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12" r:id="rId2"/>
    <p:sldId id="336" r:id="rId3"/>
    <p:sldId id="350" r:id="rId4"/>
    <p:sldId id="351" r:id="rId5"/>
    <p:sldId id="358" r:id="rId6"/>
    <p:sldId id="348" r:id="rId7"/>
    <p:sldId id="349" r:id="rId8"/>
    <p:sldId id="353" r:id="rId9"/>
    <p:sldId id="354" r:id="rId10"/>
    <p:sldId id="288" r:id="rId11"/>
    <p:sldId id="289" r:id="rId12"/>
    <p:sldId id="295" r:id="rId13"/>
    <p:sldId id="291" r:id="rId14"/>
    <p:sldId id="292" r:id="rId15"/>
    <p:sldId id="296" r:id="rId16"/>
    <p:sldId id="298" r:id="rId17"/>
    <p:sldId id="299" r:id="rId18"/>
    <p:sldId id="308" r:id="rId19"/>
    <p:sldId id="301" r:id="rId20"/>
    <p:sldId id="302" r:id="rId21"/>
    <p:sldId id="303" r:id="rId22"/>
    <p:sldId id="305" r:id="rId23"/>
    <p:sldId id="304" r:id="rId24"/>
    <p:sldId id="355" r:id="rId25"/>
    <p:sldId id="356" r:id="rId26"/>
    <p:sldId id="35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FFC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98" autoAdjust="0"/>
  </p:normalViewPr>
  <p:slideViewPr>
    <p:cSldViewPr>
      <p:cViewPr varScale="1">
        <p:scale>
          <a:sx n="99" d="100"/>
          <a:sy n="99" d="100"/>
        </p:scale>
        <p:origin x="88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8T05:31:59.9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1464 14756 1093 0,'0'0'31'0,"6"-3"7"0,-3 1-30 0,3-1-8 0,-3-2 0 0,6 2 0 0,0-2 64 0,-3-1 11 0,0 4 2 0,-1-4 1 0,-5 4-36 0,6-1-7 0,0-2-2 0,0 2 0 16,0 1-17-16,0-1-4 0,0-2-1 0,0 2 0 15,-6 3 5-15,6-3 0 0,0 1 1 0,-3-4 0 0,3 4 13 16,-3-4 2-16,3 1 1 0,3 3 0 0,-3-4 5 0,0 4 1 16,0-6 0-16,0 2 0 0,0 1-8 15,3-3-2-15,-1-2 0 0,4-1 0 0,-3 0 1 0,3 1 0 16,0-1 0-16,6-2 0 0,-6 0-30 15,0 2 0-15,0-5 0 0,3 3 0 0,2-3-11 16,-2 0 2-16,3 0 0 0,0 1 0 0,-6 1 17 0,3 1 3 16,3-3 1-16,0-2 0 0,-4 2-12 0,7-3-11 15,-9 3 3-15,6-2 0 0,0 2 8 0,-3-2 0 16,3 2 0-16,2-3 0 0,-5 3 13 0,0 0 2 16,0 0 0-16,3 1 0 0,0-1-15 0,0-3 0 15,0 3-12-15,-7 0 12 0,7 1 0 0,0-1 0 16,-3 0 0-16,0 3 0 0,3-1 0 0,-3 4 0 0,0-3 0 15,-1-1 0-15,-2 4 0 0,0-1 0 0,0 1 0 16,-3-1 0-16,6 0 0 0,-6 3 0 0,-3 1 8 16,0 1-8-16,0-2 0 0,0 3 0 15,0 2 0-15,0 1 0 0,-3-1 8 0,-3 3-8 0,3-3 0 0,-3 3 0 16,0 0 0-16,6-2 8 0,-3-1-8 0,-3 3 0 16,0 0 0-16,0 0 0 0,0 0 0 0,0 0-10 31,0 0-31-31,0 0-7 0,2-2 0 0,1-1-1 15,-3 3-123-15,3-5-24 0</inkml:trace>
  <inkml:trace contextRef="#ctx0" brushRef="#br0" timeOffset="398.2831">2312 13748 1317 0,'0'0'37'0,"0"0"9"0,-6 2-37 0,6-2-9 16,0 0 0-16,-6 3 0 0,6-3 59 0,0 0 9 15,0 0 3-15,0 0 0 0,0 0-38 0,-6 3-7 16,6-3-2-16,0 0 0 0,0 5-24 0,-3 0 0 16,3-5 0-16,0 8 0 0,3-2 0 0,-3 1 0 15,3-1 0-15,3 2 0 0,-3-3 0 0,3 3 8 16,0 0-8-16,0-3 0 0,6 0 12 0,-3 3-2 16,-3-5-1-16,0 2 0 0,6-2-9 0,-3-3 8 15,0 3-8-15,3-1 8 0,-1-2-8 0,1-2 10 16,0-1-10-16,3 3 10 0,-3-3-1 0,0-2 0 0,-3 2 0 0,3-2 0 15,-3 2 11-15,0-2 1 0,0 2 1 16,0 1 0-16,-9 2-22 0,0 0-16 0,0 0 2 16,0 0 1-16,0 0 5 0,0 5 8 0,0 3-13 15,-3 0 5-15,-3 5 8 0,-3 3-8 0,0 3 8 0,-6-1-8 16,0 6 24-16,3-3 6 0,-3 3 1 16,-3 2 0-16,3-2-4 0,1 3-1 0,2-4 0 0,-3-1 0 15,0-1-1-15,6 0 0 0,0-2 0 0,-6-4 0 16,6 4-17-16,0-6 0 0,3 3 0 0,-3-5 0 31,3 2-38-31,-2-5-11 0,2 2-3 0,0-2-748 0</inkml:trace>
  <inkml:trace contextRef="#ctx0" brushRef="#br0" timeOffset="2790.399">1833 15036 597 0,'0'0'12'0,"0"0"4"0,0 0 0 16,0 0 2-16,0 0-18 0,-3 0 0 0,3 0 0 0,-6-5 0 0,0 0 48 0,3-1 5 15,3 1 2-15,0 5 0 0,-3-5-12 0,3 0-3 16,-3-1 0-16,3-2 0 0,0 3-20 0,0-3-5 15,0 3-1-15,0-3 0 0,0 3-14 0,0-1 0 16,-3 1 0-16,3 0 0 0,0-1 0 0,0 1 0 0,0 5 0 16,0 0 0-16,0 0 20 0,0 0 2 15,0 0 0-15,0 0 0 0,0 0 16 0,0 0 3 16,0 0 1-16,-9 0 0 0,9 0 21 0,-9 3 4 0,3 2 1 16,3-2 0-16,-3 2-8 0,3 0 0 0,-2-2-1 15,5-3 0-15,-3 5-7 0,3-5-2 0,0 0 0 0,-3 5 0 0,3-5-18 0,0 0-4 16,0 0-1-16,-3 6 0 15,3-6-15-15,0 0-4 0,0 5 0 0,0-5 0 16,0 8-8-16,0 0 8 0,0-3-8 0,0 3 8 16,0-3-8-16,0 3 0 0,3 0 0 0,-3 0 0 15,0 0 10-15,0 3-10 0,3-1 12 0,-3 4-12 16,3-1 0-16,0 5 0 0,2 1-10 0,-2-1 10 16,3 4-9-16,-3-4 9 0,3-5 0 0,0 3 0 15,3 5 0-15,0 3 0 0,-3-3 12 0,0 1-3 16,0-7-19-16,-3 9-4 0,3 11-1 0,-3 4 0 15,3 1-21 1,-3-8-5-16,3-1-1 0,-6 4 0 0,3-3-57 16,-3 2-11-16,3-10-2 0,-3-3-582 0</inkml:trace>
  <inkml:trace contextRef="#ctx0" brushRef="#br0" timeOffset="3510.5195">1756 15155 1666 0,'0'0'36'0,"0"0"8"0,0 0 2 0,0 0 2 0,0 0-39 0,-9 0-9 0,9 0 0 0,0 0 0 15,0 0 22-15,0 0 2 0,0 0 1 0,-6 0 0 16,6 0-10-16,-6 0-3 0,0-2 0 0,6 2 0 15,0 0-4-15,-3 0 0 0,-3-3-8 0,6 3 12 16,-3-3-12-16,0-2 0 0,0 2 0 0,0-2 0 16,0 0 0-16,3 0 0 0,-3-1 0 0,-3 1 0 0,6 0 0 15,0-1 0-15,-3-2 0 0,3 3 0 0,0 0 0 16,-3 0 0-16,3-1 12 0,0 1-3 0,0 0-9 16,0-1 12-16,0 1-12 0,0 0 12 0,0 2-12 0,0-2 0 15,3 0 0-15,-3 2 0 0,0-2 0 0,0 5 0 16,3-3 0-16,-3-2 0 0,6 2-12 15,-3-2 12-15,-3 5-12 0,0-5 12 0,3-1-9 0,0 1 9 16,0 0 0-16,3 2 0 0,-3-5 0 0,0 3 0 16,3 2 0-16,0-2 0 0,0-3 0 15,3 3-8-15,-3-1 8 0,3 4-10 0,-4-4 10 0,4 4 0 16,0-1 0-16,0 3 0 0,3 0 0 0,-3-3 0 0,-3 3 0 16,0 3 0-16,3-3 0 0,0 3 0 0,0-3 0 15,-3 5 0-15,3-2 0 0,-3 2 0 0,0-2 0 16,0 2-8-16,2 0 8 0,-2-2 0 0,3 2 0 15,-3 0 0-15,0 1 0 0,0 2 0 0,-3-3 0 16,-3 3 0-16,6 0 0 0,-3 0 0 0,0 0 0 16,3 2 0-16,-3-2 0 0,-3 3 8 0,3-1-8 0,0-2 0 15,0 0 0-15,0 0 0 0,-3 3 0 0,3-3 0 16,-3-3 0-16,3 3 0 0,-3 3 0 0,3-1 0 16,-3-2 0-16,-3 5-8 0,3-2 8 0,-3-3-8 15,3-8-15 1,-6 8-2-16,0 2-1 0,-3 4 0 0,3-4-40 15,-3 1-8-15,3 2-2 0,0 5-384 0,-3 14-76 0</inkml:trace>
  <inkml:trace contextRef="#ctx0" brushRef="#br0" timeOffset="5772.0985">2509 15460 1458 0,'0'-24'32'0,"0"8"6"0,-3 8 2 16,0 3 1-16,-3-1-33 0,3 12-8 0,-3 7 0 0,6-13 0 0,-3-13 31 0,-3-1 4 0,0 9 1 16,0 3 0-16,3 2-26 0,0 0-10 15,0 0 8-15,-3-3-8 0,3 3 12 0,-3-5-2 16,-3 2-1-16,3 14 0 0,3 12 4 0,0-9 1 0,-3-20 0 15,0 20 0-15,3 25-14 0,-2-20 0 0,-1-30 0 16,0 1 0 0,3 10 0-16,-6 10 0 0,3 14 0 0,0 13 0 0,-3-5-10 0,6-3 10 0,-6-8-8 15,0 5 8-15,-6-2-16 0,3-8 3 0,6 3 0 16,3-3 0 0,-3-3-11-16,0-3-3 0,-5-2 0 0,-1-5 0 0,0 0 17 0,3-3 10 0,0 0-12 15,-3 2 12-15,3 1 0 0,0-3 14 0,9 0-1 16,-6 0 0-16,6 0 19 0,0 0 4 0,0 0 1 15,0 0 0-15,0 0-11 0,-9-3-2 0,9 3-1 0,-3-5 0 16,0 0-23-16,0-1 9 0,3-2-9 0,-3 0 0 16,9-2 0-16,-3-1 0 15,3-2 0-15,-3 5 0 0,0 0 0 0,0 3 0 16,-3 2 0-16,3-2 0 0,0 2-12 0,3 1 1 0,-3-1 0 0,0 3 0 0,0-3 0 16,6 3 0-16,-3 0 0 0,-3 3 0 0,3-3 11 15,0 3 0-15,0-1-9 0,0-2 9 0,3 3 0 16,-1-3 0-16,1-11-9 0,0-4 9 15,3 1 0-15,-3 9 0 0,0 8 0 16,3 10 0-16,-3-3 0 0,0 1 0 0,0-3-8 0,3 3 8 0,-3-1 0 16,0-5 0-16,-1 6 0 0,1 2 0 0,-3-21 0 0,0-10 0 31,3 2 0-31,0 11 0 0,-9 5 0 0,3 13-10 0,3-3 10 0,-3 1-12 0,0-3 12 16,0 0 0-16,-3-8 0 0,0 0 0 0,0 0 0 0,0 0 0 15,0 0 0-15,0 0 8 0,0 0 17 0,0 0 4 16,0 0 1-16,0 0 0 0,0 0 3 0,0 0 1 0,3-5 0 15,0 2 0-15,-3-5-11 0,0 0-3 0,0-2 0 16,0-1 0-16,0-47 8 0,0 2 0 0,-3 24 1 0,0 6 0 16,0 7-29-16,0 1 0 0,-3 2 0 15,0 0 0-15,-3-8 0 0,3 8 0 0,0 11 0 16,0 8 0-16,0 5 0 0,0-6 0 0,1-17 0 0,2 4 0 16,-3 3-17-16,3 0 3 0,0 3 1 0,0-3 0 15,0-3-29-15,0 9-6 0,3 2 0 0,0 0-1 16,0 0-19-16,-6 8-3 0,3 5-1 0,0-5 0 15,3-8-12 1,0-6-2-16,6-4-1 0,-3 5 0 0</inkml:trace>
  <inkml:trace contextRef="#ctx0" brushRef="#br0" timeOffset="6295.0477">2777 14923 1933 0,'0'0'55'0,"0"5"12"0,-3 0-54 0,3-5-13 0,0 0 0 0,-3 5 0 15,3 1 27-15,-3-1 2 0,3-5 1 0,0 0 0 16,0 0-30-16,0 5 0 0,0-5 0 0,0 0 0 16,0 6-15-16,0-6-2 0,0 0-1 0,0 0 0 31,3 5-23-31,-3-5-5 0,0 5-1 0,3 3 0 0,-3-3 23 0,0 1 5 0,0 2 1 0,0-3 0 16,3 3 10-16,-3 2 8 0,0 1-12 0,0 2 12 15,6 3-9-15,-4 3 9 0,4 2 0 0,0 0-9 0,-3 5 9 16,3 4-8-16,0 7 8 0,-3-11-8 0,3-7-7 15,-3-9-1-15,3 1 0 0,-3 2 0 16,0 0-17-16,0 3-4 0,-3-3-1 16,3 0 0-16,-3-7-86 0,3 2-16 0,-3 0-4 0</inkml:trace>
  <inkml:trace contextRef="#ctx0" brushRef="#br0" timeOffset="6582.3601">2646 15081 1821 0,'-9'6'40'0,"9"-6"8"0,-6 5 1 0,0 0 3 0,0 0-41 0,3 1-11 0,0-1 0 0,3-5 0 16,0 0 29-16,0 0 4 0,0 0 1 0,0 0 0 15,0 0-9-15,0 0-1 0,0-5-1 0,3-1 0 16,0-2-23-16,3-2 0 0,3-1 0 0,0 1 0 15,-3-3 8-15,5-1-8 0,-2-2 10 0,-1464 1-10 16,2922-1 0-16,-1461 0 0 0,0 0 0 0,3-3 0 16,0 1-20-16,-3-1 0 0,3 1 0 0,0-1 0 31,3 3-11-31,0 1-2 0,3-4-1 0,-6 1 0 0,-1 2-22 16,7-3-4-16,0 1 0 0,0-1-697 0</inkml:trace>
  <inkml:trace contextRef="#ctx0" brushRef="#br0" timeOffset="7282.4251">3244 15142 1749 0,'-3'8'38'0,"0"-3"8"0,0 1 2 0,3 2 2 0,-3-3-40 0,0 0-10 15,3-5 0-15,-3 5 0 16,3-5 28-16,0 8 3 0,-3-2 1 0,3-6 0 16,0 0-21-16,0 0-11 0,-6 2 12 0,6-2-12 15,-6 3 0-15,0 0 0 0,6-3 0 0,-6 2 0 16,3-2 0-16,-3 3 0 0,6-3-13 0,-6 3 5 16,-3-1 8-16,3 1-13 0,1-3 5 0,-1 0 8 15,0-3-9-15,0 11 9 0,3 3 0 0,-3 5 0 16,0-6 0-16,-3 3 0 0,3 1 0 0,-3 4 0 15,3 1 0-15,0-6 0 0,0-3 0 0,-3-4 0 16,-6-6 0-16,6 5 0 0,0 6 0 0,-2-3 0 16,2-3 0-16,-3 3 0 15,6 10 0-15,0 9 0 0,0 5-14 0,0-11 4 16,3-19 1-16,0-18 0 0,3-10 9 0,-6 10 0 0,3 16 0 0,-3-2 0 16,0-6 0-16,3 0 0 0,-3 8 0 0,3-3 0 15,0 0 15-15,0-2 1 0,3-3 1 0,0-2 0 16,-3-4 2-16,3 4 0 0,0 2 0 0,3 0 0 0,0-3-19 15,0 3 0-15,0 6 0 0,-3 2 0 0,0 0-20 16,0 0 0-16,6-6-1 0,-6 6 0 0,12 6 6 16,-3-4 2-16,-3-2 0 0,0 0 0 0,3 6 13 0,0-6-12 15,0 0 12-15,0 2-12 0,0 4 12 16,2 1 0-16,-2-1 0 0,0 4-9 0,3 6 9 0,-3-5 0 16,-3-11 0-16,3-5 0 0,0-1 0 0,0 4 0 15,3 2 0-15,-3 0 0 0,-3-6 8 0,3-2-8 16,-1 3 8-16,1 0-8 0,3-3 11 0,-3 5-3 15,-3 6 0-15,3-8 0 0,0-11 1 0,0 5 0 16,0 3 0-16,-3-5 0 0,3-3-9 0,-6 5 0 16,-3 11 0-16,6-5 8 0,-3-3-8 0,0-2 0 0,0-1 0 15,0 0 0-15,-3-2 10 0,0 3 0 0,-3-4 0 16,3 1 0-16,-6 3 14 0,3-1 2 0,-3-2 1 16,3 2 0-16,-3-2-8 0,0 2-2 0,0 1 0 15,-3-1 0-15,3 3-17 0,-3-2 10 0,3-1-10 0,0 6 8 16,-3-3-17-16,0 5-4 0,-3-5-1 0,4 6 0 31,-1-1-34-31,3 3-6 0,6 0-2 0,-9-3 0 16,0 3-93-16,9 0-19 0</inkml:trace>
  <inkml:trace contextRef="#ctx0" brushRef="#br0" timeOffset="8866.784">3580 14486 1555 0,'0'0'34'0,"0"0"7"0,0 0 2 0,0 0 1 0,-3-3-36 0,3 3-8 0,-3-5 0 0,3 5 0 16,0 0 9-16,0 0 0 0,0 0 0 16,0 0 0-16,0 0-9 0,0 0 0 0,0 0 0 0,0 0 0 15,0 0 0-15,0 0 0 0,0 0 0 0,0 0 0 16,3 5 0-16,3-2 0 0,-3 2 8 0,0-2-8 15,0 5 0-15,0-3 10 0,3 3-10 0,0-3 10 16,0 3 8-16,-3 0 2 0,0 3 0 0,3-1 0 16,0 4-12-16,0-4-8 0,0 3 12 0,0 1-12 15,0 2 11-15,0-3-11 0,0 3 10 0,0 0-10 16,-1-1 9-16,1 1-9 0,0 0 8 0,0-3-8 16,0 1 18-16,3-1-2 0,-3 0 0 0,0-2 0 15,-6-3-16-15,3 0 0 0,0-1 0 0,-3-7 0 16,0 0 0-16,0 0 12 0,0 0-4 0,0 0-8 15,0 0 33-15,0 0 0 0,3-2 0 0,3-3 0 16,-3-1 0-16,0-2 0 0,0 0 0 0,0-2 0 16,0-3-12-16,-3-1-2 0,3 1-1 0,-3 0 0 15,0 2-10-15,0 1-8 0,3-4 9 0,-3 7-9 0,0-1 0 16,0 0 0-16,3 2 0 0,-3 1-10 0,0 5-4 0,0 0-1 16,0 0 0-16,0 0 0 0,0 0-7 0,0 0-2 15,0 0 0-15,6 5 0 0,-3 1 14 0,3-1 10 16,0 0-13-16,0 1 5 0,0-1 8 0,-3 3 0 15,2-3 0-15,1 0 0 0,3 1 0 0,-3 2 0 16,-3-3 0-16,3-3-8 0,-3 1 8 0,3 0 0 16,0-1 0-16,0 1 0 0,3 0 0 0,-3-3 0 0,0 2 0 15,0-2 0-15,0 0 0 0,3 0 9 16,-3-2-9-16,0 2 0 0,0-6 20 0,3 4-2 0,-4-4-1 0,1 4 0 16,-3-3 5-16,3-3 1 0,0 0 0 15,0 0 0-15,-3 0-5 0,3 0-1 0,-3-3 0 16,0 3 0-16,0-2 7 0,0-1 2 0,0 1 0 15,0-1 0-15,-3 0-5 0,0 1-1 0,0-3 0 16,-3 2 0-16,0-2-10 0,0 0-2 0,-3-1-8 0,3-2 12 16,-3 1-12-16,0 1 11 0,3-2-11 0,-3 3 10 15,0 0-10-15,3 0 0 0,-3 2-10 0,1-2 10 0,-4 5-21 0,6 0 1 0,0 0 1 16,-3 0 0 0,3 3-31-16,3 5-6 0,0 0-2 15,0 0 0-15,0 0-34 16,0 0-6-16,0 0-2 0,0 0-726 0</inkml:trace>
  <inkml:trace contextRef="#ctx0" brushRef="#br0" timeOffset="9855.262">4351 14478 1466 0,'0'0'41'0,"0"0"11"0,0 0-42 0,0 0-10 0,0 0 0 0,0 0 0 0,0 0 33 16,0 0 5-16,0 0 1 0,0 0 0 0,0 0-29 0,0 0-10 15,0 0 0-15,0 0 9 0,0 0-1 16,0 0 0-16,0 0 0 0,0 0 0 0,-9-3-8 0,9 3 0 16,0 0 9-16,-6 0-9 0,6 0 20 0,0 0-1 15,0 0 0-15,-6-2 0 0,6 2 5 0,0 0 2 16,0 0 0-16,0 0 0 0,-6 0-1 0,6 0 0 15,-6 2 0-15,6-2 0 0,-6 6-14 0,3-1-3 16,1 3-8-16,-1 0 12 0,0 2-12 0,3 1 0 16,0 0 0-16,0 4 0 0,0-1-9 0,0 4 9 15,0 1-13-15,0-1 5 0,-3 3-8 0,3 1 0 16,-3-1-1-16,0 0 0 0,-3 3 5 0,3-3 0 16,-3-3 1-16,0 4 0 0,0-4 19 0,0 1 4 0,3 2 1 15,-3-5 0-15,3 0-13 0,-3-1 0 0,-3-4 0 16,3 0 0-16,0-1 0 0,3-2 14 0,-3-5-4 15,0 2-1-15,0-2 7 0,3-3 0 0,-3 0 1 16,0-3 0-16,1-2 17 0,2-3 3 0,-3 0 1 16,3-5 0-16,-3-3-23 0,3 0-5 0,-3-5-1 15,3 2 0-15,0-2-9 0,0 0 0 0,3 0 0 0,0 0 0 16,-3 2 0-16,3 0-14 0,0 1 3 0,3 2 1 16,-3 0 10-16,0 6 0 0,3-1-9 0,-3 3 9 15,6 0 0-15,-3 3 0 0,0 0-9 0,0-1 9 16,-3 6 0-16,6-2 0 0,0-1 0 0,0 0 0 15,2 3-12-15,-2-2 4 0,3 2 8 0,3 2-13 16,0-2 2-16,3 6 1 0,-6-4 0 0,6 1 0 16,0 2 0-16,0 1 0 0,-3 1 0 0,2 1 0 15,1-2 10-15,3 2-13 0,-9 0 5 0,6 0 8 16,-3-1 0-16,0 1 0 0,0 0 0 0,0 0 0 0,-3 0 0 16,2 0 0-16,1 0 0 0,-6-3 0 0,3 1 0 15,0-4 0-15,-3 1 0 0,3 0 0 0,-3-3 0 16,0-3 10-16,-3 0-2 0,3 1-8 0,0-4 21 15,-3 4-2-15,3-4-1 0,-3-2 0 0,-3-2 2 0,3-1 0 16,-3 1 0-16,-3-1 0 0,0 1 8 0,0-4 3 16,-3-2 0-16,3 3 0 0,-3 0-3 0,0 0-1 15,-3 0 0-15,0-1 0 0,0 1-11 0,0 3-3 16,0-1 0-16,3 0 0 0,-9 1-21 0,7-1-5 16,-4 3-1-16,0 0 0 0,3 3-110 0,0 2-21 0,0-2-5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8T05:36:12.5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12727 5485 1105 0,'0'0'24'0,"0"0"4"0,0 0 2 0,0 0 2 0,0 8-32 0,0-3 0 0,0 0 0 0,0-5 0 16,3 6 13-16,-3-1-4 0,3 3-1 0,-3-3 0 15,3-2-8-15,0 2 0 0,-3-5 0 0,0 5 0 0,3 3 21 16,-3-8 3-16,3 3 0 0,-3-3 0 0,0 0 30 16,0 8 6-16,3-3 2 0,-3-5 0 0,3 5-6 0,-3-5 0 15,3 6-1-15,3-1 0 0,-3 0-11 0,0 1-3 16,0-4 0-16,3 4 0 0,-3-1-9 0,0 0-3 15,0 0 0-15,3 3 0 0,0-5-12 0,0 2-2 16,-3 1-1-16,3 2 0 0,0 0-14 0,2-1 11 16,-2 1-11-16,3 0 10 0,-3 0-10 0,3 0 0 15,0 0 0-15,0 3 0 0,0-3 0 0,3 2 0 16,-3 1 0-16,3-1 0 0,-3 4 0 0,3-1 8 16,-3 3-8-16,2 0 0 0,-2 2 17 0,3-2-1 0,0 0-1 15,0 0 0-15,0 2-15 0,0 1 0 0,3-1 0 16,-3 1-10-16,0 2 10 0,2-2 0 15,-2 2 0-15,0 0 0 0,0 0 0 0,0 0 0 0,0-2 0 16,0 5 0-16,3-3 0 0,-3 0 0 0,0 0 0 0,-1 3 0 16,4-3 0-16,-3 0 0 0,3 3 0 15,-3-3 0-15,3 0 0 0,-3 3 8 0,3-5-8 0,0-1 0 16,0 3 11-16,-4 1-3 0,4-4 0 0,0 1 0 16,0 2 0-16,3-3 0 0,-3 1 0 0,3-3 0 15,0 5-8-15,-1-5 8 0,1 0-8 0,0-1 8 16,3 1 0-16,0 0 0 0,-3 0 0 0,2-3 0 15,1 1 3-15,-3-1 0 0,3 0 0 0,-3 3 0 16,3-3-2-16,-3 0 0 0,2 1 0 0,1-1 0 16,0 0-9-16,0-2 12 0,0-3-12 0,0 2 12 15,2 3-12-15,-2-2 0 0,3-3 0 0,-3 2 8 16,6 1-8-16,-7-3 0 0,1 0 9 0,0 2-9 16,3 1 0-16,-3-3 9 0,0 0-9 0,-3 0 0 0,2 0 12 15,1 0-4-15,0 0 0 0,0 0-8 0,0 0 12 0,0-3-4 16,2 0 0-16,-2 0-8 0,0 3 10 15,-3-2-10-15,3-4 8 0,0 4-8 0,-1-4 0 16,1 4 8-16,0-1-8 0,-6 0 0 0,3 0 0 16,-3 1 0-16,3-4 8 0,-4 4-8 0,1-1 0 15,0 0 0-15,-3 1 0 0,3-1 0 0,-3 0 0 0,3 0 0 16,-3 1 0-16,0-4 0 0,2 6 0 0,-2-5 0 16,0 0 0-16,0-1 0 0,0 1 0 0,-3 2 0 15,3 0 0-15,-3 1 0 0,-3-4 0 0,3 4 0 16,-3-4 0-16,0 4 0 0,0-1 0 0,0-2 0 15,-1-1 0-15,-2 1 0 0,3-1 0 0,0 4 0 16,0-4 0-16,-3-2 0 0,6 3 0 0,-6 0 0 0,3-3 0 16,0 2 0-16,-3-2 0 0,3 3 0 0,0-3 0 15,0 3 0-15,-3-1 0 0,3-2 0 0,3 0 0 16,-3 0 0-16,0-2 0 0,0 2 0 0,0 0 0 16,0 0 0-16,0 0 0 0,2-3-11 0,-2 3 11 15,0-3-12-15,3 3 0 0,0-2 0 0,-3 2 0 0,3-3 0 16,-3 0 12-16,3 1 0 0,0 2 0 0,0-3 0 15,0 0-13-15,0 1-1 0,0-1 0 0,0 1 0 16,2-1 2-16,-2 0 0 0,3 1 0 0,-3-1 0 16,0 0-15-1,0 1-2-15,0-1-1 0,0 0 0 0,-3 1-5 16,-6 2-1-16,0 0 0 0,9-3 0 0,0-2-23 0,-3-1-5 16,0-1 0-16,0 1-728 0</inkml:trace>
  <inkml:trace contextRef="#ctx0" brushRef="#br0" timeOffset="673.1455">14781 6665 1609 0,'0'0'35'0,"0"0"7"0,-6 3 2 0,0 2 2 0,0 0-37 0,3 0-9 0,0 1 0 0,0 2 0 16,0 0 0-16,0-3 0 0,3 3 0 0,-3 0 0 16,3 0 0-16,0 2 0 0,0-4 0 0,0 1 0 15,0-1 0-15,0 2 0 0,0-8 0 0,0 0 0 16,3 8 16-16,-3-8 8 0,0 5 2 0,0-5 0 15,0 0 17-15,6 8 3 0,-3-3 1 0,3 3 0 16,0 0-12-16,3-3-3 0,-3 3 0 0,3-2 0 16,-3 1-19-16,3 1-4 0,3-2-1 0,0-1 0 15,0 6-8-15,2-3 10 0,1 2-10 0,3-2 10 16,-3 0-2-16,3 3 0 0,-3-1 0 0,3 1 0 16,2-1-8-16,-2 1-14 0,3-3 3 0,-3 2 1 15,0 1 10-15,-3 2 0 0,0-2 0 0,0 2 0 0,-1-2 8 16,-2-1 0-16,0 1 0 0,-3-1 0 0,0 1-8 15,0 0 0-15,-3-1 0 0,0 1 0 0,-3-1 0 16,-3 4-10-16,0-4 10 0,-3 3-13 0,-3 1 13 0,0-4 10 16,0 3-2-16,-6 1 0 0,3-1-8 0,-6-3-14 15,0 1 3-15,-2 0 1 0,-1 2 10 0,0-5 0 16,0 2 0-16,0 1 0 0,0-3 0 0,0 0 0 16,1 0 0-16,-1 0 0 0,0 0 0 0,0-3 0 15,0 0 0-15,3 0 0 0,-3 1 0 0,1-1 0 16,2-2 0-16,-3-3 0 0,3 2 0 0,0 1 8 15,0-3-8-15,3 0 0 0,0 0 0 0,0-3 0 0,4 1 0 16,-1-1 8-16,3-2-8 0,-3 2 9 0,3-2-9 16,3 0 10-16,0-3 5 0,0 0 1 0,0-3 0 15,3-2 0-15,3 0 8 0,0-6 1 0,3-2 1 0,0-3 0 16,0-2-9-16,3-3-1 0,3-3-1 0,-4-3 0 16,4-2-15-16,3 0 0 0,-3-2 0 0,3-1 0 31,-3-2-29-31,0-1 1 0,0-4 0 0,-3 4 0 15,3-2-74-15,-3 0-14 0,2 3-4 0</inkml:trace>
  <inkml:trace contextRef="#ctx0" brushRef="#br0" timeOffset="1970.8061">11102 4424 1213 0,'0'0'26'0,"0"0"6"0,0 0 0 0,0 0 4 0,0 0-36 0,0 0 0 0,-3 5 0 0,3 3 0 16,0 0 0-16,0 0 0 0,3-5 0 0,0 5 0 15,-3-3 12-15,3 0-12 0,0 3 12 0,0 0-12 16,0-3 36-16,0 3 0 0,0-2 0 0,0 4 0 15,0-2 14-15,-3-3 3 0,3 3 1 0,0 3 0 16,3-1-26-16,-3 1-4 0,0 2-2 0,0-2 0 16,0 2-6-16,3 0 0 0,-3 1-1 0,2 1 0 15,-2 4-3-15,0-1-1 0,3 1 0 0,0 2 0 16,-3-2-3-16,3 4-8 0,-3-4 12 0,0 2-4 16,0 6 2-16,-3-6 0 0,3 3 0 0,-3 5 0 15,0 0-10-15,0 0 0 0,-3 0 0 0,0 5 0 16,0-2 0-16,0 0-9 0,-3-3 9 0,0 0-13 15,3-2 13-15,-3-4 8 0,0-1 0 0,1-1-8 16,-1-5-28-16,3-1-13 0,-3 1-3 16,3-8 0-16,0 0-36 0,0-3-7 0,3-5-1 0,0 0-1 15</inkml:trace>
  <inkml:trace contextRef="#ctx0" brushRef="#br0" timeOffset="2490.1147">11498 4583 1378 0,'0'0'30'0,"0"0"6"0,0 0 2 0,6-3 2 0,0 0-32 0,0 3-8 0,-3 0 0 0,-3 0 0 32,6 0-34-32,-6 0-8 0,0 0-2 0,0 0 0 0,0 0 36 0,0 0 8 0,0 0 0 0,0 0 0 15,0 0 40-15,0 0 9 0,0 0 3 0,0 0 0 16,0 0 0-16,0 8 0 0,0-8 0 0,0 0 0 16,-3 8-24-16,3-8-4 0,0 0 0 0,0 3-1 15,-3 5 8-15,0-3 1 0,3 0 1 0,0 3 0 16,0-8-18-16,-3 8-4 0,3-2-1 0,0-6 0 0,0 0 13 15,3 5 2-15,-3 3 1 0,3 2 0 0,-3-4-17 16,3 4-9-16,0 1 10 0,-3 2-10 16,3 0 0-16,0 3 8 0,-3 0-8 0,0 3 0 0,0-1 0 15,0 3 0-15,0-2 0 0,0 2 0 0,0 0 0 16,0 0 0-16,-3 0 0 0,3 1 0 0,0-4 0 0,-3 3 0 16,3-2 0-16,-3-1 0 0,0-2 0 15,0 3 0-15,0-3 8 0,0-1-8 0,0 1 0 0,0-2 0 16,0-1 0-16,-3-3 0 0,3 4 0 0,0-6 0 15,3 2 8-15,-3-2-8 0,0-3 0 0,3 3 0 16,0-8 0-16,0 0 0 0,0 0-12 0,-3 6-6 16,3-6-1-16,0 0 0 15,0 0-45-15,0 0-10 0,0 0-2 0,0 0 0 16,0 0-28-16,0 0-5 0,0 0-2 0,3-6-498 0</inkml:trace>
  <inkml:trace contextRef="#ctx0" brushRef="#br0" timeOffset="2782.4319">11927 4691 1018 0,'0'0'28'0,"0"0"8"0,0 0-28 0,0 0-8 0,0 0 0 0,0 0 0 0,-6 8 28 0,6-8 5 15,0 0 1-15,0 0 0 0,0 0-21 0,0 0-4 16,0 0-1-16,0 0 0 0,0 0 13 0,0 0 3 16,0 0 0-16,0 0 0 0,0 0-24 0,0 0 0 15,3-8 0-15,-3 3-357 16,3-3-76-16</inkml:trace>
  <inkml:trace contextRef="#ctx0" brushRef="#br0" timeOffset="3465.9797">11721 4609 1724 0,'0'0'38'0,"0"0"8"0,-3-5 2 0,3 5 0 0,0 0-39 0,0 0-9 0,0 0 0 0,0 0 0 16,0 0 16-16,0 0 0 0,0 0 1 0,0 0 0 16,0 0-31-16,0 0-6 0,0 0-2 0,0 0 0 15,0 0 22-15,0 0 0 0,0 0 0 0,0 0 0 16,0 0 0-16,0 0 0 0,-6 8 0 0,0-6 0 15,6-2 0-15,-6 3 0 0,-6 2 0 0,6-5 0 0,-2 3 23 16,-1 2-1-16,0-2 0 0,0 0 0 0,0 2-8 16,0-3-2-16,0 4 0 0,0-4 0 0,-3 6-12 15,3-5 0-15,-3 2 0 0,3 3 0 0,-3 0 0 16,1 0 0-16,2 3 0 0,0-1-10 0,0 1 10 16,0 2 0-16,3 0 0 0,0 3 0 0,0-3 0 0,3 3 0 15,-3 0 0-15,3 0 0 0,3 0 0 0,-3 0 0 16,3 0 0-16,3 0 0 0,-3-1 0 0,3-1 0 15,0-1 0-15,0 0-8 0,3 0 8 0,-3-5 0 16,0 3 8-16,0-3-8 0,3 0 0 0,-3 0 8 16,3-3-8-16,0 3 0 0,-3-5 12 0,3-1-1 15,3-2-1-15,-1 3 0 0,4-3 6 0,-3 0 0 16,0 0 1-16,3 0 0 0,0 0 7 0,-3 0 0 0,3-3 1 16,0 3 0-16,3-2-37 0,-3 2-8 0,-1 0-2 15,4-3 0-15,-3 3 22 0,0 0 0 0,0 0 0 16,0-5 0-16,0 5 0 0,0 0 0 0,-3-3 0 15,3 0 0-15,0 1 0 0,-4-1 0 0,1 0 0 0,0 1 0 16,0-1 0-16,-3 3 0 0,-6 0 0 0,6-3 8 16,0-2 6-16,-3 0 1 0,0 0 0 0,-3-1 0 15,0-2 22-15,0 3 5 0,0-6 1 0,-3 1 0 16,0 2-8-16,0-3-2 0,-3-2 0 0,3-3 0 16,-3 0-24-16,0 3-9 0,3-3 0 0,-3 3 9 15,0-3-9-15,0 0 0 0,1 0 0 0,-1 1 0 16,3-1 0-16,-3 2 0 0,3-4 0 0,0 5 0 15,3-3 0-15,-3 3 0 0,0-1 0 0,3-2 0 16,0 3-29-16,-3 0-2 0,3 0 0 16,0 2 0-16,-3 3-103 0,3-2-21 0,0 2-4 0</inkml:trace>
  <inkml:trace contextRef="#ctx0" brushRef="#br0" timeOffset="4063.7496">12060 4646 1868 0,'0'0'41'0,"0"0"9"0,0 0 2 0,0 0 0 0,6-3-42 0,-3 1-10 0,-3 2 0 0,6-3 0 16,-6 3 0-16,3-2-17 0,-3 2 4 0,0 0 1 31,6 2-20-31,-6-2-3 0,0 0-1 0,0 0 0 0,0 0 23 0,0 0 4 0,0 0 1 0,0 0 0 16,0 0 8-16,0 0 0 0,6-2 0 0,-6 2 0 15,0 0 0-15,0 0 0 0,0 0 8 0,0 0-8 16,0 0 11-16,3 2-3 0,-3-2 0 0,3 5 0 16,0 1-8-16,-3-1 8 0,3 3-8 0,-3-3 8 15,0 3 10-15,0 3 2 0,0-1 0 0,3 1 0 16,-3 0-32-16,0-1-7 0,3 1-1 0,-3 2 0 15,3 5 20-15,0-7 0 0,3 8 0 0,-3-6 0 16,0 3 0-16,3 0 0 0,-3-1 0 0,0 1 0 16,3 0 0-16,0 3 0 0,-3-3 0 0,3-1 0 15,0 1 0-15,-3 3 0 0,3-6 0 0,-3 0 0 0,3 1 0 16,-4-1 0-16,4-3 0 0,0 1 0 0,0-6 12 16,3 0 7-16,-3 1 1 0,3-1 0 0,0-2-11 15,0 2-1-15,3-5-8 0,-3-5 12 0,0 2-12 16,0 0 11-16,6-2-11 0,-4 2 10 0,1-4-2 0,3-4-8 15,-3-2 12-15,0 0-4 0,0-3 22 0,0-3 4 16,0 1 1-16,-3-1 0 0,0-2 5 0,-3 2 0 16,0 1 1-16,0-1 0 0,-3 1-21 0,-3-3-5 15,2 5-1-15,-2-5 0 0,0 2-5 0,-2 1-1 16,-1 2 0-16,0 0 0 0,-3-3-8 0,0 3 0 16,0 6 0-16,-3-3 0 0,3-1 0 0,-3 6 0 0,3 1 0 15,-3 1 0-15,3-2-14 0,-3 0 5 0,3 3 1 16,0 0 0-16,0 2-13 0,-3 0-3 0,6 1 0 15,3 2 0 1,-6 0-24-16,6 0-6 0,0 0-1 0,0 0-532 0,0 0-106 0</inkml:trace>
  <inkml:trace contextRef="#ctx0" brushRef="#br0" timeOffset="4490.2087">13022 4344 1508 0,'0'0'33'0,"0"0"7"0,0 0 2 0,0 0 0 0,0 0-34 0,3 6-8 15,-3-6 0-15,0 0 0 0,-3 8 0 0,3-3 0 16,0 0 0-16,0 6-11 0,-3-3 11 0,0-3 0 16,3 0 0-16,-3 3-8 0,0 3 8 0,3-6 0 15,-3 3 0-15,0 0 0 0,3 0 16 0,-3 0 4 16,0-3 2-16,0 6 0 0,3 2 10 0,-3-5 3 16,3 3 0-16,-3 7 0 0,3-5-5 0,0 6-1 0,0-1 0 15,0 6 0-15,0-5-17 0,-3 5-3 0,3 2-1 16,-3-2 0-16,0 5-8 0,0-3-14 0,0 3 3 0,0-5 1 15,-3 3 10-15,0-3 0 0,0-1 0 16,0-1 0-16,1-1 0 0,-1-5 0 0,3-3 0 16,0 0 0-16,-3 0-18 0,3-2-2 0,3-9 0 0,0-2 0 31,0 0-47-31,0 0-9 0,0 0-3 0,-6-2 0 0</inkml:trace>
  <inkml:trace contextRef="#ctx0" brushRef="#br0" timeOffset="4764.5648">12727 4622 2026 0,'0'0'44'0,"0"0"10"0,3 0 2 16,0-8 1-16,3 6-45 0,0-1-12 0,0 3 0 0,6-3 0 15,-3 3-30-15,-3 3-8 0,3 0-2 0,-3 2 0 16,0 0-32-16,0 3-6 0,0-5-2 0,-3 5 0 16,0 0 31-16,-1 2 5 0,-2-2 2 0,3 3 0 0,-3-3 61 0,3 2 12 15,-3 1 2-15,0-3 1 0,0 0-34 0,3 2 0 16,-3-4 0-16,3 2 0 0,-3-8 0 0,6 5 0 16,-3-2 0-16,3-1-458 15,0-2-97-15</inkml:trace>
  <inkml:trace contextRef="#ctx0" brushRef="#br0" timeOffset="5064.6979">13272 4887 1638 0,'0'0'46'0,"0"0"11"0,6-3-45 0,-3 1-12 0,3-1 0 0,0 3 0 16,0-3 14-16,-6 3 1 0,3-2 0 0,-3 2 0 15,3 0-15-15,-3 0 0 0,0 0 0 0,0 0 0 16,0 0 0-16,0 0-10 0,0 0 0 0,0 0 0 0,0 0-6 16,0 0 0-16,0 0-1 0,0 2 0 0,0 6 17 0,0-2 0 15,0-1 11-15,0 5-11 0,0-4 0 0,0-1 0 16,0-5 0-16,0 0 0 0,0 0-12 15,0 0 12-15,0 0-13 0,0 0-443 16,6 0-88-16</inkml:trace>
  <inkml:trace contextRef="#ctx0" brushRef="#br0" timeOffset="6279.8228">14129 4419 1478 0,'0'0'42'0,"0"0"9"0,0 0-41 0,0 0-10 16,0 0 0-16,0 0 0 0,3-3 0 0,-3 3-17 15,3-5 4-15,-3 5 1 0,0-6 12 0,0 1-11 16,0 0 11-16,-3-1-10 0,0 4 20 0,3-6 4 0,-3 8 1 0,3 0 0 15,-6-8 25-15,3 5 6 0,-3 1 1 16,0-1 0-16,-3 3-38 0,3 0-9 0,-2 3 0 0,-1-1 0 16,0 1 0-16,0 5 0 0,0-5 0 0,-3 4 0 15,0 1 0-15,3 0 0 0,0 3 0 0,0-6 8 16,0 6-8-16,3 2 0 0,0-5-12 0,0 3 12 16,0-4 0-16,4 7 0 0,-1-4 0 0,3-2 0 15,0 3 0-15,3-3 0 0,-3 2 0 0,5-2 0 16,1 3 0-16,0-3 8 0,3 0-8 0,0-3 0 15,0 3 8-15,3 0-8 0,0-3 8 0,-3 0-8 16,3 3 12-16,3-2-2 0,-3 4-1 0,0-2 0 16,-1-2-9-16,1 4 0 0,-3 3 0 0,0-5 0 15,3 5 0-15,-6 3 0 0,3 0 0 0,-6 5 0 16,3-7 0-16,-3 4 0 0,-3-2 0 0,0 3 0 16,0-4 0-16,0 7 0 0,-3-9 9 0,-3 3-9 0,0 0 15 15,-3-3-2-15,0 5 0 0,-3-2 0 0,3-3 21 0,-3 1 4 0,0-1 1 16,4-3 0-16,-4 1-14 15,3-3-2-15,0 0-1 0,0 0 0 0,0-5-10 16,-3 2-1-16,3 0-1 0,0-2 0 0,0-3-10 16,0-3 0-16,0 0 0 0,0 1 0 0,3-3 0 0,-2-3 0 15,2 0-10-15,-3-3 10 0,3-2-18 0,0 2 2 16,-3-2 1-16,3 0 0 0,-3 0-7 0,3-1-2 16,3 1 0-16,0 0 0 15,-3 2-35-15,3 1-7 0,0-1-2 0,3 1-662 16</inkml:trace>
  <inkml:trace contextRef="#ctx0" brushRef="#br0" timeOffset="9263.7782">14382 4736 1566 0,'0'0'34'0,"0"0"7"0,0 0 2 0,0 0 1 0,-3-3-35 0,0-2-9 0,3 5 0 0,-6-5 0 15,3 0-30-15,0-1-8 0,0 1-2 0,0 0 0 0,0-1 40 0,3 1 0 16,-3 0 12-16,3-1-4 0,-3 1 39 0,3 0 7 16,0 5 2-16,0 0 0 0,0-5-2 0,0 5 0 15,0-6 0-15,0 6 0 0,0 0-16 0,0 0-3 16,0 0-1-16,0 0 0 0,3 0-24 0,-3 0-10 16,0 0 8-16,0 0-8 0,3-8 0 0,-3 8 0 15,0 0 0-15,0 0 0 0,0 0-11 0,0 0 11 16,0 0-8-16,0 0 8 0,0 8-11 0,0 0 11 0,-3 3-13 15,0-1 5-15,3 1 8 0,-3 2 0 0,3 0 0 16,-3 1 0-16,1-1 0 0,-1 0 0 0,3-2 0 16,0-1 0-16,0 4 0 0,0-4 0 0,3-2 0 0,-3 0 0 15,2-3 0-15,1 1 0 0,-3-6 0 16,3 5 0-16,3-2 0 0,0-1 9 0,-6-2-1 16,6 0-8-16,0 0 15 0,0-5-4 0,0 2-1 15,3 1 0-15,-3-6-10 0,0 2 0 0,0 1 0 0,0-3 8 16,0 0-8-16,-3 0 0 0,3 0 0 15,-3 3 0-15,0 0 0 0,-3 5 0 0,0 0 0 0,0 0 0 16,0 0 0-16,0 0 0 0,0 0-9 0,0 0 9 16,0 8 0-16,3 0 0 0,-3 5-8 0,3 0 8 15,-3-2-8-15,0 2 8 0,0 0-12 0,3 0 12 16,-3-2 0-16,3-3 0 0,0 5 0 0,-3-2 0 16,3-9 0-16,0 6 0 0,0-5 0 0,-3 2 0 15,0-5 0-15,0 0 9 0,6 0-9 0,-1 0 12 0,1-5 4 16,3 2 2-16,-3-5 0 0,3 0 0 0,0-2 0 15,-3-1 0-15,3 1 0 0,0-9 0 0,0 3-4 16,0-5-1-16,0 3 0 0,0-6 0 0,0 0 1 16,0 0 0-16,-1-2 0 0,-2 2 0 0,3 0-2 15,-3 0 0-15,3 0 0 0,0 1 0 0,0 1 1 16,0 1 0-16,-3 3 0 0,0-3 0 0,3 2 6 16,-3 1 1-16,0-1 0 0,3-2 0 0,0 0-7 0,-3 5-1 15,0-5 0-15,-3 5 0 0,2-5-12 0,-2 5 0 16,0-3 0-16,3 3 0 0,-3-2-12 0,0 5 0 15,0-6 1-15,0 3 0 0,-3 6 11 0,3-6 0 16,0 5 0-16,-3 1 0 0,0-1 0 0,0 3 0 16,0 3 0-16,0-1 0 0,3 1 0 0,-3 3 0 0,0 2 0 15,0 0 0-15,0 0-12 0,0 0 4 0,0 0 0 16,0 0 0-16,0 0 8 0,0 0-13 0,0 7 5 0,-3 1 8 16,3 3-14-16,-3 2 5 0,3 3 1 0,-3 3 0 15,0-1 8-15,3 3 0 0,-3 3-9 0,3 0 9 16,0 0 0-16,-3 5-9 0,3-8 9 0,0 8 0 15,0-2-8-15,0-1 8 0,0 0 0 0,0 1 0 16,0 2 0-16,-3 0 0 0,3-2 0 0,0 2 0 0,0-3 0 0,0 3 0 0,0 0 0 16,0-2 0-16,-3-3 0 15,0-1 0-15,0-1 0 0,0 1 0 16,0-1 0-16,3-4 0 0,-2-5 0 0,-1 3 0 16,3-5 0-16,-3 5 0 0,3-8 8 0,0 0-8 15,0-3 0-15,3 3 9 0,0-3-9 0,-3 0 8 0,0-5-8 16,0 0 0-16,2 3 0 0,4 0 0 15,-3-3 0-15,3 0 8 0,0 0-8 0,-3-3 8 16,3 0-8-16,0-2 0 0,0 2 9 0,0-5-9 0,0 3 8 16,3-3-8-16,-3 3 8 0,0 0-8 0,3-9 0 15,-3 7 9-15,0-4-9 0,3 6 0 0,-3-6 10 16,0 3-10-16,3 0 8 0,-4 0-8 0,1 0 0 16,0 3 0-16,0 0 0 0,0-3 0 0,0 5 0 0,-3-2 0 15,0 2 0-15,-3 3 0 0,3-2 0 0,-3 2 8 16,0 0-8-16,0 0 0 0,0 0 0 0,0 0 0 15,0 0 8-15,0 0-8 0,0 0 0 0,0 0 0 16,0 0 0-16,0 0 0 0,0 0 0 0,0 0-9 16,3 5 9-16,0 0-10 0,0 3 10 0,-3 0 0 0,0 3 0 15,0-6 0-15,3 0 0 0,-3 3-8 0,0 0 8 0,3-3 0 16,0 3 0-16,-3 0 0 0,3 0 0 16,0 0 0-16,-3 3 0 0,0-6 0 0,3 3 0 15,0 0 0-15,-3 2 0 0,3-4 0 0,0 2 0 16,-3-3 0-16,0 3 0 0,3 0 0 0,-3-3 0 0,3 0 0 15,-3 3 0-15,3-2 0 0,0-4 0 0,0 4 8 16,-3-6-8-16,3 5 0 0,0-2 0 0,-3-3 0 16,3 0 0-16,3 0 0 0,0 0 0 0,0 0 0 15,-1-3 0-15,1 3 9 0,3-8-9 0,-3 3 10 16,3-3-10-16,-3 2 0 0,3-4 0 0,-3 2 0 16,0-3 8-16,3 1-8 0,-3 2 8 0,0-5-8 15,0 2 0-15,0 0 0 0,0 1 0 0,0 2 0 0,-3 0 0 16,3 3 0-16,0-1 0 0,-3 1 0 15,0 2 0-15,-3 3 0 0,0 0 0 0,0 0 0 0,0 0 0 16,0 0 0-16,0 0-9 0,0 0 9 0,0 0-8 16,0 0 8-16,0 0-12 0,0 0 12 0,0 0-10 0,0 0 10 15,0 0-8-15,3 6 8 0,-3-6 0 16,2 8-10-16,1 0 10 0,0 0 0 0,0-1-9 0,0 1 9 16,-3 3 0-16,3 0-9 0,0-4 9 15,-3 4 0-15,3 0 0 0,-3-1 0 0,3 1 0 16,0-6 0-16,-3 3 0 0,3-3 0 0,0 1 0 0,-3-1 0 15,3 3 0-15,0-5 8 0,3-1-8 0,-6-2 0 16,3 5 0-16,0-5 0 0,0 0 0 0,0 0 8 16,0-2-8-16,0-1 8 0,3 1-8 0,-3-1 8 0,0-8-8 15,3 3 8-15,-3 0-8 0,3-2 9 16,-3 2-9-16,-3-3 10 0,3 3-10 0,0-2 0 0,-3-3 9 16,0-1-9-16,3 4 0 0,0-3-10 0,-3-1 1 15,3 4 0-15,0-6 9 0,0 5 0 0,0-2 0 16,0 0 0-16,0 2 0 0,2 1-8 0,-2-1 8 0,3 0 0 15,0 4-11-15,0-1 11 0,3 2-13 0,-3 4 5 16,0-1 0-16,0-2 0 0,0 5 0 0,0 0 0 16,0 2 8-16,-6-2-12 0,6 3 12 0,0 2-12 15,0 1 12-15,0 2 0 0,0-1-9 0,-3-1 9 16,3 2 0-16,-3 2 0 0,3 1 0 0,0-1 0 16,-3 1-9-16,2 0 9 0,1-1 0 0,-3 1 0 15,0-1 0-15,3 1 0 0,-3 2 0 0,0-2 0 16,0-1 0-16,0 4 0 0,0-1 0 0,0-5 0 15,-3 2 0-15,3-2 0 0,0 3 0 0,0-3 0 16,-3 0 0-16,3 0 8 0,0 0-8 0,0-3 0 0,-3-5 10 16,0 0-10-16,0 0 10 0,3 5-10 0,-3-5 8 15,3 3-8-15,-3-3 0 0,0 0 9 0,0 0 3 0,0 0 1 16,3 0 0-16,3-3 0 0,-3 1 2 16,3-1 0-16,-3-2 0 0,3 2 0 0,-3-2-15 0,0-1 0 15,3 1-12-15,-3 0 12 0,0-1 0 0,0 4 12 16,0-6 0-16,-3 3 0 0,3-1-12 0,-3 1-16 15,3 2 3-15,-3 3 1 0,3-5 12 0,-3 5 15 16,3-5-3-16,-3 5-1 0,0 0-11 0,0-6 0 16,2 1 0-16,1 0 0 0,0-3 0 0,-3 5 0 0,3 1 0 15,-3 2 0-15,3-6 0 0,0 1 0 16,0 0 0-16,0 2 0 0,0 1 0 0,-3 2 0 0,6-3 0 0,-3 0 0 16,0-2-10-16,-3 5 10 0,3 0 0 15,3-3-9-15,0 3 9 0,-6 0 0 0,3 0-9 16,3 0 9-16,-6 0 0 0,3 3 0 0,3-3-9 15,-3 5 9-15,0-2-8 0,0 2 8 0,0 0-12 0,0 1 12 16,0 2-9-16,0-3 9 0,-3 0 0 0,0 6-9 16,3-1 9-16,-3 1 0 0,0 0 0 0,0 2 0 15,0-3 0-15,0 4 0 0,3-1 0 0,-3-8 0 16,3 3 0-16,-3-3 0 0,3 3 0 0,-3-8 0 16,0 6 0-16,3-1 0 0,-3-5 0 0,3 3 0 15,0-1 0-15,3 3 0 0,-3-5 10 0,3 0-10 16,-4 0 9-16,4-2-9 0,0-1 8 0,0 1-8 15,0-1 9-15,0-2-9 0,-3-3 10 0,3 0-10 0,0-3 11 16,-3 6-11-16,0-8 12 0,0 2-12 0,0-2 10 16,0 2-10-16,-3-2 8 0,3 2-8 0,-3-2 0 15,0 3 0-15,0 2 8 0,0-6-8 0,0 4 0 16,0 2 0-16,-3-3 0 0,3 6 0 0,-3-3-11 16,3 3 11-16,-3 0-8 0,0-1 8 0,3 6-11 15,0 0 11-15,0 0-13 0,0 0 5 0,0 0-3 0,0 0 0 16,-6 3 0-16,6-3 0 0,-3 3 11 0,-3 2-10 15,3 3 10-15,0 0-10 0,0 0 10 0,0 0 0 16,3-3-9-16,0 3 9 0,0 0 0 0,3 0-11 16,0-6 11-16,0 4-8 0,0-1 8 0,0-2-12 15,3-1 12-15,-3 1-12 0,3-3 12 0,0 0-12 0,0 0 12 16,3-3-12-16,-3-2 12 0,3 0 0 0,3-1 0 16,0-2 0-16,-3-2 0 0,-1-1 0 0,4-5 0 15,0 0 0-15,0 1 16 0,-3-7 0 0,3-1-1 0,-3 1 0 16,0-4-7-16,3 0 0 0,-6-1-8 15,0 3 12-15,3 0-1 0,-3 3-1 0,-3-5 0 0,2 2 0 16,-2 3 0-16,0 2 0 0,0 1 0 0,0-1 0 16,-3 6-10-16,0-5 10 0,3 7-10 0,-3-5 10 15,0 5-10-15,0 1 0 0,0-1 0 0,0 1 0 16,-3 2 0-16,3 0 0 0,0 0 0 0,-3 0 0 16,3 3 0-16,0 5 0 0,0 0 0 0,0 0 0 15,0-3-9-15,0 3 9 0,0-5 0 0,0 5 0 16,0 0-11-16,0 0 11 0,0 0-10 0,0 0 10 15,0 0-12-15,0 0 12 0,0 0-13 0,3 8 5 16,0 0 8-16,0 5-12 0,0-5 12 0,0 5-12 0,0 3 12 16,-3-3 0-16,6 3 0 0,-6 3-8 0,3-1 8 15,0 3-8-15,0 3 8 0,0-5-8 0,0 4 8 16,-3 1 0-16,0-3 0 0,3 6 0 0,-3-1 0 0,0 3 0 16,3-7 0-16,0 4 0 0,0 0 0 0,-3-7 0 15,6 2 0-15,-3-2 0 0,-3 2 0 0,3-3 0 16,0-2 0-16,0-3 0 0,0 1 0 0,0-1 0 15,0-3 0-15,0-2 0 0,3 0 0 0,-3 0 8 16,0-2-8-16,3-1 0 0,0-2 9 0,-3 2-9 16,3-5 12-16,-1 0-12 0,4 0 13 0,-3-5-4 15,0-1-1-15,3 1 0 0,-3 0 3 0,3-3 0 0,-3 0 0 16,3 0 0-16,-3-3-2 0,3 1 0 0,-3-4 0 16,-3 1 0-16,3 3-9 0,-3-4 8 0,3 1-8 0,-3 3 8 15,0-1-8-15,0-2 0 0,-3 2 0 0,3 3 8 16,0 0-8-16,-3 3 0 0,0-3 0 15,3 5 0-15,-3-2-10 0,0 5 10 0,0 0 0 0,0 0-9 16,0 0 9-16,0 0-12 0,0 0 12 0,0 0-12 16,0 0 12-16,0 0-13 0,0 0 5 0,0 0 8 15,0 0-13-15,-3 8 5 0,0 0 8 0,3 0-13 16,0 3 13-16,0-6 0 0,3 3-10 0,-3 0 10 16,3 0 0-16,0 2 0 0,0-2 0 0,-1 0 0 15,1 0 0-15,3 3 0 0,-3-6 0 0,0 0 0 16,0-2 0-16,0 2 0 0,3 3 0 0,0-3 0 15,-3 1 0-15,3-6 0 0,0 2 0 0,0-2 0 16,0-2 0-16,0 2-11 0,0 0 11 0,3-6-12 0,-3 1 1 16,0 0 0-16,0 0 0 0,3-1 0 0,-3-2 3 15,0 0 0-15,0 0 0 0,-1-2 0 16,1-1-25-16,0 1-5 16,0-1-1-16,-3 0 0 0,0 4-156 0,3-9-31 0,0-13-6 15,-3 7-2-15</inkml:trace>
  <inkml:trace contextRef="#ctx0" brushRef="#br0" timeOffset="9534.6334">15805 4501 1630 0,'0'0'36'0,"0"0"7"0,6 0 1 0,3 2 3 0,0-2-38 0,6 3-9 0,0 0 0 0,5-1 0 32,-2 1-48-32,3 2-12 0,0-5-3 0,0 0 0 0,3 0-61 15,-4-5-12-15,1 2-2 0,0 1-1 0,6-1 18 0,-6 0 3 0,3-2 1 16,-4 0-168-16</inkml:trace>
  <inkml:trace contextRef="#ctx0" brushRef="#br0" timeOffset="10034.2463">14382 4405 1342 0,'0'0'29'0,"6"11"7"0,0-8 0 0,0 4 3 0,6 1-31 0,0-2-8 0,3 2 0 0,0 0 0 0,2-3 0 15,4 0 0-15,3-2 0 0,3-1 0 0,3-2 0 16,-1-2 0-16,7-1 0 0,3 1 0 0,0-1 0 0,-1-2-8 16,1 2 8-16,3-5 0 0,-1 0 0 15,4 0 0-15,-3 0 0 0,5-2-396 16,4 2-78-16</inkml:trace>
  <inkml:trace contextRef="#ctx0" brushRef="#br0" timeOffset="10913.7211">16513 4358 1494 0,'0'0'32'0,"0"0"8"0,0 0 0 0,3 5 3 0,-3 3-35 0,3 0-8 16,0 0 0-16,0 0 0 0,0 0 0 0,-3 5 0 16,3-8 0-16,-3 6 0 0,3 2 0 0,0-5 0 0,-3-3 0 15,3 6 8-15,-3 2 8 0,0-5 2 0,3 3 0 16,-3-3 0-16,0 2 24 0,0-2 5 0,0 3 1 15,0-1 0-15,0 1-8 0,0-1-2 0,0 4 0 0,-3-1 0 16,3-3-18-16,-3 6-4 0,3-5-1 0,-3 5 0 16,0-3-7-16,3 3 0 0,-3-3-8 0,0 3 12 15,0 0-12-15,3 0 8 0,-3 2-8 16,0-2 0-16,0 3 8 0,3-6-8 0,-3 3 0 16,0 0 0-16,0-6 0 0,1 3 0 0,-1 1 0 0,0-1 0 15,0-5 8-15,3 8-8 0,-3-11 0 0,0 3 9 16,0 0-1-16,3 0-8 0,0-8 12 0,0 0-4 15,0 0 4-15,0 0 1 0,0 0 0 0,0 0 0 16,0 0-13-16,0 0 11 0,0 0-11 0,0 0 10 16,0 0 2-16,0 0 1 0,0 0 0 0,-3-11 0 15,3 3-13-15,0 0 11 0,-3 0-11 0,3-2 10 16,0 2-10-16,0-3 0 0,-3 1 9 0,3-1-9 16,-3 1 0-16,0 2 0 0,3-3 0 0,-3 3 0 0,-3 0 0 15,3 3 0-15,0 0 0 0,0 5 0 0,3 0 0 16,0 0-12-16,-6-6 12 0,0 12-12 0,-3-6 12 15,3 5-8-15,0 0 8 0,0 0-8 0,0 1 8 0,0 2-8 16,0 2 8-16,0-2-8 0,0 0 8 0,3 0 0 16,0 3 0-16,1-6-8 0,-1 6 8 0,3-4 0 15,0 7 8-15,-3-9-8 0,3 8 0 0,0-2 0 16,0-1 0-16,3 1 0 0,-3 0 0 0,3-1 0 16,-1 1 0-16,1-3 0 0,3 0 0 0,0 0 0 15,0-3 0-15,3 0 0 0,3 0-16 0,-3-5-2 16,6 3 0-16,0-6-894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8T05:48:11.2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17817 13777 526 0,'0'0'15'0,"0"0"3"0,0 0-18 0,0 0 0 0,-6 3 0 0,6-3 0 16,0 0 47-16,0 0 5 0,-6-3 2 0,6 3 0 16,0 0-30-16,0 0-7 0,0 0-1 0,0 0 0 15,0 0 23-15,0 0 4 0,-3-3 1 0,3 3 0 16,0 0 6-16,-6-2 2 0,6 2 0 0,0 0 0 15,0 0-26-15,0 0-5 0,-3-3-1 0,3 3 0 16,0 0 20-16,0 0 3 0,-6-3 1 0,6 3 0 16,0 0-16-16,0 0-4 0,0 0 0 0,0 0 0 0,0 0-3 15,0 0-1-15,0 0 0 0,0 0 0 16,0 0 0-16,0 0-1 0,0 0 0 0,0 0 0 16,-3-2-19-16,3 2 0 0,-6-6-11 0,6 6 11 15,0 0 0-15,0 0 0 0,0 0 0 0,0 0 0 16,0 0 0-16,-6 0 11 0,6 0-3 0,0 0-8 15,0 0 24-15,0 0-1 0,-2-5-1 0,2 5 0 16,0 0 6-16,0 0 0 0,0 0 1 0,0 0 0 16,-6-3 15-16,6 3 4 0,0 0 0 0,-3-2 0 0,0-4 4 0,0 4 2 15,3-1 0-15,-3-2 0 16,0 2-25-16,3 3-5 0,0-5 0 0,-3 0-1 16,0 2-23-16,0-2 0 0,0 2-12 0,0 0 4 15,-3 1-3-15,3-1 0 0,3 3 0 0,-6-5 0 0,6 5 11 0,-3-3 0 16,3 3-9-16,-6 0 9 0,0-2 0 0,6 2 0 15,-6-3 0-15,6 3 0 0,0 0 0 16,0 0 8-16,0 0-8 0,-6 0 8 0,6 0-8 0,0 0 8 0,0 0-8 0,-6 5 8 16,0-2-8-16,6-3 0 0,-3 8 0 0,0-3 0 15,0 3 0-15,0-3-9 0,3 3 9 16,0 0 0-16,-3 0-12 0,3 0 4 0,0 0 8 16,3 0-13-16,-3 3 13 0,0-4-12 0,3 1 12 0,-3 0-12 15,3 0 12-15,-3-2 0 0,3-1 0 0,0 0 0 16,0 0 10-16,-3 1-2 0,0-6 0 15,6 2 0-15,-6-2 4 0,3 3 0 0,-3-3 0 0,6 3 0 16,-3-3-4-16,3-3 0 0,0 3 0 0,-3-3 0 16,3-2-8-16,-3 2 0 0,3-2 0 0,-3 0 8 15,3 0-8-15,-3-1 0 0,0-2 0 0,3 3 0 16,-3-3 0-16,0 3-9 0,-3-3 9 0,3 3 0 16,-3-1 0-16,0-2 0 0,0 3 0 0,-3 0 0 15,3-3 0-15,0 0 0 0,-3 3 0 0,3-3 9 16,-3 5-9-16,0-2 0 0,3 5 0 0,-3-6 0 15,3 6 0-15,-3-2 0 0,3 2 0 0,-6-3 0 16,0 0-13-16,0 3 5 0,-3 0 8 0,3 0-13 16,-3 3 13-16,3 0-9 0,-3-1 9 0,3 1-8 15,-3 0 0-15,3-1 0 0,6-2 0 0,-6 6 0 16,0-4 8-16,-3 4 11 0,4-1-3 0,-1-2 0 16,-3 2-8-16,3-3 0 0,6-2 0 0,-6 6 0 0,6-6 0 15,-6 2 0-15,6-2 0 0,-6 6 0 0,6-6 0 16,0 5 0-16,0-5 0 0,0 8 0 0,0-3 0 15,3 1 0-15,3-1 0 0,-3 0 0 0,6 0 0 0,-3 1 0 16,0-1 0-16,3 0 0 0,-4-2 0 0,4 2 0 0,0-2 0 16,0-3 0-16,0 2 0 0,0 1 0 15,0-3 0-15,0 0 0 0,0 0 0 0,0 0 0 16,0-3 0-16,0 3 0 0,-3 0 0 0,0-2 0 16,0-1 0-16,-3 1 0 0,2-1 0 0,1 0 0 0,-3 1 0 0,0-4 0 15,0 4 10-15,0-4-10 0,-3-2 12 0,3 3-12 16,-3-3 15-16,0 3-4 0,-3-3-1 0,3 3 0 15,0-3-10-15,-3 2 0 0,3-1 9 0,-3 1-9 16,0 1 9-16,0-3-9 0,0 3 12 0,-2-1-12 16,-1 1 14-16,3 0-4 0,-3 2-1 0,0 1 0 15,0-1 5-15,3 0 1 0,3 3 0 0,-3-2 0 16,3 2-3-16,-6 0 0 0,6 0 0 0,0 0 0 16,-6 0-12-16,6 0 8 0,0 0-8 0,-6 0 0 15,6 0 0-15,0 0 0 0,-6 5 0 0,0 0 0 16,3 0 0-16,0 1 0 0,3-6-8 0,-3 5 8 15,0 3 0-15,0 0 0 0,3-3 0 0,0 3 0 16,0 0 0-16,0 0 0 0,0-3 0 0,0 3 0 0,3 0 0 16,-3-2 0-16,3 1 0 0,-3 1 0 15,3-2 0-15,0-1 0 0,-3-5 0 0,3 5 0 16,-3-5 0-16,3 6 0 0,-3-6 0 0,3 2 0 0,0-2 0 0,3 0 0 0,-3 0 0 0,0-5 0 16,3 2 0-16,-3-2 8 0,0 0-8 0,0-1 0 15,-3-2 0-15,0 1 0 16,-3-1-13-16,0 2 4 15,3-2-28-15,-6 0-6 0,0 0-1 0</inkml:trace>
  <inkml:trace contextRef="#ctx0" brushRef="#br0" timeOffset="6097.5812">14162 13711 1220 0,'0'0'27'0,"0"0"5"0,0 0 2 0,0 0 0 0,0 0-34 0,0 0 0 0,0 0 0 0,0 0 0 16,0 0 32-16,0 0 0 0,-6 0 0 0,6 0 0 16,0 0-9-16,0 0-3 0,-6 0 0 0,6 0 0 15,-6-3-6-15,6 3-2 0,-3-3 0 0,3 3 0 16,-3-5 16-16,3 5 4 0,-3-3 0 0,3 3 0 15,-6-5-2-15,3 3 0 0,3 2 0 0,-3-6 0 16,3 6 7-16,0-2 2 0,0 2 0 0,-3-6 0 16,0 1-4-16,0 2-1 0,0-2 0 0,0 0 0 15,0 2-10-15,3-2-1 0,-3 2-1 0,3 3 0 16,-3-5-22-16,3 0 0 0,-3-1 0 0,3 6 0 16,0 0 0-16,0 0 0 0,0 0 0 0,0 0 8 15,0 0-23-15,0 0-4 0,0 0-1 0,0 0 0 16,0 0 12-16,-3 3 8 0,-2 2-12 0,-1 1 12 15,3-1-10-15,-3 0 10 0,3 3-8 0,-3 0 8 16,3 0 0-16,-3 0 0 0,3 0 0 0,-3 2 0 16,3 1 0-16,0-3 0 0,-3 5 0 0,3-5 0 0,0 3 0 0,0-1 0 15,3 1 0-15,0-3-8 16,0 2 8-16,3-2 0 0,-3-2 0 0,3-1 0 0,0 0 0 0,0 0 0 16,0-2 0-16,3 0 0 15,0-1 0-15,-3-2 0 0,3 0 0 0,0 0 8 0,-3 0 8 16,3-2 1-16,0-1 1 0,0 0 0 0,-1 1 1 15,-2-1 0-15,3 1 0 0,0-4 0 0,0 4-8 16,-3-4-2-16,0 1 0 0,3-3 0 0,-3 3-1 0,0 0 0 16,0-3 0-16,-3 2 0 0,0-2 4 0,0 0 1 15,0 3 0-15,-3-3 0 0,0 0 3 0,-3 3 1 16,3-3 0-16,0 0 0 0,-3 3-7 0,0-3-2 0,3 3 0 0,-3-1 0 16,0 4-8-16,4-1 0 15,-4-2 9-15,0 5-9 0,0-3 0 0,0 3 0 0,3 0 0 16,3 0 0-16,-9 0 0 0,3 3-8 0,3 2 8 15,-3 0-8-15,0 1 8 0,3-1 0 0,-3 3-9 16,3 0 9-16,0 2 0 0,0 1 0 0,0-1 0 0,3 4 0 16,-3-4-9-16,3 4 9 0,3-4-12 0,-3 3 12 15,3 1-10-15,0-4 10 0,0 3-8 0,3-2 8 16,0-3 0-16,0 2 0 0,3-4 0 0,-3-1-8 16,0 0 8-16,0 1-10 0,0-4 10 0,0 1-10 15,0-3 10-15,0 0 0 0,-4-3 0 0,4 3 0 16,-6 0 0-16,3-5 8 0,3 2-8 0,-3-2 11 0,0 0-1 0,0-3 0 15,0 0 0-15,0 3 0 16,-3-3-1-16,0 2 0 0,0 1 0 0,0-3 0 16,-3 3 2-16,-3-3 0 0,0 0 0 0,0 3 0 15,-3-1-11-15,4 1 0 0,-4 2 0 0,0 1 0 0,-3 2-11 0,0 2-4 16,0 4-1-16,0-1 0 16,0 3-8-16,3 0-1 0,-3 2-1 0,3 1 0 15,-3 2-6-15,4 1-2 0,2-1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8T05:48:28.0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12736 14631 1241 0,'0'0'25'0,"0"0"8"0,0 0-33 0,0 0 0 0,0 0 0 0,0 0 0 0,0 0 39 0,0 0 1 15,0 0 0-15,0 0 0 0,0 0-14 0,0 0-2 16,0 0-1-16,0 0 0 0,0 0-5 0,0 0-1 16,0 0 0-16,0 0 0 0,0 0 8 0,0 0 2 15,0 0 0-15,0 0 0 0,0 0-2 0,0 0 0 16,0 0 0-16,0 0 0 0,0 0 12 0,0 0 3 16,0 0 0-16,0 0 0 0,0 0-26 0,0 0-5 0,0 0-1 15,0 0 0-15,0 0-8 0,0 0 8 0,0 0-8 0,0 0 8 16,0 0 0-16,0 0 0 0,3-5 0 0,0 3 0 15,-3 2 4-15,0-6 0 0,3 1 0 0,-3 5 0 16,0-5 16-16,3-1 3 0,-3 1 1 0,0-3 0 16,3 5-32-16,-3-4 0 0,0 1 0 0,-3-2 0 15,0 3-14-15,3 0-9 16,-3-1-1-16,0 1-1 0,3 3 13 0,-3-4 4 0,3 1 0 0,0 5 0 16,0-5 8-1,0 5 0-15,0 0 8 0,0 0-8 0,-3-6 0 0,3 6 0 0,-3-5 0 0,3 5 0 16,0 0 0-16,0 0 0 0,0 0 0 0,0 0 0 15,0 0 0-15,-6 0 0 0,6 0 0 0,-6 3 0 16,0-1 0-16,6-2 0 0,-6 3 0 0,3 2 8 16,3-5-8-16,-6 8 0 0,6-8 0 0,-3 6 0 15,3-6 0-15,-3 5 0 0,3-5 8 0,-2 5-8 0,2 3 0 16,-3-3 0-16,0 1 0 0,3 2 0 0,0-8 0 16,3 5 0-16,-3 3 0 0,3-3 0 0,-3 3 0 15,0 0 8-15,2-3-8 0,-2 3 0 0,3 0 0 16,0-3 0-16,-3-5 0 0,0 6 8 0,0-6-8 15,3 8 0-15,-3 0 0 0,3-3 8 0,-3-5-8 0,3 5 0 16,-3-5 0-16,0 0 8 0,0 0 1 16,0 5 1-16,3-2 0 0,-3-3 0 0,0 0 1 0,6 3 0 15,0-3 0-15,-3 0 0 0,0-3-11 0,3 3 10 16,-3-3-10-16,0-2 10 0,0 3-10 0,0-4 0 16,0 4 9-16,0-4-9 0,0 1 10 0,-3 0-2 15,0-1-8-15,3-2 12 0,-3 3 4 0,3 0 1 0,-3-3 0 16,0 3 0-16,-3-1-5 0,3-2 0 0,-3 3-1 15,0-3 0-15,3 3-11 0,-3 0 0 0,0-1 0 16,3 6 8-16,0-5-8 0,-3 0 0 0,0-1 0 0,3 6 0 16,0 0 0-16,-3-5 0 0,3 5 0 0,0 0 0 15,0 0-12-15,0 0 12 0,0 0-10 0,0 0 10 16,0 0-8-16,0 0 8 0,0 0 0 0,0 0-9 16,-3 0 9-16,3 0-12 0,-6 0 12 0,0 0-12 15,-3 3 12-15,3-1 0 0,6-2-9 0,-6 6 9 16,0-1-11-16,3 3 3 0,-2-3 0 0,2 1 0 15,-3 1 8-15,3 1 0 0,0 0 0 0,-3 0 0 16,0 3 0-16,3-3 0 0,0-3 0 0,-3 3 0 16,6-3 0-16,-3 3 0 0,3 0 0 0,0-2 0 15,0-6 0-15,0 5-8 0,0-5 8 0,0 0-8 16,6 5 8-16,-6-5 0 0,3 5 0 0,3-2 0 0,0-3 0 16,0 0 11-16,0 0-3 0,0-3 0 0,0 1 0 15,-1-1 0-15,1 0 0 0,3-2 0 0,-3 0 0 16,0 0 0-16,0-3 0 0,0 0 0 0,0 0-8 15,0 0 10-15,-3-3-10 0,3 3 10 0,0-2-2 0,-3 2-8 16,0-3 12-16,0 1-4 0,-3-1-8 0,0 0 0 16,0 4 0-16,0-1-11 0,-3-3 22 0,0 6 4 15,3-3 1-15,-3 2 0 16,-3 1-16-16,3 0 0 0,0 0 0 0,-3-1 0 0,6 6 0 0,-6-2 0 16,6 2 0-16,-6 0 0 15,-3 0 0-15,3 0 0 0,0 2 0 0,-3 1 0 0,3 0 0 0,-2-1 0 0,-1 4 0 0,0-1 0 16,0 0-10-16,0 0-5 0,3 3-1 0,-3-2 0 0,3-1 16 0,0 0 0 15,3 1 12-15,3-6-12 0,-6 2 9 0,3 6-9 16,0-3 0 0,0 1 9-16,3-6-9 0,0 8 0 0,0-3 0 15,0-5 0-15,3 5 0 0,-3 0 0 0,3 1-8 0,0-1 8 16,0 0-8-16,3-2 8 0,-3 2-10 0,3-2 10 16,0 0 0-16,0-1 0 0,3-2 0 0,-3 3 0 15,0 0 16-15,0-3-3 0,-6 0-1 0,9 0 0 16,-3 0-12-16,-1 0 0 0,4-3 0 0,-3 0 0 15,0 1-12-15,3-1 0 0,-3-2 1 0,3 2 0 16,-3 0 11-16,0-2 0 0,0 2 0 0,0-5 0 16,-3 3 8-16,0-3-8 0,0 6 8 0,-3-6-8 15,3 2 0-15,-3-2 8 0,-3 3-8 0,3-3 0 0,-3 3 0 16,0-3 0-16,0 5 0 0,0-2 0 16,0 0 0-16,0-1 9 0,-3 1-1 0,0 0-8 15,0 0 13-15,0 2-4 0,0 0-1 0,6 3 0 0,-6-2-8 16,-3 2 0-16,0 2 0 0,1 1 0 0,2 2 0 15,0-2-11-15,0 2 11 0,0-2-8 0,0 2 8 0,0 0 0 16,0 3 0-16,3-2 0 0,0 2-10 0,0 0 10 16,0-3-12-16,3 3 12 0,0 2-18 0,0-2 3 15,0 0 1-15,3 0 0 0,0 0 14 0,0-3-11 16,0 3 11-16,3-2-10 0,-3-1 10 0,3 0 0 16,0-2 0-16,-6-3 0 0,6 2 0 0,-6-2 0 15,3 3 8-15,3 0-8 0,0-6 0 0,-1 3 0 0,-2-3 0 16,-3 3-8-1,3-5-42-15,0 0-8 0,0-3-2 0</inkml:trace>
  <inkml:trace contextRef="#ctx0" brushRef="#br0" timeOffset="10450.8784">12730 14605 656 0,'0'0'13'0,"0"0"5"0,0 0-18 0,0 0 0 15,0 0 0-15,0 0 0 0,3-3 23 0,-3 3 1 0,3-5 0 0,-3 5 0 16,0 0 33-16,0 0 7 0,0-5 2 0,0 5 0 16,0 0 8-16,-3-6 2 0,3 6 0 0,0 0 0 15,0 0-20-15,0 0-3 0,-3-2-1 0,0-3 0 16,0 2-28-16,3 3-7 0,0 0-1 0,-6-3 0 15,6 3-16-15,0 0 0 0,-6-2 0 0,6 2 0 16,0 0 0-16,0 0 0 0,-6 0 0 0,6 0 0 16,0 0 0-16,0 0 0 0,0 0 0 0,-6-3 0 15,0 3 26-15,6 0 2 0,0 0 0 0,0 0 0 16,0 0-16-16,0 0-4 0,-3-3 0 0,3 3 0 16,0 0 1-16,0 0 0 0,0 0 0 0,0 0 0 15,0 0 0-15,0 0 0 0,0 0 0 0,0 0 0 16,0 0-1-16,0 0-8 0,0 0 12 0,0 0-4 15,0 0 3-15,0 0 0 0,0 0 0 0,0 0 0 0,0 0-11 16,0 0 0-16,0 0 0 0,0 0 0 0,0 0 0 16,0 0 0-16,0 0 0 0,0 0 8 0,0 0 5 0,0 0 1 15,0 0 0-15,0 0 0 0,0 0 6 0,6 0 2 16,-3-2 0-16,-3 2 0 0,6-3-7 0,-6 3-2 16,6-3 0-16,-3 1 0 0,3-1-13 0,0 3 8 15,-3 0-8-15,0-3 0 0,3 3 8 0,-3-2-8 16,3-1 0-16,-3 3 0 0,3 0 12 0,0 0-3 15,-6 0-1-15,0 0 0 0,6 0 16 0,-3 0 4 16,3 0 0-16,0 0 0 0,0 0-12 0,-3 0-3 16,3 0 0-16,0 0 0 15,-3 0-2-15,3 0-1 0,-3-2 0 0,2 2 0 0,1 2-10 0,0-2 12 0,0 0-12 16,0 0 12-16,0 0-4 0,-6 0-8 0,6 3 12 16,0-3-4-16,0 0-8 0,-3 2 8 0,3-2-8 15,0 3 8-15,0-3-8 0,-3 0 12 0,3 0-12 0,-6 0 12 16,6 0-12-16,0 0 12 0,0 0-12 15,-3 3 12-15,3-3-12 0,-3 0 12 0,3 0-12 16,0 0 12-16,-1 0-4 0,1 2 0 0,-3-2 0 0,3 3 0 0,0-3-8 0,0 0 0 0,0 0 0 0,3 0 8 31,-3 3-8-31,3-3 0 0,-3 0 0 0,0 0 0 0,0-3 11 16,0 3-3-16,0 3-8 0,0-3 12 16,3 0-12-16,-3 0 8 0,3 0-8 0,-3-3 0 15,2 6 8-15,-2-6-8 0,3 3 0 0,-3 0 0 16,3-3 0-16,0 3 0 0,0 0 0 0,0 0 0 15,0-2 0-15,0 2 0 0,0-3 0 0,0 3 0 16,0-3 0-16,0 3 0 0,0-2 0 0,-1 2 0 0,1-3 0 16,0 3 0-16,0 0 0 0,0 0 0 0,0 0 0 15,0-2 0-15,3 2 0 0,-3 0 0 16,3 0 0-16,-3 0 0 0,3 0 0 0,-3 0 0 16,2-3 0-16,1 3 0 0,3-3 0 0,-3 3 0 15,3-2 0-15,-3 2 8 0,3-3-8 0,0 0 9 16,-3 1-9-16,2-1 12 0,1 3-12 0,-3-3 12 15,3 1-12-15,0-1 0 0,0 0 0 0,0 1 0 16,0-1 0-16,0-2 0 0,-1 2 0 0,1-2 0 16,0 5 0-16,-3-3 0 0,3 3 0 0,0-2 0 15,-3-1 0-15,0 3 0 0,0-3 0 0,0 1 0 16,2-1 0-16,-2 3 0 0,3-3 0 0,-3 3 0 0,3-2 0 16,-3-1 0-16,3 0 0 0,0 3 0 0,0 0 0 15,-1 0 0-15,1 0 0 0,0 0 8 0,-3 0-8 0,3 0 0 16,-3 0 0-16,3 0 0 0,-3 0 24 0,3 3 0 15,-1 0 0-15,-2-1 0 0,3-2-16 0,-3 0-8 16,3 3 0-16,0-3 8 0,-3 0-8 0,0 0 0 16,0 0 0-16,0 3 0 0,-1-3 0 0,1 2 0 15,3-4 0-15,-3 2 0 0,0 0 0 0,0 0 10 0,3 0-10 16,-3 0 10-16,0 0-10 0,2 0 0 0,1-3 0 16,0 3 0-16,-3 0 0 0,0 0 0 0,3 0 0 0,0 0 0 15,-3 0 0-15,3 0 8 0,2 0-8 0,-2 0 0 16,3 3 8-16,-3-3-8 0,0 0 8 0,3 0-8 15,-3 0 0-15,3 0 0 0,-1 0 0 0,-2 0 0 16,3 0 0-16,0 0 0 0,0-3 0 0,3 3 0 16,-3 0 0-16,2-3 0 0,1 3 0 0,-3-2 0 15,3 2 0-15,0 0 0 0,0-3 0 0,-3 3 0 16,2 0 0-16,4 0 0 0,-3 0 0 0,3 0 0 16,-3-3 0-16,-1 3 0 0,4 0 0 0,-3-2 0 15,3-1 0-15,0 3 0 0,0-3 0 0,-1 1 0 16,1-1 9-16,0 1 0 0,0-1 0 0,3 0 0 15,-7 1-9-15,4-1 0 0,0 0 0 0,-3-2 0 16,3 5 0-16,0-3 0 0,-4 1 0 0,1 2 8 16,0-3 0-16,3 3 0 0,-3 0 0 0,0 0 0 15,-1-3-8-15,4 1 0 0,0 2 9 0,0-3-9 0,0 3 0 16,-4-2 0-16,1 2 0 0,0-3 0 0,0 3 0 16,3-3 0-16,-3 3 0 0,-1-2 0 0,1 2 0 15,-3-3 9-15,0 3-9 0,0 0 10 0,0 0-10 16,0 0 0-16,-1 0 0 0,1 0 0 0,0 0 0 15,0 3 0-15,0-1 0 0,3 1 0 0,-6-3 8 0,2 0-8 16,-2 3 0-16,0-3 8 0,0 2 11 0,3-2 1 0,-6 0 1 16,3 0 0-16,0 0-21 0,0 0 8 0,-1-2-8 15,-2 2 0-15,3 0 0 0,0 0 0 0,-3 0 0 16,0 0 0-16,0 0 8 0,-3 0-8 0,3 0 8 0,-3 0-8 16,-1 0 11-16,1 0-3 0,0 2 0 0,0 1 0 15,-3-3-8-15,3 2 12 0,0-2-12 0,-3 3 12 16,3-3-12-16,0 3 0 0,-3-3 0 0,3 0 8 15,0 0-8-15,0 0 0 0,0 0 0 0,2 0 0 16,1 0 0-16,0 0 0 0,0 0 9 0,0 0-9 16,3 0 8-16,-3-3-8 0,0 3 10 0,3 0-10 15,0 0 9-15,2-3-9 0,-2 3 8 0,0-2-8 16,3 2 0-16,-3 0 8 0,3 2-8 0,-3-2 0 16,0 0 0-16,-4 0 8 0,4 0-8 0,0 0 0 15,0 0 0-15,0-2 0 0,3 2 0 0,-3 0 0 16,0 0 0-16,-1-3 0 0,4 3 0 0,0 0 0 15,0 0 0-15,-3 0 0 0,3 3 0 0,0-3 0 16,0 0 0-16,-1-3 0 0,4 1 0 0,-3 2 0 16,0-3 8-16,0 3-8 0,0 0 8 0,-3 0-8 15,2 0 0-15,-2 0 0 0,0 0 0 0,0 0 0 16,0 0 0-16,0 0 0 0,-3 3 0 0,3-1 0 0,-1-2 0 0,-2 3 0 0,3-1-14 0,0 1 5 16,-3-3 33-16,3 0 6 0,0 3 2 15,3-3 0-15,-3 0-32 0,-1 0 0 0,1-3 0 0,0 3 0 16,0-3 9-1,3 3-9-15,-3-2 8 0,3 2-8 0,-3 0 11 0,-3 0-3 16,2 0-8-16,1 0 12 0,-3 0-12 0,3 0 11 16,-3 0-11-16,0-3 10 0,0 3-10 0,-3 0 0 15,3-2 9-15,-3 2-9 0,-1 2 0 0,4-2 0 16,-3 3 0-16,0-1 8 0,0-2-8 0,0 3 0 0,0-3 8 16,-3 0-8-16,0 0 0 0,0 0 9 0,0 0-9 15,0 0 0-15,0 0 8 0,3 0-8 0,-3 0 0 0,0 0 0 16,-3 0 0-16,3 0 0 0,-6 0 0 0,5 0 0 15,1 0 0-15,0 0 0 0,0 0 0 0,0 0 0 16,3-3 8-16,-3 3-8 0,3-2 0 0,0 2 0 16,-3 0 0-16,3 0 0 0,0 0 0 0,0 0 0 15,-3-3 0-15,3 3 0 0,0-2 0 0,-1 2 0 16,-2-3 0-16,3 3 0 0,-3 3 0 0,0-3 0 16,0-3 0-16,0 3 0 0,0-3 0 0,0 3 0 15,-3-2 0-15,3 2 0 0,0-3 0 0,-3 3 0 16,0 0 0-16,-3 0 0 0,6-3 0 0,-3 3 0 15,3-2 0-15,0 2 0 0,0 0 0 0,-3 0 0 16,3-3 0-16,0 3 0 0,-3-3 0 0,3 3 0 16,-1 0 0-16,-2-2 8 0,3 2-8 0,-6 0 0 15,0 0 0-15,0 0 0 0,0 0 0 0,3 0 0 16,-3 0 0-16,6-3 0 0,-6 3 0 0,0 0 0 16,0 0-8-16,0 0 8 0,0 0 0 0,0 0-9 15,0 0 9-15,0 0-13 0,0 0 5 0,0 0 8 0,0 0-12 0,0 0 12 16,0 0-12-16,0 0 12 0,0 0-13 0,0 0 5 15,0 0 8-15,0 0-13 0,0 0 3 0,0-5 1 16,0 5 0-16,0-3 0 0,0-2-8 0,0 5-2 16,-3-8 0-16,0 5 0 15,3-2-10-15,-3 0-3 0,3-1 0 0,-3 1 0 16,3 0-24-16,0-1-6 0,-3 1-1 0,3 0 0 16,0 0-24-16,-3-3-5 0,3 2 0 0</inkml:trace>
  <inkml:trace contextRef="#ctx0" brushRef="#br0" timeOffset="11182.6188">17639 14139 1197 0,'0'0'50'16,"0"0"-40"0,-6-2-10-16,6 2 8 0,0 0-8 0,-6 0 8 0,6 0-8 0,-6-3-17 0,0 0 4 15,6 3 1-15,0 0 12 16,-6 0 0-16,6 0 0 0,0 0 0 0,0 0 16 0,0 0 7 15,0 0 1-15,0 0 0 0,0 0 32 0,0 0 6 0,0 0 2 0,0 0 0 16,0 0 32-16,0 0 6 0,0 0 2 0,0 0 0 16,0 0-36-16,0 0-6 15,0 0-2-15,0 6 0 0,3-1-24 0,-3 0-4 0,0-5-2 0,6 6 0 16,-3-1-17-16,3 0-3 0,-3 0-1 0,3 1 0 16,0-1 1-16,-1 3 0 0,1 0 0 0,0 0 0 15,3 0 14-15,-3 0 2 0,3 0 1 0,0 2 0 16,0-2-11-16,3 3-1 0,0-3-1 0,0 0 0 15,0 2 4-15,0-2 1 0,-1 0 0 0,1 3 0 16,0-3-7-16,3 2-2 0,-3 1 0 0,3-3 0 16,-3 2-10-16,3-2 0 0,-3 3 9 0,0-3-9 15,-3 0 0-15,2-3 8 0,-2 0-8 0,-3 1 0 16,-3-1 8-16,3 3-8 0,-3-3 8 0,-3 3-8 16,3-3 8-16,-3 3-8 0,0-2 8 0,3-1-8 15,-3 3 14-15,0-3-2 0,0 3 0 0,0 0 0 0,-3 0-4 0,0 2-8 0,0-2 11 0,0 0-11 16,-3 0 8-16,3 0-8 0,-3 0 0 0,0 0 0 15,-3 0 0 1,4 0 0-16,-4-3-12 0,3 3 3 16,-3 0 9-16,0-3 0 0,0 3 0 0,3-2 0 15,-3-1 0-15,0 0 0 0,3 1 0 0,-3-1 0 16,3 0 0-16,0-2 0 0,0-1 0 0,6-2 0 16,-6 3 0-16,6-3 0 0,-9 3 0 0,9-3 0 15,-6 0 0-15,6 0 12 0,-5 0-2 0,5 0-1 0,-6-3 2 16,6 3 0-16,-6-3 0 0,3-2 0 0,0-3 17 15,3 0 3-15,-3-5 1 0,3 0 0 0,-3-3-16 16,3-5-4-16,0 0 0 0,0-6 0 0,0 3-12 16,0-2 0-16,0-3 0 0,0 0 0 0,0 0 0 0,0-1-16 15,0-1 3-15,0-1 1 16,-3 3-132-16,3 2-25 0,-3 1-6 0</inkml:trace>
  <inkml:trace contextRef="#ctx0" brushRef="#br0" timeOffset="19543.9987">13427 14205 1721 0,'0'0'72'15,"0"0"-57"-15,0 0 41 0,0 0 8 16,0 0 1-16,0 0 1 15,0 0-46-15,6-2-10 0,0 2-2 0,0-3 0 0,0 1-8 0,2-1 0 0,-2-2 0 0,0 2 0 16,0-2 0-16,0-1 0 0,0 1 0 0,0 0 0 16,0 0 0-16,0 2-11 0,0-2 3 0,0 2 0 15,-3-2 8-15,0 5-10 0,0-3 10 0,3 0-10 16,-6 3 10-16,3 0 0 0,0 0 10 0,3-2-10 16,-6 2 21-16,3 0-1 0,0 0-1 0,0 0 0 15,3 2-5-15,-3-2-1 0,0 0 0 0,3 3 0 16,-3-3-13-16,0 3 9 0,-1-3-9 0,-2 0 8 15,3 2 7-15,-3-2 1 0,6 3 0 0,-6-3 0 16,3 3 6-16,-3-3 2 0,3 2 0 0,-3-2 0 16,3 3 12-16,-3-3 4 0,6 3 0 0,-6-3 0 15,3 5-23-15,-3-5-4 0,0 0-1 0,3 2 0 16,-3-2 4-16,3 6 1 0,0-4 0 0,-3-2 0 16,3 6-2-16,0-1-1 0,-3 0 0 0,3 1 0 15,-3-1-2-15,3 3-1 0,0-3 0 0,-3 0 0 16,3 1-1-16,-3-1 0 0,3 0 0 0,-3 1 0 15,3 1 1-15,0 1 0 0,0 0 0 0,0 0 0 16,0 3-3-16,0 2 0 0,3-2 0 0,0 5 0 16,0-1-8-16,0 1 8 0,3 3-8 0,-3-1 8 15,3 4-8-15,-1 1 10 0,4 1-10 0,-3 0 10 16,0 0-10-16,3 0 0 0,0 2-10 0,0-2 10 16,3 2 0-16,0 1 0 0,0-1 0 0,-1 3 0 15,1 0 0-15,0-2 0 0,0 2 0 0,3 3 0 0,0-1 23 0,6 1 7 16,-4 0 2-16,1-3 0 0,0 0-16 0,0-2-4 0,3 2 0 15,-3 0 0-15,2 0 0 0,-2 3 0 0,3-3 0 0,-3-3 0 16,3-5-3-16,0 1-1 0,-4-1 0 0,4-3 0 16,3 1-8-16,-3 10 0 0,3 11 0 15,-1-14 0-15,1-23 0 0,-3-11 0 0,0-5 0 0,3 13 0 16,-4 18 0-16,1 11 0 0,0 6 0 0,-3-12 0 16,3-25 0-16,-3 2 0 0,-1 0 0 0,-2 5 0 31,-3 8 0-31,3 8 0 0,0 9 0 0,0 7 0 0,0-16 0 0,-7-11 0 15,4 1 0-15,3 2 0 0,0 6 0 0,0 2 0 0,3 0 0 0,0-5 0 16,-10 0 0-16,1-3 0 16,3 0 0-16,-3-2 0 0,0-1 0 0,3 1 0 0,0-3 0 0,-3-3 0 15,0 0 0-15,6 3 0 0,-4-5 11 0,-2 2-11 0,0-2 0 16,-3-3 0-16,3 19 0 0,0 7 0 16,0-8 0-16,-3-7 0 0,-3-14 0 0,0-12 0 15,3-1 0-15,-6 5 12 0,3 3 0 0,2 3 0 0,1 0-12 16,-3-3 0-16,3 0 0 0,-3 2 0 0,3 1 0 15,-3 5 9-15,0-3-9 0,0 6 12 0,0-6 2 16,0-2 1-16,0 3 0 0,0 2 0 0,0-3-15 16,-3 3 0-16,-3 0 0 0,6 3 0 0,0-1 0 15,-3-7-15-15,0 2 3 0,0 3 1 0,-3 0 11 16,0 0 0-16,0 0-9 0,3-5 9 0,0 2 0 16,0 3 0-16,0 0 0 0,2-2 0 0,-2 2 0 0,-3 0 16 0,0 0 0 15,0 0-1 1,6 0-15-16,-6-3 0 0,3 3 0 0,0 0 0 0,-3 0 0 0,0 0 0 0,0 0 0 15,0 0 0-15,0 0 0 0,3 0 0 0,0 0 0 16,3-3 0-16,0 3 0 0,-6-2 0 0,3 2 0 16,3-3 0-16,-3 3 0 0,0 0 0 0</inkml:trace>
  <inkml:trace contextRef="#ctx0" brushRef="#br0" timeOffset="19868.9103">15183 15764 2224 0,'0'0'0'0,"0"0"0"0,0 0 0 16,3-11 0-16,0 6 0 0,-3 5 0 0,0 0 0 0,12-3 0 0,-12 3 0 0,3 0 0 16,9 0 0-16,-12 0 0 0,3-2 0 15,3-1 0-15,5 0 0 0,-11 3 0 0,3-2 0 0,-3 2 0 16,12 0 0-16,-12 0 0 0,0 0 0 0</inkml:trace>
  <inkml:trace contextRef="#ctx0" brushRef="#br0" timeOffset="22898.0229">18034 14504 1379 0,'0'0'58'0,"0"0"-46"16,0 0 52-16,6-2 12 0,0 2 1 0,0-3 1 16,0 3-59-16,0-2-19 0,0-1 10 0,-6 3-10 15,0 0 0-15,0 0 0 0,0 0 0 0,0 0 0 16,3-3 12-16,-3 3-2 0,6-2-1 0,-6 2 0 0,3-3 28 16,0 0 6-16,0-2 1 0,0 2 0 15,-3 3-25-15,0-5-5 0,3 0-1 0,0-1 0 0,-3 1-13 16,3 0 0-16,-3 0 0 0,3-1 0 0,-3 1 0 0,0-3 0 15,0 3 8-15,3 0-8 0,-3 5 20 0,0 0-3 16,3-3 0-16,-3 3 0 0,0-8 19 0,0 3 3 16,3-1 1-16,-3 1 0 0,0-3-20 0,0 3-3 0,0 0-1 15,-3-1 0-15,3 6-7 0,0-8-1 0,-3 3-8 16,3 5 12-16,-3-5-12 0,3 5 0 16,-3-3 0-16,3 3 0 0,0 0 0 0,0 0 0 15,-6-5-8-15,6 5 8 0,-6 0 0 0,6 0 0 0,-6 0 0 16,0 2 0-16,0 1 9 0,0 2-9 0,0-2 8 0,0 5-8 15,0-3 12-15,0 3-2 0,0 0-1 0,0 0 0 16,1 0 10-16,-1 0 1 0,0 0 1 16,0 0 0-16,0 2-21 0,3 1 0 0,-3 0 0 15,0-1 0-15,3 3-8 0,0-2-7 0,0 0-1 16,0-1 0-16,3 1 16 0,-3-1 0 0,0-2 0 16,3 3 0-16,-3-1 0 0,3-2 0 0,3 3 0 15,0-3 0-15,0 0 11 0,0-3-11 0,3 3 10 0,0-3-10 16,0-2 16-16,0 2-4 0,3-2 0 0,-3 0 0 15,3-3-3-15,-4 2-1 0,4-2 0 0,0 0 0 16,0-2-8-16,-3 2 12 0,3-6-12 0,0 4 12 16,0-4-12-16,0 4 0 0,0-6 0 0,0 2 0 15,0-2 0-15,3 3 0 0,-3-3 8 0,-1-2-8 16,1-1 0-16,0 1 0 0,0-1 0 0,-3-2 0 16,0 2 0-16,0-2-9 0,-3 2 9 0,0 3 0 15,-3-2 0-15,0-1 0 0,-3 1 0 0,3 2 0 16,-6 0 0-16,3 0 0 0,-3 3 10 0,0-1-2 15,0 1-8-15,0 2 11 0,-3-2-11 0,3 0 12 0,-2 2-12 16,-1 0 0-16,3 3 0 0,-3 0 0 0,0 0 0 16,0 3 0-16,0-3-10 0,0 3 10 0,3-1 0 0,-3 1 0 15,0 2 0-15,3-2 0 0,-3 0 0 0,0-1 0 0,3 1 0 16,1 0 0-16,-4-1 0 0,3 1 0 0,6-3 0 16,-6 8 0-16,0 0 0 0,3 0 0 0,-3 0 0 0,3 2 0 15,0 1 0-15,3-1 0 0,-3 1 0 0,3 2 0 16,0-2 0-16,0 2 0 0,0-2 0 0,3 2 0 15,0 0 0-15,0 0 0 0,3 0 0 0,-3 1 0 16,3-4-8-16,0-2 8 0,0 3 0 0,0-3-9 16,-1-3 9-16,1 0 0 0,0 1 0 0,0-4 0 15,0-2 0-15,0 0 14 0,0-2-2 0,0-4 0 16,0 4 4-16,0-6 1 0,3 2 0 0,-6-2 0 16,3-2 9-16,-3-1 2 0,0 1 0 0,-3-1 0 15,0 1 2-15,-3-4 1 0,3 1 0 0,-6 3 0 16,3-4-8-16,-6 1-2 0,3 0 0 0,-3 2 0 15,-3-2-21-15,0 5 0 0,-3-3 0 0,4 4 0 16,-7 1-40-16,3 6-13 0,-3 0-3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8T05:49:17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17415 14669 919 0,'0'0'39'0,"0"0"-31"31,0 0 71-31,0 0 14 0,0 0 3 0,0 0 1 16,0 0-17-16,0 0-3 0,0 0-1 0,0 0 0 15,0 0-24-15,0 0-4 0,0 0-2 0,0 0 0 16,0 0-21-16,0 0-4 0,0 0-1 0,0 0 0 16,0 0-12-16,0 0-8 0,0 0 10 0,0 0-10 15,0 0 9-15,0 0-9 0,0 0 8 0,0 0-8 16,0 0 13-16,0 0-2 0,0 0-1 0,0 0 0 15,0 0 5-15,0 0 1 0,0 0 0 0,0 0 0 16,0 0 0-16,0 0 1 0,0 0 0 0,0 0 0 16,0 0-4-16,0 0-1 0,0 0 0 0,0 0 0 15,0 0-12-15,0 0 11 0,0 0-11 0,0 0 10 16,0-6-10-16,0 6 0 0,0 0 0 0,0 0 0 0,0-5-8 16,0 5 8-16,0 0-10 0,0 0 10 0,0 0-12 15,0 0 12-15,0 0-13 0,0 0 5 16,0 0-2-16,0-5 0 0,0 5 0 0,0 0 0 15,0 0-14-15,0 0-2 0,0 0-1 0,0 0 0 16,0 0-106-16,0 0-22 0</inkml:trace>
  <inkml:trace contextRef="#ctx0" brushRef="#br0" timeOffset="3031.8779">18880 14565 1013 0,'0'0'20'0,"0"0"8"0,0 0-28 0,0 0 0 0,0 0 0 0,0 0 0 31,3-5 63-31,-3 5 7 0,0-3 2 0,0 3 0 16,0-5-7-16,3 2-1 0,-3 3 0 0,3-2 0 16,0-1-64-16,0 1 0 0,0-4 0 0,-3 6-12 15,3-2 12-15,-3 2 0 0,3-6 0 0,-3 6 10 16,0 0-10-16,0 0 0 0,0 0 0 0,0 0-11 15,0 0 39-15,0 0 8 0,0-2 2 0,3-4 0 16,-3 4-5-16,0-4-1 0,3 1 0 0,-3 2 0 0,0-2 8 16,3 0 0-16,-3 2 1 0,0-2 0 0,0 5-30 15,0-3-11-15,0-2 0 0,0 5 9 0,-3-3-9 16,0-2 0-16,3 5 0 0,-6-3 8 0,6 3-8 16,-6-2 10-16,0 2-10 0,0 0 10 0,0 0-10 0,-3 2 10 0,3 1-10 0,-3 0 10 15,0-1-10-15,0 4 0 0,0-1 0 0,0 0 8 16,0-2 4-16,0 5 1 0,0-3 0 0,-2 0 0 15,5 3 1-15,0-2 0 16,-3-1 0-16,3 3 0 0,3-3-14 0,-3 3 0 0,3 3 0 16,0-3 0-16,-3 0 0 0,6 2 0 0,-3-2 0 15,0 3 0-15,3-3 0 0,0 0 0 0,0-1 0 0,0-1 0 16,3 2 0-16,0-3 11 0,0 0-11 0,-3-5 10 16,6 3 0-16,0 0 0 0,0-1 0 0,0-2 0 15,0 0-1-15,3 0 0 0,3-2 0 0,-1-1 0 16,1 0-9-16,-3-2 10 0,3 0-10 0,0-3 10 15,0 0-10-15,-3 3 0 0,3-3 0 0,-3 0 8 16,-3-3-8-16,3 3 0 0,-3 0 0 0,0 0 0 16,-3 0 0-16,2 3 12 0,-2-3-12 0,0 0 12 15,-3 0 4-15,0 0 2 0,0 0 0 0,0 0 0 16,-3 0-2-16,3-2-1 0,-3 2 0 0,0 0 0 16,-2 3-1-16,2-1 0 0,3 6 0 0,-6-2 0 15,-3-1-6-15,3 3-8 0,0 0 11 0,-3 0-11 16,3 0 0-16,-3 3 0 0,3-1 0 0,-3 1 0 15,3 0 0-15,0-1 8 0,0 1-8 0,0 2 0 0,0-2 12 16,6-3-4-16,-6 8 0 0,3-3-8 0,-3 3 9 16,3-3-9-16,0 3 0 0,1 3 9 0,-1-3-9 0,0 2 0 15,3-2 0-15,0 3 0 0,0 0 0 16,0-1 0-16,0-2 0 0,0 3 0 0,0-1-9 16,3 1 9-16,0-1 0 0,-1-2 0 0,-2 0 0 15,3 0 0-15,0 0 0 0,3-3 0 0,-3 3 0 0,0-2 0 16,3-4 0-16,0 1 9 0,0 0 3 0,0-1 0 0,0-2 0 15,0 0 0-15,0 0-1 0,3-2 0 0,0-1 0 16,-3 0 0-16,3-2 1 0,-3 0 0 16,0-1 0-16,0 1 0 0,-3-3-12 0,0 3 10 0,0-3-10 0,0 3 10 15,-3-6-10-15,0 3 0 0,0 0 9 0,0 0-9 16,-3 0 11-16,0 0-3 0,0 0 0 0,0 1 0 16,0 1 2-16,-3-2 0 0,3 0 0 0,-3 0 0 15,3 3-10-15,-3 0 0 0,3 0 9 0,0-1-9 16,-3 4 0-16,3-4 0 0,0 1 0 0,3 5 0 15,-6-3 0-15,6 3 0 0,-6-2 0 0,6 2-8 16,0 0 8-16,0 0 0 0,0 0-9 0,0 0 9 16,0 0 0-16,0 0-9 0,0 0 9 0,-6 2 0 15,6-2-9-15,-3 6 9 0,3-6 0 0,-3 5-9 16,0 3 9-16,3 0-13 0,0 0 5 0,0 0 8 16,3 0-11-16,0 2 11 0,0-2-8 0,0 0 8 15,3 0-9-15,0 3 9 0,0-3-10 0,0 0 10 16,0-3-13-16,3 3 3 0,-3-3 1 0,0 0 0 15,0 1-2-15,0-1 0 0,0-2 0 0,-1-1 0 0,4 1 11 16,-3 0 0-16,0-6 0 0,0 3-8 16,3-3 8-16,-3 1 8 0,0-1-8 0,3 0 11 0,-3-2-1 15,0 0 0-15,0-3 0 0,0 0 0 0,3 3-10 16,-6-3 0-16,3 0 0 0,-3-3 0 0,0 3-8 0,-3 3-1 16,-3-3 0-16,3 0 0 0,-3 0 9 0,0 3 0 15,0-3 0-15,0 3-8 0,-3-3 8 0,3 2 0 0,-3 1 0 16,0-3 0-16,0 5 0 0,0-2 0 0,0 0 0 15,0 0 0-15,0 2-8 0,0 0 8 0,3 3-8 16,-3-2 8-16,0-1-12 0,0 3 4 16,0 3 0-16,6-3 0 0,-8 2 8 0,2 1 0 0,6-3-9 0,-6 3 9 15,0-1 0-15,0 3 0 0,6-5 0 0,-6 3 0 16,3 0 0-16,3-3 0 0,-6 2 0 0,6-2 0 16,-6 3 0-16,6-3 0 0,-3 8 0 0,0-3 0 15,0 1-9-15,3 2 9 0,0-1 0 0,0-1 0 16,0 2 0-16,3 0-8 0,-3 0 8 0,3 2 0 15,-3-2 0-15,3 3-10 0,3-1 10 0,-3-2-8 16,0 0-3-16,3 3 0 0,-3-3 0 0,0 0 0 16,3 0 11-16,-3-3-12 0,3 3 12 0,-3-6-12 15,-3-2 12-15,3 6 0 0,-3-6 0 0,0 0 0 16,5 2 12-16,-5-2 2 0,6 0 0 0,-6 0 0 16,3-2 4-16,0-4 1 0,0 4 0 0,-3-6 0 15,3 3-11-15,-3-3-8 0,0 0 12 0,-3 0-12 16,0 0 14-16,0-3-4 0,0 3-1 0,-3 0 0 15,1-2 8-15,-1 2 2 0,0-3 0 0,-3 3 0 16,0 0-10-16,-3 0-1 0,3 0-8 0,-3 3 12 16,0 3-34-16,0-4-7 0,0 6-2 0,0 0 0 15,-2 3-98-15,-1 0-20 0,3 2-4 0</inkml:trace>
  <inkml:trace contextRef="#ctx0" brushRef="#br0" timeOffset="17709.0714">10510 10044 1326 0,'0'0'56'0,"0"0"-45"0,3 2 50 0,0 1 11 16,-3-3 1-16,6 3 1 0,-6-3-54 0,3 2-10 15,-3-2-2-15,6 3-8 16,-6-3 0-16,0 0 0 0,5 0 0 0,-5 0 0 0,0 0 16 0,0 0-4 15,3 2-1-15,-3-2 0 0,0 0-11 0,6 3 8 16,0-3-8-16,0 3 8 0,0-1 21 0,0-2 4 16,0 3 1-16,0-3 0 0,0 5-5 0,0-5-1 15,3 3 0-15,-3 0 0 16,3-1-9-16,0 1-3 0,3 0 0 0,-3-1 0 0,3 1 1 0,-1 0 0 16,1-1 0-16,0 3 0 0,3 1 5 0,0-1 1 0,3 0 0 15,0 3 0-15,0 0-23 0,-1-3 0 0,1 3 0 16,0 0-12-16,3-2 20 0,0 2 4 0,-3 0 1 15,3 2 0-15,2-2-4 0,-2 3-1 0,3-3 0 16,-3 2 0-16,3 1 5 0,-4-1 1 0,7 1 0 0,-3-1 0 16,3-2 16-16,-3 6 3 0,-1-6 1 0,1 0 0 15,0 2-22-15,0-2-12 0,0 3 12 0,0-3-12 16,-1 2 10-16,1 1-10 0,0-3 8 0,0 5-8 16,0-3 10-16,-4 1-10 0,4 0 12 0,-3-3-12 15,6 2 12-15,-6 1-4 0,3-3 0 0,-1 2-8 16,-2-2 12-16,3 0-12 0,-3 0 12 0,0 0-12 15,-1 3 9-15,4-3-9 0,-3-3 0 0,0 3 9 16,0 0-9-16,3-3 0 0,-4 3 0 0,4-3 0 16,0 3 0-16,0 0 0 0,0 0 0 0,0 0 8 15,-1-3-8-15,1 3 0 0,0 0 0 0,0 0 0 16,0 0 0-16,-4 3 0 0,1-3 0 0,3 2 0 16,0-2 0-16,0 0 0 0,0 0 0 0,-1 0 0 15,1 2 0-15,-3-2 0 0,3 3 0 0,0 2 0 16,-4-2 0-16,4-1 0 0,0 4 0 0,0-4 0 15,0 3 0-15,-3 1 0 0,2-4 0 0,1 3 0 16,0 1 0-16,0-1 0 0,3 0 0 0,-4 0 0 16,1 3 0-16,3 3 0 0,0-3 0 0,0 0 0 15,-1-1 0-15,1 1 0 0,0-2 0 0,-3 1 0 16,0 1 0-16,2 3 0 0,-2-1 0 0,3 1 0 16,-3-1 0-16,3-2 0 0,-1 0 0 0,4 0 0 15,-3 2 0-15,3 1 0 0,2 0 0 0,-2-1 0 0,3 1 0 16,-3-1 0-16,2-2 0 0,-2 2 0 0,0 1 0 0,3-3 0 15,-4 0 0-15,4 0 0 0,-3 0 0 0,3-1 0 16,-1-1 0-16,1 1 8 0,0 4-8 0,0-3 0 16,-4 2 0-16,4 1-11 0,0-1 11 0,0 1 0 15,-1-1 0-15,-2 4 0 0,6-4 0 0,-3 3 0 0,-1 1 0 16,1-1 0-16,3-3 10 0,-3 1-2 0,-1-3-8 0,1 2 12 16,3-2-12-16,-3 3 8 0,-1-1-8 15,4-2 0-15,3 2 21 0,-4 1-1 0,7-1-1 0,-3 1 0 16,-1 0-19-16,4-1 0 0,-3 3 0 0,2-5 0 15,-2 0 0-15,0 2-11 0,0 1 0 0,-1 2 0 16,1 0 11-16,-3-2 11 0,2-1-3 0,1 4 0 16,-3-7 0-16,0 4-8 0,-1-1 12 0,1-2-4 15,-3 3-8-15,2-1 0 0,1 1 9 0,0-1-9 0,3 1 0 16,-4-1 0-16,1 4 0 0,0-1 0 16,-1 0 8-16,1 0-8 0,3-2 10 0,-3-1-10 0,2 1 0 0,4 2 0 15,-3 0 0-15,-1 0-10 16,1 3 10-16,-3-3 0 0,2-2 0 0,-2-1 0 0,-3 3 0 0,3-2 8 15,-1 2-8-15,1 0 8 16,0 3-8-16,-1-3 0 0,1 0-8 0,0 3 8 16,-3-3 0-16,-1 1 0 0,1 1 0 0,0-2 0 15,0 1 0-15,-1-1 0 0,1 0 0 0,0 0 8 16,0 3-8-16,2-3 0 0,-2 0 0 0,3 3 0 0,-1-3 0 16,1 3 0-16,0-3 0 0,3 3 0 0,-1-3 0 15,1-2 0-15,3 2 0 0,-4 0 0 0,4 3 8 16,0 2 1-16,2 3 0 0,-2-2 0 0,0-3 3 15,-1-6 1-15,1-2 0 0,0 0 0 0,-1 0-3 0,4 2-1 0,0-2 0 0,-7 3 0 16,1-1-9-16,0 1 0 0,-1-1 0 16,-2 1 8-16,0-1 9 0,3 4 2 15,-1-4 0-15,-2 1 0 0,3 2-19 0,-1-3 0 16,1 1 0-16,-3-1 0 0,5 1 0 0,-2 2 0 0,0-2 0 0,0-1 0 16,-1-2 0-16,4 2 0 0,0 1 0 0,-4 0 0 15,7-1-9-15,-3 1-6 0,-4-1-1 0,4 3 0 16,0-2 16-16,-1 2 8 0,4 0 0 0,-3-2-8 15,-1-1 20-15,-2 1-2 0,3 2-1 0,-4 0 0 16,1 0-1-16,0-2 0 0,-6-1 0 0,2 1 0 16,1-3-6-16,-3 2-2 0,2-2 0 0,-2 0 0 15,0 0-8-15,-3 0 0 0,-1-3 0 0,1 3 0 16,-6-3 10-16,0 0 0 0,0 0 0 0,-1 1 0 16,-2-1-2-16,0 0-8 0,0-2 12 0,-3 2-4 15,3 0-8-15,-3-2 12 0,-1 2-12 0,1-2 12 16,0-1-4-16,0-2 0 0,-3 0 0 0,3 3 0 15,-3-3-8-15,-1 2 10 0,1 1-10 0,0-3 10 16,-3 2-10-16,3 1 10 0,-3-1-10 0,-3 1 10 16,3-3-1-16,-3 2 0 0,0-2 0 0,0 0 0 15,-1 0-9-15,-2-2 0 0,0 2 0 0,0-6 8 16,0 3-8-16,-3 1 0 0,0-4 9 0,3 1-9 16,-3 2 0-16,0 1 0 0,3-4 0 0,-3 4 8 15,-3-6-8-15,3 2 0 0,-3-2 0 0,3 5 8 0,-3-5-8 16,0 0 0-16,3 3 0 0,-3-3 0 0,0 0-8 15,3 5 8-15,-3-5-8 0,0 0 8 0,0 0 0 0,3 3 0 0,-3-3 0 16,0 0 0-16,0 0-20 0,0 0 2 0,0 0 0 0,0 0 0 16,0 5 4-16,0-5 1 0,0 6 0 0,0-6 0 15,0 0-6-15,0 5-1 0,0-5 0 0,0 0 0 32,0 0-18-32,0 0-4 0,0 0-1 0,0 0 0 15,0 0-89-15,0 0-19 0,-6 3-3 0</inkml:trace>
  <inkml:trace contextRef="#ctx0" brushRef="#br0" timeOffset="18798.6757">15254 12015 439 0,'0'-13'8'0,"0"7"5"0,0-2-13 0,0 0 0 0,3 0 0 0,-3 0 0 0,3-2 100 16,0 2 18-16,3 0 3 0,-3 0 1 15,0 0-14-15,3 0-2 0,-3-2-1 0,0 2 0 0,3-3-10 0,-3 3-3 16,3 0 0-16,0 0 0 15,-3 0-52-15,3 0-12 0,-3 0-1 0,3 3-1 16,-3-3-6-16,0 3-2 0,3 0 0 0,-3 2 0 16,0-2 2-16,-3 5 0 0,3-3 0 0,-3 3 0 0,3-3 24 0,0 1 6 15,-3 2 1-15,0 0 0 0,0 0 17 0,0 0 3 0,0 0 1 0,0 0 0 16,3-3-20-16,-3 3-4 0,2 0-1 0,-2 0 0 16,0 0-27-16,0 0-6 0,6 3-1 0,-6-3 0 15,0 0-13-15,3 5 0 16,0-2 0-16,-3-3 0 0,3 5 0 0,-3-5 8 0,0 0-8 15,0 0 0-15,0 8 11 0,0-8-11 0,0 0 12 16,0 0-12-16,0 0 15 16,-3 5-4-16,-3 3-1 0,3 0 0 0,-2-3-10 0,-4 3 8 0,0-2-8 0,0 2 8 15,-3 0-8-15,0-1 0 0,-3 4 0 16,-3-3 8-16,0 0-8 0,0 2 0 0,-5 1 9 16,-1 0-9-16,0-1 12 0,-3-2-3 15,0 3 0-15,1-6 0 0,-1 3-9 0,0 0 0 0,0 0 0 0,0 0-11 16,1-3 11-16,2 0 11 15,0 1-3-15,3-4 0 0,-3 1-8 0,4 0 0 0,2-1 0 0,0-2 0 16,3 3 0-16,3-3 0 0,0-3 0 16,3 3 0-16,3 0 23 0,6 0 9 0,0 0 1 0,0 0 1 15,0-2-22-15,3-6-12 0,3 2 12 0,0-2-12 16,3 1 8-16,-3-1-8 0,6 0 0 0,3 0 0 16,-3 2 0-16,3 1-12 0,-3 2 0 0,2 1 0 15,-2 4-13-15,3 4-3 16,-6-1 0-16,3 6 0 0,-3-1 28 0,3 1 0 0,-3 2 0 0,0 3 0 0,0 2-12 15,0 1 4-15,-3 2 0 0,2 0 0 16,1 0 8-16,0 3-8 0,0-3 8 0,3 6-8 0,0-3 0 16,0 2 0-16,0-2 0 0,-3-6 0 0,3 4 8 15,0-6 0-15,-3-1 0 0,2 1 0 0,-2-2 0 0,3-1 0 16,-3-5 8-16,0 2-8 0,0-2 8 0,-3-3-8 16,0 1 10-16,0-1-10 0,-6-5 12 0,3 3-3 15,3-3-1-15,-6 0 0 0,3-3 5 0,3-2 1 16,-3-3 0-16,3-3 0 0,0 1 6 0,0-4 0 15,0-1 1-15,0-1 0 0,0-3-21 16,-1 1 8-16,4-4-8 0,-3 1 0 0,0 0 12 0,0 0-1 0,3 0-1 16,-3 0 0-16,-3 2-10 15,3 3-17-15,-3 0 4 0,0 3 1 16,-3 0-42-16,-3 2-8 0,3 1-2 0</inkml:trace>
  <inkml:trace contextRef="#ctx0" brushRef="#br0" timeOffset="20433.5404">11194 13052 1500 0,'0'0'31'0,"6"3"8"0,0-1-31 0,0-2-8 0,0 3 0 0,0 2 0 16,0-2 14-16,0-1 2 0,3 1 0 0,-3 2 0 15,3-2-16-15,0 2 0 0,0-2 0 0,0 2 0 16,-1-2 0-16,1 2 0 0,3-2 11 0,0-1-11 15,0 1 20-15,3 0-2 0,3-3-1 0,0 2 0 16,0 1-3-16,-1-3-1 0,4 0 0 0,0 0 0 16,3 3-13-16,0-1 0 0,3 4 0 0,-1-4 0 15,1 1 0-15,3 0 0 0,0-3 0 0,2 2 0 16,1 4 0-16,3-1 0 0,3 5 0 0,2-2 0 16,-2 0 0-16,3 0 0 0,-1 3 0 0,1-6 0 15,3 3 12-15,2 0 0 0,1 0 0 0,-1-3 0 16,1 6 24-16,3-3 5 0,-1 2 1 0,1 1 0 15,5-3-26-15,-2 2-4 0,3-2-2 0,-1 0 0 16,1 0 4-16,2 0 1 0,1 3 0 0,-1-3 0 0,1 2-1 16,-1 1 0-16,4-3 0 0,-4 2 0 0,-2 1 7 15,-1 0 2-15,1-1 0 0,3 1 0 0,-4-1 12 16,7 3 2-16,-4-2 1 0,4 0 0 0,-4 2-6 16,1-3-2-16,2 1 0 0,-5 0 0 0,2 2-13 15,1-3-2-15,-4-2-1 0,4 3 0 0,-3 0-14 0,2-1 8 16,-2 1-8-16,5-3 0 0,-2 5 9 0,-1-3-9 15,4 1 8-15,-1 0-8 0,1 2 20 0,2-3 0 16,1 4-1-16,-1-1 0 0,-2-3 5 0,-1 1 0 0,-2 0 1 16,2 2 0-16,-2-3-13 0,-1 4-2 0,1-1-1 15,-1 0 0-15,1 0 11 0,-4-2 3 0,4 2 0 0,-4 0 0 16,1-2 2-16,0 2 1 0,-4-2 0 0,4 2 0 16,-1-2-11-16,4-1-3 0,-1-2 0 0,1 3 0 15,-1-3-12-15,1 2 0 0,-1-2 0 0,1 0 0 16,-3 0 0-16,2 0 8 0,-2 3-8 0,2-6 0 15,-2 3 12-15,-1-3-3 0,1 0-1 0,-1 3 0 16,1 0-8-16,-3 0 0 0,-1 0 0 0,1 0 0 16,-1 3 0-16,-2-1 8 0,2 1-8 0,-2-1 8 15,3 4 0-15,-7-4 0 0,4 3 0 0,-1-2 0 16,1 2-8-16,-3 1 0 0,2-4 0 0,-2 3 0 16,0 1 11-16,5-1 0 0,-5 0 0 0,2 0 0 15,1-2-11-15,3 2 0 0,-4-2 0 0,1 2 0 16,-4-3 0-16,1 1 0 0,0 0 0 0,-1-3 8 15,-5-1 0-15,3 1-8 0,-4 0 12 0,1-2-4 16,-3-1-8-16,-1 0 8 0,-2-2-8 0,0 0 8 16,-4-3 0-16,-2 2 0 0,0-2 0 0,-3 0 0 15,0 0 0-15,-4 0 0 0,1-2 0 0,0 2 0 16,-3-3-8-16,0 3 0 0,0 0 0 0,-4-3-11 0,1 3 11 16,-3 0 0-16,0 0 0 0,0 0 8 0,0 0-8 15,-3 3-12-15,3 0 4 0,-1-1 0 0,-5 1 8 0,0-1-13 16,0 4 5-16,-3-4 8 0,0 1-14 0,0 0 5 0,0-1 1 0,-3 1 0 0,-3-3 0 0,0 0 0 15,3 5 0-15,-3-5 0 0,0 0-5 0,0 0-1 16,0 0 0-16,0 0 0 16,0 0-3-16,0 0-1 0,0 0 0 0,0 0 0 15,0 0-22 1,0 0-5-16,0 0-1 0,-12-5 0 16,3 2-80-16,-3-7-16 0,3 2-3 0</inkml:trace>
  <inkml:trace contextRef="#ctx0" brushRef="#br0" timeOffset="21143.4479">15189 13380 1778 0,'6'-5'37'0,"0"-1"8"0,0 4-36 16,0-4-9-16,0 4 0 0,0-1 0 0,0 1 27 0,-1 2 3 0,1-3 1 0,-6 3 0 16,6 3-11-16,-3-3-3 0,3 2 0 0,-3 1 0 15,-3-3 24-15,6 2 5 0,-3 1 1 0,-3-3 0 16,6 5-30-16,-6-5-5 0,3 6-2 0,-3-1 0 16,0 0-10-16,0 3 0 0,-3 0 9 0,0 3-9 15,-3-1 0-15,-6 4 0 0,0 1 0 0,-2 4 0 16,-4-3-11-16,-6 2 11 0,0 1-13 0,-3-1 5 15,-3 4 8-15,1-1 0 0,-4-3 0 0,-3 3 0 16,4 1 12-16,-4-4 0 0,3 1 1 0,0-4 0 16,1 1 5-16,-1 0 1 0,3-5 0 15,0 2 0-15,1-2-3 0,5-3 0 0,-3 0 0 0,6-3 0 16,0 0-4-16,6 0 0 0,3-5-1 0,1 3 0 16,5-3-2-16,6 0 0 0,0 0 0 0,0 0 0 15,0 0-9-15,3-5 10 0,6-1-10 0,-1 1 10 16,4 0-10-16,6 2 10 0,0-2-10 0,6 0 10 15,-3 2-10-15,6 3-11 0,-4 3 3 0,4 2 0 16,-3 0 8-16,0 3 0 0,0 0 0 0,-1 5-8 16,1 1 8-16,0 1 0 0,-3 4 0 0,0 2 0 15,-3 0-14-15,2 3-1 0,1 0 0 0,-3-3 0 16,-3 0 15-16,-3-2 0 0,3-3 9 0,-3 0-9 16,0-1 8-16,-4-1-8 0,-2-4 0 0,3 1 0 0,0-3 22 15,-3-3-2-15,0 0 0 0,0-2 0 0,0 0-7 0,-6-3-1 16,6 0-1-16,-3-3 0 0,0-2-1 0,0-1 0 0,0 1 0 15,-3-3 0-15,3-2-10 0,0-1-9 0,0-2 9 16,-3 0-13-16,3-1-7 0,0 4-2 0,0-4 0 16</inkml:trace>
  <inkml:trace contextRef="#ctx0" brushRef="#br0" timeOffset="22967.0932">12843 7123 1317 0,'0'0'27'0,"6"5"8"0,0-2-35 0,3-1 0 0,0 3 0 0,0 1 0 15,0-1 0-15,0 0 0 0,3 6 0 0,-3-3 0 16,0 0 0-16,-3 2 0 0,3-2 10 0,-1 0-10 15,-2 3 36-15,3-3 3 0,0 0 0 0,0 0 0 16,0 0 18-16,0 2 4 0,3 1 1 0,-3-1 0 16,0 1-26-16,3 2-6 0,0-2-1 0,-3 2 0 15,2 3-8-15,-2 0-1 0,3 5-1 0,-3-3 0 16,3 6-2-16,3-3 0 0,0 3 0 0,0 0 0 16,3 2-3-16,-3 4-1 0,-1 1 0 0,4 1 0 0,-3 0 3 0,3 2 1 15,0 3 0-15,3-2 0 0,0 2-1 16,-1 0-1-16,1 0 0 0,3 0 0 0,3 5-15 0,0 0 8 0,-1 3-8 15,4 0 0-15,3 0 12 16,0-2-3-16,2-1-1 0,1 0 0 0,0 3 3 0,2 0 0 0,1 3 0 0,3-3 0 16,0 3 5-16,-1 2 0 15,1 0 1-15,3 3 0 0,-4 0-8 0,1 0-1 0,-3-3-8 0,-1 3 12 16,1 0 6-16,-3 0 1 0,2 0 0 0,1 0 0 16,0-6-19-16,-4 4 0 0,1-1 0 0,0 0 0 15,0 0 0-15,-1 1 15 0,1-1-2 0,3-2 0 16,-4-1 6-16,1 1 1 0,3 0 0 0,0 2 0 15,-1-3-3-15,1 4 0 0,3-1 0 0,-1-2 0 16,1 2-1-16,0-3 0 0,2 1 0 0,-2-3 0 16,3 3-7-16,-4-1-1 0,-2-2-8 0,3 0 12 15,-4 0-12-15,1-2 8 0,3 2-8 0,-4-3 0 16,4-2 12-16,-3-1-4 0,-1-2-8 0,1-2 12 0,0 2-3 0,-3-3-1 16,2 1 0-16,-2-1 0 15,3-2 6-15,-4 2 1 0,4 0 0 0,0-2 0 0,0 0-7 16,-1 0-8-16,1-1 11 0,0 1-11 0,-4-3 12 0,1 3-12 15,0 0 12-15,-1 2-12 0,4 1 19 0,-3-1-3 16,0 0-1-16,2 1 0 0,-2 2-27 0,3-3-4 16,-4 1-2-16,1-1 0 0,0 3 29 0,3 0 5 15,-7 3 2-15,4 0 0 16,3 2-18-16,-4-2 0 0,4-1 0 0,-3 1 0 0,0 0 0 0,-1 2 0 16,1-2 0-16,-3 2 0 0,2 0 0 0,1 1 0 15,-3-1 0-15,-3 0 0 0,2 3 0 0,1-2 0 0,0-4 0 16,0 1 0-16,-4 2 19 15,1 1 0-15,0-1 0 0,0 3 0 0,-3 0-19 0,-4 0 8 0,4 0-8 16,0-3 0-16,-3 1 9 0,0-1-9 16,2 3 0-16,1-3 9 0,-3-2-9 0,3 0 0 0,0 2 0 15,2 0 0-15,-2-2 0 0,-3 0 0 0,3-3 0 16,-1 0 8-16,-2 2-8 0,3-2 0 16,-3-2 0-16,3 2 0 0,-1 3 0 0,1-3 0 15,0 2 12-15,3 1-4 0,-3 0-8 0,2-3 0 0,1 0 0 16,0 2 0-16,0-2 11 0,2 6 0 0,-2-4 0 15,3 1 0-15,0 0 8 0,-1-3 1 0,1 0 1 0,0 0 0 16,0-3-21-16,-1-2 0 0,4 3 0 0,-3-4 0 16,0 1 0-16,-4 0-10 0,1 0 10 0,0-3-13 15,-3 0 13-15,-4 0 10 0,4 0-2 0,-3 0 0 16,-3-2-8-16,0-1 0 0,0-2 0 0,-1 0 0 16,-2 2 0-16,0-5 0 0,0 0-11 0,-3-2 11 15,0 2 0-15,0-5 0 0,0 0 0 0,-1 0 11 16,-2 2 1-16,-3-2 0 0,3 0 0 0,-3 2 0 15,0-2-12-15,0 0 0 0,0 0 0 0,0-3 0 16,0 3 0-16,-3-3 0 0,3 1 0 0,-3 2 0 16,-1-6 0-16,1 3 0 0,0 1 0 0,0-1 0 15,-3 0 0-15,3 0 0 0,0 1-12 0,-3 1 12 16,3 1-12-16,0-3 12 0,-3 3-12 0,3 0 12 16,-3-3-32-16,-3 3 2 0,3-2 0 0,-3-4 0 15,0 3-21-15,0-5-4 0,0 0-1 0,0-2 0 16,0-6-86-16,0 0-18 0,0 0-3 0</inkml:trace>
  <inkml:trace contextRef="#ctx0" brushRef="#br0" timeOffset="23562.1471">15555 9581 2077 0,'0'0'43'0,"0"0"11"0,0 0-43 0,0 0-11 0,0 0 0 0,3 8 0 16,0-1 11-16,3 7 0 0,3-4 0 0,-3 6 0 16,0 3-11-16,0-3 0 0,0 5 9 0,0 0-9 15,0 0 0-15,-1 5 0 0,-2 4 0 0,0 1 0 16,-3 4 0-16,3 2 0 0,0 5 0 0,0 3 0 16,-3 3 0-16,3 2 0 0,-3 0 0 15,3 8 0-15,0 3 19 0,0 3 2 0,0-1 1 0,0 6 0 16,3 0 2-16,-3 2 0 0,3-2 0 0,-3 3 0 0,0-4-6 0,3 6-1 15,-3 3 0-15,0 3 0 16,-3-6-4-16,3 0-1 0,0-3 0 0,3-2 0 16,-3-3-26-16,3 0-6 0,0-2 0 0,3-6-1 15,0-8-24 1,2-5-5-16,1-5-1 0,0-3 0 0,0-8-4 0,3-3-1 0,-3-4 0 16</inkml:trace>
  <inkml:trace contextRef="#ctx0" brushRef="#br0" timeOffset="23853.5712">16287 10231 2556 0,'-3'-5'56'0,"-3"3"12"0,6 2 3 0,-3-6 0 0,-6 6-57 16,0-2-14-16,-2 4 0 0,-1 1 0 0,-6 2 0 0,-3 3-8 0,-6 3 8 0,-6-1-13 16,-5 6-1-16,-7 3 0 0,-6-3 0 0,-5 2 0 15,-4 1 14-15,-8 2 0 0,-1-3 0 0,-8 6 0 16,-6-3-20-16,-10 6-2 16,-2-1 0-16,-9-2 0 0,-12 0 10 0,-6 2 3 0,-9 3 0 0,-3 0 0 15,-6-2-3-15,-3 2 0 0,0-3 0 0,-6 4 0 16,4-4-8-16,-1 3-3 0,0 0 0 0</inkml:trace>
  <inkml:trace contextRef="#ctx0" brushRef="#br0" timeOffset="58086.2558">9590 14388 1272 0,'-9'5'26'0,"0"3"7"0,0-5-33 0,0 0 0 0,3-1 0 0,0-2 0 15,-3 3 0-15,3-3 0 0,0 0 0 0,6 0 0 32,-5 0-27-32,5 0-12 0,-6-3-2 0,6 3-1 15,0 0 13-15,0 0 2 0,0 0 1 0,0 0 0 0,0 0 26 0,0 0 0 0,0 0 0 0,0 0-8 16,0 0 8-16,0 0 12 0,0 0-2 0,0 0-1 15,0 0 28-15,0 0 6 0,0 0 1 0,0 0 0 16,0 0 6-16,0 0 2 0,0 0 0 0,0 0 0 16,0 0-8-16,0 0-2 0,0 0 0 0,0 0 0 15,0 0 5-15,0 0 1 0,0 0 0 0,0 0 0 16,0 0-9-16,0 0-2 0,0 0 0 0,0 0 0 16,3-2-25-16,0-4-4 0,-3 1-8 0,2 2 11 15,-2-2 1-15,3 0 0 0,-3-3 0 0,0 5 0 16,0-2 8-16,0 0 1 0,0 5 1 0,0-6 0 15,-3 4 2-15,3 2 1 0,-2-6 0 0,2 6 0 16,-3-5-5-16,3 5-2 0,-3-5 0 0,3 5 0 16,0 0-8-16,0 0-2 0,0 0 0 0,0 0 0 15,0 0-8-15,-6 5 0 0,3 3-10 0,0 0 10 16,0 0-12-16,0 2 3 0,3 1 1 0,-3 2 0 16,3 1 8-16,-3 1-12 0,3-1 12 0,0 1-12 15,0 1 12-15,0 0-13 0,0 0 5 0,0 0 8 16,0-3 0-16,0 3 0 0,0-3 0 0,0 3 0 0,0-5 0 15,3-1 0-15,0 1 0 0,0 0 0 0,0-4 0 16,0-1 0-16,0 2 0 0,0-6 0 0,0 4 8 16,3-4-8-16,-4 1 8 0,4 0-8 0,0-3 16 15,3 0-3-15,-3-3 0 0,0 0 0 0,3 1 1 0,0-1 0 0,-3-2 0 0,3-1 0 16,0 1-1-16,-3 0 0 0,3 0 0 0,-3-3 0 16,0 0 2-16,0-3 0 15,0 3 0-15,0-2 0 0,-1 2-1 0,-2-3 0 0,0 0 0 16,0 4 0-16,-3-1-3 0,0-3-1 0,0 3 0 0,0 3 0 15,-3-3-1-15,0 0 0 0,0 0 0 0,1 0 0 16,-4 0-9-16,3 3 0 0,-3-1 9 16,0 1-9-16,3 0 0 0,-3 2 0 0,0-2 0 0,3 2 0 15,0-2 0-15,3 5 8 0,0 0-8 0,0 0 0 16,0 0 0-16,-6-3 0 0,6 3 0 0,0 0 0 16,0 0 0-16,0 0 9 0,0 0-9 0,0 0 0 15,0 0 0-15,0 0 0 0,-3 6 0 0,0-1 0 16,3 3 0-16,0 2 0 0,0 1 0 0,3 0-12 15,-3-1 12-15,3 3-11 0,-3 1 11 0,3-1-10 16,0 0 1-16,0 0 0 0,0 1 0 0,0-4 0 16,0 1 9-16,-3-1-13 0,3 1 5 0,0 0 8 15,0-4 0-15,-3 1 0 0,3 0 0 0,0-2 0 16,-3-6 0-16,0 0 0 0,0 0 0 0,0 0 0 16,0 0 0-16,0 0 12 0,0 0-12 0,0 0 12 15,0 0-2-15,0 0 0 0,0 0 0 0,0 0 0 16,0 0 6-16,0 0 2 0,0 0 0 0,-3-6 0 15,0-2-5-15,0 3-1 0,0-3 0 0,0 0 0 16,-3 0-4-16,3 0-8 0,-3-2 11 0,0 2-11 0,0-3 9 16,-3 3-9-16,3-2 0 0,0-1 9 0,-3 1-9 15,3-1 0-15,0 3 0 0,-3-3 0 0,3 4 0 16,0 1 0-16,-2-2 0 0,2 3 0 0,0 0 0 16,6 5 0-16,-9-3 0 0,9 3 0 0,-6 0 0 15,0 0-9-15,-3 3 0 0,3-1 0 0,0 1-11 16,3 2-1-16,0-2-1 0,0 5 0 0,-3 0 13 0,3 0 9 15,0 0-12-15,0 0 12 16,3 2-31-16,0 1 1 0,0 2 0 0,0-2 0 0,3 2 11 0,0-3 3 0,0 4 0 16,3-4 0-16,0 1 16 0,0-1-12 0,3-2 12 0,3 0-10 15,-3-2 1-15,0-1 0 0,0-2 0 0,-1-1 0 16,1 1-7-16,0-3-2 0,0 0 0 0,0-3 0 16,-3 1-6-16,3-1-2 15,0-2 0-15,0-1 0 0,0-2-88 0,0 0-18 16,-3 0-3-16</inkml:trace>
  <inkml:trace contextRef="#ctx0" brushRef="#br0" timeOffset="61016.1361">11340 14790 1545 0,'0'0'32'0,"0"0"8"0,0 0-32 0,0 0-8 0,0 0 0 0,0 0 0 16,0 0 24-16,0 0 2 0,0 0 1 0,0 0 0 15,0 0-19-15,0 0-8 0,0 0 0 0,0 0 8 16,-6-2 0-16,6 2 0 0,-3-3 0 0,-3-2 0 16,3-1 10-16,0 1 2 0,0 0 0 0,0-1 0 15,0-1 6-15,0 1 2 0,0 1 0 0,3 0 0 16,-3-3 8-16,3 0 1 0,-3 2 1 0,3-1 0 15,0-1 10-15,-3 2 1 0,3-2 1 0,-2 0 0 16,-1 3-16-16,3-3-3 0,-3 0-1 0,0 3 0 16,0 0-13-16,0-3-2 0,0 2-1 0,0 1 0 15,-3 3-2-15,0-4 0 0,0 4 0 0,0-1 0 16,0 0-12-16,-3 3 8 0,0-2-8 0,0 2 0 16,-3 2 0-16,3-2 0 0,0 3 0 0,-3 0 0 15,1-1 0-15,-1 4 8 0,0 1-8 0,0-1 0 16,3-1 16-16,-3 3-2 0,3-3-1 0,3 3 0 15,0 0-13-15,3-3 0 0,3 3 0 0,-3 0 0 16,3 0 0-16,0 3 0 0,3-3-9 0,-3 2 9 0,6 1-8 16,-3 0 8-16,3-4 0 0,0 4-9 0,0-3 9 15,0 0 0-15,0 0 0 0,3-5 0 0,0 2 0 16,0-3 0-16,3-2 12 0,-1 0-4 0,1-2 6 16,0-1 2-16,0-2 0 0,0 0 0 0,0-1-3 0,-3-2 0 0,3-2 0 15,-3-1 0-15,0 1-3 16,0 2-1-16,0-6 0 0,-3 6 0 0,-4-2 3 15,1-1 0-15,0 1 0 0,-3 2 0 0,0 0 7 0,0 0 1 16,-3 3 1-16,0-3 0 0,1 0 8 0,-4 2 2 16,3 1 0-16,-3-3 0 0,0 6-31 0,0-4 0 0,-3 4 0 0,3-1 0 15,-3 0-9-15,3 3 9 0,-3 0 0 0,3 3-9 16,0 0 9-16,-3-1-13 0,3 1 5 0,0 0 8 16,0-1-13-16,6-2 5 0,0 0 8 0,-6 6-13 15,6-6 13-15,0 0-11 0,0 0 11 0,0 0-10 16,0 0-5-16,0 5-1 0,0-5 0 0,0 0 0 0,0 0-1 15,3 5-1-15,0-2 0 0,0-1 0 16,-3-2 3-16,6 3 1 0,-6-3 0 0,3 0 0 16,3 0 14-16,-6 0-12 0,3-3 12 0,-3 3-12 15,0 0 12-15,0 0 0 0,6 0 0 0,-6 0 0 16,6 0 0-16,-6 0 0 0,3 0 0 0,-3 0 0 16,6 3 0-16,-6-3 0 0,6 3 0 0,-3-1 0 15,3-2 8-15,0 0-8 0,0 3 0 0,0-3 0 16,0 0 13-16,3 0-4 0,0 0-1 0,-1 0 0 15,1 0-8-15,3 0 0 0,3 0 0 0,-3 0-11 16,3 0 11-16,0 3 14 0,3-3-3 0,3 0-1 16,-4 2 4-16,7-2 1 0,-3 0 0 0,3 0 0 0,3 3-3 15,-4-3-1-15,4 0 0 0,3 0 0 16,0 3-11-16,0-3 10 0,5 0-10 0,-2 2 10 0,3-2-10 16,5 0 0-16,-2 0 0 0,3 0 0 0,-1 0 0 15,1-2 0-15,3 2 12 0,-4 0-4 0,4 0 0 0,3-3 0 0,-4 0 0 16,4 3 0-16,0-2 5 0,-1-4 1 0,1 4 0 0,-3 2 0 15,5-3-3-15,1 0-1 0,-1 1 0 0,4-1 0 16,-1 0 2-16,-2 3 1 16,0-5 0-16,-1 5 0 0,1-2-2 0,0 2-1 0,2-3 0 15,-5 0 0-15,2 3-10 0,-2 0 0 16,3 0 0-16,-4 0 8 0,1 0 20 0,-1 0 3 0,4 3 1 0,0-3 0 16,-4 3-32-16,4-3 0 0,-4 2 0 15,4 3 0-15,-6-2 0 0,2 0-10 0,-2-1 0 0,3 4 0 16,-7-4 10-16,1 4 14 0,3-4-3 0,-7 4-1 15,4-4-10-15,-3 1 0 0,-1 0 0 0,1-1 0 16,-3 3 0-16,-1-2-11 0,4 0 3 0,0-1 0 16,-3 4 8-16,2-6 0 0,1 2 0 0,0 1 0 15,-1 0 0-15,1-3 0 0,0 2 0 0,-1 1 0 16,1 0 0-16,3-1 0 0,-3 1 0 0,-1-1 0 16,1 1 0-16,0 0 0 0,-1 2 0 0,1 0 0 15,0 1 0-15,2 2 12 0,-2 0-4 0,0-1 0 16,2 1-8-16,1 3 0 0,0 0-11 0,-4-3 11 15,1 2 0-15,3 1 0 0,-3-1 0 0,-1 1 0 0,1-1 0 16,3 4 0-16,-1-4 0 0,1 1 0 16,0-1 8-16,-1 1-8 0,-2-3 0 0,3 0 0 0,2 0 0 0,-2-3 0 15,3 3 0-15,-1-3 0 16,1 1 0-16,0-1 0 0,-4 0 0 0,4-2 0 0,0 2 0 0,-1-2 0 16,1-3 0-16,-1 5 0 0,1-2 10 0,0-1-2 0,-4 1 0 15,1 2 0-15,0-2-8 0,-1 2 0 0,1-2 0 16,3 2 0-16,-4-2 0 15,4-3 0-15,3 2 0 0,-7-2 0 0,4 3 0 0,-3-3 0 0,2 0 0 16,-2 0 0-16,3 0 0 0,-1 0 0 16,1 0 0-16,0 0 0 0,-1 0 0 0,1 0 0 0,0 0 0 15,-4 0 0-15,1-3 0 0,0 3 0 0,-1-2 0 0,4-1 0 16,0-2 0-16,-1 5 0 0,-2-3 0 0,0-2 0 16,-1 2 0-16,1 1 0 0,0-4 0 0,-4 1 0 15,4 0 0-15,0 2 0 0,-1-2 0 0,1 0 0 16,-3-1 0-16,-1 1 0 0,-2 0 0 0,0-1 0 15,-3 4 0-15,2-4-12 0,1 4 4 0,-3-1 8 16,-1-2 0-16,1 0 0 0,-3 2 0 0,0-2 0 16,-3 2 0-16,2 0 0 0,-2 1 0 0,-3-1 0 15,0 0 0-15,0 1 0 0,-1-1 0 0,-2 3 0 16,0-3 0-16,0 1 0 0,-3-1 0 0,3 1 0 16,-4-1 0-16,1 3 0 0,-3-5 0 0,0 5 0 15,0-3 0-15,-3 0 0 0,3 1 0 0,-3 2 0 16,2-3 0-16,-2-2 0 0,0 2 0 0,-3 0 0 15,3 1-33-15,-3 2 1 0,3-3 0 0,-6 3 0 16,0 0 19-16,0-3 4 0,0 3 1 0,-6 0 0 16,3-2 8-16,-3 2 0 0,3-3 0 0,-3 3 0 15,0 0 0-15,0 0 0 0,0 0 0 0,0 0 0 16,0 0 0-16,0 0 0 0,0 0 0 0,0 0 0 0,0 0 0 16,0 0 0-16,0 0 0 0,0 0 0 0,0 0 0 15,0 0 0-15,0 0 0 0,0 0-8 0,0 0 8 16,0 0 0-16,0 0 8 0,0 0-8 0,0 0 0 0,0 0 0 15,0 0 0-15,0 0 0 0,0 0 0 0,0 0 0 0,0-5 8 16,0 5-8-16,0-5 0 0,0 5 0 16,0-3 0-16,0 3-8 0,0-5 8 0,0 5 11 0,0 0-3 0,0-6 0 15,0 1 0-15,-3 0 0 16,3 0 0-16,0-3 0 0,0 0 13 0,0 0 3 0,3-6 0 16,-3 4 0-16,3-3-24 0,-3-1-15 0,3 1 3 0,0-3 0 15,0 3 12-15,-3-3 16 0,3 3-3 16,0-3-1-16,-3 3-12 0,3 0 0 0,-3-1 0 0,0 4 0 15,0-1-23 1,0 3-7-16,0 0-2 0,0 0 0 0,-3 3 20 0,0-3 12 0,0 6-13 16,-3-4 5-16,0 4 8 0,0-1 0 0,0 3 0 0,0 0 0 15,0 3 0-15,0-1 0 0,0-2 0 0,0 6 8 16,0-4-8-16,0 4 0 0,0-4 0 0,0 6 8 16,0-3-8-16,0 1 8 0,0 2-8 0,0-3 8 15,0 3-8-15,1 0-8 0,2 2 8 0,0-2-12 16,0 6 4-16,0-4 0 0,0 3 0 0,0 1 0 15,3-1-1-15,0 0 0 0,0 0 0 0,0 0 0 16,0 1 9-16,0-4 12 0,3 1-2 0,-3-3-1 16,3 2-9-16,0-2 0 0,0-2 0 0,3 2 0 15,-3-6 0-15,2 1 8 0,1-3-8 0,0 0 8 16,0-3 0-16,0 1 0 0,3-4 0 0,3-2 0 16,-3 0-8-16,0-2 0 0,3 2 0 0,-3-5 0 15,-3-1 0-15,3 1 0 0,-3-3 0 0,0 6-11 0,-3-3 3 16,-3-1 0-16,3 4 0 0,-6-1 0 0,0 3-1 15,0 0 0-15,-3 0 0 0,0 3 0 16,-6 2-19-16,0 1-3 0,-3 4-1 0,-3 1 0 16,-6 5-21-16,-2 3-5 0,-4-1-1 0</inkml:trace>
  <inkml:trace contextRef="#ctx0" brushRef="#br0" timeOffset="66839.4459">10700 10044 1165 0,'0'0'24'0,"0"0"7"0,0 0-31 0,0 0 0 0,0 0 0 0,0 0 0 16,0 0 25-16,0 0-1 0,0 0 0 0,3-6 0 15,-3 6-24-15,3-5 0 0,-3 2 0 0,0 3 0 16,0 0 12-16,0-5-4 0,0 0 0 0,0 5 0 16,0-6 36-16,0 6 6 0,-3-5 2 0,3 5 0 15,-3-5 0-15,0 0 0 0,0-1 0 0,0 1 0 16,3 5-33-16,-6-3-7 0,0 1 0 0,3-1-1 15,-3 0 7-15,6 3 2 0,-6-2 0 0,3-1 0 16,1-2-1-16,-4 5 0 0,6 0 0 0,-3-3 0 16,-3 1-10-16,3-1-1 0,-3 3-8 0,3-3 12 15,-3 1-12-15,3 2 0 0,-3-3 8 0,0 3-8 0,6 0 10 0,-3 0-1 16,-6 0 0-16,6-3 0 16,-3 3-1-16,0 3 0 0,3-3 0 0,-3 3 0 0,3-3-8 15,-3 0 0-15,3 0 0 0,3 0 0 16,-6 2 0-16,3 1 0 0,-3 0 0 0,3 2 0 15,0 0 0-15,0-2 0 0,0 2 0 0,0 0 0 16,1-2 0-16,-1 2 0 0,-3 3 0 0,6 0 0 0,-3 3 0 0,0-1 8 16,3 1-8-16,0 0 8 15,-3-1-8-15,3 3 0 0,-3-2 0 0,3 0 0 0,0-1 0 0,3-2 0 16,-3 3 0-16,0-3 0 16,3-1 0-16,-3 1 0 0,0 0 0 0,3-2 0 0,-3-6 12 0,0 0 0 0,3 5 0 15,-3-5 0-15,6 3 18 0,-1-1 4 0,1-2 1 16,0 0 0-16,3 0-15 0,-3-2-2 0,3-1-1 15,-3 0 0-15,0-2-17 16,3 0 0-16,-3-1 0 0,3 1 0 0,-3 0 0 0,0 0 0 0,0-1 0 16,0 1 0-16,0-3 0 0,3 3 8 0,-3-3-8 0,0 0 0 15,-3 0 11-15,-1 0-11 16,1 3 10-16,0-3-10 0,3 0 8 0,-3 0-8 0,-3 0 0 0,3 0 9 16,0 3-9-16,-3-3 0 15,3 0 0-15,-3 0 8 0,0 0-8 0,0 0 0 0,-3 0 0 0,3 3 0 16,0 5 0-16,0 0 0 0,-3-3 0 0,3 3 0 15,-3-5 0-15,-3 2 0 0,0-5 0 0,1 3 0 16,-1 2 0-16,6 3 0 0,-9 0 12 0,0 3-4 16,3-3-8-16,0 3 0 0,-3-3 0 0,3 2 0 15,-3 4 0-15,0-4 0 0,3 1-12 0,-3 0 12 16,3-1-9-16,0 3 9 0,0 3 0 0,0-2 0 16,0 2-8-16,3 0 8 0,-3-1 0 0,1 1 0 0,2-2 0 15,0 2-8-15,-3 0 8 0,3 2 0 16,0-2 0-16,0 3 0 0,3-1-8 0,-3 4 8 15,3-7 0-15,0 4 0 0,0 0 0 0,0-3 0 16,3-1 0-16,0 4 0 0,0-3 0 0,0 0 0 16,0 0 0-16,0-3 0 0,0 0 0 0,2 1 0 0,1-1-10 0,-3-2 10 15,-3-3-8-15,6 2 8 16,-3 1 0-16,3 0 8 0,-3-3 0 0,-3 0 0 0,6 0 0 0,0 2 0 16,0-4 0-16,0 2 0 0,0-6 0 0,0 4 0 0,0-4 0 15,0 1 0-15,-3 0 0 16,3 0 0-16,0-3 0 0,-3 0 0 0,0 2-8 15,-3-2 8-15,3 0-8 0,-3 3 8 0,0-3-8 16,0 0 12-16,-3 0-4 0,0 0 0 0,0 3-8 16,-3-3 0-16,3 3 0 0,-3 0 0 0,0-1 0 0,0 4 0 15,0-4 0-15,0 4 8 0,0-1-8 0,-3 3-8 0,0 0 8 16,3 0-12-16,-3 0 0 0,0 3-1 0,4-1 0 0,-4 1 0 31,3 2-17-31,-3-2-3 0,3 2-1 0,-3 3 0 16,3-2-36-16,-3 1-7 0,3 1-2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8T06:05:16.9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17439 14597 1653 0,'0'0'47'0,"6"-3"10"0,3 1-45 0,-3-1-12 0,0 3 0 0,0-3 0 16,0 1 18-16,0-1 2 0,0 1 0 0,0-1 0 15,-3 0-10-15,-3 3-2 0,6-5 0 0,-3 2 0 16,-3 3-8-16,0-5 0 0,3 0 0 0,-3-1-11 16,0 6 11-16,0-5 0 0,0-3 0 0,0 6 0 15,3-6 24-15,-3 2 6 0,0 1 2 0,3-3 0 16,-3 3-20-16,0 0-4 0,0-1-8 0,-3-2 12 16,3 3 3-16,0 0 0 0,-3-1 0 0,3-2 0 15,-3 3 4-15,0-3 1 0,0 3 0 0,0-3 0 16,0 3 0-16,0-1 1 0,-3 1 0 0,0 3 0 15,3-4-21-15,-3 1 0 0,0 2 0 0,0-5 0 16,-3 3-15-16,3 0-7 0,0-3-2 0,0 3 0 16,-3-1 24-16,3 1 0 0,-6 0 0 0,3 2 0 0,1-2 20 15,-4 2 3-15,3 0 0 0,-3 1 0 0,-3 2-23 16,3 0-15-16,0 0 3 0,-3 0 0 0,0 0 12 0,0 0 13 16,-2 0-2-16,2 2-1 0,-3 1 0 0,3 0 0 15,-3-1 0-15,0 1 0 0,0 0-10 0,-2 2 8 0,-1-2-8 16,-3 2 8-16,3 0-8 0,-3 0 0 0,0 1 0 15,1-1-11-15,-1 3 11 0,0 0 0 16,0-3-9-16,0 3 9 0,-2 0 0 0,-1 0 0 16,3 0 0-16,-3 3 0 0,0-1 0 0,1 3 0 0,2-2 0 15,-3 2 0-15,-3 0 0 0,3-2 0 16,4 2 0-16,-4-2 0 0,0 2 0 0,0-2 0 0,0-1 0 0,4 3 0 16,-4-2 0-16,0 2 0 0,0 0 0 15,3 1 0-15,-5-4 8 0,2 4-8 0,0 1 8 0,0-1-8 16,4 1 0-16,-1-1 0 0,0 2 8 0,0-1-8 15,3-1 8-15,-3-1-8 0,7 0 12 0,-4 3-4 16,0-3 3-16,3 3 0 0,-3 0 0 0,3 0 0 0,3 0 0 16,-2 0 0-16,2 2 0 0,0 1 0 0,0-1-11 0,-3 1 0 0,3-1 0 15,0 1 8-15,0 2-8 0,4 3 0 16,-1-3 0-16,-3 3 0 0,3 0 0 0,0-1 0 16,3 4-9-16,0-3 9 0,0-6 0 0,3 1 0 15,-3 2 0-15,6-5 0 0,-3-3 0 16,3 0 0-16,0 8 0 0,3-5 0 0,0-8 0 0,0 0 0 15,3 3 0-15,-3-3 0 0,0-8-10 0,6 13 10 16,0 11-8-16,3 13 8 16,0 13-11-16,-3-16 11 0,3 1-13 15,0-4 5-15,3-1 8 0,-3-4 0 0,3-2 0 0,3-3 0 0,-1-5 0 0,7 2 0 16,0-7 0-16,0 0 0 0,0-6-14 0,3-5-1 16,-1 0 0-16,1 0 0 0,0 0 2 0,3-3 0 15,0-2 0-15,-1 2 0 0,1 3-7 0,6 0-2 0</inkml:trace>
  <inkml:trace contextRef="#ctx0" brushRef="#br0" timeOffset="110.7627">16820 16735 2092 0,'24'0'0'0,"6"0"-13"0,5 3-3 15,4-3 0-15,140-6-259 47</inkml:trace>
  <inkml:trace contextRef="#ctx0" brushRef="#br0" timeOffset="4469.7022">17314 14213 671 0,'-3'11'13'0,"-3"0"6"0,0-3-19 0,0 2 0 0,3-2 0 0,-3 0 0 15,3-3 0-15,0 3 0 0,-3-2 0 0,3-1 0 16,3-5 0-16,-3 5 0 0,3-5 8 0,-2 5-8 15,2-5 28-15,-6 6 3 0,6-6 0 0,0 0 0 16,0 0 11-16,0 0 2 0,0 0 1 0,0 0 0 16,0 0-17-16,0 0-3 0,0 0-1 0,0 0 0 15,0 0-12-15,0 0-4 0,0 0 0 0,0 0 0 16,0 0 8-16,0 0 2 0,0 0 0 0,0 0 0 16,0 0 38-16,0 0 8 0,0 0 2 0,0 0 0 15,0 0-2-15,0 0 0 0,0 0 0 0,0 0 0 16,0 0-27-16,-6 0-5 0,6 0-2 0,-6 0 0 15,6 0 10-15,-6 0 1 0,6 0 1 0,-6 0 0 0,0 0-14 16,-3 0-4-16,9 0 0 0,-9 2 0 0,-3 1-9 16,3 2-3-16,-3-2 0 0,0 2 0 0,-3 0-12 15,1 1 8-15,-4 2-8 0,0-3 0 0,-3 3 0 16,3 0 0-16,-3 2 0 0,0 1 0 0,1-3 0 16,-4 0 0-16,3 0 0 0,-3 2 0 0,0-2 0 0,-2 3 0 15,2-3 0-15,-3 5 0 0,0-2 12 0,0 2 5 0,-2 0 2 16,2 0 0-16,0 1-19 0,-3 2 0 0,0-1 0 0,4 1 0 15,-4 0 0-15,0 3-12 0,-3-1 0 0,4 3 0 16,-4 3 12-16,3 0 0 0,-3 2 0 0,1 1 0 16,-1-1 0-16,0-2 0 0,0 3 0 15,4-1 0-15,-1 1 0 0,0 2 0 0,0 0 0 0,1-3 0 0,2 1 0 0,3 2 13 0,-3-3-2 16,3 1-1-16,1-1 9 0,2 1 1 16,3-1 1-16,-3-2 0 0,3-6-9 15,3 4-3-15,0-7 0 0,-2 12 0 16,2 5-9-16,3-9 0 0,0-15 0 0,3 0 0 0,-3 3 0 15,6-8-11-15,-3-11 3 0,3 8 0 0,0 13 8 16,3-3-13-16,-3 4 5 0,6-1 8 0,-3-3-12 16,0 4 12-1,6 7-12-15,-3 8 12 0,3 8 0 0,0 5 0 0,3-2 0 0,0-8 0 0,3-6 0 16,6 3 0-16,0-5 0 0,3-5 0 0,3-3-12 0,-1-6 3 16,-2 1 0-16,3 2 0 15,6-2-20-15,-3-4-4 0,3-1-1 0,-1-6 0 0,4-3 22 16,0 0 4-16,3 3 8 0,11 0-13 0,-2 0 13 0,3-2 0 0,-1 12 0 15,4 17-9-15,-1-19 9 0,1-21 0 16,3 2 0-16,-7 16 0 0,7-7 0 0,2-12 0 0,1 6 0 16,-3 8 0-16,5 0 0 0,-2-5 0 0,-1 5 0 15,1 5 0-15,3-2 8 0,-1 2-8 0,1-5 10 16,-1 0-10-16,1-5 17 0,-4 2-2 0,-2 1-1 16,2 4 0-16,1 1 6 0,0-3 2 0,-1 0 0 15,1-3 0-15,-4 1-1 0,-2-1 0 0,0 3 0 16,-1 3 0-16,-2-6 19 0,0 1 3 0,-1-4 1 15,-5 4 0-15,0-6-10 0,-4-3-2 0,-8-7 0 0,-6-6 0 16,3-3 20-16,0-2 4 0,-1 3 1 16,1-3 0-16,-3 2-8 0,-3 1-1 0,6-6-1 0,-6-2 0 15,-4-3-30-15,-5 5-5 0,-3 5-2 0,-3 3 0 16,0 1-10-16,-9-4 0 0,3-5 0 0,-6 1 0 16,-2-4 0-16,-1 1 0 0,-3-3-12 0,-3 0 12 15,0-3 0-15,-6 3 0 0,3-3 0 0,-8-2 0 16,-1 2-14-16,-3 1 5 0,-3-1 1 0,1 0 0 15,-1 1-4-15,-6-4 0 0,1 4 0 0,-4-4 0 16,-3 4-1-16,-2 2-1 0,-1 0 0 0,1 2 0 16,-7 1-6-16,3 2 0 0,-2 3-1 0,-7 2 0 15,-5 6-14-15,-4 5-2 16,-5 3-1-16,-6 5 0 0,-4 6-18 0,-8 4-3 0,0 4-1 0</inkml:trace>
  <inkml:trace contextRef="#ctx0" brushRef="#br0" timeOffset="6367.9638">18040 15145 1728 0,'0'0'36'0,"0"0"8"0,3 0-35 15,3 0-9-15,0 2 0 0,0-2 0 0,0 0 43 0,3-2 6 16,-3 2 2-16,3-3 0 0,0 0-51 0,0-2 0 0,3 3 0 0,0-4 0 16,0 1 0-16,-1 0 0 0,1-1 9 15,3-2-9-15,0 3 17 0,0-3-2 0,0 0-1 0,3 3 0 16,0-3-2-16,-1 0 0 0,4 0 0 15,-3 0 0-15,6 0-12 0,-3 3 8 0,3-6-8 0,-1 3 0 16,1 1 0-16,0-1 0 0,3 0 0 16,0 0 0-16,-1-3 0 0,4 3 0 0,3-5 0 0,0 2 0 15,-1 1 0-15,4-1 0 16,0 1 0-16,0-1 0 0,2 0 0 0,1 4 0 0,-3-4-8 16,5 3 8-16,-2 0 0 0,0 3 0 0,2-1 0 0,-2 4 0 15,3-3 0-15,-1 2 0 0,4 3 0 0,-3-3 9 16,-4 3-9-16,1 0 0 0,-3 3 0 15,0 0-11-15,-1-3 11 0,-2 2 0 0,-3 1 8 0,0-1-8 16,-4 4 26-16,1 2 1 0,-3-3 0 0,-3 3 0 16,0 0-12-16,-3 2-3 0,-1 1 0 0,-2 0 0 15,-3-3 1-15,0 2 0 0,0-2 0 0,0 0 0 0,-3 0-5 16,0-3 0-16,0 3-8 0,-3-5 12 16,3 2-12-16,-3-2 0 0,-1-1 0 0,4 1 0 15,-3-3-28-15,0 0-6 0,0-3-1 0</inkml:trace>
  <inkml:trace contextRef="#ctx0" brushRef="#br0" timeOffset="6776.8384">20255 13883 2200 0,'0'0'92'15,"0"5"-73"-15,0 3 21 0,-3 0 4 0,3 2 0 0,0 1 1 16,-3 0-45-16,3 2-15 0,0 0 0 0,-3 0 0 16,3 1 15-16,-3-1 0 0,3 3 0 0,-3 2-9 15,0 1 9-15,0 4-8 0,0 1 8 0,-3 0-8 16,3 3 8-16,0-1 0 0,0 0 0 0,0 4 0 15,-3 1 0-15,0 4 0 0,0-1 0 0,0 3 0 16,-2 3 0-16,2 5 0 0,-6-3 0 0,3 6 0 16,-3-1 0-16,0 4 0 0,0-1 0 0,-3 6 0 0,0-1 0 15,-3 3 0-15,1-5 0 0,-1 0 0 16,-3 0 0-16,0 0-8 0,-3 0 8 0,0-8-8 0,4-5-7 16,-4-6-1-16,3-2 0 0,3-6 0 15,-3-5 5-15,6-7 1 0,-3-4 0 0,4-5 0 0,2-5 10 16,0-2 0-16,3-4 0 0,-3-1-8 15,3-1-18-15,0 2-3 0,0-2-1 16</inkml:trace>
  <inkml:trace contextRef="#ctx0" brushRef="#br0" timeOffset="7197.6484">20323 13930 2412 0,'3'6'50'0,"3"2"12"0,0 2-50 0,3 3-12 0,3 3 0 0,0 0 0 16,3 0 24-16,3 3 1 0,0-1 1 0,-1 3 0 15,4 3-26-15,3 2 0 0,-3 1 0 0,3 5 0 16,3-3 0-16,-1 5 0 0,4-2 0 0,3 2 0 15,0-2 0-15,2 0 0 0,1 0 8 0,3-1-8 16,-1 1 0-16,4 0 0 0,0 0 0 0,-1 2 0 16,4 0-11-16,0 3 11 0,-1 0-8 0,4 0 8 15,0 1 0-15,-4 1-10 0,4 1 10 0,-3 0 0 16,2-1 0-16,-2 1-8 0,2 0 8 0,-5-1 0 16,3-2 0-16,-7 0 0 0,1-2 0 0,0-3 0 15,-3-1 0-15,-7 1 0 0,1-3 0 0,-3 0-10 0,-3 3 10 16,-3-13 0-16,2-12 0 0,-2 1 0 15,-3 8-13-15,0 11-1 0,-3 10 0 0,-3-21 0 0,0-14-1 0,-3 4 0 16,-1 12 0-16,-2-2 0 16,-3-11-1-16,-3-10-1 0,0-8 0 0,0-6 0 15,6 1-20-15,-6 5-4 0,0 7-1 0</inkml:trace>
  <inkml:trace contextRef="#ctx0" brushRef="#br0" timeOffset="7600.3768">19779 15245 1941 0,'0'0'82'16,"3"6"-66"-1,0 2 41-15,0-1 8 0,0 7 2 0,3 4 0 0,2 17-34 0,-2-12-6 16,3-12-2-16,0-3 0 0,0-5-1 0,3-1 0 16,-3 1 0-16,0 13 0 15,3 16-24-15,-3 20 0 0,3 15 0 0,-6-22 0 16,0-8 0-16,3-6-17 0,-3-9 2 0,2-7 1 0,1-4 14 0,0-6 0 0</inkml:trace>
  <inkml:trace contextRef="#ctx0" brushRef="#br0" timeOffset="10422.6414">19933 15301 1721 0,'0'13'72'16,"3"-8"-57"-16,-3-5 14 0,0 14 3 0,3 20 1 0,0-15 0 16,0-27-25-16,0 2-8 0,0 4 0 0,0 2 0 15,3 2 13-15,-3 4-4 0,-3-1-1 0,3-2 0 16,-3-3-8-16,3 15 0 0,3 30 0 0,-3-10 8 31,0 2-8-31,0-3 0 0,0-7 0 0,-3-4-11 0,3-1 11 0,0-4 0 0,0-2 8 16,3 3-8-16,-3-4 0 0,3-1 0 0,-3-4 0 15,3 1 0-15,0-1 0 0,0 1 0 16,0-3 0-16,3 0 0 0,-3-3 0 0,2-5-15 0</inkml:trace>
  <inkml:trace contextRef="#ctx0" brushRef="#br0" timeOffset="10480.8453">20184 16714 1180 0,'2'2'0'0,"1"4"-112"0,3-4-23 0,9 1-336 0</inkml:trace>
  <inkml:trace contextRef="#ctx0" brushRef="#br0" timeOffset="10970.5817">21981 15171 1941 0,'0'8'82'0,"-3"-3"-66"15,3-5 36-15,0 6 6 0,-3-1 2 0,3-5 0 16,0 8-45-16,3 0-15 0,-3-3 9 0,0-5-9 16,0 0 8-16,0 0-8 0,0 0 8 0,0 0-8 15,0 0 8-15,0 0-8 0,0 0 8 0,0 0-8 16,0 0 12-16,0 0-4 0,0 0 0 0,0 0 0 16,0 0 0-16,0 0 0 0,0 0 0 0,0 5 0 15,0 3-8-15,0 0 0 0,0 0 0 0,0 3 0 16,0-1 0-16,0 4 0 0,0 2 0 0,0-6 0 15,0 3 0-15,-3-5 0 0,3-2 0 0,0 2 0 16,0-8 0-16,-3 7-11 0,3-7 3 0,3 16 0 16,-3 16 8-16,3 13 0 0,0 8 0 0,-3-13 0 15,3-3-8-15,-3 0 0 0,3-5 0 0,0-3 0 16,-3-8-4-16,0-8-1 0,0-2 0 0,0-1-295 16</inkml:trace>
  <inkml:trace contextRef="#ctx0" brushRef="#br0">21946 16732 2056 0,'0'6'0'0,"0"7"0"0</inkml:trace>
  <inkml:trace contextRef="#ctx0" brushRef="#br0" timeOffset="11861.3661">20023 15454 2063 0,'0'0'87'0,"-3"-8"-70"0,0-2 44 0,3-1 9 16,0 3 2-16,0 16 0 0,0 19-42 0,0-14-8 15,0-21-2-15,0 8 0 0,3 18-12 0,-3 4-8 16,3 1 8 0,3-1-8-16,-3 1 0 0,3 1 0 0,-3-3 0 0,3-2-8 15,0-1-15-15,2 4-2 0,-2-6-1 0,-3-3 0 0,3-3 10 0,0 1 1 16,0-1 1-16,3 4 0 16,-3-4 2-16,0-2 1 0,0-5 0 0,-6-3 0 0,3 0 3 15,3-5 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809B1-C7E2-407A-8B97-29A406162E62}" type="datetimeFigureOut">
              <a:rPr lang="en-IN" smtClean="0"/>
              <a:t>28-04-2023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06143-505A-4E82-AFC4-399DAAFBF1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7529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06143-505A-4E82-AFC4-399DAAFBF1D2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6848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28-04-2023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936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28-04-2023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82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28-04-2023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259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28-04-2023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1722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28-04-2023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240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28-04-2023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832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28-04-2023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81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28-04-2023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950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28-04-2023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3902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28-04-2023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538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28-04-2023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8490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1A4A4-BFCA-48F3-B954-796ADA0EA6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09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1A16D-FFCB-4F18-A628-2530580CE629}" type="datetimeFigureOut">
              <a:rPr lang="en-IN" smtClean="0"/>
              <a:t>28-04-2023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686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emf"/><Relationship Id="rId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customXml" Target="../ink/ink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customXml" Target="../ink/ink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customXml" Target="../ink/ink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9.tiff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8.wmf"/><Relationship Id="rId4" Type="http://schemas.openxmlformats.org/officeDocument/2006/relationships/image" Target="../media/image20.jpeg"/><Relationship Id="rId9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3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emf"/><Relationship Id="rId4" Type="http://schemas.openxmlformats.org/officeDocument/2006/relationships/customXml" Target="../ink/ink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altLang="en-US" sz="2800" dirty="0" smtClean="0"/>
              <a:t>Development and Testing of Solar  Dryer for Agricultural Products 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04800" y="5157192"/>
            <a:ext cx="8610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 smtClean="0">
                <a:solidFill>
                  <a:srgbClr val="FF9900"/>
                </a:solidFill>
                <a:latin typeface="Blackadder ITC" panose="04020505051007020D02" pitchFamily="82" charset="0"/>
              </a:rPr>
              <a:t>Estimation and Supply of Solar </a:t>
            </a:r>
            <a:r>
              <a:rPr lang="en-US" altLang="en-US" sz="3200" b="1" dirty="0">
                <a:solidFill>
                  <a:srgbClr val="FF9900"/>
                </a:solidFill>
                <a:latin typeface="Blackadder ITC" panose="04020505051007020D02" pitchFamily="82" charset="0"/>
              </a:rPr>
              <a:t>Energy  for </a:t>
            </a:r>
            <a:r>
              <a:rPr lang="en-US" altLang="en-US" sz="3200" b="1" dirty="0" smtClean="0">
                <a:solidFill>
                  <a:srgbClr val="FF9900"/>
                </a:solidFill>
                <a:latin typeface="Blackadder ITC" panose="04020505051007020D02" pitchFamily="82" charset="0"/>
              </a:rPr>
              <a:t>Better Drying of  Products</a:t>
            </a:r>
            <a:r>
              <a:rPr lang="en-US" sz="3200" dirty="0" smtClean="0">
                <a:solidFill>
                  <a:srgbClr val="FF9900"/>
                </a:solidFill>
                <a:latin typeface="Script MT Bold" panose="03040602040607080904" pitchFamily="66" charset="0"/>
              </a:rPr>
              <a:t>….</a:t>
            </a:r>
            <a:endParaRPr lang="en-US" sz="3200" dirty="0">
              <a:solidFill>
                <a:srgbClr val="FF9900"/>
              </a:solidFill>
              <a:latin typeface="Script MT Bold" panose="03040602040607080904" pitchFamily="66" charset="0"/>
            </a:endParaRPr>
          </a:p>
        </p:txBody>
      </p:sp>
      <p:grpSp>
        <p:nvGrpSpPr>
          <p:cNvPr id="52228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2231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52241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2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2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52239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0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3" name="Group 15"/>
            <p:cNvGrpSpPr>
              <a:grpSpLocks/>
            </p:cNvGrpSpPr>
            <p:nvPr/>
          </p:nvGrpSpPr>
          <p:grpSpPr bwMode="auto">
            <a:xfrm>
              <a:off x="144" y="0"/>
              <a:ext cx="5617" cy="144"/>
              <a:chOff x="96" y="-48"/>
              <a:chExt cx="5520" cy="144"/>
            </a:xfrm>
          </p:grpSpPr>
          <p:sp>
            <p:nvSpPr>
              <p:cNvPr id="52237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8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4" name="Group 18"/>
            <p:cNvGrpSpPr>
              <a:grpSpLocks/>
            </p:cNvGrpSpPr>
            <p:nvPr/>
          </p:nvGrpSpPr>
          <p:grpSpPr bwMode="auto">
            <a:xfrm>
              <a:off x="144" y="4234"/>
              <a:ext cx="5617" cy="86"/>
              <a:chOff x="96" y="4176"/>
              <a:chExt cx="5520" cy="144"/>
            </a:xfrm>
          </p:grpSpPr>
          <p:sp>
            <p:nvSpPr>
              <p:cNvPr id="52235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6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971600" y="3405118"/>
            <a:ext cx="6400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 P M V Subbarao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Professor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Head, CRDT</a:t>
            </a:r>
          </a:p>
        </p:txBody>
      </p:sp>
      <p:pic>
        <p:nvPicPr>
          <p:cNvPr id="22" name="Picture 2" descr="A picture containing shape&#10;&#10;Description automatically generat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22388"/>
            <a:ext cx="355282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32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Hot Air based Solar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Dryer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23928" y="1417639"/>
            <a:ext cx="4762872" cy="337951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Essential Organs:</a:t>
            </a:r>
          </a:p>
          <a:p>
            <a:r>
              <a:rPr lang="en-US" sz="2400" dirty="0" smtClean="0"/>
              <a:t>1. An Inclined Black flat plate</a:t>
            </a:r>
          </a:p>
          <a:p>
            <a:r>
              <a:rPr lang="en-US" sz="2400" dirty="0" smtClean="0"/>
              <a:t>2. A Glass cover &amp; Rectangular channel.</a:t>
            </a:r>
          </a:p>
          <a:p>
            <a:r>
              <a:rPr lang="en-US" sz="2400" dirty="0" smtClean="0"/>
              <a:t>3. Housing with grates to place the material to be dried.</a:t>
            </a:r>
          </a:p>
          <a:p>
            <a:r>
              <a:rPr lang="en-US" sz="2400" dirty="0" smtClean="0"/>
              <a:t>4. Chimney hood to exhaust humid and cold air.</a:t>
            </a:r>
          </a:p>
          <a:p>
            <a:endParaRPr lang="en-IN" sz="2400" dirty="0"/>
          </a:p>
        </p:txBody>
      </p:sp>
      <p:pic>
        <p:nvPicPr>
          <p:cNvPr id="7" name="Picture 6" descr="D:\IITD\Solar Dryer\Design\New Design\Solar Dryer Design Outlin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r="66099" b="30200"/>
          <a:stretch/>
        </p:blipFill>
        <p:spPr bwMode="auto">
          <a:xfrm>
            <a:off x="251679" y="1268760"/>
            <a:ext cx="3600241" cy="40903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1796238" y="5157192"/>
            <a:ext cx="59441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1"/>
                </a:solidFill>
                <a:latin typeface="Blackadder ITC" panose="04020505051007020D02" pitchFamily="82" charset="0"/>
              </a:rPr>
              <a:t>Air with temperatures </a:t>
            </a:r>
            <a:r>
              <a:rPr lang="en-US" sz="3600" dirty="0">
                <a:solidFill>
                  <a:schemeClr val="accent1"/>
                </a:solidFill>
                <a:latin typeface="Blackadder ITC" panose="04020505051007020D02" pitchFamily="82" charset="0"/>
              </a:rPr>
              <a:t>of 50</a:t>
            </a:r>
            <a:r>
              <a:rPr lang="en-US" sz="2400" dirty="0">
                <a:solidFill>
                  <a:schemeClr val="accent1"/>
                </a:solidFill>
              </a:rPr>
              <a:t>°C</a:t>
            </a:r>
            <a:r>
              <a:rPr lang="en-US" sz="3600" dirty="0">
                <a:solidFill>
                  <a:schemeClr val="accent1"/>
                </a:solidFill>
                <a:latin typeface="Blackadder ITC" panose="04020505051007020D02" pitchFamily="82" charset="0"/>
              </a:rPr>
              <a:t> to </a:t>
            </a:r>
            <a:r>
              <a:rPr lang="en-US" sz="3600" dirty="0" smtClean="0">
                <a:solidFill>
                  <a:schemeClr val="accent1"/>
                </a:solidFill>
                <a:latin typeface="Blackadder ITC" panose="04020505051007020D02" pitchFamily="82" charset="0"/>
              </a:rPr>
              <a:t>55</a:t>
            </a:r>
            <a:r>
              <a:rPr lang="en-US" sz="2400" dirty="0">
                <a:solidFill>
                  <a:schemeClr val="accent1"/>
                </a:solidFill>
              </a:rPr>
              <a:t>°C</a:t>
            </a:r>
            <a:r>
              <a:rPr lang="en-US" sz="3600" dirty="0" smtClean="0">
                <a:solidFill>
                  <a:schemeClr val="accent1"/>
                </a:solidFill>
                <a:latin typeface="Blackadder ITC" panose="04020505051007020D02" pitchFamily="82" charset="0"/>
              </a:rPr>
              <a:t> is </a:t>
            </a:r>
            <a:r>
              <a:rPr lang="en-US" sz="3600" dirty="0">
                <a:solidFill>
                  <a:schemeClr val="accent1"/>
                </a:solidFill>
                <a:latin typeface="Blackadder ITC" panose="04020505051007020D02" pitchFamily="82" charset="0"/>
              </a:rPr>
              <a:t>often best for food drying </a:t>
            </a:r>
            <a:endParaRPr lang="en-IN" sz="3600" dirty="0">
              <a:solidFill>
                <a:schemeClr val="accent1"/>
              </a:solidFill>
              <a:latin typeface="Blackadder ITC" panose="04020505051007020D02" pitchFamily="82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/>
              <p14:cNvContentPartPr/>
              <p14:nvPr/>
            </p14:nvContentPartPr>
            <p14:xfrm>
              <a:off x="437040" y="4949280"/>
              <a:ext cx="1197360" cy="7261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6600" y="4942080"/>
                <a:ext cx="1217880" cy="74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677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95338" y="63500"/>
            <a:ext cx="7772400" cy="748369"/>
          </a:xfrm>
        </p:spPr>
        <p:txBody>
          <a:bodyPr/>
          <a:lstStyle/>
          <a:p>
            <a:r>
              <a:rPr lang="en-US" sz="2800" dirty="0" err="1" smtClean="0"/>
              <a:t>Psychrometric</a:t>
            </a:r>
            <a:r>
              <a:rPr lang="en-US" sz="2800" dirty="0" smtClean="0"/>
              <a:t> Chart &amp; Processes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00661" y="1319734"/>
            <a:ext cx="8763827" cy="1173162"/>
          </a:xfrm>
        </p:spPr>
        <p:txBody>
          <a:bodyPr>
            <a:normAutofit lnSpcReduction="10000"/>
          </a:bodyPr>
          <a:lstStyle/>
          <a:p>
            <a:r>
              <a:rPr lang="en-IN" sz="2400" b="1" dirty="0" err="1" smtClean="0"/>
              <a:t>Psychrometrics</a:t>
            </a:r>
            <a:r>
              <a:rPr lang="en-IN" sz="2400" dirty="0" smtClean="0"/>
              <a:t> is defined as the physics which deals with processes and properties of moist air (mixture of dry air and water </a:t>
            </a:r>
            <a:r>
              <a:rPr lang="en-IN" sz="2400" dirty="0" err="1" smtClean="0"/>
              <a:t>vapor</a:t>
            </a:r>
            <a:r>
              <a:rPr lang="en-IN" sz="2400" dirty="0" smtClean="0"/>
              <a:t>).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196345"/>
            <a:ext cx="6496125" cy="2316952"/>
          </a:xfrm>
          <a:prstGeom prst="rect">
            <a:avLst/>
          </a:prstGeom>
        </p:spPr>
      </p:pic>
      <p:sp>
        <p:nvSpPr>
          <p:cNvPr id="19" name="Content Placeholder 1"/>
          <p:cNvSpPr txBox="1">
            <a:spLocks/>
          </p:cNvSpPr>
          <p:nvPr/>
        </p:nvSpPr>
        <p:spPr bwMode="auto">
          <a:xfrm>
            <a:off x="228074" y="4901268"/>
            <a:ext cx="8687851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b="0" kern="0" dirty="0" smtClean="0"/>
              <a:t>In 1903, Willis H. Carrier completed the world's first scientifically based air conditioning system for </a:t>
            </a:r>
            <a:r>
              <a:rPr lang="en-IN" sz="2400" b="0" kern="0" dirty="0" err="1" smtClean="0"/>
              <a:t>Sackett</a:t>
            </a:r>
            <a:r>
              <a:rPr lang="en-IN" sz="2400" b="0" kern="0" dirty="0" smtClean="0"/>
              <a:t> Wilhelm Lithographing Company situated in Brooklyn, New York., which was designed to control humidity.</a:t>
            </a:r>
          </a:p>
        </p:txBody>
      </p:sp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0125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126380"/>
            <a:ext cx="7772400" cy="762000"/>
          </a:xfrm>
        </p:spPr>
        <p:txBody>
          <a:bodyPr/>
          <a:lstStyle/>
          <a:p>
            <a:r>
              <a:rPr lang="en-IN" sz="2800" dirty="0" err="1" smtClean="0"/>
              <a:t>Psychrometric</a:t>
            </a:r>
            <a:r>
              <a:rPr lang="en-IN" sz="2800" dirty="0" smtClean="0"/>
              <a:t> Chart</a:t>
            </a:r>
            <a:endParaRPr lang="en-IN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77229"/>
            <a:ext cx="8305800" cy="54559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685800" y="5867400"/>
            <a:ext cx="72390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Freeform 8"/>
          <p:cNvSpPr/>
          <p:nvPr/>
        </p:nvSpPr>
        <p:spPr bwMode="auto">
          <a:xfrm>
            <a:off x="-183268" y="829203"/>
            <a:ext cx="6552375" cy="5002743"/>
          </a:xfrm>
          <a:custGeom>
            <a:avLst/>
            <a:gdLst>
              <a:gd name="connsiteX0" fmla="*/ 473200 w 6552375"/>
              <a:gd name="connsiteY0" fmla="*/ 219012 h 5002743"/>
              <a:gd name="connsiteX1" fmla="*/ 573561 w 6552375"/>
              <a:gd name="connsiteY1" fmla="*/ 274768 h 5002743"/>
              <a:gd name="connsiteX2" fmla="*/ 6182624 w 6552375"/>
              <a:gd name="connsiteY2" fmla="*/ 7138 h 5002743"/>
              <a:gd name="connsiteX3" fmla="*/ 5781180 w 6552375"/>
              <a:gd name="connsiteY3" fmla="*/ 609304 h 5002743"/>
              <a:gd name="connsiteX4" fmla="*/ 3852019 w 6552375"/>
              <a:gd name="connsiteY4" fmla="*/ 2627675 h 5002743"/>
              <a:gd name="connsiteX5" fmla="*/ 1699834 w 6552375"/>
              <a:gd name="connsiteY5" fmla="*/ 4199997 h 5002743"/>
              <a:gd name="connsiteX6" fmla="*/ 1510263 w 6552375"/>
              <a:gd name="connsiteY6" fmla="*/ 4791012 h 5002743"/>
              <a:gd name="connsiteX7" fmla="*/ 1053063 w 6552375"/>
              <a:gd name="connsiteY7" fmla="*/ 4846768 h 5002743"/>
              <a:gd name="connsiteX8" fmla="*/ 729678 w 6552375"/>
              <a:gd name="connsiteY8" fmla="*/ 2817246 h 5002743"/>
              <a:gd name="connsiteX9" fmla="*/ 473200 w 6552375"/>
              <a:gd name="connsiteY9" fmla="*/ 1055353 h 5002743"/>
              <a:gd name="connsiteX10" fmla="*/ 584712 w 6552375"/>
              <a:gd name="connsiteY10" fmla="*/ 263617 h 5002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52375" h="5002743">
                <a:moveTo>
                  <a:pt x="473200" y="219012"/>
                </a:moveTo>
                <a:cubicBezTo>
                  <a:pt x="47595" y="264546"/>
                  <a:pt x="-378010" y="310080"/>
                  <a:pt x="573561" y="274768"/>
                </a:cubicBezTo>
                <a:cubicBezTo>
                  <a:pt x="1525132" y="239456"/>
                  <a:pt x="5314688" y="-48618"/>
                  <a:pt x="6182624" y="7138"/>
                </a:cubicBezTo>
                <a:cubicBezTo>
                  <a:pt x="7050560" y="62894"/>
                  <a:pt x="6169614" y="172548"/>
                  <a:pt x="5781180" y="609304"/>
                </a:cubicBezTo>
                <a:cubicBezTo>
                  <a:pt x="5392746" y="1046060"/>
                  <a:pt x="4532243" y="2029226"/>
                  <a:pt x="3852019" y="2627675"/>
                </a:cubicBezTo>
                <a:cubicBezTo>
                  <a:pt x="3171795" y="3226124"/>
                  <a:pt x="2090127" y="3839441"/>
                  <a:pt x="1699834" y="4199997"/>
                </a:cubicBezTo>
                <a:cubicBezTo>
                  <a:pt x="1309541" y="4560553"/>
                  <a:pt x="1618058" y="4683217"/>
                  <a:pt x="1510263" y="4791012"/>
                </a:cubicBezTo>
                <a:cubicBezTo>
                  <a:pt x="1402468" y="4898807"/>
                  <a:pt x="1183160" y="5175729"/>
                  <a:pt x="1053063" y="4846768"/>
                </a:cubicBezTo>
                <a:cubicBezTo>
                  <a:pt x="922966" y="4517807"/>
                  <a:pt x="826322" y="3449149"/>
                  <a:pt x="729678" y="2817246"/>
                </a:cubicBezTo>
                <a:cubicBezTo>
                  <a:pt x="633034" y="2185343"/>
                  <a:pt x="497361" y="1480958"/>
                  <a:pt x="473200" y="1055353"/>
                </a:cubicBezTo>
                <a:cubicBezTo>
                  <a:pt x="449039" y="629748"/>
                  <a:pt x="516875" y="446682"/>
                  <a:pt x="584712" y="263617"/>
                </a:cubicBezTo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750827" y="1098707"/>
            <a:ext cx="6995523" cy="5023854"/>
          </a:xfrm>
          <a:custGeom>
            <a:avLst/>
            <a:gdLst>
              <a:gd name="connsiteX0" fmla="*/ 490951 w 6995523"/>
              <a:gd name="connsiteY0" fmla="*/ 4523160 h 5023854"/>
              <a:gd name="connsiteX1" fmla="*/ 1179573 w 6995523"/>
              <a:gd name="connsiteY1" fmla="*/ 4037737 h 5023854"/>
              <a:gd name="connsiteX2" fmla="*/ 3042240 w 6995523"/>
              <a:gd name="connsiteY2" fmla="*/ 2931426 h 5023854"/>
              <a:gd name="connsiteX3" fmla="*/ 4814595 w 6995523"/>
              <a:gd name="connsiteY3" fmla="*/ 707515 h 5023854"/>
              <a:gd name="connsiteX4" fmla="*/ 5503217 w 6995523"/>
              <a:gd name="connsiteY4" fmla="*/ 244671 h 5023854"/>
              <a:gd name="connsiteX5" fmla="*/ 6722417 w 6995523"/>
              <a:gd name="connsiteY5" fmla="*/ 176937 h 5023854"/>
              <a:gd name="connsiteX6" fmla="*/ 6914329 w 6995523"/>
              <a:gd name="connsiteY6" fmla="*/ 154360 h 5023854"/>
              <a:gd name="connsiteX7" fmla="*/ 6970773 w 6995523"/>
              <a:gd name="connsiteY7" fmla="*/ 210804 h 5023854"/>
              <a:gd name="connsiteX8" fmla="*/ 6993351 w 6995523"/>
              <a:gd name="connsiteY8" fmla="*/ 368849 h 5023854"/>
              <a:gd name="connsiteX9" fmla="*/ 6993351 w 6995523"/>
              <a:gd name="connsiteY9" fmla="*/ 4692493 h 5023854"/>
              <a:gd name="connsiteX10" fmla="*/ 6982062 w 6995523"/>
              <a:gd name="connsiteY10" fmla="*/ 4726360 h 5023854"/>
              <a:gd name="connsiteX11" fmla="*/ 6891751 w 6995523"/>
              <a:gd name="connsiteY11" fmla="*/ 4703782 h 5023854"/>
              <a:gd name="connsiteX12" fmla="*/ 615129 w 6995523"/>
              <a:gd name="connsiteY12" fmla="*/ 4726360 h 5023854"/>
              <a:gd name="connsiteX13" fmla="*/ 581262 w 6995523"/>
              <a:gd name="connsiteY13" fmla="*/ 4500582 h 502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5523" h="5023854">
                <a:moveTo>
                  <a:pt x="490951" y="4523160"/>
                </a:moveTo>
                <a:cubicBezTo>
                  <a:pt x="622654" y="4413093"/>
                  <a:pt x="754358" y="4303026"/>
                  <a:pt x="1179573" y="4037737"/>
                </a:cubicBezTo>
                <a:cubicBezTo>
                  <a:pt x="1604788" y="3772448"/>
                  <a:pt x="2436403" y="3486463"/>
                  <a:pt x="3042240" y="2931426"/>
                </a:cubicBezTo>
                <a:cubicBezTo>
                  <a:pt x="3648077" y="2376389"/>
                  <a:pt x="4404432" y="1155308"/>
                  <a:pt x="4814595" y="707515"/>
                </a:cubicBezTo>
                <a:cubicBezTo>
                  <a:pt x="5224758" y="259722"/>
                  <a:pt x="5185247" y="333101"/>
                  <a:pt x="5503217" y="244671"/>
                </a:cubicBezTo>
                <a:cubicBezTo>
                  <a:pt x="5821187" y="156241"/>
                  <a:pt x="6487232" y="191989"/>
                  <a:pt x="6722417" y="176937"/>
                </a:cubicBezTo>
                <a:cubicBezTo>
                  <a:pt x="6957602" y="161885"/>
                  <a:pt x="6872936" y="148715"/>
                  <a:pt x="6914329" y="154360"/>
                </a:cubicBezTo>
                <a:cubicBezTo>
                  <a:pt x="6955722" y="160004"/>
                  <a:pt x="6957603" y="175056"/>
                  <a:pt x="6970773" y="210804"/>
                </a:cubicBezTo>
                <a:cubicBezTo>
                  <a:pt x="6983943" y="246552"/>
                  <a:pt x="6989588" y="-378099"/>
                  <a:pt x="6993351" y="368849"/>
                </a:cubicBezTo>
                <a:cubicBezTo>
                  <a:pt x="6997114" y="1115797"/>
                  <a:pt x="6995232" y="3966241"/>
                  <a:pt x="6993351" y="4692493"/>
                </a:cubicBezTo>
                <a:cubicBezTo>
                  <a:pt x="6991470" y="5418745"/>
                  <a:pt x="6998995" y="4724479"/>
                  <a:pt x="6982062" y="4726360"/>
                </a:cubicBezTo>
                <a:cubicBezTo>
                  <a:pt x="6965129" y="4728241"/>
                  <a:pt x="6891751" y="4703782"/>
                  <a:pt x="6891751" y="4703782"/>
                </a:cubicBezTo>
                <a:lnTo>
                  <a:pt x="615129" y="4726360"/>
                </a:lnTo>
                <a:cubicBezTo>
                  <a:pt x="-436619" y="4692493"/>
                  <a:pt x="72321" y="4596537"/>
                  <a:pt x="581262" y="4500582"/>
                </a:cubicBezTo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1505415" y="1143000"/>
            <a:ext cx="4839629" cy="4270917"/>
          </a:xfrm>
          <a:custGeom>
            <a:avLst/>
            <a:gdLst>
              <a:gd name="connsiteX0" fmla="*/ 0 w 4839629"/>
              <a:gd name="connsiteY0" fmla="*/ 4270917 h 4270917"/>
              <a:gd name="connsiteX1" fmla="*/ 691375 w 4839629"/>
              <a:gd name="connsiteY1" fmla="*/ 4059044 h 4270917"/>
              <a:gd name="connsiteX2" fmla="*/ 1616926 w 4839629"/>
              <a:gd name="connsiteY2" fmla="*/ 3646449 h 4270917"/>
              <a:gd name="connsiteX3" fmla="*/ 2687444 w 4839629"/>
              <a:gd name="connsiteY3" fmla="*/ 2877014 h 4270917"/>
              <a:gd name="connsiteX4" fmla="*/ 3880624 w 4839629"/>
              <a:gd name="connsiteY4" fmla="*/ 1583473 h 4270917"/>
              <a:gd name="connsiteX5" fmla="*/ 4839629 w 4839629"/>
              <a:gd name="connsiteY5" fmla="*/ 0 h 4270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9629" h="4270917">
                <a:moveTo>
                  <a:pt x="0" y="4270917"/>
                </a:moveTo>
                <a:cubicBezTo>
                  <a:pt x="210943" y="4217019"/>
                  <a:pt x="421887" y="4163122"/>
                  <a:pt x="691375" y="4059044"/>
                </a:cubicBezTo>
                <a:cubicBezTo>
                  <a:pt x="960863" y="3954966"/>
                  <a:pt x="1284248" y="3843454"/>
                  <a:pt x="1616926" y="3646449"/>
                </a:cubicBezTo>
                <a:cubicBezTo>
                  <a:pt x="1949604" y="3449444"/>
                  <a:pt x="2310161" y="3220843"/>
                  <a:pt x="2687444" y="2877014"/>
                </a:cubicBezTo>
                <a:cubicBezTo>
                  <a:pt x="3064727" y="2533185"/>
                  <a:pt x="3521927" y="2062975"/>
                  <a:pt x="3880624" y="1583473"/>
                </a:cubicBezTo>
                <a:cubicBezTo>
                  <a:pt x="4239322" y="1103971"/>
                  <a:pt x="4839629" y="0"/>
                  <a:pt x="4839629" y="0"/>
                </a:cubicBezTo>
              </a:path>
            </a:pathLst>
          </a:custGeom>
          <a:noFill/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0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3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995640" y="1486080"/>
              <a:ext cx="1960200" cy="116604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88440" y="1474560"/>
                <a:ext cx="1977120" cy="118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303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27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5" y="1274721"/>
            <a:ext cx="7594771" cy="528089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Psychrometric</a:t>
            </a:r>
            <a:r>
              <a:rPr lang="en-US" sz="2800" dirty="0" smtClean="0"/>
              <a:t> Chart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56926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ig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114425"/>
            <a:ext cx="7351713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>
            <a:spLocks/>
          </p:cNvSpPr>
          <p:nvPr/>
        </p:nvSpPr>
        <p:spPr bwMode="auto">
          <a:xfrm>
            <a:off x="320675" y="1100138"/>
            <a:ext cx="5013325" cy="4849142"/>
          </a:xfrm>
          <a:custGeom>
            <a:avLst/>
            <a:gdLst>
              <a:gd name="T0" fmla="*/ 0 w 4880473"/>
              <a:gd name="T1" fmla="*/ 4783058 h 4726236"/>
              <a:gd name="T2" fmla="*/ 435790 w 4880473"/>
              <a:gd name="T3" fmla="*/ 4671565 h 4726236"/>
              <a:gd name="T4" fmla="*/ 1229150 w 4880473"/>
              <a:gd name="T5" fmla="*/ 4348234 h 4726236"/>
              <a:gd name="T6" fmla="*/ 2044857 w 4880473"/>
              <a:gd name="T7" fmla="*/ 3891113 h 4726236"/>
              <a:gd name="T8" fmla="*/ 2715303 w 4880473"/>
              <a:gd name="T9" fmla="*/ 3367094 h 4726236"/>
              <a:gd name="T10" fmla="*/ 3151092 w 4880473"/>
              <a:gd name="T11" fmla="*/ 2909972 h 4726236"/>
              <a:gd name="T12" fmla="*/ 4056192 w 4880473"/>
              <a:gd name="T13" fmla="*/ 1739293 h 4726236"/>
              <a:gd name="T14" fmla="*/ 4514330 w 4880473"/>
              <a:gd name="T15" fmla="*/ 891945 h 4726236"/>
              <a:gd name="T16" fmla="*/ 4950120 w 4880473"/>
              <a:gd name="T17" fmla="*/ 0 h 47262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880473" h="4726236">
                <a:moveTo>
                  <a:pt x="0" y="4726236"/>
                </a:moveTo>
                <a:cubicBezTo>
                  <a:pt x="113841" y="4706956"/>
                  <a:pt x="227682" y="4687677"/>
                  <a:pt x="429658" y="4616067"/>
                </a:cubicBezTo>
                <a:cubicBezTo>
                  <a:pt x="631634" y="4544457"/>
                  <a:pt x="947451" y="4425108"/>
                  <a:pt x="1211856" y="4296578"/>
                </a:cubicBezTo>
                <a:cubicBezTo>
                  <a:pt x="1476261" y="4168048"/>
                  <a:pt x="1771880" y="4006468"/>
                  <a:pt x="2016087" y="3844887"/>
                </a:cubicBezTo>
                <a:cubicBezTo>
                  <a:pt x="2260294" y="3683306"/>
                  <a:pt x="2495321" y="3488675"/>
                  <a:pt x="2677099" y="3327094"/>
                </a:cubicBezTo>
                <a:cubicBezTo>
                  <a:pt x="2858877" y="3165513"/>
                  <a:pt x="2886420" y="3143479"/>
                  <a:pt x="3106757" y="2875402"/>
                </a:cubicBezTo>
                <a:cubicBezTo>
                  <a:pt x="3327094" y="2607325"/>
                  <a:pt x="3775113" y="2050973"/>
                  <a:pt x="3999123" y="1718631"/>
                </a:cubicBezTo>
                <a:cubicBezTo>
                  <a:pt x="4223133" y="1386289"/>
                  <a:pt x="4303923" y="1167787"/>
                  <a:pt x="4450815" y="881349"/>
                </a:cubicBezTo>
                <a:cubicBezTo>
                  <a:pt x="4597707" y="594911"/>
                  <a:pt x="4739090" y="297455"/>
                  <a:pt x="4880473" y="0"/>
                </a:cubicBezTo>
              </a:path>
            </a:pathLst>
          </a:custGeom>
          <a:noFill/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323528" y="6381328"/>
            <a:ext cx="7416824" cy="0"/>
          </a:xfrm>
          <a:prstGeom prst="lin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0" name="TextBox 2"/>
          <p:cNvSpPr txBox="1">
            <a:spLocks noChangeArrowheads="1"/>
          </p:cNvSpPr>
          <p:nvPr/>
        </p:nvSpPr>
        <p:spPr bwMode="auto">
          <a:xfrm rot="-5400000">
            <a:off x="5629200" y="3436144"/>
            <a:ext cx="49085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Specific Humidity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(gms of water vapour/kg of dry air)</a:t>
            </a:r>
          </a:p>
        </p:txBody>
      </p:sp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27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022360" y="4907160"/>
              <a:ext cx="1392120" cy="957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11920" y="4897080"/>
                <a:ext cx="1406880" cy="11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7050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163513" y="115888"/>
            <a:ext cx="7772400" cy="1143000"/>
          </a:xfrm>
        </p:spPr>
        <p:txBody>
          <a:bodyPr/>
          <a:lstStyle/>
          <a:p>
            <a:r>
              <a:rPr lang="en-US" altLang="en-US" sz="2800" dirty="0" smtClean="0"/>
              <a:t>Heating of Air in Solar Air Heater</a:t>
            </a:r>
            <a:endParaRPr lang="en-IN" altLang="en-US" sz="2800" dirty="0" smtClean="0"/>
          </a:p>
        </p:txBody>
      </p:sp>
      <p:pic>
        <p:nvPicPr>
          <p:cNvPr id="23" name="Picture 22" descr="Chart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47" y="1196752"/>
            <a:ext cx="7257181" cy="540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4537800" y="5087160"/>
              <a:ext cx="2016000" cy="6253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26640" y="5077080"/>
                <a:ext cx="2038680" cy="64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6097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163513" y="115888"/>
            <a:ext cx="7772400" cy="1143000"/>
          </a:xfrm>
        </p:spPr>
        <p:txBody>
          <a:bodyPr/>
          <a:lstStyle/>
          <a:p>
            <a:r>
              <a:rPr lang="en-US" altLang="en-US" sz="2800" dirty="0" smtClean="0"/>
              <a:t>Drying of Slices in the Hood</a:t>
            </a:r>
            <a:endParaRPr lang="en-IN" altLang="en-US" sz="2800" dirty="0" smtClean="0"/>
          </a:p>
        </p:txBody>
      </p:sp>
      <p:pic>
        <p:nvPicPr>
          <p:cNvPr id="23" name="Picture 22" descr="Chart&#10;&#10;Description automatically gener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47" y="1196752"/>
            <a:ext cx="7257181" cy="540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3396600" y="2564280"/>
              <a:ext cx="3574080" cy="28414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85080" y="2557080"/>
                <a:ext cx="3599640" cy="286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2674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265113"/>
            <a:ext cx="7772400" cy="533400"/>
          </a:xfrm>
        </p:spPr>
        <p:txBody>
          <a:bodyPr/>
          <a:lstStyle/>
          <a:p>
            <a:r>
              <a:rPr lang="en-US" sz="2800" smtClean="0"/>
              <a:t>Psychrometric Processes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11163" y="1780257"/>
            <a:ext cx="4378763" cy="2771934"/>
            <a:chOff x="411163" y="1100137"/>
            <a:chExt cx="4378763" cy="2771934"/>
          </a:xfrm>
        </p:grpSpPr>
        <p:sp>
          <p:nvSpPr>
            <p:cNvPr id="46095" name="TextBox 2"/>
            <p:cNvSpPr txBox="1">
              <a:spLocks noChangeArrowheads="1"/>
            </p:cNvSpPr>
            <p:nvPr/>
          </p:nvSpPr>
          <p:spPr bwMode="auto">
            <a:xfrm>
              <a:off x="411163" y="1100137"/>
              <a:ext cx="43787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sz="2400" dirty="0"/>
                <a:t>Sensible </a:t>
              </a:r>
              <a:r>
                <a:rPr lang="en-IN" sz="2400" dirty="0" smtClean="0"/>
                <a:t>Heating of air in </a:t>
              </a:r>
              <a:r>
                <a:rPr lang="en-IN" sz="2400" dirty="0" err="1" smtClean="0"/>
                <a:t>Asorber</a:t>
              </a:r>
              <a:endParaRPr lang="en-IN" sz="24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3685" y="1452736"/>
              <a:ext cx="3038235" cy="2419335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1835696" y="3356992"/>
              <a:ext cx="45719" cy="7200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9" name="Straight Arrow Connector 8"/>
            <p:cNvCxnSpPr>
              <a:stCxn id="5" idx="6"/>
            </p:cNvCxnSpPr>
            <p:nvPr/>
          </p:nvCxnSpPr>
          <p:spPr>
            <a:xfrm>
              <a:off x="1881415" y="3392996"/>
              <a:ext cx="1250425" cy="23558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4093051" y="3573016"/>
            <a:ext cx="4788488" cy="2808312"/>
            <a:chOff x="4093051" y="3573016"/>
            <a:chExt cx="4788488" cy="2808312"/>
          </a:xfrm>
        </p:grpSpPr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4093051" y="3573016"/>
              <a:ext cx="4788488" cy="2808312"/>
              <a:chOff x="971857" y="3771916"/>
              <a:chExt cx="4788121" cy="2808964"/>
            </a:xfrm>
          </p:grpSpPr>
          <p:pic>
            <p:nvPicPr>
              <p:cNvPr id="46090" name="Picture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9929" y="4304405"/>
                <a:ext cx="3028950" cy="2276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6091" name="TextBox 24"/>
              <p:cNvSpPr txBox="1">
                <a:spLocks noChangeArrowheads="1"/>
              </p:cNvSpPr>
              <p:nvPr/>
            </p:nvSpPr>
            <p:spPr bwMode="auto">
              <a:xfrm>
                <a:off x="971857" y="3771916"/>
                <a:ext cx="4788121" cy="4617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IN" sz="2400" dirty="0" smtClean="0"/>
                  <a:t>Humidification air or Drying of Food</a:t>
                </a:r>
                <a:endParaRPr lang="en-IN" sz="2400" dirty="0"/>
              </a:p>
            </p:txBody>
          </p:sp>
        </p:grpSp>
        <p:sp>
          <p:nvSpPr>
            <p:cNvPr id="13" name="Oval 12"/>
            <p:cNvSpPr/>
            <p:nvPr/>
          </p:nvSpPr>
          <p:spPr>
            <a:xfrm>
              <a:off x="6588224" y="5517232"/>
              <a:ext cx="72008" cy="72008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 flipV="1">
              <a:off x="5724128" y="5085184"/>
              <a:ext cx="864096" cy="468052"/>
            </a:xfrm>
            <a:prstGeom prst="straightConnector1">
              <a:avLst/>
            </a:prstGeom>
            <a:ln w="349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4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5" name="Group 44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6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5400600" cy="79864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 balance equations for Solar Air Heater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D:\IITD\G\Solar Dryer\Mango Drying\Figures for Manuscript\Energy Balance_Glass_plate.t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16" y="1268760"/>
            <a:ext cx="4457700" cy="3500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eom_geom1.jpeg"/>
          <p:cNvPicPr/>
          <p:nvPr/>
        </p:nvPicPr>
        <p:blipFill rotWithShape="1">
          <a:blip r:embed="rId4" cstate="print"/>
          <a:srcRect l="6230" t="18408" r="23934"/>
          <a:stretch/>
        </p:blipFill>
        <p:spPr bwMode="auto">
          <a:xfrm>
            <a:off x="5488088" y="1841953"/>
            <a:ext cx="3467636" cy="29551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4830865"/>
              </p:ext>
            </p:extLst>
          </p:nvPr>
        </p:nvGraphicFramePr>
        <p:xfrm>
          <a:off x="3994941" y="4900448"/>
          <a:ext cx="4960783" cy="29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1" name="Equation" r:id="rId5" imgW="4610100" imgH="279400" progId="Equation.DSMT4">
                  <p:embed/>
                </p:oleObj>
              </mc:Choice>
              <mc:Fallback>
                <p:oleObj name="Equation" r:id="rId5" imgW="46101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4941" y="4900448"/>
                        <a:ext cx="4960783" cy="2972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3063417"/>
              </p:ext>
            </p:extLst>
          </p:nvPr>
        </p:nvGraphicFramePr>
        <p:xfrm>
          <a:off x="3137841" y="5367610"/>
          <a:ext cx="5827542" cy="50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2" name="Equation" r:id="rId7" imgW="5549900" imgH="482600" progId="Equation.DSMT4">
                  <p:embed/>
                </p:oleObj>
              </mc:Choice>
              <mc:Fallback>
                <p:oleObj name="Equation" r:id="rId7" imgW="55499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7841" y="5367610"/>
                        <a:ext cx="5827542" cy="5097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7108373"/>
              </p:ext>
            </p:extLst>
          </p:nvPr>
        </p:nvGraphicFramePr>
        <p:xfrm>
          <a:off x="3921619" y="5972922"/>
          <a:ext cx="4454377" cy="336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3" name="Equation" r:id="rId9" imgW="3657600" imgH="279400" progId="Equation.DSMT4">
                  <p:embed/>
                </p:oleObj>
              </mc:Choice>
              <mc:Fallback>
                <p:oleObj name="Equation" r:id="rId9" imgW="36576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619" y="5972922"/>
                        <a:ext cx="4454377" cy="3363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0" y="-1"/>
            <a:ext cx="9144000" cy="6858001"/>
            <a:chOff x="0" y="0"/>
            <a:chExt cx="9144000" cy="6858000"/>
          </a:xfrm>
        </p:grpSpPr>
        <p:grpSp>
          <p:nvGrpSpPr>
            <p:cNvPr id="1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0137745">
            <a:off x="4943165" y="1544694"/>
            <a:ext cx="2246147" cy="1788598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>
          <a:xfrm flipV="1">
            <a:off x="5859084" y="2348880"/>
            <a:ext cx="1286514" cy="617363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68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IITD\G\Solar Dryer\Results of Matlab\ambient temp.tif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" t="9554" r="9610" b="3557"/>
          <a:stretch/>
        </p:blipFill>
        <p:spPr bwMode="auto">
          <a:xfrm>
            <a:off x="305824" y="1519420"/>
            <a:ext cx="4338184" cy="39318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D:\IITD\G\Solar Dryer\Results of Matlab\solar flux.tif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" t="9193" r="10086" b="4264"/>
          <a:stretch/>
        </p:blipFill>
        <p:spPr bwMode="auto">
          <a:xfrm>
            <a:off x="5012701" y="1515691"/>
            <a:ext cx="3960440" cy="38664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19672" y="300321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Input Parameters</a:t>
            </a:r>
            <a:endParaRPr lang="en-US" sz="2800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551723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Ambient Temperature variation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154088" y="5729527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Solar Flux variation </a:t>
            </a:r>
            <a:endParaRPr lang="en-US" dirty="0"/>
          </a:p>
        </p:txBody>
      </p: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2045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971600" y="170637"/>
            <a:ext cx="61206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of Solar Natural Convection Air Heating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0000"/>
                    </a14:imgEffect>
                    <a14:imgEffect>
                      <a14:brightnessContrast bright="-40000" contrast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536" y="1262742"/>
            <a:ext cx="7851725" cy="526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9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G\Solar Dryer\1pm\velo_1pm30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06" y="1914928"/>
            <a:ext cx="4365938" cy="2999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D:\G\Solar Dryer\1pm\temp_1pm051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654" y="1902853"/>
            <a:ext cx="4182415" cy="302331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310933" y="5294261"/>
            <a:ext cx="4061817" cy="322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Velocity distribution for Conventional Solar Dryer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560590" y="5321320"/>
            <a:ext cx="4388766" cy="322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Temperature distribution for Conventional Solar Dryer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4" y="404664"/>
            <a:ext cx="784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COMSOL Simulations </a:t>
            </a:r>
            <a:endParaRPr lang="en-US" sz="2800" dirty="0"/>
          </a:p>
        </p:txBody>
      </p: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998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EA95C-0176-4B6B-9D5B-9144D3F8AA2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47664" y="385500"/>
            <a:ext cx="55446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257175" algn="l"/>
                <a:tab pos="291941" algn="l"/>
              </a:tabLst>
            </a:pPr>
            <a:r>
              <a:rPr lang="en-US" sz="28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Mass flow rate of Hot Air</a:t>
            </a:r>
            <a:endParaRPr lang="en-US" sz="2800" dirty="0"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D:\IITD\G\Solar Dryer\Mango Drying\111\Untitled55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407" y="1289400"/>
            <a:ext cx="5562869" cy="421390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57251" y="4947851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sp>
        <p:nvSpPr>
          <p:cNvPr id="3" name="TextBox 2"/>
          <p:cNvSpPr txBox="1"/>
          <p:nvPr/>
        </p:nvSpPr>
        <p:spPr>
          <a:xfrm>
            <a:off x="1475656" y="5984492"/>
            <a:ext cx="7392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Temperature and velocity distribution due to density difference</a:t>
            </a:r>
            <a:endParaRPr lang="en-US" dirty="0"/>
          </a:p>
        </p:txBody>
      </p: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3616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9745" y="188641"/>
            <a:ext cx="6012508" cy="937692"/>
          </a:xfrm>
        </p:spPr>
        <p:txBody>
          <a:bodyPr>
            <a:noAutofit/>
          </a:bodyPr>
          <a:lstStyle/>
          <a:p>
            <a:pPr algn="ctr"/>
            <a:r>
              <a:rPr lang="en-IN" sz="22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Development Solar </a:t>
            </a:r>
            <a:r>
              <a:rPr lang="en-IN" sz="22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Dryer </a:t>
            </a:r>
            <a:r>
              <a:rPr lang="en-IN" sz="22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CRDT </a:t>
            </a:r>
            <a:r>
              <a:rPr lang="en-IN" sz="225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IIT </a:t>
            </a:r>
            <a:r>
              <a:rPr lang="en-IN" sz="225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Delhi</a:t>
            </a:r>
            <a:endParaRPr lang="en-US" sz="13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93658" y="5657389"/>
            <a:ext cx="3129446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35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Basic design of conventional solar dryer</a:t>
            </a:r>
            <a:endParaRPr lang="en-US" sz="1350" b="1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6954" y="2013079"/>
            <a:ext cx="43695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The design parameters:</a:t>
            </a:r>
          </a:p>
          <a:p>
            <a:endParaRPr lang="en-IN" sz="135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IN" sz="1350" u="sng" dirty="0">
                <a:latin typeface="Times New Roman" panose="02020603050405020304" pitchFamily="18" charset="0"/>
                <a:ea typeface="Calibri" panose="020F0502020204030204" pitchFamily="34" charset="0"/>
              </a:rPr>
              <a:t>Input Parameters :  </a:t>
            </a:r>
          </a:p>
          <a:p>
            <a:endParaRPr lang="en-IN" sz="135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IN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Solar flux, air velocity, ambient temperature</a:t>
            </a:r>
          </a:p>
          <a:p>
            <a:endParaRPr lang="en-IN" sz="135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IN" sz="1350" u="sng" dirty="0">
                <a:latin typeface="Times New Roman" panose="02020603050405020304" pitchFamily="18" charset="0"/>
                <a:ea typeface="Calibri" panose="020F0502020204030204" pitchFamily="34" charset="0"/>
              </a:rPr>
              <a:t>Optimization Parameters :</a:t>
            </a:r>
          </a:p>
          <a:p>
            <a:endParaRPr lang="en-IN" sz="135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IN" sz="1350" dirty="0">
                <a:latin typeface="Times New Roman" panose="02020603050405020304" pitchFamily="18" charset="0"/>
                <a:ea typeface="Calibri" panose="020F0502020204030204" pitchFamily="34" charset="0"/>
              </a:rPr>
              <a:t>Temperature values, collector area, gap between the collector</a:t>
            </a:r>
          </a:p>
          <a:p>
            <a:endParaRPr lang="en-IN" sz="1350" dirty="0">
              <a:latin typeface="Times New Roman" panose="02020603050405020304" pitchFamily="18" charset="0"/>
            </a:endParaRPr>
          </a:p>
          <a:p>
            <a:r>
              <a:rPr lang="en-IN" sz="1350" u="sng" dirty="0">
                <a:latin typeface="Times New Roman" panose="02020603050405020304" pitchFamily="18" charset="0"/>
              </a:rPr>
              <a:t>Output : </a:t>
            </a:r>
          </a:p>
          <a:p>
            <a:endParaRPr lang="en-IN" sz="1350" dirty="0">
              <a:latin typeface="Times New Roman" panose="02020603050405020304" pitchFamily="18" charset="0"/>
            </a:endParaRPr>
          </a:p>
          <a:p>
            <a:r>
              <a:rPr lang="en-IN" sz="1350" dirty="0">
                <a:latin typeface="Times New Roman" panose="02020603050405020304" pitchFamily="18" charset="0"/>
              </a:rPr>
              <a:t>Different values of temperature for the day like</a:t>
            </a:r>
          </a:p>
          <a:p>
            <a:r>
              <a:rPr lang="en-IN" sz="1350" dirty="0">
                <a:latin typeface="Times New Roman" panose="02020603050405020304" pitchFamily="18" charset="0"/>
              </a:rPr>
              <a:t>Air Temperature</a:t>
            </a:r>
          </a:p>
          <a:p>
            <a:r>
              <a:rPr lang="en-IN" sz="1350" dirty="0">
                <a:latin typeface="Times New Roman" panose="02020603050405020304" pitchFamily="18" charset="0"/>
              </a:rPr>
              <a:t>Inner Glass Temperature</a:t>
            </a:r>
          </a:p>
          <a:p>
            <a:r>
              <a:rPr lang="en-IN" sz="1350" dirty="0">
                <a:latin typeface="Times New Roman" panose="02020603050405020304" pitchFamily="18" charset="0"/>
              </a:rPr>
              <a:t>Outer Glass Temperature</a:t>
            </a:r>
          </a:p>
          <a:p>
            <a:r>
              <a:rPr lang="en-IN" sz="1350" dirty="0">
                <a:latin typeface="Times New Roman" panose="02020603050405020304" pitchFamily="18" charset="0"/>
              </a:rPr>
              <a:t>Collector Basin Temperature</a:t>
            </a:r>
          </a:p>
          <a:p>
            <a:endParaRPr lang="en-IN" sz="1350" dirty="0">
              <a:latin typeface="Times New Roman" panose="02020603050405020304" pitchFamily="18" charset="0"/>
            </a:endParaRPr>
          </a:p>
          <a:p>
            <a:endParaRPr lang="en-US" sz="1350" dirty="0"/>
          </a:p>
        </p:txBody>
      </p:sp>
      <p:pic>
        <p:nvPicPr>
          <p:cNvPr id="7" name="Picture 6" descr="D:\IITD\Solar Dryer\Design\New Design\Solar Dryer Design Outlin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r="66099" b="30200"/>
          <a:stretch/>
        </p:blipFill>
        <p:spPr bwMode="auto">
          <a:xfrm>
            <a:off x="1677563" y="2104840"/>
            <a:ext cx="2884778" cy="34466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732925"/>
              </p:ext>
            </p:extLst>
          </p:nvPr>
        </p:nvGraphicFramePr>
        <p:xfrm>
          <a:off x="467544" y="2274008"/>
          <a:ext cx="2741972" cy="12990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9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Product temperature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65</a:t>
                      </a:r>
                      <a:r>
                        <a:rPr lang="en-US" sz="800" u="none" strike="noStrike" baseline="30000">
                          <a:effectLst/>
                        </a:rPr>
                        <a:t>o</a:t>
                      </a:r>
                      <a:r>
                        <a:rPr lang="en-US" sz="800" u="none" strike="noStrike">
                          <a:effectLst/>
                        </a:rPr>
                        <a:t>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4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Amount of </a:t>
                      </a:r>
                      <a:r>
                        <a:rPr lang="en-US" sz="800" u="none" strike="noStrike" dirty="0" smtClean="0">
                          <a:effectLst/>
                        </a:rPr>
                        <a:t>moisture </a:t>
                      </a:r>
                      <a:r>
                        <a:rPr lang="en-US" sz="800" u="none" strike="noStrike" dirty="0">
                          <a:effectLst/>
                        </a:rPr>
                        <a:t>to be removed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3.947 kg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Latent heat of evaporation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2347000 J/ kg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57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Energy required to evaporate the moisture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9.2 MJ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446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Solar dryer Heat energy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15 MJ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Maximum Solar Intensity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800 W/m</a:t>
                      </a:r>
                      <a:r>
                        <a:rPr lang="en-US" sz="800" u="none" strike="noStrike" baseline="30000">
                          <a:effectLst/>
                        </a:rPr>
                        <a:t>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62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Area of the Solar collector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1.4 m</a:t>
                      </a:r>
                      <a:r>
                        <a:rPr lang="en-US" sz="800" u="none" strike="noStrike" baseline="30000" dirty="0">
                          <a:effectLst/>
                        </a:rPr>
                        <a:t>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467544" y="1295500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Design, Development, Experimentation and Simulation of Solar Dryer </a:t>
            </a:r>
            <a:br>
              <a:rPr lang="en-US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Rural Application (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Amchur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Drying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539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616" y="47342"/>
            <a:ext cx="8880086" cy="1710914"/>
          </a:xfrm>
        </p:spPr>
        <p:txBody>
          <a:bodyPr>
            <a:noAutofit/>
          </a:bodyPr>
          <a:lstStyle/>
          <a:p>
            <a:pPr algn="ctr"/>
            <a:r>
              <a:rPr lang="en-US" sz="2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and Development of Multi-use 5 in One </a:t>
            </a:r>
            <a:br>
              <a:rPr lang="en-US" sz="2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Domestic Portable Indirect Type of Solar Dryer</a:t>
            </a:r>
            <a:br>
              <a:rPr lang="en-US" sz="2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5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6164" t="21454" r="35611" b="18500"/>
          <a:stretch/>
        </p:blipFill>
        <p:spPr>
          <a:xfrm>
            <a:off x="161510" y="2240868"/>
            <a:ext cx="2754306" cy="32943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1737" t="23422" r="29523" b="44094"/>
          <a:stretch/>
        </p:blipFill>
        <p:spPr>
          <a:xfrm>
            <a:off x="2959338" y="3320988"/>
            <a:ext cx="3393797" cy="15999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35420" t="23624" r="34695" b="8455"/>
          <a:stretch/>
        </p:blipFill>
        <p:spPr>
          <a:xfrm>
            <a:off x="6539834" y="2254052"/>
            <a:ext cx="2595872" cy="331694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06286" y="5648272"/>
            <a:ext cx="272555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Small Version with Single Collector </a:t>
            </a:r>
            <a:endParaRPr lang="en-US" sz="1350" dirty="0"/>
          </a:p>
        </p:txBody>
      </p:sp>
      <p:sp>
        <p:nvSpPr>
          <p:cNvPr id="11" name="Rectangle 10"/>
          <p:cNvSpPr/>
          <p:nvPr/>
        </p:nvSpPr>
        <p:spPr>
          <a:xfrm>
            <a:off x="3221850" y="4997272"/>
            <a:ext cx="277672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Small version with Double Collector </a:t>
            </a:r>
            <a:endParaRPr lang="en-US" sz="1350" dirty="0"/>
          </a:p>
        </p:txBody>
      </p:sp>
      <p:sp>
        <p:nvSpPr>
          <p:cNvPr id="12" name="Rectangle 11"/>
          <p:cNvSpPr/>
          <p:nvPr/>
        </p:nvSpPr>
        <p:spPr>
          <a:xfrm>
            <a:off x="5112060" y="5648272"/>
            <a:ext cx="398064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Medium Size Solar Dryer with Single Large Collector </a:t>
            </a:r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197514" y="1837552"/>
            <a:ext cx="4320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(1)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43195" y="2946987"/>
            <a:ext cx="37863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/>
              <a:t>(2)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18299" y="1956073"/>
            <a:ext cx="37863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/>
              <a:t>(3)</a:t>
            </a:r>
          </a:p>
        </p:txBody>
      </p:sp>
      <p:grpSp>
        <p:nvGrpSpPr>
          <p:cNvPr id="1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25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3410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502" y="5402798"/>
            <a:ext cx="367240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Medium Size Solar Dryer with Two Collector </a:t>
            </a:r>
          </a:p>
          <a:p>
            <a:pPr algn="ctr"/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(One small and one large collector) </a:t>
            </a:r>
            <a:endParaRPr lang="en-US" sz="135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6717" t="18500" r="34505" b="11609"/>
          <a:stretch/>
        </p:blipFill>
        <p:spPr>
          <a:xfrm>
            <a:off x="611560" y="1477802"/>
            <a:ext cx="2808312" cy="38344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3397" t="25390" r="31546" b="12595"/>
          <a:stretch/>
        </p:blipFill>
        <p:spPr>
          <a:xfrm>
            <a:off x="4085946" y="1462887"/>
            <a:ext cx="3870430" cy="38493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085946" y="54648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Large Size Solar Dryer with Three Collector </a:t>
            </a:r>
          </a:p>
          <a:p>
            <a:pPr algn="ctr"/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(Two small and one large collector) </a:t>
            </a:r>
            <a:endParaRPr lang="en-US" sz="1350" dirty="0"/>
          </a:p>
        </p:txBody>
      </p:sp>
      <p:grpSp>
        <p:nvGrpSpPr>
          <p:cNvPr id="11" name="Group 38"/>
          <p:cNvGrpSpPr>
            <a:grpSpLocks/>
          </p:cNvGrpSpPr>
          <p:nvPr/>
        </p:nvGrpSpPr>
        <p:grpSpPr bwMode="auto">
          <a:xfrm>
            <a:off x="0" y="27383"/>
            <a:ext cx="9144000" cy="6858001"/>
            <a:chOff x="0" y="0"/>
            <a:chExt cx="9144000" cy="6858000"/>
          </a:xfrm>
        </p:grpSpPr>
        <p:grpSp>
          <p:nvGrpSpPr>
            <p:cNvPr id="1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9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341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IIT Delhi Designs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88385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7" t="14322" r="17462" b="8721"/>
          <a:stretch/>
        </p:blipFill>
        <p:spPr>
          <a:xfrm>
            <a:off x="467544" y="1124744"/>
            <a:ext cx="3960441" cy="34563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3397" t="25390" r="37881" b="12595"/>
          <a:stretch/>
        </p:blipFill>
        <p:spPr>
          <a:xfrm>
            <a:off x="5292080" y="1563214"/>
            <a:ext cx="3672408" cy="44580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7" t="6334" r="17314" b="2503"/>
          <a:stretch/>
        </p:blipFill>
        <p:spPr>
          <a:xfrm>
            <a:off x="683568" y="3557549"/>
            <a:ext cx="3538736" cy="3183819"/>
          </a:xfrm>
          <a:prstGeom prst="rect">
            <a:avLst/>
          </a:prstGeom>
        </p:spPr>
      </p:pic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6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Content Placeholder 3"/>
          <p:cNvSpPr>
            <a:spLocks noGrp="1"/>
          </p:cNvSpPr>
          <p:nvPr>
            <p:ph idx="1"/>
          </p:nvPr>
        </p:nvSpPr>
        <p:spPr>
          <a:xfrm>
            <a:off x="444185" y="188640"/>
            <a:ext cx="6432071" cy="9296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Development : 1. Multipurpose 5 in 1 Indirect Type of Solar Dryer</a:t>
            </a:r>
          </a:p>
        </p:txBody>
      </p:sp>
    </p:spTree>
    <p:extLst>
      <p:ext uri="{BB962C8B-B14F-4D97-AF65-F5344CB8AC3E}">
        <p14:creationId xmlns:p14="http://schemas.microsoft.com/office/powerpoint/2010/main" val="175287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36512" y="163639"/>
            <a:ext cx="7852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Development : 2.Direct type of Domestic Portable Solar Dryer cum Folding Chair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3396" t="29329" r="31184" b="25391"/>
          <a:stretch/>
        </p:blipFill>
        <p:spPr>
          <a:xfrm>
            <a:off x="57796" y="2243649"/>
            <a:ext cx="3302238" cy="23734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9" t="3730" r="20201" b="24871"/>
          <a:stretch/>
        </p:blipFill>
        <p:spPr>
          <a:xfrm>
            <a:off x="6779486" y="2243649"/>
            <a:ext cx="2160240" cy="27203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3" r="18661" b="-1"/>
          <a:stretch/>
        </p:blipFill>
        <p:spPr>
          <a:xfrm>
            <a:off x="3407280" y="1501033"/>
            <a:ext cx="3324960" cy="3969507"/>
          </a:xfrm>
          <a:prstGeom prst="rect">
            <a:avLst/>
          </a:prstGeom>
        </p:spPr>
      </p:pic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7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503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64" y="476672"/>
            <a:ext cx="6817916" cy="486054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Mango Drying and Potato Drying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460"/>
          <a:stretch/>
        </p:blipFill>
        <p:spPr>
          <a:xfrm>
            <a:off x="249212" y="1405069"/>
            <a:ext cx="3294366" cy="28129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922" y="1539983"/>
            <a:ext cx="5186784" cy="404925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66634" y="5655772"/>
            <a:ext cx="260545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/>
              <a:t>5 kg Potato Drying within 24 hours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29" y="4229696"/>
            <a:ext cx="3127731" cy="1703075"/>
          </a:xfrm>
          <a:prstGeom prst="rect">
            <a:avLst/>
          </a:prstGeom>
        </p:spPr>
      </p:pic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66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737" y="404664"/>
            <a:ext cx="8229600" cy="4047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Reusts</a:t>
            </a:r>
            <a:r>
              <a:rPr lang="en-US" dirty="0" smtClean="0"/>
              <a:t> Solar Drying</a:t>
            </a:r>
            <a:endParaRPr lang="en-US" dirty="0"/>
          </a:p>
        </p:txBody>
      </p:sp>
      <p:pic>
        <p:nvPicPr>
          <p:cNvPr id="4" name="Content Placeholder 3" descr="D:\IITD\Solar Dryer\Design\New Design\Product\Potato Chips\gandr-161226081192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042" y="1475195"/>
            <a:ext cx="3942438" cy="351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D:\IITD\Solar Dryer\Design\New Design\Product\Potato Chips\IMG_20210215_1019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868" y="1513503"/>
            <a:ext cx="1464469" cy="1464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D:\IITD\Solar Dryer\Design\New Design\Product\Potato Chips\IMG_20210215_10185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731" y="3566814"/>
            <a:ext cx="1421606" cy="142160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3411405" y="3065389"/>
            <a:ext cx="148309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Open Sun Drying</a:t>
            </a:r>
            <a:endParaRPr lang="en-US" sz="1350" dirty="0"/>
          </a:p>
        </p:txBody>
      </p:sp>
      <p:sp>
        <p:nvSpPr>
          <p:cNvPr id="7" name="Rectangle 6"/>
          <p:cNvSpPr/>
          <p:nvPr/>
        </p:nvSpPr>
        <p:spPr>
          <a:xfrm>
            <a:off x="3540497" y="5212845"/>
            <a:ext cx="113851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Solar Drying</a:t>
            </a:r>
            <a:endParaRPr lang="en-US" sz="1350" dirty="0"/>
          </a:p>
        </p:txBody>
      </p:sp>
      <p:pic>
        <p:nvPicPr>
          <p:cNvPr id="12" name="Picture 11" descr="D:\G\Solar Dryer\5pm\temp_5pm05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93" y="1302370"/>
            <a:ext cx="3019425" cy="2264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D:\G\Solar Dryer\10 am\velo_10am301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93" y="3699031"/>
            <a:ext cx="2924175" cy="21931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80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74675" y="150019"/>
            <a:ext cx="8208963" cy="773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 Quality Solar Air Dried Products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74675" y="5410201"/>
            <a:ext cx="75882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de-DE" sz="3600" b="1" dirty="0"/>
              <a:t>Main Product: Amla Candy: Excellent </a:t>
            </a:r>
          </a:p>
          <a:p>
            <a:r>
              <a:rPr lang="de-DE" sz="3600" b="1" dirty="0"/>
              <a:t>Colour, Aroma and Taste</a:t>
            </a:r>
            <a:endParaRPr lang="en-US" sz="3600" b="1" dirty="0"/>
          </a:p>
        </p:txBody>
      </p:sp>
      <p:pic>
        <p:nvPicPr>
          <p:cNvPr id="6" name="Picture 5" descr="CANDYB~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412875"/>
            <a:ext cx="4319588" cy="323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ANDYG~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5850" y="1557338"/>
            <a:ext cx="4248150" cy="31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95288" y="4868863"/>
            <a:ext cx="8388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de-DE" sz="3600" b="1" i="0">
                <a:solidFill>
                  <a:schemeClr val="tx2"/>
                </a:solidFill>
              </a:rPr>
              <a:t>Open Sun dried         Dried on Solar dryer</a:t>
            </a:r>
            <a:endParaRPr lang="en-US" sz="3600" b="1" i="0">
              <a:solidFill>
                <a:schemeClr val="tx2"/>
              </a:solidFill>
            </a:endParaRPr>
          </a:p>
        </p:txBody>
      </p: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1056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778877"/>
            <a:ext cx="7650850" cy="34743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Coffee; Onion flakes; Garlic flakes; </a:t>
            </a:r>
            <a:r>
              <a:rPr lang="fr-F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Grapes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Chilies; Ginger;</a:t>
            </a:r>
            <a:r>
              <a:rPr lang="da-D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Cabbage</a:t>
            </a:r>
            <a:r>
              <a:rPr lang="da-D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Tea; Cardamom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(small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Pepper, Turmeric;</a:t>
            </a:r>
            <a:r>
              <a:rPr lang="it-IT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Potato chips;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Smashed tomato;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Awala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is never ending…….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extremely important to develop solar drying system preferably using local materials and skills.</a:t>
            </a: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3"/>
          <p:cNvSpPr txBox="1">
            <a:spLocks/>
          </p:cNvSpPr>
          <p:nvPr/>
        </p:nvSpPr>
        <p:spPr>
          <a:xfrm>
            <a:off x="444185" y="188640"/>
            <a:ext cx="6432071" cy="929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products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48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322" y="319261"/>
            <a:ext cx="8229600" cy="706090"/>
          </a:xfrm>
        </p:spPr>
        <p:txBody>
          <a:bodyPr>
            <a:noAutofit/>
          </a:bodyPr>
          <a:lstStyle/>
          <a:p>
            <a:r>
              <a:rPr lang="en-IN" sz="2800" dirty="0"/>
              <a:t>POST HARVEST PROCESSING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44290"/>
          </a:xfrm>
        </p:spPr>
        <p:txBody>
          <a:bodyPr>
            <a:no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Storage of Fruits and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Vegetables</a:t>
            </a:r>
          </a:p>
          <a:p>
            <a:pPr lvl="1"/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Evaporative cooling and </a:t>
            </a:r>
            <a:r>
              <a:rPr lang="en-IN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storage</a:t>
            </a:r>
          </a:p>
          <a:p>
            <a:pPr lvl="1"/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Controlled and modified atmosphere </a:t>
            </a:r>
            <a:r>
              <a:rPr lang="en-IN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storage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 Harvest Preliminary Processing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</a:t>
            </a:r>
          </a:p>
          <a:p>
            <a:pPr lvl="1"/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Sorting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and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grading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Washing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Size Reduction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Blanching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Ripening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Canning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Freezing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Drying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437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ig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114425"/>
            <a:ext cx="7351713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>
            <a:spLocks/>
          </p:cNvSpPr>
          <p:nvPr/>
        </p:nvSpPr>
        <p:spPr bwMode="auto">
          <a:xfrm>
            <a:off x="320675" y="1100138"/>
            <a:ext cx="5013325" cy="4849142"/>
          </a:xfrm>
          <a:custGeom>
            <a:avLst/>
            <a:gdLst>
              <a:gd name="T0" fmla="*/ 0 w 4880473"/>
              <a:gd name="T1" fmla="*/ 4783058 h 4726236"/>
              <a:gd name="T2" fmla="*/ 435790 w 4880473"/>
              <a:gd name="T3" fmla="*/ 4671565 h 4726236"/>
              <a:gd name="T4" fmla="*/ 1229150 w 4880473"/>
              <a:gd name="T5" fmla="*/ 4348234 h 4726236"/>
              <a:gd name="T6" fmla="*/ 2044857 w 4880473"/>
              <a:gd name="T7" fmla="*/ 3891113 h 4726236"/>
              <a:gd name="T8" fmla="*/ 2715303 w 4880473"/>
              <a:gd name="T9" fmla="*/ 3367094 h 4726236"/>
              <a:gd name="T10" fmla="*/ 3151092 w 4880473"/>
              <a:gd name="T11" fmla="*/ 2909972 h 4726236"/>
              <a:gd name="T12" fmla="*/ 4056192 w 4880473"/>
              <a:gd name="T13" fmla="*/ 1739293 h 4726236"/>
              <a:gd name="T14" fmla="*/ 4514330 w 4880473"/>
              <a:gd name="T15" fmla="*/ 891945 h 4726236"/>
              <a:gd name="T16" fmla="*/ 4950120 w 4880473"/>
              <a:gd name="T17" fmla="*/ 0 h 47262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880473" h="4726236">
                <a:moveTo>
                  <a:pt x="0" y="4726236"/>
                </a:moveTo>
                <a:cubicBezTo>
                  <a:pt x="113841" y="4706956"/>
                  <a:pt x="227682" y="4687677"/>
                  <a:pt x="429658" y="4616067"/>
                </a:cubicBezTo>
                <a:cubicBezTo>
                  <a:pt x="631634" y="4544457"/>
                  <a:pt x="947451" y="4425108"/>
                  <a:pt x="1211856" y="4296578"/>
                </a:cubicBezTo>
                <a:cubicBezTo>
                  <a:pt x="1476261" y="4168048"/>
                  <a:pt x="1771880" y="4006468"/>
                  <a:pt x="2016087" y="3844887"/>
                </a:cubicBezTo>
                <a:cubicBezTo>
                  <a:pt x="2260294" y="3683306"/>
                  <a:pt x="2495321" y="3488675"/>
                  <a:pt x="2677099" y="3327094"/>
                </a:cubicBezTo>
                <a:cubicBezTo>
                  <a:pt x="2858877" y="3165513"/>
                  <a:pt x="2886420" y="3143479"/>
                  <a:pt x="3106757" y="2875402"/>
                </a:cubicBezTo>
                <a:cubicBezTo>
                  <a:pt x="3327094" y="2607325"/>
                  <a:pt x="3775113" y="2050973"/>
                  <a:pt x="3999123" y="1718631"/>
                </a:cubicBezTo>
                <a:cubicBezTo>
                  <a:pt x="4223133" y="1386289"/>
                  <a:pt x="4303923" y="1167787"/>
                  <a:pt x="4450815" y="881349"/>
                </a:cubicBezTo>
                <a:cubicBezTo>
                  <a:pt x="4597707" y="594911"/>
                  <a:pt x="4739090" y="297455"/>
                  <a:pt x="4880473" y="0"/>
                </a:cubicBezTo>
              </a:path>
            </a:pathLst>
          </a:custGeom>
          <a:noFill/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323528" y="6381328"/>
            <a:ext cx="7416824" cy="0"/>
          </a:xfrm>
          <a:prstGeom prst="line">
            <a:avLst/>
          </a:prstGeom>
          <a:noFill/>
          <a:ln w="222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0" name="TextBox 2"/>
          <p:cNvSpPr txBox="1">
            <a:spLocks noChangeArrowheads="1"/>
          </p:cNvSpPr>
          <p:nvPr/>
        </p:nvSpPr>
        <p:spPr bwMode="auto">
          <a:xfrm rot="-5400000">
            <a:off x="5629200" y="3436144"/>
            <a:ext cx="49085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Specific Humidity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(gms of water vapour/kg of dry air)</a:t>
            </a:r>
          </a:p>
        </p:txBody>
      </p:sp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8" name="Group 27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5670360" y="4997880"/>
              <a:ext cx="2246400" cy="10328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59560" y="4987440"/>
                <a:ext cx="2268000" cy="105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920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1612"/>
            <a:ext cx="5614392" cy="865188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Evaporative Cooling of Air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6875" y="1560628"/>
            <a:ext cx="4218662" cy="2541222"/>
          </a:xfrm>
        </p:spPr>
        <p:txBody>
          <a:bodyPr/>
          <a:lstStyle/>
          <a:p>
            <a:r>
              <a:rPr lang="en-US" sz="2000" dirty="0" smtClean="0"/>
              <a:t>The increase in moisture content of air  is accompanied by sensible cooling in dry ambient conditions.</a:t>
            </a:r>
          </a:p>
          <a:p>
            <a:r>
              <a:rPr lang="en-US" sz="2000" dirty="0" smtClean="0"/>
              <a:t>This cold and humid air is circulated in a storage building for safe storage of vegetables and fruits.</a:t>
            </a:r>
          </a:p>
        </p:txBody>
      </p:sp>
      <p:pic>
        <p:nvPicPr>
          <p:cNvPr id="52228" name="Picture 4" descr="SPRAYW2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1447800"/>
            <a:ext cx="4191000" cy="28956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2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3744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2050</TotalTime>
  <Words>612</Words>
  <Application>Microsoft Office PowerPoint</Application>
  <PresentationFormat>On-screen Show (4:3)</PresentationFormat>
  <Paragraphs>118</Paragraphs>
  <Slides>26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Arial</vt:lpstr>
      <vt:lpstr>Arial Narrow</vt:lpstr>
      <vt:lpstr>Blackadder ITC</vt:lpstr>
      <vt:lpstr>Calibri</vt:lpstr>
      <vt:lpstr>CommercialScript BT</vt:lpstr>
      <vt:lpstr>Script MT Bold</vt:lpstr>
      <vt:lpstr>Tahoma</vt:lpstr>
      <vt:lpstr>Tempus Sans ITC</vt:lpstr>
      <vt:lpstr>Times New Roman</vt:lpstr>
      <vt:lpstr>Office Theme</vt:lpstr>
      <vt:lpstr>Equation</vt:lpstr>
      <vt:lpstr>Development and Testing of Solar  Dryer for Agricultural Products </vt:lpstr>
      <vt:lpstr> Hot Air based Solar Dryer </vt:lpstr>
      <vt:lpstr>Psychrometric Chart &amp; Processes</vt:lpstr>
      <vt:lpstr>Psychrometric Chart</vt:lpstr>
      <vt:lpstr>Psychrometric Chart</vt:lpstr>
      <vt:lpstr>PowerPoint Presentation</vt:lpstr>
      <vt:lpstr>Heating of Air in Solar Air Heater</vt:lpstr>
      <vt:lpstr>Drying of Slices in the Hood</vt:lpstr>
      <vt:lpstr>Psychrometric Processes</vt:lpstr>
      <vt:lpstr>Energy balance equations for Solar Air Heater</vt:lpstr>
      <vt:lpstr>PowerPoint Presentation</vt:lpstr>
      <vt:lpstr>Results of Solar Natural Convection Air Heating</vt:lpstr>
      <vt:lpstr>PowerPoint Presentation</vt:lpstr>
      <vt:lpstr>PowerPoint Presentation</vt:lpstr>
      <vt:lpstr>Product Development Solar Dryer at CRDT IIT Delhi</vt:lpstr>
      <vt:lpstr>Design and Development of Multi-use 5 in One  Domestic Portable Indirect Type of Solar Dryer  </vt:lpstr>
      <vt:lpstr>IIT Delhi Designs</vt:lpstr>
      <vt:lpstr>PowerPoint Presentation</vt:lpstr>
      <vt:lpstr>PowerPoint Presentation</vt:lpstr>
      <vt:lpstr>Mango Drying and Potato Drying</vt:lpstr>
      <vt:lpstr>Reusts Solar Drying</vt:lpstr>
      <vt:lpstr>PowerPoint Presentation</vt:lpstr>
      <vt:lpstr>PowerPoint Presentation</vt:lpstr>
      <vt:lpstr>POST HARVEST PROCESSING</vt:lpstr>
      <vt:lpstr>PowerPoint Presentation</vt:lpstr>
      <vt:lpstr>Evaporative Cooling of 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</dc:creator>
  <cp:lastModifiedBy>PMV Subbarao</cp:lastModifiedBy>
  <cp:revision>181</cp:revision>
  <dcterms:created xsi:type="dcterms:W3CDTF">2019-09-01T12:40:51Z</dcterms:created>
  <dcterms:modified xsi:type="dcterms:W3CDTF">2023-04-28T06:08:56Z</dcterms:modified>
</cp:coreProperties>
</file>