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sldIdLst>
    <p:sldId id="294" r:id="rId2"/>
    <p:sldId id="916" r:id="rId3"/>
    <p:sldId id="917" r:id="rId4"/>
    <p:sldId id="918" r:id="rId5"/>
    <p:sldId id="919" r:id="rId6"/>
    <p:sldId id="920" r:id="rId7"/>
    <p:sldId id="921" r:id="rId8"/>
    <p:sldId id="922" r:id="rId9"/>
    <p:sldId id="923" r:id="rId10"/>
    <p:sldId id="924" r:id="rId11"/>
    <p:sldId id="925" r:id="rId12"/>
    <p:sldId id="926" r:id="rId1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9900"/>
    <a:srgbClr val="FF33CC"/>
    <a:srgbClr val="FFCC00"/>
    <a:srgbClr val="FEF8CE"/>
    <a:srgbClr val="FFCCFF"/>
    <a:srgbClr val="F8C778"/>
    <a:srgbClr val="FFCC99"/>
    <a:srgbClr val="3366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8/15/2026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Axiomatic Analysis of First Law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&amp; Head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5560725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Analytics for Geometrization of thermodynamics…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38D23-9724-7377-A08B-8C3E7C55F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E8BE97-80D2-2903-77D9-9FDDB2A47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Problem Statement &amp; sample Solution: Part -1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8CC5F8E-B391-918C-AF9E-6AA293A3B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281" y="1164463"/>
            <a:ext cx="8058150" cy="1211243"/>
          </a:xfrm>
        </p:spPr>
        <p:txBody>
          <a:bodyPr/>
          <a:lstStyle/>
          <a:p>
            <a:r>
              <a:rPr lang="en-US" sz="2400" dirty="0"/>
              <a:t>Prove that dynamics of equilibrium leads to design and selection of a thermometer with an appropriate value of time constant for each application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BD3C0AC-15DB-3BD2-BC52-686B3D697D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ED5B0A9-A588-8828-5FB1-A6808A9613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7F69109-089D-D565-5989-F12638F18A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6884554-403D-C648-0B99-295890F484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2F9C202-EB77-D856-5A6B-0E1B694924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9191D5B-4789-7B83-45AB-1D9739CC80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D223DD4-250E-01EF-CCD9-078DE421BA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27C3269-B2CA-6CB4-A227-3068F95B8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6E862219-25D1-1E6E-1691-51B828C92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B5F463B-558B-1BCE-26DE-505938496E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C55F357-3AA3-5FEB-AB23-02F03FE9DC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EE232E2-E351-3850-04BB-5DF75F4BA2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53FD7A2-7AEB-DCAF-387D-2D08F24479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A05CEAA-E2FD-C6E6-5F7D-D96904311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890D9C4-24CD-DC46-4525-D54CF8246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EBFE9B55-DD78-E92D-D674-149F774B6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7FB69E6-39C0-82EC-9472-F7D2C6B5D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E685F8B2-05A0-3535-E57D-4A5489C4B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94" y="2256381"/>
            <a:ext cx="8153400" cy="441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3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0D786-CA2C-75E6-E189-FD91623C8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9CE9041-399D-F85B-1FC2-4E2FC43D8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Technical Information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514FB80C-B3FF-BFB4-923C-DF481CCC6F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76492" y="1443664"/>
            <a:ext cx="8180534" cy="4271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39DE9FDF-8A17-5FCD-0AF6-4ECFDF0782D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E2E9F2F-B3ED-DA68-E113-B3FD1DB05E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BDE2F0B-74EA-4BE0-670F-22AFF929EE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AC1F52F-FF0D-003C-866B-34BD00FBA9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B2466E4-2FD1-AF8F-0BCF-30A7830A10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CA687397-4D98-F004-45F3-62AC74EF92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AABB606-A98E-E686-C2EC-ADD882AE6B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63A9D8B-420E-B402-AE74-6F611A3526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122F889A-8618-B9EF-752D-1D7B04BD5B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3CAED47-7845-E5B9-1B87-4F1C9C7B4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30E6B4B-3E2E-10B3-5DE9-9E0A8B0606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3545AD8-C8E8-2B5F-B908-132DFAE492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3B048BFE-7543-D658-0335-A56B8336A5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766A772-ED3C-A22D-8030-B0D5F98CE5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0C67B7B-78AE-81B2-4E58-176C55B9C9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2B96441-1A47-BFBB-0B31-A978198BFA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EABF71-61A5-5028-F485-407DDC7362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3095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22716-15DF-33C4-E8A0-590A1EA7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BF01002-5A7F-7737-A74E-448C69B5B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Volume of Bulb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A7EBF117-917B-C968-914F-2212F540F4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09599" y="1550192"/>
            <a:ext cx="7674703" cy="378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8E40BE68-D1C7-AB83-8EA4-AC6DDE8429E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EAD1C49-F219-9FEE-40CC-9C4EA13845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960DE51-0DB9-8C30-A67A-18C0FD17EC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847E9FF-C071-F9A8-197E-8A8691960E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B8D0A23E-6C21-4340-5F37-C2320FF01C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6A61ED4C-447B-6D51-469F-1D4436AE96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52D70EA-CED2-6BD4-D717-0AB67899BC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1C5A07A-1C54-1E6C-A196-F146BEC03E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C9E82C6-49D2-D751-1B0F-1C5BC9EF92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23A95CF3-59E1-8FB1-1615-1843035738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64E5E73B-80D1-E9DC-6423-AB2AE6D12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6B43462-04E2-2879-6904-2FBEFC4514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302C50C2-13F0-826D-1FF5-5AD7DE048E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7865633-4D21-ED0A-2CDC-59DDB01F80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243CDF3F-FD96-3BD0-6D66-0F5EDDEACB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0DDF8A7-A7C8-E0B8-C5E0-7E9712C022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35E77E9-4CE9-E849-9E51-58AA334391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10685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61D52-D6D8-8442-B26D-3C86977AA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9815C8-327B-6BEE-AE70-173DACB66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Time Constant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6A7839D-3B8A-F5AC-64A2-E39C6BEE05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600200"/>
            <a:ext cx="8523244" cy="359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B55C15B6-FFDA-71B1-F532-5926EF85E01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9059D44-97DC-CC66-5F0A-C666331F98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9E637E5-0DDF-8E53-82D8-6EBBBC963C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AFF23DB-B098-A433-7B1D-84BFF36E74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D0E4AA19-4BB1-477A-B1CF-970261325F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5CFAD2E-8868-333A-A3F9-AD4B59E68C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973945A-3364-3348-0953-7F4172061D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1D02DC1-5396-D3F3-D0A3-040E74E2C6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BBE952A-FD8D-BA0B-973E-142DB2749C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21D401E-9AEE-D83D-5107-A8D9668565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E781F9D-1688-DF34-B483-3914AE95E5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A71B885-295F-1CBB-19EF-D463FD3842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38270B6-B52E-35FC-662A-7EF1E48F25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CC3AB3A-CE44-08EE-26EE-3765BB700E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D0BC90B-535E-84D2-20C5-D35E142CFA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E07952C-EA37-BC83-4606-62E9536491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00183A-28C4-A5E6-49C1-EE61AFD353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29124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BB63A-07D9-D015-39A6-63A6BF60D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17E838B-4C2F-890A-33D0-16A7AFE94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61" y="276015"/>
            <a:ext cx="7084088" cy="768350"/>
          </a:xfrm>
        </p:spPr>
        <p:txBody>
          <a:bodyPr/>
          <a:lstStyle/>
          <a:p>
            <a:r>
              <a:rPr lang="en-US" sz="2800" dirty="0"/>
              <a:t>System heat transfer coefficients (U) in W/m2K @ 20 °C 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FB37A28A-5DE2-673D-D644-717CF7EC1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96875" y="1676400"/>
            <a:ext cx="8497181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072C923F-6761-7F95-351F-711EEDB1E1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001635E-3C7C-0BC6-BD48-AAD2D0496F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D09CBED-55B9-5FBE-654E-3B045D3088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FDC073E7-BBF1-0E26-A54C-468007F3B7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464C40E-AA29-35BC-B7EB-BC83739AB2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6BDBDED-9307-1A5A-6485-28A50EFE9D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6F88754-80CC-064D-1A26-834D095966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9A1AEB1-7F6D-BE60-5F31-BB8F634F5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BD9DC3C-B2A1-ECA4-B70D-F2157A117D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991C2DC4-3132-B6D3-2673-204C8781C9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4C63669-2056-D35D-4890-02FF66C7B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907797E-56E1-B410-2690-FF21C0712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2A0E7DB-FEB0-74B1-6028-932AAD73E8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BC9A2C8-5429-8BA8-AF7F-185BFCC554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3CF8414-98F9-5000-FB33-E8217E735F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68300E17-C13A-BE43-45E6-72EA22CF3F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192EBE-51B7-2A87-CCCC-57F7F0273C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81587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AC20F-89B7-D81E-495B-CDD592098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83AB2A-C619-B631-B7DC-ECD057339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Properties of Thermometric Fluids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E17A5072-8842-5CFC-55CA-A4FB8FCCE6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85800" y="1676399"/>
            <a:ext cx="8178536" cy="3692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4083BAC9-23C2-4581-33EB-CEA4D790506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07426BD-7D0D-04DC-0123-6EF2C2F822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95CB515-989C-1B8D-EE9A-BDDF08A57E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3C2F4C2-D797-848D-673A-7777C2CADE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7E19B0F-7F0D-7299-F705-1F8CCF1D10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69795468-BDE0-001C-A232-1BAE0C8C4F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A619C8C-13B0-97A4-C323-5ED1EFBF25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2E38BFD4-DC8E-629A-5125-37C1FE2322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26C37E8-9258-6CD2-4D3A-060BD332D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0CE7EC4-A45E-85B6-5AC0-9F64D5E7CF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A290340B-CD7B-AE65-CF0E-9D888DB578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7149696-1E80-9AF3-A9D1-67FD7EA068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FAC9120-3F36-B1CC-EC5D-DB44708A09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7638FC37-3C65-01A6-7223-189C9D86F3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364B0A8-6EBD-EB14-CFAC-AB9ABFBDB1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7CC8091-28FC-47EF-9871-6ED7B23FEC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1FCEE67-BCE6-6B96-29D1-64802597E7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558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63097-C020-D04C-0217-98C7303A3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312B60-3477-37F1-C368-04C8989DF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Solution : Step 1</a:t>
            </a: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F5729011-3D27-8116-7B65-BA897DA3DC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33400" y="1304925"/>
            <a:ext cx="7924800" cy="499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B92439A6-6AD9-A722-A702-309D701F1D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2301AFA-7A2F-20B7-F384-0E808831B1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7328C90E-275A-9D0D-2D00-85EFA18B17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64A4391E-995C-384F-86DC-5F327F0174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760A66D6-4C5E-1CA8-2668-FC7FED6D4A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61D083A-08AC-FF93-42DD-300329D5C3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F7DBF67-84B0-9BFF-8DA8-4EAC3034E7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4272C52-F9D7-5F07-6D36-B4AA65ED22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0B1E238-F651-2955-A0E9-823DB98CD5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8B23608-D4B5-2B4A-6FC4-88DB5E2390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D528139-0A34-F0BC-223F-AF3DF73022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C01CE0E1-0055-C558-B74A-2EBB12A6AE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27E3529F-FFB1-9762-D9BF-04AF6E372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48125FA-1B32-D659-4B40-6B7BCA4104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8840857-10B9-A29F-6407-5E0FD4B294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4E1648D-D305-1AD6-FF83-51D8ACE8E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C0323C7-4FD6-4F0B-24FC-EB42CA143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420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7B15C-B2DB-1FE0-E40B-C2B6A5B6A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30CA79A-A36A-D79F-DFFF-BE09E4EEA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Solution : Step 1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207A3EF-D35C-DFE2-7649-F6F51EEF489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DA851CE-A2D9-9FAE-76B7-85E26C76AE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FDCE5E5-795C-1A79-690D-405605FFEB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5077BA16-9DFF-AE5F-6FA0-3B1EBBA3B7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44423B3-FB01-DDBA-2AA0-49E1973F72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C8153577-BA88-F4CD-C147-9AC845C012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FDA754F-7773-B649-040F-4465B5B0D1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4C759E8-B6BE-1D17-833A-EBF6D37F9B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12C006A2-7FA6-87B2-85DA-97ACAECFF1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20CB96FB-0FB9-DAE8-82A0-2F75F6D706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DF58283-1F06-67D0-8B5E-3A910868F6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3851A98-D1A9-C258-0F60-7240E9FD6A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2D70D81-1010-48E7-4318-2218F2078A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1DCB87B-02D3-8766-928D-2C5D8293CA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42273F1-72FE-4056-91EB-A8107FB424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006BEF8-1293-BCA9-B07E-741CB33FED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43D259-1CB4-0D1E-F281-E97A0C9E60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98060F24-5F04-CB1B-7ECB-C9306CCCF5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47892" y="1425994"/>
            <a:ext cx="8238908" cy="5098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214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F8159-CA3C-67C5-3E34-5080AB9DF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41F225-0224-71CF-9808-A9CA0FBE4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Solution : Step 2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ED36B51-59E6-B1E7-239E-4A55A12A15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C431D81-ED36-D2F2-B5EB-C76B6E3E14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7861DC6-DF36-287F-6BCB-F507ADE243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83CAF51-9E01-61B1-21F5-4D589B38AF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48B3F1C-1F75-BB7D-891F-1F3C691DFA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8E2470CB-8E82-EDEA-52EA-E3637E8FBE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036BC256-2AC1-6843-D02C-9B85C78CFB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D91D287-2FDB-4506-C7B2-A286D26A5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BF906F77-B7EF-A639-2CCD-2D69981F2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C2798D3-132F-609F-DD05-76151CAB87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371653D0-4884-A467-69A4-0BE31C4964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2980DC2-73CD-579D-DAFC-843B2DDB0D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628AE61-A320-A971-96F2-E11A40E5BE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1EFEE02-F837-DA96-AEE8-1A1268764F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156EA54-ABE8-7611-F2CC-36E7956164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420C56F-E5BA-F1B5-0B64-3D93004901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77806ED-563A-D530-2C0A-1889FC8515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52E0390E-6FF9-441B-9A0F-27B17CB9AB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693406" y="1533281"/>
            <a:ext cx="7383794" cy="4877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28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571CA-02D2-527F-2A8A-569388AED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F7C0FBA-0F6B-3DDE-6D28-DF545DF01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Solution : Step 3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F93A025-E2AD-EDDF-DE82-4A0B168DE2A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55C2683-B89A-A6E7-E6A7-D7B685FC4F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15D35D04-58F2-2E21-EE38-C47D1A6EB3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D0576CC6-A7B4-C904-D1B6-72237869B1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B0673EC-366F-7DAE-E793-8BD141DBC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3ACBF3C-538C-8E6B-2C3A-47E9279A79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D149355-EE27-915C-A36D-3F8BB7F306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AD659C0-B9AA-054E-B219-48B6A230F9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862681B-AE86-A145-E850-BAC9C82067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5366CD8-117A-5500-7719-D67A7AAC89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C89F671-6C05-485F-66C6-3D0D652B7D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5892F7F-3271-38F6-4D82-300BD8DDE3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BB6DE3B-3ABB-F275-993B-2B79879793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CBD6064-6660-AB21-6B40-128443425B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42B713E-B714-1704-E827-4F03307D5E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077FEC7-5D0D-C994-10F9-BF4FBD355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04CCD80-C527-0796-B52B-9C75952847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948E874C-FE05-A894-E23E-673A29985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42690" y="1304924"/>
            <a:ext cx="7915510" cy="504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0891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B1277-F819-F8CC-F4FF-E833434AF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C24912-27F9-2447-CA73-A1E11FDB2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Solution : Step 3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DEADADF-16E5-1786-E37E-9EEC3AE6A5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5AB7515-69E2-002C-6C15-08EC51120F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53A5209-D934-B71D-3589-D07703CF96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25410E1-96F1-ECE2-D006-3727B2E503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2CAF22D-B7B5-2D62-7514-F2BC4D8A9F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69029DB8-981D-E6C7-B25E-0DE4DF532E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E37CB9C-5D17-B070-B556-2FDBA2DFEF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D511011-6826-CD1E-0D2E-2E21A2003B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4BC50DF-020B-6589-82DC-7276AFA40B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849D313-3E83-D170-631F-EDD127BD53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914C90A-8669-B1A5-F66A-554CE41418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A9F85FB-7EFF-D7FC-3E5E-BB6E5C6773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4955AB0-BD3E-C21B-EEF0-C40803F6BC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8B0B7C8-20C2-07D5-9CC7-BE5F46C902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B19A2CC-AF2D-32AA-72F4-2782CE03CF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6D23E63-FA7E-758B-5C81-AD0F263E1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332B439-304F-15E1-BBCB-E366B55B4F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5B4ED13-1572-E993-CFCD-8CB18C42C1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53362" y="1141476"/>
            <a:ext cx="7861300" cy="5366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218819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3056</TotalTime>
  <Words>103</Words>
  <Application>Microsoft Office PowerPoint</Application>
  <PresentationFormat>On-screen Show (4:3)</PresentationFormat>
  <Paragraphs>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Script MT Bold</vt:lpstr>
      <vt:lpstr>Times New Roman</vt:lpstr>
      <vt:lpstr>Blank Presentation</vt:lpstr>
      <vt:lpstr>Axiomatic Analysis of First Law</vt:lpstr>
      <vt:lpstr>Problem Statement &amp; sample Solution: Part -1</vt:lpstr>
      <vt:lpstr>Technical Information</vt:lpstr>
      <vt:lpstr>Volume of Bulb</vt:lpstr>
      <vt:lpstr>Time Constant</vt:lpstr>
      <vt:lpstr>System heat transfer coefficients (U) in W/m2K @ 20 °C </vt:lpstr>
      <vt:lpstr>Properties of Thermometric Fluids</vt:lpstr>
      <vt:lpstr>Solution : Step 1</vt:lpstr>
      <vt:lpstr>Solution : Step 1</vt:lpstr>
      <vt:lpstr>Solution : Step 2</vt:lpstr>
      <vt:lpstr>Solution : Step 3</vt:lpstr>
      <vt:lpstr>Solution : Step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292</cp:revision>
  <cp:lastPrinted>2002-07-26T02:11:33Z</cp:lastPrinted>
  <dcterms:created xsi:type="dcterms:W3CDTF">2002-07-26T01:39:54Z</dcterms:created>
  <dcterms:modified xsi:type="dcterms:W3CDTF">2026-08-15T05:45:15Z</dcterms:modified>
</cp:coreProperties>
</file>