
<file path=[Content_Types].xml><?xml version="1.0" encoding="utf-8"?>
<Types xmlns="http://schemas.openxmlformats.org/package/2006/content-types">
  <Default Extension="bin" ContentType="application/vnd.openxmlformats-officedocument.oleObject"/>
  <Default Extension="jpeg" ContentType="image/jpeg"/>
  <Default Extension="png" ContentType="image/png"/>
  <Default Extension="rels" ContentType="application/vnd.openxmlformats-package.relationships+xml"/>
  <Default Extension="wav" ContentType="audio/x-wav"/>
  <Default Extension="wdp" ContentType="image/vnd.ms-photo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ink/ink1.xml" ContentType="application/inkml+xml"/>
  <Override PartName="/ppt/ink/ink2.xml" ContentType="application/inkml+xml"/>
  <Override PartName="/ppt/ink/ink3.xml" ContentType="application/inkml+xml"/>
  <Override PartName="/ppt/ink/ink4.xml" ContentType="application/inkml+xml"/>
  <Override PartName="/ppt/ink/ink5.xml" ContentType="application/inkml+xml"/>
  <Override PartName="/ppt/ink/ink6.xml" ContentType="application/inkml+xml"/>
  <Override PartName="/ppt/ink/ink7.xml" ContentType="application/inkml+xml"/>
  <Override PartName="/ppt/ink/ink8.xml" ContentType="application/inkml+xml"/>
  <Override PartName="/ppt/ink/ink9.xml" ContentType="application/inkml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648" r:id="rId1"/>
  </p:sldMasterIdLst>
  <p:notesMasterIdLst>
    <p:notesMasterId r:id="rId29"/>
  </p:notesMasterIdLst>
  <p:sldIdLst>
    <p:sldId id="294" r:id="rId2"/>
    <p:sldId id="924" r:id="rId3"/>
    <p:sldId id="928" r:id="rId4"/>
    <p:sldId id="925" r:id="rId5"/>
    <p:sldId id="900" r:id="rId6"/>
    <p:sldId id="929" r:id="rId7"/>
    <p:sldId id="915" r:id="rId8"/>
    <p:sldId id="916" r:id="rId9"/>
    <p:sldId id="572" r:id="rId10"/>
    <p:sldId id="600" r:id="rId11"/>
    <p:sldId id="629" r:id="rId12"/>
    <p:sldId id="620" r:id="rId13"/>
    <p:sldId id="631" r:id="rId14"/>
    <p:sldId id="630" r:id="rId15"/>
    <p:sldId id="604" r:id="rId16"/>
    <p:sldId id="632" r:id="rId17"/>
    <p:sldId id="696" r:id="rId18"/>
    <p:sldId id="699" r:id="rId19"/>
    <p:sldId id="705" r:id="rId20"/>
    <p:sldId id="703" r:id="rId21"/>
    <p:sldId id="704" r:id="rId22"/>
    <p:sldId id="659" r:id="rId23"/>
    <p:sldId id="419" r:id="rId24"/>
    <p:sldId id="421" r:id="rId25"/>
    <p:sldId id="422" r:id="rId26"/>
    <p:sldId id="424" r:id="rId27"/>
    <p:sldId id="413" r:id="rId28"/>
  </p:sldIdLst>
  <p:sldSz cx="9144000" cy="6858000" type="screen4x3"/>
  <p:notesSz cx="6858000" cy="899795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9900"/>
    <a:srgbClr val="000099"/>
    <a:srgbClr val="FF33CC"/>
    <a:srgbClr val="FFCC00"/>
    <a:srgbClr val="FEF8CE"/>
    <a:srgbClr val="FFCCFF"/>
    <a:srgbClr val="F8C778"/>
    <a:srgbClr val="FFCC99"/>
    <a:srgbClr val="3366FF"/>
    <a:srgbClr val="00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>
    <p:restoredLeft sz="14967" autoAdjust="0"/>
    <p:restoredTop sz="90929"/>
  </p:normalViewPr>
  <p:slideViewPr>
    <p:cSldViewPr>
      <p:cViewPr varScale="1">
        <p:scale>
          <a:sx n="67" d="100"/>
          <a:sy n="67" d="100"/>
        </p:scale>
        <p:origin x="1284" y="5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  <p:sldLst>
      <p:sld r:id="rId1" collapse="1"/>
    </p:sldLst>
  </p:outlineViewPr>
  <p:notesTextViewPr>
    <p:cViewPr>
      <p:scale>
        <a:sx n="100" d="100"/>
        <a:sy n="100" d="100"/>
      </p:scale>
      <p:origin x="0" y="0"/>
    </p:cViewPr>
  </p:notesTextViewPr>
  <p:sorterViewPr>
    <p:cViewPr varScale="1">
      <p:scale>
        <a:sx n="1" d="1"/>
        <a:sy n="1" d="1"/>
      </p:scale>
      <p:origin x="0" y="-6632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presProps" Target="presProps.xml"/><Relationship Id="rId8" Type="http://schemas.openxmlformats.org/officeDocument/2006/relationships/slide" Target="slides/slide7.xml"/></Relationships>
</file>

<file path=ppt/_rels/viewProps.xml.rels><?xml version="1.0" encoding="UTF-8" standalone="yes"?>
<Relationships xmlns="http://schemas.openxmlformats.org/package/2006/relationships"><Relationship Id="rId1" Type="http://schemas.openxmlformats.org/officeDocument/2006/relationships/slide" Target="slides/slide25.xml"/></Relationships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ax="2611" units="cm"/>
          <inkml:channel name="Y" type="integer" max="1632" units="cm"/>
        </inkml:traceFormat>
        <inkml:channelProperties>
          <inkml:channelProperty channel="X" name="resolution" value="99.99233" units="1/cm"/>
          <inkml:channelProperty channel="Y" name="resolution" value="99.99999" units="1/cm"/>
        </inkml:channelProperties>
      </inkml:inkSource>
      <inkml:timestamp xml:id="ts0" timeString="2012-01-04T09:31:46.204"/>
    </inkml:context>
    <inkml:brush xml:id="br0">
      <inkml:brushProperty name="width" value="0.05292" units="cm"/>
      <inkml:brushProperty name="height" value="0.05292" units="cm"/>
      <inkml:brushProperty name="color" value="#FF0000"/>
      <inkml:brushProperty name="fitToCurve" value="1"/>
    </inkml:brush>
  </inkml:definitions>
  <inkml:trace contextRef="#ctx0" brushRef="#br0">0 0,'0'0,"0"0,0 0,0 0,0 0,0 0,0 0,0 0,0 0,0 0,0 0,0 0,0 0,0 0,0 0,0 0,0 0,0 0,0 0,0 0,0 0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ax="12064" units="cm"/>
          <inkml:channel name="Y" type="integer" max="7540" units="cm"/>
          <inkml:channel name="T" type="integer" max="2.14748E9" units="dev"/>
        </inkml:traceFormat>
        <inkml:channelProperties>
          <inkml:channelProperty channel="X" name="resolution" value="400" units="1/cm"/>
          <inkml:channelProperty channel="Y" name="resolution" value="400" units="1/cm"/>
          <inkml:channelProperty channel="T" name="resolution" value="1" units="1/dev"/>
        </inkml:channelProperties>
      </inkml:inkSource>
      <inkml:timestamp xml:id="ts0" timeString="2026-08-12T02:58:11.870"/>
    </inkml:context>
    <inkml:brush xml:id="br0">
      <inkml:brushProperty name="width" value="0.05292" units="cm"/>
      <inkml:brushProperty name="height" value="0.05292" units="cm"/>
      <inkml:brushProperty name="color" value="#FF0000"/>
    </inkml:brush>
    <inkml:context xml:id="ctx1">
      <inkml:inkSource xml:id="inkSrc1">
        <inkml:traceFormat>
          <inkml:channel name="X" type="integer" max="30159" units="cm"/>
          <inkml:channel name="Y" type="integer" max="18850" units="cm"/>
          <inkml:channel name="F" type="integer" max="4095" units="dev"/>
          <inkml:channel name="T" type="integer" max="2.14748E9" units="dev"/>
        </inkml:traceFormat>
        <inkml:channelProperties>
          <inkml:channelProperty channel="X" name="resolution" value="999.96686" units="1/cm"/>
          <inkml:channelProperty channel="Y" name="resolution" value="1000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1" timeString="2026-08-12T02:58:16.557"/>
    </inkml:context>
  </inkml:definitions>
  <inkml:trace contextRef="#ctx0" brushRef="#br0">22996 18949 0,'0'0'0,"0"0"0,0 0 0,0 0 0,0 0 0,0 0 0,0 0 0,0 0 0,0 0 0,0 0 0,0 0 0,0 0 0,-25-5 0,19 2 0,4 1 0,-3 2 0,2 0 0,1 0 0,-1-3 0,-2 1 0,-2-3 0</inkml:trace>
  <inkml:trace contextRef="#ctx1" brushRef="#br0">6477 8909 1404 0,'-10'-14'37'0,"2"1"-27"0,1 4-16 15,1 1 11-15,2 3-9 0,4 5 8 0,0 0-16 0,0 0-163 16,0 2-68-16</inkml:trace>
  <inkml:trace contextRef="#ctx1" brushRef="#br0" timeOffset="10563.4">12861 11185 309 0,'-10'-1'135'16,"3"1"-48"-16,-3 0-65 0,5 4 1 0,-1-1-7 0,4 3-14 0,-2-2 2 0,0 0-6 0,-1-1 2 0,3 0 2 0,0 1-4 0,-2-2 2 15,2 1 13-15,2-3-15 0,0 0 13 0,0 0-17 16,0 0-1-16,0 1 15 0,-1-1-14 0,0 0 15 15,1 0-7-15,-2 0-2 0,1 0 11 0,0 0-11 16,0 1 0-16,0-1 5 0,1 0-5 0,0 0 7 0,-5 2 12 16,9-4-4-16,3-1 4 0,-2-1-6 0,-1 0-21 15,1 2 16-15,2 0-18 0,-1 2 18 0,0-1-8 16,2-1 1-16,-3 1 6 0,1 1-7 0,0 0-7 16,-1-1 16-16,1-3-5 0,1 1 10 0,0-2 10 0,0 0-8 15,-2 2 13-15,3-3-14 0,0 1-1 0,-1-1 10 16,1-2-9-16,-1 0 10 0,0-1-8 0,1-1-5 15,0-1 5-15,1-2-7 0,1-2-21 0,0-2 23 16,3-1-22-16,-3-2 27 0,4 1-5 0,-2-3-16 16,1 1 13-16,3 2-16 0,-3-4 1 0,3 0 12 15,2-4-10-15,1 1 11 0,2-1-9 0,5 1 2 16,1 2 1-16,2-1-1 0,2 4-2 0,-3-3 2 0,1 1-6 16,2 0 5-16,-2-2-2 0,-4-3 2 0,-1 0 4 15,4 2-3-15,-5-3-9 0,5 3 12 0,-4 0-8 16,6-5 11-16,3 2-5 0,3-1-1 0,7 0 3 0,-4 4-3 15,1 0-2-15,-7 0 10 0,0 0-8 16,0-2 11-16,-4-2 5 0,3 0-16 0,0-3 11 16,2 0-14-16,4-1-1 0,3-2 13 0,1-1-13 0,4 2 14 15,-2 0-2-15,-3 2-3 0,-4 0 3 0,0 2-6 16,-7-1-2-16,5-3 4 0,-1 3-4 0,5-2 5 16,5-2-2-16,4 0-3 0,3-3 5 0,-4 1-6 0,-4 2-14 15,-3 3 21-15,-5 1-16 0,-1 2 18 16,0 0-7-16,1-1-1 0,2 3 6 0,4-1-8 0,3-2-9 15,1 0 18-15,0-2-15 0,-2 0 17 0,-6 0-9 0,-1 2-2 16,-2 3 10-16,0 0-8 0,0 2-5 0,8-3 6 16,7 2-10-16,0 0 10 0,3-3 5 0,-7 2-6 15,-3-3 4-15,-5 1-6 0,2-2-11 0,-4 1 19 16,1 2-6-16,3-3 9 0,5 1-6 0,5-2-4 16,0 1 6-16,-3 4-5 0,-4 0 4 0,-2 1 5 15,-3-2-9-15,-1 0 6 0,2 0 0 0,3 0-3 0,5 0 7 16,6-1-9-16,3-3 1 0,-3-1-2 15,0 1-4-15,-8 5 1 0,0-1 9 0,-4 3-6 16,-2 2 7-16,7-2-8 0,1 2-7 0,3-1 15 16,4-4-7-16,-4 0 9 0,-2-1-6 0,-3-2 0 0,-3 3 1 0,-3-1-1 15,3-2-9-15,7 1 8 0,6-3-5 0,-1 2 5 16,1 0-5-16,-3 3 6 16,-4 0 2-16,-6 2 0 0,1-1-13 0,-1 0 9 0,5-1-10 0,6 1 11 15,-1-1 2-15,-2 0-3 0,-1 1 5 0,-7 0-7 16,-1-1-14-16,-5-1 21 0,-2 2-5 0,5-1 11 15,0 2-14-15,8 3 3 0,6 2-1 0,-3-1 2 16,4-3-8-16,-6 1 8 0,-5-1-8 0,-4-2 9 0,2 3 0 0,4 0 1 16,2 0 5-16,4-2-6 0,0 0-3 0,-2-1 9 15,2 1-2-15,-5 3 6 0,1 2-6 16,-6 1 4-16,1 1-3 0,0-1 2 0,1 2-14 0,7 1 7 16,-2 0-5-16,1 2 6 0,-1-2 0 0,-8 0-4 15,-1 1 6-15,0-2-7 0,1 1-16 0,0 0 26 16,-1 0-12-16,4 0 18 0,3 0-12 0,-1-2-3 0,3 0-2 15,-6 1 0 1,0 0-10-16,-3 2 15 0,-2 1-10 0,0-3 12 16,-4 4-3-16,10-3-4 0,5 1 7 0,3 4-6 15,1-2 17-15,-3 3-20 0,-8-2 10 0,-3 3-15 0,0-1 6 0,-3 0 3 0,0 2-1 16,-4-1 2-16,2 1-1 0,2 0 4 0,-2-1-4 16,3-1 5-16,-3 2-5 0,0 0 0 15,-3 0 0-15,0 0-1 0,-3 1-2 0,-1-1 11 16,-1 0-6-16,0 1 8 0,0 0-4 0,-2 2 0 0,2 0 5 0,-1-1-5 15,-1 0-9-15,5 0 10 16,-2 0-8-16,5 1 10 0,-3 1-5 0,-4 1-2 0,1-1 5 16,-5 5-5-16,-2-3-2 0,-3 3 3 0,-1 0 0 0,-2-1 5 15,-3 1 13-15,1 0-5 16,-1 1 6-16,-1-1-8 0,-2 2-6 0,-1-1 12 0,0 0-8 0,0 0 12 0,0 0-12 0,0 0-3 16,1 0 3-16,-1-2-4 15,0-1-16-15,0 3 19 0,0-1-11 0,-1 0 14 0,0 0-11 0,2-2 3 16,-3-1-3-1,1 2 3-15,1 0-11 0,0 3 9 0,0-1-2 0,0 0 6 0,-2 0 4 0,3-3-7 16,-5 3 2 0,0 0-4-16,0 0 9 0,0 0-12 15,0 0 7-15,1 0-8 0,-1 0 1 0,1 0 1 16,-1 0 1-16,0 0 1 0,1 1-9 0,0 0 12 0,1-1-8 16,-1 0 10-16,-1 0-5 0,1 0-2 0,0 1-1 15,0-1 1-15,0 0 2 0,0 0-3 0,19 8 8 16,-16-7-8-16,-2-1-3 0,0 0 3 0,-2 0-1 15,1 0 4-15,-1 0-2 0,0 0 5 0,7 2-6 0,-5 0 5 16,-2-2-1-16,0 0 6 0,0 0 9 0,0 0-4 16,0 0 8-16,0 0-1 0,0 0-3 0,0 0 3 15,0 0-9-15,0 0 1 0,0 0-3 0,0 0 3 16,0 0-1-16,0 0-11 0,0 0 5 0,-1-3-7 16,4 4 4-16,-3-1 2 0,0 0 0 0,0 0 1 15,0 0-1-15,0 0-6 0,0 0-1 0,0 0 0 0,0 0 12 16,0 0-10-16,0 0 3 0,0 0-6 0,0 0-10 15,0 0 17-15,0 0-1 0,-1 0 7 16,1 0-10-16,0 0 0 0,0 0-1 0,0 0 0 0,0 0-1 0,0 0 3 16,0 0 1-16,0 0 1 0,0-1-7 0,0 1 3 15,-1 0-6-15,0 0 6 0,0 0 6 0,1 0-8 16,0 0-3-16,0 0-1 0,0 0 10 0,0 0-4 16,0 0 9-16,0 0-9 0,0 0 11 0,0 0-13 15,0 0 2-15,0 0-6 0,0 0 6 0,0 0-1 16,0 0 1-16,-1 0-2 0,1 0 1 0,-1 0 2 0,-1 0 3 15,1 0 0-15,1 0-5 0,0 0-3 0,0 0-5 16,0 0 4-16,0 0-1 0,0 0 7 0,0 0-1 16,0 0 3-16,0 0-3 0,-1 0-1 15,0 1 0-15,0-1-1 0,0 1 9 0,1 0-10 0,-1 0 3 0,-1 0-7 16,2 0 9-16,0-1-2 0,0 0 1 0,0 0-2 16,0 0-1-16,0 0 2 0,0 0-2 0,0 0 2 15,-1 1 0-15,0 0 0 0,1-1 3 0,0 0-2 16,0 1-1-16,0 0-3 0,0 0 9 0,0 0-6 15,0-1 2-15,0 0-1 0,0 0-2 0,0 0 2 16,0 0 5-16,0 1-8 0,0 0 2 0,0 0-2 0,0 0 10 16,0-1-8-16,0 1 0 0,0-1-2 15,0 0 6-15,0 0-4 0,0 0 0 0,0 0 0 16,0 0 3-16,0 0-16 0,12 6-31 0,-7-5 1 0,1 1-120 16,0 1-300-16</inkml:trace>
  <inkml:trace contextRef="#ctx1" brushRef="#br0" timeOffset="12839.32">13908 11041 257 0,'-20'-4'41'0,"2"-1"-11"0,1 0-5 0,2 1-11 0,1-1-9 0,-1 3-6 0,2-1 8 0,3 0-11 0,-2-1-22 15,4 2-51-15,-4 0-16 0,0-4-3 16,1 1 31-16</inkml:trace>
  <inkml:trace contextRef="#ctx1" brushRef="#br0" timeOffset="14487.27">12721 11314 303 0,'-7'-10'119'0,"7"2"-48"16,-6-2-65-16,6 5 0 0,5 0-19 0,-2 1 11 0,6 1-7 0,-1-2 9 15,0 0 3-15,0 1-2 16,3-2-1-16,0 1-1 0,0 0-10 0,-2-3 13 0,-2 0 1 16,3 1 6-16,-2-3 12 0,2 2 12 0,1-1 4 0,-3 1-2 0,1 1-22 15,3 0 1 1,1 1-16-16,0-2 11 0,2 2-3 0,1-5-6 16,1 1 8-16,2 0-9 0,1-2-3 0,2-1 12 15,-3 0-9-15,6 0 9 0,3-2-12 0,0 0 7 0,4-2 3 0,5-2-2 16,-1-1-14-16,5-3 13 0,1-1-13 0,-4-4 14 15,3 2-2-15,-4 0-5 0,0 1 16 0,-1 0-15 16,-1-2-5-16,12 1 18 0,3 3-14 0,4-1 18 0,2 0 2 16,-4-1-11-16,-4-5 8 0,1-2-11 0,-3 0-7 0,5-4 20 15,7 1-9 1,4-5 15-16,6-2-7 0,-3 1-1 0,-7-3 9 0,0 5-6 16,0-2 3-16,14-4 1 0,5 0-8 0,2-5 8 15,-2 1 3-15,-12 3-15 0,6 2 7 0,1 2-11 16,4 0-5-16,0 0 8 0,-6 2-16 0,-4-1 15 15,-2 2-3-15,11-3 0 0,5-3 14 0,5-1-13 16,0-2-10-16,-11 5 19 0,3-2-15 0,5 4 18 16,2-1-8-16,1-3-9 0,-10 1 10 0,-2-3-11 0,4 0-4 0,9-3 13 15,-1 1-9-15,-1 2 11 0,-7 0-10 0,3 1 1 0,0-1 4 0,4 0-2 16,-3-2-11 0,-9 1 8-16,-4 0-8 0,7 1 8 0,2 2 6 0,2 3-10 0,0 1 8 0,-11 2-10 15,-4-1 2-15,7 0 8 16,2-4-5-16,5-1 6 0,-2 1 0 15,-9-3-1-15,-3 6-1 0,2 2 0 0,7 0 0 16,3 4 1-16,0-6-2 0,-6 2 2 0,-10 0 9 16,3-1-14-16,4 1 10 0,0-4-14 0,6 4-4 0,-10-2 17 15,-7 4-16-15,-5 5 17 0,0-2-3 0,8 3-6 16,4 1 12-16,4-3-12 0,-2 1 1 0,-8 0-3 16,-6 0-3-16,-3 1 0 0,1 2 8 0,1-2 2 15,4 0 3-15,-2 3-4 0,0-2-10 0,-8 3 11 16,-2 6-8-16,-7-3 10 0,-5-1-1 0,2 2-3 15,-2-4 8-15,6 1-6 0,1-2 14 0,3-1-7 16,3 1 4-16,-3-1-4 0,2 0 20 0,-6 2-19 0,-3-1 10 16,-3 1-15-16,1 5-4 0,-2 0 6 0,3 3-9 15,-2-2 10-15,-5 1-5 0,5 2-2 0,0-2 0 16,3 2-1-16,7-2-8 0,-6 2 7 0,-3-1-6 16,0 0 5-16,-5 0 6 0,-2 0-9 0,-2 1 10 0,0 1-12 15,-3 0-8-15,2 1 19 0,-2-4-4 0,1 4 10 16,-3-1-9-16,0-2 2 0,2 3 0 15,4-4 1-15,8 1-7 0,0 3 14 0,0 1-1 0,-2 0 7 16,-1 0-6-16,-5-1 7 0,-1-1-9 0,-3 6 9 16,-1 0-18-16,-3 1 6 0,-3 2-9 0,-4 0 8 15,0 2-1-15,-2 1-1 0,-1 0 8 0,-2 1-6 0,-1-1 6 16,1 1 5-16,-3-1-3 0,0 1 4 0,1 0-7 16,-1 0 2-16,0 0 0 0,-1-1 2 0,0 1-1 15,1-1-12-15,-3 1-3 0,3 1-1 0,1-1 0 0,-1 1 0 16,0 0 0-16,0 0-1 15,0 0-15-15,0 1 19 0,0 0-2 0,3 0 8 0,-2 1-5 16,-1 1-12-16,0 0 1 0,0 0-4 0,0 0 10 0,0 0-4 16,0 0 4-16,0 0-4 0,1 0 3 0,0 0 2 15,0 0-4-15,0 0 4 0,1 0-10 16,-1 0 9-16,-1 0-7 0,0 0 8 0,1 0 5 16,0 0-5-16,0 0 5 0,0 0-7 0,0 0-6 0,0 0 12 15,2 0-4-15,-3 0 7 0,2 0-7 0,0 0 0 16,0-1 3-16,1 0-3 0,-3 0 6 0,1 0-5 15,0 0 2-15,0 0-2 0,0 0 15 0,24-13-10 0,-25 14 5 0,0 0-6 16,0 0-2-16,0-1 6 0,0 0-1 0,0 0 3 16,0 0 1-16,0 0-7 15,0 0-1-15,0 0 0 0,0-1 1 0,0 0 0 0,0-1-2 0,0 1 0 16,2 1-4-16,-2 0 6 0,0 0 1 0,0 0 2 16,0 0-2-16,0 0-6 0,-2 0-3 0,1 0 0 15,0 0 6-15,0 0-3 0,1 0 7 0,0 0-7 0,-1 0 3 16,0 0-7-16,1 0 4 0,-1 0-5 0,-1 0 7 15,1 0 0-15,0 0-4 0,1 0 3 0,0 0-2 16,0 1-4-16,0 0 2 0,0 0-2 0,0 0 7 0,0 0 0 16,0 0 1-16,0 0-2 0,0 0-3 0,0 0 2 15,0 0 0-15,1-2 1 16,-1 2 4-16,0 0-5 0,0 0 5 0,4 5-6 16,-1-3-9-16,2 0 10 0,-5 0-3 0,7 1 4 0,-7-1-14 0,3 2-8 15,3 0-6-15,-8 0 3 0,10 1 6 0,-6-1-8 16,-2 0 1-16,2 0-3 0,1 2-3 15,1-2 20-15,-1-1-11 0,-2 1-3 0,-1-2 19 0,-2 1-11 16,2-1 14-16,0 1-3 16,0-3-3-16,0 0 12 0,0 0-9 0,0 0 3 0,0 0-2 0,0 0-5 15,0 1 4-15,0 0 11 0,0 0-13 0,0 0 7 0,0 0-12 16,0-1-6-16,0 0 15 0,-1 0-10 0,0 1 13 16,1 0-4-16,0 0-6 0,-1 0-2 15,-1 0-7-15,1 0-30 0,0 0-20 0,0 0-21 16,0 0 3-16,0 0-35 0,1 0-51 0,0 0-52 0</inkml:trace>
  <inkml:trace contextRef="#ctx1" brushRef="#br0" timeOffset="17115.87">12946 11320 341 0,'-10'0'32'0,"1"-3"51"15,-2 0-20-15,3 0-18 0,3 1-5 0,-2 2-6 0,3 1-18 0,1 0-16 0,3-1 9 16,0 0-13-16,0 0-7 0,0 0 9 0,0 0-8 16,0 0 9-16,0 0-5 0,0 0-16 0,0 0 11 15,0 0-15-15,0 0-6 0,0 0 40 0,0 0-22 16,0 0 28-16,0 0-19 0,0 0 8 0,0 0 2 0,0 0-1 15,1 0-17-15,0 0 21 0,0 0-16 0,1 0 19 16,-1 0-1-16,-1 0 3 0,1 0 12 0,22-11-12 16,-15 10-11-16,-2 1 22 0,2-1-17 0,3 1 18 15,-1-1-19-15,3 2 3 0,-1 1 5 0,0 0-4 16,-1 3-11-16,1-2 6 0,2 1-11 0,1 2 11 0,1-2 3 16,-4 1-7-16,2 3 7 0,5-1-9 15,2-3-10-15,1 1 21 0,2-2-9 0,1 1 14 0,0 1-7 16,3 1 11-16,-1 0 2 0,-2 3 0 0,1-1-17 0,2 1 18 15,-3 0-9-15,-3 0 13 0,0 2-2 0,0-1-8 16,-1 1 1-16,3 1-6 0,0-1-11 16,11 4 17-16,0-2-11 0,4-1 14 0,2 1-11 0,-3 0-7 15,1-1 7-15,-4 2-8 0,3-1-8 0,-4-1 12 16,-3-1-13-16,3 2 13 0,-4-2 2 0,8 3-2 16,3-2 8-16,3-1-11 0,5 3-15 0,-4-3 28 15,1 1-16-15,-5 0 20 0,-1 1-12 0,-1-1-7 0,2 1 9 16,4 1-10-16,4-2-1 0,7 0 8 0,0-3-10 15,0 1 10-15,-2 0 0 0,-8 0 3 0,2 0 3 16,-2-1-6-16,2-1-17 0,10 0 20 0,-1-4-6 16,1-1 12-16,-1 0-5 0,-7-1 3 15,-1 0 1-15,-2-2-1 0,1-2-5 0,11-1 19 0,0-2-11 0,5-2 14 16,-3-1-8-16,-7 0-5 0,-6 1 9 0,2-1-11 16,6-2-20-16,7-1 26 0,6 0-20 15,-1-3 23-15,-7 1-21 0,-6 0 6 0,-3-1 2 0,8 0 0 16,3-2-5-16,7-1 3 0,3 3-4 0,-8 1 4 15,-4-2-2-15,-1 4-4 0,4-3 7 0,3 0-6 16,5 0-6-16,-4-4 18 0,-7-2-18 0,-6 0 20 0,0-1-14 16,11-4 1-16,5 0 6 0,3-1-5 0,0-2-2 15,-9-1 0-15,-4 0 8 0,1-1-4 16,4 0 1-16,2-1-2 0,-2 0-3 0,-3 3 3 0,-9-1 2 0,-1 4 16 16,4 0-8-16,1-2 13 0,9 1 2 0,2-3-14 15,-8-1 11-15,-2 1-13 0,-8-1-2 0,1 1 6 16,2-1-2-16,2-1 3 0,7-1-6 0,0-1-9 15,-6 1 0-15,-4 2 0 0,-4-2 7 16,-2 1-13-16,7-4 0 0,8-4-3 0,3 1 12 0,1-4-8 16,-7-1 7-16,-7-2-9 0,3 0-6 0,1 2 13 15,2 1-8-15,5 1 11 0,-4-3-6 16,0-1-2-16,-4-1 7 0,-6-1-5 0,0-4 10 0,0 2-18 16,3 0 6-16,4 0-7 0,1 3 17 15,0-1-11-15,-8-2 5 0,-5-1-5 0,-2 0 10 0,-4-2-4 16,-3 1 1-16,0 3-2 0,-2-4-1 0,4 7-2 15,1-2 5-15,-6 3-4 0,0-1 6 0,-4 0 5 0,-3 0-4 0,-5 1 5 16,1-2-4-16,-4 3 5 0,-1-2-4 0,0 1 4 16,-3-1-6-16,-1-5-2 0,-3 0 5 0,0-2-4 15,3-2-2-15,-1 2-2 0,0 1 0 0,-5 1 1 16,-3-1 3-16,3 2-1 0,-5-3 0 16,8 1 0-16,-2-1 0 0,-3-2 4 0,1 2-4 0,3 2 4 0,-1 1-4 15,4 1-1-15,-2 1 1 0,-1-1-1 0,4 2-5 16,1 0 0-16,6 3-1 0,-6 1 2 0,-1-1-5 15,1 7 2-15,0 1-3 0,1 6 4 0,-2-2 3 0,-2-2-4 16,-1 1 3-16,-1 1-3 16,-2 0 0-16,1 2 1 0,-1-1-1 0,-2-3 1 0,1 0-1 0,0 0 3 15,1-2 2-15,0 4 0 16,-1 0-5-16,1-3 0 0,-1 0-2 0,2-1 2 0,-2-1-8 0,0 0 8 16,3 3-1-16,-5-3 2 15,4 3 2-15,0 1-1 0,-2-1-3 0,1 6 1 0,-1 0-1 16,2 0-1-16,-3 3 6 0,2 2-4 0,0-2 1 0,-4-1-1 0,4 1-2 15,-5-1 0-15,1-1 3 0,5 4-1 16,1 0 0-16,-6 2 0 16,0 2 4-16,-2-2-3 0,-3 2 3 0,2 1-4 15,1-1-1-15,0 0 2 0,3 1-1 0,-1 0 4 0,2 1-4 0,-2 1 2 0,-2-4-2 16,6 2 3-16,-5-1-8 0,8-1 6 16,5 3-2-16,-4-1 5 0,2-1-4 0,-7 0 0 0,0 3 0 0,-2 0 0 15,3 1-1-15,-2 3-3 0,0 0 0 0,1 2-1 16,0 1 3-16,1-1 1 0,-3 1 1 15,3 3 1-15,-1-1 2 0,1 3-7 0,-7-2-2 0,2 0-1 16,-2 1 7-16,1 2-3 0,6 1-2 16,-4 0 1-16,0-2 1 0,-5-1 1 15,-2-1 2-15,3 3-2 0,0-2 1 0,2 0-2 0,-4 0 0 0,-2-1-1 0,4 2 5 0,-2-1-7 16,5 1 5-16,-1 1-7 0,-1-2 8 0,-3 3-7 16,0-1 7-1,4 2-7-15,0 0 6 0,0 0-7 0,0 0-6 0,0 0 1 0,-4 1-30 0,8 3-49 31,-4-1-24-31,0 0-6 0,-3 0-53 0,-1 2-106 16,2 2-109-16</inkml:trace>
  <inkml:trace contextRef="#ctx1" brushRef="#br0" timeOffset="22371.31">16393 7273 233 0,'-4'-2'-58'0,"-1"-3"41"0,1 5 58 0,4 0-3 0,0 0-2 0,0 0-19 15,0 0-9-15,0 0 1 0,0 0-6 0,0 0 12 16,0 0 5-16,0 0-1 0,0 0-11 0,0 0 7 16,13 3-5-16,-8 0 7 0,0-1-7 0,1-1-6 15,-1 1-1 1,3 1-2-16,-1-1-12 0,-1 4 13 0,1-2-11 0,0 2 13 0,0-1 0 0,1 1-9 16,-1 1 10-16,3 3-11 0,-3 1-11 0,1-1 23 15,0 3-10-15,0 1 16 0,0 0 1 0,-2 2-4 16,2 1 9-1,-2-1-10-15,1 2-13 0,3 0 18 0,1 2-18 16,0 1 20-16,0 0-10 0,-2 2 0 0,0 2 5 16,2-1-6-16,-1 1-8 0,3 0 3 0,5 2-9 0,2 1 8 15,1 2 4-15,4 7-6 0,-1 2 17 0,2 4-15 16,1 0 3-16,-2 1-2 0,3 1-8 0,-2 1 9 16,-1 1 15-16,-1-1-15 0,1 3 9 0,-3 0-13 15,5 4-5-15,-6 0 12 0,7 0-10 0,5-2 12 16,0-1 0-16,10 1-5 0,-3-4 10 0,1 3-10 15,0 0-9-15,-7-1 8 0,3 4-6 0,-4-1 8 0,-2-4 8 16,6 1-10-16,-5-3 9 0,8 1-10 0,3-2 2 16,2 3 20-16,6 0-17 0,-4 1 19 0,-1 1-7 15,-9-2-10-15,1-1 12 0,-3-1-15 0,0-3-13 0,7 4 26 16,10 1-13-16,2 1 19 0,4 0-16 0,-5 0 5 16,-7-7-4-16,-3 2 3 0,-7-3 1 0,2 1 32 15,-2-2-9-15,0-2 15 0,10 1-21 0,-2-4-13 16,0 1 6-16,1-1-12 0,-8 0-6 0,-3 2 6 15,2-3-7-15,-7-2 7 0,4 2-1 0,-3-4-1 16,-2 0 5-16,7-2-6 0,4-2-6 0,4 0 13 16,4-1-10-16,-6 2 12 0,-3-2-7 0,-5 0-1 15,-1 0 3-15,-3-3-2 0,-4-1 4 0,0 0-10 0,-2-1-1 16,-3 1-2-16,-3-3 10 0,1-1-7 0,2-3 13 16,0-1-13-16,1 1 4 0,-5-3 7 15,1-1-11-15,-4 0 13 0,6-1 7 0,-9-1 10 0,-2-2 12 16,1-2-6-16,-2-2 14 0,-3-2-11 0,0 1 0 0,-1-1-2 15,-1-1 13-15,0 0-7 0,-1-1 7 0,-1-2-7 16,0 2 6-16,0-2-20 0,-1-2 5 16,-3-1-9-16,0-1-5 0,-1-1-6 0,3 0-5 15,-4 0 2-15,2 2-2 0,-2-1-7 0,-1 2-1 0,1 0-1 16,1-1 6-16,0 2-7 0,1 0 3 0,-2 0-4 16,2 1 0-16,2 1-6 0,-1 1-6 0,3 2 2 0,0 0 5 15,0 0-10-15,0 0 6 0,0 0-12 0,0 0-19 16,0 0-27-16,1 0-16 0,11 10-3 15,-9-6-28-15,0 1-3 0,2-1-26 0,-3 0 3 0,1 0-100 0</inkml:trace>
  <inkml:trace contextRef="#ctx1" brushRef="#br0" timeOffset="22771.04">18829 10613 800 0,'-5'-7'33'0,"5"2"-29"0,0 5 0 0,0 0-14 0,0 0-32 0,8 5 20 0,6 1-7 0,-3 1 12 0,3 4-2 0,-3-1 1 16,3 0-3-16,3 1 0 0,4-1-9 0,2 1 22 15,0 0-8-15,-1 0 12 0,-3-1 3 0,1 4 1 0,0-2 6 16,-3 1-6-16,1 0-12 0,-3 0 18 15,0 0-11-15,-1-2 14 16,-3 4-1-16,1-3 0 0,1 0 5 0,-5 0-7 0,4-4-6 0,0-4-11 0,0 0-36 0,3-4 11 16,-8-4-80-16</inkml:trace>
  <inkml:trace contextRef="#ctx1" brushRef="#br0" timeOffset="22921.24">19466 10376 818 0,'0'0'135'0,"0"0"-22"15,0 0-33-15,-7 2 37 0,3 2-91 0,0 3-32 0,-3 7 4 0,2 5-15 16,-3 6-7-16,2 3 18 0,0-1-5 0,0 2 11 16,0 0 16-16,-1-1-16 0,-2 0-30 0,-2 0-6 0,-1-2-165 15</inkml:trace>
</inkml:ink>
</file>

<file path=ppt/ink/ink3.xml><?xml version="1.0" encoding="utf-8"?>
<inkml:ink xmlns:inkml="http://www.w3.org/2003/InkML">
  <inkml:definitions>
    <inkml:context xml:id="ctx0">
      <inkml:inkSource xml:id="inkSrc0">
        <inkml:traceFormat>
          <inkml:channel name="X" type="integer" max="30159" units="cm"/>
          <inkml:channel name="Y" type="integer" max="18850" units="cm"/>
          <inkml:channel name="F" type="integer" max="4095" units="dev"/>
          <inkml:channel name="T" type="integer" max="2.14748E9" units="dev"/>
        </inkml:traceFormat>
        <inkml:channelProperties>
          <inkml:channelProperty channel="X" name="resolution" value="999.96686" units="1/cm"/>
          <inkml:channelProperty channel="Y" name="resolution" value="1000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6-08-12T03:07:54.805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2508 6439 1257 0,'4'15'1'0,"-1"-16"-1"0,-1 12 30 0,1 1-20 0,-1 1 52 0,-1-1-49 0,-1 2-11 0,3 3 3 0,0 1 13 0,1-1-13 0,4-1 9 0,-8 1-13 0,4 1-2 0,-5 0 9 0,-7 0 0 0,8 2 6 0,-3-1-9 0,4 0-5 15,5 0 3-15,-15-4-2 0,7 1-1 0,2-4 7 0,0 3-12 0,11 1 11 0,-12-2 4 0,1-2-5 0,0-5 13 0,-5-1-12 0,8 1 9 0,-3-1-1 0,0 3-20 16,8-2 7-16,-11-6-56 0,7 2-64 15,-4-4-51-15,0 1-10 0,-5-5-175 0</inkml:trace>
  <inkml:trace contextRef="#ctx0" brushRef="#br0" timeOffset="441.76">2224 6427 1373 0,'-6'-4'11'0,"6"3"25"0,0 1-28 0,0 0 28 16,0 0-32-16,5-7-17 0,-5 7 8 0,1 0-13 16,-1 0 17-16,9-3-9 0,2 5 6 0,-9 1-6 0,12-2 13 15,-1 3 0-15,-4-2-2 0,6-2-1 0,-6-1-9 16,2 0 16-1,2-1-7-15,0 1 11 0,0 0 8 0,-2-3 6 0,2 3 13 0,-1-3-8 0,3 4 10 0,2-6-6 16,1 2-3 0,4 2 0-16,2-3-10 0,2 5-13 0,0-3-3 15,-4-1-1-15,2-1 3 0,3 0-7 0,4 3 1 0,-2-3-3 16,0 0 5-16,-3 1-17 0,-3-1-5 0,2 5-10 0,-2 0-38 0,-4-2-32 16,0 0-42-16,-3 2 8 0,0 0-86 0</inkml:trace>
  <inkml:trace contextRef="#ctx0" brushRef="#br0" timeOffset="1446.97">5488 8616 292 0,'-7'-6'44'0,"3"-5"-16"0,-1 3 29 0,1-3-56 0,-1 2-1 0,0 1 10 15,1 1-21-15,-4 0 17 0,2 1-10 0,0-1 0 16,-1-2 8-16,3 3-6 0,2-1 1 0,-2 3 10 0,1-2-6 16,2 2 9-16,1 4 0 0,0 0 2 0,-7-10 7 15,4 8-5-15,0 1-6 0,1 1 11 0,1 3-12 16,-7-2 14-16,2-1 4 0,-2 1-8 0,0 3 12 15,1 2-12-15,0 2-10 0,4 2 16 0,-2 0-19 0,0 0 18 16,1 0-12-16,1 1 4 0,-1-2 15 16,6-2-11-16,0 4-8 0,0-7 33 0,0 2-18 15,3 1 25-15,-3-7-16 0,4 6-2 0,0-2 2 16,-1 0-4-16,9 2-11 0,-4-8 5 0,5 2-13 16,1-4 10-16,-2 2-10 0,2 4-9 0,-2 2 11 0,1 4-11 15,-2-6-5-15,-5 1 18 0,2 3-15 0,-2 1 18 16,0 6-11-16,-1 2-9 0,-3-3 7 0,-1 4-9 15,-3 3-6-15,0-4 9 0,-3 3-7 0,-1-4 8 0,-3-2 5 0,-1 3-7 16,-1-4 9-16,0 1-9 16,-4 0 2-16,1-4 16 0,-4-1-9 0,-2-1 11 15,2-2 1-15,1-2-3 0,-1-1 10 0,4-1-8 16,1-4 11-16,3-3-5 0,5 0-10 0,0-5 4 0,3-1-17 16,3-9-54-16,5-2-15 0,4 0-20 0,1-4-77 15,3 1-66-15,-2-3-36 0</inkml:trace>
  <inkml:trace contextRef="#ctx0" brushRef="#br0" timeOffset="1616.18">5504 8537 93 0,'9'-7'15'15,"-2"0"103"-15,-1 3 13 0,0 2-7 0,-1 0-2 0,-6 2-44 16,-2 0-4-16,-2-1-14 0,-1 3-34 16,4 3 10-16,-6 1-4 0,1 2 10 0,-2 0 10 0,-5 1 4 0,3 1 5 15,-5 2-1-15,-1-1-5 0,1 1-19 0,-3-3-5 16,3 4-2-16,-6-3-2 0,2 5-11 16,-5-2 3-16,-5-1-12 0,6 6-7 0,-1-3 5 15,6 5 13-15,-2-4-2 0,-4-1-2 0,2-2-13 0,-4 3-13 0,3-1 1 16,-5 0-43-16,1 0-68 0,0 0-56 0,0 0-8 15,0 3-180-15</inkml:trace>
  <inkml:trace contextRef="#ctx0" brushRef="#br0" timeOffset="2449.66">9645 5426 652 0,'-4'-5'73'0,"-2"1"254"0,1 1-299 0,0 2-9 0,3 2 5 0,3 2-8 0,5-1 3 0,-6-1-15 0,-2 1 8 16,1-2-12-16,1 5-5 0,0-2 24 0,6 2-14 0,-5 2 18 15,1-3-15-15,2 1-9 0,-3-1 4 0,3 2-6 16,1 0-6-16,-2 5 9 0,5 3 0 0,-2 4 5 15,-4 2 9-15,1 4-4 0,2 3 7 0,-1-2-7 16,-3 0-3-16,0 2 21 0,-4 3-14 0,1 1 17 16,1 1-13-16,-3 1-6 0,3-3 8 0,-7-1-11 15,4-3-14-15,4-1 21 0,-2-4-19 0,1 2 22 0,-5-2-13 16,-1-1 13-16,2 6 0 0,5-3 0 0,3-2-19 16,3-7-39-16,-10-6-33 0,0-5-4 15,4 2-106-15,-2 0-207 0</inkml:trace>
  <inkml:trace contextRef="#ctx0" brushRef="#br0" timeOffset="2814.1">9536 5517 731 0,'-3'-18'130'15,"-3"-3"466"-15,4 4-581 0,0 1 9 0,0 3-14 16,2 5 14-16,3-2-9 0,1 1-12 0,2 2 8 0,-7 0-12 15,2 0-10-15,2 0 13 0,0-1-7 0,11 1 9 16,-5 1-5-16,2 1-10 0,5 1 2 0,2 2-6 16,-3-1 0-16,1 1 7 0,8 0-5 0,-7-2 7 15,8 4 2-15,-1 1-1 0,-4 1 3 16,-2 1-4-16,-4-2 1 0,0 3 0 0,-2 2-3 0,0 3 2 16,-3 1 4-16,1 1 3 0,-1 3 5 0,2-3-4 15,-2 2-2-15,-1 0 3 0,0 2-3 0,-4 0 3 16,2-3-3-16,-3 3 3 0,-2-4 3 0,0 3-4 0,-2 2-10 15,0 2 11-15,-4 0-12 0,1-6 13 0,-4 5 1 0,-2-3 2 16,-2 0 9-16,-3 3-9 16,1-8-1-16,-1-1 9 0,-2 0 1 0,1-1 2 0,0 1-6 0,0-3 5 15,2-1-4-15,2 0 5 0,-4-3-3 16,8 0-24-16,-1-1-25 0,8-2 0 0,1 0-59 0,-7 0-88 16,-1-2-103-16</inkml:trace>
  <inkml:trace contextRef="#ctx0" brushRef="#br0" timeOffset="3883.57">12780 8418 342 0,'-10'-9'217'0,"2"0"-50"0,0 0-72 0,3 3 1 0,-3-2-20 0,3 3-21 0,1 1 9 0,5 0-14 0,-1 1-15 0,0 1 1 0,7 1-5 16,-8-3 8-16,5 2 10 0,-4-4-20 0,-5 3 2 0,5-1-10 16,5 4-9-16,3 0 1 0,5 0-6 0,-6 1 4 0,2-1-2 15,3 5-11-15,-2-1 2 0,9 3-6 0,-7 4-4 32,-1 0 13-32,0 3-3 0,0 1 6 0,1 2 3 15,-2 3 1-15,1-1 4 0,0 3-5 0,-2-1-11 0,-1 1 15 16,0 0-13-16,-2 1 14 0,2-2-6 0,2 3-5 15,-1-2 8-15,-2-4-9 0,1 4 1 0,-1-4 7 16,4 3-2-16,-5 0 4 0,-1-7-6 0,2 1 4 16,0-3 1-16,-5-3 0 0,5 0-9 0,-2-4 20 15,0-1-13-15,1 0 17 0,-1-3-5 0,3-2 3 16,-2-5 2-16,5 0-3 0,-4-2-18 0,5-2 7 0,-3-5-3 16,2-3 6-16,2 1-6 0,-10-7-1 0,5-2-2 15,-8 2 1-15,7-5 0 0,8 0-9 0,-4 8 2 16,-4-5-4-16,7 4-1 0,-8 2 5 0,-1 0-2 15,15 6 4-15,-17 3 4 0,-2 0-15 0,0 2 5 0,-7 2-8 16,4 0 12-16,1 2-3 0,1 5 3 0,0 0-3 16,-8-8-4-16,1 5 4 0,-1 2-5 15,-2 1 7-15,1 1 7 0,5 0-11 0,-3 2 8 0,4 1-9 16,2 3 3-16,-6 0-1 0,6 3-5 0,0 2 3 16,-3 1 6-16,9 2-1 0,-1-1 1 0,0 3-4 15,-2 0-6-15,-2-1 14 0,1-1-2 0,3 0 7 16,1-3 2-16,5 3-3 0,0-2-1 0,1-4-1 0,1 0-12 15,5-5-10-15,0 1-23 0,7 4 5 0,0 2-55 16,-2 0-138-16,7 1-124 0</inkml:trace>
</inkml:ink>
</file>

<file path=ppt/ink/ink4.xml><?xml version="1.0" encoding="utf-8"?>
<inkml:ink xmlns:inkml="http://www.w3.org/2003/InkML">
  <inkml:definitions>
    <inkml:context xml:id="ctx0">
      <inkml:inkSource xml:id="inkSrc0">
        <inkml:traceFormat>
          <inkml:channel name="X" type="integer" max="30159" units="cm"/>
          <inkml:channel name="Y" type="integer" max="18850" units="cm"/>
          <inkml:channel name="F" type="integer" max="4095" units="dev"/>
          <inkml:channel name="T" type="integer" max="2.14748E9" units="dev"/>
        </inkml:traceFormat>
        <inkml:channelProperties>
          <inkml:channelProperty channel="X" name="resolution" value="999.96686" units="1/cm"/>
          <inkml:channelProperty channel="Y" name="resolution" value="1000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6-08-12T03:09:23.186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13865 9380 527 0,'-8'-12'59'0,"0"2"168"0,1 1-209 0,2 1 0 0,0-1-2 0,0 0 0 0,2 0-12 0,-1-1 15 0,2 1-11 0,2-2 12 0,0 0-2 15,6 1 0-15,-4-1 11 16,2-1-8-16,0 1-2 0,2 0 7 0,0-1-16 16,2 2 14-16,0-1-15 0,3 4-10 0,-1 0 6 15,4 3-10-15,-3 0-8 0,5 1 6 0,3 3-15 0,-2-1 14 16,0 1 8-16,-1 2-16 0,-3-2 16 0,5 5-21 16,-2 1 2-16,-2-1 13 0,1 3-20 0,-6 2 18 15,4 0-6-15,0 2-7 0,0 2 12 0,0 0-13 16,-4 0 13-16,-1-1 18 0,-1 3-1 0,0-4 8 15,1 0 7-15,-3-2 1 0,2-1 11 0,0-2-8 16,-1-2 5-16,2 0 24 0,-2-3-11 0,1-3 19 0,0 0 10 16,2-4-9-16,0-3 6 0,1-1-11 15,-1-3-32-15,1-4 24 0,-1-3-15 0,2-3 20 0,0 0-23 16,-2-3-11-16,0-2-4 0,1 3 0 0,-1-4-6 0,0 2-8 16,-2 1-5-16,-2-1 1 0,2 3 5 0,1 4-6 15,-2-1 5-15,3 6-5 0,-2 2 2 16,-2 2-7-16,-3 3 0 0,4 2-6 0,-2 0-8 0,3 5-19 15,-2 0-15-15,-3 2-3 0,-2-2-54 16,6 2-42-16,-3 2-50 0,2 2 0 0,1 4-149 0</inkml:trace>
  <inkml:trace contextRef="#ctx0" brushRef="#br0" timeOffset="368.5">14045 9556 631 0,'3'-2'104'0,"4"2"-101"0,0 0-3 0,0 0-1 0,-4 0-14 0,4 5 12 0,-2-1-6 0,3 5 9 16,-3-2 2-16,0-5 0 0,5 2 3 0,-3-2-4 0,4 0-8 0,-1 0 30 16,-2-2 9-16,1-2 10 15,0-5 38-15,2 3-30 0,1-2 7 0,1 1-16 16,-1 3-14-16,2-2-9 0,1 0-17 0,-2-3 11 16,2 3 1-16,-2 0-8 0,-1-1 12 0,1 4-14 0,-3-3-9 0,1 0 17 15,1 3-9-15,-4-3 13 0,2 0-12 0,-1 4-16 16,2-4-22-16,-3 0-2 0,0 4-90 0,0-3-182 15</inkml:trace>
  <inkml:trace contextRef="#ctx0" brushRef="#br0" timeOffset="3875.93">15251 8733 201 0,'-2'-6'32'0,"0"4"32"0,1-2-15 0,1 1 43 0,-3 1-26 0,3 2-15 16,0 0-6-16,0 0-3 15,0 0-29-15,0-2 5 0,0 1-8 0,0 0 9 16,0 0-4-16,3 0-8 0,-3 0 5 0,1 0-5 0,-1 0 1 0,1 0 6 16,0 0-6-16,-1 0 6 15,1 0 13-15,0 0-11 0,0 1 12 0,1 0-12 0,-1 0 4 0,-1 0 13 0,1 0-9 16,0-1 12-16,0 0 5 15,0 1-5-15,12-2 16 0,-13 9-15 0,3 1 0 0,1 0-3 0,-2 0-13 16,-2 6 9-16,1-1-15 0,0 3 1 0,-5 2 2 0,1 0-3 16,3 5-14-16,0 1 14 0,3-1-1 0,-3 1 5 15,0 0-10-15,-3-2-2 16,0 1-6-16,4 0 4 0,-2 0-13 0,3 3 24 0,2-2-15 0,-3 1 20 16,6 1-6-16,-7-8-5 15,1 1 5-15,-2-2-7 0,-4-1-4 0,7 1 11 0,0-3-2 0,2-3 5 16,-2 0-4-16,-3-4-9 0,-1 0-16 15,3-2 1-15,-2-1-57 0,1-4-41 0,0 0-40 0,0 0 1 16,0 0-81-16</inkml:trace>
  <inkml:trace contextRef="#ctx0" brushRef="#br0" timeOffset="4442.35">15640 8824 191 0,'8'-6'-8'0,"1"2"11"0,-4-2-18 0,0 3 19 0,1-1 2 0,-3 1-38 0,-2 0 23 0,0 0-30 0,3 0 25 15,-4 0 70-15,0-1 16 0,1 1 21 0,-2-1 46 0,0 0-18 16,1 0-9-16,0 0 0 0,0-1-39 0,0 0-16 0,-2 1-20 0,1-1 10 15,1 5-19-15,0 0-24 16,0 0 11-16,0 0-17 0,-1 0-10 0,0 0 16 0,0 0-12 0,0 0 14 0,0 0-3 16,1 0-4-16,0 0 7 15,0 0-9-15,0 0-8 0,0 0 21 0,0 0-10 0,0 0 15 16,0 0-6-16,0 0 3 16,0 0 9-16,0 0-6 0,-4 6-1 0,4 0 16 15,2 0-18-15,1 1 19 0,-2 2-10 0,0 1-14 16,1 4 11-16,-2 1-15 0,3 0-3 0,-3 3 16 15,1 1-13-15,-1 1 16 0,0 3-19 0,1-2 9 16,0 1 3-16,-1-1-2 0,0 1-9 0,0-2 13 16,0-2-13-16,0-1 15 0,6 0 0 0,-4 0-4 15,0 1 12-15,2-3-11 0,-5-5-4 0,6-1 19 0,2-1-5 16,3-5 11-16,2 2-16 0,-4-4 6 0,1-1-9 16,-2-2 7-16,2-3-16 0,2 0 3 0,2-2-8 15,0-6 5-15,4 0-16 0,-8-11-1 0,3 2 4 16,-3-2-2-16,-3-2 2 0,2 3-7 0,-5-1 0 0,-3 3 0 15,2-1 16-15,-2 1-4 0,-2 1 3 0,2 2-5 16,-7 1-7-16,3 4 19 0,-3 2-13 0,0 3 15 16,-3-1-4-16,-2 2-5 0,1 0 6 0,4 3-8 15,-4 1-13-15,1 2 11 0,-3 1-10 0,-4 0 11 16,9 1 4-16,-2 1-8 0,3 1 7 0,-1-1-10 16,1 1 6-16,4 1-34 0,-3 1-36 0,11-1 1 15,-1 1-100-15,-2-2-126 0</inkml:trace>
  <inkml:trace contextRef="#ctx0" brushRef="#br0" timeOffset="4617.18">16137 8662 1558 0,'4'-6'2'0,"-7"4"-82"0,1 2-53 0,2 1-21 0,0 7-209 16</inkml:trace>
  <inkml:trace contextRef="#ctx0" brushRef="#br0" timeOffset="5014.2">16128 8669 556 0,'-1'-5'184'0,"1"0"-72"0,0-2-36 0,-1 5 5 16,3 0-63-16,-1 1-11 0,-1 2-14 0,1 0 7 16,-2 1-1-16,-2 4-2 0,4-2 4 0,-1 0-4 15,0-4-6-15,0 0 15 0,0 0-8 0,0 0 10 16,-1 0 2-16,1 1-10 0,-1 0 12 0,-1 0-13 0,-8 15-2 15,9-11 20-15,-2 0-17 0,3 4 19 0,0-1-8 16,0 4 5-16,0 4 10 0,-2 0-8 16,1 1-5-16,0 3 3 0,-2 2-1 15,2-2 4-15,1 2 1 0,0 1-11 0,0 0 3 0,-3-1-5 16,3-1 2-16,-3-3-2 0,2-1 1 0,2 3 1 16,-1-7 5-16,2 3-8 0,2-6 3 0,-1-2-3 0,3 5 0 0,-2-8 27 15,1 5-12-15,5-6 16 0,-3 0-15 0,2-2 3 16,4 2 1-16,-9-6 0 0,6 1-4 0,4-5-8 15,-4-5 0-15,1 8-3 0,4-6 0 0,-2 0-7 0,0-4 1 16,4-5-3-16,-8 1-3 0,0-2 7 0,8 2 1 16,-10-5 4-16,2-2-11 0,-2-3 7 0,-7 0-7 15,0 2 7-15,0 1-13 0,-1-1 10 0,-4 5 2 16,3 1 4-16,-9 3-2 0,3 1 2 0,-2 2-1 16,-4 1 2-16,6 4-2 0,-4 5-5 0,-4-6-7 0,5 9 4 15,2-5 5-15,-3 0-7 0,9 5 3 0,1-7-6 16,2 7 3-16,0 0-8 0,-11 2 9 0,11-2-8 15,0 0 4-15,0 0-11 16,0 1-26-16,-3 14 7 0,5-11-67 0,1 4-27 16,-1-2-42-16,-2 1 7 0,7 2-82 0</inkml:trace>
  <inkml:trace contextRef="#ctx0" brushRef="#br0" timeOffset="5872.85">16564 8617 885 0,'-1'-6'24'0,"1"-1"-1"0,-1 4-20 0,1 3 13 0,0 0-21 0,0 0-5 0,0 0 1 0,0 0-5 16,0 0-19-16,0 0 38 0,1 0-13 0,0 0 21 16,0 0-4-16,0 0 44 0,1-1 13 0,-1 0 4 15,-1 0-3-15,0 0-15 0,0 0-13 0,0 0 6 16,0 0-17-16,0 0-14 0,0 0 4 0,0 0-7 15,0 0-15-15,0 0 21 0,-3-14-17 0,3 15 21 16,0 0-6-16,0 0-12 0,0 0 8 0,-1 0-10 0,0 0 8 16,0 0-10-16,0 0 1 0,1 0-4 0,-1 0 6 15,1 0-1-15,-12-7 5 0,12 7-6 16,0 0-5-16,-10-5 8 0,7 4-4 0,0 0 7 0,0 1-2 0,1 3 4 16,-2-1-1-16,0-2 2 0,-1-1-12 15,2 0 16-15,-3 1-8 0,3 0 13 0,-4 1-12 0,2 3 3 16,2-2-4-16,-3 3 3 0,-1 3-1 0,2-2-5 15,-3 3 8-15,2 0-9 0,0 0 7 0,1 4 6 16,-1-1 0-16,2 8 3 0,2-2 1 0,0 2-7 16,1 2-6-16,0-3 2 0,1-1 4 0,1 1-4 15,1 0 12-15,1 0-11 0,1-2 4 0,3-3-3 0,-3 0-6 16,3-1 5-16,1 1-1 0,0-4 8 0,2 0 0 16,-2-4 2-16,2-1-4 0,2 0-1 0,0-1 4 15,0-2-2-15,1-1-5 0,3 0 2 0,0-2-5 16,-1-1 5-16,0-2-11 0,-4 0 11 0,0-5 1 0,-1 1 6 15,0 0-1-15,-3-4-17 0,2 1 6 0,-2-2-7 16,1-3 15-16,0 0-8 0,0-3-3 0,-3 0-1 16,-1-2 2-16,-2-3 1 0,1 3 4 0,0-1-3 15,-2 3-2-15,-3 0-8 0,-2 1 1 0,-8 1-3 16,7 5 2-16,-2 1 2 0,-2 0-3 0,9 4 2 16,-10-2-5-16,-1 7 0 0,1-4-4 0,-1 5 3 15,3-3 8-15,1-1-4 0,-1 3 8 0,1 2-8 16,-1 0 0-16,6 1-13 0,-2 0-33 0,1 1 8 0,3 1-97 0,-1-1-71 15,5 2-65-15,-1-1-12 16,3 0-242-16</inkml:trace>
  <inkml:trace contextRef="#ctx0" brushRef="#br0" timeOffset="6175.21">16837 8415 1789 0,'-1'-21'72'0,"1"4"-59"0,4 3-15 0,1 8-9 0,0 4-12 0,2 2-1 0,-1 4-7 0,1 1-2 16,1 0-47-16,0 1 18 0,1 0-3 0,-1 0 11 15,1-1 40-15,-2 0 8 16,-1-2 12-16,1 0-7 0,-3 1-1 0,0 1 30 16,-1 1-9-16,1 2 18 0,1 2-18 0,1 1-12 15,0 1-3-15,-1 1-2 0,-1 3-12 0,1 1 16 16,0 1-5-16,-2 2 10 0,3 1-19 0,-4 1 6 15,1 0 0-15,-3 6 2 0,0-2-2 0,1 6 4 0,-1 3-2 0,-1-3 5 16,-4 0 3-16,-3-3-5 0,1-2 9 0,3 1-7 16,-1-4 4-16,1-4 1 0,-1-1-4 0,-2-7 5 15,3 1 3-15,3 2-10 0,-2-7-4 0,1-1-4 0,2-7-34 0,0 0-55 32,0 0-49-32,5 8-1 0,0-8-127 0</inkml:trace>
  <inkml:trace contextRef="#ctx0" brushRef="#br0" timeOffset="6557.16">17219 8444 1400 0,'1'-9'22'0,"0"1"-28"0,1 3 3 0,-2 5-15 0,0 0-19 15,0 0 24-15,0 0-10 0,0 0 15 0,0 1 12 0,0 0-4 16,0 0 10-16,0 0-10 0,-1 0 9 0,0 0 12 16,-17 14 0-16,9-15 5 0,1 2-9 0,1 2-6 15,1 1-4-15,-2 2 1 0,-3 1-15 0,-1 1 8 16,0 1-16-16,12 5 15 0,-7-2 0 0,-2 3 0 16,-1 0 13-16,-5-6-13 0,7 6-4 0,-2-5 17 15,5 3-12-15,1 1 17 0,-2 0 1 0,5 1 0 16,1-2 7-16,0 2-7 0,1-4-5 0,3 1 18 0,-1-3-4 15,-1-1 9-15,6 1-10 0,0-2-12 0,1-1-2 16,2 1 1-16,4-5 12 0,5 2-22 0,7-1 6 0,0-2-11 16,2 1 4-16,0-3 5 15,0 1-1-15,-1-1 1 0,2 1-1 0,1-1-8 0,-3 1-4 0,3 0-2 16,3 0 1-16,-7 1-50 0,1 1-16 16,0 0-18-16,-5 1-86 0,2 1-139 0</inkml:trace>
  <inkml:trace contextRef="#ctx0" brushRef="#br0" timeOffset="10367.08">13950 7197 364 0,'5'-7'54'0,"-5"0"48"0,2 0 28 0,-2 0-78 16,0 0-9-16,0 2-11 0,4 0-6 0,-1 0-2 15,-1-1-31-15,1 0 12 0,-3 0-10 0,2-3 12 0,0 0-1 0,2 0-2 0,4-1 3 16,0 0-5-16,0 1-5 0,-1-1 5 15,-2-1-5-15,5 2 4 0,-2 0-1 0,7 2-7 0,0 2 5 0,3 1-11 16,-1 0-11-16,1 1 18 0,1 2-10 0,-4 0 12 16,6 2-9-16,-5 4 2 0,1 0 2 15,-1 4-2-15,-2 0 2 0,-2 0 20 0,3 1-10 16,-4 1 14-16,2 0-7 16,-3 2 5-16,2-1 5 0,0 1-4 0,-2-2-11 15,1 0 15-15,1-1-9 0,3-1 12 0,-5-1 6 0,3-2-2 0,0-1 13 0,-5-3-10 0,3 0 3 16,0-2 14-16,-2 0-14 0,1 0 14 15,4-1-17 1,0-2 1-16,3-1 3 0,-1-3-4 0,0-1-16 16,3-3 14-16,-1-2-11 0,6-1 12 0,-6-3-9 0,-1-1-3 15,-1 0-3-15,0-1-1 0,-1 2-11 0,-3 0 8 16,-2 0 3-16,-4 5 1 0,0 1-13 0,-4 5 9 16,0 2-7-16,-1 0 8 0,-1 4-11 0,0 0-3 15,0 0-5-15,0 0 3 0,0 0-4 0,-11 1 4 16,9 7-3-16,-1-2 3 0,-1-2 3 0,2 2-51 15,-1-1-37-15,2 1-8 0,1 1-121 0</inkml:trace>
  <inkml:trace contextRef="#ctx0" brushRef="#br0" timeOffset="11017.17">15166 6801 131 0,'-2'-5'31'0,"-3"0"36"0,1 0-37 0,0 3 1 0,0-1-21 0,4 3 16 0,0 0-19 0,0 0-1 16,0-1 1-16,0 0-5 0,-1-18-19 0,2 13 35 0,1 1-13 15,0-1 22-15,2 2-6 0,-2-1 25 16,1-1 8-16,1 3 0 0,-1-4-9 0,2 1 14 0,-1 0-18 16,1-2 19-16,0 1-14 0,1 1-12 15,1 0 10-15,1 0-14 0,2 1-20 0,2 1 18 16,1 1-21-16,-1-1 21 0,0 1-10 0,1-1-17 15,-2 2 12-15,5 2-15 0,-1 1-6 0,0 1 8 0,2 0-9 0,-1 1 9 16,2 3-3-16,4 2-5 0,-5 2 8 16,-2 1-9-16,-2 0-6 0,-5 1 8 0,-1 2-15 0,-4-1 14 15,-2 1-7-15,-2 1 12 0,-3 0 5 16,-3-1-1-16,-2 3-2 0,-4-2 10 0,-3-1-11 0,3 3 12 16,1-3 7-16,3-2 3 0,2-1 8 0,-1-3-8 15,-2-2-6-15,4-1 10 0,1-1-9 0,5 2 10 16,2 0 4-16,-1-4-12 0,6 1 13 0,0-2-16 15,1-1-6-15,5 0 5 0,1 0-16 0,1 2 12 0,5 1-9 0,-3 2-8 16,1 1 11-16,-5 3-13 0,-3 3-7 0,-2 3 17 16,-4 2-18-16,-1 3 18 15,-2 3-12-15,-2 3 6 0,-2 2 6 0,-4-1-3 0,-1 0-6 0,-3-3 19 16,-2 0-15-16,-3-2 16 0,-3-2 1 0,-2-1-3 16,0 0 9-16,5-2-12 0,-4-4-4 15,3-3 21-15,0-1 0 0,0-4 9 0,5 0 15 16,-2-2-7-16,-1-3 4 0,4-1-8 0,-3-3-18 0,6-1 14 0,4-1-15 0,-1-3 16 15,3-1-10-15,1-3-52 0,1 0-12 0,1-5-21 16,1 1-56-16,3-1-45 0,3-2-43 16,5 2-1-16,0-1-95 0</inkml:trace>
  <inkml:trace contextRef="#ctx0" brushRef="#br0" timeOffset="11602.23">16035 6773 965 0,'0'-4'160'0,"0"-1"-151"0,-1 0-13 0,-3 1 7 0,1 2-14 0,-3 3-25 0,3-1 0 0,-4 2-14 0,3-1-33 0,-2 0 47 0,0 0-7 16,2-1 23-16,0 0 27 0,2-1-3 0,-3-1 16 15,2-1-13-15,-1-1 2 0,2 1 36 0,0 0-17 0,1 2 23 16,-3-3-26-16,4 4-9 0,0 0-3 0,0 0-3 31,-1 0-23-31,0 0 6 0,0 0-8 0,1 0 8 16,-1 1 2-16,-1 0-1 0,0 0 8 0,-25 13-7 16,24-10-6-16,-2 1 13 0,1-1-13 0,-2 0 14 15,-2 3 7-15,2 1-12 0,-2 1 15 0,1 6-17 0,-2-3 7 16,1 2 11-16,-3 1-9 0,3 2 12 0,0 2 10 15,-4 3-5-15,5 0 16 0,-3-2-15 0,3 3-11 0,2-2 11 16,4 1-20-16,-3-2 20 0,-3-1-11 0,5 0-5 16,-1-1 8-16,3-1-8 0,0-2-3 0,0-2 17 15,4-1-7-15,1-3 11 0,3-1-6 0,0-1-2 16,0-2 8-16,3-1-8 0,2-3-13 0,1-1 23 16,2-2-23-16,1-2 25 0,4-1-20 0,-2-2 2 15,1-3 9-15,-3-2-7 0,-1-2 9 0,1-3-12 16,-1-2 2-16,1-1-5 0,-5-2 11 0,1-1-7 0,-2-2 8 15,-3-1-9-15,0 2 0 0,-2 0 1 0,-2 1-2 16,-1-2 4-16,-1 5-8 0,-2 2 4 0,1 3-4 16,-3 4 5-16,-4-1-10 0,0 2-5 0,0 5 1 15,-4-2-2-15,1 3 2 0,0 1-4 0,-3-2-6 16,0 4 3-16,0-2-10 0,-1 2 17 0,4 1-9 0,-1 0 11 16,3 2 3-16,4 1-9 0,-3-1 8 0,6 2-11 15,-2-2-14-15,2 1-54 0,3 1-36 0,1 1-4 16,1 0-91-16,4-1-109 0</inkml:trace>
  <inkml:trace contextRef="#ctx0" brushRef="#br0" timeOffset="12062.79">16508 6767 1361 0,'0'-19'223'0,"0"5"-204"0,0 0-10 0,-2 5 2 0,0 1-24 0,2 8-10 0,0 0-19 16,0 0-2-16,0 0-92 0,0 0 13 16,0 0-4-16,0 0 16 0,0 0 71 0,0 0 37 15,0 0 18-15,0 0-4 0,-1 0-1 0,-1 0 28 16,1 0-11-16,0 0 18 0,0-1 4 0,0 0-36 0,0 0 5 16,1 1-18-16,-1 0-16 0,-1 0 9 15,-19 6-9-15,19 1 10 0,0 1-2 0,0-1-2 0,0 1 3 0,0-2-5 16,2 3-15-16,-4 0 18 0,2 1-5 15,0 3 14-15,-2 0 21 0,1 5-7 0,1-2 12 0,-2 0-12 16,1 4 6-16,0-1 6 0,0 4-8 0,0 1 8 16,0-1-11-16,3 1-3 0,0-1-3 0,4 0 1 15,-2-2-4-15,3 0 7 0,-1-2 0 0,1-1 2 16,3-2 3-16,1-3 8 0,0-1 4 0,3-3-1 0,-1-4-10 16,0-1 15-16,2-3-8 0,1 0 11 0,0-3-6 15,5-3-7-15,0-2-1 0,-2-4-3 0,0 1 2 16,-6-5-7-16,5 0 6 0,-3-5-6 0,2-2 0 0,1-3 3 15,-2-3-2-15,-1-4 3 16,-2-1-8-16,-8 0 0 0,2 0 0 0,-2 5 0 16,-3 2-6-16,0 3-1 0,-5 2-9 15,-4 1 5-15,-5 3-6 0,-1 2-3 0,-3 0-3 0,-1 6-2 0,3 2-20 0,-4 3 13 16,-4 3-4-16,-3 3 7 0,0 2 0 16,2 3-31-16,0 3-67 0,-2 4 8 0,-1-1-228 0</inkml:trace>
  <inkml:trace contextRef="#ctx0" brushRef="#br0" timeOffset="13432.63">18692 8278 669 0,'-4'-15'79'0,"-1"2"260"0,0-2-342 0,2 6 15 0,2 0-18 0,-2 2 17 0,1 1-10 0,2-2 0 16,0 2 9-16,1-4-10 0,1 2 1 0,2-1 5 15,0-2-2-15,2-2 4 0,0 1 0 0,1-3 23 16,0 1 8-16,-1 0 1 0,1-2-3 0,2 3 5 16,0-2-17-16,4 2 12 0,3 1-29 0,1 0-11 15,2 1-2-15,2 0-3 0,4 0 2 0,7 2-3 0,3-1 4 16,4 4-6-16,-2 2-4 0,-2 2 8 0,-4 1-5 15,-3 2 5-15,-3 1-13 0,-2 1 13 0,-3 3-6 16,0 1 8-16,-1 1-3 0,-2 2 0 0,1 1 10 0,-2 1-6 16,0 0 0-16,-1 0 17 0,-7-2-9 0,2 1 16 15,-1-2 0-15,1-2-5 0,3 0 6 0,3-3-5 16,-5 0 4-16,3-1 9 0,1-3-6 16,-1 1 8-16,3-3-7 0,-1-1-5 0,0-1 3 15,0-1-3-15,-4-1 1 0,1-1 0 0,-1-2 6 0,-1-1-3 16,3-1-2-16,-5-2-5 0,1-3-5 0,0-1 4 15,-1 0 4-15,1-2-15 0,-1 1-2 0,-1 1-2 16,-2-2 2-16,1 2 2 0,0 0 4 0,-2 0-6 16,3 2-14-16,-4 2 14 0,1-1-2 0,3 2 6 15,-1-1-6-15,2 0-10 0,3 2-10 0,-4 1 3 16,4 5-21-16,-3 1-44 0,-1 1-16 0,5 2-9 16,-5-3-28-16,4 2-70 0,-2 2-46 0</inkml:trace>
  <inkml:trace contextRef="#ctx0" brushRef="#br0" timeOffset="13780.28">18923 8545 1345 0,'-8'-2'220'0,"-9"-2"-196"0,1-1 10 0,5 1-24 0,-5 3-23 0,10 0 7 0,3 2-18 0,-1 2 13 0,8-1-43 0,0 2-62 16,2-3 9-16,7 0-18 0,2-1 70 15,7-2 36-15,6-3-1 16,2-4 9-16,0 1 16 0,-3-1 7 0,5 0 24 0,-1 0-16 0,-4-1 3 0,4-1 14 16,-3 2-22-1,2 0 20-15,0 2-18 0,-1 2-17 0,-1-1 5 0,2 0-11 0,5 2-2 0,2 1 8 16,1 1-11-16,-1 0 11 0,-4 0 2 15,-1 2-5-15,0-1 10 0,-5 0-13 0,2 1-17 0,-1-3-12 16,-3 0-20-16,6 0 7 0,-1-2-20 0,7-1-18 0,6 0-22 16,-2-2-5-16,2 0-88 0</inkml:trace>
  <inkml:trace contextRef="#ctx0" brushRef="#br0" timeOffset="14300.52">20460 7550 1224 0,'-10'-20'93'0,"1"4"-68"31,1 3-15-31,1 5-11 0,2 5-27 0,1 2-1 16,0 1-12-16,1 4 9 0,2 0 6 0,1 1 13 15,2 1 9-15,3 0-6 0,0-1-1 0,3 1 11 16,1-3-7-16,2 0 11 0,1 0 11 0,2-3-13 0,-2 0 12 0,3-1-12 0,1-1 4 0,5-1 14 16,-4-1-8-1,2 0 11-15,0 0-5 0,4-1-10 0,0 1 8 16,8 0-8-16,-4 0-6 0,0 0 3 0,2 1-13 16,-4-2 8-16,0 1 0 0,-2-1 7 0,-1 0 4 15,-2 1-3-15,-4-1-15 0,-2 0 13 0,1 0-6 0,-3 1 8 16,1 1-5-16,0 1 0 0,-5 0 2 0,0 1-5 15,0 0-17-15,-6 2 24 0,-1-1-15 0,-1 0 20 16,0 0-7-16,0 0-6 0,0 0 4 0,0 0-6 16,0 0 1-16,0 0-5 0,0 1-4 0,0 0 1 15,2 16 10-15,-2-11-1 0,2 0 5 0,-1 3-6 16,2 1 0-16,2 3 1 0,-4 2-4 0,3 4 3 16,-1 1-1-16,-2 3 10 0,-1 0 5 0,0 3-2 15,-4 0-4-15,1 3-8 0,-2 2-4 0,1 2 0 16,0 3 13-16,-2 3-7 0,0 1 11 0,-3-2-12 0,-2-1-5 15,1 0 14-15,-2-4-16 0,2 0 15 0,-4-5-9 0,0-1 6 16,2-2 5-16,-4-3-1 0,0 3-8 0,1-5 10 16,1 0-9-16,1 1 10 0,-1-2 1 0,1-2-2 15,1-2 3-15,-2-3-8 0,4-2-24 0,0-2-37 16,2 0-44-16,-1-4 5 0,1 1-107 0,2-2-79 16</inkml:trace>
  <inkml:trace contextRef="#ctx0" brushRef="#br0" timeOffset="14493.76">20521 8190 474 0,'-19'-6'77'0,"4"-2"29"0,2-1 17 0,-1-2 11 0,0 0-7 0,2 3-30 0,-1 1-19 16,1 1 8-16,4 1-26 0,2 0-14 0,3 0 5 0,3-1-7 15,0 3-6-15,2-1-6 0,4-1-15 0,3 1 8 16,3-6-23-16,4 4-8 0,5-3 3 0,1-1-5 16,2-1 7-16,4-1-6 0,5-2 4 0,0-1-5 15,5 0 9-15,6-1-1 0,1-2 0 0,1 1-2 16,-4 0-6-16,-3-1-28 0,-5 1-22 0,1 0 3 15,1-2-35-15,-1 2-8 0,-2-2-3 0,0 1-8 16,4-1-38-16,4 0-2 0,4 4-44 0</inkml:trace>
  <inkml:trace contextRef="#ctx0" brushRef="#br0" timeOffset="14953.83">21756 7620 1150 0,'-6'-15'70'0,"1"0"-12"15,0 3-5-15,0-1-5 0,-1 4-43 0,1 3 2 0,-2 0-15 16,-1 3 9-16,0 1-11 0,0 1-7 16,0 1 1-16,-1 1-4 0,1 2 4 0,-1 0 12 0,0-1-4 15,0 1 6-15,-1 0 10 0,1-1-12 0,1 1 10 16,2-2-13-16,-3 1-4 0,1 0 13 0,-2 1-5 0,1 0 8 16,-1 1-5-16,5 1-6 0,-1 0 6 0,-1 2-7 15,0 1-11-15,-2 2 13 0,2 3-17 0,-1 1 17 16,5 2-6-16,-1 5 9 0,0 1 5 0,0 1-3 15,-3 5-10-15,4 3 17 0,-1 1-11 0,2 2 14 16,-1 1-4-16,1-2-2 16,2 1 9-16,-6-2-9 0,5-3-9 0,0-3 19 15,2-1-10-15,1-5 15 0,3-1-10 0,-3-2 6 0,0-3 0 0,3-2 3 0,0-1-7 0,-1-6 29 32,2 1-4-32,0-4 14 0,0-2 1 0,3-1-15 0,1-2 2 15,1-3-6-15,5-3-3 0,2 2-2 0,-2-5-4 0,4-2 4 0,-3-3 2 0,0-8-5 16,-1-1 0-16,4-5-3 15,-5-4-4-15,0-5-16 0,-1-2 9 0,-4-2-10 16,-1 0 4-16,-4 2-3 0,-2 3 1 0,-1 6 0 0,-4 2 3 16,-2 4-11-16,-3 0-1 0,-4 0-3 0,-1 0-1 0,-1 5-1 15,-3 3-8-15,-5 4 5 0,0 3-12 0,-3 2-1 16,-4 4 4-16,4 3-3 0,0 2 9 0,1 3 4 0,0 3 1 16,5 3-1-16,-2 2-11 0,5 0-84 0,-2 2-34 15,3 0-14-15,-1 0-89 0</inkml:trace>
  <inkml:trace contextRef="#ctx0" brushRef="#br0" timeOffset="15319.99">22553 7170 1439 0,'10'-19'-7'0,"0"1"4"0,-1 2-9 0,-2 4 9 0,0 1 2 0,-2 5-20 0,-1 3 5 0,-1 1-12 0,0 1-11 0,-3 1-6 0,0 0-5 16,0 0 4-16,0 0 16 0,0 0 13 0,0 1 5 16,-2 0-3-16,-14 13-13 0,10-10 32 0,-1 2-17 15,-1 3 22-15,-1 1-5 0,0 4-14 0,-2 2 10 16,0 3-13-16,0 2 2 0,-2 2 8 0,1 4-9 0,1 1 10 15,1 4 8-15,-1 4-2 0,2 1 6 0,-2 4-7 16,2 0-3-16,-1 1 10 0,1 0-10 0,-4 0 9 16,3-2-1-16,-1-1-8 0,-6-1 12 0,6 4-12 15,-7 2 0-15,1-1 6 0,1 1-8 0,-3-6 9 16,3-3 4-16,0 1-7 0,1-5 13 0,3-4-14 16,0-1-2-16,1-8 33 0,3 0-20 0,-1-3 24 0,3-3-35 15,0-1-117-15,2-4-131 0</inkml:trace>
  <inkml:trace contextRef="#ctx0" brushRef="#br0" timeOffset="15478.75">22099 7656 1647 0,'-10'-9'17'0,"1"2"-25"0,2 2-18 16,2 4 2-16,-1 2-12 0,4 4-81 0,-1 0-67 0,7 2-16 15,-2 1-262-15</inkml:trace>
  <inkml:trace contextRef="#ctx0" brushRef="#br0" timeOffset="15668.98">22797 8018 1689 0,'1'-13'91'0,"-2"1"158"16,4 4-229-16,-2 3-12 0,-6 1-6 0,2 4-2 0,-4 1-16 0,1 4-111 15,2 2-67-15,-3 4-23 0,3 1-256 0</inkml:trace>
</inkml:ink>
</file>

<file path=ppt/ink/ink5.xml><?xml version="1.0" encoding="utf-8"?>
<inkml:ink xmlns:inkml="http://www.w3.org/2003/InkML">
  <inkml:definitions>
    <inkml:context xml:id="ctx0">
      <inkml:inkSource xml:id="inkSrc0">
        <inkml:traceFormat>
          <inkml:channel name="X" type="integer" max="26111" units="in"/>
          <inkml:channel name="Y" type="integer" max="16319" units="in"/>
          <inkml:channel name="F" type="integer" max="32767" units="dev"/>
        </inkml:traceFormat>
        <inkml:channelProperties>
          <inkml:channelProperty channel="X" name="resolution" value="2540.22754" units="1/in"/>
          <inkml:channelProperty channel="Y" name="resolution" value="2540.31738" units="1/in"/>
          <inkml:channelProperty channel="F" name="resolution" value="0" units="1/dev"/>
        </inkml:channelProperties>
      </inkml:inkSource>
      <inkml:timestamp xml:id="ts0" timeString="2011-09-02T06:07:58.700"/>
    </inkml:context>
    <inkml:brush xml:id="br0">
      <inkml:brushProperty name="width" value="0.05292" units="cm"/>
      <inkml:brushProperty name="height" value="0.05292" units="cm"/>
      <inkml:brushProperty name="color" value="#FF0000"/>
      <inkml:brushProperty name="fitToCurve" value="1"/>
    </inkml:brush>
  </inkml:definitions>
  <inkml:trace contextRef="#ctx0" brushRef="#br0">0 25 129,'2'-14'0,"0"3"-128</inkml:trace>
</inkml:ink>
</file>

<file path=ppt/ink/ink6.xml><?xml version="1.0" encoding="utf-8"?>
<inkml:ink xmlns:inkml="http://www.w3.org/2003/InkML">
  <inkml:definitions>
    <inkml:context xml:id="ctx0">
      <inkml:inkSource xml:id="inkSrc0">
        <inkml:traceFormat>
          <inkml:channel name="X" type="integer" max="26111" units="in"/>
          <inkml:channel name="Y" type="integer" max="16319" units="in"/>
          <inkml:channel name="F" type="integer" max="32767" units="dev"/>
        </inkml:traceFormat>
        <inkml:channelProperties>
          <inkml:channelProperty channel="X" name="resolution" value="2540.22754" units="1/in"/>
          <inkml:channelProperty channel="Y" name="resolution" value="2540.31738" units="1/in"/>
          <inkml:channelProperty channel="F" name="resolution" value="0" units="1/dev"/>
        </inkml:channelProperties>
      </inkml:inkSource>
      <inkml:timestamp xml:id="ts0" timeString="2011-09-02T06:07:58.700"/>
    </inkml:context>
    <inkml:brush xml:id="br0">
      <inkml:brushProperty name="width" value="0.05292" units="cm"/>
      <inkml:brushProperty name="height" value="0.05292" units="cm"/>
      <inkml:brushProperty name="color" value="#FF0000"/>
      <inkml:brushProperty name="fitToCurve" value="1"/>
    </inkml:brush>
  </inkml:definitions>
  <inkml:trace contextRef="#ctx0" brushRef="#br0">0 25 129,'2'-14'0,"0"3"-128</inkml:trace>
</inkml:ink>
</file>

<file path=ppt/ink/ink7.xml><?xml version="1.0" encoding="utf-8"?>
<inkml:ink xmlns:inkml="http://www.w3.org/2003/InkML">
  <inkml:definitions>
    <inkml:context xml:id="ctx0">
      <inkml:inkSource xml:id="inkSrc0">
        <inkml:traceFormat>
          <inkml:channel name="X" type="integer" max="26111" units="in"/>
          <inkml:channel name="Y" type="integer" max="16319" units="in"/>
          <inkml:channel name="F" type="integer" max="32767" units="dev"/>
        </inkml:traceFormat>
        <inkml:channelProperties>
          <inkml:channelProperty channel="X" name="resolution" value="2540.22754" units="1/in"/>
          <inkml:channelProperty channel="Y" name="resolution" value="2540.31738" units="1/in"/>
          <inkml:channelProperty channel="F" name="resolution" value="0" units="1/dev"/>
        </inkml:channelProperties>
      </inkml:inkSource>
      <inkml:timestamp xml:id="ts0" timeString="2011-09-02T06:07:58.700"/>
    </inkml:context>
    <inkml:brush xml:id="br0">
      <inkml:brushProperty name="width" value="0.05292" units="cm"/>
      <inkml:brushProperty name="height" value="0.05292" units="cm"/>
      <inkml:brushProperty name="color" value="#FF0000"/>
      <inkml:brushProperty name="fitToCurve" value="1"/>
    </inkml:brush>
  </inkml:definitions>
  <inkml:trace contextRef="#ctx0" brushRef="#br0">0 25 129,'2'-14'0,"0"3"-128</inkml:trace>
</inkml:ink>
</file>

<file path=ppt/ink/ink8.xml><?xml version="1.0" encoding="utf-8"?>
<inkml:ink xmlns:inkml="http://www.w3.org/2003/InkML">
  <inkml:definitions>
    <inkml:context xml:id="ctx0">
      <inkml:inkSource xml:id="inkSrc0">
        <inkml:traceFormat>
          <inkml:channel name="X" type="integer" max="26111" units="in"/>
          <inkml:channel name="Y" type="integer" max="16319" units="in"/>
          <inkml:channel name="F" type="integer" max="32767" units="dev"/>
        </inkml:traceFormat>
        <inkml:channelProperties>
          <inkml:channelProperty channel="X" name="resolution" value="2540.22754" units="1/in"/>
          <inkml:channelProperty channel="Y" name="resolution" value="2540.31738" units="1/in"/>
          <inkml:channelProperty channel="F" name="resolution" value="0" units="1/dev"/>
        </inkml:channelProperties>
      </inkml:inkSource>
      <inkml:timestamp xml:id="ts0" timeString="2012-07-02T09:20:54.194"/>
    </inkml:context>
    <inkml:brush xml:id="br0">
      <inkml:brushProperty name="width" value="0.05292" units="cm"/>
      <inkml:brushProperty name="height" value="0.05292" units="cm"/>
      <inkml:brushProperty name="color" value="#FF0000"/>
      <inkml:brushProperty name="fitToCurve" value="1"/>
    </inkml:brush>
  </inkml:definitions>
  <inkml:trace contextRef="#ctx0" brushRef="#br0">17 16 1,'-10'-2'0,"10"2"128,-7-14-128</inkml:trace>
</inkml:ink>
</file>

<file path=ppt/ink/ink9.xml><?xml version="1.0" encoding="utf-8"?>
<inkml:ink xmlns:inkml="http://www.w3.org/2003/InkML">
  <inkml:definitions>
    <inkml:context xml:id="ctx0">
      <inkml:inkSource xml:id="inkSrc0">
        <inkml:traceFormat>
          <inkml:channel name="X" type="integer" max="26111" units="in"/>
          <inkml:channel name="Y" type="integer" max="16319" units="in"/>
          <inkml:channel name="F" type="integer" max="32767" units="dev"/>
        </inkml:traceFormat>
        <inkml:channelProperties>
          <inkml:channelProperty channel="X" name="resolution" value="2540.22754" units="1/in"/>
          <inkml:channelProperty channel="Y" name="resolution" value="2540.31738" units="1/in"/>
          <inkml:channelProperty channel="F" name="resolution" value="0" units="1/dev"/>
        </inkml:channelProperties>
      </inkml:inkSource>
      <inkml:timestamp xml:id="ts0" timeString="2012-07-02T09:22:06.250"/>
    </inkml:context>
    <inkml:brush xml:id="br0">
      <inkml:brushProperty name="width" value="0.05292" units="cm"/>
      <inkml:brushProperty name="height" value="0.05292" units="cm"/>
      <inkml:brushProperty name="color" value="#FF0000"/>
      <inkml:brushProperty name="fitToCurve" value="1"/>
    </inkml:brush>
  </inkml:definitions>
  <inkml:trace contextRef="#ctx0" brushRef="#br0">30 65 7998,'-21'-35'4128,"21"35"129,-11-22-645,11 22-2967,0-11-774,0 11-1032,10 1-2580,-10-1-258,20 6-129,-20-6-516</inkml:trace>
</inkml:ink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EE49FE47-381C-199E-40B3-36DC4BEB2A9C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4926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77AD87CE-85BE-48B8-427E-6014EBE24298}"/>
              </a:ext>
            </a:extLst>
          </p:cNvPr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4926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>
              <a:defRPr/>
            </a:pPr>
            <a:fld id="{F43CD923-7998-4B40-A923-AF07EB2821C7}" type="datetimeFigureOut">
              <a:rPr lang="en-US"/>
              <a:pPr>
                <a:defRPr/>
              </a:pPr>
              <a:t>8/13/2026</a:t>
            </a:fld>
            <a:endParaRPr lang="en-US"/>
          </a:p>
        </p:txBody>
      </p:sp>
      <p:sp>
        <p:nvSpPr>
          <p:cNvPr id="4" name="Slide Image Placeholder 3">
            <a:extLst>
              <a:ext uri="{FF2B5EF4-FFF2-40B4-BE49-F238E27FC236}">
                <a16:creationId xmlns:a16="http://schemas.microsoft.com/office/drawing/2014/main" id="{292E65FC-9A0C-2AEF-C1FE-C8F46767EA4B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179513" y="674688"/>
            <a:ext cx="4498975" cy="33750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/>
          </a:p>
        </p:txBody>
      </p:sp>
      <p:sp>
        <p:nvSpPr>
          <p:cNvPr id="5" name="Notes Placeholder 4">
            <a:extLst>
              <a:ext uri="{FF2B5EF4-FFF2-40B4-BE49-F238E27FC236}">
                <a16:creationId xmlns:a16="http://schemas.microsoft.com/office/drawing/2014/main" id="{1D827B31-466E-ADD0-5D68-3007CEBA78B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85800" y="4273550"/>
            <a:ext cx="5486400" cy="404971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76A0290-941E-E090-9E74-F8B66535609B}"/>
              </a:ext>
            </a:extLst>
          </p:cNvPr>
          <p:cNvSpPr>
            <a:spLocks noGrp="1"/>
          </p:cNvSpPr>
          <p:nvPr>
            <p:ph type="ftr" sz="quarter" idx="4"/>
          </p:nvPr>
        </p:nvSpPr>
        <p:spPr>
          <a:xfrm>
            <a:off x="0" y="8547100"/>
            <a:ext cx="2971800" cy="44926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78A924C-7A66-4373-AD07-536263B272A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xfrm>
            <a:off x="3884613" y="8547100"/>
            <a:ext cx="2971800" cy="449263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567E2C6C-0E74-43CC-8D01-E5C46F6BBB2A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D43B3FD4-61A6-5983-3F53-46D13ADCD6C9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CCBEFC6D-8E47-E279-0D04-FA4B70B94621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0845A94B-F9C8-6BF9-E873-11E7671ED27F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0784397-95C9-4017-ACC1-93884C8E9643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72520439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5EEACB9A-D4FF-E410-D391-A6EDC7AF8E96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2EA52CC9-B767-F501-A8F1-FE7D0DEF4D89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24487DD4-D17E-B996-4B54-DFB909AD3FAD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10B7858-F837-4B47-9362-B8D33EDE77D2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47416319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163AD328-F1DE-11D9-E2B1-853921CFE36E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EAD93BE0-CB5D-3546-5132-A18FBDC0981D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1A680E3A-2365-A1CB-E28E-52FA3B89E9EC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65B430C-D89F-4308-B07B-F204B51F9BC1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6713171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3E89CAD4-2050-88EF-917D-2A81C8E0DC26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C963CB06-E9BA-5EE7-3BDC-2AA77E6F1DD1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3412E8A6-60D3-4D24-5B2C-6580E069371A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ADDB735-E8C8-4FD3-A5A6-35FD79CE91DC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60632395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4">
            <a:extLst>
              <a:ext uri="{FF2B5EF4-FFF2-40B4-BE49-F238E27FC236}">
                <a16:creationId xmlns:a16="http://schemas.microsoft.com/office/drawing/2014/main" id="{2B33A2F9-C8CC-E3B4-0156-5119473A12AA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5">
            <a:extLst>
              <a:ext uri="{FF2B5EF4-FFF2-40B4-BE49-F238E27FC236}">
                <a16:creationId xmlns:a16="http://schemas.microsoft.com/office/drawing/2014/main" id="{5D38122D-1E75-E8C9-0DA4-94FD2EB7D020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6">
            <a:extLst>
              <a:ext uri="{FF2B5EF4-FFF2-40B4-BE49-F238E27FC236}">
                <a16:creationId xmlns:a16="http://schemas.microsoft.com/office/drawing/2014/main" id="{3878B842-B099-71E2-3276-32FF303F8CC7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9B20195-01CD-4181-BC57-A24499EC155A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94123094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4">
            <a:extLst>
              <a:ext uri="{FF2B5EF4-FFF2-40B4-BE49-F238E27FC236}">
                <a16:creationId xmlns:a16="http://schemas.microsoft.com/office/drawing/2014/main" id="{9C240633-4F2B-5E45-EDC9-212E3F4FDB3A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5">
            <a:extLst>
              <a:ext uri="{FF2B5EF4-FFF2-40B4-BE49-F238E27FC236}">
                <a16:creationId xmlns:a16="http://schemas.microsoft.com/office/drawing/2014/main" id="{B913A0FB-FAB9-4090-2D68-75CD19D71904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>
            <a:extLst>
              <a:ext uri="{FF2B5EF4-FFF2-40B4-BE49-F238E27FC236}">
                <a16:creationId xmlns:a16="http://schemas.microsoft.com/office/drawing/2014/main" id="{0B0705EC-4942-4AFD-B3F6-2FCAB69F2121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8EFE00B-64D6-4111-9DB8-C2727D0199E7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79567743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>
            <a:extLst>
              <a:ext uri="{FF2B5EF4-FFF2-40B4-BE49-F238E27FC236}">
                <a16:creationId xmlns:a16="http://schemas.microsoft.com/office/drawing/2014/main" id="{AF154A4F-B173-A5EB-14CE-DE038563100B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5">
            <a:extLst>
              <a:ext uri="{FF2B5EF4-FFF2-40B4-BE49-F238E27FC236}">
                <a16:creationId xmlns:a16="http://schemas.microsoft.com/office/drawing/2014/main" id="{59F29D02-31FB-3FA8-798F-4CACA413BE56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6">
            <a:extLst>
              <a:ext uri="{FF2B5EF4-FFF2-40B4-BE49-F238E27FC236}">
                <a16:creationId xmlns:a16="http://schemas.microsoft.com/office/drawing/2014/main" id="{5983A1FC-22C5-C14E-7C8A-F75C2A9D6118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13B9F59-9CDD-409A-8305-3809E15B10F2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03418049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240569A0-4D75-F327-CA7B-89D34AF3F950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781A272D-348D-E556-31E7-D7895EF2CFB0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C4655F3D-1AC9-B656-5D8A-56F1FD8491A4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A5BD3B8-13B7-4234-BA7B-2F441C748FA1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75077043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4711A42A-0FEC-0D1A-9640-4A270EB46A11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298F2F22-DE45-BA43-0648-E2D98644F0C7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F40158F5-2540-8F44-F65E-7D9BABDC1322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74B2D34-9600-4059-A554-F1ED3229D069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54068720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9D3BC908-A07D-26A1-F234-B75B49A7109C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7CC049FE-F52C-B546-79D2-31A9FDA092F2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8670EEAE-79C0-EF79-51E3-C9781EE572B6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5847078-9BBF-465C-A0B3-CE8DCB284F34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51598946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54864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676900" cy="54864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229E285C-6E3E-DB5B-61D8-41F6E511EED0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42F7AFF8-D895-7818-8635-F5F6A13AF408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D15D7D09-3E81-2F8B-C29C-15EBBEE1B3C6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C966E34-BE14-4507-99CA-B36772EBBD94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84294523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ClipArt">
  <p:cSld name="Title, Text and Clip 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7772400" cy="11430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lipArt Placeholder 3"/>
          <p:cNvSpPr>
            <a:spLocks noGrp="1"/>
          </p:cNvSpPr>
          <p:nvPr>
            <p:ph type="clipArt"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/>
          <a:p>
            <a:pPr lvl="0"/>
            <a:endParaRPr lang="en-US" noProof="0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E09AD98B-8B41-6734-BB24-754372AA602F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04F5DD39-AE87-99C5-C34D-C3DD72FBD6FF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5E29F268-F65B-A2DC-8CE5-67A58A8A4F66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E30E463-0316-4AC2-B379-B6E9FFBC37CB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75158503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>
            <a:extLst>
              <a:ext uri="{FF2B5EF4-FFF2-40B4-BE49-F238E27FC236}">
                <a16:creationId xmlns:a16="http://schemas.microsoft.com/office/drawing/2014/main" id="{75C2BA64-EA23-2BEF-33BF-DB5992DD3BFC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6147" name="Rectangle 3">
            <a:extLst>
              <a:ext uri="{FF2B5EF4-FFF2-40B4-BE49-F238E27FC236}">
                <a16:creationId xmlns:a16="http://schemas.microsoft.com/office/drawing/2014/main" id="{1207749E-B565-5036-C210-349162C26F9A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1028" name="Rectangle 4">
            <a:extLst>
              <a:ext uri="{FF2B5EF4-FFF2-40B4-BE49-F238E27FC236}">
                <a16:creationId xmlns:a16="http://schemas.microsoft.com/office/drawing/2014/main" id="{47816356-2C9B-AE99-1BA6-30F519917483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latin typeface="Times New Roman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29" name="Rectangle 5">
            <a:extLst>
              <a:ext uri="{FF2B5EF4-FFF2-40B4-BE49-F238E27FC236}">
                <a16:creationId xmlns:a16="http://schemas.microsoft.com/office/drawing/2014/main" id="{D5E949E1-6FE4-116F-0BE8-D6C5D20B415D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latin typeface="Times New Roman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30" name="Rectangle 6">
            <a:extLst>
              <a:ext uri="{FF2B5EF4-FFF2-40B4-BE49-F238E27FC236}">
                <a16:creationId xmlns:a16="http://schemas.microsoft.com/office/drawing/2014/main" id="{71D83425-05DA-00A0-AC83-83859BB8CEA2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fld id="{BC1223FB-5C29-4793-93A9-8BF58A160B4E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5pPr>
      <a:lvl6pPr marL="4572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6pPr>
      <a:lvl7pPr marL="9144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7pPr>
      <a:lvl8pPr marL="13716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8pPr>
      <a:lvl9pPr marL="18288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customXml" Target="../ink/ink1.xm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png"/><Relationship Id="rId5" Type="http://schemas.openxmlformats.org/officeDocument/2006/relationships/customXml" Target="../ink/ink2.xml"/><Relationship Id="rId4" Type="http://schemas.openxmlformats.org/officeDocument/2006/relationships/image" Target="../media/image8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8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1.png"/><Relationship Id="rId5" Type="http://schemas.microsoft.com/office/2007/relationships/hdphoto" Target="../media/hdphoto1.wdp"/><Relationship Id="rId4" Type="http://schemas.openxmlformats.org/officeDocument/2006/relationships/image" Target="../media/image10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2.png"/><Relationship Id="rId5" Type="http://schemas.openxmlformats.org/officeDocument/2006/relationships/customXml" Target="../ink/ink3.xml"/><Relationship Id="rId4" Type="http://schemas.openxmlformats.org/officeDocument/2006/relationships/image" Target="../media/image11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4.bin"/><Relationship Id="rId3" Type="http://schemas.openxmlformats.org/officeDocument/2006/relationships/image" Target="../media/image12.wmf"/><Relationship Id="rId7" Type="http://schemas.openxmlformats.org/officeDocument/2006/relationships/image" Target="../media/image14.wmf"/><Relationship Id="rId12" Type="http://schemas.openxmlformats.org/officeDocument/2006/relationships/image" Target="../media/image17.png"/><Relationship Id="rId2" Type="http://schemas.openxmlformats.org/officeDocument/2006/relationships/oleObject" Target="../embeddings/oleObject1.bin"/><Relationship Id="rId1" Type="http://schemas.openxmlformats.org/officeDocument/2006/relationships/slideLayout" Target="../slideLayouts/slideLayout6.xml"/><Relationship Id="rId6" Type="http://schemas.openxmlformats.org/officeDocument/2006/relationships/oleObject" Target="../embeddings/oleObject3.bin"/><Relationship Id="rId11" Type="http://schemas.openxmlformats.org/officeDocument/2006/relationships/customXml" Target="../ink/ink4.xml"/><Relationship Id="rId5" Type="http://schemas.openxmlformats.org/officeDocument/2006/relationships/image" Target="../media/image13.wmf"/><Relationship Id="rId10" Type="http://schemas.openxmlformats.org/officeDocument/2006/relationships/image" Target="../media/image3.png"/><Relationship Id="rId4" Type="http://schemas.openxmlformats.org/officeDocument/2006/relationships/oleObject" Target="../embeddings/oleObject2.bin"/><Relationship Id="rId9" Type="http://schemas.openxmlformats.org/officeDocument/2006/relationships/image" Target="../media/image15.wmf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5.bin"/><Relationship Id="rId7" Type="http://schemas.openxmlformats.org/officeDocument/2006/relationships/image" Target="../media/image3.pn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0.png"/><Relationship Id="rId5" Type="http://schemas.openxmlformats.org/officeDocument/2006/relationships/image" Target="../media/image19.jpeg"/><Relationship Id="rId4" Type="http://schemas.openxmlformats.org/officeDocument/2006/relationships/image" Target="../media/image18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5.bin"/><Relationship Id="rId7" Type="http://schemas.openxmlformats.org/officeDocument/2006/relationships/image" Target="../media/image3.pn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4.jpeg"/><Relationship Id="rId5" Type="http://schemas.openxmlformats.org/officeDocument/2006/relationships/image" Target="../media/image19.jpeg"/><Relationship Id="rId4" Type="http://schemas.openxmlformats.org/officeDocument/2006/relationships/image" Target="../media/image18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3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3.png"/><Relationship Id="rId5" Type="http://schemas.openxmlformats.org/officeDocument/2006/relationships/image" Target="../media/image280.png"/><Relationship Id="rId4" Type="http://schemas.openxmlformats.org/officeDocument/2006/relationships/customXml" Target="../ink/ink5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1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3.png"/><Relationship Id="rId5" Type="http://schemas.openxmlformats.org/officeDocument/2006/relationships/image" Target="../media/image280.png"/><Relationship Id="rId4" Type="http://schemas.openxmlformats.org/officeDocument/2006/relationships/customXml" Target="../ink/ink6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3.png"/><Relationship Id="rId5" Type="http://schemas.openxmlformats.org/officeDocument/2006/relationships/image" Target="../media/image280.png"/><Relationship Id="rId4" Type="http://schemas.openxmlformats.org/officeDocument/2006/relationships/customXml" Target="../ink/ink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6.xml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33.wmf"/><Relationship Id="rId3" Type="http://schemas.openxmlformats.org/officeDocument/2006/relationships/image" Target="../media/image30.wmf"/><Relationship Id="rId7" Type="http://schemas.openxmlformats.org/officeDocument/2006/relationships/oleObject" Target="../embeddings/oleObject8.bin"/><Relationship Id="rId2" Type="http://schemas.openxmlformats.org/officeDocument/2006/relationships/oleObject" Target="../embeddings/oleObject6.bin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32.png"/><Relationship Id="rId5" Type="http://schemas.openxmlformats.org/officeDocument/2006/relationships/image" Target="../media/image31.wmf"/><Relationship Id="rId4" Type="http://schemas.openxmlformats.org/officeDocument/2006/relationships/oleObject" Target="../embeddings/oleObject7.bin"/><Relationship Id="rId9" Type="http://schemas.openxmlformats.org/officeDocument/2006/relationships/image" Target="../media/image3.png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12.bin"/><Relationship Id="rId13" Type="http://schemas.openxmlformats.org/officeDocument/2006/relationships/image" Target="../media/image39.png"/><Relationship Id="rId3" Type="http://schemas.openxmlformats.org/officeDocument/2006/relationships/image" Target="../media/image34.wmf"/><Relationship Id="rId7" Type="http://schemas.openxmlformats.org/officeDocument/2006/relationships/image" Target="../media/image36.wmf"/><Relationship Id="rId12" Type="http://schemas.openxmlformats.org/officeDocument/2006/relationships/customXml" Target="../ink/ink9.xml"/><Relationship Id="rId2" Type="http://schemas.openxmlformats.org/officeDocument/2006/relationships/oleObject" Target="../embeddings/oleObject9.bin"/><Relationship Id="rId1" Type="http://schemas.openxmlformats.org/officeDocument/2006/relationships/slideLayout" Target="../slideLayouts/slideLayout6.xml"/><Relationship Id="rId6" Type="http://schemas.openxmlformats.org/officeDocument/2006/relationships/oleObject" Target="../embeddings/oleObject11.bin"/><Relationship Id="rId11" Type="http://schemas.openxmlformats.org/officeDocument/2006/relationships/image" Target="../media/image38.png"/><Relationship Id="rId5" Type="http://schemas.openxmlformats.org/officeDocument/2006/relationships/image" Target="../media/image35.wmf"/><Relationship Id="rId10" Type="http://schemas.openxmlformats.org/officeDocument/2006/relationships/customXml" Target="../ink/ink8.xml"/><Relationship Id="rId4" Type="http://schemas.openxmlformats.org/officeDocument/2006/relationships/oleObject" Target="../embeddings/oleObject10.bin"/><Relationship Id="rId9" Type="http://schemas.openxmlformats.org/officeDocument/2006/relationships/image" Target="../media/image37.wmf"/><Relationship Id="rId14" Type="http://schemas.openxmlformats.org/officeDocument/2006/relationships/image" Target="../media/image3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3.bin"/><Relationship Id="rId7" Type="http://schemas.openxmlformats.org/officeDocument/2006/relationships/image" Target="../media/image3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9.wmf"/><Relationship Id="rId5" Type="http://schemas.openxmlformats.org/officeDocument/2006/relationships/oleObject" Target="../embeddings/oleObject14.bin"/><Relationship Id="rId4" Type="http://schemas.openxmlformats.org/officeDocument/2006/relationships/image" Target="../media/image38.wmf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7" name="Text Box 2">
            <a:extLst>
              <a:ext uri="{FF2B5EF4-FFF2-40B4-BE49-F238E27FC236}">
                <a16:creationId xmlns:a16="http://schemas.microsoft.com/office/drawing/2014/main" id="{1341BAAA-235A-D0E1-D5AD-627B93967F0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19200" y="4800600"/>
            <a:ext cx="18415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1028" name="Rectangle 3">
            <a:extLst>
              <a:ext uri="{FF2B5EF4-FFF2-40B4-BE49-F238E27FC236}">
                <a16:creationId xmlns:a16="http://schemas.microsoft.com/office/drawing/2014/main" id="{0CC705A2-A9C8-6AB9-C352-ADB165321B23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457200" y="533400"/>
            <a:ext cx="8382000" cy="914400"/>
          </a:xfrm>
          <a:solidFill>
            <a:schemeClr val="bg1"/>
          </a:solidFill>
          <a:ln>
            <a:solidFill>
              <a:srgbClr val="FF33CC"/>
            </a:solidFill>
            <a:miter lim="800000"/>
            <a:headEnd/>
            <a:tailEnd/>
          </a:ln>
        </p:spPr>
        <p:txBody>
          <a:bodyPr/>
          <a:lstStyle/>
          <a:p>
            <a:r>
              <a:rPr lang="en-US" altLang="en-US" sz="2800" dirty="0"/>
              <a:t>Axiomatic Thermodynamic: Work &amp; Internal Energy </a:t>
            </a:r>
          </a:p>
        </p:txBody>
      </p:sp>
      <p:sp>
        <p:nvSpPr>
          <p:cNvPr id="1029" name="Rectangle 4">
            <a:extLst>
              <a:ext uri="{FF2B5EF4-FFF2-40B4-BE49-F238E27FC236}">
                <a16:creationId xmlns:a16="http://schemas.microsoft.com/office/drawing/2014/main" id="{012D776B-7F15-AF7B-6DF0-1BB711112FB7}"/>
              </a:ext>
            </a:extLst>
          </p:cNvPr>
          <p:cNvSpPr>
            <a:spLocks noGrp="1" noChangeArrowheads="1"/>
          </p:cNvSpPr>
          <p:nvPr>
            <p:ph type="subTitle" idx="1"/>
          </p:nvPr>
        </p:nvSpPr>
        <p:spPr>
          <a:xfrm>
            <a:off x="1371600" y="3962400"/>
            <a:ext cx="6400800" cy="1219200"/>
          </a:xfrm>
          <a:noFill/>
        </p:spPr>
        <p:txBody>
          <a:bodyPr/>
          <a:lstStyle/>
          <a:p>
            <a:r>
              <a:rPr lang="en-US" altLang="en-US" sz="1600" b="1">
                <a:latin typeface="Script MT Bold" panose="03040602040607080904" pitchFamily="66" charset="0"/>
              </a:rPr>
              <a:t>P M V Subbarao</a:t>
            </a:r>
          </a:p>
          <a:p>
            <a:r>
              <a:rPr lang="en-US" altLang="en-US" sz="1600" b="1">
                <a:latin typeface="Script MT Bold" panose="03040602040607080904" pitchFamily="66" charset="0"/>
              </a:rPr>
              <a:t>Professor</a:t>
            </a:r>
            <a:endParaRPr lang="en-US" altLang="en-US" sz="1600" i="1"/>
          </a:p>
          <a:p>
            <a:r>
              <a:rPr lang="en-US" altLang="en-US" sz="1600" i="1"/>
              <a:t>Mechanical Engineering Department</a:t>
            </a:r>
          </a:p>
          <a:p>
            <a:r>
              <a:rPr lang="en-US" altLang="en-US" sz="1600" i="1"/>
              <a:t>I I T Delhi</a:t>
            </a:r>
          </a:p>
        </p:txBody>
      </p:sp>
      <p:sp>
        <p:nvSpPr>
          <p:cNvPr id="1030" name="Text Box 5">
            <a:extLst>
              <a:ext uri="{FF2B5EF4-FFF2-40B4-BE49-F238E27FC236}">
                <a16:creationId xmlns:a16="http://schemas.microsoft.com/office/drawing/2014/main" id="{CBBC7A2C-AF5F-DA13-E628-BEB7D7118B2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19200" y="4800600"/>
            <a:ext cx="18415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44038" name="Text Box 6">
            <a:extLst>
              <a:ext uri="{FF2B5EF4-FFF2-40B4-BE49-F238E27FC236}">
                <a16:creationId xmlns:a16="http://schemas.microsoft.com/office/drawing/2014/main" id="{A4172546-04D2-80D9-4C80-BAEB00071BC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8600" y="5029200"/>
            <a:ext cx="8826500" cy="166814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20000"/>
              </a:spcBef>
            </a:pPr>
            <a:r>
              <a:rPr lang="en-US" sz="3200" dirty="0">
                <a:solidFill>
                  <a:srgbClr val="0070C0"/>
                </a:solidFill>
                <a:latin typeface="Script MT Bold" panose="03040602040607080904" pitchFamily="66" charset="0"/>
              </a:rPr>
              <a:t>Geometrization of thermodynamics…</a:t>
            </a:r>
          </a:p>
          <a:p>
            <a:pPr algn="ctr">
              <a:spcBef>
                <a:spcPct val="20000"/>
              </a:spcBef>
            </a:pPr>
            <a:r>
              <a:rPr lang="en-US" altLang="en-US" sz="3200" b="1" i="1" dirty="0">
                <a:solidFill>
                  <a:srgbClr val="FF9900"/>
                </a:solidFill>
                <a:latin typeface="Script MT Bold" panose="03040602040607080904" pitchFamily="66" charset="0"/>
              </a:rPr>
              <a:t>Accurate Engine Modelling was A Geometry for Rankine…</a:t>
            </a:r>
          </a:p>
        </p:txBody>
      </p:sp>
      <p:grpSp>
        <p:nvGrpSpPr>
          <p:cNvPr id="1032" name="Group 7">
            <a:extLst>
              <a:ext uri="{FF2B5EF4-FFF2-40B4-BE49-F238E27FC236}">
                <a16:creationId xmlns:a16="http://schemas.microsoft.com/office/drawing/2014/main" id="{60DF9894-E10A-1A8B-A008-7E9FC6718313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5760" cy="4320"/>
          </a:xfrm>
        </p:grpSpPr>
        <p:grpSp>
          <p:nvGrpSpPr>
            <p:cNvPr id="1034" name="Group 8">
              <a:extLst>
                <a:ext uri="{FF2B5EF4-FFF2-40B4-BE49-F238E27FC236}">
                  <a16:creationId xmlns:a16="http://schemas.microsoft.com/office/drawing/2014/main" id="{E046A8B8-FE68-1320-80F0-274037E910EC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192" cy="4320"/>
              <a:chOff x="0" y="-48"/>
              <a:chExt cx="144" cy="4368"/>
            </a:xfrm>
          </p:grpSpPr>
          <p:sp>
            <p:nvSpPr>
              <p:cNvPr id="1044" name="Rectangle 9">
                <a:extLst>
                  <a:ext uri="{FF2B5EF4-FFF2-40B4-BE49-F238E27FC236}">
                    <a16:creationId xmlns:a16="http://schemas.microsoft.com/office/drawing/2014/main" id="{A655AE88-9434-617C-6163-B51670B5E1D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0" y="-48"/>
                <a:ext cx="144" cy="2352"/>
              </a:xfrm>
              <a:prstGeom prst="rect">
                <a:avLst/>
              </a:prstGeom>
              <a:gradFill rotWithShape="0">
                <a:gsLst>
                  <a:gs pos="0">
                    <a:srgbClr val="FF9900"/>
                  </a:gs>
                  <a:gs pos="100000">
                    <a:schemeClr val="bg1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endParaRPr lang="en-US" altLang="en-US"/>
              </a:p>
            </p:txBody>
          </p:sp>
          <p:sp>
            <p:nvSpPr>
              <p:cNvPr id="1045" name="Rectangle 10">
                <a:extLst>
                  <a:ext uri="{FF2B5EF4-FFF2-40B4-BE49-F238E27FC236}">
                    <a16:creationId xmlns:a16="http://schemas.microsoft.com/office/drawing/2014/main" id="{D8A18748-4AA6-E2B7-4717-EF6AC12514E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0" y="2160"/>
                <a:ext cx="144" cy="2160"/>
              </a:xfrm>
              <a:prstGeom prst="rect">
                <a:avLst/>
              </a:prstGeom>
              <a:gradFill rotWithShape="0">
                <a:gsLst>
                  <a:gs pos="0">
                    <a:schemeClr val="bg1"/>
                  </a:gs>
                  <a:gs pos="100000">
                    <a:srgbClr val="006600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endParaRPr lang="en-US" altLang="en-US"/>
              </a:p>
            </p:txBody>
          </p:sp>
        </p:grpSp>
        <p:grpSp>
          <p:nvGrpSpPr>
            <p:cNvPr id="1035" name="Group 11">
              <a:extLst>
                <a:ext uri="{FF2B5EF4-FFF2-40B4-BE49-F238E27FC236}">
                  <a16:creationId xmlns:a16="http://schemas.microsoft.com/office/drawing/2014/main" id="{EEFA97D1-C218-6F1E-5E39-03A12234C099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5674" y="24"/>
              <a:ext cx="86" cy="4296"/>
              <a:chOff x="5616" y="-48"/>
              <a:chExt cx="144" cy="4368"/>
            </a:xfrm>
          </p:grpSpPr>
          <p:sp>
            <p:nvSpPr>
              <p:cNvPr id="1042" name="Rectangle 12">
                <a:extLst>
                  <a:ext uri="{FF2B5EF4-FFF2-40B4-BE49-F238E27FC236}">
                    <a16:creationId xmlns:a16="http://schemas.microsoft.com/office/drawing/2014/main" id="{D57D9AF0-FE45-A6DE-0485-E62459AA164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616" y="-48"/>
                <a:ext cx="144" cy="2352"/>
              </a:xfrm>
              <a:prstGeom prst="rect">
                <a:avLst/>
              </a:prstGeom>
              <a:gradFill rotWithShape="0">
                <a:gsLst>
                  <a:gs pos="0">
                    <a:srgbClr val="006600"/>
                  </a:gs>
                  <a:gs pos="100000">
                    <a:schemeClr val="bg1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endParaRPr lang="en-US" altLang="en-US"/>
              </a:p>
            </p:txBody>
          </p:sp>
          <p:sp>
            <p:nvSpPr>
              <p:cNvPr id="1043" name="Rectangle 13">
                <a:extLst>
                  <a:ext uri="{FF2B5EF4-FFF2-40B4-BE49-F238E27FC236}">
                    <a16:creationId xmlns:a16="http://schemas.microsoft.com/office/drawing/2014/main" id="{7C1D6D1F-E178-C799-82D1-856FDF81553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616" y="2160"/>
                <a:ext cx="144" cy="2160"/>
              </a:xfrm>
              <a:prstGeom prst="rect">
                <a:avLst/>
              </a:prstGeom>
              <a:gradFill rotWithShape="0">
                <a:gsLst>
                  <a:gs pos="0">
                    <a:schemeClr val="bg1"/>
                  </a:gs>
                  <a:gs pos="100000">
                    <a:srgbClr val="FF9900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endParaRPr lang="en-US" altLang="en-US"/>
              </a:p>
            </p:txBody>
          </p:sp>
        </p:grpSp>
        <p:grpSp>
          <p:nvGrpSpPr>
            <p:cNvPr id="1036" name="Group 14">
              <a:extLst>
                <a:ext uri="{FF2B5EF4-FFF2-40B4-BE49-F238E27FC236}">
                  <a16:creationId xmlns:a16="http://schemas.microsoft.com/office/drawing/2014/main" id="{C1495906-B7EA-92A5-CF18-C2C0AFBE593E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144" y="0"/>
              <a:ext cx="5616" cy="144"/>
              <a:chOff x="96" y="-48"/>
              <a:chExt cx="5520" cy="144"/>
            </a:xfrm>
          </p:grpSpPr>
          <p:sp>
            <p:nvSpPr>
              <p:cNvPr id="1040" name="Rectangle 15">
                <a:extLst>
                  <a:ext uri="{FF2B5EF4-FFF2-40B4-BE49-F238E27FC236}">
                    <a16:creationId xmlns:a16="http://schemas.microsoft.com/office/drawing/2014/main" id="{C7246F45-42DD-F61F-561F-09099ECEF13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96" y="-48"/>
                <a:ext cx="2736" cy="144"/>
              </a:xfrm>
              <a:prstGeom prst="rect">
                <a:avLst/>
              </a:prstGeom>
              <a:gradFill rotWithShape="0">
                <a:gsLst>
                  <a:gs pos="0">
                    <a:srgbClr val="FF9900"/>
                  </a:gs>
                  <a:gs pos="100000">
                    <a:schemeClr val="bg1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endParaRPr lang="en-US" altLang="en-US"/>
              </a:p>
            </p:txBody>
          </p:sp>
          <p:sp>
            <p:nvSpPr>
              <p:cNvPr id="1041" name="Rectangle 16">
                <a:extLst>
                  <a:ext uri="{FF2B5EF4-FFF2-40B4-BE49-F238E27FC236}">
                    <a16:creationId xmlns:a16="http://schemas.microsoft.com/office/drawing/2014/main" id="{1140951B-3300-70D0-EA6E-2F0AA293076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832" y="-48"/>
                <a:ext cx="2784" cy="144"/>
              </a:xfrm>
              <a:prstGeom prst="rect">
                <a:avLst/>
              </a:prstGeom>
              <a:gradFill rotWithShape="0">
                <a:gsLst>
                  <a:gs pos="0">
                    <a:schemeClr val="bg1"/>
                  </a:gs>
                  <a:gs pos="100000">
                    <a:srgbClr val="006600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endParaRPr lang="en-US" altLang="en-US"/>
              </a:p>
            </p:txBody>
          </p:sp>
        </p:grpSp>
        <p:grpSp>
          <p:nvGrpSpPr>
            <p:cNvPr id="1037" name="Group 17">
              <a:extLst>
                <a:ext uri="{FF2B5EF4-FFF2-40B4-BE49-F238E27FC236}">
                  <a16:creationId xmlns:a16="http://schemas.microsoft.com/office/drawing/2014/main" id="{0ABDA99F-CBC0-C90D-B573-08A087F77428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144" y="4234"/>
              <a:ext cx="5616" cy="86"/>
              <a:chOff x="96" y="4176"/>
              <a:chExt cx="5520" cy="144"/>
            </a:xfrm>
          </p:grpSpPr>
          <p:sp>
            <p:nvSpPr>
              <p:cNvPr id="1038" name="Rectangle 18">
                <a:extLst>
                  <a:ext uri="{FF2B5EF4-FFF2-40B4-BE49-F238E27FC236}">
                    <a16:creationId xmlns:a16="http://schemas.microsoft.com/office/drawing/2014/main" id="{FF2EA6FB-744A-BC2A-9130-596E50512BE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96" y="4176"/>
                <a:ext cx="2736" cy="144"/>
              </a:xfrm>
              <a:prstGeom prst="rect">
                <a:avLst/>
              </a:prstGeom>
              <a:gradFill rotWithShape="0">
                <a:gsLst>
                  <a:gs pos="0">
                    <a:srgbClr val="006600"/>
                  </a:gs>
                  <a:gs pos="100000">
                    <a:schemeClr val="bg1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endParaRPr lang="en-US" altLang="en-US"/>
              </a:p>
            </p:txBody>
          </p:sp>
          <p:sp>
            <p:nvSpPr>
              <p:cNvPr id="1039" name="Rectangle 19">
                <a:extLst>
                  <a:ext uri="{FF2B5EF4-FFF2-40B4-BE49-F238E27FC236}">
                    <a16:creationId xmlns:a16="http://schemas.microsoft.com/office/drawing/2014/main" id="{E3E1AAB8-6DD6-60B9-E78F-E875CF4F4FD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832" y="4176"/>
                <a:ext cx="2784" cy="144"/>
              </a:xfrm>
              <a:prstGeom prst="rect">
                <a:avLst/>
              </a:prstGeom>
              <a:gradFill rotWithShape="0">
                <a:gsLst>
                  <a:gs pos="0">
                    <a:schemeClr val="bg1"/>
                  </a:gs>
                  <a:gs pos="100000">
                    <a:srgbClr val="FF9900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endParaRPr lang="en-US" altLang="en-US"/>
              </a:p>
            </p:txBody>
          </p:sp>
        </p:grpSp>
      </p:grpSp>
      <p:pic>
        <p:nvPicPr>
          <p:cNvPr id="23" name="Rectangle 19458">
            <a:extLst>
              <a:ext uri="{FF2B5EF4-FFF2-40B4-BE49-F238E27FC236}">
                <a16:creationId xmlns:a16="http://schemas.microsoft.com/office/drawing/2014/main" id="{C40F4AEA-4403-0582-DEC7-0B115F932DE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14600" y="1752600"/>
            <a:ext cx="4071938" cy="1905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innerShdw blurRad="63500" dist="50800" dir="5400000">
              <a:prstClr val="black">
                <a:alpha val="50000"/>
              </a:prstClr>
            </a:innerShdw>
            <a:reflection blurRad="6350" stA="50000" endA="300" endPos="55500" dist="101600" dir="5400000" sy="-100000" algn="bl" rotWithShape="0"/>
          </a:effectLst>
          <a:scene3d>
            <a:camera prst="perspectiveHeroicExtremeRightFacing">
              <a:rot lat="487347" lon="1800000" rev="174516"/>
            </a:camera>
            <a:lightRig rig="threePt" dir="t"/>
          </a:scene3d>
          <a:sp3d>
            <a:bevelT w="165100" prst="coolSlant"/>
          </a:sp3d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1026" name="Ink 22">
                <a:extLst>
                  <a:ext uri="{FF2B5EF4-FFF2-40B4-BE49-F238E27FC236}">
                    <a16:creationId xmlns:a16="http://schemas.microsoft.com/office/drawing/2014/main" id="{33FD38D8-CF86-64AC-1ABE-EA73214F0489}"/>
                  </a:ext>
                </a:extLst>
              </p14:cNvPr>
              <p14:cNvContentPartPr>
                <a14:cpLocks xmlns:a14="http://schemas.microsoft.com/office/drawing/2010/main" noRot="1" noChangeAspect="1" noEditPoints="1" noChangeArrowheads="1" noChangeShapeType="1"/>
              </p14:cNvContentPartPr>
              <p14:nvPr/>
            </p14:nvContentPartPr>
            <p14:xfrm>
              <a:off x="9101138" y="6584950"/>
              <a:ext cx="1587" cy="1588"/>
            </p14:xfrm>
          </p:contentPart>
        </mc:Choice>
        <mc:Fallback xmlns="">
          <p:pic>
            <p:nvPicPr>
              <p:cNvPr id="1026" name="Ink 22">
                <a:extLst>
                  <a:ext uri="{FF2B5EF4-FFF2-40B4-BE49-F238E27FC236}">
                    <a16:creationId xmlns:a16="http://schemas.microsoft.com/office/drawing/2014/main" id="{33FD38D8-CF86-64AC-1ABE-EA73214F0489}"/>
                  </a:ext>
                </a:extLst>
              </p:cNvPr>
              <p:cNvPicPr>
                <a:picLocks noRot="1" noChangeAspect="1" noEditPoints="1" noChangeArrowheads="1" noChangeShapeType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9059876" y="6543662"/>
                <a:ext cx="84111" cy="84164"/>
              </a:xfrm>
              <a:prstGeom prst="rect">
                <a:avLst/>
              </a:prstGeom>
            </p:spPr>
          </p:pic>
        </mc:Fallback>
      </mc:AlternateContent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3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4403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3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4403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4038" grpId="0" build="p" bldLvl="2" autoUpdateAnimBg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1061BE4-0080-84B2-797B-0B9FE8F10C8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AE334970-E6BF-4B58-73B3-6A474B2536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6987" y="186563"/>
            <a:ext cx="6936073" cy="768350"/>
          </a:xfrm>
        </p:spPr>
        <p:txBody>
          <a:bodyPr/>
          <a:lstStyle/>
          <a:p>
            <a:r>
              <a:rPr lang="en-US" sz="2800" dirty="0"/>
              <a:t>Axiomatic System</a:t>
            </a:r>
          </a:p>
        </p:txBody>
      </p:sp>
      <p:sp>
        <p:nvSpPr>
          <p:cNvPr id="20" name="Content Placeholder 19">
            <a:extLst>
              <a:ext uri="{FF2B5EF4-FFF2-40B4-BE49-F238E27FC236}">
                <a16:creationId xmlns:a16="http://schemas.microsoft.com/office/drawing/2014/main" id="{427F48B4-3D7B-AE78-BF22-A54D5B2DB5E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33400" y="1329563"/>
            <a:ext cx="8266444" cy="4795012"/>
          </a:xfrm>
        </p:spPr>
        <p:txBody>
          <a:bodyPr/>
          <a:lstStyle/>
          <a:p>
            <a:r>
              <a:rPr lang="en-US" sz="2400" dirty="0"/>
              <a:t>An axiomatic system is an ensemble of declarations (statements) </a:t>
            </a:r>
          </a:p>
          <a:p>
            <a:r>
              <a:rPr lang="en-US" sz="2400" dirty="0"/>
              <a:t>These axioma  are the starting elements of a mathematical project, </a:t>
            </a:r>
          </a:p>
          <a:p>
            <a:r>
              <a:rPr lang="en-US" sz="2400" dirty="0"/>
              <a:t>Axioms are held to be self-evident.</a:t>
            </a:r>
          </a:p>
          <a:p>
            <a:r>
              <a:rPr lang="en-US" sz="2400" dirty="0"/>
              <a:t>Axioms are considered like mathematical propositions even if during the development of the project they are not cited. </a:t>
            </a:r>
          </a:p>
          <a:p>
            <a:r>
              <a:rPr lang="en-US" sz="2400" dirty="0"/>
              <a:t>They can be either </a:t>
            </a:r>
            <a:r>
              <a:rPr lang="en-US" sz="2400" b="1" i="1" dirty="0">
                <a:solidFill>
                  <a:srgbClr val="FF9900"/>
                </a:solidFill>
              </a:rPr>
              <a:t>geometric</a:t>
            </a:r>
            <a:r>
              <a:rPr lang="en-US" sz="2400" dirty="0"/>
              <a:t>, arithmetic and logical.</a:t>
            </a:r>
          </a:p>
          <a:p>
            <a:endParaRPr lang="en-US" sz="2400" dirty="0"/>
          </a:p>
        </p:txBody>
      </p:sp>
      <p:grpSp>
        <p:nvGrpSpPr>
          <p:cNvPr id="2" name="Group 38">
            <a:extLst>
              <a:ext uri="{FF2B5EF4-FFF2-40B4-BE49-F238E27FC236}">
                <a16:creationId xmlns:a16="http://schemas.microsoft.com/office/drawing/2014/main" id="{41A8FCA8-1C67-9D9F-C68C-93C15FC25525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3" name="Group 19">
              <a:extLst>
                <a:ext uri="{FF2B5EF4-FFF2-40B4-BE49-F238E27FC236}">
                  <a16:creationId xmlns:a16="http://schemas.microsoft.com/office/drawing/2014/main" id="{71366F9F-B975-EEFB-4CE8-EA5B3AD969F7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6" name="Group 8">
                <a:extLst>
                  <a:ext uri="{FF2B5EF4-FFF2-40B4-BE49-F238E27FC236}">
                    <a16:creationId xmlns:a16="http://schemas.microsoft.com/office/drawing/2014/main" id="{3A6A62A3-F8C2-3DA3-C11C-92BF9F23ED71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8" name="Group 9">
                  <a:extLst>
                    <a:ext uri="{FF2B5EF4-FFF2-40B4-BE49-F238E27FC236}">
                      <a16:creationId xmlns:a16="http://schemas.microsoft.com/office/drawing/2014/main" id="{41FCFD82-4D2F-08DF-445A-AB17185E69B3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18" name="Rectangle 10">
                    <a:extLst>
                      <a:ext uri="{FF2B5EF4-FFF2-40B4-BE49-F238E27FC236}">
                        <a16:creationId xmlns:a16="http://schemas.microsoft.com/office/drawing/2014/main" id="{81030458-0D95-26DF-6D6A-EFCB548FBCD3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9" name="Rectangle 11">
                    <a:extLst>
                      <a:ext uri="{FF2B5EF4-FFF2-40B4-BE49-F238E27FC236}">
                        <a16:creationId xmlns:a16="http://schemas.microsoft.com/office/drawing/2014/main" id="{73BBAEFA-6638-9B3A-407B-5C53F60BB2E3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9" name="Group 12">
                  <a:extLst>
                    <a:ext uri="{FF2B5EF4-FFF2-40B4-BE49-F238E27FC236}">
                      <a16:creationId xmlns:a16="http://schemas.microsoft.com/office/drawing/2014/main" id="{24653568-EA33-A121-4621-A67689247940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16" name="Rectangle 13">
                    <a:extLst>
                      <a:ext uri="{FF2B5EF4-FFF2-40B4-BE49-F238E27FC236}">
                        <a16:creationId xmlns:a16="http://schemas.microsoft.com/office/drawing/2014/main" id="{826DF38C-2E4F-DEBF-4054-BA0698ED473C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7" name="Rectangle 14">
                    <a:extLst>
                      <a:ext uri="{FF2B5EF4-FFF2-40B4-BE49-F238E27FC236}">
                        <a16:creationId xmlns:a16="http://schemas.microsoft.com/office/drawing/2014/main" id="{45370B95-FF9B-D5F8-D230-DAC8E529ADE4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0" name="Group 15">
                  <a:extLst>
                    <a:ext uri="{FF2B5EF4-FFF2-40B4-BE49-F238E27FC236}">
                      <a16:creationId xmlns:a16="http://schemas.microsoft.com/office/drawing/2014/main" id="{48C05EA0-3A42-A66C-DDAF-9EB1DFCE182D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4" name="Rectangle 16">
                    <a:extLst>
                      <a:ext uri="{FF2B5EF4-FFF2-40B4-BE49-F238E27FC236}">
                        <a16:creationId xmlns:a16="http://schemas.microsoft.com/office/drawing/2014/main" id="{E5041AD6-6F88-0E23-ACA5-6E26673DC00D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5" name="Rectangle 17">
                    <a:extLst>
                      <a:ext uri="{FF2B5EF4-FFF2-40B4-BE49-F238E27FC236}">
                        <a16:creationId xmlns:a16="http://schemas.microsoft.com/office/drawing/2014/main" id="{167866DF-B27D-20F3-DEF1-4BCB6797471E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1" name="Group 18">
                  <a:extLst>
                    <a:ext uri="{FF2B5EF4-FFF2-40B4-BE49-F238E27FC236}">
                      <a16:creationId xmlns:a16="http://schemas.microsoft.com/office/drawing/2014/main" id="{981359B9-A0A5-1BC7-B776-2AD763A2E706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2" name="Rectangle 19">
                    <a:extLst>
                      <a:ext uri="{FF2B5EF4-FFF2-40B4-BE49-F238E27FC236}">
                        <a16:creationId xmlns:a16="http://schemas.microsoft.com/office/drawing/2014/main" id="{A8D61A21-C40F-8987-00E5-65F0779D2647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3" name="Rectangle 20">
                    <a:extLst>
                      <a:ext uri="{FF2B5EF4-FFF2-40B4-BE49-F238E27FC236}">
                        <a16:creationId xmlns:a16="http://schemas.microsoft.com/office/drawing/2014/main" id="{1874A4A6-E5E5-76F6-71BD-2404FE8832C3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7" name="Rectangle 21">
                <a:extLst>
                  <a:ext uri="{FF2B5EF4-FFF2-40B4-BE49-F238E27FC236}">
                    <a16:creationId xmlns:a16="http://schemas.microsoft.com/office/drawing/2014/main" id="{CB485488-BC1A-68B7-01D0-EA012BD504B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79388" y="10668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4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8E0ACA80-8F4E-F772-C1E1-B2D996A9A504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259260" y="228600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20201594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2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2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2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2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F0D06DC-13A1-38C1-8F8D-2FFCFB60EC9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240DDA16-00A1-ECE0-B6BC-8892BABE942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6987" y="186563"/>
            <a:ext cx="7772400" cy="768350"/>
          </a:xfrm>
        </p:spPr>
        <p:txBody>
          <a:bodyPr/>
          <a:lstStyle/>
          <a:p>
            <a:r>
              <a:rPr lang="en-US" sz="2800" dirty="0"/>
              <a:t>Axiom for General Thermodynamic Work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0" name="Content Placeholder 19">
                <a:extLst>
                  <a:ext uri="{FF2B5EF4-FFF2-40B4-BE49-F238E27FC236}">
                    <a16:creationId xmlns:a16="http://schemas.microsoft.com/office/drawing/2014/main" id="{4345F841-2B65-5355-1311-5D78E03CAD2F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396875" y="1143000"/>
                <a:ext cx="8593399" cy="5390388"/>
              </a:xfrm>
            </p:spPr>
            <p:txBody>
              <a:bodyPr/>
              <a:lstStyle/>
              <a:p>
                <a:pPr lvl="0"/>
                <a:r>
                  <a:rPr lang="en-US" sz="2400" b="1" dirty="0"/>
                  <a:t>Adiabatic Process Axiom:</a:t>
                </a:r>
                <a:r>
                  <a:rPr lang="en-US" sz="2400" dirty="0"/>
                  <a:t> The change in a system's internal energy (</a:t>
                </a:r>
                <a14:m>
                  <m:oMath xmlns:m="http://schemas.openxmlformats.org/officeDocument/2006/math">
                    <m:r>
                      <a:rPr lang="en-US" sz="240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∆</m:t>
                    </m:r>
                    <m:r>
                      <a:rPr lang="en-US" sz="2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𝑈</m:t>
                    </m:r>
                  </m:oMath>
                </a14:m>
                <a:r>
                  <a:rPr lang="en-US" sz="2400" dirty="0"/>
                  <a:t>) equals the mechanical work (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𝑊</m:t>
                        </m:r>
                      </m:e>
                      <m:sub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𝑎𝑑𝑖</m:t>
                        </m:r>
                      </m:sub>
                    </m:sSub>
                  </m:oMath>
                </a14:m>
                <a:r>
                  <a:rPr lang="en-US" sz="2400" dirty="0"/>
                  <a:t>)) done </a:t>
                </a:r>
                <a:r>
                  <a:rPr lang="en-US" sz="2400" i="1" dirty="0"/>
                  <a:t>on</a:t>
                </a:r>
                <a:r>
                  <a:rPr lang="en-US" sz="2400" dirty="0"/>
                  <a:t> the system during an isolated, adiabatic process (</a:t>
                </a:r>
                <a14:m>
                  <m:oMath xmlns:m="http://schemas.openxmlformats.org/officeDocument/2006/math">
                    <m:r>
                      <a:rPr lang="en-US" sz="240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∆</m:t>
                    </m:r>
                    <m:r>
                      <a:rPr lang="en-US" sz="2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𝑈</m:t>
                    </m:r>
                    <m:r>
                      <a:rPr lang="en-US" sz="2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en-US" sz="2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𝑊</m:t>
                        </m:r>
                      </m:e>
                      <m:sub>
                        <m:r>
                          <a:rPr lang="en-US" sz="2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𝑎𝑑𝑖</m:t>
                        </m:r>
                      </m:sub>
                    </m:sSub>
                  </m:oMath>
                </a14:m>
                <a:r>
                  <a:rPr lang="en-US" sz="2400" dirty="0"/>
                  <a:t>).</a:t>
                </a:r>
              </a:p>
              <a:p>
                <a:pPr lvl="0"/>
                <a:r>
                  <a:rPr lang="en-US" sz="2400" b="1" dirty="0"/>
                  <a:t>Non-Adiabatic Extension:</a:t>
                </a:r>
                <a:r>
                  <a:rPr lang="en-US" sz="2400" dirty="0"/>
                  <a:t> For a non-adiabatic process, energy transfer occurs via both work and a non-adiabatic path (heat, </a:t>
                </a:r>
                <a:r>
                  <a:rPr lang="en-US" sz="2400" i="1" dirty="0"/>
                  <a:t>Q</a:t>
                </a:r>
                <a:r>
                  <a:rPr lang="en-US" sz="2400" dirty="0"/>
                  <a:t>). </a:t>
                </a:r>
              </a:p>
              <a:p>
                <a:pPr lvl="0"/>
                <a:r>
                  <a:rPr lang="en-US" sz="2400" b="1" dirty="0"/>
                  <a:t>First Law Balance:</a:t>
                </a:r>
                <a:r>
                  <a:rPr lang="en-US" sz="2400" dirty="0"/>
                  <a:t> The change in internal energy is expressed as </a:t>
                </a:r>
                <a:r>
                  <a:rPr lang="en-US" sz="2400" i="1" dirty="0"/>
                  <a:t>ΔU = Q - W</a:t>
                </a:r>
                <a:r>
                  <a:rPr lang="en-US" sz="2400" dirty="0"/>
                  <a:t>, accounting for heat added to the system and work done by the system.</a:t>
                </a:r>
              </a:p>
              <a:p>
                <a:pPr lvl="0"/>
                <a:r>
                  <a:rPr lang="en-US" sz="2400" b="1" dirty="0"/>
                  <a:t>Quantum / Nonequilibrium Thermodynamics:</a:t>
                </a:r>
                <a:r>
                  <a:rPr lang="en-US" sz="2400" dirty="0"/>
                  <a:t> </a:t>
                </a:r>
              </a:p>
              <a:p>
                <a:pPr lvl="0"/>
                <a:r>
                  <a:rPr lang="en-US" sz="2400" dirty="0"/>
                  <a:t>Non-adiabatic work (</a:t>
                </a:r>
                <a14:m>
                  <m:oMath xmlns:m="http://schemas.openxmlformats.org/officeDocument/2006/math">
                    <m:acc>
                      <m:accPr>
                        <m:chr m:val="̃"/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𝑊</m:t>
                        </m:r>
                      </m:e>
                    </m:acc>
                  </m:oMath>
                </a14:m>
                <a:r>
                  <a:rPr lang="en-US" sz="2400" dirty="0"/>
                  <a:t>) is the excess or irreversible work—</a:t>
                </a:r>
              </a:p>
              <a:p>
                <a:pPr lvl="0"/>
                <a:r>
                  <a:rPr lang="en-US" sz="2400" dirty="0"/>
                  <a:t>the difference between the total work performed during a finite-time non-equilibrium protocol and </a:t>
                </a:r>
              </a:p>
              <a:p>
                <a:pPr lvl="0"/>
                <a:r>
                  <a:rPr lang="en-US" sz="2400" dirty="0"/>
                  <a:t>the reversible adiabatic reference value.</a:t>
                </a:r>
              </a:p>
            </p:txBody>
          </p:sp>
        </mc:Choice>
        <mc:Fallback xmlns="">
          <p:sp>
            <p:nvSpPr>
              <p:cNvPr id="20" name="Content Placeholder 19">
                <a:extLst>
                  <a:ext uri="{FF2B5EF4-FFF2-40B4-BE49-F238E27FC236}">
                    <a16:creationId xmlns:a16="http://schemas.microsoft.com/office/drawing/2014/main" id="{4345F841-2B65-5355-1311-5D78E03CAD2F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396875" y="1143000"/>
                <a:ext cx="8593399" cy="5390388"/>
              </a:xfrm>
              <a:blipFill>
                <a:blip r:embed="rId2"/>
                <a:stretch>
                  <a:fillRect l="-922" t="-905" r="-1489" b="-79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2" name="Group 38">
            <a:extLst>
              <a:ext uri="{FF2B5EF4-FFF2-40B4-BE49-F238E27FC236}">
                <a16:creationId xmlns:a16="http://schemas.microsoft.com/office/drawing/2014/main" id="{61D53647-6F68-98E3-7D07-26E9C478FE0A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3" name="Group 19">
              <a:extLst>
                <a:ext uri="{FF2B5EF4-FFF2-40B4-BE49-F238E27FC236}">
                  <a16:creationId xmlns:a16="http://schemas.microsoft.com/office/drawing/2014/main" id="{53E881CE-0B25-9015-3FC1-4CE09FB463B4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6" name="Group 8">
                <a:extLst>
                  <a:ext uri="{FF2B5EF4-FFF2-40B4-BE49-F238E27FC236}">
                    <a16:creationId xmlns:a16="http://schemas.microsoft.com/office/drawing/2014/main" id="{23E52211-0717-B72C-5AFD-6584BD5CD9A9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8" name="Group 9">
                  <a:extLst>
                    <a:ext uri="{FF2B5EF4-FFF2-40B4-BE49-F238E27FC236}">
                      <a16:creationId xmlns:a16="http://schemas.microsoft.com/office/drawing/2014/main" id="{C86FE530-F228-5D69-6302-1E98C45CBE26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18" name="Rectangle 10">
                    <a:extLst>
                      <a:ext uri="{FF2B5EF4-FFF2-40B4-BE49-F238E27FC236}">
                        <a16:creationId xmlns:a16="http://schemas.microsoft.com/office/drawing/2014/main" id="{5068B55E-FAD1-895D-41DD-F990D9934035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9" name="Rectangle 11">
                    <a:extLst>
                      <a:ext uri="{FF2B5EF4-FFF2-40B4-BE49-F238E27FC236}">
                        <a16:creationId xmlns:a16="http://schemas.microsoft.com/office/drawing/2014/main" id="{7E111173-E431-8821-05CE-19EFABE2C85B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9" name="Group 12">
                  <a:extLst>
                    <a:ext uri="{FF2B5EF4-FFF2-40B4-BE49-F238E27FC236}">
                      <a16:creationId xmlns:a16="http://schemas.microsoft.com/office/drawing/2014/main" id="{DB2FB405-D6ED-31FE-C4F2-E97BE4C7919F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16" name="Rectangle 13">
                    <a:extLst>
                      <a:ext uri="{FF2B5EF4-FFF2-40B4-BE49-F238E27FC236}">
                        <a16:creationId xmlns:a16="http://schemas.microsoft.com/office/drawing/2014/main" id="{DB11DDD8-0858-C6FD-1436-C5BFC4213905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7" name="Rectangle 14">
                    <a:extLst>
                      <a:ext uri="{FF2B5EF4-FFF2-40B4-BE49-F238E27FC236}">
                        <a16:creationId xmlns:a16="http://schemas.microsoft.com/office/drawing/2014/main" id="{CF7D7B37-B784-B20E-F8BB-700F01790368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0" name="Group 15">
                  <a:extLst>
                    <a:ext uri="{FF2B5EF4-FFF2-40B4-BE49-F238E27FC236}">
                      <a16:creationId xmlns:a16="http://schemas.microsoft.com/office/drawing/2014/main" id="{1B083AAC-21FF-0768-9DD8-2614543CF61C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4" name="Rectangle 16">
                    <a:extLst>
                      <a:ext uri="{FF2B5EF4-FFF2-40B4-BE49-F238E27FC236}">
                        <a16:creationId xmlns:a16="http://schemas.microsoft.com/office/drawing/2014/main" id="{013F434A-91C3-EC14-C4A4-09C417E0BB35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5" name="Rectangle 17">
                    <a:extLst>
                      <a:ext uri="{FF2B5EF4-FFF2-40B4-BE49-F238E27FC236}">
                        <a16:creationId xmlns:a16="http://schemas.microsoft.com/office/drawing/2014/main" id="{190A5833-9F0F-6DB8-7AC0-15D70418670C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1" name="Group 18">
                  <a:extLst>
                    <a:ext uri="{FF2B5EF4-FFF2-40B4-BE49-F238E27FC236}">
                      <a16:creationId xmlns:a16="http://schemas.microsoft.com/office/drawing/2014/main" id="{C6AB5F95-454A-C60B-5385-050387381AA2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2" name="Rectangle 19">
                    <a:extLst>
                      <a:ext uri="{FF2B5EF4-FFF2-40B4-BE49-F238E27FC236}">
                        <a16:creationId xmlns:a16="http://schemas.microsoft.com/office/drawing/2014/main" id="{E805A8CB-9988-B38D-0F3D-459D9F8D9F14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3" name="Rectangle 20">
                    <a:extLst>
                      <a:ext uri="{FF2B5EF4-FFF2-40B4-BE49-F238E27FC236}">
                        <a16:creationId xmlns:a16="http://schemas.microsoft.com/office/drawing/2014/main" id="{72616CD8-5E4D-BDC8-09D2-CDE02D509E9C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7" name="Rectangle 21">
                <a:extLst>
                  <a:ext uri="{FF2B5EF4-FFF2-40B4-BE49-F238E27FC236}">
                    <a16:creationId xmlns:a16="http://schemas.microsoft.com/office/drawing/2014/main" id="{35CBB2FF-46A2-27B3-B46A-5ECDB26F742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79388" y="10668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4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B1FFA8A3-6B7C-D6F8-8A2B-BAB0FC87626E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259260" y="228600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38052849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2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2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2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2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500"/>
                                        <p:tgtEl>
                                          <p:spTgt spid="2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7" dur="500"/>
                                        <p:tgtEl>
                                          <p:spTgt spid="2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DF846F7-AF5C-03A3-07FB-D4168A8A796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F75EC544-1A56-BD37-E6CE-63F41C970F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6987" y="186563"/>
            <a:ext cx="7772400" cy="768350"/>
          </a:xfrm>
        </p:spPr>
        <p:txBody>
          <a:bodyPr/>
          <a:lstStyle/>
          <a:p>
            <a:r>
              <a:rPr lang="en-US" sz="2800" dirty="0"/>
              <a:t>Axiom for Internal Energy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0" name="Content Placeholder 19">
                <a:extLst>
                  <a:ext uri="{FF2B5EF4-FFF2-40B4-BE49-F238E27FC236}">
                    <a16:creationId xmlns:a16="http://schemas.microsoft.com/office/drawing/2014/main" id="{A87E648F-DAF7-73A6-5F0C-C5087F8597D0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396875" y="1469264"/>
                <a:ext cx="7908925" cy="4245736"/>
              </a:xfrm>
            </p:spPr>
            <p:txBody>
              <a:bodyPr/>
              <a:lstStyle/>
              <a:p>
                <a:r>
                  <a:rPr lang="en-US" sz="2400" dirty="0"/>
                  <a:t>Any phase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40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𝜑</m:t>
                        </m:r>
                      </m:e>
                      <m:sub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</m:oMath>
                </a14:m>
                <a:r>
                  <a:rPr lang="en-US" sz="2400" dirty="0"/>
                  <a:t> of a system </a:t>
                </a:r>
                <a:r>
                  <a:rPr lang="en-US" sz="2400" i="1" dirty="0"/>
                  <a:t>S</a:t>
                </a:r>
                <a:r>
                  <a:rPr lang="en-US" sz="2400" dirty="0"/>
                  <a:t> is, in equilibrium, associated with a function </a:t>
                </a:r>
                <a:r>
                  <a:rPr lang="en-US" sz="2400" i="1" dirty="0"/>
                  <a:t>U</a:t>
                </a:r>
                <a:r>
                  <a:rPr lang="en-US" sz="2400" i="1" baseline="-25000" dirty="0"/>
                  <a:t>i</a:t>
                </a:r>
                <a:r>
                  <a:rPr lang="en-US" sz="2400" dirty="0"/>
                  <a:t> of the quantities : </a:t>
                </a:r>
                <a:r>
                  <a:rPr lang="en-US" sz="2400" i="1" dirty="0"/>
                  <a:t>V</a:t>
                </a:r>
                <a:r>
                  <a:rPr lang="en-US" sz="2400" i="1" baseline="-25000" dirty="0"/>
                  <a:t>i</a:t>
                </a:r>
                <a:r>
                  <a:rPr lang="en-US" sz="2400" i="1" dirty="0"/>
                  <a:t> , p</a:t>
                </a:r>
                <a:r>
                  <a:rPr lang="en-US" sz="2400" i="1" baseline="-25000" dirty="0"/>
                  <a:t>i</a:t>
                </a:r>
                <a:r>
                  <a:rPr lang="en-US" sz="2400" i="1" dirty="0"/>
                  <a:t> , </a:t>
                </a:r>
                <a:r>
                  <a:rPr lang="en-US" sz="2400" dirty="0"/>
                  <a:t>… which is proportional to the total size of this phase and is called the </a:t>
                </a:r>
                <a:r>
                  <a:rPr lang="en-US" sz="2400" i="1" dirty="0"/>
                  <a:t>internal energy </a:t>
                </a:r>
                <a:r>
                  <a:rPr lang="en-US" sz="2400" dirty="0"/>
                  <a:t>of this phase.</a:t>
                </a:r>
              </a:p>
              <a:p>
                <a:r>
                  <a:rPr lang="en-US" sz="2400" dirty="0"/>
                  <a:t>The sum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𝑈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=</m:t>
                      </m:r>
                      <m:nary>
                        <m:naryPr>
                          <m:chr m:val="∑"/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m:rPr>
                              <m:brk m:alnAt="23"/>
                            </m:rP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𝑖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=1</m:t>
                          </m:r>
                        </m:sub>
                        <m:sup>
                          <m: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𝛼</m:t>
                          </m:r>
                        </m:sup>
                        <m:e>
                          <m:sSub>
                            <m:sSubPr>
                              <m:ctrlP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𝑈</m:t>
                              </m:r>
                            </m:e>
                            <m:sub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</m:sub>
                          </m:sSub>
                        </m:e>
                      </m:nary>
                    </m:oMath>
                  </m:oMathPara>
                </a14:m>
                <a:endParaRPr lang="en-US" sz="2400" dirty="0"/>
              </a:p>
              <a:p>
                <a:r>
                  <a:rPr lang="en-US" sz="2400" dirty="0"/>
                  <a:t>when taken over the totality of the phases, is called the internal energy of the system.</a:t>
                </a:r>
              </a:p>
            </p:txBody>
          </p:sp>
        </mc:Choice>
        <mc:Fallback xmlns="">
          <p:sp>
            <p:nvSpPr>
              <p:cNvPr id="20" name="Content Placeholder 19">
                <a:extLst>
                  <a:ext uri="{FF2B5EF4-FFF2-40B4-BE49-F238E27FC236}">
                    <a16:creationId xmlns:a16="http://schemas.microsoft.com/office/drawing/2014/main" id="{A87E648F-DAF7-73A6-5F0C-C5087F8597D0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396875" y="1469264"/>
                <a:ext cx="7908925" cy="4245736"/>
              </a:xfrm>
              <a:blipFill>
                <a:blip r:embed="rId2"/>
                <a:stretch>
                  <a:fillRect l="-1002" t="-114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2" name="Group 38">
            <a:extLst>
              <a:ext uri="{FF2B5EF4-FFF2-40B4-BE49-F238E27FC236}">
                <a16:creationId xmlns:a16="http://schemas.microsoft.com/office/drawing/2014/main" id="{D4E80173-6CD7-E0D6-ACEE-161745F6563B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3" name="Group 19">
              <a:extLst>
                <a:ext uri="{FF2B5EF4-FFF2-40B4-BE49-F238E27FC236}">
                  <a16:creationId xmlns:a16="http://schemas.microsoft.com/office/drawing/2014/main" id="{8BE4ACBA-E80B-B7A8-FDD0-3B7E584186DC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6" name="Group 8">
                <a:extLst>
                  <a:ext uri="{FF2B5EF4-FFF2-40B4-BE49-F238E27FC236}">
                    <a16:creationId xmlns:a16="http://schemas.microsoft.com/office/drawing/2014/main" id="{AA2E71C8-3E93-7C6F-C972-45EB32B8B6E2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8" name="Group 9">
                  <a:extLst>
                    <a:ext uri="{FF2B5EF4-FFF2-40B4-BE49-F238E27FC236}">
                      <a16:creationId xmlns:a16="http://schemas.microsoft.com/office/drawing/2014/main" id="{44A461AC-0FE1-3E27-41DB-A323D31F25DF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18" name="Rectangle 10">
                    <a:extLst>
                      <a:ext uri="{FF2B5EF4-FFF2-40B4-BE49-F238E27FC236}">
                        <a16:creationId xmlns:a16="http://schemas.microsoft.com/office/drawing/2014/main" id="{FCDB0EBD-CB9A-E84B-A8BF-DA31076AB36C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9" name="Rectangle 11">
                    <a:extLst>
                      <a:ext uri="{FF2B5EF4-FFF2-40B4-BE49-F238E27FC236}">
                        <a16:creationId xmlns:a16="http://schemas.microsoft.com/office/drawing/2014/main" id="{D7AF2B6F-95B5-3214-8D3B-EE88E78DBF51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9" name="Group 12">
                  <a:extLst>
                    <a:ext uri="{FF2B5EF4-FFF2-40B4-BE49-F238E27FC236}">
                      <a16:creationId xmlns:a16="http://schemas.microsoft.com/office/drawing/2014/main" id="{7BDA1B92-6CA7-6166-23B5-EBBC42F7BA14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16" name="Rectangle 13">
                    <a:extLst>
                      <a:ext uri="{FF2B5EF4-FFF2-40B4-BE49-F238E27FC236}">
                        <a16:creationId xmlns:a16="http://schemas.microsoft.com/office/drawing/2014/main" id="{88421477-84AB-A427-EFA6-7A5FA9684EE3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7" name="Rectangle 14">
                    <a:extLst>
                      <a:ext uri="{FF2B5EF4-FFF2-40B4-BE49-F238E27FC236}">
                        <a16:creationId xmlns:a16="http://schemas.microsoft.com/office/drawing/2014/main" id="{8539F641-C87D-BD50-9AF7-6EF3E69B6B2E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0" name="Group 15">
                  <a:extLst>
                    <a:ext uri="{FF2B5EF4-FFF2-40B4-BE49-F238E27FC236}">
                      <a16:creationId xmlns:a16="http://schemas.microsoft.com/office/drawing/2014/main" id="{D2B624E7-23CF-1E3B-3012-56FC5586CDB5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4" name="Rectangle 16">
                    <a:extLst>
                      <a:ext uri="{FF2B5EF4-FFF2-40B4-BE49-F238E27FC236}">
                        <a16:creationId xmlns:a16="http://schemas.microsoft.com/office/drawing/2014/main" id="{72D3D352-5573-4838-1549-10DE651B06F1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5" name="Rectangle 17">
                    <a:extLst>
                      <a:ext uri="{FF2B5EF4-FFF2-40B4-BE49-F238E27FC236}">
                        <a16:creationId xmlns:a16="http://schemas.microsoft.com/office/drawing/2014/main" id="{74AC3396-F1C4-E189-F167-0A33BECD9791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1" name="Group 18">
                  <a:extLst>
                    <a:ext uri="{FF2B5EF4-FFF2-40B4-BE49-F238E27FC236}">
                      <a16:creationId xmlns:a16="http://schemas.microsoft.com/office/drawing/2014/main" id="{B610AF7F-CDC6-E436-7222-4BFFD94EC2FA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2" name="Rectangle 19">
                    <a:extLst>
                      <a:ext uri="{FF2B5EF4-FFF2-40B4-BE49-F238E27FC236}">
                        <a16:creationId xmlns:a16="http://schemas.microsoft.com/office/drawing/2014/main" id="{F8AE8116-21AD-2189-5006-FFAB050142C0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3" name="Rectangle 20">
                    <a:extLst>
                      <a:ext uri="{FF2B5EF4-FFF2-40B4-BE49-F238E27FC236}">
                        <a16:creationId xmlns:a16="http://schemas.microsoft.com/office/drawing/2014/main" id="{127B6BDC-7B53-E765-D375-92F0E2C6457A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7" name="Rectangle 21">
                <a:extLst>
                  <a:ext uri="{FF2B5EF4-FFF2-40B4-BE49-F238E27FC236}">
                    <a16:creationId xmlns:a16="http://schemas.microsoft.com/office/drawing/2014/main" id="{0806066E-C2D3-D393-10BA-50232D512F2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79388" y="10668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4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73D3AF62-52D8-C319-92B2-02CD731B0692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259260" y="228600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32098881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2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2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2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8B45D32-1830-2DC0-D254-8E043E7417B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257A3094-C838-F43E-6F8E-104BBC0A391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6987" y="186563"/>
            <a:ext cx="7772400" cy="768350"/>
          </a:xfrm>
        </p:spPr>
        <p:txBody>
          <a:bodyPr/>
          <a:lstStyle/>
          <a:p>
            <a:r>
              <a:rPr lang="en-US" sz="2800" dirty="0"/>
              <a:t>Axiom for Adiabatic Thermodynamic Work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0" name="Content Placeholder 19">
                <a:extLst>
                  <a:ext uri="{FF2B5EF4-FFF2-40B4-BE49-F238E27FC236}">
                    <a16:creationId xmlns:a16="http://schemas.microsoft.com/office/drawing/2014/main" id="{69F56AAC-9063-DBE1-2F05-5E757EF2E7BB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396875" y="1143000"/>
                <a:ext cx="8593399" cy="4093336"/>
              </a:xfrm>
            </p:spPr>
            <p:txBody>
              <a:bodyPr/>
              <a:lstStyle/>
              <a:p>
                <a:r>
                  <a:rPr lang="en-US" sz="2400" dirty="0"/>
                  <a:t>Under any adiabatic change of state, the algebraic sum of  external work done </a:t>
                </a:r>
                <a:r>
                  <a:rPr lang="en-US" sz="2400" i="1" dirty="0"/>
                  <a:t>W</a:t>
                </a:r>
                <a:r>
                  <a:rPr lang="en-US" sz="2400" dirty="0"/>
                  <a:t>  the change in energy is equal to zero.</a:t>
                </a:r>
              </a:p>
              <a:p>
                <a:r>
                  <a:rPr lang="en-US" sz="2400" dirty="0"/>
                  <a:t>If the initial and final energy by </a:t>
                </a:r>
                <a:r>
                  <a:rPr lang="en-US" sz="2400" i="1" dirty="0"/>
                  <a:t>U</a:t>
                </a:r>
                <a:r>
                  <a:rPr lang="en-US" sz="2400" i="1" baseline="-25000" dirty="0"/>
                  <a:t>i</a:t>
                </a:r>
                <a:r>
                  <a:rPr lang="en-US" sz="2400" dirty="0"/>
                  <a:t> and </a:t>
                </a:r>
                <a:r>
                  <a:rPr lang="en-US" sz="2400" i="1" dirty="0" err="1"/>
                  <a:t>U</a:t>
                </a:r>
                <a:r>
                  <a:rPr lang="en-US" sz="2400" i="1" baseline="-25000" dirty="0" err="1"/>
                  <a:t>f</a:t>
                </a:r>
                <a:r>
                  <a:rPr lang="en-US" sz="2400" dirty="0"/>
                  <a:t> : 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𝑈</m:t>
                          </m:r>
                        </m:e>
                        <m:sub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𝑓</m:t>
                          </m:r>
                        </m:sub>
                      </m:sSub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−</m:t>
                      </m:r>
                      <m:sSub>
                        <m:sSub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𝑈</m:t>
                          </m:r>
                        </m:e>
                        <m:sub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𝑖</m:t>
                          </m:r>
                        </m:sub>
                      </m:sSub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𝑊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=0</m:t>
                      </m:r>
                    </m:oMath>
                  </m:oMathPara>
                </a14:m>
                <a:endParaRPr lang="en-US" sz="2400" dirty="0"/>
              </a:p>
              <a:p>
                <a:r>
                  <a:rPr lang="en-US" sz="2400" dirty="0"/>
                  <a:t>Various values of </a:t>
                </a:r>
                <a:r>
                  <a:rPr lang="en-US" sz="2400" i="1" dirty="0"/>
                  <a:t>W</a:t>
                </a:r>
                <a:r>
                  <a:rPr lang="en-US" sz="2400" dirty="0"/>
                  <a:t> that are possible when the system goes from a prescribed initial state to a prescribed final state can be interpreted as a point set on a line. </a:t>
                </a:r>
              </a:p>
              <a:p>
                <a:r>
                  <a:rPr lang="en-US" sz="2400" dirty="0"/>
                  <a:t>In each possible case this point set is always connected. </a:t>
                </a:r>
              </a:p>
              <a:p>
                <a:r>
                  <a:rPr lang="en-US" sz="2400" dirty="0"/>
                  <a:t>The set of all values of </a:t>
                </a:r>
                <a:r>
                  <a:rPr lang="en-US" sz="2400" i="1" dirty="0"/>
                  <a:t>W </a:t>
                </a:r>
                <a:r>
                  <a:rPr lang="en-US" sz="2400" dirty="0"/>
                  <a:t>shall fill out a single interval that usually can be extended to infinity in both directions. </a:t>
                </a:r>
              </a:p>
            </p:txBody>
          </p:sp>
        </mc:Choice>
        <mc:Fallback xmlns="">
          <p:sp>
            <p:nvSpPr>
              <p:cNvPr id="20" name="Content Placeholder 19">
                <a:extLst>
                  <a:ext uri="{FF2B5EF4-FFF2-40B4-BE49-F238E27FC236}">
                    <a16:creationId xmlns:a16="http://schemas.microsoft.com/office/drawing/2014/main" id="{69F56AAC-9063-DBE1-2F05-5E757EF2E7BB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396875" y="1143000"/>
                <a:ext cx="8593399" cy="4093336"/>
              </a:xfrm>
              <a:blipFill>
                <a:blip r:embed="rId2"/>
                <a:stretch>
                  <a:fillRect l="-922" t="-1192" r="-567" b="-283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2" name="Group 38">
            <a:extLst>
              <a:ext uri="{FF2B5EF4-FFF2-40B4-BE49-F238E27FC236}">
                <a16:creationId xmlns:a16="http://schemas.microsoft.com/office/drawing/2014/main" id="{615A4100-73F1-7F03-D23D-C775D4DDDA31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3" name="Group 19">
              <a:extLst>
                <a:ext uri="{FF2B5EF4-FFF2-40B4-BE49-F238E27FC236}">
                  <a16:creationId xmlns:a16="http://schemas.microsoft.com/office/drawing/2014/main" id="{D5AD341A-6516-5635-930F-33BFD5123E7A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6" name="Group 8">
                <a:extLst>
                  <a:ext uri="{FF2B5EF4-FFF2-40B4-BE49-F238E27FC236}">
                    <a16:creationId xmlns:a16="http://schemas.microsoft.com/office/drawing/2014/main" id="{F2AFA263-7523-8762-72AC-6DF7E9556030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8" name="Group 9">
                  <a:extLst>
                    <a:ext uri="{FF2B5EF4-FFF2-40B4-BE49-F238E27FC236}">
                      <a16:creationId xmlns:a16="http://schemas.microsoft.com/office/drawing/2014/main" id="{91EFB915-8C25-143D-64B2-BCC60497C464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18" name="Rectangle 10">
                    <a:extLst>
                      <a:ext uri="{FF2B5EF4-FFF2-40B4-BE49-F238E27FC236}">
                        <a16:creationId xmlns:a16="http://schemas.microsoft.com/office/drawing/2014/main" id="{AEDD0EAD-4BDE-4259-F3E1-8200BBC6F4B1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9" name="Rectangle 11">
                    <a:extLst>
                      <a:ext uri="{FF2B5EF4-FFF2-40B4-BE49-F238E27FC236}">
                        <a16:creationId xmlns:a16="http://schemas.microsoft.com/office/drawing/2014/main" id="{517B230E-96F9-7BF4-26F3-5D9A696C6F19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9" name="Group 12">
                  <a:extLst>
                    <a:ext uri="{FF2B5EF4-FFF2-40B4-BE49-F238E27FC236}">
                      <a16:creationId xmlns:a16="http://schemas.microsoft.com/office/drawing/2014/main" id="{B9805A99-C4EE-DDA9-5FA8-5D2449E56237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16" name="Rectangle 13">
                    <a:extLst>
                      <a:ext uri="{FF2B5EF4-FFF2-40B4-BE49-F238E27FC236}">
                        <a16:creationId xmlns:a16="http://schemas.microsoft.com/office/drawing/2014/main" id="{6A10C12F-12A6-0B90-6EF1-D459DFFF5D38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7" name="Rectangle 14">
                    <a:extLst>
                      <a:ext uri="{FF2B5EF4-FFF2-40B4-BE49-F238E27FC236}">
                        <a16:creationId xmlns:a16="http://schemas.microsoft.com/office/drawing/2014/main" id="{8C1A73AD-9AA5-434B-6691-C0F92BF46B56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0" name="Group 15">
                  <a:extLst>
                    <a:ext uri="{FF2B5EF4-FFF2-40B4-BE49-F238E27FC236}">
                      <a16:creationId xmlns:a16="http://schemas.microsoft.com/office/drawing/2014/main" id="{19683BE3-1F94-2432-E964-AE3340E30271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4" name="Rectangle 16">
                    <a:extLst>
                      <a:ext uri="{FF2B5EF4-FFF2-40B4-BE49-F238E27FC236}">
                        <a16:creationId xmlns:a16="http://schemas.microsoft.com/office/drawing/2014/main" id="{097E3B73-1AD1-0D2C-E004-6BE889FB7FCE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5" name="Rectangle 17">
                    <a:extLst>
                      <a:ext uri="{FF2B5EF4-FFF2-40B4-BE49-F238E27FC236}">
                        <a16:creationId xmlns:a16="http://schemas.microsoft.com/office/drawing/2014/main" id="{1AB0F6A4-5A06-DCD1-88C6-F2500DE6CD64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1" name="Group 18">
                  <a:extLst>
                    <a:ext uri="{FF2B5EF4-FFF2-40B4-BE49-F238E27FC236}">
                      <a16:creationId xmlns:a16="http://schemas.microsoft.com/office/drawing/2014/main" id="{F93349F1-CB47-FE92-B656-C349516DADF3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2" name="Rectangle 19">
                    <a:extLst>
                      <a:ext uri="{FF2B5EF4-FFF2-40B4-BE49-F238E27FC236}">
                        <a16:creationId xmlns:a16="http://schemas.microsoft.com/office/drawing/2014/main" id="{876CD005-CF68-90F3-5F3B-3C8322F5C663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3" name="Rectangle 20">
                    <a:extLst>
                      <a:ext uri="{FF2B5EF4-FFF2-40B4-BE49-F238E27FC236}">
                        <a16:creationId xmlns:a16="http://schemas.microsoft.com/office/drawing/2014/main" id="{55AEBD2E-49CB-AC6B-1C0B-7586421CACED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7" name="Rectangle 21">
                <a:extLst>
                  <a:ext uri="{FF2B5EF4-FFF2-40B4-BE49-F238E27FC236}">
                    <a16:creationId xmlns:a16="http://schemas.microsoft.com/office/drawing/2014/main" id="{201B2B1E-DCA1-DFEA-A130-A93E6AE4D42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79388" y="10668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4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BEDF66FA-6BB6-9863-DBA1-DEC35C825F26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259260" y="228600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8933582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2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2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2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2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500"/>
                                        <p:tgtEl>
                                          <p:spTgt spid="2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3CFCD39-161E-BD2C-BA91-E1D50F3F6DE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5D81F842-142C-7A0A-D70E-95A065649A7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6987" y="186563"/>
            <a:ext cx="6936073" cy="768350"/>
          </a:xfrm>
        </p:spPr>
        <p:txBody>
          <a:bodyPr/>
          <a:lstStyle/>
          <a:p>
            <a:r>
              <a:rPr lang="en-US" sz="2800" dirty="0"/>
              <a:t>Third Property of Simple Thermodynamic System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0" name="Content Placeholder 19">
                <a:extLst>
                  <a:ext uri="{FF2B5EF4-FFF2-40B4-BE49-F238E27FC236}">
                    <a16:creationId xmlns:a16="http://schemas.microsoft.com/office/drawing/2014/main" id="{29E53F33-D5D5-D87D-ADEC-8FE8FA338293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304799" y="1143000"/>
                <a:ext cx="8778875" cy="2874596"/>
              </a:xfrm>
            </p:spPr>
            <p:txBody>
              <a:bodyPr/>
              <a:lstStyle/>
              <a:p>
                <a:r>
                  <a:rPr lang="en-US" sz="2400" dirty="0"/>
                  <a:t>From this last property, it follows, with the help of equation </a:t>
                </a:r>
              </a:p>
              <a:p>
                <a:pPr marL="0" indent="0" algn="ctr">
                  <a:buNone/>
                </a:pPr>
                <a14:m>
                  <m:oMath xmlns:m="http://schemas.openxmlformats.org/officeDocument/2006/math">
                    <m:sSub>
                      <m:sSub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𝑈</m:t>
                        </m:r>
                      </m:e>
                      <m:sub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𝑓</m:t>
                        </m:r>
                      </m:sub>
                    </m:sSub>
                    <m:r>
                      <a:rPr lang="en-US" sz="2400" i="1">
                        <a:latin typeface="Cambria Math" panose="02040503050406030204" pitchFamily="18" charset="0"/>
                      </a:rPr>
                      <m:t>−</m:t>
                    </m:r>
                    <m:sSub>
                      <m:sSub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𝑈</m:t>
                        </m:r>
                      </m:e>
                      <m:sub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  <m:r>
                      <a:rPr lang="en-US" sz="2400" i="1">
                        <a:latin typeface="Cambria Math" panose="02040503050406030204" pitchFamily="18" charset="0"/>
                      </a:rPr>
                      <m:t>+</m:t>
                    </m:r>
                    <m:r>
                      <a:rPr lang="en-US" sz="2400" i="1">
                        <a:latin typeface="Cambria Math" panose="02040503050406030204" pitchFamily="18" charset="0"/>
                      </a:rPr>
                      <m:t>𝑊</m:t>
                    </m:r>
                    <m:r>
                      <a:rPr lang="en-US" sz="2400" i="1">
                        <a:latin typeface="Cambria Math" panose="02040503050406030204" pitchFamily="18" charset="0"/>
                      </a:rPr>
                      <m:t>=0</m:t>
                    </m:r>
                  </m:oMath>
                </a14:m>
                <a:r>
                  <a:rPr lang="en-US" sz="2400" dirty="0"/>
                  <a:t>, </a:t>
                </a:r>
              </a:p>
              <a:p>
                <a:r>
                  <a:rPr lang="en-US" sz="2400" dirty="0"/>
                  <a:t>that the possible values for </a:t>
                </a:r>
                <a:r>
                  <a:rPr lang="en-US" sz="2400" i="1" dirty="0"/>
                  <a:t>q</a:t>
                </a:r>
                <a:r>
                  <a:rPr lang="en-US" sz="2400" i="1" baseline="-25000" dirty="0"/>
                  <a:t>0</a:t>
                </a:r>
                <a:r>
                  <a:rPr lang="en-US" sz="2400" dirty="0"/>
                  <a:t> under the same circumstances also define a connected point set.</a:t>
                </a:r>
              </a:p>
              <a:p>
                <a:r>
                  <a:rPr lang="en-US" sz="2400" dirty="0"/>
                  <a:t> Leaving from a given initial point, one can obviously actually arrive at any possible final form under the influence of particular external forces. </a:t>
                </a:r>
              </a:p>
              <a:p>
                <a:endParaRPr lang="en-US" sz="2400" dirty="0"/>
              </a:p>
            </p:txBody>
          </p:sp>
        </mc:Choice>
        <mc:Fallback xmlns="">
          <p:sp>
            <p:nvSpPr>
              <p:cNvPr id="20" name="Content Placeholder 19">
                <a:extLst>
                  <a:ext uri="{FF2B5EF4-FFF2-40B4-BE49-F238E27FC236}">
                    <a16:creationId xmlns:a16="http://schemas.microsoft.com/office/drawing/2014/main" id="{5D6E75C0-B422-9E7D-0F8A-7C2C85BA21F7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304799" y="1143000"/>
                <a:ext cx="8778875" cy="2874596"/>
              </a:xfrm>
              <a:blipFill>
                <a:blip r:embed="rId2"/>
                <a:stretch>
                  <a:fillRect l="-903" t="-1699" b="-594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2" name="Group 38">
            <a:extLst>
              <a:ext uri="{FF2B5EF4-FFF2-40B4-BE49-F238E27FC236}">
                <a16:creationId xmlns:a16="http://schemas.microsoft.com/office/drawing/2014/main" id="{D0DF0BB6-0BDE-A6AD-29DE-F0B16066F8B4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3" name="Group 19">
              <a:extLst>
                <a:ext uri="{FF2B5EF4-FFF2-40B4-BE49-F238E27FC236}">
                  <a16:creationId xmlns:a16="http://schemas.microsoft.com/office/drawing/2014/main" id="{385425A4-A460-3B54-5E94-E7D4F9E34D8B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6" name="Group 8">
                <a:extLst>
                  <a:ext uri="{FF2B5EF4-FFF2-40B4-BE49-F238E27FC236}">
                    <a16:creationId xmlns:a16="http://schemas.microsoft.com/office/drawing/2014/main" id="{48CB29BC-15CE-4F21-FBDB-31BE025FCFDF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8" name="Group 9">
                  <a:extLst>
                    <a:ext uri="{FF2B5EF4-FFF2-40B4-BE49-F238E27FC236}">
                      <a16:creationId xmlns:a16="http://schemas.microsoft.com/office/drawing/2014/main" id="{129A6353-7A9E-A48C-2558-2EDF51BB5B4A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18" name="Rectangle 10">
                    <a:extLst>
                      <a:ext uri="{FF2B5EF4-FFF2-40B4-BE49-F238E27FC236}">
                        <a16:creationId xmlns:a16="http://schemas.microsoft.com/office/drawing/2014/main" id="{03E11DD9-D464-8F46-63CC-8FA25B363907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9" name="Rectangle 11">
                    <a:extLst>
                      <a:ext uri="{FF2B5EF4-FFF2-40B4-BE49-F238E27FC236}">
                        <a16:creationId xmlns:a16="http://schemas.microsoft.com/office/drawing/2014/main" id="{FBED6A1E-7BF9-5F2B-ACFD-CA28E9E9A96B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9" name="Group 12">
                  <a:extLst>
                    <a:ext uri="{FF2B5EF4-FFF2-40B4-BE49-F238E27FC236}">
                      <a16:creationId xmlns:a16="http://schemas.microsoft.com/office/drawing/2014/main" id="{F2FE6531-5161-19DF-EAD6-70EDF49B46EA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16" name="Rectangle 13">
                    <a:extLst>
                      <a:ext uri="{FF2B5EF4-FFF2-40B4-BE49-F238E27FC236}">
                        <a16:creationId xmlns:a16="http://schemas.microsoft.com/office/drawing/2014/main" id="{7AA6B177-C773-379C-7956-5FB4E7312FC6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7" name="Rectangle 14">
                    <a:extLst>
                      <a:ext uri="{FF2B5EF4-FFF2-40B4-BE49-F238E27FC236}">
                        <a16:creationId xmlns:a16="http://schemas.microsoft.com/office/drawing/2014/main" id="{D8873D9E-DCCE-0F58-BA40-A8FEE3121771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0" name="Group 15">
                  <a:extLst>
                    <a:ext uri="{FF2B5EF4-FFF2-40B4-BE49-F238E27FC236}">
                      <a16:creationId xmlns:a16="http://schemas.microsoft.com/office/drawing/2014/main" id="{529CD973-1EE2-D32C-C5E7-DC1CA2B0EC1E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4" name="Rectangle 16">
                    <a:extLst>
                      <a:ext uri="{FF2B5EF4-FFF2-40B4-BE49-F238E27FC236}">
                        <a16:creationId xmlns:a16="http://schemas.microsoft.com/office/drawing/2014/main" id="{D384974F-5398-C092-8FC1-CC4A00DC4198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5" name="Rectangle 17">
                    <a:extLst>
                      <a:ext uri="{FF2B5EF4-FFF2-40B4-BE49-F238E27FC236}">
                        <a16:creationId xmlns:a16="http://schemas.microsoft.com/office/drawing/2014/main" id="{F17CE769-D52F-B9A2-45E1-7BEAFFFD3428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1" name="Group 18">
                  <a:extLst>
                    <a:ext uri="{FF2B5EF4-FFF2-40B4-BE49-F238E27FC236}">
                      <a16:creationId xmlns:a16="http://schemas.microsoft.com/office/drawing/2014/main" id="{2D418076-C553-C5D6-E06E-F3575F47C5AF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2" name="Rectangle 19">
                    <a:extLst>
                      <a:ext uri="{FF2B5EF4-FFF2-40B4-BE49-F238E27FC236}">
                        <a16:creationId xmlns:a16="http://schemas.microsoft.com/office/drawing/2014/main" id="{C928AEB9-7377-FE20-4E40-51C41D4881EF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3" name="Rectangle 20">
                    <a:extLst>
                      <a:ext uri="{FF2B5EF4-FFF2-40B4-BE49-F238E27FC236}">
                        <a16:creationId xmlns:a16="http://schemas.microsoft.com/office/drawing/2014/main" id="{0B896048-2D81-22DF-E274-588DDFD99488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7" name="Rectangle 21">
                <a:extLst>
                  <a:ext uri="{FF2B5EF4-FFF2-40B4-BE49-F238E27FC236}">
                    <a16:creationId xmlns:a16="http://schemas.microsoft.com/office/drawing/2014/main" id="{DA64CF08-7250-FD7B-CEAA-28C0AC5F8BB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79388" y="10668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4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9FCC4803-1F5F-D45B-BAD0-6DD666810A00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259260" y="228600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pic>
        <p:nvPicPr>
          <p:cNvPr id="27" name="Picture 26">
            <a:extLst>
              <a:ext uri="{FF2B5EF4-FFF2-40B4-BE49-F238E27FC236}">
                <a16:creationId xmlns:a16="http://schemas.microsoft.com/office/drawing/2014/main" id="{C63CCC13-93DB-4213-132E-62D69794F85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676400" y="1869313"/>
            <a:ext cx="6942318" cy="4683887"/>
          </a:xfrm>
          <a:prstGeom prst="rect">
            <a:avLst/>
          </a:prstGeom>
          <a:solidFill>
            <a:schemeClr val="bg1"/>
          </a:solidFill>
        </p:spPr>
      </p:pic>
      <p:sp>
        <p:nvSpPr>
          <p:cNvPr id="28" name="TextBox 27">
            <a:extLst>
              <a:ext uri="{FF2B5EF4-FFF2-40B4-BE49-F238E27FC236}">
                <a16:creationId xmlns:a16="http://schemas.microsoft.com/office/drawing/2014/main" id="{D8B9AFE1-CEEB-CA8F-A10B-703A93728018}"/>
              </a:ext>
            </a:extLst>
          </p:cNvPr>
          <p:cNvSpPr txBox="1"/>
          <p:nvPr/>
        </p:nvSpPr>
        <p:spPr>
          <a:xfrm>
            <a:off x="3429000" y="2743200"/>
            <a:ext cx="245451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800" dirty="0"/>
              <a:t>Initial Equilibrium Point</a:t>
            </a: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8F8C9041-553C-8469-379E-C37384F03C99}"/>
              </a:ext>
            </a:extLst>
          </p:cNvPr>
          <p:cNvSpPr txBox="1"/>
          <p:nvPr/>
        </p:nvSpPr>
        <p:spPr>
          <a:xfrm>
            <a:off x="6233026" y="5181600"/>
            <a:ext cx="237757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800" dirty="0"/>
              <a:t>Final Equilibrium Point</a:t>
            </a:r>
          </a:p>
        </p:txBody>
      </p:sp>
    </p:spTree>
    <p:extLst>
      <p:ext uri="{BB962C8B-B14F-4D97-AF65-F5344CB8AC3E}">
        <p14:creationId xmlns:p14="http://schemas.microsoft.com/office/powerpoint/2010/main" val="15469204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2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2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2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 build="p"/>
      <p:bldP spid="28" grpId="0"/>
      <p:bldP spid="32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6EC1F56-DD31-8D1D-2FA8-399BA3CA4CF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" name="Picture 26">
            <a:extLst>
              <a:ext uri="{FF2B5EF4-FFF2-40B4-BE49-F238E27FC236}">
                <a16:creationId xmlns:a16="http://schemas.microsoft.com/office/drawing/2014/main" id="{484A7D50-5FC9-2E37-B4A3-6BB9999D07F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591181"/>
            <a:ext cx="5985328" cy="4038219"/>
          </a:xfrm>
          <a:prstGeom prst="rect">
            <a:avLst/>
          </a:prstGeom>
          <a:solidFill>
            <a:schemeClr val="bg1"/>
          </a:solidFill>
        </p:spPr>
      </p:pic>
      <p:sp>
        <p:nvSpPr>
          <p:cNvPr id="5" name="Title 4">
            <a:extLst>
              <a:ext uri="{FF2B5EF4-FFF2-40B4-BE49-F238E27FC236}">
                <a16:creationId xmlns:a16="http://schemas.microsoft.com/office/drawing/2014/main" id="{9B31E8C7-C077-3B6F-2398-528117AAD5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6987" y="186563"/>
            <a:ext cx="6936073" cy="768350"/>
          </a:xfrm>
        </p:spPr>
        <p:txBody>
          <a:bodyPr/>
          <a:lstStyle/>
          <a:p>
            <a:r>
              <a:rPr lang="en-US" sz="2800" dirty="0"/>
              <a:t>Third Property of Simple Thermodynamic System</a:t>
            </a:r>
          </a:p>
        </p:txBody>
      </p:sp>
      <p:grpSp>
        <p:nvGrpSpPr>
          <p:cNvPr id="2" name="Group 38">
            <a:extLst>
              <a:ext uri="{FF2B5EF4-FFF2-40B4-BE49-F238E27FC236}">
                <a16:creationId xmlns:a16="http://schemas.microsoft.com/office/drawing/2014/main" id="{62B52225-6E1B-8B0D-9FC7-B7A0C53F7B5D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3" name="Group 19">
              <a:extLst>
                <a:ext uri="{FF2B5EF4-FFF2-40B4-BE49-F238E27FC236}">
                  <a16:creationId xmlns:a16="http://schemas.microsoft.com/office/drawing/2014/main" id="{B1724FEE-A21C-C1EA-A362-0664A8745B36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6" name="Group 8">
                <a:extLst>
                  <a:ext uri="{FF2B5EF4-FFF2-40B4-BE49-F238E27FC236}">
                    <a16:creationId xmlns:a16="http://schemas.microsoft.com/office/drawing/2014/main" id="{913BF4A1-3F9C-1F98-0020-1F9CF105A8C7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8" name="Group 9">
                  <a:extLst>
                    <a:ext uri="{FF2B5EF4-FFF2-40B4-BE49-F238E27FC236}">
                      <a16:creationId xmlns:a16="http://schemas.microsoft.com/office/drawing/2014/main" id="{4EAEB491-5DBF-7677-2599-2EEAA71DAC68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18" name="Rectangle 10">
                    <a:extLst>
                      <a:ext uri="{FF2B5EF4-FFF2-40B4-BE49-F238E27FC236}">
                        <a16:creationId xmlns:a16="http://schemas.microsoft.com/office/drawing/2014/main" id="{6BDF8943-078D-8571-2D0E-D123A354D9A2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9" name="Rectangle 11">
                    <a:extLst>
                      <a:ext uri="{FF2B5EF4-FFF2-40B4-BE49-F238E27FC236}">
                        <a16:creationId xmlns:a16="http://schemas.microsoft.com/office/drawing/2014/main" id="{7033C298-C020-3009-E4B4-A83AC18E70C0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9" name="Group 12">
                  <a:extLst>
                    <a:ext uri="{FF2B5EF4-FFF2-40B4-BE49-F238E27FC236}">
                      <a16:creationId xmlns:a16="http://schemas.microsoft.com/office/drawing/2014/main" id="{A42BC92F-37AD-1912-7FD0-61F33AC5E438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16" name="Rectangle 13">
                    <a:extLst>
                      <a:ext uri="{FF2B5EF4-FFF2-40B4-BE49-F238E27FC236}">
                        <a16:creationId xmlns:a16="http://schemas.microsoft.com/office/drawing/2014/main" id="{EEBE1DBA-06A4-3AB6-DE2C-E5808521CF34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7" name="Rectangle 14">
                    <a:extLst>
                      <a:ext uri="{FF2B5EF4-FFF2-40B4-BE49-F238E27FC236}">
                        <a16:creationId xmlns:a16="http://schemas.microsoft.com/office/drawing/2014/main" id="{64A4EF2C-3931-6419-AE6A-9A486031D552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0" name="Group 15">
                  <a:extLst>
                    <a:ext uri="{FF2B5EF4-FFF2-40B4-BE49-F238E27FC236}">
                      <a16:creationId xmlns:a16="http://schemas.microsoft.com/office/drawing/2014/main" id="{01EF21F4-C58B-46D9-44FB-1102EA6088BB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4" name="Rectangle 16">
                    <a:extLst>
                      <a:ext uri="{FF2B5EF4-FFF2-40B4-BE49-F238E27FC236}">
                        <a16:creationId xmlns:a16="http://schemas.microsoft.com/office/drawing/2014/main" id="{709E5486-4D55-32B9-5A99-2FBED0E3BCCF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5" name="Rectangle 17">
                    <a:extLst>
                      <a:ext uri="{FF2B5EF4-FFF2-40B4-BE49-F238E27FC236}">
                        <a16:creationId xmlns:a16="http://schemas.microsoft.com/office/drawing/2014/main" id="{3E94EA7E-2227-0AE1-3E73-CACC20EEDBF2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1" name="Group 18">
                  <a:extLst>
                    <a:ext uri="{FF2B5EF4-FFF2-40B4-BE49-F238E27FC236}">
                      <a16:creationId xmlns:a16="http://schemas.microsoft.com/office/drawing/2014/main" id="{8B60CD37-5B20-0D4F-1ED1-86117D23AEAE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2" name="Rectangle 19">
                    <a:extLst>
                      <a:ext uri="{FF2B5EF4-FFF2-40B4-BE49-F238E27FC236}">
                        <a16:creationId xmlns:a16="http://schemas.microsoft.com/office/drawing/2014/main" id="{86ADB738-CCFE-14EB-D6EA-0C2ACD422136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3" name="Rectangle 20">
                    <a:extLst>
                      <a:ext uri="{FF2B5EF4-FFF2-40B4-BE49-F238E27FC236}">
                        <a16:creationId xmlns:a16="http://schemas.microsoft.com/office/drawing/2014/main" id="{94F9F879-58F3-71B7-0969-6924EC1B35C1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7" name="Rectangle 21">
                <a:extLst>
                  <a:ext uri="{FF2B5EF4-FFF2-40B4-BE49-F238E27FC236}">
                    <a16:creationId xmlns:a16="http://schemas.microsoft.com/office/drawing/2014/main" id="{795440D6-01E7-79D8-931E-395485ADBDD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79388" y="10668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4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7FBB931B-7B32-68C3-3260-D190C9B0500F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259260" y="228600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28" name="TextBox 27">
            <a:extLst>
              <a:ext uri="{FF2B5EF4-FFF2-40B4-BE49-F238E27FC236}">
                <a16:creationId xmlns:a16="http://schemas.microsoft.com/office/drawing/2014/main" id="{CCC61253-9470-ECDC-7315-EDF57E4D7897}"/>
              </a:ext>
            </a:extLst>
          </p:cNvPr>
          <p:cNvSpPr txBox="1"/>
          <p:nvPr/>
        </p:nvSpPr>
        <p:spPr>
          <a:xfrm>
            <a:off x="1050925" y="3244334"/>
            <a:ext cx="245451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800" dirty="0"/>
              <a:t>Initial Equilibrium Point</a:t>
            </a: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E869789C-AB5E-F561-D437-DF5BBEF4D020}"/>
              </a:ext>
            </a:extLst>
          </p:cNvPr>
          <p:cNvSpPr txBox="1"/>
          <p:nvPr/>
        </p:nvSpPr>
        <p:spPr>
          <a:xfrm>
            <a:off x="4217194" y="5557167"/>
            <a:ext cx="237757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800" dirty="0"/>
              <a:t>Final Equilibrium Point</a:t>
            </a:r>
          </a:p>
        </p:txBody>
      </p:sp>
      <p:pic>
        <p:nvPicPr>
          <p:cNvPr id="33" name="Content Placeholder 32">
            <a:extLst>
              <a:ext uri="{FF2B5EF4-FFF2-40B4-BE49-F238E27FC236}">
                <a16:creationId xmlns:a16="http://schemas.microsoft.com/office/drawing/2014/main" id="{F8189B21-3581-BE4E-644A-8BC8FB2A026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4"/>
          <a:stretch>
            <a:fillRect/>
          </a:stretch>
        </p:blipFill>
        <p:spPr bwMode="auto">
          <a:xfrm>
            <a:off x="3264247" y="1184275"/>
            <a:ext cx="5651153" cy="3868935"/>
          </a:xfrm>
          <a:prstGeom prst="rect">
            <a:avLst/>
          </a:prstGeom>
          <a:solidFill>
            <a:schemeClr val="bg1"/>
          </a:solidFill>
          <a:ln>
            <a:noFill/>
          </a:ln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5">
            <p14:nvContentPartPr>
              <p14:cNvPr id="20" name="Ink 19">
                <a:extLst>
                  <a:ext uri="{FF2B5EF4-FFF2-40B4-BE49-F238E27FC236}">
                    <a16:creationId xmlns:a16="http://schemas.microsoft.com/office/drawing/2014/main" id="{33063DD8-C0F8-844B-3639-1295E385E372}"/>
                  </a:ext>
                </a:extLst>
              </p14:cNvPr>
              <p14:cNvContentPartPr/>
              <p14:nvPr/>
            </p14:nvContentPartPr>
            <p14:xfrm>
              <a:off x="2319120" y="2174400"/>
              <a:ext cx="5959800" cy="4647600"/>
            </p14:xfrm>
          </p:contentPart>
        </mc:Choice>
        <mc:Fallback xmlns="">
          <p:pic>
            <p:nvPicPr>
              <p:cNvPr id="20" name="Ink 19">
                <a:extLst>
                  <a:ext uri="{FF2B5EF4-FFF2-40B4-BE49-F238E27FC236}">
                    <a16:creationId xmlns:a16="http://schemas.microsoft.com/office/drawing/2014/main" id="{33063DD8-C0F8-844B-3639-1295E385E372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2309760" y="2165040"/>
                <a:ext cx="5978520" cy="466632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6771807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6338D23-9724-7377-A08B-8C3E7C55FAA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BDE8BE97-80D2-2903-77D9-9FDDB2A4735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6987" y="186563"/>
            <a:ext cx="7772400" cy="768350"/>
          </a:xfrm>
        </p:spPr>
        <p:txBody>
          <a:bodyPr/>
          <a:lstStyle/>
          <a:p>
            <a:r>
              <a:rPr lang="en-US" sz="2800" dirty="0"/>
              <a:t>Sequence of Point Sets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0" name="Content Placeholder 19">
                <a:extLst>
                  <a:ext uri="{FF2B5EF4-FFF2-40B4-BE49-F238E27FC236}">
                    <a16:creationId xmlns:a16="http://schemas.microsoft.com/office/drawing/2014/main" id="{58CC5F8E-B391-918C-AF9E-6AA293A3BDF3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556419" y="1219200"/>
                <a:ext cx="8058150" cy="2934921"/>
              </a:xfrm>
            </p:spPr>
            <p:txBody>
              <a:bodyPr/>
              <a:lstStyle/>
              <a:p>
                <a:r>
                  <a:rPr lang="en-US" sz="2400" dirty="0"/>
                  <a:t>The change of form of the system </a:t>
                </a:r>
                <a:r>
                  <a:rPr lang="en-US" sz="2400" i="1" dirty="0"/>
                  <a:t>S</a:t>
                </a:r>
                <a:r>
                  <a:rPr lang="en-US" sz="2400" dirty="0"/>
                  <a:t> that takes place during an adiabatic change of state is a prescribed function of time. </a:t>
                </a:r>
              </a:p>
              <a:p>
                <a:r>
                  <a:rPr lang="en-US" sz="2400" dirty="0"/>
                  <a:t>In other words: one can prescribe </a:t>
                </a:r>
                <a:r>
                  <a:rPr lang="en-US" sz="2400" i="1" dirty="0"/>
                  <a:t>n</a:t>
                </a:r>
                <a:r>
                  <a:rPr lang="en-US" sz="2400" dirty="0"/>
                  <a:t> functions</a:t>
                </a:r>
              </a:p>
              <a:p>
                <a:pPr marL="0" indent="0" algn="ctr">
                  <a:buNone/>
                </a:pPr>
                <a14:m>
                  <m:oMath xmlns:m="http://schemas.openxmlformats.org/officeDocument/2006/math">
                    <m:sSub>
                      <m:sSubPr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𝑞</m:t>
                        </m:r>
                      </m:e>
                      <m:sub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0</m:t>
                        </m:r>
                      </m:sub>
                    </m:sSub>
                    <m:d>
                      <m:dPr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𝑡</m:t>
                        </m:r>
                      </m:e>
                    </m:d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,</m:t>
                    </m:r>
                    <m:sSub>
                      <m:sSub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𝑞</m:t>
                        </m:r>
                      </m:e>
                      <m:sub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d>
                      <m:d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𝑡</m:t>
                        </m:r>
                      </m:e>
                    </m:d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,</m:t>
                    </m:r>
                    <m:sSub>
                      <m:sSub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𝑞</m:t>
                        </m:r>
                      </m:e>
                      <m:sub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  <m:d>
                      <m:d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𝑡</m:t>
                        </m:r>
                      </m:e>
                    </m:d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……..</m:t>
                    </m:r>
                    <m:sSub>
                      <m:sSub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𝑞</m:t>
                        </m:r>
                      </m:e>
                      <m:sub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</m:sub>
                    </m:sSub>
                    <m:d>
                      <m:d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𝑡</m:t>
                        </m:r>
                      </m:e>
                    </m:d>
                  </m:oMath>
                </a14:m>
                <a:r>
                  <a:rPr lang="en-US" sz="2400" dirty="0"/>
                  <a:t>.</a:t>
                </a:r>
              </a:p>
              <a:p>
                <a:r>
                  <a:rPr lang="en-US" sz="2400" dirty="0"/>
                  <a:t>The change of state that goes through them is of a sort that the time like variation of the coordinates of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𝑞</m:t>
                        </m:r>
                      </m:e>
                      <m:sub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0</m:t>
                        </m:r>
                      </m:sub>
                    </m:sSub>
                    <m:r>
                      <a:rPr lang="en-US" sz="2400" i="1">
                        <a:latin typeface="Cambria Math" panose="02040503050406030204" pitchFamily="18" charset="0"/>
                      </a:rPr>
                      <m:t>,</m:t>
                    </m:r>
                    <m:sSub>
                      <m:sSub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𝑞</m:t>
                        </m:r>
                      </m:e>
                      <m:sub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en-US" sz="2400" i="1">
                        <a:latin typeface="Cambria Math" panose="02040503050406030204" pitchFamily="18" charset="0"/>
                      </a:rPr>
                      <m:t>,</m:t>
                    </m:r>
                    <m:sSub>
                      <m:sSub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𝑞</m:t>
                        </m:r>
                      </m:e>
                      <m:sub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  <m:r>
                      <a:rPr lang="en-US" sz="2400" i="1">
                        <a:latin typeface="Cambria Math" panose="02040503050406030204" pitchFamily="18" charset="0"/>
                      </a:rPr>
                      <m:t>……..</m:t>
                    </m:r>
                    <m:sSub>
                      <m:sSub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𝑞</m:t>
                        </m:r>
                      </m:e>
                      <m:sub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𝑛</m:t>
                        </m:r>
                      </m:sub>
                    </m:sSub>
                  </m:oMath>
                </a14:m>
                <a:r>
                  <a:rPr lang="en-US" sz="2400" dirty="0"/>
                  <a:t> in sequence.</a:t>
                </a:r>
              </a:p>
              <a:p>
                <a:endParaRPr lang="en-US" sz="2400" dirty="0"/>
              </a:p>
            </p:txBody>
          </p:sp>
        </mc:Choice>
        <mc:Fallback xmlns="">
          <p:sp>
            <p:nvSpPr>
              <p:cNvPr id="20" name="Content Placeholder 19">
                <a:extLst>
                  <a:ext uri="{FF2B5EF4-FFF2-40B4-BE49-F238E27FC236}">
                    <a16:creationId xmlns:a16="http://schemas.microsoft.com/office/drawing/2014/main" id="{58CC5F8E-B391-918C-AF9E-6AA293A3BDF3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556419" y="1219200"/>
                <a:ext cx="8058150" cy="2934921"/>
              </a:xfrm>
              <a:blipFill>
                <a:blip r:embed="rId2"/>
                <a:stretch>
                  <a:fillRect l="-983" t="-1663" r="-2042" b="-270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2" name="Group 38">
            <a:extLst>
              <a:ext uri="{FF2B5EF4-FFF2-40B4-BE49-F238E27FC236}">
                <a16:creationId xmlns:a16="http://schemas.microsoft.com/office/drawing/2014/main" id="{3BD3C0AC-15DB-3BD2-BC52-686B3D697D07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3" name="Group 19">
              <a:extLst>
                <a:ext uri="{FF2B5EF4-FFF2-40B4-BE49-F238E27FC236}">
                  <a16:creationId xmlns:a16="http://schemas.microsoft.com/office/drawing/2014/main" id="{DED5B0A9-A588-8828-5FB1-A6808A96138A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6" name="Group 8">
                <a:extLst>
                  <a:ext uri="{FF2B5EF4-FFF2-40B4-BE49-F238E27FC236}">
                    <a16:creationId xmlns:a16="http://schemas.microsoft.com/office/drawing/2014/main" id="{47F69109-089D-D565-5989-F12638F18AEF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8" name="Group 9">
                  <a:extLst>
                    <a:ext uri="{FF2B5EF4-FFF2-40B4-BE49-F238E27FC236}">
                      <a16:creationId xmlns:a16="http://schemas.microsoft.com/office/drawing/2014/main" id="{06884554-403D-C648-0B99-295890F48459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18" name="Rectangle 10">
                    <a:extLst>
                      <a:ext uri="{FF2B5EF4-FFF2-40B4-BE49-F238E27FC236}">
                        <a16:creationId xmlns:a16="http://schemas.microsoft.com/office/drawing/2014/main" id="{62F9C202-EB77-D856-5A6B-0E1B694924C6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9" name="Rectangle 11">
                    <a:extLst>
                      <a:ext uri="{FF2B5EF4-FFF2-40B4-BE49-F238E27FC236}">
                        <a16:creationId xmlns:a16="http://schemas.microsoft.com/office/drawing/2014/main" id="{09191D5B-4789-7B83-45AB-1D9739CC80FF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9" name="Group 12">
                  <a:extLst>
                    <a:ext uri="{FF2B5EF4-FFF2-40B4-BE49-F238E27FC236}">
                      <a16:creationId xmlns:a16="http://schemas.microsoft.com/office/drawing/2014/main" id="{5D223DD4-250E-01EF-CCD9-078DE421BADB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16" name="Rectangle 13">
                    <a:extLst>
                      <a:ext uri="{FF2B5EF4-FFF2-40B4-BE49-F238E27FC236}">
                        <a16:creationId xmlns:a16="http://schemas.microsoft.com/office/drawing/2014/main" id="{E27C3269-B2CA-6CB4-A227-3068F95B8A9D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7" name="Rectangle 14">
                    <a:extLst>
                      <a:ext uri="{FF2B5EF4-FFF2-40B4-BE49-F238E27FC236}">
                        <a16:creationId xmlns:a16="http://schemas.microsoft.com/office/drawing/2014/main" id="{6E862219-25D1-1E6E-1691-51B828C92CD6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0" name="Group 15">
                  <a:extLst>
                    <a:ext uri="{FF2B5EF4-FFF2-40B4-BE49-F238E27FC236}">
                      <a16:creationId xmlns:a16="http://schemas.microsoft.com/office/drawing/2014/main" id="{3B5F463B-558B-1BCE-26DE-505938496EEA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4" name="Rectangle 16">
                    <a:extLst>
                      <a:ext uri="{FF2B5EF4-FFF2-40B4-BE49-F238E27FC236}">
                        <a16:creationId xmlns:a16="http://schemas.microsoft.com/office/drawing/2014/main" id="{9C55F357-3AA3-5FEB-AB23-02F03FE9DC9A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5" name="Rectangle 17">
                    <a:extLst>
                      <a:ext uri="{FF2B5EF4-FFF2-40B4-BE49-F238E27FC236}">
                        <a16:creationId xmlns:a16="http://schemas.microsoft.com/office/drawing/2014/main" id="{0EE232E2-E351-3850-04BB-5DF75F4BA2AA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1" name="Group 18">
                  <a:extLst>
                    <a:ext uri="{FF2B5EF4-FFF2-40B4-BE49-F238E27FC236}">
                      <a16:creationId xmlns:a16="http://schemas.microsoft.com/office/drawing/2014/main" id="{E53FD7A2-7AEB-DCAF-387D-2D08F244798E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2" name="Rectangle 19">
                    <a:extLst>
                      <a:ext uri="{FF2B5EF4-FFF2-40B4-BE49-F238E27FC236}">
                        <a16:creationId xmlns:a16="http://schemas.microsoft.com/office/drawing/2014/main" id="{0A05CEAA-E2FD-C6E6-5F7D-D96904311A26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3" name="Rectangle 20">
                    <a:extLst>
                      <a:ext uri="{FF2B5EF4-FFF2-40B4-BE49-F238E27FC236}">
                        <a16:creationId xmlns:a16="http://schemas.microsoft.com/office/drawing/2014/main" id="{3890D9C4-24CD-DC46-4525-D54CF8246776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7" name="Rectangle 21">
                <a:extLst>
                  <a:ext uri="{FF2B5EF4-FFF2-40B4-BE49-F238E27FC236}">
                    <a16:creationId xmlns:a16="http://schemas.microsoft.com/office/drawing/2014/main" id="{EBFE9B55-DD78-E92D-D674-149F774B603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79388" y="10668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4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67FB69E6-39C0-82EC-9472-F7D2C6B5D48E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259260" y="228600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26" name="Group 25">
            <a:extLst>
              <a:ext uri="{FF2B5EF4-FFF2-40B4-BE49-F238E27FC236}">
                <a16:creationId xmlns:a16="http://schemas.microsoft.com/office/drawing/2014/main" id="{5A4BCBB8-F8B1-9499-2C03-F4319A662B75}"/>
              </a:ext>
            </a:extLst>
          </p:cNvPr>
          <p:cNvGrpSpPr/>
          <p:nvPr/>
        </p:nvGrpSpPr>
        <p:grpSpPr>
          <a:xfrm>
            <a:off x="2056737" y="1752600"/>
            <a:ext cx="5487063" cy="4108133"/>
            <a:chOff x="2056737" y="2100054"/>
            <a:chExt cx="4496463" cy="4108133"/>
          </a:xfrm>
        </p:grpSpPr>
        <p:pic>
          <p:nvPicPr>
            <p:cNvPr id="23" name="Picture 22">
              <a:extLst>
                <a:ext uri="{FF2B5EF4-FFF2-40B4-BE49-F238E27FC236}">
                  <a16:creationId xmlns:a16="http://schemas.microsoft.com/office/drawing/2014/main" id="{E0AF93CA-6734-6929-031C-1BE4EBCDB661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brightnessContrast bright="-31000" contrast="94000"/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>
              <a:off x="2056737" y="2100054"/>
              <a:ext cx="4496463" cy="4108133"/>
            </a:xfrm>
            <a:prstGeom prst="rect">
              <a:avLst/>
            </a:prstGeom>
          </p:spPr>
        </p:pic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6D622FA9-664E-637D-ADA6-F81182FE8B0D}"/>
                </a:ext>
              </a:extLst>
            </p:cNvPr>
            <p:cNvSpPr txBox="1"/>
            <p:nvPr/>
          </p:nvSpPr>
          <p:spPr>
            <a:xfrm>
              <a:off x="4572000" y="5710535"/>
              <a:ext cx="269626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i="1" dirty="0"/>
                <a:t>t</a:t>
              </a: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5" name="TextBox 24">
                  <a:extLst>
                    <a:ext uri="{FF2B5EF4-FFF2-40B4-BE49-F238E27FC236}">
                      <a16:creationId xmlns:a16="http://schemas.microsoft.com/office/drawing/2014/main" id="{E3383D86-6799-0FD1-E5B2-477F9BBEF4BF}"/>
                    </a:ext>
                  </a:extLst>
                </p:cNvPr>
                <p:cNvSpPr txBox="1"/>
                <p:nvPr/>
              </p:nvSpPr>
              <p:spPr>
                <a:xfrm>
                  <a:off x="2331973" y="3364468"/>
                  <a:ext cx="335027" cy="369332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>
                        <m:sSub>
                          <m:sSub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𝑞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𝑖</m:t>
                            </m:r>
                          </m:sub>
                        </m:sSub>
                      </m:oMath>
                    </m:oMathPara>
                  </a14:m>
                  <a:endParaRPr lang="en-US" dirty="0"/>
                </a:p>
              </p:txBody>
            </p:sp>
          </mc:Choice>
          <mc:Fallback xmlns="">
            <p:sp>
              <p:nvSpPr>
                <p:cNvPr id="25" name="TextBox 24">
                  <a:extLst>
                    <a:ext uri="{FF2B5EF4-FFF2-40B4-BE49-F238E27FC236}">
                      <a16:creationId xmlns:a16="http://schemas.microsoft.com/office/drawing/2014/main" id="{E3383D86-6799-0FD1-E5B2-477F9BBEF4BF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331973" y="3364468"/>
                  <a:ext cx="335027" cy="369332"/>
                </a:xfrm>
                <a:prstGeom prst="rect">
                  <a:avLst/>
                </a:prstGeom>
                <a:blipFill>
                  <a:blip r:embed="rId6"/>
                  <a:stretch>
                    <a:fillRect l="-7353" b="-26230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sp>
        <p:nvSpPr>
          <p:cNvPr id="22" name="TextBox 21">
            <a:extLst>
              <a:ext uri="{FF2B5EF4-FFF2-40B4-BE49-F238E27FC236}">
                <a16:creationId xmlns:a16="http://schemas.microsoft.com/office/drawing/2014/main" id="{DFAAFAE6-1DF0-BF96-7F71-E9B27056AB67}"/>
              </a:ext>
            </a:extLst>
          </p:cNvPr>
          <p:cNvSpPr txBox="1"/>
          <p:nvPr/>
        </p:nvSpPr>
        <p:spPr>
          <a:xfrm>
            <a:off x="1616075" y="5892225"/>
            <a:ext cx="6537325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Bef>
                <a:spcPct val="20000"/>
              </a:spcBef>
            </a:pPr>
            <a:r>
              <a:rPr lang="en-US" sz="3200" dirty="0">
                <a:solidFill>
                  <a:srgbClr val="0070C0"/>
                </a:solidFill>
                <a:latin typeface="Script MT Bold" panose="03040602040607080904" pitchFamily="66" charset="0"/>
              </a:rPr>
              <a:t>Geometrization of thermodynamics…</a:t>
            </a:r>
          </a:p>
        </p:txBody>
      </p:sp>
    </p:spTree>
    <p:extLst>
      <p:ext uri="{BB962C8B-B14F-4D97-AF65-F5344CB8AC3E}">
        <p14:creationId xmlns:p14="http://schemas.microsoft.com/office/powerpoint/2010/main" val="42435363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2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2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2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 build="p"/>
      <p:bldP spid="22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1" name="Rectangle 3">
            <a:extLst>
              <a:ext uri="{FF2B5EF4-FFF2-40B4-BE49-F238E27FC236}">
                <a16:creationId xmlns:a16="http://schemas.microsoft.com/office/drawing/2014/main" id="{408BA6E2-4A0C-28D7-194A-8B949D19EAC6}"/>
              </a:ext>
            </a:extLst>
          </p:cNvPr>
          <p:cNvSpPr>
            <a:spLocks noChangeArrowheads="1"/>
          </p:cNvSpPr>
          <p:nvPr/>
        </p:nvSpPr>
        <p:spPr bwMode="auto">
          <a:xfrm>
            <a:off x="3276600" y="457200"/>
            <a:ext cx="1295400" cy="1066800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en-IN" altLang="en-US" sz="2400"/>
          </a:p>
        </p:txBody>
      </p:sp>
      <p:sp>
        <p:nvSpPr>
          <p:cNvPr id="123909" name="Text Box 5">
            <a:extLst>
              <a:ext uri="{FF2B5EF4-FFF2-40B4-BE49-F238E27FC236}">
                <a16:creationId xmlns:a16="http://schemas.microsoft.com/office/drawing/2014/main" id="{A7EF9EBC-98FB-C0E2-2939-8DAC4DC446B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14400" y="4154488"/>
            <a:ext cx="6858000" cy="2124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50000"/>
              </a:spcBef>
              <a:buFontTx/>
              <a:buNone/>
            </a:pPr>
            <a:r>
              <a:rPr lang="en-US" altLang="en-US" sz="2400" dirty="0">
                <a:latin typeface="Symbol" panose="05050102010706020507" pitchFamily="18" charset="2"/>
              </a:rPr>
              <a:t>1 </a:t>
            </a:r>
            <a:r>
              <a:rPr lang="en-US" altLang="en-US" sz="2400" dirty="0"/>
              <a:t>– 2 : Compressor : Isentropic Compression : </a:t>
            </a:r>
            <a:r>
              <a:rPr lang="en-US" altLang="en-US" sz="2400" i="1" dirty="0"/>
              <a:t>s</a:t>
            </a:r>
            <a:r>
              <a:rPr lang="en-US" altLang="en-US" sz="2400" i="1" baseline="-25000" dirty="0"/>
              <a:t>2</a:t>
            </a:r>
            <a:r>
              <a:rPr lang="en-US" altLang="en-US" sz="2400" i="1" dirty="0"/>
              <a:t> = s</a:t>
            </a:r>
            <a:r>
              <a:rPr lang="en-US" altLang="en-US" sz="2400" i="1" baseline="-25000" dirty="0"/>
              <a:t>1</a:t>
            </a:r>
          </a:p>
          <a:p>
            <a:pPr>
              <a:spcBef>
                <a:spcPct val="50000"/>
              </a:spcBef>
              <a:buFontTx/>
              <a:buNone/>
            </a:pPr>
            <a:r>
              <a:rPr lang="en-US" altLang="en-US" sz="2400" dirty="0"/>
              <a:t>2 – 3 : Boiler: Isothermal Heating : </a:t>
            </a:r>
            <a:r>
              <a:rPr lang="en-US" altLang="en-US" sz="2400" i="1" dirty="0"/>
              <a:t>T</a:t>
            </a:r>
            <a:r>
              <a:rPr lang="en-US" altLang="en-US" sz="2400" i="1" baseline="-25000" dirty="0"/>
              <a:t>3</a:t>
            </a:r>
            <a:r>
              <a:rPr lang="en-US" altLang="en-US" sz="2400" i="1" dirty="0"/>
              <a:t> = T</a:t>
            </a:r>
            <a:r>
              <a:rPr lang="en-US" altLang="en-US" sz="2400" i="1" baseline="-25000" dirty="0"/>
              <a:t>2</a:t>
            </a:r>
          </a:p>
          <a:p>
            <a:pPr>
              <a:spcBef>
                <a:spcPct val="50000"/>
              </a:spcBef>
              <a:buFontTx/>
              <a:buNone/>
            </a:pPr>
            <a:r>
              <a:rPr lang="en-US" altLang="en-US" sz="2400" dirty="0"/>
              <a:t>3 – 4 : Turbines : Isentropic Expansion : </a:t>
            </a:r>
            <a:r>
              <a:rPr lang="en-US" altLang="en-US" sz="2400" i="1" dirty="0"/>
              <a:t>s</a:t>
            </a:r>
            <a:r>
              <a:rPr lang="en-US" altLang="en-US" sz="2400" i="1" baseline="-25000" dirty="0"/>
              <a:t>4</a:t>
            </a:r>
            <a:r>
              <a:rPr lang="en-US" altLang="en-US" sz="2400" i="1" dirty="0"/>
              <a:t> = s</a:t>
            </a:r>
            <a:r>
              <a:rPr lang="en-US" altLang="en-US" sz="2400" i="1" baseline="-25000" dirty="0"/>
              <a:t>3</a:t>
            </a:r>
          </a:p>
          <a:p>
            <a:pPr>
              <a:spcBef>
                <a:spcPct val="50000"/>
              </a:spcBef>
              <a:buFontTx/>
              <a:buNone/>
            </a:pPr>
            <a:r>
              <a:rPr lang="en-US" altLang="en-US" sz="2400" dirty="0"/>
              <a:t>4 – 1 : Condenser: Isothermal Cooling : </a:t>
            </a:r>
            <a:r>
              <a:rPr lang="en-US" altLang="en-US" sz="2400" i="1" dirty="0"/>
              <a:t>T</a:t>
            </a:r>
            <a:r>
              <a:rPr lang="en-US" altLang="en-US" sz="2400" i="1" baseline="-25000" dirty="0"/>
              <a:t>1</a:t>
            </a:r>
            <a:r>
              <a:rPr lang="en-US" altLang="en-US" sz="2400" i="1" dirty="0"/>
              <a:t> = T</a:t>
            </a:r>
            <a:r>
              <a:rPr lang="en-US" altLang="en-US" sz="2400" i="1" baseline="-25000" dirty="0"/>
              <a:t>4</a:t>
            </a:r>
          </a:p>
        </p:txBody>
      </p:sp>
      <p:sp>
        <p:nvSpPr>
          <p:cNvPr id="7174" name="Rectangle 7">
            <a:extLst>
              <a:ext uri="{FF2B5EF4-FFF2-40B4-BE49-F238E27FC236}">
                <a16:creationId xmlns:a16="http://schemas.microsoft.com/office/drawing/2014/main" id="{EB7EA739-D491-7583-ACC3-9AA9A85FE62D}"/>
              </a:ext>
            </a:extLst>
          </p:cNvPr>
          <p:cNvSpPr>
            <a:spLocks noChangeArrowheads="1"/>
          </p:cNvSpPr>
          <p:nvPr/>
        </p:nvSpPr>
        <p:spPr bwMode="auto">
          <a:xfrm>
            <a:off x="381000" y="230187"/>
            <a:ext cx="7772400" cy="8366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2800" dirty="0">
                <a:solidFill>
                  <a:schemeClr val="tx2"/>
                </a:solidFill>
              </a:rPr>
              <a:t>Geometrization of Carnot’s Model 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2800" dirty="0">
                <a:solidFill>
                  <a:schemeClr val="tx2"/>
                </a:solidFill>
              </a:rPr>
              <a:t>for Watt’s Engine</a:t>
            </a:r>
          </a:p>
        </p:txBody>
      </p:sp>
      <p:grpSp>
        <p:nvGrpSpPr>
          <p:cNvPr id="2" name="Group 38">
            <a:extLst>
              <a:ext uri="{FF2B5EF4-FFF2-40B4-BE49-F238E27FC236}">
                <a16:creationId xmlns:a16="http://schemas.microsoft.com/office/drawing/2014/main" id="{73454B3C-F7CC-7F48-D110-B1489988038E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3" name="Group 19">
              <a:extLst>
                <a:ext uri="{FF2B5EF4-FFF2-40B4-BE49-F238E27FC236}">
                  <a16:creationId xmlns:a16="http://schemas.microsoft.com/office/drawing/2014/main" id="{DEC4D6FB-707E-C782-13CF-1F85AB6CABED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5" name="Group 8">
                <a:extLst>
                  <a:ext uri="{FF2B5EF4-FFF2-40B4-BE49-F238E27FC236}">
                    <a16:creationId xmlns:a16="http://schemas.microsoft.com/office/drawing/2014/main" id="{640F2A7C-FFFD-7396-2E33-5D7F7D1578BD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7" name="Group 9">
                  <a:extLst>
                    <a:ext uri="{FF2B5EF4-FFF2-40B4-BE49-F238E27FC236}">
                      <a16:creationId xmlns:a16="http://schemas.microsoft.com/office/drawing/2014/main" id="{9DC32B5C-EE18-9F4E-793F-D0DF52444F58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18" name="Rectangle 10">
                    <a:extLst>
                      <a:ext uri="{FF2B5EF4-FFF2-40B4-BE49-F238E27FC236}">
                        <a16:creationId xmlns:a16="http://schemas.microsoft.com/office/drawing/2014/main" id="{500BB801-113A-1EBA-BA44-FC1B8F258304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9" name="Rectangle 11">
                    <a:extLst>
                      <a:ext uri="{FF2B5EF4-FFF2-40B4-BE49-F238E27FC236}">
                        <a16:creationId xmlns:a16="http://schemas.microsoft.com/office/drawing/2014/main" id="{E3ABBA42-F7CB-4CC2-397E-3B839C29CF9E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8" name="Group 12">
                  <a:extLst>
                    <a:ext uri="{FF2B5EF4-FFF2-40B4-BE49-F238E27FC236}">
                      <a16:creationId xmlns:a16="http://schemas.microsoft.com/office/drawing/2014/main" id="{FDC01906-C5BB-EE52-60D6-2A9C9BFF6541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16" name="Rectangle 13">
                    <a:extLst>
                      <a:ext uri="{FF2B5EF4-FFF2-40B4-BE49-F238E27FC236}">
                        <a16:creationId xmlns:a16="http://schemas.microsoft.com/office/drawing/2014/main" id="{6AFBB6D3-0237-62C2-9083-3DC32C420FB4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7" name="Rectangle 14">
                    <a:extLst>
                      <a:ext uri="{FF2B5EF4-FFF2-40B4-BE49-F238E27FC236}">
                        <a16:creationId xmlns:a16="http://schemas.microsoft.com/office/drawing/2014/main" id="{7B048811-4BCE-8964-5358-A324A604377E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9" name="Group 15">
                  <a:extLst>
                    <a:ext uri="{FF2B5EF4-FFF2-40B4-BE49-F238E27FC236}">
                      <a16:creationId xmlns:a16="http://schemas.microsoft.com/office/drawing/2014/main" id="{036CBF08-6746-DE52-7784-0653D1FBA623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4" name="Rectangle 16">
                    <a:extLst>
                      <a:ext uri="{FF2B5EF4-FFF2-40B4-BE49-F238E27FC236}">
                        <a16:creationId xmlns:a16="http://schemas.microsoft.com/office/drawing/2014/main" id="{38AA8B5D-1E9E-972B-61A3-D6C4E32D97A5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5" name="Rectangle 17">
                    <a:extLst>
                      <a:ext uri="{FF2B5EF4-FFF2-40B4-BE49-F238E27FC236}">
                        <a16:creationId xmlns:a16="http://schemas.microsoft.com/office/drawing/2014/main" id="{C9B004F0-960F-CB7E-FFAF-70FA3E7D2D69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1" name="Group 18">
                  <a:extLst>
                    <a:ext uri="{FF2B5EF4-FFF2-40B4-BE49-F238E27FC236}">
                      <a16:creationId xmlns:a16="http://schemas.microsoft.com/office/drawing/2014/main" id="{594F92FE-8E13-0A01-E7B2-15E9AA3F20D8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2" name="Rectangle 19">
                    <a:extLst>
                      <a:ext uri="{FF2B5EF4-FFF2-40B4-BE49-F238E27FC236}">
                        <a16:creationId xmlns:a16="http://schemas.microsoft.com/office/drawing/2014/main" id="{BC2D5864-93D7-009B-9526-8B1F34652CF7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3" name="Rectangle 20">
                    <a:extLst>
                      <a:ext uri="{FF2B5EF4-FFF2-40B4-BE49-F238E27FC236}">
                        <a16:creationId xmlns:a16="http://schemas.microsoft.com/office/drawing/2014/main" id="{AD65968E-B472-7CFD-F5E7-BFD15568FFAE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6" name="Rectangle 21">
                <a:extLst>
                  <a:ext uri="{FF2B5EF4-FFF2-40B4-BE49-F238E27FC236}">
                    <a16:creationId xmlns:a16="http://schemas.microsoft.com/office/drawing/2014/main" id="{97A00E73-C953-6F6F-2CD3-52B5538BF8B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79388" y="10668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4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7CD10B6E-EBB1-B70F-501C-88C455E7E7C1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259260" y="228600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pic>
        <p:nvPicPr>
          <p:cNvPr id="25" name="Picture 24">
            <a:extLst>
              <a:ext uri="{FF2B5EF4-FFF2-40B4-BE49-F238E27FC236}">
                <a16:creationId xmlns:a16="http://schemas.microsoft.com/office/drawing/2014/main" id="{96D33751-3615-49AF-236F-606EB86305F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33400" y="1295400"/>
            <a:ext cx="8458200" cy="6858000"/>
          </a:xfrm>
          <a:prstGeom prst="rect">
            <a:avLst/>
          </a:prstGeom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5">
            <p14:nvContentPartPr>
              <p14:cNvPr id="10" name="Ink 9">
                <a:extLst>
                  <a:ext uri="{FF2B5EF4-FFF2-40B4-BE49-F238E27FC236}">
                    <a16:creationId xmlns:a16="http://schemas.microsoft.com/office/drawing/2014/main" id="{F7377601-EB7A-8449-2099-804A5A91DB3D}"/>
                  </a:ext>
                </a:extLst>
              </p14:cNvPr>
              <p14:cNvContentPartPr/>
              <p14:nvPr/>
            </p14:nvContentPartPr>
            <p14:xfrm>
              <a:off x="798480" y="1920240"/>
              <a:ext cx="4010040" cy="1275120"/>
            </p14:xfrm>
          </p:contentPart>
        </mc:Choice>
        <mc:Fallback xmlns="">
          <p:pic>
            <p:nvPicPr>
              <p:cNvPr id="10" name="Ink 9">
                <a:extLst>
                  <a:ext uri="{FF2B5EF4-FFF2-40B4-BE49-F238E27FC236}">
                    <a16:creationId xmlns:a16="http://schemas.microsoft.com/office/drawing/2014/main" id="{F7377601-EB7A-8449-2099-804A5A91DB3D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789120" y="1910880"/>
                <a:ext cx="4028760" cy="1293840"/>
              </a:xfrm>
              <a:prstGeom prst="rect">
                <a:avLst/>
              </a:prstGeom>
            </p:spPr>
          </p:pic>
        </mc:Fallback>
      </mc:AlternateContent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9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7" dur="500"/>
                                        <p:tgtEl>
                                          <p:spTgt spid="123909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amer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3909" grpId="0" autoUpdateAnimBg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7" name="Title 1">
            <a:extLst>
              <a:ext uri="{FF2B5EF4-FFF2-40B4-BE49-F238E27FC236}">
                <a16:creationId xmlns:a16="http://schemas.microsoft.com/office/drawing/2014/main" id="{D1696E19-989E-B171-EF33-D05AA964272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84188" y="142875"/>
            <a:ext cx="6831012" cy="847725"/>
          </a:xfrm>
        </p:spPr>
        <p:txBody>
          <a:bodyPr/>
          <a:lstStyle/>
          <a:p>
            <a:r>
              <a:rPr lang="en-IN" altLang="en-US" sz="2800"/>
              <a:t>Cost to Benefit Ratio Analysis of James Watt Engine using Carnot’s Model for Cycle </a:t>
            </a:r>
          </a:p>
        </p:txBody>
      </p:sp>
      <p:graphicFrame>
        <p:nvGraphicFramePr>
          <p:cNvPr id="20" name="Object 2">
            <a:extLst>
              <a:ext uri="{FF2B5EF4-FFF2-40B4-BE49-F238E27FC236}">
                <a16:creationId xmlns:a16="http://schemas.microsoft.com/office/drawing/2014/main" id="{1D9F0FF6-8D13-85A7-310E-4207543983FC}"/>
              </a:ext>
            </a:extLst>
          </p:cNvPr>
          <p:cNvGraphicFramePr>
            <a:graphicFrameLocks noChangeAspect="1"/>
          </p:cNvGraphicFramePr>
          <p:nvPr/>
        </p:nvGraphicFramePr>
        <p:xfrm>
          <a:off x="776288" y="1143000"/>
          <a:ext cx="7620000" cy="9159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" imgW="2895600" imgH="393700" progId="Equation.3">
                  <p:embed/>
                </p:oleObj>
              </mc:Choice>
              <mc:Fallback>
                <p:oleObj name="Equation" r:id="rId2" imgW="2895600" imgH="393700" progId="Equation.3">
                  <p:embed/>
                  <p:pic>
                    <p:nvPicPr>
                      <p:cNvPr id="20" name="Object 2">
                        <a:extLst>
                          <a:ext uri="{FF2B5EF4-FFF2-40B4-BE49-F238E27FC236}">
                            <a16:creationId xmlns:a16="http://schemas.microsoft.com/office/drawing/2014/main" id="{1D9F0FF6-8D13-85A7-310E-4207543983FC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76288" y="1143000"/>
                        <a:ext cx="7620000" cy="9159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4" name="Object 5">
            <a:extLst>
              <a:ext uri="{FF2B5EF4-FFF2-40B4-BE49-F238E27FC236}">
                <a16:creationId xmlns:a16="http://schemas.microsoft.com/office/drawing/2014/main" id="{66FC2463-1DD5-5875-E96E-ED7FED80633A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445246763"/>
              </p:ext>
            </p:extLst>
          </p:nvPr>
        </p:nvGraphicFramePr>
        <p:xfrm>
          <a:off x="2667000" y="2362200"/>
          <a:ext cx="2160587" cy="12652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4" imgW="736600" imgH="431800" progId="Equation.3">
                  <p:embed/>
                </p:oleObj>
              </mc:Choice>
              <mc:Fallback>
                <p:oleObj name="Equation" r:id="rId4" imgW="736600" imgH="431800" progId="Equation.3">
                  <p:embed/>
                  <p:pic>
                    <p:nvPicPr>
                      <p:cNvPr id="24" name="Object 5">
                        <a:extLst>
                          <a:ext uri="{FF2B5EF4-FFF2-40B4-BE49-F238E27FC236}">
                            <a16:creationId xmlns:a16="http://schemas.microsoft.com/office/drawing/2014/main" id="{66FC2463-1DD5-5875-E96E-ED7FED80633A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667000" y="2362200"/>
                        <a:ext cx="2160587" cy="126523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5" name="Object 8">
            <a:extLst>
              <a:ext uri="{FF2B5EF4-FFF2-40B4-BE49-F238E27FC236}">
                <a16:creationId xmlns:a16="http://schemas.microsoft.com/office/drawing/2014/main" id="{849DB9BE-7402-5F95-BDC5-D179E704773A}"/>
              </a:ext>
            </a:extLst>
          </p:cNvPr>
          <p:cNvGraphicFramePr>
            <a:graphicFrameLocks noChangeAspect="1"/>
          </p:cNvGraphicFramePr>
          <p:nvPr/>
        </p:nvGraphicFramePr>
        <p:xfrm>
          <a:off x="715963" y="4038600"/>
          <a:ext cx="7696200" cy="6207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6" imgW="2870200" imgH="228600" progId="Equation.3">
                  <p:embed/>
                </p:oleObj>
              </mc:Choice>
              <mc:Fallback>
                <p:oleObj name="Equation" r:id="rId6" imgW="2870200" imgH="228600" progId="Equation.3">
                  <p:embed/>
                  <p:pic>
                    <p:nvPicPr>
                      <p:cNvPr id="25" name="Object 8">
                        <a:extLst>
                          <a:ext uri="{FF2B5EF4-FFF2-40B4-BE49-F238E27FC236}">
                            <a16:creationId xmlns:a16="http://schemas.microsoft.com/office/drawing/2014/main" id="{849DB9BE-7402-5F95-BDC5-D179E704773A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15963" y="4038600"/>
                        <a:ext cx="7696200" cy="6207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6" name="Object 9">
            <a:extLst>
              <a:ext uri="{FF2B5EF4-FFF2-40B4-BE49-F238E27FC236}">
                <a16:creationId xmlns:a16="http://schemas.microsoft.com/office/drawing/2014/main" id="{81BB22BA-0809-B43A-F032-8B0A0B1ECEAB}"/>
              </a:ext>
            </a:extLst>
          </p:cNvPr>
          <p:cNvGraphicFramePr>
            <a:graphicFrameLocks noChangeAspect="1"/>
          </p:cNvGraphicFramePr>
          <p:nvPr/>
        </p:nvGraphicFramePr>
        <p:xfrm>
          <a:off x="3078163" y="5321300"/>
          <a:ext cx="2973387" cy="11557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8" imgW="1346200" imgH="457200" progId="Equation.3">
                  <p:embed/>
                </p:oleObj>
              </mc:Choice>
              <mc:Fallback>
                <p:oleObj name="Equation" r:id="rId8" imgW="1346200" imgH="457200" progId="Equation.3">
                  <p:embed/>
                  <p:pic>
                    <p:nvPicPr>
                      <p:cNvPr id="26" name="Object 9">
                        <a:extLst>
                          <a:ext uri="{FF2B5EF4-FFF2-40B4-BE49-F238E27FC236}">
                            <a16:creationId xmlns:a16="http://schemas.microsoft.com/office/drawing/2014/main" id="{81BB22BA-0809-B43A-F032-8B0A0B1ECEAB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078163" y="5321300"/>
                        <a:ext cx="2973387" cy="11557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7" name="Text Box 11">
            <a:extLst>
              <a:ext uri="{FF2B5EF4-FFF2-40B4-BE49-F238E27FC236}">
                <a16:creationId xmlns:a16="http://schemas.microsoft.com/office/drawing/2014/main" id="{A2689B47-5903-3EF8-47DE-9AAD898E5EA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23850" y="4800600"/>
            <a:ext cx="8569325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400"/>
              <a:t>Work done per unit volume of the engine: Mean Effective Pressure</a:t>
            </a:r>
          </a:p>
        </p:txBody>
      </p:sp>
      <p:grpSp>
        <p:nvGrpSpPr>
          <p:cNvPr id="3" name="Group 38">
            <a:extLst>
              <a:ext uri="{FF2B5EF4-FFF2-40B4-BE49-F238E27FC236}">
                <a16:creationId xmlns:a16="http://schemas.microsoft.com/office/drawing/2014/main" id="{11C3F0F4-94AE-EE11-78FF-7E3177B8E924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4" name="Group 19">
              <a:extLst>
                <a:ext uri="{FF2B5EF4-FFF2-40B4-BE49-F238E27FC236}">
                  <a16:creationId xmlns:a16="http://schemas.microsoft.com/office/drawing/2014/main" id="{65F7BB5B-2EB2-A344-A1B5-5E1D192B932A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7" name="Group 8">
                <a:extLst>
                  <a:ext uri="{FF2B5EF4-FFF2-40B4-BE49-F238E27FC236}">
                    <a16:creationId xmlns:a16="http://schemas.microsoft.com/office/drawing/2014/main" id="{D2C87BAC-D044-3C92-1E25-54D7A290C937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9" name="Group 9">
                  <a:extLst>
                    <a:ext uri="{FF2B5EF4-FFF2-40B4-BE49-F238E27FC236}">
                      <a16:creationId xmlns:a16="http://schemas.microsoft.com/office/drawing/2014/main" id="{ECAF7E37-21A2-C0A9-79D4-1E3EF3F7C66F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19" name="Rectangle 10">
                    <a:extLst>
                      <a:ext uri="{FF2B5EF4-FFF2-40B4-BE49-F238E27FC236}">
                        <a16:creationId xmlns:a16="http://schemas.microsoft.com/office/drawing/2014/main" id="{D9B0A887-454E-3467-101F-4D3444C89C58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1" name="Rectangle 11">
                    <a:extLst>
                      <a:ext uri="{FF2B5EF4-FFF2-40B4-BE49-F238E27FC236}">
                        <a16:creationId xmlns:a16="http://schemas.microsoft.com/office/drawing/2014/main" id="{D5CB2DC8-5497-A0F2-640F-7B4C31A6A1E0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0" name="Group 12">
                  <a:extLst>
                    <a:ext uri="{FF2B5EF4-FFF2-40B4-BE49-F238E27FC236}">
                      <a16:creationId xmlns:a16="http://schemas.microsoft.com/office/drawing/2014/main" id="{1C1F8EC2-E7EB-3BA6-5A09-D99B57FCDF52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17" name="Rectangle 13">
                    <a:extLst>
                      <a:ext uri="{FF2B5EF4-FFF2-40B4-BE49-F238E27FC236}">
                        <a16:creationId xmlns:a16="http://schemas.microsoft.com/office/drawing/2014/main" id="{D4464336-09B1-2673-D7DE-905E0D0D5515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8" name="Rectangle 14">
                    <a:extLst>
                      <a:ext uri="{FF2B5EF4-FFF2-40B4-BE49-F238E27FC236}">
                        <a16:creationId xmlns:a16="http://schemas.microsoft.com/office/drawing/2014/main" id="{C8885A13-8254-99B2-5FCD-FD2C5AFEBBF0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1" name="Group 15">
                  <a:extLst>
                    <a:ext uri="{FF2B5EF4-FFF2-40B4-BE49-F238E27FC236}">
                      <a16:creationId xmlns:a16="http://schemas.microsoft.com/office/drawing/2014/main" id="{D8D6DEE9-A617-D7CB-B04E-1B7A8B2EB1DD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5" name="Rectangle 16">
                    <a:extLst>
                      <a:ext uri="{FF2B5EF4-FFF2-40B4-BE49-F238E27FC236}">
                        <a16:creationId xmlns:a16="http://schemas.microsoft.com/office/drawing/2014/main" id="{25BC8E27-872D-F5AC-89A4-B1708BFB5B56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6" name="Rectangle 17">
                    <a:extLst>
                      <a:ext uri="{FF2B5EF4-FFF2-40B4-BE49-F238E27FC236}">
                        <a16:creationId xmlns:a16="http://schemas.microsoft.com/office/drawing/2014/main" id="{C508E168-EADB-234A-F6B1-2F5DD7025276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2" name="Group 18">
                  <a:extLst>
                    <a:ext uri="{FF2B5EF4-FFF2-40B4-BE49-F238E27FC236}">
                      <a16:creationId xmlns:a16="http://schemas.microsoft.com/office/drawing/2014/main" id="{3C82B951-BCB5-84A5-2881-71E5C4A9F0EF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3" name="Rectangle 19">
                    <a:extLst>
                      <a:ext uri="{FF2B5EF4-FFF2-40B4-BE49-F238E27FC236}">
                        <a16:creationId xmlns:a16="http://schemas.microsoft.com/office/drawing/2014/main" id="{875A5BC3-444F-FA96-603B-51D124724FFB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4" name="Rectangle 20">
                    <a:extLst>
                      <a:ext uri="{FF2B5EF4-FFF2-40B4-BE49-F238E27FC236}">
                        <a16:creationId xmlns:a16="http://schemas.microsoft.com/office/drawing/2014/main" id="{BAC67275-C6BA-0251-ECF4-1F047411955A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8" name="Rectangle 21">
                <a:extLst>
                  <a:ext uri="{FF2B5EF4-FFF2-40B4-BE49-F238E27FC236}">
                    <a16:creationId xmlns:a16="http://schemas.microsoft.com/office/drawing/2014/main" id="{8FD45081-19D0-3FCF-DFAF-11EC30586BD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79388" y="10668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5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8E566EB8-4062-96B9-6B47-87F74E148EA9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259260" y="228600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mc:AlternateContent xmlns:mc="http://schemas.openxmlformats.org/markup-compatibility/2006" xmlns:p14="http://schemas.microsoft.com/office/powerpoint/2010/main">
        <mc:Choice Requires="p14">
          <p:contentPart p14:bwMode="auto" r:id="rId11">
            <p14:nvContentPartPr>
              <p14:cNvPr id="2" name="Ink 1">
                <a:extLst>
                  <a:ext uri="{FF2B5EF4-FFF2-40B4-BE49-F238E27FC236}">
                    <a16:creationId xmlns:a16="http://schemas.microsoft.com/office/drawing/2014/main" id="{4FFFA36C-06A9-AD6A-A68C-F8FA2C6AE797}"/>
                  </a:ext>
                </a:extLst>
              </p14:cNvPr>
              <p14:cNvContentPartPr/>
              <p14:nvPr/>
            </p14:nvContentPartPr>
            <p14:xfrm>
              <a:off x="4974480" y="2393280"/>
              <a:ext cx="3234240" cy="1059840"/>
            </p14:xfrm>
          </p:contentPart>
        </mc:Choice>
        <mc:Fallback xmlns="">
          <p:pic>
            <p:nvPicPr>
              <p:cNvPr id="2" name="Ink 1">
                <a:extLst>
                  <a:ext uri="{FF2B5EF4-FFF2-40B4-BE49-F238E27FC236}">
                    <a16:creationId xmlns:a16="http://schemas.microsoft.com/office/drawing/2014/main" id="{4FFFA36C-06A9-AD6A-A68C-F8FA2C6AE797}"/>
                  </a:ext>
                </a:extLst>
              </p:cNvPr>
              <p:cNvPicPr/>
              <p:nvPr/>
            </p:nvPicPr>
            <p:blipFill>
              <a:blip r:embed="rId12"/>
              <a:stretch>
                <a:fillRect/>
              </a:stretch>
            </p:blipFill>
            <p:spPr>
              <a:xfrm>
                <a:off x="4965120" y="2383920"/>
                <a:ext cx="3252960" cy="1078560"/>
              </a:xfrm>
              <a:prstGeom prst="rect">
                <a:avLst/>
              </a:prstGeom>
            </p:spPr>
          </p:pic>
        </mc:Fallback>
      </mc:AlternateContent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1602" name="Rectangle 2">
            <a:extLst>
              <a:ext uri="{FF2B5EF4-FFF2-40B4-BE49-F238E27FC236}">
                <a16:creationId xmlns:a16="http://schemas.microsoft.com/office/drawing/2014/main" id="{22625B3D-3754-5137-6464-082E26DF1CFD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700088" y="5511800"/>
            <a:ext cx="7772400" cy="1143000"/>
          </a:xfrm>
        </p:spPr>
        <p:txBody>
          <a:bodyPr/>
          <a:lstStyle/>
          <a:p>
            <a:r>
              <a:rPr lang="en-US" altLang="en-US" sz="2800">
                <a:solidFill>
                  <a:srgbClr val="FF0000"/>
                </a:solidFill>
              </a:rPr>
              <a:t>A Major Confusion: How to go from &lt;6% to 70% Efficiency ???????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BEA24BDD-9C19-BE3C-1E37-33D9BF8982A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52600" y="1612900"/>
            <a:ext cx="5500688" cy="3568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281606" name="Object 2">
            <a:extLst>
              <a:ext uri="{FF2B5EF4-FFF2-40B4-BE49-F238E27FC236}">
                <a16:creationId xmlns:a16="http://schemas.microsoft.com/office/drawing/2014/main" id="{462C02BC-2695-31F8-4CC2-0E0CABF1F152}"/>
              </a:ext>
            </a:extLst>
          </p:cNvPr>
          <p:cNvGraphicFramePr>
            <a:graphicFrameLocks noChangeAspect="1"/>
          </p:cNvGraphicFramePr>
          <p:nvPr/>
        </p:nvGraphicFramePr>
        <p:xfrm>
          <a:off x="6831013" y="3200400"/>
          <a:ext cx="2176462" cy="2514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Clip" r:id="rId3" imgW="4114286" imgH="4752381" progId="MS_ClipArt_Gallery.2">
                  <p:embed/>
                </p:oleObj>
              </mc:Choice>
              <mc:Fallback>
                <p:oleObj name="Clip" r:id="rId3" imgW="4114286" imgH="4752381" progId="MS_ClipArt_Gallery.2">
                  <p:embed/>
                  <p:pic>
                    <p:nvPicPr>
                      <p:cNvPr id="281606" name="Object 2">
                        <a:extLst>
                          <a:ext uri="{FF2B5EF4-FFF2-40B4-BE49-F238E27FC236}">
                            <a16:creationId xmlns:a16="http://schemas.microsoft.com/office/drawing/2014/main" id="{462C02BC-2695-31F8-4CC2-0E0CABF1F152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831013" y="3200400"/>
                        <a:ext cx="2176462" cy="25146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281607" name="Picture 7" descr="F:\oldedrive\subba\MEL140\Carnot_Sadi_2.jpeg">
            <a:extLst>
              <a:ext uri="{FF2B5EF4-FFF2-40B4-BE49-F238E27FC236}">
                <a16:creationId xmlns:a16="http://schemas.microsoft.com/office/drawing/2014/main" id="{FA43D8AB-967C-299C-6D9D-ECBFEFB5825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8988" y="1063625"/>
            <a:ext cx="1779587" cy="1981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B77B5FD5-32A3-A768-086E-39733B42D3A1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76550" y="1620838"/>
            <a:ext cx="1355725" cy="14906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4" name="Group 38">
            <a:extLst>
              <a:ext uri="{FF2B5EF4-FFF2-40B4-BE49-F238E27FC236}">
                <a16:creationId xmlns:a16="http://schemas.microsoft.com/office/drawing/2014/main" id="{E8466D65-8846-306C-D9A9-38A298FFA727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5" name="Group 19">
              <a:extLst>
                <a:ext uri="{FF2B5EF4-FFF2-40B4-BE49-F238E27FC236}">
                  <a16:creationId xmlns:a16="http://schemas.microsoft.com/office/drawing/2014/main" id="{78E92437-866B-0E8F-0056-627735063B57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7" name="Group 8">
                <a:extLst>
                  <a:ext uri="{FF2B5EF4-FFF2-40B4-BE49-F238E27FC236}">
                    <a16:creationId xmlns:a16="http://schemas.microsoft.com/office/drawing/2014/main" id="{043298FC-509A-12F3-0965-071790DFC58F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9" name="Group 9">
                  <a:extLst>
                    <a:ext uri="{FF2B5EF4-FFF2-40B4-BE49-F238E27FC236}">
                      <a16:creationId xmlns:a16="http://schemas.microsoft.com/office/drawing/2014/main" id="{15E32334-FFBB-7E8B-7DC5-54F60A5A63FF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20" name="Rectangle 10">
                    <a:extLst>
                      <a:ext uri="{FF2B5EF4-FFF2-40B4-BE49-F238E27FC236}">
                        <a16:creationId xmlns:a16="http://schemas.microsoft.com/office/drawing/2014/main" id="{49A21BAC-9B24-E2B1-3DA1-A7D37959863B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1" name="Rectangle 11">
                    <a:extLst>
                      <a:ext uri="{FF2B5EF4-FFF2-40B4-BE49-F238E27FC236}">
                        <a16:creationId xmlns:a16="http://schemas.microsoft.com/office/drawing/2014/main" id="{C7142B57-8B39-5B35-5B8C-E264A588D809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1" name="Group 12">
                  <a:extLst>
                    <a:ext uri="{FF2B5EF4-FFF2-40B4-BE49-F238E27FC236}">
                      <a16:creationId xmlns:a16="http://schemas.microsoft.com/office/drawing/2014/main" id="{DCABD4CF-47CF-9DE5-617C-7F6BAF19F63A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18" name="Rectangle 13">
                    <a:extLst>
                      <a:ext uri="{FF2B5EF4-FFF2-40B4-BE49-F238E27FC236}">
                        <a16:creationId xmlns:a16="http://schemas.microsoft.com/office/drawing/2014/main" id="{2214E316-822D-07E7-60B8-3BE7D48A9B22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9" name="Rectangle 14">
                    <a:extLst>
                      <a:ext uri="{FF2B5EF4-FFF2-40B4-BE49-F238E27FC236}">
                        <a16:creationId xmlns:a16="http://schemas.microsoft.com/office/drawing/2014/main" id="{F093EE45-EC15-EB4B-6741-EDFF6C3F4F98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2" name="Group 15">
                  <a:extLst>
                    <a:ext uri="{FF2B5EF4-FFF2-40B4-BE49-F238E27FC236}">
                      <a16:creationId xmlns:a16="http://schemas.microsoft.com/office/drawing/2014/main" id="{FBB20B51-AD33-CAC2-D93E-884467D8CBC4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6" name="Rectangle 16">
                    <a:extLst>
                      <a:ext uri="{FF2B5EF4-FFF2-40B4-BE49-F238E27FC236}">
                        <a16:creationId xmlns:a16="http://schemas.microsoft.com/office/drawing/2014/main" id="{70BBF87C-F713-B424-2A7D-37FE28DC8F05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7" name="Rectangle 17">
                    <a:extLst>
                      <a:ext uri="{FF2B5EF4-FFF2-40B4-BE49-F238E27FC236}">
                        <a16:creationId xmlns:a16="http://schemas.microsoft.com/office/drawing/2014/main" id="{00AE10F9-4571-1DF8-6922-F55E8A438E4D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3" name="Group 18">
                  <a:extLst>
                    <a:ext uri="{FF2B5EF4-FFF2-40B4-BE49-F238E27FC236}">
                      <a16:creationId xmlns:a16="http://schemas.microsoft.com/office/drawing/2014/main" id="{805D503B-AB3D-0BA3-1840-F13DC3E97B76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4" name="Rectangle 19">
                    <a:extLst>
                      <a:ext uri="{FF2B5EF4-FFF2-40B4-BE49-F238E27FC236}">
                        <a16:creationId xmlns:a16="http://schemas.microsoft.com/office/drawing/2014/main" id="{A2C1031D-5E37-D1F8-5E6B-A6C3F622417E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5" name="Rectangle 20">
                    <a:extLst>
                      <a:ext uri="{FF2B5EF4-FFF2-40B4-BE49-F238E27FC236}">
                        <a16:creationId xmlns:a16="http://schemas.microsoft.com/office/drawing/2014/main" id="{8F2E1DCC-2BAC-7C08-6C07-D7F4F0C15A73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8" name="Rectangle 21">
                <a:extLst>
                  <a:ext uri="{FF2B5EF4-FFF2-40B4-BE49-F238E27FC236}">
                    <a16:creationId xmlns:a16="http://schemas.microsoft.com/office/drawing/2014/main" id="{3C488FF2-88B1-72E2-FB63-F547A77DD4B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79388" y="10668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6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9D54C7A7-D287-8F1B-A5E3-165C19ADF6F1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733800" y="228600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16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816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16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2816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160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28160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1602" grpId="0" build="p" autoUpdateAnimBg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Title 1">
            <a:extLst>
              <a:ext uri="{FF2B5EF4-FFF2-40B4-BE49-F238E27FC236}">
                <a16:creationId xmlns:a16="http://schemas.microsoft.com/office/drawing/2014/main" id="{02F15A33-B87D-91FD-FEB9-3A86B6643D7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8600" y="198438"/>
            <a:ext cx="6705600" cy="914400"/>
          </a:xfrm>
        </p:spPr>
        <p:txBody>
          <a:bodyPr/>
          <a:lstStyle/>
          <a:p>
            <a:r>
              <a:rPr lang="en-IN" altLang="en-US" sz="2800" dirty="0"/>
              <a:t>Rightly Reasoning the Change of State </a:t>
            </a:r>
          </a:p>
        </p:txBody>
      </p:sp>
      <p:grpSp>
        <p:nvGrpSpPr>
          <p:cNvPr id="19459" name="Group 16">
            <a:extLst>
              <a:ext uri="{FF2B5EF4-FFF2-40B4-BE49-F238E27FC236}">
                <a16:creationId xmlns:a16="http://schemas.microsoft.com/office/drawing/2014/main" id="{C037D743-9A0D-86C6-DB64-2C5E5E3A6920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19463" name="Group 8">
              <a:extLst>
                <a:ext uri="{FF2B5EF4-FFF2-40B4-BE49-F238E27FC236}">
                  <a16:creationId xmlns:a16="http://schemas.microsoft.com/office/drawing/2014/main" id="{3172BD05-605F-E9DE-4640-C5E57DD0A3AD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5760" cy="4320"/>
            </a:xfrm>
          </p:grpSpPr>
          <p:grpSp>
            <p:nvGrpSpPr>
              <p:cNvPr id="19466" name="Group 31">
                <a:extLst>
                  <a:ext uri="{FF2B5EF4-FFF2-40B4-BE49-F238E27FC236}">
                    <a16:creationId xmlns:a16="http://schemas.microsoft.com/office/drawing/2014/main" id="{E74465F1-D35E-310F-174D-059A227185D0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192" cy="4320"/>
                <a:chOff x="0" y="-48"/>
                <a:chExt cx="144" cy="4368"/>
              </a:xfrm>
            </p:grpSpPr>
            <p:sp>
              <p:nvSpPr>
                <p:cNvPr id="19476" name="Rectangle 10">
                  <a:extLst>
                    <a:ext uri="{FF2B5EF4-FFF2-40B4-BE49-F238E27FC236}">
                      <a16:creationId xmlns:a16="http://schemas.microsoft.com/office/drawing/2014/main" id="{52D5CD04-400F-6A88-867E-CF07D67D5F26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0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/>
                </a:p>
              </p:txBody>
            </p:sp>
            <p:sp>
              <p:nvSpPr>
                <p:cNvPr id="19477" name="Rectangle 11">
                  <a:extLst>
                    <a:ext uri="{FF2B5EF4-FFF2-40B4-BE49-F238E27FC236}">
                      <a16:creationId xmlns:a16="http://schemas.microsoft.com/office/drawing/2014/main" id="{5C9A0764-03CB-8D4F-251B-67D4D4B03CCA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0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/>
                </a:p>
              </p:txBody>
            </p:sp>
          </p:grpSp>
          <p:grpSp>
            <p:nvGrpSpPr>
              <p:cNvPr id="19467" name="Group 12">
                <a:extLst>
                  <a:ext uri="{FF2B5EF4-FFF2-40B4-BE49-F238E27FC236}">
                    <a16:creationId xmlns:a16="http://schemas.microsoft.com/office/drawing/2014/main" id="{20CA52AF-E2AE-B716-E603-740F9269EC28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5674" y="24"/>
                <a:ext cx="86" cy="4296"/>
                <a:chOff x="5616" y="-48"/>
                <a:chExt cx="144" cy="4368"/>
              </a:xfrm>
            </p:grpSpPr>
            <p:sp>
              <p:nvSpPr>
                <p:cNvPr id="19474" name="Rectangle 13">
                  <a:extLst>
                    <a:ext uri="{FF2B5EF4-FFF2-40B4-BE49-F238E27FC236}">
                      <a16:creationId xmlns:a16="http://schemas.microsoft.com/office/drawing/2014/main" id="{56BD588C-AFB8-3F24-C2A9-A07EE3A560B8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5616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/>
                </a:p>
              </p:txBody>
            </p:sp>
            <p:sp>
              <p:nvSpPr>
                <p:cNvPr id="19475" name="Rectangle 14">
                  <a:extLst>
                    <a:ext uri="{FF2B5EF4-FFF2-40B4-BE49-F238E27FC236}">
                      <a16:creationId xmlns:a16="http://schemas.microsoft.com/office/drawing/2014/main" id="{FCB76095-0098-D276-CFB4-AD6E477D992D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5616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/>
                </a:p>
              </p:txBody>
            </p:sp>
          </p:grpSp>
          <p:grpSp>
            <p:nvGrpSpPr>
              <p:cNvPr id="19468" name="Group 15">
                <a:extLst>
                  <a:ext uri="{FF2B5EF4-FFF2-40B4-BE49-F238E27FC236}">
                    <a16:creationId xmlns:a16="http://schemas.microsoft.com/office/drawing/2014/main" id="{65488682-090B-B568-C6F1-33D31E710A46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144" y="0"/>
                <a:ext cx="5616" cy="144"/>
                <a:chOff x="96" y="-48"/>
                <a:chExt cx="5520" cy="144"/>
              </a:xfrm>
            </p:grpSpPr>
            <p:sp>
              <p:nvSpPr>
                <p:cNvPr id="19472" name="Rectangle 37">
                  <a:extLst>
                    <a:ext uri="{FF2B5EF4-FFF2-40B4-BE49-F238E27FC236}">
                      <a16:creationId xmlns:a16="http://schemas.microsoft.com/office/drawing/2014/main" id="{4706800C-626F-589C-C050-9FC2793FFB8A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96" y="-48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/>
                </a:p>
              </p:txBody>
            </p:sp>
            <p:sp>
              <p:nvSpPr>
                <p:cNvPr id="19473" name="Rectangle 38">
                  <a:extLst>
                    <a:ext uri="{FF2B5EF4-FFF2-40B4-BE49-F238E27FC236}">
                      <a16:creationId xmlns:a16="http://schemas.microsoft.com/office/drawing/2014/main" id="{733B7E6E-409C-33BD-6600-096F8F1A7B58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832" y="-48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/>
                </a:p>
              </p:txBody>
            </p:sp>
          </p:grpSp>
          <p:grpSp>
            <p:nvGrpSpPr>
              <p:cNvPr id="19469" name="Group 18">
                <a:extLst>
                  <a:ext uri="{FF2B5EF4-FFF2-40B4-BE49-F238E27FC236}">
                    <a16:creationId xmlns:a16="http://schemas.microsoft.com/office/drawing/2014/main" id="{D298D70C-661D-F910-25EE-823C2B8B2119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144" y="4234"/>
                <a:ext cx="5616" cy="86"/>
                <a:chOff x="96" y="4176"/>
                <a:chExt cx="5520" cy="144"/>
              </a:xfrm>
            </p:grpSpPr>
            <p:sp>
              <p:nvSpPr>
                <p:cNvPr id="19470" name="Rectangle 19">
                  <a:extLst>
                    <a:ext uri="{FF2B5EF4-FFF2-40B4-BE49-F238E27FC236}">
                      <a16:creationId xmlns:a16="http://schemas.microsoft.com/office/drawing/2014/main" id="{A1C75CE7-4C01-9980-504B-633B0F0F3665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96" y="4176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/>
                </a:p>
              </p:txBody>
            </p:sp>
            <p:sp>
              <p:nvSpPr>
                <p:cNvPr id="19471" name="Rectangle 20">
                  <a:extLst>
                    <a:ext uri="{FF2B5EF4-FFF2-40B4-BE49-F238E27FC236}">
                      <a16:creationId xmlns:a16="http://schemas.microsoft.com/office/drawing/2014/main" id="{6A57630D-DD55-8E77-AF4F-ABB599D01327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832" y="4176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/>
                </a:p>
              </p:txBody>
            </p:sp>
          </p:grpSp>
        </p:grpSp>
        <p:pic>
          <p:nvPicPr>
            <p:cNvPr id="19464" name="Rectangle 19458">
              <a:extLst>
                <a:ext uri="{FF2B5EF4-FFF2-40B4-BE49-F238E27FC236}">
                  <a16:creationId xmlns:a16="http://schemas.microsoft.com/office/drawing/2014/main" id="{0365A6E7-32EC-0E89-617C-BD85BE2C1F89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102475" y="242887"/>
              <a:ext cx="1889125" cy="8239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41A9B9C0-90C2-4D37-1690-78DF9CB45B0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55588" y="1143000"/>
              <a:ext cx="8812212" cy="76200"/>
            </a:xfrm>
            <a:prstGeom prst="rect">
              <a:avLst/>
            </a:prstGeom>
            <a:gradFill rotWithShape="0">
              <a:gsLst>
                <a:gs pos="0">
                  <a:schemeClr val="accent2"/>
                </a:gs>
                <a:gs pos="50000">
                  <a:schemeClr val="hlink"/>
                </a:gs>
                <a:gs pos="100000">
                  <a:schemeClr val="accent2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imes New Roman" charset="0"/>
              </a:endParaRPr>
            </a:p>
          </p:txBody>
        </p:sp>
      </p:grpSp>
      <p:sp>
        <p:nvSpPr>
          <p:cNvPr id="37" name="Title 3">
            <a:extLst>
              <a:ext uri="{FF2B5EF4-FFF2-40B4-BE49-F238E27FC236}">
                <a16:creationId xmlns:a16="http://schemas.microsoft.com/office/drawing/2014/main" id="{E2CEEE40-BF97-7D48-28D9-CB5C19504FDC}"/>
              </a:ext>
            </a:extLst>
          </p:cNvPr>
          <p:cNvSpPr txBox="1">
            <a:spLocks/>
          </p:cNvSpPr>
          <p:nvPr/>
        </p:nvSpPr>
        <p:spPr bwMode="auto">
          <a:xfrm>
            <a:off x="-6351" y="2219325"/>
            <a:ext cx="6026151" cy="2047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5pPr>
            <a:lvl6pPr marL="457200"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6pPr>
            <a:lvl7pPr marL="914400"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7pPr>
            <a:lvl8pPr marL="1371600"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8pPr>
            <a:lvl9pPr marL="1828800"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9pPr>
          </a:lstStyle>
          <a:p>
            <a:pPr>
              <a:defRPr/>
            </a:pPr>
            <a:r>
              <a:rPr lang="en-IN" sz="2800" b="1" kern="0" dirty="0"/>
              <a:t>René Descartes</a:t>
            </a:r>
            <a:br>
              <a:rPr lang="en-IN" sz="2800" b="1" kern="0" dirty="0"/>
            </a:br>
            <a:r>
              <a:rPr lang="en-IN" sz="2800" kern="0" dirty="0"/>
              <a:t>Academic, Philosopher, Mathematician, Scientist (1596–1650)</a:t>
            </a:r>
          </a:p>
        </p:txBody>
      </p:sp>
      <p:pic>
        <p:nvPicPr>
          <p:cNvPr id="38" name="Picture 37">
            <a:extLst>
              <a:ext uri="{FF2B5EF4-FFF2-40B4-BE49-F238E27FC236}">
                <a16:creationId xmlns:a16="http://schemas.microsoft.com/office/drawing/2014/main" id="{E200EF60-D6A8-38E7-7C84-ED31B94174F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19800" y="1371600"/>
            <a:ext cx="2878023" cy="287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9" name="Rectangle 38">
            <a:extLst>
              <a:ext uri="{FF2B5EF4-FFF2-40B4-BE49-F238E27FC236}">
                <a16:creationId xmlns:a16="http://schemas.microsoft.com/office/drawing/2014/main" id="{F55903A1-E969-B1FF-896A-580EB9988B27}"/>
              </a:ext>
            </a:extLst>
          </p:cNvPr>
          <p:cNvSpPr>
            <a:spLocks noChangeArrowheads="1"/>
          </p:cNvSpPr>
          <p:nvPr/>
        </p:nvSpPr>
        <p:spPr bwMode="auto">
          <a:xfrm>
            <a:off x="361950" y="4248150"/>
            <a:ext cx="8788400" cy="1570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342900" indent="-3429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</a:pPr>
            <a:r>
              <a:rPr lang="en-IN" altLang="en-US" sz="2400"/>
              <a:t>Discourse on;</a:t>
            </a:r>
          </a:p>
          <a:p>
            <a:pPr>
              <a:spcBef>
                <a:spcPct val="0"/>
              </a:spcBef>
            </a:pPr>
            <a:r>
              <a:rPr lang="en-IN" altLang="en-US" sz="2400"/>
              <a:t>The Method of Rightly Conducting the Reason and Seeking Truth in the Sciences.</a:t>
            </a:r>
          </a:p>
          <a:p>
            <a:pPr>
              <a:spcBef>
                <a:spcPct val="0"/>
              </a:spcBef>
            </a:pPr>
            <a:r>
              <a:rPr lang="en-IN" altLang="en-US" sz="2400"/>
              <a:t>Published in 1637.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6F1D2706-3514-E7DF-62D8-4149FA816CC0}"/>
              </a:ext>
            </a:extLst>
          </p:cNvPr>
          <p:cNvSpPr txBox="1"/>
          <p:nvPr/>
        </p:nvSpPr>
        <p:spPr>
          <a:xfrm>
            <a:off x="533400" y="1295400"/>
            <a:ext cx="4795836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IN" altLang="en-US" sz="2800" dirty="0"/>
              <a:t>Selection of  A Perspective  for Description of Ideas…. 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8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3" dur="500"/>
                                        <p:tgtEl>
                                          <p:spTgt spid="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 nodeType="clickPar">
                      <p:stCondLst>
                        <p:cond delay="indefinite"/>
                      </p:stCondLst>
                      <p:childTnLst>
                        <p:par>
                          <p:cTn id="2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6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8" dur="500"/>
                                        <p:tgtEl>
                                          <p:spTgt spid="3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 nodeType="clickPar">
                      <p:stCondLst>
                        <p:cond delay="indefinite"/>
                      </p:stCondLst>
                      <p:childTnLst>
                        <p:par>
                          <p:cTn id="3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1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3" dur="500"/>
                                        <p:tgtEl>
                                          <p:spTgt spid="3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7" grpId="0"/>
      <p:bldP spid="39" grpId="0" build="p"/>
      <p:bldP spid="3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>
            <a:extLst>
              <a:ext uri="{FF2B5EF4-FFF2-40B4-BE49-F238E27FC236}">
                <a16:creationId xmlns:a16="http://schemas.microsoft.com/office/drawing/2014/main" id="{E0DE7A56-3422-DEE2-B87C-5E03D83F0EFD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609600" y="5715000"/>
            <a:ext cx="7772400" cy="1143000"/>
          </a:xfrm>
        </p:spPr>
        <p:txBody>
          <a:bodyPr/>
          <a:lstStyle/>
          <a:p>
            <a:r>
              <a:rPr lang="en-US" altLang="en-US" sz="2800">
                <a:solidFill>
                  <a:srgbClr val="FF0000"/>
                </a:solidFill>
              </a:rPr>
              <a:t>A Major Crossroad Confusion: How to go from &lt;6% to 75% Efficiency ???????</a:t>
            </a:r>
          </a:p>
        </p:txBody>
      </p:sp>
      <p:pic>
        <p:nvPicPr>
          <p:cNvPr id="10243" name="Picture 5" descr="http://www.maybole.org/photogallery/AerialMaybole/CrossRoads2.jpg">
            <a:extLst>
              <a:ext uri="{FF2B5EF4-FFF2-40B4-BE49-F238E27FC236}">
                <a16:creationId xmlns:a16="http://schemas.microsoft.com/office/drawing/2014/main" id="{C6F08754-C320-DE7D-DFC8-C398D0F695D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09700" y="1566863"/>
            <a:ext cx="5715000" cy="4286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10244" name="Object 2">
            <a:extLst>
              <a:ext uri="{FF2B5EF4-FFF2-40B4-BE49-F238E27FC236}">
                <a16:creationId xmlns:a16="http://schemas.microsoft.com/office/drawing/2014/main" id="{81069730-5997-CE5B-9994-0B4BFA54148C}"/>
              </a:ext>
            </a:extLst>
          </p:cNvPr>
          <p:cNvGraphicFramePr>
            <a:graphicFrameLocks noChangeAspect="1"/>
          </p:cNvGraphicFramePr>
          <p:nvPr/>
        </p:nvGraphicFramePr>
        <p:xfrm>
          <a:off x="6438900" y="3036888"/>
          <a:ext cx="2176463" cy="2514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Clip" r:id="rId3" imgW="4114286" imgH="4752381" progId="MS_ClipArt_Gallery.2">
                  <p:embed/>
                </p:oleObj>
              </mc:Choice>
              <mc:Fallback>
                <p:oleObj name="Clip" r:id="rId3" imgW="4114286" imgH="4752381" progId="MS_ClipArt_Gallery.2">
                  <p:embed/>
                  <p:pic>
                    <p:nvPicPr>
                      <p:cNvPr id="10244" name="Object 2">
                        <a:extLst>
                          <a:ext uri="{FF2B5EF4-FFF2-40B4-BE49-F238E27FC236}">
                            <a16:creationId xmlns:a16="http://schemas.microsoft.com/office/drawing/2014/main" id="{81069730-5997-CE5B-9994-0B4BFA54148C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438900" y="3036888"/>
                        <a:ext cx="2176463" cy="25146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10245" name="Picture 7" descr="F:\oldedrive\subba\MEL140\Carnot_Sadi_2.jpeg">
            <a:extLst>
              <a:ext uri="{FF2B5EF4-FFF2-40B4-BE49-F238E27FC236}">
                <a16:creationId xmlns:a16="http://schemas.microsoft.com/office/drawing/2014/main" id="{1F9B8EDF-2372-86FB-0EE0-D9BFFA17B7A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7988" y="1143000"/>
            <a:ext cx="1778000" cy="1981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81608" name="Picture 8" descr="Maquorn">
            <a:extLst>
              <a:ext uri="{FF2B5EF4-FFF2-40B4-BE49-F238E27FC236}">
                <a16:creationId xmlns:a16="http://schemas.microsoft.com/office/drawing/2014/main" id="{343F5DB7-4345-6424-06C2-88F9054371D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47800" y="4294188"/>
            <a:ext cx="1477963" cy="1600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3" name="Group 38">
            <a:extLst>
              <a:ext uri="{FF2B5EF4-FFF2-40B4-BE49-F238E27FC236}">
                <a16:creationId xmlns:a16="http://schemas.microsoft.com/office/drawing/2014/main" id="{CCBE4289-2407-1BD8-EB2A-3988EFE1EB11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4" name="Group 19">
              <a:extLst>
                <a:ext uri="{FF2B5EF4-FFF2-40B4-BE49-F238E27FC236}">
                  <a16:creationId xmlns:a16="http://schemas.microsoft.com/office/drawing/2014/main" id="{1B795823-A97C-E8B3-2F7D-B78F49946132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6" name="Group 8">
                <a:extLst>
                  <a:ext uri="{FF2B5EF4-FFF2-40B4-BE49-F238E27FC236}">
                    <a16:creationId xmlns:a16="http://schemas.microsoft.com/office/drawing/2014/main" id="{6E877A23-EF6D-D36C-CDA1-0E11F6E9270D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8" name="Group 9">
                  <a:extLst>
                    <a:ext uri="{FF2B5EF4-FFF2-40B4-BE49-F238E27FC236}">
                      <a16:creationId xmlns:a16="http://schemas.microsoft.com/office/drawing/2014/main" id="{6B6C8411-5564-CA69-0BA1-27DBB02417F6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19" name="Rectangle 10">
                    <a:extLst>
                      <a:ext uri="{FF2B5EF4-FFF2-40B4-BE49-F238E27FC236}">
                        <a16:creationId xmlns:a16="http://schemas.microsoft.com/office/drawing/2014/main" id="{65B54B96-4529-5BE9-4975-F3566466EF7B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0" name="Rectangle 11">
                    <a:extLst>
                      <a:ext uri="{FF2B5EF4-FFF2-40B4-BE49-F238E27FC236}">
                        <a16:creationId xmlns:a16="http://schemas.microsoft.com/office/drawing/2014/main" id="{AFAF3D07-1045-CEC1-205E-4C9C28D8F62E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9" name="Group 12">
                  <a:extLst>
                    <a:ext uri="{FF2B5EF4-FFF2-40B4-BE49-F238E27FC236}">
                      <a16:creationId xmlns:a16="http://schemas.microsoft.com/office/drawing/2014/main" id="{64BD9C55-DF7B-847B-7B70-66B469B6505D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17" name="Rectangle 13">
                    <a:extLst>
                      <a:ext uri="{FF2B5EF4-FFF2-40B4-BE49-F238E27FC236}">
                        <a16:creationId xmlns:a16="http://schemas.microsoft.com/office/drawing/2014/main" id="{AABC7825-FE11-9E05-CFBC-B3091665136C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8" name="Rectangle 14">
                    <a:extLst>
                      <a:ext uri="{FF2B5EF4-FFF2-40B4-BE49-F238E27FC236}">
                        <a16:creationId xmlns:a16="http://schemas.microsoft.com/office/drawing/2014/main" id="{ECE76837-3ADD-FEC6-956B-B1B5AE589B35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1" name="Group 15">
                  <a:extLst>
                    <a:ext uri="{FF2B5EF4-FFF2-40B4-BE49-F238E27FC236}">
                      <a16:creationId xmlns:a16="http://schemas.microsoft.com/office/drawing/2014/main" id="{DD6697C7-A8EA-62C7-3A15-B2F372A55FF3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5" name="Rectangle 16">
                    <a:extLst>
                      <a:ext uri="{FF2B5EF4-FFF2-40B4-BE49-F238E27FC236}">
                        <a16:creationId xmlns:a16="http://schemas.microsoft.com/office/drawing/2014/main" id="{0B94D1F5-56F9-6757-304B-8C8C9AEAF2FC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6" name="Rectangle 17">
                    <a:extLst>
                      <a:ext uri="{FF2B5EF4-FFF2-40B4-BE49-F238E27FC236}">
                        <a16:creationId xmlns:a16="http://schemas.microsoft.com/office/drawing/2014/main" id="{0C22AB3A-4A26-D5C3-7E49-58904CA6F25F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2" name="Group 18">
                  <a:extLst>
                    <a:ext uri="{FF2B5EF4-FFF2-40B4-BE49-F238E27FC236}">
                      <a16:creationId xmlns:a16="http://schemas.microsoft.com/office/drawing/2014/main" id="{FFA25C3C-B630-828F-0CCA-5AE4916AAF30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3" name="Rectangle 19">
                    <a:extLst>
                      <a:ext uri="{FF2B5EF4-FFF2-40B4-BE49-F238E27FC236}">
                        <a16:creationId xmlns:a16="http://schemas.microsoft.com/office/drawing/2014/main" id="{8BDE7A53-9879-51EE-8D3D-E5D4FC58B515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4" name="Rectangle 20">
                    <a:extLst>
                      <a:ext uri="{FF2B5EF4-FFF2-40B4-BE49-F238E27FC236}">
                        <a16:creationId xmlns:a16="http://schemas.microsoft.com/office/drawing/2014/main" id="{2615B231-D23E-837F-EE7E-ECA0C1A70F05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7" name="Rectangle 21">
                <a:extLst>
                  <a:ext uri="{FF2B5EF4-FFF2-40B4-BE49-F238E27FC236}">
                    <a16:creationId xmlns:a16="http://schemas.microsoft.com/office/drawing/2014/main" id="{2D8C3C78-7DCB-07A4-B2F5-0750EF7A046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79388" y="10668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5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5B096D4D-63F7-73E2-3DC0-2BB3BCF5BF38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733800" y="228600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16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816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410" name="Group 13">
            <a:extLst>
              <a:ext uri="{FF2B5EF4-FFF2-40B4-BE49-F238E27FC236}">
                <a16:creationId xmlns:a16="http://schemas.microsoft.com/office/drawing/2014/main" id="{4B5D7AA9-44D4-4597-404C-64E35CE50623}"/>
              </a:ext>
            </a:extLst>
          </p:cNvPr>
          <p:cNvGrpSpPr>
            <a:grpSpLocks/>
          </p:cNvGrpSpPr>
          <p:nvPr/>
        </p:nvGrpSpPr>
        <p:grpSpPr bwMode="auto">
          <a:xfrm>
            <a:off x="609600" y="1230313"/>
            <a:ext cx="7681913" cy="5319712"/>
            <a:chOff x="609600" y="1230313"/>
            <a:chExt cx="7681913" cy="5319712"/>
          </a:xfrm>
        </p:grpSpPr>
        <p:pic>
          <p:nvPicPr>
            <p:cNvPr id="17449" name="Picture 4">
              <a:extLst>
                <a:ext uri="{FF2B5EF4-FFF2-40B4-BE49-F238E27FC236}">
                  <a16:creationId xmlns:a16="http://schemas.microsoft.com/office/drawing/2014/main" id="{478C64E8-05AD-D765-4325-C579F76DC382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09600" y="1230313"/>
              <a:ext cx="7681913" cy="53197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7450" name="Rectangle 12">
              <a:extLst>
                <a:ext uri="{FF2B5EF4-FFF2-40B4-BE49-F238E27FC236}">
                  <a16:creationId xmlns:a16="http://schemas.microsoft.com/office/drawing/2014/main" id="{6B05DA37-608F-5527-18DF-81DA6D20752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387316" y="1470025"/>
              <a:ext cx="6308884" cy="46482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endParaRPr lang="en-IN" altLang="en-US" sz="2400"/>
            </a:p>
          </p:txBody>
        </p:sp>
      </p:grpSp>
      <p:sp>
        <p:nvSpPr>
          <p:cNvPr id="17411" name="Title 3">
            <a:extLst>
              <a:ext uri="{FF2B5EF4-FFF2-40B4-BE49-F238E27FC236}">
                <a16:creationId xmlns:a16="http://schemas.microsoft.com/office/drawing/2014/main" id="{E426E848-7564-A725-42D1-EF8C581B3C8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8600" y="28575"/>
            <a:ext cx="7772400" cy="1143000"/>
          </a:xfrm>
        </p:spPr>
        <p:txBody>
          <a:bodyPr/>
          <a:lstStyle/>
          <a:p>
            <a:r>
              <a:rPr lang="en-IN" altLang="en-US" sz="2800" dirty="0"/>
              <a:t>Geometrical Modelling of An Engine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2AD362A3-6C76-A9E4-CFF5-1FF5D260A819}"/>
              </a:ext>
            </a:extLst>
          </p:cNvPr>
          <p:cNvSpPr txBox="1">
            <a:spLocks noChangeArrowheads="1"/>
          </p:cNvSpPr>
          <p:nvPr/>
        </p:nvSpPr>
        <p:spPr bwMode="auto">
          <a:xfrm rot="1888213">
            <a:off x="4991100" y="2760663"/>
            <a:ext cx="1398588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IN" altLang="en-US" sz="2400"/>
              <a:t>Isotherms</a:t>
            </a:r>
          </a:p>
        </p:txBody>
      </p:sp>
      <p:sp>
        <p:nvSpPr>
          <p:cNvPr id="6" name="Freeform 5">
            <a:extLst>
              <a:ext uri="{FF2B5EF4-FFF2-40B4-BE49-F238E27FC236}">
                <a16:creationId xmlns:a16="http://schemas.microsoft.com/office/drawing/2014/main" id="{82A34DF5-B845-B8E7-EF03-07D9EC12B97B}"/>
              </a:ext>
            </a:extLst>
          </p:cNvPr>
          <p:cNvSpPr>
            <a:spLocks/>
          </p:cNvSpPr>
          <p:nvPr/>
        </p:nvSpPr>
        <p:spPr bwMode="auto">
          <a:xfrm>
            <a:off x="1554163" y="3260725"/>
            <a:ext cx="4359275" cy="2179638"/>
          </a:xfrm>
          <a:custGeom>
            <a:avLst/>
            <a:gdLst>
              <a:gd name="T0" fmla="*/ 0 w 4358640"/>
              <a:gd name="T1" fmla="*/ 2148225 h 2180115"/>
              <a:gd name="T2" fmla="*/ 365919 w 4358640"/>
              <a:gd name="T3" fmla="*/ 1508565 h 2180115"/>
              <a:gd name="T4" fmla="*/ 808074 w 4358640"/>
              <a:gd name="T5" fmla="*/ 609994 h 2180115"/>
              <a:gd name="T6" fmla="*/ 1067265 w 4358640"/>
              <a:gd name="T7" fmla="*/ 290163 h 2180115"/>
              <a:gd name="T8" fmla="*/ 1356954 w 4358640"/>
              <a:gd name="T9" fmla="*/ 92175 h 2180115"/>
              <a:gd name="T10" fmla="*/ 1600899 w 4358640"/>
              <a:gd name="T11" fmla="*/ 31254 h 2180115"/>
              <a:gd name="T12" fmla="*/ 1738119 w 4358640"/>
              <a:gd name="T13" fmla="*/ 795 h 2180115"/>
              <a:gd name="T14" fmla="*/ 1860093 w 4358640"/>
              <a:gd name="T15" fmla="*/ 61713 h 2180115"/>
              <a:gd name="T16" fmla="*/ 2149779 w 4358640"/>
              <a:gd name="T17" fmla="*/ 168324 h 2180115"/>
              <a:gd name="T18" fmla="*/ 2591933 w 4358640"/>
              <a:gd name="T19" fmla="*/ 457695 h 2180115"/>
              <a:gd name="T20" fmla="*/ 3369513 w 4358640"/>
              <a:gd name="T21" fmla="*/ 1249654 h 2180115"/>
              <a:gd name="T22" fmla="*/ 4360545 w 4358640"/>
              <a:gd name="T23" fmla="*/ 2178684 h 2180115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</a:gdLst>
            <a:ahLst/>
            <a:cxnLst>
              <a:cxn ang="T24">
                <a:pos x="T0" y="T1"/>
              </a:cxn>
              <a:cxn ang="T25">
                <a:pos x="T2" y="T3"/>
              </a:cxn>
              <a:cxn ang="T26">
                <a:pos x="T4" y="T5"/>
              </a:cxn>
              <a:cxn ang="T27">
                <a:pos x="T6" y="T7"/>
              </a:cxn>
              <a:cxn ang="T28">
                <a:pos x="T8" y="T9"/>
              </a:cxn>
              <a:cxn ang="T29">
                <a:pos x="T10" y="T11"/>
              </a:cxn>
              <a:cxn ang="T30">
                <a:pos x="T12" y="T13"/>
              </a:cxn>
              <a:cxn ang="T31">
                <a:pos x="T14" y="T15"/>
              </a:cxn>
              <a:cxn ang="T32">
                <a:pos x="T16" y="T17"/>
              </a:cxn>
              <a:cxn ang="T33">
                <a:pos x="T18" y="T19"/>
              </a:cxn>
              <a:cxn ang="T34">
                <a:pos x="T20" y="T21"/>
              </a:cxn>
              <a:cxn ang="T35">
                <a:pos x="T22" y="T23"/>
              </a:cxn>
            </a:cxnLst>
            <a:rect l="0" t="0" r="r" b="b"/>
            <a:pathLst>
              <a:path w="4358640" h="2180115">
                <a:moveTo>
                  <a:pt x="0" y="2149635"/>
                </a:moveTo>
                <a:cubicBezTo>
                  <a:pt x="115570" y="1957865"/>
                  <a:pt x="231140" y="1766095"/>
                  <a:pt x="365760" y="1509555"/>
                </a:cubicBezTo>
                <a:cubicBezTo>
                  <a:pt x="500380" y="1253015"/>
                  <a:pt x="690880" y="813595"/>
                  <a:pt x="807720" y="610395"/>
                </a:cubicBezTo>
                <a:cubicBezTo>
                  <a:pt x="924560" y="407195"/>
                  <a:pt x="975360" y="376715"/>
                  <a:pt x="1066800" y="290355"/>
                </a:cubicBezTo>
                <a:cubicBezTo>
                  <a:pt x="1158240" y="203995"/>
                  <a:pt x="1267460" y="135415"/>
                  <a:pt x="1356360" y="92235"/>
                </a:cubicBezTo>
                <a:cubicBezTo>
                  <a:pt x="1445260" y="49055"/>
                  <a:pt x="1536700" y="46515"/>
                  <a:pt x="1600200" y="31275"/>
                </a:cubicBezTo>
                <a:cubicBezTo>
                  <a:pt x="1663700" y="16035"/>
                  <a:pt x="1694180" y="-4285"/>
                  <a:pt x="1737360" y="795"/>
                </a:cubicBezTo>
                <a:cubicBezTo>
                  <a:pt x="1780540" y="5875"/>
                  <a:pt x="1790700" y="33815"/>
                  <a:pt x="1859280" y="61755"/>
                </a:cubicBezTo>
                <a:cubicBezTo>
                  <a:pt x="1927860" y="89695"/>
                  <a:pt x="2026920" y="102395"/>
                  <a:pt x="2148840" y="168435"/>
                </a:cubicBezTo>
                <a:cubicBezTo>
                  <a:pt x="2270760" y="234475"/>
                  <a:pt x="2387600" y="277655"/>
                  <a:pt x="2590800" y="457995"/>
                </a:cubicBezTo>
                <a:cubicBezTo>
                  <a:pt x="2794000" y="638335"/>
                  <a:pt x="3073400" y="963455"/>
                  <a:pt x="3368040" y="1250475"/>
                </a:cubicBezTo>
                <a:cubicBezTo>
                  <a:pt x="3662680" y="1537495"/>
                  <a:pt x="4010660" y="1858805"/>
                  <a:pt x="4358640" y="2180115"/>
                </a:cubicBezTo>
              </a:path>
            </a:pathLst>
          </a:custGeom>
          <a:pattFill prst="pct20">
            <a:fgClr>
              <a:schemeClr val="accent1"/>
            </a:fgClr>
            <a:bgClr>
              <a:schemeClr val="bg1"/>
            </a:bgClr>
          </a:pattFill>
          <a:ln w="603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7" name="Freeform 6">
            <a:extLst>
              <a:ext uri="{FF2B5EF4-FFF2-40B4-BE49-F238E27FC236}">
                <a16:creationId xmlns:a16="http://schemas.microsoft.com/office/drawing/2014/main" id="{4A2099F2-E7D6-D7A3-9009-ABD5EE6AF23A}"/>
              </a:ext>
            </a:extLst>
          </p:cNvPr>
          <p:cNvSpPr>
            <a:spLocks/>
          </p:cNvSpPr>
          <p:nvPr/>
        </p:nvSpPr>
        <p:spPr bwMode="auto">
          <a:xfrm>
            <a:off x="1493838" y="1616075"/>
            <a:ext cx="5927725" cy="4175125"/>
          </a:xfrm>
          <a:custGeom>
            <a:avLst/>
            <a:gdLst>
              <a:gd name="T0" fmla="*/ 0 w 5928360"/>
              <a:gd name="T1" fmla="*/ 0 h 4175760"/>
              <a:gd name="T2" fmla="*/ 60939 w 5928360"/>
              <a:gd name="T3" fmla="*/ 1264344 h 4175760"/>
              <a:gd name="T4" fmla="*/ 106647 w 5928360"/>
              <a:gd name="T5" fmla="*/ 2208792 h 4175760"/>
              <a:gd name="T6" fmla="*/ 365643 w 5928360"/>
              <a:gd name="T7" fmla="*/ 3275106 h 4175760"/>
              <a:gd name="T8" fmla="*/ 365643 w 5928360"/>
              <a:gd name="T9" fmla="*/ 3275106 h 4175760"/>
              <a:gd name="T10" fmla="*/ 3671661 w 5928360"/>
              <a:gd name="T11" fmla="*/ 3275106 h 4175760"/>
              <a:gd name="T12" fmla="*/ 3869715 w 5928360"/>
              <a:gd name="T13" fmla="*/ 3259872 h 4175760"/>
              <a:gd name="T14" fmla="*/ 4661942 w 5928360"/>
              <a:gd name="T15" fmla="*/ 3564534 h 4175760"/>
              <a:gd name="T16" fmla="*/ 5926455 w 5928360"/>
              <a:gd name="T17" fmla="*/ 4173855 h 4175760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</a:gdLst>
            <a:ahLst/>
            <a:cxnLst>
              <a:cxn ang="T18">
                <a:pos x="T0" y="T1"/>
              </a:cxn>
              <a:cxn ang="T19">
                <a:pos x="T2" y="T3"/>
              </a:cxn>
              <a:cxn ang="T20">
                <a:pos x="T4" y="T5"/>
              </a:cxn>
              <a:cxn ang="T21">
                <a:pos x="T6" y="T7"/>
              </a:cxn>
              <a:cxn ang="T22">
                <a:pos x="T8" y="T9"/>
              </a:cxn>
              <a:cxn ang="T23">
                <a:pos x="T10" y="T11"/>
              </a:cxn>
              <a:cxn ang="T24">
                <a:pos x="T12" y="T13"/>
              </a:cxn>
              <a:cxn ang="T25">
                <a:pos x="T14" y="T15"/>
              </a:cxn>
              <a:cxn ang="T26">
                <a:pos x="T16" y="T17"/>
              </a:cxn>
            </a:cxnLst>
            <a:rect l="0" t="0" r="r" b="b"/>
            <a:pathLst>
              <a:path w="5928360" h="4175760">
                <a:moveTo>
                  <a:pt x="0" y="0"/>
                </a:moveTo>
                <a:cubicBezTo>
                  <a:pt x="21590" y="448310"/>
                  <a:pt x="43180" y="896620"/>
                  <a:pt x="60960" y="1264920"/>
                </a:cubicBezTo>
                <a:cubicBezTo>
                  <a:pt x="78740" y="1633220"/>
                  <a:pt x="55880" y="1874520"/>
                  <a:pt x="106680" y="2209800"/>
                </a:cubicBezTo>
                <a:cubicBezTo>
                  <a:pt x="157480" y="2545080"/>
                  <a:pt x="365760" y="3276600"/>
                  <a:pt x="365760" y="3276600"/>
                </a:cubicBezTo>
                <a:lnTo>
                  <a:pt x="3672840" y="3276600"/>
                </a:lnTo>
                <a:cubicBezTo>
                  <a:pt x="4257040" y="3274060"/>
                  <a:pt x="3705860" y="3213100"/>
                  <a:pt x="3870960" y="3261360"/>
                </a:cubicBezTo>
                <a:cubicBezTo>
                  <a:pt x="4036060" y="3309620"/>
                  <a:pt x="4320540" y="3413760"/>
                  <a:pt x="4663440" y="3566160"/>
                </a:cubicBezTo>
                <a:cubicBezTo>
                  <a:pt x="5006340" y="3718560"/>
                  <a:pt x="5467350" y="3947160"/>
                  <a:pt x="5928360" y="4175760"/>
                </a:cubicBezTo>
              </a:path>
            </a:pathLst>
          </a:custGeom>
          <a:noFill/>
          <a:ln w="53975" cap="flat" cmpd="sng" algn="ctr">
            <a:solidFill>
              <a:srgbClr val="7030A0"/>
            </a:solidFill>
            <a:prstDash val="solid"/>
            <a:round/>
            <a:headEnd type="none" w="med" len="med"/>
            <a:tailEnd type="non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8" name="Freeform 7">
            <a:extLst>
              <a:ext uri="{FF2B5EF4-FFF2-40B4-BE49-F238E27FC236}">
                <a16:creationId xmlns:a16="http://schemas.microsoft.com/office/drawing/2014/main" id="{41E0E5C8-D414-567F-7C1B-434B835ADD41}"/>
              </a:ext>
            </a:extLst>
          </p:cNvPr>
          <p:cNvSpPr>
            <a:spLocks/>
          </p:cNvSpPr>
          <p:nvPr/>
        </p:nvSpPr>
        <p:spPr bwMode="auto">
          <a:xfrm>
            <a:off x="1584325" y="1630363"/>
            <a:ext cx="5837238" cy="3916362"/>
          </a:xfrm>
          <a:custGeom>
            <a:avLst/>
            <a:gdLst>
              <a:gd name="T0" fmla="*/ 0 w 5836920"/>
              <a:gd name="T1" fmla="*/ 0 h 3916680"/>
              <a:gd name="T2" fmla="*/ 76212 w 5836920"/>
              <a:gd name="T3" fmla="*/ 837996 h 3916680"/>
              <a:gd name="T4" fmla="*/ 213396 w 5836920"/>
              <a:gd name="T5" fmla="*/ 1858827 h 3916680"/>
              <a:gd name="T6" fmla="*/ 426789 w 5836920"/>
              <a:gd name="T7" fmla="*/ 2620641 h 3916680"/>
              <a:gd name="T8" fmla="*/ 533487 w 5836920"/>
              <a:gd name="T9" fmla="*/ 2742531 h 3916680"/>
              <a:gd name="T10" fmla="*/ 1234641 w 5836920"/>
              <a:gd name="T11" fmla="*/ 2727297 h 3916680"/>
              <a:gd name="T12" fmla="*/ 2606466 w 5836920"/>
              <a:gd name="T13" fmla="*/ 2727297 h 3916680"/>
              <a:gd name="T14" fmla="*/ 3277137 w 5836920"/>
              <a:gd name="T15" fmla="*/ 2757768 h 3916680"/>
              <a:gd name="T16" fmla="*/ 3505773 w 5836920"/>
              <a:gd name="T17" fmla="*/ 2833950 h 3916680"/>
              <a:gd name="T18" fmla="*/ 4511778 w 5836920"/>
              <a:gd name="T19" fmla="*/ 3169149 h 3916680"/>
              <a:gd name="T20" fmla="*/ 5533023 w 5836920"/>
              <a:gd name="T21" fmla="*/ 3748128 h 3916680"/>
              <a:gd name="T22" fmla="*/ 5837874 w 5836920"/>
              <a:gd name="T23" fmla="*/ 3915726 h 3916680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</a:gdLst>
            <a:ahLst/>
            <a:cxnLst>
              <a:cxn ang="T24">
                <a:pos x="T0" y="T1"/>
              </a:cxn>
              <a:cxn ang="T25">
                <a:pos x="T2" y="T3"/>
              </a:cxn>
              <a:cxn ang="T26">
                <a:pos x="T4" y="T5"/>
              </a:cxn>
              <a:cxn ang="T27">
                <a:pos x="T6" y="T7"/>
              </a:cxn>
              <a:cxn ang="T28">
                <a:pos x="T8" y="T9"/>
              </a:cxn>
              <a:cxn ang="T29">
                <a:pos x="T10" y="T11"/>
              </a:cxn>
              <a:cxn ang="T30">
                <a:pos x="T12" y="T13"/>
              </a:cxn>
              <a:cxn ang="T31">
                <a:pos x="T14" y="T15"/>
              </a:cxn>
              <a:cxn ang="T32">
                <a:pos x="T16" y="T17"/>
              </a:cxn>
              <a:cxn ang="T33">
                <a:pos x="T18" y="T19"/>
              </a:cxn>
              <a:cxn ang="T34">
                <a:pos x="T20" y="T21"/>
              </a:cxn>
              <a:cxn ang="T35">
                <a:pos x="T22" y="T23"/>
              </a:cxn>
            </a:cxnLst>
            <a:rect l="0" t="0" r="r" b="b"/>
            <a:pathLst>
              <a:path w="5836920" h="3916680">
                <a:moveTo>
                  <a:pt x="0" y="0"/>
                </a:moveTo>
                <a:cubicBezTo>
                  <a:pt x="20320" y="264160"/>
                  <a:pt x="40640" y="528320"/>
                  <a:pt x="76200" y="838200"/>
                </a:cubicBezTo>
                <a:cubicBezTo>
                  <a:pt x="111760" y="1148080"/>
                  <a:pt x="154940" y="1562100"/>
                  <a:pt x="213360" y="1859280"/>
                </a:cubicBezTo>
                <a:cubicBezTo>
                  <a:pt x="271780" y="2156460"/>
                  <a:pt x="373380" y="2473960"/>
                  <a:pt x="426720" y="2621280"/>
                </a:cubicBezTo>
                <a:cubicBezTo>
                  <a:pt x="480060" y="2768600"/>
                  <a:pt x="398780" y="2725420"/>
                  <a:pt x="533400" y="2743200"/>
                </a:cubicBezTo>
                <a:cubicBezTo>
                  <a:pt x="668020" y="2760980"/>
                  <a:pt x="1234440" y="2727960"/>
                  <a:pt x="1234440" y="2727960"/>
                </a:cubicBezTo>
                <a:lnTo>
                  <a:pt x="2606040" y="2727960"/>
                </a:lnTo>
                <a:cubicBezTo>
                  <a:pt x="2946400" y="2733040"/>
                  <a:pt x="3126740" y="2740660"/>
                  <a:pt x="3276600" y="2758440"/>
                </a:cubicBezTo>
                <a:cubicBezTo>
                  <a:pt x="3426460" y="2776220"/>
                  <a:pt x="3505200" y="2834640"/>
                  <a:pt x="3505200" y="2834640"/>
                </a:cubicBezTo>
                <a:cubicBezTo>
                  <a:pt x="3710940" y="2903220"/>
                  <a:pt x="4173220" y="3017520"/>
                  <a:pt x="4511040" y="3169920"/>
                </a:cubicBezTo>
                <a:cubicBezTo>
                  <a:pt x="4848860" y="3322320"/>
                  <a:pt x="5311140" y="3624580"/>
                  <a:pt x="5532120" y="3749040"/>
                </a:cubicBezTo>
                <a:cubicBezTo>
                  <a:pt x="5753100" y="3873500"/>
                  <a:pt x="5795010" y="3895090"/>
                  <a:pt x="5836920" y="3916680"/>
                </a:cubicBezTo>
              </a:path>
            </a:pathLst>
          </a:custGeom>
          <a:noFill/>
          <a:ln w="38100" cap="flat" cmpd="sng" algn="ctr">
            <a:solidFill>
              <a:srgbClr val="002060"/>
            </a:solidFill>
            <a:prstDash val="solid"/>
            <a:round/>
            <a:headEnd type="none" w="med" len="med"/>
            <a:tailEnd type="non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0" name="Freeform 9">
            <a:extLst>
              <a:ext uri="{FF2B5EF4-FFF2-40B4-BE49-F238E27FC236}">
                <a16:creationId xmlns:a16="http://schemas.microsoft.com/office/drawing/2014/main" id="{5AFA14D0-6E22-9B57-C4A7-050410AE5861}"/>
              </a:ext>
            </a:extLst>
          </p:cNvPr>
          <p:cNvSpPr>
            <a:spLocks/>
          </p:cNvSpPr>
          <p:nvPr/>
        </p:nvSpPr>
        <p:spPr bwMode="auto">
          <a:xfrm>
            <a:off x="1676400" y="1584325"/>
            <a:ext cx="5730875" cy="3703638"/>
          </a:xfrm>
          <a:custGeom>
            <a:avLst/>
            <a:gdLst>
              <a:gd name="T0" fmla="*/ 0 w 5730240"/>
              <a:gd name="T1" fmla="*/ 0 h 3703320"/>
              <a:gd name="T2" fmla="*/ 213432 w 5730240"/>
              <a:gd name="T3" fmla="*/ 1036587 h 3703320"/>
              <a:gd name="T4" fmla="*/ 518331 w 5730240"/>
              <a:gd name="T5" fmla="*/ 1966467 h 3703320"/>
              <a:gd name="T6" fmla="*/ 701274 w 5730240"/>
              <a:gd name="T7" fmla="*/ 2240856 h 3703320"/>
              <a:gd name="T8" fmla="*/ 1326321 w 5730240"/>
              <a:gd name="T9" fmla="*/ 2225613 h 3703320"/>
              <a:gd name="T10" fmla="*/ 2408721 w 5730240"/>
              <a:gd name="T11" fmla="*/ 2240856 h 3703320"/>
              <a:gd name="T12" fmla="*/ 2561172 w 5730240"/>
              <a:gd name="T13" fmla="*/ 2256102 h 3703320"/>
              <a:gd name="T14" fmla="*/ 3033768 w 5730240"/>
              <a:gd name="T15" fmla="*/ 2393295 h 3703320"/>
              <a:gd name="T16" fmla="*/ 4283865 w 5730240"/>
              <a:gd name="T17" fmla="*/ 2850615 h 3703320"/>
              <a:gd name="T18" fmla="*/ 5732145 w 5730240"/>
              <a:gd name="T19" fmla="*/ 3704274 h 3703320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</a:gdLst>
            <a:ahLst/>
            <a:cxnLst>
              <a:cxn ang="T20">
                <a:pos x="T0" y="T1"/>
              </a:cxn>
              <a:cxn ang="T21">
                <a:pos x="T2" y="T3"/>
              </a:cxn>
              <a:cxn ang="T22">
                <a:pos x="T4" y="T5"/>
              </a:cxn>
              <a:cxn ang="T23">
                <a:pos x="T6" y="T7"/>
              </a:cxn>
              <a:cxn ang="T24">
                <a:pos x="T8" y="T9"/>
              </a:cxn>
              <a:cxn ang="T25">
                <a:pos x="T10" y="T11"/>
              </a:cxn>
              <a:cxn ang="T26">
                <a:pos x="T12" y="T13"/>
              </a:cxn>
              <a:cxn ang="T27">
                <a:pos x="T14" y="T15"/>
              </a:cxn>
              <a:cxn ang="T28">
                <a:pos x="T16" y="T17"/>
              </a:cxn>
              <a:cxn ang="T29">
                <a:pos x="T18" y="T19"/>
              </a:cxn>
            </a:cxnLst>
            <a:rect l="0" t="0" r="r" b="b"/>
            <a:pathLst>
              <a:path w="5730240" h="3703320">
                <a:moveTo>
                  <a:pt x="0" y="0"/>
                </a:moveTo>
                <a:cubicBezTo>
                  <a:pt x="63500" y="354330"/>
                  <a:pt x="127000" y="708660"/>
                  <a:pt x="213360" y="1036320"/>
                </a:cubicBezTo>
                <a:cubicBezTo>
                  <a:pt x="299720" y="1363980"/>
                  <a:pt x="436880" y="1765300"/>
                  <a:pt x="518160" y="1965960"/>
                </a:cubicBezTo>
                <a:cubicBezTo>
                  <a:pt x="599440" y="2166620"/>
                  <a:pt x="566420" y="2197100"/>
                  <a:pt x="701040" y="2240280"/>
                </a:cubicBezTo>
                <a:cubicBezTo>
                  <a:pt x="835660" y="2283460"/>
                  <a:pt x="1041400" y="2225040"/>
                  <a:pt x="1325880" y="2225040"/>
                </a:cubicBezTo>
                <a:cubicBezTo>
                  <a:pt x="1610360" y="2225040"/>
                  <a:pt x="2202180" y="2235200"/>
                  <a:pt x="2407920" y="2240280"/>
                </a:cubicBezTo>
                <a:cubicBezTo>
                  <a:pt x="2613660" y="2245360"/>
                  <a:pt x="2456180" y="2230120"/>
                  <a:pt x="2560320" y="2255520"/>
                </a:cubicBezTo>
                <a:cubicBezTo>
                  <a:pt x="2664460" y="2280920"/>
                  <a:pt x="2745740" y="2293620"/>
                  <a:pt x="3032760" y="2392680"/>
                </a:cubicBezTo>
                <a:cubicBezTo>
                  <a:pt x="3319780" y="2491740"/>
                  <a:pt x="3832860" y="2631440"/>
                  <a:pt x="4282440" y="2849880"/>
                </a:cubicBezTo>
                <a:cubicBezTo>
                  <a:pt x="4732020" y="3068320"/>
                  <a:pt x="5231130" y="3385820"/>
                  <a:pt x="5730240" y="3703320"/>
                </a:cubicBezTo>
              </a:path>
            </a:pathLst>
          </a:custGeom>
          <a:noFill/>
          <a:ln w="41275" cap="flat" cmpd="sng" algn="ctr">
            <a:solidFill>
              <a:srgbClr val="00B0F0"/>
            </a:solidFill>
            <a:prstDash val="solid"/>
            <a:round/>
            <a:headEnd type="none" w="med" len="med"/>
            <a:tailEnd type="non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1" name="Freeform 10">
            <a:extLst>
              <a:ext uri="{FF2B5EF4-FFF2-40B4-BE49-F238E27FC236}">
                <a16:creationId xmlns:a16="http://schemas.microsoft.com/office/drawing/2014/main" id="{695B94B7-8DB3-3F26-CA12-3FA2089D4AEE}"/>
              </a:ext>
            </a:extLst>
          </p:cNvPr>
          <p:cNvSpPr>
            <a:spLocks/>
          </p:cNvSpPr>
          <p:nvPr/>
        </p:nvSpPr>
        <p:spPr bwMode="auto">
          <a:xfrm>
            <a:off x="1889125" y="1706563"/>
            <a:ext cx="5518150" cy="3475037"/>
          </a:xfrm>
          <a:custGeom>
            <a:avLst/>
            <a:gdLst>
              <a:gd name="T0" fmla="*/ 0 w 5516880"/>
              <a:gd name="T1" fmla="*/ 0 h 3474720"/>
              <a:gd name="T2" fmla="*/ 137256 w 5516880"/>
              <a:gd name="T3" fmla="*/ 487812 h 3474720"/>
              <a:gd name="T4" fmla="*/ 335511 w 5516880"/>
              <a:gd name="T5" fmla="*/ 1036605 h 3474720"/>
              <a:gd name="T6" fmla="*/ 732024 w 5516880"/>
              <a:gd name="T7" fmla="*/ 1539660 h 3474720"/>
              <a:gd name="T8" fmla="*/ 1174290 w 5516880"/>
              <a:gd name="T9" fmla="*/ 1661616 h 3474720"/>
              <a:gd name="T10" fmla="*/ 1525053 w 5516880"/>
              <a:gd name="T11" fmla="*/ 1676859 h 3474720"/>
              <a:gd name="T12" fmla="*/ 2043570 w 5516880"/>
              <a:gd name="T13" fmla="*/ 1707348 h 3474720"/>
              <a:gd name="T14" fmla="*/ 3095857 w 5516880"/>
              <a:gd name="T15" fmla="*/ 2027475 h 3474720"/>
              <a:gd name="T16" fmla="*/ 3949887 w 5516880"/>
              <a:gd name="T17" fmla="*/ 2408580 h 3474720"/>
              <a:gd name="T18" fmla="*/ 5520691 w 5516880"/>
              <a:gd name="T19" fmla="*/ 3475671 h 3474720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</a:gdLst>
            <a:ahLst/>
            <a:cxnLst>
              <a:cxn ang="T20">
                <a:pos x="T0" y="T1"/>
              </a:cxn>
              <a:cxn ang="T21">
                <a:pos x="T2" y="T3"/>
              </a:cxn>
              <a:cxn ang="T22">
                <a:pos x="T4" y="T5"/>
              </a:cxn>
              <a:cxn ang="T23">
                <a:pos x="T6" y="T7"/>
              </a:cxn>
              <a:cxn ang="T24">
                <a:pos x="T8" y="T9"/>
              </a:cxn>
              <a:cxn ang="T25">
                <a:pos x="T10" y="T11"/>
              </a:cxn>
              <a:cxn ang="T26">
                <a:pos x="T12" y="T13"/>
              </a:cxn>
              <a:cxn ang="T27">
                <a:pos x="T14" y="T15"/>
              </a:cxn>
              <a:cxn ang="T28">
                <a:pos x="T16" y="T17"/>
              </a:cxn>
              <a:cxn ang="T29">
                <a:pos x="T18" y="T19"/>
              </a:cxn>
            </a:cxnLst>
            <a:rect l="0" t="0" r="r" b="b"/>
            <a:pathLst>
              <a:path w="5516880" h="3474720">
                <a:moveTo>
                  <a:pt x="0" y="0"/>
                </a:moveTo>
                <a:cubicBezTo>
                  <a:pt x="40640" y="157480"/>
                  <a:pt x="81280" y="314960"/>
                  <a:pt x="137160" y="487680"/>
                </a:cubicBezTo>
                <a:cubicBezTo>
                  <a:pt x="193040" y="660400"/>
                  <a:pt x="236220" y="861060"/>
                  <a:pt x="335280" y="1036320"/>
                </a:cubicBezTo>
                <a:cubicBezTo>
                  <a:pt x="434340" y="1211580"/>
                  <a:pt x="591820" y="1435100"/>
                  <a:pt x="731520" y="1539240"/>
                </a:cubicBezTo>
                <a:cubicBezTo>
                  <a:pt x="871220" y="1643380"/>
                  <a:pt x="1041400" y="1638300"/>
                  <a:pt x="1173480" y="1661160"/>
                </a:cubicBezTo>
                <a:cubicBezTo>
                  <a:pt x="1305560" y="1684020"/>
                  <a:pt x="1524000" y="1676400"/>
                  <a:pt x="1524000" y="1676400"/>
                </a:cubicBezTo>
                <a:cubicBezTo>
                  <a:pt x="1668780" y="1684020"/>
                  <a:pt x="1780540" y="1648460"/>
                  <a:pt x="2042160" y="1706880"/>
                </a:cubicBezTo>
                <a:cubicBezTo>
                  <a:pt x="2303780" y="1765300"/>
                  <a:pt x="2776220" y="1910080"/>
                  <a:pt x="3093720" y="2026920"/>
                </a:cubicBezTo>
                <a:cubicBezTo>
                  <a:pt x="3411220" y="2143760"/>
                  <a:pt x="3543300" y="2166620"/>
                  <a:pt x="3947160" y="2407920"/>
                </a:cubicBezTo>
                <a:cubicBezTo>
                  <a:pt x="4351020" y="2649220"/>
                  <a:pt x="4933950" y="3061970"/>
                  <a:pt x="5516880" y="3474720"/>
                </a:cubicBezTo>
              </a:path>
            </a:pathLst>
          </a:custGeom>
          <a:noFill/>
          <a:ln w="53975" cap="flat" cmpd="sng" algn="ctr">
            <a:solidFill>
              <a:srgbClr val="00B050"/>
            </a:solidFill>
            <a:prstDash val="solid"/>
            <a:round/>
            <a:headEnd type="none" w="med" len="med"/>
            <a:tailEnd type="non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2" name="Freeform 11">
            <a:extLst>
              <a:ext uri="{FF2B5EF4-FFF2-40B4-BE49-F238E27FC236}">
                <a16:creationId xmlns:a16="http://schemas.microsoft.com/office/drawing/2014/main" id="{920DBE52-A4C1-DA3A-BCB1-97D507E25A49}"/>
              </a:ext>
            </a:extLst>
          </p:cNvPr>
          <p:cNvSpPr>
            <a:spLocks/>
          </p:cNvSpPr>
          <p:nvPr/>
        </p:nvSpPr>
        <p:spPr bwMode="auto">
          <a:xfrm>
            <a:off x="2057400" y="1616075"/>
            <a:ext cx="5380038" cy="3260725"/>
          </a:xfrm>
          <a:custGeom>
            <a:avLst/>
            <a:gdLst>
              <a:gd name="T0" fmla="*/ 0 w 5379720"/>
              <a:gd name="T1" fmla="*/ 0 h 3261360"/>
              <a:gd name="T2" fmla="*/ 198156 w 5379720"/>
              <a:gd name="T3" fmla="*/ 441702 h 3261360"/>
              <a:gd name="T4" fmla="*/ 381069 w 5379720"/>
              <a:gd name="T5" fmla="*/ 792018 h 3261360"/>
              <a:gd name="T6" fmla="*/ 823107 w 5379720"/>
              <a:gd name="T7" fmla="*/ 1081407 h 3261360"/>
              <a:gd name="T8" fmla="*/ 1310871 w 5379720"/>
              <a:gd name="T9" fmla="*/ 1172796 h 3261360"/>
              <a:gd name="T10" fmla="*/ 1890096 w 5379720"/>
              <a:gd name="T11" fmla="*/ 1294644 h 3261360"/>
              <a:gd name="T12" fmla="*/ 2621745 w 5379720"/>
              <a:gd name="T13" fmla="*/ 1477416 h 3261360"/>
              <a:gd name="T14" fmla="*/ 3079026 w 5379720"/>
              <a:gd name="T15" fmla="*/ 1690653 h 3261360"/>
              <a:gd name="T16" fmla="*/ 3734463 w 5379720"/>
              <a:gd name="T17" fmla="*/ 1995273 h 3261360"/>
              <a:gd name="T18" fmla="*/ 4725237 w 5379720"/>
              <a:gd name="T19" fmla="*/ 2695905 h 3261360"/>
              <a:gd name="T20" fmla="*/ 5380674 w 5379720"/>
              <a:gd name="T21" fmla="*/ 3259455 h 3261360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</a:gdLst>
            <a:ahLst/>
            <a:cxnLst>
              <a:cxn ang="T22">
                <a:pos x="T0" y="T1"/>
              </a:cxn>
              <a:cxn ang="T23">
                <a:pos x="T2" y="T3"/>
              </a:cxn>
              <a:cxn ang="T24">
                <a:pos x="T4" y="T5"/>
              </a:cxn>
              <a:cxn ang="T25">
                <a:pos x="T6" y="T7"/>
              </a:cxn>
              <a:cxn ang="T26">
                <a:pos x="T8" y="T9"/>
              </a:cxn>
              <a:cxn ang="T27">
                <a:pos x="T10" y="T11"/>
              </a:cxn>
              <a:cxn ang="T28">
                <a:pos x="T12" y="T13"/>
              </a:cxn>
              <a:cxn ang="T29">
                <a:pos x="T14" y="T15"/>
              </a:cxn>
              <a:cxn ang="T30">
                <a:pos x="T16" y="T17"/>
              </a:cxn>
              <a:cxn ang="T31">
                <a:pos x="T18" y="T19"/>
              </a:cxn>
              <a:cxn ang="T32">
                <a:pos x="T20" y="T21"/>
              </a:cxn>
            </a:cxnLst>
            <a:rect l="0" t="0" r="r" b="b"/>
            <a:pathLst>
              <a:path w="5379720" h="3261360">
                <a:moveTo>
                  <a:pt x="0" y="0"/>
                </a:moveTo>
                <a:cubicBezTo>
                  <a:pt x="67310" y="154940"/>
                  <a:pt x="134620" y="309880"/>
                  <a:pt x="198120" y="441960"/>
                </a:cubicBezTo>
                <a:cubicBezTo>
                  <a:pt x="261620" y="574040"/>
                  <a:pt x="276860" y="685800"/>
                  <a:pt x="381000" y="792480"/>
                </a:cubicBezTo>
                <a:cubicBezTo>
                  <a:pt x="485140" y="899160"/>
                  <a:pt x="668020" y="1018540"/>
                  <a:pt x="822960" y="1082040"/>
                </a:cubicBezTo>
                <a:cubicBezTo>
                  <a:pt x="977900" y="1145540"/>
                  <a:pt x="1132840" y="1137920"/>
                  <a:pt x="1310640" y="1173480"/>
                </a:cubicBezTo>
                <a:cubicBezTo>
                  <a:pt x="1488440" y="1209040"/>
                  <a:pt x="1671320" y="1244600"/>
                  <a:pt x="1889760" y="1295400"/>
                </a:cubicBezTo>
                <a:cubicBezTo>
                  <a:pt x="2108200" y="1346200"/>
                  <a:pt x="2423160" y="1412240"/>
                  <a:pt x="2621280" y="1478280"/>
                </a:cubicBezTo>
                <a:cubicBezTo>
                  <a:pt x="2819400" y="1544320"/>
                  <a:pt x="3078480" y="1691640"/>
                  <a:pt x="3078480" y="1691640"/>
                </a:cubicBezTo>
                <a:cubicBezTo>
                  <a:pt x="3263900" y="1778000"/>
                  <a:pt x="3459480" y="1828800"/>
                  <a:pt x="3733800" y="1996440"/>
                </a:cubicBezTo>
                <a:cubicBezTo>
                  <a:pt x="4008120" y="2164080"/>
                  <a:pt x="4450080" y="2486660"/>
                  <a:pt x="4724400" y="2697480"/>
                </a:cubicBezTo>
                <a:cubicBezTo>
                  <a:pt x="4998720" y="2908300"/>
                  <a:pt x="5189220" y="3084830"/>
                  <a:pt x="5379720" y="3261360"/>
                </a:cubicBezTo>
              </a:path>
            </a:pathLst>
          </a:custGeom>
          <a:noFill/>
          <a:ln w="4762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3" name="Freeform 22">
            <a:extLst>
              <a:ext uri="{FF2B5EF4-FFF2-40B4-BE49-F238E27FC236}">
                <a16:creationId xmlns:a16="http://schemas.microsoft.com/office/drawing/2014/main" id="{7B16506F-EFBA-7B96-4CD8-3F9A9E030086}"/>
              </a:ext>
            </a:extLst>
          </p:cNvPr>
          <p:cNvSpPr>
            <a:spLocks/>
          </p:cNvSpPr>
          <p:nvPr/>
        </p:nvSpPr>
        <p:spPr bwMode="auto">
          <a:xfrm flipV="1">
            <a:off x="2378075" y="3810000"/>
            <a:ext cx="1812925" cy="53975"/>
          </a:xfrm>
          <a:custGeom>
            <a:avLst/>
            <a:gdLst>
              <a:gd name="T0" fmla="*/ 0 w 2004776"/>
              <a:gd name="T1" fmla="*/ 376928186 h 15240"/>
              <a:gd name="T2" fmla="*/ 818145 w 2004776"/>
              <a:gd name="T3" fmla="*/ 376928186 h 15240"/>
              <a:gd name="T4" fmla="*/ 818145 w 2004776"/>
              <a:gd name="T5" fmla="*/ 0 h 15240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2004776" h="15240">
                <a:moveTo>
                  <a:pt x="0" y="15240"/>
                </a:moveTo>
                <a:lnTo>
                  <a:pt x="1828800" y="15240"/>
                </a:lnTo>
                <a:cubicBezTo>
                  <a:pt x="2133600" y="12700"/>
                  <a:pt x="1981200" y="6350"/>
                  <a:pt x="1828800" y="0"/>
                </a:cubicBezTo>
              </a:path>
            </a:pathLst>
          </a:custGeom>
          <a:noFill/>
          <a:ln w="38100" cap="flat" cmpd="sng" algn="ctr">
            <a:solidFill>
              <a:srgbClr val="C00000"/>
            </a:solidFill>
            <a:prstDash val="solid"/>
            <a:round/>
            <a:headEnd type="none" w="med" len="med"/>
            <a:tailEnd type="non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4" name="Freeform 23">
            <a:extLst>
              <a:ext uri="{FF2B5EF4-FFF2-40B4-BE49-F238E27FC236}">
                <a16:creationId xmlns:a16="http://schemas.microsoft.com/office/drawing/2014/main" id="{C43FBA17-90CF-F771-42EE-ABE024E208F1}"/>
              </a:ext>
            </a:extLst>
          </p:cNvPr>
          <p:cNvSpPr>
            <a:spLocks/>
          </p:cNvSpPr>
          <p:nvPr/>
        </p:nvSpPr>
        <p:spPr bwMode="auto">
          <a:xfrm>
            <a:off x="4191000" y="3840163"/>
            <a:ext cx="762000" cy="1066800"/>
          </a:xfrm>
          <a:custGeom>
            <a:avLst/>
            <a:gdLst>
              <a:gd name="T0" fmla="*/ 0 w 762000"/>
              <a:gd name="T1" fmla="*/ 0 h 1066800"/>
              <a:gd name="T2" fmla="*/ 274320 w 762000"/>
              <a:gd name="T3" fmla="*/ 457200 h 1066800"/>
              <a:gd name="T4" fmla="*/ 762000 w 762000"/>
              <a:gd name="T5" fmla="*/ 1066800 h 1066800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762000" h="1066800">
                <a:moveTo>
                  <a:pt x="0" y="0"/>
                </a:moveTo>
                <a:cubicBezTo>
                  <a:pt x="73660" y="139700"/>
                  <a:pt x="147320" y="279400"/>
                  <a:pt x="274320" y="457200"/>
                </a:cubicBezTo>
                <a:cubicBezTo>
                  <a:pt x="401320" y="635000"/>
                  <a:pt x="581660" y="850900"/>
                  <a:pt x="762000" y="1066800"/>
                </a:cubicBezTo>
              </a:path>
            </a:pathLst>
          </a:custGeom>
          <a:noFill/>
          <a:ln w="44450" cap="flat" cmpd="sng" algn="ctr">
            <a:solidFill>
              <a:srgbClr val="0070C0"/>
            </a:solidFill>
            <a:prstDash val="solid"/>
            <a:round/>
            <a:headEnd type="none" w="med" len="med"/>
            <a:tailEnd type="non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  <p:cxnSp>
        <p:nvCxnSpPr>
          <p:cNvPr id="26" name="Straight Connector 25">
            <a:extLst>
              <a:ext uri="{FF2B5EF4-FFF2-40B4-BE49-F238E27FC236}">
                <a16:creationId xmlns:a16="http://schemas.microsoft.com/office/drawing/2014/main" id="{30975596-7594-CF5E-F772-5D50268471CF}"/>
              </a:ext>
            </a:extLst>
          </p:cNvPr>
          <p:cNvCxnSpPr>
            <a:cxnSpLocks noChangeShapeType="1"/>
          </p:cNvCxnSpPr>
          <p:nvPr/>
        </p:nvCxnSpPr>
        <p:spPr bwMode="auto">
          <a:xfrm flipH="1">
            <a:off x="2865438" y="4876800"/>
            <a:ext cx="2087562" cy="0"/>
          </a:xfrm>
          <a:prstGeom prst="line">
            <a:avLst/>
          </a:prstGeom>
          <a:noFill/>
          <a:ln w="38100" algn="ctr">
            <a:solidFill>
              <a:srgbClr val="7030A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27" name="Freeform 26">
            <a:extLst>
              <a:ext uri="{FF2B5EF4-FFF2-40B4-BE49-F238E27FC236}">
                <a16:creationId xmlns:a16="http://schemas.microsoft.com/office/drawing/2014/main" id="{A4054826-DD4D-04E2-F23C-1E99E11E6B18}"/>
              </a:ext>
            </a:extLst>
          </p:cNvPr>
          <p:cNvSpPr>
            <a:spLocks/>
          </p:cNvSpPr>
          <p:nvPr/>
        </p:nvSpPr>
        <p:spPr bwMode="auto">
          <a:xfrm>
            <a:off x="2378075" y="3794125"/>
            <a:ext cx="487363" cy="1082675"/>
          </a:xfrm>
          <a:custGeom>
            <a:avLst/>
            <a:gdLst>
              <a:gd name="T0" fmla="*/ 0 w 457200"/>
              <a:gd name="T1" fmla="*/ 0 h 1051560"/>
              <a:gd name="T2" fmla="*/ 127117 w 457200"/>
              <a:gd name="T3" fmla="*/ 519286 h 1051560"/>
              <a:gd name="T4" fmla="*/ 762709 w 457200"/>
              <a:gd name="T5" fmla="*/ 1327063 h 1051560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457200" h="1051560">
                <a:moveTo>
                  <a:pt x="0" y="0"/>
                </a:moveTo>
                <a:cubicBezTo>
                  <a:pt x="0" y="118110"/>
                  <a:pt x="0" y="236220"/>
                  <a:pt x="76200" y="411480"/>
                </a:cubicBezTo>
                <a:cubicBezTo>
                  <a:pt x="152400" y="586740"/>
                  <a:pt x="304800" y="819150"/>
                  <a:pt x="457200" y="1051560"/>
                </a:cubicBezTo>
              </a:path>
            </a:pathLst>
          </a:custGeom>
          <a:noFill/>
          <a:ln w="60325" cap="flat" cmpd="sng" algn="ctr">
            <a:solidFill>
              <a:srgbClr val="FF6600"/>
            </a:solidFill>
            <a:prstDash val="sysDot"/>
            <a:round/>
            <a:headEnd type="none" w="med" len="med"/>
            <a:tailEnd type="non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  <p:grpSp>
        <p:nvGrpSpPr>
          <p:cNvPr id="33" name="Group 32">
            <a:extLst>
              <a:ext uri="{FF2B5EF4-FFF2-40B4-BE49-F238E27FC236}">
                <a16:creationId xmlns:a16="http://schemas.microsoft.com/office/drawing/2014/main" id="{03B49696-5972-BACF-B63E-D2A7F133EED3}"/>
              </a:ext>
            </a:extLst>
          </p:cNvPr>
          <p:cNvGrpSpPr>
            <a:grpSpLocks/>
          </p:cNvGrpSpPr>
          <p:nvPr/>
        </p:nvGrpSpPr>
        <p:grpSpPr bwMode="auto">
          <a:xfrm>
            <a:off x="2667000" y="3463925"/>
            <a:ext cx="1676400" cy="1443038"/>
            <a:chOff x="2529840" y="3947160"/>
            <a:chExt cx="2575560" cy="1112520"/>
          </a:xfrm>
        </p:grpSpPr>
        <p:sp>
          <p:nvSpPr>
            <p:cNvPr id="17430" name="Freeform 28">
              <a:extLst>
                <a:ext uri="{FF2B5EF4-FFF2-40B4-BE49-F238E27FC236}">
                  <a16:creationId xmlns:a16="http://schemas.microsoft.com/office/drawing/2014/main" id="{0D256548-A0B9-A5FC-7EA2-CA0D851BCD87}"/>
                </a:ext>
              </a:extLst>
            </p:cNvPr>
            <p:cNvSpPr>
              <a:spLocks/>
            </p:cNvSpPr>
            <p:nvPr/>
          </p:nvSpPr>
          <p:spPr bwMode="auto">
            <a:xfrm flipV="1">
              <a:off x="2529840" y="3962400"/>
              <a:ext cx="1813560" cy="53927"/>
            </a:xfrm>
            <a:custGeom>
              <a:avLst/>
              <a:gdLst>
                <a:gd name="T0" fmla="*/ 0 w 2004776"/>
                <a:gd name="T1" fmla="*/ 374590045 h 15240"/>
                <a:gd name="T2" fmla="*/ 820153 w 2004776"/>
                <a:gd name="T3" fmla="*/ 374590045 h 15240"/>
                <a:gd name="T4" fmla="*/ 820153 w 2004776"/>
                <a:gd name="T5" fmla="*/ 0 h 15240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2004776" h="15240">
                  <a:moveTo>
                    <a:pt x="0" y="15240"/>
                  </a:moveTo>
                  <a:lnTo>
                    <a:pt x="1828800" y="15240"/>
                  </a:lnTo>
                  <a:cubicBezTo>
                    <a:pt x="2133600" y="12700"/>
                    <a:pt x="1981200" y="6350"/>
                    <a:pt x="1828800" y="0"/>
                  </a:cubicBezTo>
                </a:path>
              </a:pathLst>
            </a:custGeom>
            <a:noFill/>
            <a:ln w="38100" cap="flat" cmpd="sng" algn="ctr">
              <a:solidFill>
                <a:srgbClr val="C00000"/>
              </a:solidFill>
              <a:prstDash val="solid"/>
              <a:round/>
              <a:headEnd type="none" w="med" len="med"/>
              <a:tailEnd type="none" w="med" len="med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7431" name="Freeform 29">
              <a:extLst>
                <a:ext uri="{FF2B5EF4-FFF2-40B4-BE49-F238E27FC236}">
                  <a16:creationId xmlns:a16="http://schemas.microsoft.com/office/drawing/2014/main" id="{71AE38FC-F26D-E08D-154E-E4DA2B9EAB59}"/>
                </a:ext>
              </a:extLst>
            </p:cNvPr>
            <p:cNvSpPr>
              <a:spLocks/>
            </p:cNvSpPr>
            <p:nvPr/>
          </p:nvSpPr>
          <p:spPr bwMode="auto">
            <a:xfrm>
              <a:off x="4343400" y="3992880"/>
              <a:ext cx="762000" cy="1066800"/>
            </a:xfrm>
            <a:custGeom>
              <a:avLst/>
              <a:gdLst>
                <a:gd name="T0" fmla="*/ 0 w 762000"/>
                <a:gd name="T1" fmla="*/ 0 h 1066800"/>
                <a:gd name="T2" fmla="*/ 274320 w 762000"/>
                <a:gd name="T3" fmla="*/ 457200 h 1066800"/>
                <a:gd name="T4" fmla="*/ 762000 w 762000"/>
                <a:gd name="T5" fmla="*/ 1066800 h 1066800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762000" h="1066800">
                  <a:moveTo>
                    <a:pt x="0" y="0"/>
                  </a:moveTo>
                  <a:cubicBezTo>
                    <a:pt x="73660" y="139700"/>
                    <a:pt x="147320" y="279400"/>
                    <a:pt x="274320" y="457200"/>
                  </a:cubicBezTo>
                  <a:cubicBezTo>
                    <a:pt x="401320" y="635000"/>
                    <a:pt x="581660" y="850900"/>
                    <a:pt x="762000" y="1066800"/>
                  </a:cubicBezTo>
                </a:path>
              </a:pathLst>
            </a:custGeom>
            <a:noFill/>
            <a:ln w="44450" cap="flat" cmpd="sng" algn="ctr">
              <a:solidFill>
                <a:srgbClr val="0070C0"/>
              </a:solidFill>
              <a:prstDash val="solid"/>
              <a:round/>
              <a:headEnd type="none" w="med" len="med"/>
              <a:tailEnd type="none" w="med" len="med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cxnSp>
          <p:nvCxnSpPr>
            <p:cNvPr id="17432" name="Straight Connector 30">
              <a:extLst>
                <a:ext uri="{FF2B5EF4-FFF2-40B4-BE49-F238E27FC236}">
                  <a16:creationId xmlns:a16="http://schemas.microsoft.com/office/drawing/2014/main" id="{177CF5FC-E682-EACE-91E0-8D967D869B54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 flipH="1">
              <a:off x="3017520" y="5029200"/>
              <a:ext cx="2087880" cy="0"/>
            </a:xfrm>
            <a:prstGeom prst="line">
              <a:avLst/>
            </a:prstGeom>
            <a:noFill/>
            <a:ln w="38100" algn="ctr">
              <a:solidFill>
                <a:srgbClr val="7030A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17433" name="Freeform 31">
              <a:extLst>
                <a:ext uri="{FF2B5EF4-FFF2-40B4-BE49-F238E27FC236}">
                  <a16:creationId xmlns:a16="http://schemas.microsoft.com/office/drawing/2014/main" id="{2D4A3265-E157-D01F-371E-785E79A43E0B}"/>
                </a:ext>
              </a:extLst>
            </p:cNvPr>
            <p:cNvSpPr>
              <a:spLocks/>
            </p:cNvSpPr>
            <p:nvPr/>
          </p:nvSpPr>
          <p:spPr bwMode="auto">
            <a:xfrm>
              <a:off x="2529840" y="3947160"/>
              <a:ext cx="487680" cy="1082040"/>
            </a:xfrm>
            <a:custGeom>
              <a:avLst/>
              <a:gdLst>
                <a:gd name="T0" fmla="*/ 0 w 457200"/>
                <a:gd name="T1" fmla="*/ 0 h 1051560"/>
                <a:gd name="T2" fmla="*/ 127698 w 457200"/>
                <a:gd name="T3" fmla="*/ 517157 h 1051560"/>
                <a:gd name="T4" fmla="*/ 766188 w 457200"/>
                <a:gd name="T5" fmla="*/ 1321625 h 1051560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457200" h="1051560">
                  <a:moveTo>
                    <a:pt x="0" y="0"/>
                  </a:moveTo>
                  <a:cubicBezTo>
                    <a:pt x="0" y="118110"/>
                    <a:pt x="0" y="236220"/>
                    <a:pt x="76200" y="411480"/>
                  </a:cubicBezTo>
                  <a:cubicBezTo>
                    <a:pt x="152400" y="586740"/>
                    <a:pt x="304800" y="819150"/>
                    <a:pt x="457200" y="1051560"/>
                  </a:cubicBezTo>
                </a:path>
              </a:pathLst>
            </a:custGeom>
            <a:noFill/>
            <a:ln w="60325" cap="flat" cmpd="sng" algn="ctr">
              <a:solidFill>
                <a:srgbClr val="FF6600"/>
              </a:solidFill>
              <a:prstDash val="sysDot"/>
              <a:round/>
              <a:headEnd type="none" w="med" len="med"/>
              <a:tailEnd type="none" w="med" len="med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34" name="Group 33">
            <a:extLst>
              <a:ext uri="{FF2B5EF4-FFF2-40B4-BE49-F238E27FC236}">
                <a16:creationId xmlns:a16="http://schemas.microsoft.com/office/drawing/2014/main" id="{87C5B71E-7556-B79E-952A-9F3FC6FF5404}"/>
              </a:ext>
            </a:extLst>
          </p:cNvPr>
          <p:cNvGrpSpPr>
            <a:grpSpLocks/>
          </p:cNvGrpSpPr>
          <p:nvPr/>
        </p:nvGrpSpPr>
        <p:grpSpPr bwMode="auto">
          <a:xfrm>
            <a:off x="2819400" y="3357563"/>
            <a:ext cx="1147763" cy="1595437"/>
            <a:chOff x="2529840" y="3947160"/>
            <a:chExt cx="2575560" cy="1112520"/>
          </a:xfrm>
        </p:grpSpPr>
        <p:sp>
          <p:nvSpPr>
            <p:cNvPr id="17426" name="Freeform 34">
              <a:extLst>
                <a:ext uri="{FF2B5EF4-FFF2-40B4-BE49-F238E27FC236}">
                  <a16:creationId xmlns:a16="http://schemas.microsoft.com/office/drawing/2014/main" id="{7332B965-537E-938C-4DAD-E66302859F60}"/>
                </a:ext>
              </a:extLst>
            </p:cNvPr>
            <p:cNvSpPr>
              <a:spLocks/>
            </p:cNvSpPr>
            <p:nvPr/>
          </p:nvSpPr>
          <p:spPr bwMode="auto">
            <a:xfrm flipV="1">
              <a:off x="2529840" y="3962400"/>
              <a:ext cx="1813560" cy="53927"/>
            </a:xfrm>
            <a:custGeom>
              <a:avLst/>
              <a:gdLst>
                <a:gd name="T0" fmla="*/ 0 w 2004776"/>
                <a:gd name="T1" fmla="*/ 374590045 h 15240"/>
                <a:gd name="T2" fmla="*/ 820153 w 2004776"/>
                <a:gd name="T3" fmla="*/ 374590045 h 15240"/>
                <a:gd name="T4" fmla="*/ 820153 w 2004776"/>
                <a:gd name="T5" fmla="*/ 0 h 15240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2004776" h="15240">
                  <a:moveTo>
                    <a:pt x="0" y="15240"/>
                  </a:moveTo>
                  <a:lnTo>
                    <a:pt x="1828800" y="15240"/>
                  </a:lnTo>
                  <a:cubicBezTo>
                    <a:pt x="2133600" y="12700"/>
                    <a:pt x="1981200" y="6350"/>
                    <a:pt x="1828800" y="0"/>
                  </a:cubicBezTo>
                </a:path>
              </a:pathLst>
            </a:custGeom>
            <a:noFill/>
            <a:ln w="38100" cap="flat" cmpd="sng" algn="ctr">
              <a:solidFill>
                <a:srgbClr val="C00000"/>
              </a:solidFill>
              <a:prstDash val="solid"/>
              <a:round/>
              <a:headEnd type="none" w="med" len="med"/>
              <a:tailEnd type="none" w="med" len="med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7427" name="Freeform 35">
              <a:extLst>
                <a:ext uri="{FF2B5EF4-FFF2-40B4-BE49-F238E27FC236}">
                  <a16:creationId xmlns:a16="http://schemas.microsoft.com/office/drawing/2014/main" id="{FA0A6EE5-81BF-08A2-E66C-1D5049CCE0AD}"/>
                </a:ext>
              </a:extLst>
            </p:cNvPr>
            <p:cNvSpPr>
              <a:spLocks/>
            </p:cNvSpPr>
            <p:nvPr/>
          </p:nvSpPr>
          <p:spPr bwMode="auto">
            <a:xfrm>
              <a:off x="4343400" y="3992880"/>
              <a:ext cx="762000" cy="1066800"/>
            </a:xfrm>
            <a:custGeom>
              <a:avLst/>
              <a:gdLst>
                <a:gd name="T0" fmla="*/ 0 w 762000"/>
                <a:gd name="T1" fmla="*/ 0 h 1066800"/>
                <a:gd name="T2" fmla="*/ 274320 w 762000"/>
                <a:gd name="T3" fmla="*/ 457200 h 1066800"/>
                <a:gd name="T4" fmla="*/ 762000 w 762000"/>
                <a:gd name="T5" fmla="*/ 1066800 h 1066800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762000" h="1066800">
                  <a:moveTo>
                    <a:pt x="0" y="0"/>
                  </a:moveTo>
                  <a:cubicBezTo>
                    <a:pt x="73660" y="139700"/>
                    <a:pt x="147320" y="279400"/>
                    <a:pt x="274320" y="457200"/>
                  </a:cubicBezTo>
                  <a:cubicBezTo>
                    <a:pt x="401320" y="635000"/>
                    <a:pt x="581660" y="850900"/>
                    <a:pt x="762000" y="1066800"/>
                  </a:cubicBezTo>
                </a:path>
              </a:pathLst>
            </a:custGeom>
            <a:noFill/>
            <a:ln w="44450" cap="flat" cmpd="sng" algn="ctr">
              <a:solidFill>
                <a:srgbClr val="0070C0"/>
              </a:solidFill>
              <a:prstDash val="solid"/>
              <a:round/>
              <a:headEnd type="none" w="med" len="med"/>
              <a:tailEnd type="none" w="med" len="med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cxnSp>
          <p:nvCxnSpPr>
            <p:cNvPr id="17428" name="Straight Connector 36">
              <a:extLst>
                <a:ext uri="{FF2B5EF4-FFF2-40B4-BE49-F238E27FC236}">
                  <a16:creationId xmlns:a16="http://schemas.microsoft.com/office/drawing/2014/main" id="{DBEDC230-F264-77AB-A6EF-7CF0DFBB59EA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 flipH="1">
              <a:off x="3017520" y="5029200"/>
              <a:ext cx="2087880" cy="0"/>
            </a:xfrm>
            <a:prstGeom prst="line">
              <a:avLst/>
            </a:prstGeom>
            <a:noFill/>
            <a:ln w="38100" algn="ctr">
              <a:solidFill>
                <a:srgbClr val="7030A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17429" name="Freeform 37">
              <a:extLst>
                <a:ext uri="{FF2B5EF4-FFF2-40B4-BE49-F238E27FC236}">
                  <a16:creationId xmlns:a16="http://schemas.microsoft.com/office/drawing/2014/main" id="{45E1EDC6-5F54-3AC5-AC78-959DED070CAF}"/>
                </a:ext>
              </a:extLst>
            </p:cNvPr>
            <p:cNvSpPr>
              <a:spLocks/>
            </p:cNvSpPr>
            <p:nvPr/>
          </p:nvSpPr>
          <p:spPr bwMode="auto">
            <a:xfrm>
              <a:off x="2529840" y="3947160"/>
              <a:ext cx="487680" cy="1082040"/>
            </a:xfrm>
            <a:custGeom>
              <a:avLst/>
              <a:gdLst>
                <a:gd name="T0" fmla="*/ 0 w 457200"/>
                <a:gd name="T1" fmla="*/ 0 h 1051560"/>
                <a:gd name="T2" fmla="*/ 127698 w 457200"/>
                <a:gd name="T3" fmla="*/ 517157 h 1051560"/>
                <a:gd name="T4" fmla="*/ 766188 w 457200"/>
                <a:gd name="T5" fmla="*/ 1321625 h 1051560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457200" h="1051560">
                  <a:moveTo>
                    <a:pt x="0" y="0"/>
                  </a:moveTo>
                  <a:cubicBezTo>
                    <a:pt x="0" y="118110"/>
                    <a:pt x="0" y="236220"/>
                    <a:pt x="76200" y="411480"/>
                  </a:cubicBezTo>
                  <a:cubicBezTo>
                    <a:pt x="152400" y="586740"/>
                    <a:pt x="304800" y="819150"/>
                    <a:pt x="457200" y="1051560"/>
                  </a:cubicBezTo>
                </a:path>
              </a:pathLst>
            </a:custGeom>
            <a:noFill/>
            <a:ln w="60325" cap="flat" cmpd="sng" algn="ctr">
              <a:solidFill>
                <a:srgbClr val="FF6600"/>
              </a:solidFill>
              <a:prstDash val="sysDot"/>
              <a:round/>
              <a:headEnd type="none" w="med" len="med"/>
              <a:tailEnd type="none" w="med" len="med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2" name="Group 38">
            <a:extLst>
              <a:ext uri="{FF2B5EF4-FFF2-40B4-BE49-F238E27FC236}">
                <a16:creationId xmlns:a16="http://schemas.microsoft.com/office/drawing/2014/main" id="{54A4C22A-F197-2AF6-9DDC-B464723EE953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4" name="Group 19">
              <a:extLst>
                <a:ext uri="{FF2B5EF4-FFF2-40B4-BE49-F238E27FC236}">
                  <a16:creationId xmlns:a16="http://schemas.microsoft.com/office/drawing/2014/main" id="{3168241B-6892-3014-B80A-99A002D66BF0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13" name="Group 8">
                <a:extLst>
                  <a:ext uri="{FF2B5EF4-FFF2-40B4-BE49-F238E27FC236}">
                    <a16:creationId xmlns:a16="http://schemas.microsoft.com/office/drawing/2014/main" id="{FF20D71E-C700-62CA-63D3-3D6715C21D5D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15" name="Group 9">
                  <a:extLst>
                    <a:ext uri="{FF2B5EF4-FFF2-40B4-BE49-F238E27FC236}">
                      <a16:creationId xmlns:a16="http://schemas.microsoft.com/office/drawing/2014/main" id="{BEF0A16E-5F11-A936-488C-DAB5D788B149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29" name="Rectangle 10">
                    <a:extLst>
                      <a:ext uri="{FF2B5EF4-FFF2-40B4-BE49-F238E27FC236}">
                        <a16:creationId xmlns:a16="http://schemas.microsoft.com/office/drawing/2014/main" id="{0A78F075-E5A9-761D-4EBB-F542CAE2967C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30" name="Rectangle 11">
                    <a:extLst>
                      <a:ext uri="{FF2B5EF4-FFF2-40B4-BE49-F238E27FC236}">
                        <a16:creationId xmlns:a16="http://schemas.microsoft.com/office/drawing/2014/main" id="{DF8E2467-D06F-6A00-C2B6-B11D1DDD69C6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6" name="Group 12">
                  <a:extLst>
                    <a:ext uri="{FF2B5EF4-FFF2-40B4-BE49-F238E27FC236}">
                      <a16:creationId xmlns:a16="http://schemas.microsoft.com/office/drawing/2014/main" id="{F6D929B2-480D-6C4B-4583-491AAB86F77F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25" name="Rectangle 13">
                    <a:extLst>
                      <a:ext uri="{FF2B5EF4-FFF2-40B4-BE49-F238E27FC236}">
                        <a16:creationId xmlns:a16="http://schemas.microsoft.com/office/drawing/2014/main" id="{34AFF365-0DBD-8D1D-1400-5D37CC728CCE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8" name="Rectangle 14">
                    <a:extLst>
                      <a:ext uri="{FF2B5EF4-FFF2-40B4-BE49-F238E27FC236}">
                        <a16:creationId xmlns:a16="http://schemas.microsoft.com/office/drawing/2014/main" id="{E9930606-00D6-3CA9-1886-539DDE92011B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7" name="Group 15">
                  <a:extLst>
                    <a:ext uri="{FF2B5EF4-FFF2-40B4-BE49-F238E27FC236}">
                      <a16:creationId xmlns:a16="http://schemas.microsoft.com/office/drawing/2014/main" id="{F7DE55CD-BB7F-C63E-13AF-CCA155210D25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21" name="Rectangle 16">
                    <a:extLst>
                      <a:ext uri="{FF2B5EF4-FFF2-40B4-BE49-F238E27FC236}">
                        <a16:creationId xmlns:a16="http://schemas.microsoft.com/office/drawing/2014/main" id="{399A4A00-6C6E-3508-BFBF-FE98ADE32FD4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2" name="Rectangle 17">
                    <a:extLst>
                      <a:ext uri="{FF2B5EF4-FFF2-40B4-BE49-F238E27FC236}">
                        <a16:creationId xmlns:a16="http://schemas.microsoft.com/office/drawing/2014/main" id="{142A3720-6869-A3AB-ABB8-B5122F3A7228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8" name="Group 18">
                  <a:extLst>
                    <a:ext uri="{FF2B5EF4-FFF2-40B4-BE49-F238E27FC236}">
                      <a16:creationId xmlns:a16="http://schemas.microsoft.com/office/drawing/2014/main" id="{860A7BA5-E378-6C8F-8F60-29B62CDFD7C3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9" name="Rectangle 19">
                    <a:extLst>
                      <a:ext uri="{FF2B5EF4-FFF2-40B4-BE49-F238E27FC236}">
                        <a16:creationId xmlns:a16="http://schemas.microsoft.com/office/drawing/2014/main" id="{81CEEB19-06DD-BBDF-94F8-B3EDC7700590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0" name="Rectangle 20">
                    <a:extLst>
                      <a:ext uri="{FF2B5EF4-FFF2-40B4-BE49-F238E27FC236}">
                        <a16:creationId xmlns:a16="http://schemas.microsoft.com/office/drawing/2014/main" id="{D8BD5EC4-3203-0EE8-3198-B6B17C78F69F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14" name="Rectangle 21">
                <a:extLst>
                  <a:ext uri="{FF2B5EF4-FFF2-40B4-BE49-F238E27FC236}">
                    <a16:creationId xmlns:a16="http://schemas.microsoft.com/office/drawing/2014/main" id="{C0058AED-7471-E16A-4072-ABD1F41EEF6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79388" y="10668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5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23190888-7764-7749-5C51-4F7BFF6A870C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259260" y="228600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 nodeType="clickPar">
                      <p:stCondLst>
                        <p:cond delay="indefinite"/>
                      </p:stCondLst>
                      <p:childTnLst>
                        <p:par>
                          <p:cTn id="3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 nodeType="clickPar">
                      <p:stCondLst>
                        <p:cond delay="indefinite"/>
                      </p:stCondLst>
                      <p:childTnLst>
                        <p:par>
                          <p:cTn id="4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 nodeType="clickPar">
                      <p:stCondLst>
                        <p:cond delay="indefinite"/>
                      </p:stCondLst>
                      <p:childTnLst>
                        <p:par>
                          <p:cTn id="4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 nodeType="clickPar">
                      <p:stCondLst>
                        <p:cond delay="indefinite"/>
                      </p:stCondLst>
                      <p:childTnLst>
                        <p:par>
                          <p:cTn id="5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 nodeType="clickPar">
                      <p:stCondLst>
                        <p:cond delay="indefinite"/>
                      </p:stCondLst>
                      <p:childTnLst>
                        <p:par>
                          <p:cTn id="5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 nodeType="clickPar">
                      <p:stCondLst>
                        <p:cond delay="indefinite"/>
                      </p:stCondLst>
                      <p:childTnLst>
                        <p:par>
                          <p:cTn id="6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1078" name="Picture 6">
            <a:extLst>
              <a:ext uri="{FF2B5EF4-FFF2-40B4-BE49-F238E27FC236}">
                <a16:creationId xmlns:a16="http://schemas.microsoft.com/office/drawing/2014/main" id="{3B50CB6C-69A2-BBF2-133C-6CA33EB7FF3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650" y="3357563"/>
            <a:ext cx="3095625" cy="2724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1075" name="Rectangle 3">
            <a:extLst>
              <a:ext uri="{FF2B5EF4-FFF2-40B4-BE49-F238E27FC236}">
                <a16:creationId xmlns:a16="http://schemas.microsoft.com/office/drawing/2014/main" id="{A0A9507F-C408-C5F8-BF77-2A4D0038B867}"/>
              </a:ext>
            </a:extLst>
          </p:cNvPr>
          <p:cNvSpPr>
            <a:spLocks noChangeArrowheads="1"/>
          </p:cNvSpPr>
          <p:nvPr/>
        </p:nvSpPr>
        <p:spPr bwMode="auto">
          <a:xfrm>
            <a:off x="495300" y="1295400"/>
            <a:ext cx="8153400" cy="1223963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400">
                <a:latin typeface="Symbol" panose="05050102010706020507" pitchFamily="18" charset="2"/>
              </a:rPr>
              <a:t>M</a:t>
            </a:r>
            <a:r>
              <a:rPr lang="en-US" altLang="en-US" sz="2400"/>
              <a:t>inimize the capital &amp; running costs.</a:t>
            </a:r>
          </a:p>
          <a:p>
            <a:pPr>
              <a:spcBef>
                <a:spcPct val="0"/>
              </a:spcBef>
              <a:buFontTx/>
              <a:buNone/>
            </a:pPr>
            <a:endParaRPr lang="en-US" altLang="en-US" sz="2400"/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2400"/>
              <a:t>Compact and efficient.</a:t>
            </a:r>
            <a:endParaRPr lang="en-US" altLang="en-US" sz="2400">
              <a:latin typeface="Symbol" panose="05050102010706020507" pitchFamily="18" charset="2"/>
            </a:endParaRPr>
          </a:p>
        </p:txBody>
      </p:sp>
      <p:sp>
        <p:nvSpPr>
          <p:cNvPr id="131076" name="Rectangle 4">
            <a:extLst>
              <a:ext uri="{FF2B5EF4-FFF2-40B4-BE49-F238E27FC236}">
                <a16:creationId xmlns:a16="http://schemas.microsoft.com/office/drawing/2014/main" id="{4724B5BF-EFC0-2691-094A-DAD4B31A75D2}"/>
              </a:ext>
            </a:extLst>
          </p:cNvPr>
          <p:cNvSpPr>
            <a:spLocks noChangeArrowheads="1"/>
          </p:cNvSpPr>
          <p:nvPr/>
        </p:nvSpPr>
        <p:spPr bwMode="auto">
          <a:xfrm>
            <a:off x="1979613" y="4076700"/>
            <a:ext cx="609600" cy="1008063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en-IN" altLang="en-US" sz="2400"/>
          </a:p>
        </p:txBody>
      </p:sp>
      <p:pic>
        <p:nvPicPr>
          <p:cNvPr id="131079" name="Picture 7">
            <a:extLst>
              <a:ext uri="{FF2B5EF4-FFF2-40B4-BE49-F238E27FC236}">
                <a16:creationId xmlns:a16="http://schemas.microsoft.com/office/drawing/2014/main" id="{D7CDE7ED-B8FC-933F-0456-E347DFD03BE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00600" y="2743200"/>
            <a:ext cx="3529013" cy="3081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8438" name="Rectangle 8">
            <a:extLst>
              <a:ext uri="{FF2B5EF4-FFF2-40B4-BE49-F238E27FC236}">
                <a16:creationId xmlns:a16="http://schemas.microsoft.com/office/drawing/2014/main" id="{81EC7E23-C2C8-0C50-287E-92D972FF9311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38100" y="200025"/>
            <a:ext cx="7391400" cy="836613"/>
          </a:xfrm>
        </p:spPr>
        <p:txBody>
          <a:bodyPr/>
          <a:lstStyle/>
          <a:p>
            <a:r>
              <a:rPr lang="en-US" altLang="en-US" sz="2800" dirty="0"/>
              <a:t>Geometrical Variations of </a:t>
            </a:r>
            <a:br>
              <a:rPr lang="en-US" altLang="en-US" sz="2800" dirty="0"/>
            </a:br>
            <a:r>
              <a:rPr lang="en-US" altLang="en-US" sz="2800" dirty="0"/>
              <a:t>Carnot Model for Optimization of Power Plant </a:t>
            </a:r>
          </a:p>
        </p:txBody>
      </p:sp>
      <p:grpSp>
        <p:nvGrpSpPr>
          <p:cNvPr id="2" name="Group 38">
            <a:extLst>
              <a:ext uri="{FF2B5EF4-FFF2-40B4-BE49-F238E27FC236}">
                <a16:creationId xmlns:a16="http://schemas.microsoft.com/office/drawing/2014/main" id="{7DE5ADB1-3C70-FDE8-8600-BC4F1428E67C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3" name="Group 19">
              <a:extLst>
                <a:ext uri="{FF2B5EF4-FFF2-40B4-BE49-F238E27FC236}">
                  <a16:creationId xmlns:a16="http://schemas.microsoft.com/office/drawing/2014/main" id="{CA84891A-EA1C-16BA-7111-7BCFC68639CB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5" name="Group 8">
                <a:extLst>
                  <a:ext uri="{FF2B5EF4-FFF2-40B4-BE49-F238E27FC236}">
                    <a16:creationId xmlns:a16="http://schemas.microsoft.com/office/drawing/2014/main" id="{67DB5057-D450-614D-BD0B-6E0131AC831E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7" name="Group 9">
                  <a:extLst>
                    <a:ext uri="{FF2B5EF4-FFF2-40B4-BE49-F238E27FC236}">
                      <a16:creationId xmlns:a16="http://schemas.microsoft.com/office/drawing/2014/main" id="{41A8E032-F265-A948-C215-3602D62B0EB2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18" name="Rectangle 10">
                    <a:extLst>
                      <a:ext uri="{FF2B5EF4-FFF2-40B4-BE49-F238E27FC236}">
                        <a16:creationId xmlns:a16="http://schemas.microsoft.com/office/drawing/2014/main" id="{65C049D5-6E47-ADAE-C0EB-028FA7766D03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9" name="Rectangle 11">
                    <a:extLst>
                      <a:ext uri="{FF2B5EF4-FFF2-40B4-BE49-F238E27FC236}">
                        <a16:creationId xmlns:a16="http://schemas.microsoft.com/office/drawing/2014/main" id="{16BBC4EB-F4C0-E816-6EA0-02061EB99B52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8" name="Group 12">
                  <a:extLst>
                    <a:ext uri="{FF2B5EF4-FFF2-40B4-BE49-F238E27FC236}">
                      <a16:creationId xmlns:a16="http://schemas.microsoft.com/office/drawing/2014/main" id="{EB8C82AE-896E-B7C2-9AEB-0BC9B2328680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16" name="Rectangle 13">
                    <a:extLst>
                      <a:ext uri="{FF2B5EF4-FFF2-40B4-BE49-F238E27FC236}">
                        <a16:creationId xmlns:a16="http://schemas.microsoft.com/office/drawing/2014/main" id="{E2100F64-05AB-1377-D27E-217B884CBC6B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7" name="Rectangle 14">
                    <a:extLst>
                      <a:ext uri="{FF2B5EF4-FFF2-40B4-BE49-F238E27FC236}">
                        <a16:creationId xmlns:a16="http://schemas.microsoft.com/office/drawing/2014/main" id="{F38D526E-2DA9-BDC8-553D-77DF633102C7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9" name="Group 15">
                  <a:extLst>
                    <a:ext uri="{FF2B5EF4-FFF2-40B4-BE49-F238E27FC236}">
                      <a16:creationId xmlns:a16="http://schemas.microsoft.com/office/drawing/2014/main" id="{535C37DC-E591-19D8-3A65-7961D52F3AB1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4" name="Rectangle 16">
                    <a:extLst>
                      <a:ext uri="{FF2B5EF4-FFF2-40B4-BE49-F238E27FC236}">
                        <a16:creationId xmlns:a16="http://schemas.microsoft.com/office/drawing/2014/main" id="{050486A7-7F46-6047-C1D7-CDB56E0A4030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5" name="Rectangle 17">
                    <a:extLst>
                      <a:ext uri="{FF2B5EF4-FFF2-40B4-BE49-F238E27FC236}">
                        <a16:creationId xmlns:a16="http://schemas.microsoft.com/office/drawing/2014/main" id="{FD018EE2-E0BB-1150-28AA-94A3DC20CE65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1" name="Group 18">
                  <a:extLst>
                    <a:ext uri="{FF2B5EF4-FFF2-40B4-BE49-F238E27FC236}">
                      <a16:creationId xmlns:a16="http://schemas.microsoft.com/office/drawing/2014/main" id="{D8BFBE05-13CC-3A49-0076-8B6475F9A2D1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2" name="Rectangle 19">
                    <a:extLst>
                      <a:ext uri="{FF2B5EF4-FFF2-40B4-BE49-F238E27FC236}">
                        <a16:creationId xmlns:a16="http://schemas.microsoft.com/office/drawing/2014/main" id="{BD507B6F-ECA3-22B0-6935-177080494A62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3" name="Rectangle 20">
                    <a:extLst>
                      <a:ext uri="{FF2B5EF4-FFF2-40B4-BE49-F238E27FC236}">
                        <a16:creationId xmlns:a16="http://schemas.microsoft.com/office/drawing/2014/main" id="{ABB86305-48BC-8DD9-2C39-0BA19F20BD2B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6" name="Rectangle 21">
                <a:extLst>
                  <a:ext uri="{FF2B5EF4-FFF2-40B4-BE49-F238E27FC236}">
                    <a16:creationId xmlns:a16="http://schemas.microsoft.com/office/drawing/2014/main" id="{0F315F8E-9A81-A2E1-94FE-5F79F2145A3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79388" y="10668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4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3DB7687D-2A1D-3285-399C-6D4EBF49B3A2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259260" y="228600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075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31075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0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1310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07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13107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0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1310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0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1310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0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500"/>
                                        <p:tgtEl>
                                          <p:spTgt spid="1310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1075" grpId="0" build="p" animBg="1"/>
      <p:bldP spid="131076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>
            <a:extLst>
              <a:ext uri="{FF2B5EF4-FFF2-40B4-BE49-F238E27FC236}">
                <a16:creationId xmlns:a16="http://schemas.microsoft.com/office/drawing/2014/main" id="{87CE14A0-BEF1-E8AF-85DC-805A9F6F9F2D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255588" y="228600"/>
            <a:ext cx="7516812" cy="914400"/>
          </a:xfrm>
        </p:spPr>
        <p:txBody>
          <a:bodyPr/>
          <a:lstStyle/>
          <a:p>
            <a:r>
              <a:rPr lang="en-US" altLang="en-US" sz="2800" b="1">
                <a:solidFill>
                  <a:srgbClr val="B30000"/>
                </a:solidFill>
                <a:cs typeface="Arial" panose="020B0604020202020204" pitchFamily="34" charset="0"/>
              </a:rPr>
              <a:t>Rankine, William John Macquorn</a:t>
            </a:r>
            <a:r>
              <a:rPr lang="en-US" altLang="en-US" sz="2800" b="1">
                <a:cs typeface="Arial" panose="020B0604020202020204" pitchFamily="34" charset="0"/>
              </a:rPr>
              <a:t> </a:t>
            </a:r>
            <a:br>
              <a:rPr lang="en-US" altLang="en-US" sz="2800" b="1">
                <a:cs typeface="Arial" panose="020B0604020202020204" pitchFamily="34" charset="0"/>
              </a:rPr>
            </a:br>
            <a:r>
              <a:rPr lang="en-US" altLang="en-US" sz="2800">
                <a:cs typeface="Arial" panose="020B0604020202020204" pitchFamily="34" charset="0"/>
              </a:rPr>
              <a:t>(1820-1872)</a:t>
            </a:r>
          </a:p>
        </p:txBody>
      </p:sp>
      <p:pic>
        <p:nvPicPr>
          <p:cNvPr id="10243" name="Picture 3" descr="Maquorn">
            <a:extLst>
              <a:ext uri="{FF2B5EF4-FFF2-40B4-BE49-F238E27FC236}">
                <a16:creationId xmlns:a16="http://schemas.microsoft.com/office/drawing/2014/main" id="{D0733038-3EFA-4F5D-F539-2702816071F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19400" y="1243013"/>
            <a:ext cx="3305175" cy="3581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86F62BFC-BB3B-E584-5181-861D62E45204}"/>
              </a:ext>
            </a:extLst>
          </p:cNvPr>
          <p:cNvSpPr>
            <a:spLocks noChangeArrowheads="1"/>
          </p:cNvSpPr>
          <p:nvPr/>
        </p:nvSpPr>
        <p:spPr bwMode="auto">
          <a:xfrm>
            <a:off x="320675" y="4887913"/>
            <a:ext cx="8686800" cy="17541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en-US" altLang="en-US" sz="2400">
                <a:cs typeface="Arial" panose="020B0604020202020204" pitchFamily="34" charset="0"/>
              </a:rPr>
              <a:t>In 1849 he delivered two papers on the subject of  heat, and in 1849 he showed the further modifications required to French physicist Sadi Carnot's theory of thermodynamics.</a:t>
            </a:r>
          </a:p>
          <a:p>
            <a:pPr algn="ctr">
              <a:lnSpc>
                <a:spcPct val="90000"/>
              </a:lnSpc>
              <a:spcBef>
                <a:spcPct val="0"/>
              </a:spcBef>
              <a:buFontTx/>
              <a:buNone/>
            </a:pPr>
            <a:endParaRPr lang="en-US" altLang="en-US" sz="2400">
              <a:cs typeface="Arial" panose="020B0604020202020204" pitchFamily="34" charset="0"/>
            </a:endParaRPr>
          </a:p>
          <a:p>
            <a:pPr algn="ctr"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en-US" altLang="en-US" sz="2400">
                <a:latin typeface="Script MT Bold" panose="03040602040607080904" pitchFamily="66" charset="0"/>
                <a:cs typeface="Arial" panose="020B0604020202020204" pitchFamily="34" charset="0"/>
              </a:rPr>
              <a:t>“A Manual of the Steam Engine and other Prime Movers 1859”</a:t>
            </a:r>
          </a:p>
        </p:txBody>
      </p:sp>
      <p:grpSp>
        <p:nvGrpSpPr>
          <p:cNvPr id="3" name="Group 38">
            <a:extLst>
              <a:ext uri="{FF2B5EF4-FFF2-40B4-BE49-F238E27FC236}">
                <a16:creationId xmlns:a16="http://schemas.microsoft.com/office/drawing/2014/main" id="{0651D312-C1D5-7A7B-05D2-814462D43636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4" name="Group 19">
              <a:extLst>
                <a:ext uri="{FF2B5EF4-FFF2-40B4-BE49-F238E27FC236}">
                  <a16:creationId xmlns:a16="http://schemas.microsoft.com/office/drawing/2014/main" id="{F0C6C133-74EA-9B85-E372-D71AC4A5E8E7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6" name="Group 8">
                <a:extLst>
                  <a:ext uri="{FF2B5EF4-FFF2-40B4-BE49-F238E27FC236}">
                    <a16:creationId xmlns:a16="http://schemas.microsoft.com/office/drawing/2014/main" id="{6F2D6B27-D473-7391-E57B-B97B233100F3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9" name="Group 9">
                  <a:extLst>
                    <a:ext uri="{FF2B5EF4-FFF2-40B4-BE49-F238E27FC236}">
                      <a16:creationId xmlns:a16="http://schemas.microsoft.com/office/drawing/2014/main" id="{1B412760-B50C-71F1-FF8E-E8CE9E382723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19" name="Rectangle 10">
                    <a:extLst>
                      <a:ext uri="{FF2B5EF4-FFF2-40B4-BE49-F238E27FC236}">
                        <a16:creationId xmlns:a16="http://schemas.microsoft.com/office/drawing/2014/main" id="{AEB9698B-AD5B-A697-5F58-AB56029D3E3E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0" name="Rectangle 11">
                    <a:extLst>
                      <a:ext uri="{FF2B5EF4-FFF2-40B4-BE49-F238E27FC236}">
                        <a16:creationId xmlns:a16="http://schemas.microsoft.com/office/drawing/2014/main" id="{2C012F6E-6F0E-2F2B-3840-0BB6669C0DCC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0" name="Group 12">
                  <a:extLst>
                    <a:ext uri="{FF2B5EF4-FFF2-40B4-BE49-F238E27FC236}">
                      <a16:creationId xmlns:a16="http://schemas.microsoft.com/office/drawing/2014/main" id="{EF352397-12F2-BE92-B0A9-37114287D33A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17" name="Rectangle 13">
                    <a:extLst>
                      <a:ext uri="{FF2B5EF4-FFF2-40B4-BE49-F238E27FC236}">
                        <a16:creationId xmlns:a16="http://schemas.microsoft.com/office/drawing/2014/main" id="{86AE3EBA-F2E0-4D75-C478-C8054396714E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8" name="Rectangle 14">
                    <a:extLst>
                      <a:ext uri="{FF2B5EF4-FFF2-40B4-BE49-F238E27FC236}">
                        <a16:creationId xmlns:a16="http://schemas.microsoft.com/office/drawing/2014/main" id="{1B3AC578-3E9C-9D2A-EF4A-52C0702538A4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1" name="Group 15">
                  <a:extLst>
                    <a:ext uri="{FF2B5EF4-FFF2-40B4-BE49-F238E27FC236}">
                      <a16:creationId xmlns:a16="http://schemas.microsoft.com/office/drawing/2014/main" id="{55568A37-FCFF-BED1-DA25-79F043B762C2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5" name="Rectangle 16">
                    <a:extLst>
                      <a:ext uri="{FF2B5EF4-FFF2-40B4-BE49-F238E27FC236}">
                        <a16:creationId xmlns:a16="http://schemas.microsoft.com/office/drawing/2014/main" id="{B1433C71-A4D8-A3F1-976D-D1C1B623083A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6" name="Rectangle 17">
                    <a:extLst>
                      <a:ext uri="{FF2B5EF4-FFF2-40B4-BE49-F238E27FC236}">
                        <a16:creationId xmlns:a16="http://schemas.microsoft.com/office/drawing/2014/main" id="{C27F7DC9-88D6-F65B-7A8B-CD4E7A47813B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2" name="Group 18">
                  <a:extLst>
                    <a:ext uri="{FF2B5EF4-FFF2-40B4-BE49-F238E27FC236}">
                      <a16:creationId xmlns:a16="http://schemas.microsoft.com/office/drawing/2014/main" id="{3857CF71-2D62-E0F3-AE79-E41BEA469520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3" name="Rectangle 19">
                    <a:extLst>
                      <a:ext uri="{FF2B5EF4-FFF2-40B4-BE49-F238E27FC236}">
                        <a16:creationId xmlns:a16="http://schemas.microsoft.com/office/drawing/2014/main" id="{F987E91D-104D-BEC6-37DB-C8A9DDC983BD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4" name="Rectangle 20">
                    <a:extLst>
                      <a:ext uri="{FF2B5EF4-FFF2-40B4-BE49-F238E27FC236}">
                        <a16:creationId xmlns:a16="http://schemas.microsoft.com/office/drawing/2014/main" id="{A08AA927-60D7-C676-9C72-6D592A89D8C6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8" name="Rectangle 21">
                <a:extLst>
                  <a:ext uri="{FF2B5EF4-FFF2-40B4-BE49-F238E27FC236}">
                    <a16:creationId xmlns:a16="http://schemas.microsoft.com/office/drawing/2014/main" id="{2972CC88-194B-7F9A-08ED-6E60C341364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79388" y="10668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5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F0A56777-F8E2-5555-A3BE-E184872BF194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259260" y="228600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02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1026">
            <a:extLst>
              <a:ext uri="{FF2B5EF4-FFF2-40B4-BE49-F238E27FC236}">
                <a16:creationId xmlns:a16="http://schemas.microsoft.com/office/drawing/2014/main" id="{3DE601FD-1D43-6F01-5F17-DB69DD595F30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396875" y="104775"/>
            <a:ext cx="6594475" cy="1143000"/>
          </a:xfrm>
        </p:spPr>
        <p:txBody>
          <a:bodyPr/>
          <a:lstStyle/>
          <a:p>
            <a:r>
              <a:rPr lang="en-US" altLang="en-US" sz="2800" dirty="0">
                <a:solidFill>
                  <a:srgbClr val="663300"/>
                </a:solidFill>
              </a:rPr>
              <a:t>A MANUAL of the STEAM ENGINE and other PRIME MOVERS 1859  Rankine </a:t>
            </a:r>
          </a:p>
        </p:txBody>
      </p:sp>
      <p:sp>
        <p:nvSpPr>
          <p:cNvPr id="22531" name="Rectangle 1027">
            <a:extLst>
              <a:ext uri="{FF2B5EF4-FFF2-40B4-BE49-F238E27FC236}">
                <a16:creationId xmlns:a16="http://schemas.microsoft.com/office/drawing/2014/main" id="{E43DAC53-6DB4-0811-A5A9-A3030B02C145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336550" y="1670050"/>
            <a:ext cx="8670925" cy="3922713"/>
          </a:xfrm>
        </p:spPr>
        <p:txBody>
          <a:bodyPr/>
          <a:lstStyle/>
          <a:p>
            <a:r>
              <a:rPr lang="en-US" altLang="en-US" sz="2400"/>
              <a:t>The conventional name “work of the thermodynamics ” by Rankine.</a:t>
            </a:r>
          </a:p>
          <a:p>
            <a:r>
              <a:rPr lang="en-US" altLang="en-US" sz="2400"/>
              <a:t>Harmony meaning of this work becomes  " the manual of the steam engine and the other motive for action machines.’’</a:t>
            </a:r>
          </a:p>
          <a:p>
            <a:r>
              <a:rPr lang="en-US" altLang="en-US" sz="2400"/>
              <a:t>Rankine is the largest meritorious person who in addition raises the technology of the steam engine to science, the word, "energy " is something due to him.</a:t>
            </a:r>
          </a:p>
          <a:p>
            <a:r>
              <a:rPr lang="en-US" altLang="en-US" sz="2400"/>
              <a:t>This was related to the policy of researching the steam engine theoretically, brought the progress of the steam engine.</a:t>
            </a:r>
          </a:p>
        </p:txBody>
      </p:sp>
      <p:sp>
        <p:nvSpPr>
          <p:cNvPr id="12292" name="AutoShape 1030" descr="A MANUAL of the  STEAM ENGINE and other PRIME MOVERS (Fifth Edition)      ">
            <a:extLst>
              <a:ext uri="{FF2B5EF4-FFF2-40B4-BE49-F238E27FC236}">
                <a16:creationId xmlns:a16="http://schemas.microsoft.com/office/drawing/2014/main" id="{7B277877-A710-899B-6208-6F5923AAD3D5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3429000" y="1646238"/>
            <a:ext cx="2286000" cy="3565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IN" altLang="en-US" sz="2400"/>
          </a:p>
        </p:txBody>
      </p:sp>
      <p:sp>
        <p:nvSpPr>
          <p:cNvPr id="12293" name="AutoShape 1032" descr="A MANUAL of the  STEAM ENGINE and other PRIME MOVERS (Fifth Edition)      ">
            <a:extLst>
              <a:ext uri="{FF2B5EF4-FFF2-40B4-BE49-F238E27FC236}">
                <a16:creationId xmlns:a16="http://schemas.microsoft.com/office/drawing/2014/main" id="{D6897E19-CE50-0B71-3AA6-DD63ED2514B7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3429000" y="1646238"/>
            <a:ext cx="2286000" cy="3565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IN" altLang="en-US" sz="2400"/>
          </a:p>
        </p:txBody>
      </p:sp>
      <p:grpSp>
        <p:nvGrpSpPr>
          <p:cNvPr id="2" name="Group 38">
            <a:extLst>
              <a:ext uri="{FF2B5EF4-FFF2-40B4-BE49-F238E27FC236}">
                <a16:creationId xmlns:a16="http://schemas.microsoft.com/office/drawing/2014/main" id="{0A5E5274-A89B-73CF-6153-4B16000261D7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3" name="Group 19">
              <a:extLst>
                <a:ext uri="{FF2B5EF4-FFF2-40B4-BE49-F238E27FC236}">
                  <a16:creationId xmlns:a16="http://schemas.microsoft.com/office/drawing/2014/main" id="{43679996-EDBB-7C2C-99BC-F77251D3F4BC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5" name="Group 8">
                <a:extLst>
                  <a:ext uri="{FF2B5EF4-FFF2-40B4-BE49-F238E27FC236}">
                    <a16:creationId xmlns:a16="http://schemas.microsoft.com/office/drawing/2014/main" id="{BBDF61D9-2134-08A3-3A62-909C5530CFAA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7" name="Group 9">
                  <a:extLst>
                    <a:ext uri="{FF2B5EF4-FFF2-40B4-BE49-F238E27FC236}">
                      <a16:creationId xmlns:a16="http://schemas.microsoft.com/office/drawing/2014/main" id="{25B2A7E1-B006-EA9E-21C0-1BFF13CE2D99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18" name="Rectangle 10">
                    <a:extLst>
                      <a:ext uri="{FF2B5EF4-FFF2-40B4-BE49-F238E27FC236}">
                        <a16:creationId xmlns:a16="http://schemas.microsoft.com/office/drawing/2014/main" id="{9B798534-35CC-92F7-D316-694EFCC24AD9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9" name="Rectangle 11">
                    <a:extLst>
                      <a:ext uri="{FF2B5EF4-FFF2-40B4-BE49-F238E27FC236}">
                        <a16:creationId xmlns:a16="http://schemas.microsoft.com/office/drawing/2014/main" id="{41B6DB5C-9CB6-5BC5-AE5A-D864C05EB55F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8" name="Group 12">
                  <a:extLst>
                    <a:ext uri="{FF2B5EF4-FFF2-40B4-BE49-F238E27FC236}">
                      <a16:creationId xmlns:a16="http://schemas.microsoft.com/office/drawing/2014/main" id="{57FED96E-2049-7545-355B-E1F72A822DC3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16" name="Rectangle 13">
                    <a:extLst>
                      <a:ext uri="{FF2B5EF4-FFF2-40B4-BE49-F238E27FC236}">
                        <a16:creationId xmlns:a16="http://schemas.microsoft.com/office/drawing/2014/main" id="{B0A8B2C2-5DAA-07DB-9B5D-9A44234FADDE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7" name="Rectangle 14">
                    <a:extLst>
                      <a:ext uri="{FF2B5EF4-FFF2-40B4-BE49-F238E27FC236}">
                        <a16:creationId xmlns:a16="http://schemas.microsoft.com/office/drawing/2014/main" id="{4A53A2E6-84D3-D34A-36CD-98509D57777A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9" name="Group 15">
                  <a:extLst>
                    <a:ext uri="{FF2B5EF4-FFF2-40B4-BE49-F238E27FC236}">
                      <a16:creationId xmlns:a16="http://schemas.microsoft.com/office/drawing/2014/main" id="{2A529A17-9EC6-3D02-CD4B-C34077F5E62C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4" name="Rectangle 16">
                    <a:extLst>
                      <a:ext uri="{FF2B5EF4-FFF2-40B4-BE49-F238E27FC236}">
                        <a16:creationId xmlns:a16="http://schemas.microsoft.com/office/drawing/2014/main" id="{D567877E-2E4C-0500-38EF-46A2A9A1B60A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5" name="Rectangle 17">
                    <a:extLst>
                      <a:ext uri="{FF2B5EF4-FFF2-40B4-BE49-F238E27FC236}">
                        <a16:creationId xmlns:a16="http://schemas.microsoft.com/office/drawing/2014/main" id="{736C055B-360C-5379-64BB-02F7E889ED5E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1" name="Group 18">
                  <a:extLst>
                    <a:ext uri="{FF2B5EF4-FFF2-40B4-BE49-F238E27FC236}">
                      <a16:creationId xmlns:a16="http://schemas.microsoft.com/office/drawing/2014/main" id="{245C528E-8817-6B77-BCCE-B56D57A21712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2" name="Rectangle 19">
                    <a:extLst>
                      <a:ext uri="{FF2B5EF4-FFF2-40B4-BE49-F238E27FC236}">
                        <a16:creationId xmlns:a16="http://schemas.microsoft.com/office/drawing/2014/main" id="{8A869922-171D-CC0B-4425-14C0BAB1BE69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3" name="Rectangle 20">
                    <a:extLst>
                      <a:ext uri="{FF2B5EF4-FFF2-40B4-BE49-F238E27FC236}">
                        <a16:creationId xmlns:a16="http://schemas.microsoft.com/office/drawing/2014/main" id="{32F5FD17-4DB7-A71C-3023-CD878077611D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6" name="Rectangle 21">
                <a:extLst>
                  <a:ext uri="{FF2B5EF4-FFF2-40B4-BE49-F238E27FC236}">
                    <a16:creationId xmlns:a16="http://schemas.microsoft.com/office/drawing/2014/main" id="{BD0CC3AC-07AF-FFC2-F5F3-BE28959D397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79388" y="10668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4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4D89237C-B653-4FD7-7798-8440630BB4CA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259260" y="228600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25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2253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2253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2253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531" grpId="0" build="p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314" name="Group 5">
            <a:extLst>
              <a:ext uri="{FF2B5EF4-FFF2-40B4-BE49-F238E27FC236}">
                <a16:creationId xmlns:a16="http://schemas.microsoft.com/office/drawing/2014/main" id="{009791E6-1F63-4FAA-660A-851098DD948A}"/>
              </a:ext>
            </a:extLst>
          </p:cNvPr>
          <p:cNvGrpSpPr>
            <a:grpSpLocks/>
          </p:cNvGrpSpPr>
          <p:nvPr/>
        </p:nvGrpSpPr>
        <p:grpSpPr bwMode="auto">
          <a:xfrm>
            <a:off x="304800" y="817563"/>
            <a:ext cx="7010400" cy="5964237"/>
            <a:chOff x="304800" y="817563"/>
            <a:chExt cx="7010400" cy="5964237"/>
          </a:xfrm>
        </p:grpSpPr>
        <p:pic>
          <p:nvPicPr>
            <p:cNvPr id="13339" name="Picture 4">
              <a:extLst>
                <a:ext uri="{FF2B5EF4-FFF2-40B4-BE49-F238E27FC236}">
                  <a16:creationId xmlns:a16="http://schemas.microsoft.com/office/drawing/2014/main" id="{4B6CDE41-A081-983B-1CC8-1BD370B6C2AE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04800" y="817563"/>
              <a:ext cx="7010400" cy="596423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3340" name="TextBox 3">
              <a:extLst>
                <a:ext uri="{FF2B5EF4-FFF2-40B4-BE49-F238E27FC236}">
                  <a16:creationId xmlns:a16="http://schemas.microsoft.com/office/drawing/2014/main" id="{90FF2328-A228-90AC-50A6-478A878B3F7A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6620979" y="6088063"/>
              <a:ext cx="344966" cy="58477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IN" altLang="en-US"/>
                <a:t>s</a:t>
              </a:r>
            </a:p>
          </p:txBody>
        </p:sp>
      </p:grpSp>
      <p:grpSp>
        <p:nvGrpSpPr>
          <p:cNvPr id="2" name="Group 1">
            <a:extLst>
              <a:ext uri="{FF2B5EF4-FFF2-40B4-BE49-F238E27FC236}">
                <a16:creationId xmlns:a16="http://schemas.microsoft.com/office/drawing/2014/main" id="{3B0874A9-4C60-672E-34C8-03F079FC5296}"/>
              </a:ext>
            </a:extLst>
          </p:cNvPr>
          <p:cNvGrpSpPr>
            <a:grpSpLocks/>
          </p:cNvGrpSpPr>
          <p:nvPr/>
        </p:nvGrpSpPr>
        <p:grpSpPr bwMode="auto">
          <a:xfrm>
            <a:off x="5943600" y="1219200"/>
            <a:ext cx="3054350" cy="2743200"/>
            <a:chOff x="5943600" y="609600"/>
            <a:chExt cx="3054875" cy="2742903"/>
          </a:xfrm>
        </p:grpSpPr>
        <p:pic>
          <p:nvPicPr>
            <p:cNvPr id="13337" name="Picture 3" descr="Maquorn">
              <a:extLst>
                <a:ext uri="{FF2B5EF4-FFF2-40B4-BE49-F238E27FC236}">
                  <a16:creationId xmlns:a16="http://schemas.microsoft.com/office/drawing/2014/main" id="{C1BC0034-A7F4-5C28-AB71-EDDE4A0AD6C6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400800" y="609600"/>
              <a:ext cx="1957388" cy="21209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EE32DA80-AA93-FB00-E272-4A8CAF5670B2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943600" y="2890591"/>
              <a:ext cx="3054875" cy="46191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>
                <a:defRPr/>
              </a:pPr>
              <a:r>
                <a:rPr lang="en-US" dirty="0">
                  <a:latin typeface="+mn-lt"/>
                </a:rPr>
                <a:t>W J M </a:t>
              </a:r>
              <a:r>
                <a:rPr lang="en-US" dirty="0" err="1">
                  <a:latin typeface="+mn-lt"/>
                </a:rPr>
                <a:t>Rankine</a:t>
              </a:r>
              <a:r>
                <a:rPr lang="en-US" dirty="0">
                  <a:latin typeface="+mn-lt"/>
                </a:rPr>
                <a:t> ~ 1859</a:t>
              </a:r>
            </a:p>
          </p:txBody>
        </p:sp>
      </p:grpSp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4098" name="Ink 18">
                <a:extLst>
                  <a:ext uri="{FF2B5EF4-FFF2-40B4-BE49-F238E27FC236}">
                    <a16:creationId xmlns:a16="http://schemas.microsoft.com/office/drawing/2014/main" id="{1AE85FF1-1CB2-7172-4C49-5CA84C215D79}"/>
                  </a:ext>
                </a:extLst>
              </p14:cNvPr>
              <p14:cNvContentPartPr>
                <a14:cpLocks xmlns:a14="http://schemas.microsoft.com/office/drawing/2010/main" noRot="1" noChangeAspect="1" noEditPoints="1" noChangeArrowheads="1" noChangeShapeType="1"/>
              </p14:cNvContentPartPr>
              <p14:nvPr/>
            </p14:nvContentPartPr>
            <p14:xfrm>
              <a:off x="3206750" y="4814888"/>
              <a:ext cx="1588" cy="9525"/>
            </p14:xfrm>
          </p:contentPart>
        </mc:Choice>
        <mc:Fallback xmlns="">
          <p:pic>
            <p:nvPicPr>
              <p:cNvPr id="4098" name="Ink 18">
                <a:extLst>
                  <a:ext uri="{FF2B5EF4-FFF2-40B4-BE49-F238E27FC236}">
                    <a16:creationId xmlns:a16="http://schemas.microsoft.com/office/drawing/2014/main" id="{1AE85FF1-1CB2-7172-4C49-5CA84C215D79}"/>
                  </a:ext>
                </a:extLst>
              </p:cNvPr>
              <p:cNvPicPr>
                <a:picLocks noRot="1" noChangeAspect="1" noEditPoints="1" noChangeArrowheads="1" noChangeShapeType="1"/>
              </p:cNvPicPr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3198492" y="4805363"/>
                <a:ext cx="18103" cy="28575"/>
              </a:xfrm>
              <a:prstGeom prst="rect">
                <a:avLst/>
              </a:prstGeom>
            </p:spPr>
          </p:pic>
        </mc:Fallback>
      </mc:AlternateContent>
      <p:sp>
        <p:nvSpPr>
          <p:cNvPr id="12294" name="Rectangle 2">
            <a:extLst>
              <a:ext uri="{FF2B5EF4-FFF2-40B4-BE49-F238E27FC236}">
                <a16:creationId xmlns:a16="http://schemas.microsoft.com/office/drawing/2014/main" id="{C3661247-F062-8A59-358A-66CF1ACB2480}"/>
              </a:ext>
            </a:extLst>
          </p:cNvPr>
          <p:cNvSpPr>
            <a:spLocks noChangeArrowheads="1"/>
          </p:cNvSpPr>
          <p:nvPr/>
        </p:nvSpPr>
        <p:spPr bwMode="auto">
          <a:xfrm>
            <a:off x="2819400" y="2514600"/>
            <a:ext cx="1709738" cy="1828800"/>
          </a:xfrm>
          <a:prstGeom prst="rect">
            <a:avLst/>
          </a:prstGeom>
          <a:noFill/>
          <a:ln w="44450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en-IN" altLang="en-US" sz="2400"/>
          </a:p>
        </p:txBody>
      </p:sp>
      <p:sp>
        <p:nvSpPr>
          <p:cNvPr id="13320" name="Rectangle 2">
            <a:extLst>
              <a:ext uri="{FF2B5EF4-FFF2-40B4-BE49-F238E27FC236}">
                <a16:creationId xmlns:a16="http://schemas.microsoft.com/office/drawing/2014/main" id="{10BBE8D4-7C00-80CF-7009-E9BD929247A5}"/>
              </a:ext>
            </a:extLst>
          </p:cNvPr>
          <p:cNvSpPr>
            <a:spLocks noChangeArrowheads="1"/>
          </p:cNvSpPr>
          <p:nvPr/>
        </p:nvSpPr>
        <p:spPr bwMode="auto">
          <a:xfrm>
            <a:off x="738188" y="5365750"/>
            <a:ext cx="7696200" cy="1200150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2400"/>
              <a:t>To avoid transporting and compressing two-phase fluid, try to condense all fluid exiting from the turbine into saturated liquid </a:t>
            </a:r>
            <a:endParaRPr lang="en-IN" altLang="en-US" sz="2400"/>
          </a:p>
        </p:txBody>
      </p:sp>
      <p:grpSp>
        <p:nvGrpSpPr>
          <p:cNvPr id="4" name="Group 38">
            <a:extLst>
              <a:ext uri="{FF2B5EF4-FFF2-40B4-BE49-F238E27FC236}">
                <a16:creationId xmlns:a16="http://schemas.microsoft.com/office/drawing/2014/main" id="{52EC7CE9-3772-4B87-7997-7EDDC4560E27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6" name="Group 19">
              <a:extLst>
                <a:ext uri="{FF2B5EF4-FFF2-40B4-BE49-F238E27FC236}">
                  <a16:creationId xmlns:a16="http://schemas.microsoft.com/office/drawing/2014/main" id="{4628F91C-B8C3-63FE-E69C-FCE063842B09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8" name="Group 8">
                <a:extLst>
                  <a:ext uri="{FF2B5EF4-FFF2-40B4-BE49-F238E27FC236}">
                    <a16:creationId xmlns:a16="http://schemas.microsoft.com/office/drawing/2014/main" id="{D3623F8F-E5B0-01CF-B5EA-04D653E25D13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10" name="Group 9">
                  <a:extLst>
                    <a:ext uri="{FF2B5EF4-FFF2-40B4-BE49-F238E27FC236}">
                      <a16:creationId xmlns:a16="http://schemas.microsoft.com/office/drawing/2014/main" id="{F15D7D61-F669-EFD9-78F1-ADE1413BC70E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20" name="Rectangle 10">
                    <a:extLst>
                      <a:ext uri="{FF2B5EF4-FFF2-40B4-BE49-F238E27FC236}">
                        <a16:creationId xmlns:a16="http://schemas.microsoft.com/office/drawing/2014/main" id="{BB1E2D66-8E76-D509-79A8-DA3E89DEDE25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1" name="Rectangle 11">
                    <a:extLst>
                      <a:ext uri="{FF2B5EF4-FFF2-40B4-BE49-F238E27FC236}">
                        <a16:creationId xmlns:a16="http://schemas.microsoft.com/office/drawing/2014/main" id="{4A0F956A-02B0-CE75-C2AC-32BF5459ED44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1" name="Group 12">
                  <a:extLst>
                    <a:ext uri="{FF2B5EF4-FFF2-40B4-BE49-F238E27FC236}">
                      <a16:creationId xmlns:a16="http://schemas.microsoft.com/office/drawing/2014/main" id="{CCC31540-C5CB-AB1D-63C2-743EB51DD9D7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18" name="Rectangle 13">
                    <a:extLst>
                      <a:ext uri="{FF2B5EF4-FFF2-40B4-BE49-F238E27FC236}">
                        <a16:creationId xmlns:a16="http://schemas.microsoft.com/office/drawing/2014/main" id="{488EA089-75D3-9F66-EDE2-F0223E879905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9" name="Rectangle 14">
                    <a:extLst>
                      <a:ext uri="{FF2B5EF4-FFF2-40B4-BE49-F238E27FC236}">
                        <a16:creationId xmlns:a16="http://schemas.microsoft.com/office/drawing/2014/main" id="{A9378D93-0FA8-D83A-0DEB-4BAD922DF8E9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2" name="Group 15">
                  <a:extLst>
                    <a:ext uri="{FF2B5EF4-FFF2-40B4-BE49-F238E27FC236}">
                      <a16:creationId xmlns:a16="http://schemas.microsoft.com/office/drawing/2014/main" id="{03F0ABEF-4811-C748-682B-C25835797081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6" name="Rectangle 16">
                    <a:extLst>
                      <a:ext uri="{FF2B5EF4-FFF2-40B4-BE49-F238E27FC236}">
                        <a16:creationId xmlns:a16="http://schemas.microsoft.com/office/drawing/2014/main" id="{3DFE5D68-1C17-F431-25A5-759B58C7B494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7" name="Rectangle 17">
                    <a:extLst>
                      <a:ext uri="{FF2B5EF4-FFF2-40B4-BE49-F238E27FC236}">
                        <a16:creationId xmlns:a16="http://schemas.microsoft.com/office/drawing/2014/main" id="{9A35157E-1C56-F938-B94C-2336CA808088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3" name="Group 18">
                  <a:extLst>
                    <a:ext uri="{FF2B5EF4-FFF2-40B4-BE49-F238E27FC236}">
                      <a16:creationId xmlns:a16="http://schemas.microsoft.com/office/drawing/2014/main" id="{27D7752C-774D-F573-CFE4-39D8C8F8DF94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4" name="Rectangle 19">
                    <a:extLst>
                      <a:ext uri="{FF2B5EF4-FFF2-40B4-BE49-F238E27FC236}">
                        <a16:creationId xmlns:a16="http://schemas.microsoft.com/office/drawing/2014/main" id="{E9677D48-54E3-6EA1-6A9F-2995205C9856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5" name="Rectangle 20">
                    <a:extLst>
                      <a:ext uri="{FF2B5EF4-FFF2-40B4-BE49-F238E27FC236}">
                        <a16:creationId xmlns:a16="http://schemas.microsoft.com/office/drawing/2014/main" id="{4F9C8486-E659-0895-010D-45DC46E1EBD6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9" name="Rectangle 21">
                <a:extLst>
                  <a:ext uri="{FF2B5EF4-FFF2-40B4-BE49-F238E27FC236}">
                    <a16:creationId xmlns:a16="http://schemas.microsoft.com/office/drawing/2014/main" id="{10E47BEE-9B5C-E287-6C07-664FD9F926B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79388" y="10668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7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2F0D1CA7-B4DD-367C-948E-17226AA1D554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259260" y="228600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13315" name="Rectangle 2">
            <a:extLst>
              <a:ext uri="{FF2B5EF4-FFF2-40B4-BE49-F238E27FC236}">
                <a16:creationId xmlns:a16="http://schemas.microsoft.com/office/drawing/2014/main" id="{5936E311-E876-4D5F-73D9-14F9A67E5E4D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79388" y="206497"/>
            <a:ext cx="7440611" cy="838200"/>
          </a:xfrm>
        </p:spPr>
        <p:txBody>
          <a:bodyPr/>
          <a:lstStyle/>
          <a:p>
            <a:r>
              <a:rPr lang="en-US" altLang="en-US" sz="2800" dirty="0"/>
              <a:t> Rankine’s Geometrization Individual Change of states of Carnot Cycle : Step 1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22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7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294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>
            <a:extLst>
              <a:ext uri="{FF2B5EF4-FFF2-40B4-BE49-F238E27FC236}">
                <a16:creationId xmlns:a16="http://schemas.microsoft.com/office/drawing/2014/main" id="{E0777F76-410B-325D-6E55-895435AA5246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79388" y="266700"/>
            <a:ext cx="6710362" cy="758825"/>
          </a:xfrm>
        </p:spPr>
        <p:txBody>
          <a:bodyPr/>
          <a:lstStyle/>
          <a:p>
            <a:r>
              <a:rPr lang="en-US" altLang="en-US" sz="2800" dirty="0">
                <a:solidFill>
                  <a:srgbClr val="000000"/>
                </a:solidFill>
              </a:rPr>
              <a:t>How about a modified cycle thru Geometry:</a:t>
            </a:r>
            <a:br>
              <a:rPr lang="en-US" altLang="en-US" sz="2800" dirty="0">
                <a:solidFill>
                  <a:srgbClr val="000000"/>
                </a:solidFill>
              </a:rPr>
            </a:br>
            <a:r>
              <a:rPr lang="en-US" altLang="en-US" sz="2800" dirty="0">
                <a:solidFill>
                  <a:srgbClr val="000000"/>
                </a:solidFill>
              </a:rPr>
              <a:t>A Rankine cycle</a:t>
            </a:r>
          </a:p>
        </p:txBody>
      </p:sp>
      <p:pic>
        <p:nvPicPr>
          <p:cNvPr id="16387" name="Picture 6">
            <a:extLst>
              <a:ext uri="{FF2B5EF4-FFF2-40B4-BE49-F238E27FC236}">
                <a16:creationId xmlns:a16="http://schemas.microsoft.com/office/drawing/2014/main" id="{714F48BB-E251-6001-80DC-3206DAE060EC}"/>
              </a:ext>
            </a:extLst>
          </p:cNvPr>
          <p:cNvPicPr>
            <a:picLocks noGrp="1" noChangeAspect="1" noChangeArrowheads="1"/>
          </p:cNvPicPr>
          <p:nvPr>
            <p:ph type="clipArt"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968875" y="1830388"/>
            <a:ext cx="4038600" cy="3041650"/>
          </a:xfrm>
          <a:noFill/>
        </p:spPr>
      </p:pic>
      <p:sp>
        <p:nvSpPr>
          <p:cNvPr id="2" name="Freeform 1">
            <a:extLst>
              <a:ext uri="{FF2B5EF4-FFF2-40B4-BE49-F238E27FC236}">
                <a16:creationId xmlns:a16="http://schemas.microsoft.com/office/drawing/2014/main" id="{884981FB-4DF5-6EDF-364D-F900001D4A02}"/>
              </a:ext>
            </a:extLst>
          </p:cNvPr>
          <p:cNvSpPr>
            <a:spLocks/>
          </p:cNvSpPr>
          <p:nvPr/>
        </p:nvSpPr>
        <p:spPr bwMode="auto">
          <a:xfrm>
            <a:off x="5722938" y="2979738"/>
            <a:ext cx="601662" cy="1098550"/>
          </a:xfrm>
          <a:custGeom>
            <a:avLst/>
            <a:gdLst>
              <a:gd name="T0" fmla="*/ 312059 w 601654"/>
              <a:gd name="T1" fmla="*/ 7740 h 1099082"/>
              <a:gd name="T2" fmla="*/ 464467 w 601654"/>
              <a:gd name="T3" fmla="*/ 99004 h 1099082"/>
              <a:gd name="T4" fmla="*/ 601635 w 601654"/>
              <a:gd name="T5" fmla="*/ 190268 h 1099082"/>
              <a:gd name="T6" fmla="*/ 449227 w 601654"/>
              <a:gd name="T7" fmla="*/ 509688 h 1099082"/>
              <a:gd name="T8" fmla="*/ 327299 w 601654"/>
              <a:gd name="T9" fmla="*/ 1011635 h 1099082"/>
              <a:gd name="T10" fmla="*/ 129171 w 601654"/>
              <a:gd name="T11" fmla="*/ 1026845 h 1099082"/>
              <a:gd name="T12" fmla="*/ 7243 w 601654"/>
              <a:gd name="T13" fmla="*/ 311952 h 1099082"/>
              <a:gd name="T14" fmla="*/ 312059 w 601654"/>
              <a:gd name="T15" fmla="*/ 7740 h 1099082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</a:gdLst>
            <a:ahLst/>
            <a:cxnLst>
              <a:cxn ang="T16">
                <a:pos x="T0" y="T1"/>
              </a:cxn>
              <a:cxn ang="T17">
                <a:pos x="T2" y="T3"/>
              </a:cxn>
              <a:cxn ang="T18">
                <a:pos x="T4" y="T5"/>
              </a:cxn>
              <a:cxn ang="T19">
                <a:pos x="T6" y="T7"/>
              </a:cxn>
              <a:cxn ang="T20">
                <a:pos x="T8" y="T9"/>
              </a:cxn>
              <a:cxn ang="T21">
                <a:pos x="T10" y="T11"/>
              </a:cxn>
              <a:cxn ang="T22">
                <a:pos x="T12" y="T13"/>
              </a:cxn>
              <a:cxn ang="T23">
                <a:pos x="T14" y="T15"/>
              </a:cxn>
            </a:cxnLst>
            <a:rect l="0" t="0" r="r" b="b"/>
            <a:pathLst>
              <a:path w="601654" h="1099082">
                <a:moveTo>
                  <a:pt x="312043" y="7756"/>
                </a:moveTo>
                <a:cubicBezTo>
                  <a:pt x="388243" y="-27804"/>
                  <a:pt x="416183" y="68716"/>
                  <a:pt x="464443" y="99196"/>
                </a:cubicBezTo>
                <a:cubicBezTo>
                  <a:pt x="512703" y="129676"/>
                  <a:pt x="604143" y="122056"/>
                  <a:pt x="601603" y="190636"/>
                </a:cubicBezTo>
                <a:cubicBezTo>
                  <a:pt x="599063" y="259216"/>
                  <a:pt x="494923" y="373516"/>
                  <a:pt x="449203" y="510676"/>
                </a:cubicBezTo>
                <a:cubicBezTo>
                  <a:pt x="403483" y="647836"/>
                  <a:pt x="380623" y="927236"/>
                  <a:pt x="327283" y="1013596"/>
                </a:cubicBezTo>
                <a:cubicBezTo>
                  <a:pt x="273943" y="1099956"/>
                  <a:pt x="182503" y="1145676"/>
                  <a:pt x="129163" y="1028836"/>
                </a:cubicBezTo>
                <a:cubicBezTo>
                  <a:pt x="75823" y="911996"/>
                  <a:pt x="-28317" y="485276"/>
                  <a:pt x="7243" y="312556"/>
                </a:cubicBezTo>
                <a:cubicBezTo>
                  <a:pt x="42803" y="139836"/>
                  <a:pt x="235843" y="43316"/>
                  <a:pt x="312043" y="7756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 cap="flat" cmpd="sng" algn="ctr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" name="Freeform 2">
            <a:extLst>
              <a:ext uri="{FF2B5EF4-FFF2-40B4-BE49-F238E27FC236}">
                <a16:creationId xmlns:a16="http://schemas.microsoft.com/office/drawing/2014/main" id="{72AE8219-F424-E28D-CA1A-29864A936CFA}"/>
              </a:ext>
            </a:extLst>
          </p:cNvPr>
          <p:cNvSpPr>
            <a:spLocks/>
          </p:cNvSpPr>
          <p:nvPr/>
        </p:nvSpPr>
        <p:spPr bwMode="auto">
          <a:xfrm>
            <a:off x="6015038" y="3824288"/>
            <a:ext cx="403225" cy="504825"/>
          </a:xfrm>
          <a:custGeom>
            <a:avLst/>
            <a:gdLst>
              <a:gd name="T0" fmla="*/ 265237 w 402744"/>
              <a:gd name="T1" fmla="*/ 15568 h 503845"/>
              <a:gd name="T2" fmla="*/ 403054 w 402744"/>
              <a:gd name="T3" fmla="*/ 215234 h 503845"/>
              <a:gd name="T4" fmla="*/ 173360 w 402744"/>
              <a:gd name="T5" fmla="*/ 491696 h 503845"/>
              <a:gd name="T6" fmla="*/ 4918 w 402744"/>
              <a:gd name="T7" fmla="*/ 430259 h 503845"/>
              <a:gd name="T8" fmla="*/ 66170 w 402744"/>
              <a:gd name="T9" fmla="*/ 61645 h 503845"/>
              <a:gd name="T10" fmla="*/ 265237 w 402744"/>
              <a:gd name="T11" fmla="*/ 15568 h 503845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0" t="0" r="r" b="b"/>
            <a:pathLst>
              <a:path w="402744" h="503845">
                <a:moveTo>
                  <a:pt x="263974" y="15448"/>
                </a:moveTo>
                <a:cubicBezTo>
                  <a:pt x="319854" y="40848"/>
                  <a:pt x="416374" y="134828"/>
                  <a:pt x="401134" y="213568"/>
                </a:cubicBezTo>
                <a:cubicBezTo>
                  <a:pt x="385894" y="292308"/>
                  <a:pt x="238574" y="452328"/>
                  <a:pt x="172534" y="487888"/>
                </a:cubicBezTo>
                <a:cubicBezTo>
                  <a:pt x="106494" y="523448"/>
                  <a:pt x="22674" y="498048"/>
                  <a:pt x="4894" y="426928"/>
                </a:cubicBezTo>
                <a:cubicBezTo>
                  <a:pt x="-12886" y="355808"/>
                  <a:pt x="20134" y="132288"/>
                  <a:pt x="65854" y="61168"/>
                </a:cubicBezTo>
                <a:cubicBezTo>
                  <a:pt x="111574" y="-9952"/>
                  <a:pt x="208094" y="-9952"/>
                  <a:pt x="263974" y="15448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 cap="flat" cmpd="sng" algn="ctr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1" name="Freeform 20">
            <a:extLst>
              <a:ext uri="{FF2B5EF4-FFF2-40B4-BE49-F238E27FC236}">
                <a16:creationId xmlns:a16="http://schemas.microsoft.com/office/drawing/2014/main" id="{E666574B-C5D0-908D-A137-6CF87D3CF7A1}"/>
              </a:ext>
            </a:extLst>
          </p:cNvPr>
          <p:cNvSpPr>
            <a:spLocks/>
          </p:cNvSpPr>
          <p:nvPr/>
        </p:nvSpPr>
        <p:spPr bwMode="auto">
          <a:xfrm>
            <a:off x="7548563" y="1889125"/>
            <a:ext cx="1062037" cy="1701800"/>
          </a:xfrm>
          <a:custGeom>
            <a:avLst/>
            <a:gdLst>
              <a:gd name="T0" fmla="*/ 147365 w 1061167"/>
              <a:gd name="T1" fmla="*/ 1251365 h 1701565"/>
              <a:gd name="T2" fmla="*/ 25043 w 1061167"/>
              <a:gd name="T3" fmla="*/ 1159873 h 1701565"/>
              <a:gd name="T4" fmla="*/ 55624 w 1061167"/>
              <a:gd name="T5" fmla="*/ 565185 h 1701565"/>
              <a:gd name="T6" fmla="*/ 575485 w 1061167"/>
              <a:gd name="T7" fmla="*/ 993 h 1701565"/>
              <a:gd name="T8" fmla="*/ 1049477 w 1061167"/>
              <a:gd name="T9" fmla="*/ 458445 h 1701565"/>
              <a:gd name="T10" fmla="*/ 896576 w 1061167"/>
              <a:gd name="T11" fmla="*/ 1510589 h 1701565"/>
              <a:gd name="T12" fmla="*/ 392005 w 1061167"/>
              <a:gd name="T13" fmla="*/ 1693569 h 1701565"/>
              <a:gd name="T14" fmla="*/ 162654 w 1061167"/>
              <a:gd name="T15" fmla="*/ 1388601 h 1701565"/>
              <a:gd name="T16" fmla="*/ 147365 w 1061167"/>
              <a:gd name="T17" fmla="*/ 1251365 h 1701565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</a:gdLst>
            <a:ahLst/>
            <a:cxnLst>
              <a:cxn ang="T18">
                <a:pos x="T0" y="T1"/>
              </a:cxn>
              <a:cxn ang="T19">
                <a:pos x="T2" y="T3"/>
              </a:cxn>
              <a:cxn ang="T20">
                <a:pos x="T4" y="T5"/>
              </a:cxn>
              <a:cxn ang="T21">
                <a:pos x="T6" y="T7"/>
              </a:cxn>
              <a:cxn ang="T22">
                <a:pos x="T8" y="T9"/>
              </a:cxn>
              <a:cxn ang="T23">
                <a:pos x="T10" y="T11"/>
              </a:cxn>
              <a:cxn ang="T24">
                <a:pos x="T12" y="T13"/>
              </a:cxn>
              <a:cxn ang="T25">
                <a:pos x="T14" y="T15"/>
              </a:cxn>
              <a:cxn ang="T26">
                <a:pos x="T16" y="T17"/>
              </a:cxn>
            </a:cxnLst>
            <a:rect l="0" t="0" r="r" b="b"/>
            <a:pathLst>
              <a:path w="1061167" h="1701565">
                <a:moveTo>
                  <a:pt x="146882" y="1250673"/>
                </a:moveTo>
                <a:cubicBezTo>
                  <a:pt x="124022" y="1212573"/>
                  <a:pt x="40202" y="1273533"/>
                  <a:pt x="24962" y="1159233"/>
                </a:cubicBezTo>
                <a:cubicBezTo>
                  <a:pt x="9722" y="1044933"/>
                  <a:pt x="-35998" y="757913"/>
                  <a:pt x="55442" y="564873"/>
                </a:cubicBezTo>
                <a:cubicBezTo>
                  <a:pt x="146882" y="371833"/>
                  <a:pt x="408502" y="18773"/>
                  <a:pt x="573602" y="993"/>
                </a:cubicBezTo>
                <a:cubicBezTo>
                  <a:pt x="738702" y="-16787"/>
                  <a:pt x="992702" y="206733"/>
                  <a:pt x="1046042" y="458193"/>
                </a:cubicBezTo>
                <a:cubicBezTo>
                  <a:pt x="1099382" y="709653"/>
                  <a:pt x="1002862" y="1304013"/>
                  <a:pt x="893642" y="1509753"/>
                </a:cubicBezTo>
                <a:cubicBezTo>
                  <a:pt x="784422" y="1715493"/>
                  <a:pt x="512642" y="1712953"/>
                  <a:pt x="390722" y="1692633"/>
                </a:cubicBezTo>
                <a:cubicBezTo>
                  <a:pt x="268802" y="1672313"/>
                  <a:pt x="205302" y="1458953"/>
                  <a:pt x="162122" y="1387833"/>
                </a:cubicBezTo>
                <a:cubicBezTo>
                  <a:pt x="118942" y="1316713"/>
                  <a:pt x="169742" y="1288773"/>
                  <a:pt x="146882" y="1250673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 cap="flat" cmpd="sng" algn="ctr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2" name="Freeform 21">
            <a:extLst>
              <a:ext uri="{FF2B5EF4-FFF2-40B4-BE49-F238E27FC236}">
                <a16:creationId xmlns:a16="http://schemas.microsoft.com/office/drawing/2014/main" id="{3643AC80-193B-6BF9-9373-70C2E7EDF54E}"/>
              </a:ext>
            </a:extLst>
          </p:cNvPr>
          <p:cNvSpPr>
            <a:spLocks/>
          </p:cNvSpPr>
          <p:nvPr/>
        </p:nvSpPr>
        <p:spPr bwMode="auto">
          <a:xfrm>
            <a:off x="7564438" y="3595688"/>
            <a:ext cx="673100" cy="700087"/>
          </a:xfrm>
          <a:custGeom>
            <a:avLst/>
            <a:gdLst>
              <a:gd name="T0" fmla="*/ 663510 w 673412"/>
              <a:gd name="T1" fmla="*/ 610395 h 700056"/>
              <a:gd name="T2" fmla="*/ 268006 w 673412"/>
              <a:gd name="T3" fmla="*/ 686607 h 700056"/>
              <a:gd name="T4" fmla="*/ 9406 w 673412"/>
              <a:gd name="T5" fmla="*/ 412239 h 700056"/>
              <a:gd name="T6" fmla="*/ 85462 w 673412"/>
              <a:gd name="T7" fmla="*/ 259815 h 700056"/>
              <a:gd name="T8" fmla="*/ 359274 w 673412"/>
              <a:gd name="T9" fmla="*/ 687 h 700056"/>
              <a:gd name="T10" fmla="*/ 526606 w 673412"/>
              <a:gd name="T11" fmla="*/ 198843 h 700056"/>
              <a:gd name="T12" fmla="*/ 663510 w 673412"/>
              <a:gd name="T13" fmla="*/ 610395 h 700056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0" t="0" r="r" b="b"/>
            <a:pathLst>
              <a:path w="673412" h="700056">
                <a:moveTo>
                  <a:pt x="664742" y="610287"/>
                </a:moveTo>
                <a:cubicBezTo>
                  <a:pt x="621562" y="691567"/>
                  <a:pt x="377722" y="719507"/>
                  <a:pt x="268502" y="686487"/>
                </a:cubicBezTo>
                <a:cubicBezTo>
                  <a:pt x="159282" y="653467"/>
                  <a:pt x="39902" y="483287"/>
                  <a:pt x="9422" y="412167"/>
                </a:cubicBezTo>
                <a:cubicBezTo>
                  <a:pt x="-21058" y="341047"/>
                  <a:pt x="27202" y="328347"/>
                  <a:pt x="85622" y="259767"/>
                </a:cubicBezTo>
                <a:cubicBezTo>
                  <a:pt x="144042" y="191187"/>
                  <a:pt x="286282" y="10847"/>
                  <a:pt x="359942" y="687"/>
                </a:cubicBezTo>
                <a:cubicBezTo>
                  <a:pt x="433602" y="-9473"/>
                  <a:pt x="476782" y="94667"/>
                  <a:pt x="527582" y="198807"/>
                </a:cubicBezTo>
                <a:cubicBezTo>
                  <a:pt x="578382" y="302947"/>
                  <a:pt x="707922" y="529007"/>
                  <a:pt x="664742" y="610287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 cap="flat" cmpd="sng" algn="ctr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6393" name="TextBox 22">
            <a:extLst>
              <a:ext uri="{FF2B5EF4-FFF2-40B4-BE49-F238E27FC236}">
                <a16:creationId xmlns:a16="http://schemas.microsoft.com/office/drawing/2014/main" id="{72E5E52D-7A95-8BB4-B834-7C65D30A337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89750" y="4495800"/>
            <a:ext cx="577850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IN" altLang="en-US"/>
              <a:t>x</a:t>
            </a:r>
          </a:p>
        </p:txBody>
      </p:sp>
      <p:sp>
        <p:nvSpPr>
          <p:cNvPr id="16394" name="Rectangle 23">
            <a:extLst>
              <a:ext uri="{FF2B5EF4-FFF2-40B4-BE49-F238E27FC236}">
                <a16:creationId xmlns:a16="http://schemas.microsoft.com/office/drawing/2014/main" id="{93B9ADD6-072B-A8C2-9BDE-1B83EB0668D1}"/>
              </a:ext>
            </a:extLst>
          </p:cNvPr>
          <p:cNvSpPr>
            <a:spLocks noChangeArrowheads="1"/>
          </p:cNvSpPr>
          <p:nvPr/>
        </p:nvSpPr>
        <p:spPr bwMode="auto">
          <a:xfrm>
            <a:off x="8718550" y="4378325"/>
            <a:ext cx="273050" cy="433388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IN" altLang="en-US" sz="2400"/>
          </a:p>
        </p:txBody>
      </p:sp>
      <p:sp>
        <p:nvSpPr>
          <p:cNvPr id="28" name="Rectangle 3">
            <a:extLst>
              <a:ext uri="{FF2B5EF4-FFF2-40B4-BE49-F238E27FC236}">
                <a16:creationId xmlns:a16="http://schemas.microsoft.com/office/drawing/2014/main" id="{15ABD6E3-FE40-1DDF-25B2-647A25A3123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90513" y="1347788"/>
            <a:ext cx="5029200" cy="1536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>
              <a:lnSpc>
                <a:spcPct val="90000"/>
              </a:lnSpc>
              <a:defRPr/>
            </a:pPr>
            <a:r>
              <a:rPr lang="en-US" sz="2400" kern="0" dirty="0"/>
              <a:t>when the saturated vapor enters the turbine, its temperature and pressure decrease and liquid droplets will form by condensation.</a:t>
            </a:r>
          </a:p>
        </p:txBody>
      </p:sp>
      <p:sp>
        <p:nvSpPr>
          <p:cNvPr id="29" name="Rectangle 3">
            <a:extLst>
              <a:ext uri="{FF2B5EF4-FFF2-40B4-BE49-F238E27FC236}">
                <a16:creationId xmlns:a16="http://schemas.microsoft.com/office/drawing/2014/main" id="{044B3667-437E-17B2-A080-C5AC06B61C7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5763" y="2865438"/>
            <a:ext cx="4964112" cy="1189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>
              <a:lnSpc>
                <a:spcPct val="90000"/>
              </a:lnSpc>
              <a:defRPr/>
            </a:pPr>
            <a:r>
              <a:rPr lang="en-US" sz="2400" kern="0" dirty="0"/>
              <a:t>These droplets can produce significant damages to the turbine blades due to corrosion and impact. </a:t>
            </a:r>
          </a:p>
        </p:txBody>
      </p:sp>
      <p:sp>
        <p:nvSpPr>
          <p:cNvPr id="30" name="Rectangle 3">
            <a:extLst>
              <a:ext uri="{FF2B5EF4-FFF2-40B4-BE49-F238E27FC236}">
                <a16:creationId xmlns:a16="http://schemas.microsoft.com/office/drawing/2014/main" id="{D906492A-87FF-7C63-4A37-23ADA5B6248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65138" y="5114925"/>
            <a:ext cx="8366125" cy="962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>
              <a:lnSpc>
                <a:spcPct val="90000"/>
              </a:lnSpc>
              <a:defRPr/>
            </a:pPr>
            <a:r>
              <a:rPr lang="en-US" sz="2400" kern="0" dirty="0"/>
              <a:t>One possible solution: superheating the vapor. </a:t>
            </a:r>
          </a:p>
          <a:p>
            <a:pPr>
              <a:lnSpc>
                <a:spcPct val="90000"/>
              </a:lnSpc>
              <a:defRPr/>
            </a:pPr>
            <a:r>
              <a:rPr lang="en-US" sz="2400" kern="0" dirty="0"/>
              <a:t>It can also increase the thermal efficiency of the cycle.</a:t>
            </a:r>
          </a:p>
          <a:p>
            <a:pPr>
              <a:lnSpc>
                <a:spcPct val="90000"/>
              </a:lnSpc>
              <a:defRPr/>
            </a:pPr>
            <a:endParaRPr lang="en-US" sz="2400" kern="0" dirty="0"/>
          </a:p>
        </p:txBody>
      </p:sp>
      <p:grpSp>
        <p:nvGrpSpPr>
          <p:cNvPr id="4" name="Group 38">
            <a:extLst>
              <a:ext uri="{FF2B5EF4-FFF2-40B4-BE49-F238E27FC236}">
                <a16:creationId xmlns:a16="http://schemas.microsoft.com/office/drawing/2014/main" id="{603E9BB6-C53A-4420-F952-925693E8AC9E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5" name="Group 19">
              <a:extLst>
                <a:ext uri="{FF2B5EF4-FFF2-40B4-BE49-F238E27FC236}">
                  <a16:creationId xmlns:a16="http://schemas.microsoft.com/office/drawing/2014/main" id="{4E84F606-FE66-D842-ED20-462CCAFB4E67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7" name="Group 8">
                <a:extLst>
                  <a:ext uri="{FF2B5EF4-FFF2-40B4-BE49-F238E27FC236}">
                    <a16:creationId xmlns:a16="http://schemas.microsoft.com/office/drawing/2014/main" id="{187B29F8-FDED-14F6-7E0E-EE65DB711E94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10" name="Group 9">
                  <a:extLst>
                    <a:ext uri="{FF2B5EF4-FFF2-40B4-BE49-F238E27FC236}">
                      <a16:creationId xmlns:a16="http://schemas.microsoft.com/office/drawing/2014/main" id="{09B901C3-61E6-3A57-394E-6C196B17C254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20" name="Rectangle 10">
                    <a:extLst>
                      <a:ext uri="{FF2B5EF4-FFF2-40B4-BE49-F238E27FC236}">
                        <a16:creationId xmlns:a16="http://schemas.microsoft.com/office/drawing/2014/main" id="{F5AA97F7-38D0-F80B-55C8-0F5DC160FF75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3" name="Rectangle 11">
                    <a:extLst>
                      <a:ext uri="{FF2B5EF4-FFF2-40B4-BE49-F238E27FC236}">
                        <a16:creationId xmlns:a16="http://schemas.microsoft.com/office/drawing/2014/main" id="{56637809-E6B1-6553-631F-31E5D1A0F442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1" name="Group 12">
                  <a:extLst>
                    <a:ext uri="{FF2B5EF4-FFF2-40B4-BE49-F238E27FC236}">
                      <a16:creationId xmlns:a16="http://schemas.microsoft.com/office/drawing/2014/main" id="{4EB03870-06C7-512A-BE7D-55820B8E5839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18" name="Rectangle 13">
                    <a:extLst>
                      <a:ext uri="{FF2B5EF4-FFF2-40B4-BE49-F238E27FC236}">
                        <a16:creationId xmlns:a16="http://schemas.microsoft.com/office/drawing/2014/main" id="{759F33FA-A7D5-B4AF-C2C5-010CE17AE8B0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9" name="Rectangle 14">
                    <a:extLst>
                      <a:ext uri="{FF2B5EF4-FFF2-40B4-BE49-F238E27FC236}">
                        <a16:creationId xmlns:a16="http://schemas.microsoft.com/office/drawing/2014/main" id="{58ACBF34-E12D-3DB3-3695-043FB5F6D26C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2" name="Group 15">
                  <a:extLst>
                    <a:ext uri="{FF2B5EF4-FFF2-40B4-BE49-F238E27FC236}">
                      <a16:creationId xmlns:a16="http://schemas.microsoft.com/office/drawing/2014/main" id="{3E2368E6-4A50-D71B-2E47-8E4D1DE15324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6" name="Rectangle 16">
                    <a:extLst>
                      <a:ext uri="{FF2B5EF4-FFF2-40B4-BE49-F238E27FC236}">
                        <a16:creationId xmlns:a16="http://schemas.microsoft.com/office/drawing/2014/main" id="{EB97A293-CF58-8720-D741-3651B2F7E1DA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7" name="Rectangle 17">
                    <a:extLst>
                      <a:ext uri="{FF2B5EF4-FFF2-40B4-BE49-F238E27FC236}">
                        <a16:creationId xmlns:a16="http://schemas.microsoft.com/office/drawing/2014/main" id="{D542E952-98C1-F045-1F28-5B9DFD47788D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3" name="Group 18">
                  <a:extLst>
                    <a:ext uri="{FF2B5EF4-FFF2-40B4-BE49-F238E27FC236}">
                      <a16:creationId xmlns:a16="http://schemas.microsoft.com/office/drawing/2014/main" id="{05B57055-FF47-2DEA-092D-56630106453C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4" name="Rectangle 19">
                    <a:extLst>
                      <a:ext uri="{FF2B5EF4-FFF2-40B4-BE49-F238E27FC236}">
                        <a16:creationId xmlns:a16="http://schemas.microsoft.com/office/drawing/2014/main" id="{CCF1ACC5-3B81-DCAA-6C5F-8042A53698CD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5" name="Rectangle 20">
                    <a:extLst>
                      <a:ext uri="{FF2B5EF4-FFF2-40B4-BE49-F238E27FC236}">
                        <a16:creationId xmlns:a16="http://schemas.microsoft.com/office/drawing/2014/main" id="{2FF94089-4194-C562-A9B2-F80C1334FD08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9" name="Rectangle 21">
                <a:extLst>
                  <a:ext uri="{FF2B5EF4-FFF2-40B4-BE49-F238E27FC236}">
                    <a16:creationId xmlns:a16="http://schemas.microsoft.com/office/drawing/2014/main" id="{61CA2783-5450-21FD-2BCA-B6723F677C1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79388" y="10668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6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6CF4C84D-FD66-24ED-1AE7-185E877A0DFE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259260" y="228600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2702998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1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4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 nodeType="clickPar">
                      <p:stCondLst>
                        <p:cond delay="indefinite"/>
                      </p:stCondLst>
                      <p:childTnLst>
                        <p:par>
                          <p:cTn id="2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8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0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3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5" dur="500"/>
                                        <p:tgtEl>
                                          <p:spTgt spid="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 nodeType="clickPar">
                      <p:stCondLst>
                        <p:cond delay="indefinite"/>
                      </p:stCondLst>
                      <p:childTnLst>
                        <p:par>
                          <p:cTn id="3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8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0" dur="500"/>
                                        <p:tgtEl>
                                          <p:spTgt spid="3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" grpId="0"/>
      <p:bldP spid="29" grpId="0"/>
      <p:bldP spid="30" grpId="0" build="p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338" name="Group 5">
            <a:extLst>
              <a:ext uri="{FF2B5EF4-FFF2-40B4-BE49-F238E27FC236}">
                <a16:creationId xmlns:a16="http://schemas.microsoft.com/office/drawing/2014/main" id="{BEA0ABE2-518F-1CFD-BDE8-558937B06DDD}"/>
              </a:ext>
            </a:extLst>
          </p:cNvPr>
          <p:cNvGrpSpPr>
            <a:grpSpLocks/>
          </p:cNvGrpSpPr>
          <p:nvPr/>
        </p:nvGrpSpPr>
        <p:grpSpPr bwMode="auto">
          <a:xfrm>
            <a:off x="304800" y="817563"/>
            <a:ext cx="7010400" cy="5964237"/>
            <a:chOff x="304800" y="817563"/>
            <a:chExt cx="7010400" cy="5964237"/>
          </a:xfrm>
        </p:grpSpPr>
        <p:pic>
          <p:nvPicPr>
            <p:cNvPr id="14369" name="Picture 4">
              <a:extLst>
                <a:ext uri="{FF2B5EF4-FFF2-40B4-BE49-F238E27FC236}">
                  <a16:creationId xmlns:a16="http://schemas.microsoft.com/office/drawing/2014/main" id="{11408310-60CE-40F7-D7E4-686DC2CF3657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04800" y="817563"/>
              <a:ext cx="7010400" cy="596423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4370" name="TextBox 3">
              <a:extLst>
                <a:ext uri="{FF2B5EF4-FFF2-40B4-BE49-F238E27FC236}">
                  <a16:creationId xmlns:a16="http://schemas.microsoft.com/office/drawing/2014/main" id="{6A393C3D-CC25-DB36-C84F-24F8527350CE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6620979" y="6088063"/>
              <a:ext cx="344966" cy="58477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IN" altLang="en-US"/>
                <a:t>s</a:t>
              </a:r>
            </a:p>
          </p:txBody>
        </p:sp>
      </p:grpSp>
      <p:sp>
        <p:nvSpPr>
          <p:cNvPr id="14339" name="Rectangle 2">
            <a:extLst>
              <a:ext uri="{FF2B5EF4-FFF2-40B4-BE49-F238E27FC236}">
                <a16:creationId xmlns:a16="http://schemas.microsoft.com/office/drawing/2014/main" id="{5FAFCFBE-7595-F90F-182D-07F60C82F0FC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95263" y="228600"/>
            <a:ext cx="6723062" cy="838200"/>
          </a:xfrm>
        </p:spPr>
        <p:txBody>
          <a:bodyPr/>
          <a:lstStyle/>
          <a:p>
            <a:r>
              <a:rPr lang="en-US" altLang="en-US" sz="2800" dirty="0"/>
              <a:t>Rankine’s Geometrization Individual Change of states of Carnot Cycle : Step 2</a:t>
            </a:r>
          </a:p>
        </p:txBody>
      </p:sp>
      <p:grpSp>
        <p:nvGrpSpPr>
          <p:cNvPr id="14340" name="Group 1">
            <a:extLst>
              <a:ext uri="{FF2B5EF4-FFF2-40B4-BE49-F238E27FC236}">
                <a16:creationId xmlns:a16="http://schemas.microsoft.com/office/drawing/2014/main" id="{37B74483-832F-885F-10F8-7CBDD1A2D931}"/>
              </a:ext>
            </a:extLst>
          </p:cNvPr>
          <p:cNvGrpSpPr>
            <a:grpSpLocks/>
          </p:cNvGrpSpPr>
          <p:nvPr/>
        </p:nvGrpSpPr>
        <p:grpSpPr bwMode="auto">
          <a:xfrm>
            <a:off x="5943600" y="1219200"/>
            <a:ext cx="3054350" cy="2743200"/>
            <a:chOff x="5943600" y="609600"/>
            <a:chExt cx="3054875" cy="2742903"/>
          </a:xfrm>
        </p:grpSpPr>
        <p:pic>
          <p:nvPicPr>
            <p:cNvPr id="14367" name="Picture 3" descr="Maquorn">
              <a:extLst>
                <a:ext uri="{FF2B5EF4-FFF2-40B4-BE49-F238E27FC236}">
                  <a16:creationId xmlns:a16="http://schemas.microsoft.com/office/drawing/2014/main" id="{912B1260-D2FC-2DEB-3491-500BC6CC7E5E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400800" y="609600"/>
              <a:ext cx="1957388" cy="21209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EEF5152C-DF76-8265-1C05-534B0AD329AE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943600" y="2890591"/>
              <a:ext cx="3054875" cy="46191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>
                <a:defRPr/>
              </a:pPr>
              <a:r>
                <a:rPr lang="en-US" dirty="0">
                  <a:latin typeface="+mn-lt"/>
                </a:rPr>
                <a:t>W J M </a:t>
              </a:r>
              <a:r>
                <a:rPr lang="en-US" dirty="0" err="1">
                  <a:latin typeface="+mn-lt"/>
                </a:rPr>
                <a:t>Rankine</a:t>
              </a:r>
              <a:r>
                <a:rPr lang="en-US" dirty="0">
                  <a:latin typeface="+mn-lt"/>
                </a:rPr>
                <a:t> ~ 1859</a:t>
              </a:r>
            </a:p>
          </p:txBody>
        </p:sp>
      </p:grpSp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4098" name="Ink 18">
                <a:extLst>
                  <a:ext uri="{FF2B5EF4-FFF2-40B4-BE49-F238E27FC236}">
                    <a16:creationId xmlns:a16="http://schemas.microsoft.com/office/drawing/2014/main" id="{F768BE28-B462-E353-AD4C-C3E7E103A566}"/>
                  </a:ext>
                </a:extLst>
              </p14:cNvPr>
              <p14:cNvContentPartPr>
                <a14:cpLocks xmlns:a14="http://schemas.microsoft.com/office/drawing/2010/main" noRot="1" noChangeAspect="1" noEditPoints="1" noChangeArrowheads="1" noChangeShapeType="1"/>
              </p14:cNvContentPartPr>
              <p14:nvPr/>
            </p14:nvContentPartPr>
            <p14:xfrm>
              <a:off x="3206750" y="4814888"/>
              <a:ext cx="1588" cy="9525"/>
            </p14:xfrm>
          </p:contentPart>
        </mc:Choice>
        <mc:Fallback xmlns="">
          <p:pic>
            <p:nvPicPr>
              <p:cNvPr id="4098" name="Ink 18">
                <a:extLst>
                  <a:ext uri="{FF2B5EF4-FFF2-40B4-BE49-F238E27FC236}">
                    <a16:creationId xmlns:a16="http://schemas.microsoft.com/office/drawing/2014/main" id="{F768BE28-B462-E353-AD4C-C3E7E103A566}"/>
                  </a:ext>
                </a:extLst>
              </p:cNvPr>
              <p:cNvPicPr>
                <a:picLocks noRot="1" noChangeAspect="1" noEditPoints="1" noChangeArrowheads="1" noChangeShapeType="1"/>
              </p:cNvPicPr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3198492" y="4805363"/>
                <a:ext cx="18103" cy="28575"/>
              </a:xfrm>
              <a:prstGeom prst="rect">
                <a:avLst/>
              </a:prstGeom>
            </p:spPr>
          </p:pic>
        </mc:Fallback>
      </mc:AlternateContent>
      <p:sp>
        <p:nvSpPr>
          <p:cNvPr id="14342" name="Rectangle 2">
            <a:extLst>
              <a:ext uri="{FF2B5EF4-FFF2-40B4-BE49-F238E27FC236}">
                <a16:creationId xmlns:a16="http://schemas.microsoft.com/office/drawing/2014/main" id="{BE830077-48C7-E209-26B4-FF17CCD036EB}"/>
              </a:ext>
            </a:extLst>
          </p:cNvPr>
          <p:cNvSpPr>
            <a:spLocks noChangeArrowheads="1"/>
          </p:cNvSpPr>
          <p:nvPr/>
        </p:nvSpPr>
        <p:spPr bwMode="auto">
          <a:xfrm>
            <a:off x="2819400" y="2514600"/>
            <a:ext cx="1709738" cy="1828800"/>
          </a:xfrm>
          <a:prstGeom prst="rect">
            <a:avLst/>
          </a:prstGeom>
          <a:noFill/>
          <a:ln w="44450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en-IN" altLang="en-US" sz="2400"/>
          </a:p>
        </p:txBody>
      </p:sp>
      <p:sp>
        <p:nvSpPr>
          <p:cNvPr id="14344" name="Rectangle 2">
            <a:extLst>
              <a:ext uri="{FF2B5EF4-FFF2-40B4-BE49-F238E27FC236}">
                <a16:creationId xmlns:a16="http://schemas.microsoft.com/office/drawing/2014/main" id="{F8F97BC6-952E-7C99-C70B-9C1034072C0A}"/>
              </a:ext>
            </a:extLst>
          </p:cNvPr>
          <p:cNvSpPr>
            <a:spLocks noChangeArrowheads="1"/>
          </p:cNvSpPr>
          <p:nvPr/>
        </p:nvSpPr>
        <p:spPr bwMode="auto">
          <a:xfrm>
            <a:off x="723900" y="5915025"/>
            <a:ext cx="7696200" cy="425450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en-US" altLang="en-US" sz="2400">
                <a:cs typeface="Arial" panose="020B0604020202020204" pitchFamily="34" charset="0"/>
              </a:rPr>
              <a:t>The condensed liquid is pumped back into the boiler.</a:t>
            </a:r>
          </a:p>
        </p:txBody>
      </p:sp>
      <p:cxnSp>
        <p:nvCxnSpPr>
          <p:cNvPr id="14345" name="Straight Connector 5">
            <a:extLst>
              <a:ext uri="{FF2B5EF4-FFF2-40B4-BE49-F238E27FC236}">
                <a16:creationId xmlns:a16="http://schemas.microsoft.com/office/drawing/2014/main" id="{D4AA31F9-2218-D3DF-BCE7-AA9FD9400663}"/>
              </a:ext>
            </a:extLst>
          </p:cNvPr>
          <p:cNvCxnSpPr>
            <a:cxnSpLocks noChangeShapeType="1"/>
          </p:cNvCxnSpPr>
          <p:nvPr/>
        </p:nvCxnSpPr>
        <p:spPr bwMode="auto">
          <a:xfrm flipH="1">
            <a:off x="2209800" y="4343400"/>
            <a:ext cx="609600" cy="0"/>
          </a:xfrm>
          <a:prstGeom prst="line">
            <a:avLst/>
          </a:prstGeom>
          <a:noFill/>
          <a:ln w="44450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14346" name="TextBox 6">
            <a:extLst>
              <a:ext uri="{FF2B5EF4-FFF2-40B4-BE49-F238E27FC236}">
                <a16:creationId xmlns:a16="http://schemas.microsoft.com/office/drawing/2014/main" id="{4840D9A2-5E45-9254-59AA-BDBC1CC97ED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608263" y="4386263"/>
            <a:ext cx="542925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IN" altLang="en-US" sz="2400" i="1"/>
              <a:t>1C</a:t>
            </a:r>
          </a:p>
        </p:txBody>
      </p:sp>
      <p:sp>
        <p:nvSpPr>
          <p:cNvPr id="14347" name="TextBox 31">
            <a:extLst>
              <a:ext uri="{FF2B5EF4-FFF2-40B4-BE49-F238E27FC236}">
                <a16:creationId xmlns:a16="http://schemas.microsoft.com/office/drawing/2014/main" id="{5CA48DCA-6E70-012C-9CD0-380E94A2C90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74888" y="2133600"/>
            <a:ext cx="544512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IN" altLang="en-US" sz="2400" i="1"/>
              <a:t>2C</a:t>
            </a:r>
          </a:p>
        </p:txBody>
      </p:sp>
      <p:sp>
        <p:nvSpPr>
          <p:cNvPr id="14348" name="TextBox 32">
            <a:extLst>
              <a:ext uri="{FF2B5EF4-FFF2-40B4-BE49-F238E27FC236}">
                <a16:creationId xmlns:a16="http://schemas.microsoft.com/office/drawing/2014/main" id="{D0A55E67-CFDB-19CE-A1B1-8EFC842357A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72000" y="2057400"/>
            <a:ext cx="544513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IN" altLang="en-US" sz="2400" i="1"/>
              <a:t>3C</a:t>
            </a:r>
          </a:p>
        </p:txBody>
      </p:sp>
      <p:sp>
        <p:nvSpPr>
          <p:cNvPr id="14349" name="TextBox 33">
            <a:extLst>
              <a:ext uri="{FF2B5EF4-FFF2-40B4-BE49-F238E27FC236}">
                <a16:creationId xmlns:a16="http://schemas.microsoft.com/office/drawing/2014/main" id="{145980AD-384F-FD39-D64E-C3599EC104D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11675" y="4162425"/>
            <a:ext cx="544513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IN" altLang="en-US" sz="2400" i="1"/>
              <a:t>4C</a:t>
            </a:r>
          </a:p>
        </p:txBody>
      </p:sp>
      <p:sp>
        <p:nvSpPr>
          <p:cNvPr id="14350" name="TextBox 34">
            <a:extLst>
              <a:ext uri="{FF2B5EF4-FFF2-40B4-BE49-F238E27FC236}">
                <a16:creationId xmlns:a16="http://schemas.microsoft.com/office/drawing/2014/main" id="{72492347-144F-F0BC-905E-AD5899EF4CD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22425" y="4232275"/>
            <a:ext cx="527050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IN" altLang="en-US" sz="2400" i="1"/>
              <a:t>1R</a:t>
            </a:r>
          </a:p>
        </p:txBody>
      </p:sp>
      <p:grpSp>
        <p:nvGrpSpPr>
          <p:cNvPr id="3" name="Group 38">
            <a:extLst>
              <a:ext uri="{FF2B5EF4-FFF2-40B4-BE49-F238E27FC236}">
                <a16:creationId xmlns:a16="http://schemas.microsoft.com/office/drawing/2014/main" id="{E2A8C5A2-CE5D-B201-E9C2-BFBE2841C030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4" name="Group 19">
              <a:extLst>
                <a:ext uri="{FF2B5EF4-FFF2-40B4-BE49-F238E27FC236}">
                  <a16:creationId xmlns:a16="http://schemas.microsoft.com/office/drawing/2014/main" id="{58CA0844-95E4-D318-2444-821DBB91F62C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7" name="Group 8">
                <a:extLst>
                  <a:ext uri="{FF2B5EF4-FFF2-40B4-BE49-F238E27FC236}">
                    <a16:creationId xmlns:a16="http://schemas.microsoft.com/office/drawing/2014/main" id="{DBE61192-B35A-8D44-ABF9-8B290798D1AD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9" name="Group 9">
                  <a:extLst>
                    <a:ext uri="{FF2B5EF4-FFF2-40B4-BE49-F238E27FC236}">
                      <a16:creationId xmlns:a16="http://schemas.microsoft.com/office/drawing/2014/main" id="{EE6D8C14-18F5-CFB1-B775-4FD2D39353B8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19" name="Rectangle 10">
                    <a:extLst>
                      <a:ext uri="{FF2B5EF4-FFF2-40B4-BE49-F238E27FC236}">
                        <a16:creationId xmlns:a16="http://schemas.microsoft.com/office/drawing/2014/main" id="{BEDDBD6F-165F-CDA1-B165-062557AB3021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0" name="Rectangle 11">
                    <a:extLst>
                      <a:ext uri="{FF2B5EF4-FFF2-40B4-BE49-F238E27FC236}">
                        <a16:creationId xmlns:a16="http://schemas.microsoft.com/office/drawing/2014/main" id="{E88254D5-AB00-A3E4-4E8E-54A4224C7BC4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0" name="Group 12">
                  <a:extLst>
                    <a:ext uri="{FF2B5EF4-FFF2-40B4-BE49-F238E27FC236}">
                      <a16:creationId xmlns:a16="http://schemas.microsoft.com/office/drawing/2014/main" id="{17F69EAC-C4CB-3995-B93F-404969951B48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17" name="Rectangle 13">
                    <a:extLst>
                      <a:ext uri="{FF2B5EF4-FFF2-40B4-BE49-F238E27FC236}">
                        <a16:creationId xmlns:a16="http://schemas.microsoft.com/office/drawing/2014/main" id="{D1748AC5-095E-59EF-A374-C7E3FE8EDD95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8" name="Rectangle 14">
                    <a:extLst>
                      <a:ext uri="{FF2B5EF4-FFF2-40B4-BE49-F238E27FC236}">
                        <a16:creationId xmlns:a16="http://schemas.microsoft.com/office/drawing/2014/main" id="{37DA4CD0-0A98-BAD3-F025-C30FB255A0BC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1" name="Group 15">
                  <a:extLst>
                    <a:ext uri="{FF2B5EF4-FFF2-40B4-BE49-F238E27FC236}">
                      <a16:creationId xmlns:a16="http://schemas.microsoft.com/office/drawing/2014/main" id="{95E3E57B-C6D0-62C5-522E-17FD5AE2EFCF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5" name="Rectangle 16">
                    <a:extLst>
                      <a:ext uri="{FF2B5EF4-FFF2-40B4-BE49-F238E27FC236}">
                        <a16:creationId xmlns:a16="http://schemas.microsoft.com/office/drawing/2014/main" id="{6948524A-FC31-0501-A6AB-6B0727F71B82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6" name="Rectangle 17">
                    <a:extLst>
                      <a:ext uri="{FF2B5EF4-FFF2-40B4-BE49-F238E27FC236}">
                        <a16:creationId xmlns:a16="http://schemas.microsoft.com/office/drawing/2014/main" id="{50B4F9E5-435E-B59C-CA0A-A37C47DA3CA5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2" name="Group 18">
                  <a:extLst>
                    <a:ext uri="{FF2B5EF4-FFF2-40B4-BE49-F238E27FC236}">
                      <a16:creationId xmlns:a16="http://schemas.microsoft.com/office/drawing/2014/main" id="{B43B21AE-9231-D57D-009E-D837177E8A8A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3" name="Rectangle 19">
                    <a:extLst>
                      <a:ext uri="{FF2B5EF4-FFF2-40B4-BE49-F238E27FC236}">
                        <a16:creationId xmlns:a16="http://schemas.microsoft.com/office/drawing/2014/main" id="{B88BE912-06C4-3C1E-8F76-56DCED69626D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4" name="Rectangle 20">
                    <a:extLst>
                      <a:ext uri="{FF2B5EF4-FFF2-40B4-BE49-F238E27FC236}">
                        <a16:creationId xmlns:a16="http://schemas.microsoft.com/office/drawing/2014/main" id="{02C91DC3-B870-5DC7-2440-4D8A3CBFDB70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8" name="Rectangle 21">
                <a:extLst>
                  <a:ext uri="{FF2B5EF4-FFF2-40B4-BE49-F238E27FC236}">
                    <a16:creationId xmlns:a16="http://schemas.microsoft.com/office/drawing/2014/main" id="{C9D27D18-5FA9-84E9-8A92-38407A435C1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79388" y="10668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6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20742CE5-EC68-5F9E-5389-084270896413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259260" y="228600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362" name="Group 5">
            <a:extLst>
              <a:ext uri="{FF2B5EF4-FFF2-40B4-BE49-F238E27FC236}">
                <a16:creationId xmlns:a16="http://schemas.microsoft.com/office/drawing/2014/main" id="{FF1191A0-3CFA-7484-7DEA-EFF2FC0A0D7D}"/>
              </a:ext>
            </a:extLst>
          </p:cNvPr>
          <p:cNvGrpSpPr>
            <a:grpSpLocks/>
          </p:cNvGrpSpPr>
          <p:nvPr/>
        </p:nvGrpSpPr>
        <p:grpSpPr bwMode="auto">
          <a:xfrm>
            <a:off x="304800" y="817563"/>
            <a:ext cx="7010400" cy="5964237"/>
            <a:chOff x="304800" y="817563"/>
            <a:chExt cx="7010400" cy="5964237"/>
          </a:xfrm>
        </p:grpSpPr>
        <p:pic>
          <p:nvPicPr>
            <p:cNvPr id="15395" name="Picture 4">
              <a:extLst>
                <a:ext uri="{FF2B5EF4-FFF2-40B4-BE49-F238E27FC236}">
                  <a16:creationId xmlns:a16="http://schemas.microsoft.com/office/drawing/2014/main" id="{B8EBC325-3965-9E0B-F6C0-01D8D96BE033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04800" y="817563"/>
              <a:ext cx="7010400" cy="596423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5396" name="TextBox 3">
              <a:extLst>
                <a:ext uri="{FF2B5EF4-FFF2-40B4-BE49-F238E27FC236}">
                  <a16:creationId xmlns:a16="http://schemas.microsoft.com/office/drawing/2014/main" id="{361520E3-B085-C884-6A73-492FFD99F217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6620979" y="6088063"/>
              <a:ext cx="344966" cy="58477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IN" altLang="en-US"/>
                <a:t>s</a:t>
              </a:r>
            </a:p>
          </p:txBody>
        </p:sp>
      </p:grpSp>
      <p:sp>
        <p:nvSpPr>
          <p:cNvPr id="15363" name="Rectangle 2">
            <a:extLst>
              <a:ext uri="{FF2B5EF4-FFF2-40B4-BE49-F238E27FC236}">
                <a16:creationId xmlns:a16="http://schemas.microsoft.com/office/drawing/2014/main" id="{9DE646BE-E190-6978-7707-EE1CC9A4D0EE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95263" y="228600"/>
            <a:ext cx="6723062" cy="838200"/>
          </a:xfrm>
        </p:spPr>
        <p:txBody>
          <a:bodyPr/>
          <a:lstStyle/>
          <a:p>
            <a:r>
              <a:rPr lang="en-US" altLang="en-US" sz="2800" dirty="0"/>
              <a:t> Rankine’s Geometrization Individual Change of states of Carnot Cycle : Step 3</a:t>
            </a:r>
          </a:p>
        </p:txBody>
      </p:sp>
      <p:grpSp>
        <p:nvGrpSpPr>
          <p:cNvPr id="15364" name="Group 1">
            <a:extLst>
              <a:ext uri="{FF2B5EF4-FFF2-40B4-BE49-F238E27FC236}">
                <a16:creationId xmlns:a16="http://schemas.microsoft.com/office/drawing/2014/main" id="{B5E3FE44-641D-02C1-D961-9B28A4BC9479}"/>
              </a:ext>
            </a:extLst>
          </p:cNvPr>
          <p:cNvGrpSpPr>
            <a:grpSpLocks/>
          </p:cNvGrpSpPr>
          <p:nvPr/>
        </p:nvGrpSpPr>
        <p:grpSpPr bwMode="auto">
          <a:xfrm>
            <a:off x="5943600" y="1219200"/>
            <a:ext cx="3054350" cy="2743200"/>
            <a:chOff x="5943600" y="609600"/>
            <a:chExt cx="3054875" cy="2742903"/>
          </a:xfrm>
        </p:grpSpPr>
        <p:pic>
          <p:nvPicPr>
            <p:cNvPr id="15393" name="Picture 3" descr="Maquorn">
              <a:extLst>
                <a:ext uri="{FF2B5EF4-FFF2-40B4-BE49-F238E27FC236}">
                  <a16:creationId xmlns:a16="http://schemas.microsoft.com/office/drawing/2014/main" id="{EE1D7CD1-8576-23D2-C8ED-7E8F489ED830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400800" y="609600"/>
              <a:ext cx="1957388" cy="21209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8AEB9F51-69BD-A996-451B-E990D67E3CD1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943600" y="2890591"/>
              <a:ext cx="3054875" cy="46191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>
                <a:defRPr/>
              </a:pPr>
              <a:r>
                <a:rPr lang="en-US" dirty="0">
                  <a:latin typeface="+mn-lt"/>
                </a:rPr>
                <a:t>W J M </a:t>
              </a:r>
              <a:r>
                <a:rPr lang="en-US" dirty="0" err="1">
                  <a:latin typeface="+mn-lt"/>
                </a:rPr>
                <a:t>Rankine</a:t>
              </a:r>
              <a:r>
                <a:rPr lang="en-US" dirty="0">
                  <a:latin typeface="+mn-lt"/>
                </a:rPr>
                <a:t> ~ 1859</a:t>
              </a:r>
            </a:p>
          </p:txBody>
        </p:sp>
      </p:grpSp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4098" name="Ink 18">
                <a:extLst>
                  <a:ext uri="{FF2B5EF4-FFF2-40B4-BE49-F238E27FC236}">
                    <a16:creationId xmlns:a16="http://schemas.microsoft.com/office/drawing/2014/main" id="{94E3C3DD-3F52-46EE-DD88-12E84374DB87}"/>
                  </a:ext>
                </a:extLst>
              </p14:cNvPr>
              <p14:cNvContentPartPr>
                <a14:cpLocks xmlns:a14="http://schemas.microsoft.com/office/drawing/2010/main" noRot="1" noChangeAspect="1" noEditPoints="1" noChangeArrowheads="1" noChangeShapeType="1"/>
              </p14:cNvContentPartPr>
              <p14:nvPr/>
            </p14:nvContentPartPr>
            <p14:xfrm>
              <a:off x="3206750" y="4814888"/>
              <a:ext cx="1588" cy="9525"/>
            </p14:xfrm>
          </p:contentPart>
        </mc:Choice>
        <mc:Fallback xmlns="">
          <p:pic>
            <p:nvPicPr>
              <p:cNvPr id="4098" name="Ink 18">
                <a:extLst>
                  <a:ext uri="{FF2B5EF4-FFF2-40B4-BE49-F238E27FC236}">
                    <a16:creationId xmlns:a16="http://schemas.microsoft.com/office/drawing/2014/main" id="{94E3C3DD-3F52-46EE-DD88-12E84374DB87}"/>
                  </a:ext>
                </a:extLst>
              </p:cNvPr>
              <p:cNvPicPr>
                <a:picLocks noRot="1" noChangeAspect="1" noEditPoints="1" noChangeArrowheads="1" noChangeShapeType="1"/>
              </p:cNvPicPr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3198492" y="4805363"/>
                <a:ext cx="18103" cy="28575"/>
              </a:xfrm>
              <a:prstGeom prst="rect">
                <a:avLst/>
              </a:prstGeom>
            </p:spPr>
          </p:pic>
        </mc:Fallback>
      </mc:AlternateContent>
      <p:sp>
        <p:nvSpPr>
          <p:cNvPr id="15366" name="Rectangle 2">
            <a:extLst>
              <a:ext uri="{FF2B5EF4-FFF2-40B4-BE49-F238E27FC236}">
                <a16:creationId xmlns:a16="http://schemas.microsoft.com/office/drawing/2014/main" id="{2769F56B-80BE-1ECD-FCED-4CCD356144DA}"/>
              </a:ext>
            </a:extLst>
          </p:cNvPr>
          <p:cNvSpPr>
            <a:spLocks noChangeArrowheads="1"/>
          </p:cNvSpPr>
          <p:nvPr/>
        </p:nvSpPr>
        <p:spPr bwMode="auto">
          <a:xfrm>
            <a:off x="2819400" y="2514600"/>
            <a:ext cx="1709738" cy="1828800"/>
          </a:xfrm>
          <a:prstGeom prst="rect">
            <a:avLst/>
          </a:prstGeom>
          <a:noFill/>
          <a:ln w="44450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en-IN" altLang="en-US" sz="2400"/>
          </a:p>
        </p:txBody>
      </p:sp>
      <p:sp>
        <p:nvSpPr>
          <p:cNvPr id="15368" name="Rectangle 2">
            <a:extLst>
              <a:ext uri="{FF2B5EF4-FFF2-40B4-BE49-F238E27FC236}">
                <a16:creationId xmlns:a16="http://schemas.microsoft.com/office/drawing/2014/main" id="{06A1E14D-F5AF-62D2-8870-CA20F3745C76}"/>
              </a:ext>
            </a:extLst>
          </p:cNvPr>
          <p:cNvSpPr>
            <a:spLocks noChangeArrowheads="1"/>
          </p:cNvSpPr>
          <p:nvPr/>
        </p:nvSpPr>
        <p:spPr bwMode="auto">
          <a:xfrm>
            <a:off x="738188" y="5594350"/>
            <a:ext cx="7696200" cy="757238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en-US" altLang="en-US" sz="2400">
                <a:cs typeface="Arial" panose="020B0604020202020204" pitchFamily="34" charset="0"/>
              </a:rPr>
              <a:t>Rankine  explained how a liquid in the boiler vaporized by the addition of heat</a:t>
            </a:r>
          </a:p>
        </p:txBody>
      </p:sp>
      <p:cxnSp>
        <p:nvCxnSpPr>
          <p:cNvPr id="15369" name="Straight Connector 5">
            <a:extLst>
              <a:ext uri="{FF2B5EF4-FFF2-40B4-BE49-F238E27FC236}">
                <a16:creationId xmlns:a16="http://schemas.microsoft.com/office/drawing/2014/main" id="{16EC3715-AD76-E0CA-3109-9BCA702447E4}"/>
              </a:ext>
            </a:extLst>
          </p:cNvPr>
          <p:cNvCxnSpPr>
            <a:cxnSpLocks noChangeShapeType="1"/>
          </p:cNvCxnSpPr>
          <p:nvPr/>
        </p:nvCxnSpPr>
        <p:spPr bwMode="auto">
          <a:xfrm flipH="1">
            <a:off x="2209800" y="4343400"/>
            <a:ext cx="609600" cy="0"/>
          </a:xfrm>
          <a:prstGeom prst="line">
            <a:avLst/>
          </a:prstGeom>
          <a:noFill/>
          <a:ln w="44450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15370" name="TextBox 6">
            <a:extLst>
              <a:ext uri="{FF2B5EF4-FFF2-40B4-BE49-F238E27FC236}">
                <a16:creationId xmlns:a16="http://schemas.microsoft.com/office/drawing/2014/main" id="{EC6870DD-F000-CD3C-4682-130CD66B751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608263" y="4386263"/>
            <a:ext cx="542925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IN" altLang="en-US" sz="2400" i="1"/>
              <a:t>1C</a:t>
            </a:r>
          </a:p>
        </p:txBody>
      </p:sp>
      <p:sp>
        <p:nvSpPr>
          <p:cNvPr id="15371" name="TextBox 31">
            <a:extLst>
              <a:ext uri="{FF2B5EF4-FFF2-40B4-BE49-F238E27FC236}">
                <a16:creationId xmlns:a16="http://schemas.microsoft.com/office/drawing/2014/main" id="{51E72EE2-B1F8-0510-EA9F-1A2E4572E9E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74888" y="2133600"/>
            <a:ext cx="544512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IN" altLang="en-US" sz="2400" i="1"/>
              <a:t>2C</a:t>
            </a:r>
          </a:p>
        </p:txBody>
      </p:sp>
      <p:sp>
        <p:nvSpPr>
          <p:cNvPr id="15372" name="TextBox 32">
            <a:extLst>
              <a:ext uri="{FF2B5EF4-FFF2-40B4-BE49-F238E27FC236}">
                <a16:creationId xmlns:a16="http://schemas.microsoft.com/office/drawing/2014/main" id="{6D112354-FD64-B08F-5A91-FFFF43B044B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72000" y="2057400"/>
            <a:ext cx="544513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IN" altLang="en-US" sz="2400" i="1"/>
              <a:t>3C</a:t>
            </a:r>
          </a:p>
        </p:txBody>
      </p:sp>
      <p:sp>
        <p:nvSpPr>
          <p:cNvPr id="15373" name="TextBox 33">
            <a:extLst>
              <a:ext uri="{FF2B5EF4-FFF2-40B4-BE49-F238E27FC236}">
                <a16:creationId xmlns:a16="http://schemas.microsoft.com/office/drawing/2014/main" id="{DC9DFD95-B69E-03C9-B1F3-3EA1A76961B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11675" y="4162425"/>
            <a:ext cx="544513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IN" altLang="en-US" sz="2400" i="1"/>
              <a:t>4C</a:t>
            </a:r>
          </a:p>
        </p:txBody>
      </p:sp>
      <p:sp>
        <p:nvSpPr>
          <p:cNvPr id="15374" name="TextBox 34">
            <a:extLst>
              <a:ext uri="{FF2B5EF4-FFF2-40B4-BE49-F238E27FC236}">
                <a16:creationId xmlns:a16="http://schemas.microsoft.com/office/drawing/2014/main" id="{D3FEAFF4-C6BC-FBBD-EA50-5B7E82FE295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22425" y="4232275"/>
            <a:ext cx="527050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IN" altLang="en-US" sz="2400" i="1"/>
              <a:t>1R</a:t>
            </a:r>
          </a:p>
        </p:txBody>
      </p:sp>
      <p:cxnSp>
        <p:nvCxnSpPr>
          <p:cNvPr id="15375" name="Straight Connector 7">
            <a:extLst>
              <a:ext uri="{FF2B5EF4-FFF2-40B4-BE49-F238E27FC236}">
                <a16:creationId xmlns:a16="http://schemas.microsoft.com/office/drawing/2014/main" id="{4D374042-0B11-C0AC-2389-5F88895C7297}"/>
              </a:ext>
            </a:extLst>
          </p:cNvPr>
          <p:cNvCxnSpPr>
            <a:cxnSpLocks noChangeShapeType="1"/>
          </p:cNvCxnSpPr>
          <p:nvPr/>
        </p:nvCxnSpPr>
        <p:spPr bwMode="auto">
          <a:xfrm flipV="1">
            <a:off x="2209800" y="3962400"/>
            <a:ext cx="0" cy="381000"/>
          </a:xfrm>
          <a:prstGeom prst="line">
            <a:avLst/>
          </a:prstGeom>
          <a:noFill/>
          <a:ln w="44450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15376" name="TextBox 35">
            <a:extLst>
              <a:ext uri="{FF2B5EF4-FFF2-40B4-BE49-F238E27FC236}">
                <a16:creationId xmlns:a16="http://schemas.microsoft.com/office/drawing/2014/main" id="{D9A50BE9-D01F-EB67-10EA-2245CFE4F1A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76400" y="3652838"/>
            <a:ext cx="525463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IN" altLang="en-US" sz="2400" i="1"/>
              <a:t>2R</a:t>
            </a:r>
          </a:p>
        </p:txBody>
      </p:sp>
      <p:grpSp>
        <p:nvGrpSpPr>
          <p:cNvPr id="3" name="Group 38">
            <a:extLst>
              <a:ext uri="{FF2B5EF4-FFF2-40B4-BE49-F238E27FC236}">
                <a16:creationId xmlns:a16="http://schemas.microsoft.com/office/drawing/2014/main" id="{40078646-525A-3D94-241F-9E1352C20F0A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4" name="Group 19">
              <a:extLst>
                <a:ext uri="{FF2B5EF4-FFF2-40B4-BE49-F238E27FC236}">
                  <a16:creationId xmlns:a16="http://schemas.microsoft.com/office/drawing/2014/main" id="{E61637DA-C33F-07A6-6E0E-9969C91913E4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7" name="Group 8">
                <a:extLst>
                  <a:ext uri="{FF2B5EF4-FFF2-40B4-BE49-F238E27FC236}">
                    <a16:creationId xmlns:a16="http://schemas.microsoft.com/office/drawing/2014/main" id="{4B7A553C-1F52-17E9-DADA-F09C2D068A50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9" name="Group 9">
                  <a:extLst>
                    <a:ext uri="{FF2B5EF4-FFF2-40B4-BE49-F238E27FC236}">
                      <a16:creationId xmlns:a16="http://schemas.microsoft.com/office/drawing/2014/main" id="{ABA517EF-2057-32D4-EEFF-E02F1788EF24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19" name="Rectangle 10">
                    <a:extLst>
                      <a:ext uri="{FF2B5EF4-FFF2-40B4-BE49-F238E27FC236}">
                        <a16:creationId xmlns:a16="http://schemas.microsoft.com/office/drawing/2014/main" id="{A1D4EC05-724C-F771-059D-632E61D28B2F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0" name="Rectangle 11">
                    <a:extLst>
                      <a:ext uri="{FF2B5EF4-FFF2-40B4-BE49-F238E27FC236}">
                        <a16:creationId xmlns:a16="http://schemas.microsoft.com/office/drawing/2014/main" id="{1DC6A15D-BB05-6D64-A41D-B75024698E03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0" name="Group 12">
                  <a:extLst>
                    <a:ext uri="{FF2B5EF4-FFF2-40B4-BE49-F238E27FC236}">
                      <a16:creationId xmlns:a16="http://schemas.microsoft.com/office/drawing/2014/main" id="{67F269EA-ABC1-4F6D-3B9C-BEBE2139C055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17" name="Rectangle 13">
                    <a:extLst>
                      <a:ext uri="{FF2B5EF4-FFF2-40B4-BE49-F238E27FC236}">
                        <a16:creationId xmlns:a16="http://schemas.microsoft.com/office/drawing/2014/main" id="{F9F80617-8355-1A28-A4AC-7FB134AD8AE9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8" name="Rectangle 14">
                    <a:extLst>
                      <a:ext uri="{FF2B5EF4-FFF2-40B4-BE49-F238E27FC236}">
                        <a16:creationId xmlns:a16="http://schemas.microsoft.com/office/drawing/2014/main" id="{64F2593A-813B-E867-BD50-EDE21B3C801D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1" name="Group 15">
                  <a:extLst>
                    <a:ext uri="{FF2B5EF4-FFF2-40B4-BE49-F238E27FC236}">
                      <a16:creationId xmlns:a16="http://schemas.microsoft.com/office/drawing/2014/main" id="{7EEAAF36-DEAA-DDB4-1D4C-70A2E7870883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5" name="Rectangle 16">
                    <a:extLst>
                      <a:ext uri="{FF2B5EF4-FFF2-40B4-BE49-F238E27FC236}">
                        <a16:creationId xmlns:a16="http://schemas.microsoft.com/office/drawing/2014/main" id="{890DAD07-8798-AB54-0FBC-499B566676B0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6" name="Rectangle 17">
                    <a:extLst>
                      <a:ext uri="{FF2B5EF4-FFF2-40B4-BE49-F238E27FC236}">
                        <a16:creationId xmlns:a16="http://schemas.microsoft.com/office/drawing/2014/main" id="{144DA769-7736-87B6-CFFD-A98DC607F96A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2" name="Group 18">
                  <a:extLst>
                    <a:ext uri="{FF2B5EF4-FFF2-40B4-BE49-F238E27FC236}">
                      <a16:creationId xmlns:a16="http://schemas.microsoft.com/office/drawing/2014/main" id="{CCEEE536-F971-64E4-D272-9E48286DE27B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3" name="Rectangle 19">
                    <a:extLst>
                      <a:ext uri="{FF2B5EF4-FFF2-40B4-BE49-F238E27FC236}">
                        <a16:creationId xmlns:a16="http://schemas.microsoft.com/office/drawing/2014/main" id="{6F0931D6-201E-AA2E-853C-23E69AF08983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4" name="Rectangle 20">
                    <a:extLst>
                      <a:ext uri="{FF2B5EF4-FFF2-40B4-BE49-F238E27FC236}">
                        <a16:creationId xmlns:a16="http://schemas.microsoft.com/office/drawing/2014/main" id="{632F451B-F1E7-9BC4-8648-0D4817EF2398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8" name="Rectangle 21">
                <a:extLst>
                  <a:ext uri="{FF2B5EF4-FFF2-40B4-BE49-F238E27FC236}">
                    <a16:creationId xmlns:a16="http://schemas.microsoft.com/office/drawing/2014/main" id="{0FB4756F-7726-2726-0997-162E4DE3A7C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79388" y="10668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6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4261A293-1F53-D3B6-177B-DB5D32DC62FE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259260" y="228600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>
            <a:extLst>
              <a:ext uri="{FF2B5EF4-FFF2-40B4-BE49-F238E27FC236}">
                <a16:creationId xmlns:a16="http://schemas.microsoft.com/office/drawing/2014/main" id="{4DEB5C5B-3247-87B0-730E-6317DE6CAE03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285750" y="228600"/>
            <a:ext cx="6542088" cy="838200"/>
          </a:xfrm>
        </p:spPr>
        <p:txBody>
          <a:bodyPr/>
          <a:lstStyle/>
          <a:p>
            <a:r>
              <a:rPr lang="en-US" altLang="en-US" sz="2800"/>
              <a:t>Ideal Rankine Cycle : Variable Temperature Heat Addition</a:t>
            </a:r>
          </a:p>
        </p:txBody>
      </p:sp>
      <p:pic>
        <p:nvPicPr>
          <p:cNvPr id="17411" name="Picture 3">
            <a:extLst>
              <a:ext uri="{FF2B5EF4-FFF2-40B4-BE49-F238E27FC236}">
                <a16:creationId xmlns:a16="http://schemas.microsoft.com/office/drawing/2014/main" id="{BCC059EE-7B40-782D-9090-16B48606EEF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5800" y="1066800"/>
            <a:ext cx="7315200" cy="5394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9700" name="Rectangle 4">
            <a:extLst>
              <a:ext uri="{FF2B5EF4-FFF2-40B4-BE49-F238E27FC236}">
                <a16:creationId xmlns:a16="http://schemas.microsoft.com/office/drawing/2014/main" id="{29AD8761-FE10-8BF9-5342-A75F61F22FB8}"/>
              </a:ext>
            </a:extLst>
          </p:cNvPr>
          <p:cNvSpPr>
            <a:spLocks noChangeArrowheads="1"/>
          </p:cNvSpPr>
          <p:nvPr/>
        </p:nvSpPr>
        <p:spPr bwMode="auto">
          <a:xfrm>
            <a:off x="2590800" y="1752600"/>
            <a:ext cx="3581400" cy="3124200"/>
          </a:xfrm>
          <a:prstGeom prst="rect">
            <a:avLst/>
          </a:prstGeom>
          <a:noFill/>
          <a:ln w="66675">
            <a:solidFill>
              <a:schemeClr val="accent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IN" altLang="en-US" sz="2400"/>
          </a:p>
        </p:txBody>
      </p:sp>
      <p:grpSp>
        <p:nvGrpSpPr>
          <p:cNvPr id="2" name="Group 38">
            <a:extLst>
              <a:ext uri="{FF2B5EF4-FFF2-40B4-BE49-F238E27FC236}">
                <a16:creationId xmlns:a16="http://schemas.microsoft.com/office/drawing/2014/main" id="{5AA6906A-9A75-2B0F-5BC8-56D9F4EF3E0F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3" name="Group 19">
              <a:extLst>
                <a:ext uri="{FF2B5EF4-FFF2-40B4-BE49-F238E27FC236}">
                  <a16:creationId xmlns:a16="http://schemas.microsoft.com/office/drawing/2014/main" id="{44721EFC-49E8-4579-F4D8-5902253992EB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5" name="Group 8">
                <a:extLst>
                  <a:ext uri="{FF2B5EF4-FFF2-40B4-BE49-F238E27FC236}">
                    <a16:creationId xmlns:a16="http://schemas.microsoft.com/office/drawing/2014/main" id="{D73584B3-AF46-F9EF-078E-D5B5B30082B9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7" name="Group 9">
                  <a:extLst>
                    <a:ext uri="{FF2B5EF4-FFF2-40B4-BE49-F238E27FC236}">
                      <a16:creationId xmlns:a16="http://schemas.microsoft.com/office/drawing/2014/main" id="{AD618646-7A6A-6A92-D5F3-80D6E62EC510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18" name="Rectangle 10">
                    <a:extLst>
                      <a:ext uri="{FF2B5EF4-FFF2-40B4-BE49-F238E27FC236}">
                        <a16:creationId xmlns:a16="http://schemas.microsoft.com/office/drawing/2014/main" id="{09C25ECD-619B-2016-9ED9-2E608FB5A8C7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9" name="Rectangle 11">
                    <a:extLst>
                      <a:ext uri="{FF2B5EF4-FFF2-40B4-BE49-F238E27FC236}">
                        <a16:creationId xmlns:a16="http://schemas.microsoft.com/office/drawing/2014/main" id="{96367EB5-061E-1723-4557-75D433CFF393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9" name="Group 12">
                  <a:extLst>
                    <a:ext uri="{FF2B5EF4-FFF2-40B4-BE49-F238E27FC236}">
                      <a16:creationId xmlns:a16="http://schemas.microsoft.com/office/drawing/2014/main" id="{1776FA6C-2470-B195-30A4-91B827043AAF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16" name="Rectangle 13">
                    <a:extLst>
                      <a:ext uri="{FF2B5EF4-FFF2-40B4-BE49-F238E27FC236}">
                        <a16:creationId xmlns:a16="http://schemas.microsoft.com/office/drawing/2014/main" id="{0EC7F16A-4AC7-50E5-9BEE-6F3254768211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7" name="Rectangle 14">
                    <a:extLst>
                      <a:ext uri="{FF2B5EF4-FFF2-40B4-BE49-F238E27FC236}">
                        <a16:creationId xmlns:a16="http://schemas.microsoft.com/office/drawing/2014/main" id="{F09ED1A2-610C-8F31-EC22-C3EF35D1014F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0" name="Group 15">
                  <a:extLst>
                    <a:ext uri="{FF2B5EF4-FFF2-40B4-BE49-F238E27FC236}">
                      <a16:creationId xmlns:a16="http://schemas.microsoft.com/office/drawing/2014/main" id="{B7383CBE-4066-9BA6-3EBA-A0658EE56441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4" name="Rectangle 16">
                    <a:extLst>
                      <a:ext uri="{FF2B5EF4-FFF2-40B4-BE49-F238E27FC236}">
                        <a16:creationId xmlns:a16="http://schemas.microsoft.com/office/drawing/2014/main" id="{90991BCD-29A8-B735-116C-7F9D335DF80C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5" name="Rectangle 17">
                    <a:extLst>
                      <a:ext uri="{FF2B5EF4-FFF2-40B4-BE49-F238E27FC236}">
                        <a16:creationId xmlns:a16="http://schemas.microsoft.com/office/drawing/2014/main" id="{0DBD337A-726C-38AC-15C5-8F5A33ADCEB6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1" name="Group 18">
                  <a:extLst>
                    <a:ext uri="{FF2B5EF4-FFF2-40B4-BE49-F238E27FC236}">
                      <a16:creationId xmlns:a16="http://schemas.microsoft.com/office/drawing/2014/main" id="{B5E86C7B-E244-75BD-BE71-652B448897CB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2" name="Rectangle 19">
                    <a:extLst>
                      <a:ext uri="{FF2B5EF4-FFF2-40B4-BE49-F238E27FC236}">
                        <a16:creationId xmlns:a16="http://schemas.microsoft.com/office/drawing/2014/main" id="{5DFDBB96-A9A0-CED0-DC90-228FB0EA4A92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3" name="Rectangle 20">
                    <a:extLst>
                      <a:ext uri="{FF2B5EF4-FFF2-40B4-BE49-F238E27FC236}">
                        <a16:creationId xmlns:a16="http://schemas.microsoft.com/office/drawing/2014/main" id="{63550C83-15FF-B28D-E7BE-F0136F577895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6" name="Rectangle 21">
                <a:extLst>
                  <a:ext uri="{FF2B5EF4-FFF2-40B4-BE49-F238E27FC236}">
                    <a16:creationId xmlns:a16="http://schemas.microsoft.com/office/drawing/2014/main" id="{E3EFBEC2-2312-15DE-E900-185A2FC41B6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79388" y="10668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4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9A41EB58-EA60-B192-D94E-75E9534E4132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259260" y="228600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97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700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73094" name="Object 6">
            <a:extLst>
              <a:ext uri="{FF2B5EF4-FFF2-40B4-BE49-F238E27FC236}">
                <a16:creationId xmlns:a16="http://schemas.microsoft.com/office/drawing/2014/main" id="{518A3D06-695C-E8DD-A99A-734643BE4DD4}"/>
              </a:ext>
            </a:extLst>
          </p:cNvPr>
          <p:cNvGraphicFramePr>
            <a:graphicFrameLocks noChangeAspect="1"/>
          </p:cNvGraphicFramePr>
          <p:nvPr/>
        </p:nvGraphicFramePr>
        <p:xfrm>
          <a:off x="2874963" y="4464050"/>
          <a:ext cx="3689350" cy="7381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" imgW="1206500" imgH="241300" progId="Equation.3">
                  <p:embed/>
                </p:oleObj>
              </mc:Choice>
              <mc:Fallback>
                <p:oleObj name="Equation" r:id="rId2" imgW="1206500" imgH="241300" progId="Equation.3">
                  <p:embed/>
                  <p:pic>
                    <p:nvPicPr>
                      <p:cNvPr id="473094" name="Object 6">
                        <a:extLst>
                          <a:ext uri="{FF2B5EF4-FFF2-40B4-BE49-F238E27FC236}">
                            <a16:creationId xmlns:a16="http://schemas.microsoft.com/office/drawing/2014/main" id="{518A3D06-695C-E8DD-A99A-734643BE4DD4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874963" y="4464050"/>
                        <a:ext cx="3689350" cy="7381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0" name="Object 6">
            <a:extLst>
              <a:ext uri="{FF2B5EF4-FFF2-40B4-BE49-F238E27FC236}">
                <a16:creationId xmlns:a16="http://schemas.microsoft.com/office/drawing/2014/main" id="{0DAF81FD-D9A7-80EC-EFD6-340591E7F6C7}"/>
              </a:ext>
            </a:extLst>
          </p:cNvPr>
          <p:cNvGraphicFramePr>
            <a:graphicFrameLocks noChangeAspect="1"/>
          </p:cNvGraphicFramePr>
          <p:nvPr/>
        </p:nvGraphicFramePr>
        <p:xfrm>
          <a:off x="2703513" y="5481638"/>
          <a:ext cx="4032250" cy="7493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4" imgW="1295400" imgH="241300" progId="Equation.3">
                  <p:embed/>
                </p:oleObj>
              </mc:Choice>
              <mc:Fallback>
                <p:oleObj name="Equation" r:id="rId4" imgW="1295400" imgH="241300" progId="Equation.3">
                  <p:embed/>
                  <p:pic>
                    <p:nvPicPr>
                      <p:cNvPr id="20" name="Object 6">
                        <a:extLst>
                          <a:ext uri="{FF2B5EF4-FFF2-40B4-BE49-F238E27FC236}">
                            <a16:creationId xmlns:a16="http://schemas.microsoft.com/office/drawing/2014/main" id="{0DAF81FD-D9A7-80EC-EFD6-340591E7F6C7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703513" y="5481638"/>
                        <a:ext cx="4032250" cy="7493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6148" name="Title 1">
            <a:extLst>
              <a:ext uri="{FF2B5EF4-FFF2-40B4-BE49-F238E27FC236}">
                <a16:creationId xmlns:a16="http://schemas.microsoft.com/office/drawing/2014/main" id="{CDF44A15-4C72-777E-B670-CB9399DCB1F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0350" y="279400"/>
            <a:ext cx="6842125" cy="698500"/>
          </a:xfrm>
        </p:spPr>
        <p:txBody>
          <a:bodyPr/>
          <a:lstStyle/>
          <a:p>
            <a:r>
              <a:rPr lang="en-IN" altLang="en-US" sz="2800"/>
              <a:t>Carnot Temperatures in A Rankine Cycle</a:t>
            </a:r>
          </a:p>
        </p:txBody>
      </p:sp>
      <p:grpSp>
        <p:nvGrpSpPr>
          <p:cNvPr id="6149" name="Group 21">
            <a:extLst>
              <a:ext uri="{FF2B5EF4-FFF2-40B4-BE49-F238E27FC236}">
                <a16:creationId xmlns:a16="http://schemas.microsoft.com/office/drawing/2014/main" id="{8E7141A3-D3DC-6EB6-ADE1-F1D5C93C1B8C}"/>
              </a:ext>
            </a:extLst>
          </p:cNvPr>
          <p:cNvGrpSpPr>
            <a:grpSpLocks/>
          </p:cNvGrpSpPr>
          <p:nvPr/>
        </p:nvGrpSpPr>
        <p:grpSpPr bwMode="auto">
          <a:xfrm>
            <a:off x="5719763" y="1077913"/>
            <a:ext cx="3086100" cy="1717675"/>
            <a:chOff x="1133090" y="1837959"/>
            <a:chExt cx="5838825" cy="4133850"/>
          </a:xfrm>
        </p:grpSpPr>
        <p:pic>
          <p:nvPicPr>
            <p:cNvPr id="6170" name="Picture 22">
              <a:extLst>
                <a:ext uri="{FF2B5EF4-FFF2-40B4-BE49-F238E27FC236}">
                  <a16:creationId xmlns:a16="http://schemas.microsoft.com/office/drawing/2014/main" id="{5DB0EF67-3494-0DDD-6804-D8D8D70D017F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133090" y="1837959"/>
              <a:ext cx="5838825" cy="41338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cxnSp>
          <p:nvCxnSpPr>
            <p:cNvPr id="6171" name="Straight Connector 24">
              <a:extLst>
                <a:ext uri="{FF2B5EF4-FFF2-40B4-BE49-F238E27FC236}">
                  <a16:creationId xmlns:a16="http://schemas.microsoft.com/office/drawing/2014/main" id="{730D3A10-8CBC-47D6-6C4F-4A5B103D7684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 flipH="1">
              <a:off x="2514600" y="4343400"/>
              <a:ext cx="5858" cy="1447800"/>
            </a:xfrm>
            <a:prstGeom prst="line">
              <a:avLst/>
            </a:prstGeom>
            <a:noFill/>
            <a:ln w="111125" algn="ctr">
              <a:solidFill>
                <a:srgbClr val="FFC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6172" name="Straight Connector 25">
              <a:extLst>
                <a:ext uri="{FF2B5EF4-FFF2-40B4-BE49-F238E27FC236}">
                  <a16:creationId xmlns:a16="http://schemas.microsoft.com/office/drawing/2014/main" id="{547FA2AF-40A3-C76E-E839-AE02133C28DF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>
              <a:off x="5416059" y="2362200"/>
              <a:ext cx="3118" cy="3429000"/>
            </a:xfrm>
            <a:prstGeom prst="line">
              <a:avLst/>
            </a:prstGeom>
            <a:noFill/>
            <a:ln w="111125" algn="ctr">
              <a:solidFill>
                <a:srgbClr val="C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sp>
        <p:nvSpPr>
          <p:cNvPr id="3" name="Rectangle 2">
            <a:extLst>
              <a:ext uri="{FF2B5EF4-FFF2-40B4-BE49-F238E27FC236}">
                <a16:creationId xmlns:a16="http://schemas.microsoft.com/office/drawing/2014/main" id="{47F8C51E-A822-2498-620E-0F05D9E509E3}"/>
              </a:ext>
            </a:extLst>
          </p:cNvPr>
          <p:cNvSpPr>
            <a:spLocks noChangeArrowheads="1"/>
          </p:cNvSpPr>
          <p:nvPr/>
        </p:nvSpPr>
        <p:spPr bwMode="auto">
          <a:xfrm>
            <a:off x="6450013" y="2362200"/>
            <a:ext cx="1533525" cy="357188"/>
          </a:xfrm>
          <a:prstGeom prst="rect">
            <a:avLst/>
          </a:prstGeom>
          <a:solidFill>
            <a:srgbClr val="0070C0"/>
          </a:solidFill>
          <a:ln w="98425" algn="ctr">
            <a:solidFill>
              <a:srgbClr val="00B050"/>
            </a:solidFill>
            <a:round/>
            <a:headEnd/>
            <a:tailEnd/>
          </a:ln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en-IN" altLang="en-US" sz="2400"/>
          </a:p>
        </p:txBody>
      </p:sp>
      <p:sp>
        <p:nvSpPr>
          <p:cNvPr id="6152" name="TextBox 1">
            <a:extLst>
              <a:ext uri="{FF2B5EF4-FFF2-40B4-BE49-F238E27FC236}">
                <a16:creationId xmlns:a16="http://schemas.microsoft.com/office/drawing/2014/main" id="{35CCBD82-FFAB-942F-E4AE-DB9A0F7787D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" y="2119313"/>
            <a:ext cx="4733925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IN" altLang="en-US" sz="2400"/>
              <a:t>Mean Temperature of Heat Addition:</a:t>
            </a:r>
          </a:p>
        </p:txBody>
      </p:sp>
      <p:graphicFrame>
        <p:nvGraphicFramePr>
          <p:cNvPr id="28" name="Object 11">
            <a:extLst>
              <a:ext uri="{FF2B5EF4-FFF2-40B4-BE49-F238E27FC236}">
                <a16:creationId xmlns:a16="http://schemas.microsoft.com/office/drawing/2014/main" id="{7DEA2A7C-5969-22FF-BAE8-D442905A196A}"/>
              </a:ext>
            </a:extLst>
          </p:cNvPr>
          <p:cNvGraphicFramePr>
            <a:graphicFrameLocks noChangeAspect="1"/>
          </p:cNvGraphicFramePr>
          <p:nvPr/>
        </p:nvGraphicFramePr>
        <p:xfrm>
          <a:off x="1423988" y="2789238"/>
          <a:ext cx="5441950" cy="15478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7" imgW="2413000" imgH="685800" progId="Equation.3">
                  <p:embed/>
                </p:oleObj>
              </mc:Choice>
              <mc:Fallback>
                <p:oleObj name="Equation" r:id="rId7" imgW="2413000" imgH="685800" progId="Equation.3">
                  <p:embed/>
                  <p:pic>
                    <p:nvPicPr>
                      <p:cNvPr id="28" name="Object 11">
                        <a:extLst>
                          <a:ext uri="{FF2B5EF4-FFF2-40B4-BE49-F238E27FC236}">
                            <a16:creationId xmlns:a16="http://schemas.microsoft.com/office/drawing/2014/main" id="{7DEA2A7C-5969-22FF-BAE8-D442905A196A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423988" y="2789238"/>
                        <a:ext cx="5441950" cy="154781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4" name="Group 38">
            <a:extLst>
              <a:ext uri="{FF2B5EF4-FFF2-40B4-BE49-F238E27FC236}">
                <a16:creationId xmlns:a16="http://schemas.microsoft.com/office/drawing/2014/main" id="{A0C51A85-C42E-97A9-4178-430701825959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5" name="Group 19">
              <a:extLst>
                <a:ext uri="{FF2B5EF4-FFF2-40B4-BE49-F238E27FC236}">
                  <a16:creationId xmlns:a16="http://schemas.microsoft.com/office/drawing/2014/main" id="{1117FF03-1EFB-94CA-943E-69CBF0EE42D4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7" name="Group 8">
                <a:extLst>
                  <a:ext uri="{FF2B5EF4-FFF2-40B4-BE49-F238E27FC236}">
                    <a16:creationId xmlns:a16="http://schemas.microsoft.com/office/drawing/2014/main" id="{7CE33FF9-98C5-F45B-DC35-239A07CFCDAC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9" name="Group 9">
                  <a:extLst>
                    <a:ext uri="{FF2B5EF4-FFF2-40B4-BE49-F238E27FC236}">
                      <a16:creationId xmlns:a16="http://schemas.microsoft.com/office/drawing/2014/main" id="{1F815AF4-901C-428B-394D-A9DD09E44850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19" name="Rectangle 10">
                    <a:extLst>
                      <a:ext uri="{FF2B5EF4-FFF2-40B4-BE49-F238E27FC236}">
                        <a16:creationId xmlns:a16="http://schemas.microsoft.com/office/drawing/2014/main" id="{4C8346BB-306C-8047-2DC9-2C5102E72272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1" name="Rectangle 11">
                    <a:extLst>
                      <a:ext uri="{FF2B5EF4-FFF2-40B4-BE49-F238E27FC236}">
                        <a16:creationId xmlns:a16="http://schemas.microsoft.com/office/drawing/2014/main" id="{E9BE3E1A-1B19-6425-F566-45FEB59B19C1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0" name="Group 12">
                  <a:extLst>
                    <a:ext uri="{FF2B5EF4-FFF2-40B4-BE49-F238E27FC236}">
                      <a16:creationId xmlns:a16="http://schemas.microsoft.com/office/drawing/2014/main" id="{233F2181-2910-4260-CC68-25502CBE0451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17" name="Rectangle 13">
                    <a:extLst>
                      <a:ext uri="{FF2B5EF4-FFF2-40B4-BE49-F238E27FC236}">
                        <a16:creationId xmlns:a16="http://schemas.microsoft.com/office/drawing/2014/main" id="{55D0030C-ADD0-84F3-2740-594028F13520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8" name="Rectangle 14">
                    <a:extLst>
                      <a:ext uri="{FF2B5EF4-FFF2-40B4-BE49-F238E27FC236}">
                        <a16:creationId xmlns:a16="http://schemas.microsoft.com/office/drawing/2014/main" id="{DF013491-994D-F9C1-BD30-1992CD1DA331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1" name="Group 15">
                  <a:extLst>
                    <a:ext uri="{FF2B5EF4-FFF2-40B4-BE49-F238E27FC236}">
                      <a16:creationId xmlns:a16="http://schemas.microsoft.com/office/drawing/2014/main" id="{A89F4660-BAAA-BAAB-9A06-257BD0FD8CD3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5" name="Rectangle 16">
                    <a:extLst>
                      <a:ext uri="{FF2B5EF4-FFF2-40B4-BE49-F238E27FC236}">
                        <a16:creationId xmlns:a16="http://schemas.microsoft.com/office/drawing/2014/main" id="{C142B885-4A67-FBDB-A74A-F85EAFC0AADD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6" name="Rectangle 17">
                    <a:extLst>
                      <a:ext uri="{FF2B5EF4-FFF2-40B4-BE49-F238E27FC236}">
                        <a16:creationId xmlns:a16="http://schemas.microsoft.com/office/drawing/2014/main" id="{CF13EF0D-1093-EF2A-79A3-2AE80ED1B6A1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2" name="Group 18">
                  <a:extLst>
                    <a:ext uri="{FF2B5EF4-FFF2-40B4-BE49-F238E27FC236}">
                      <a16:creationId xmlns:a16="http://schemas.microsoft.com/office/drawing/2014/main" id="{F3622E8A-E043-7656-E166-3C27FC806CCB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3" name="Rectangle 19">
                    <a:extLst>
                      <a:ext uri="{FF2B5EF4-FFF2-40B4-BE49-F238E27FC236}">
                        <a16:creationId xmlns:a16="http://schemas.microsoft.com/office/drawing/2014/main" id="{062C4189-B4B7-1686-F078-F7960411CF98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4" name="Rectangle 20">
                    <a:extLst>
                      <a:ext uri="{FF2B5EF4-FFF2-40B4-BE49-F238E27FC236}">
                        <a16:creationId xmlns:a16="http://schemas.microsoft.com/office/drawing/2014/main" id="{CE168DF7-52B4-0280-AD66-636FD9646A32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8" name="Rectangle 21">
                <a:extLst>
                  <a:ext uri="{FF2B5EF4-FFF2-40B4-BE49-F238E27FC236}">
                    <a16:creationId xmlns:a16="http://schemas.microsoft.com/office/drawing/2014/main" id="{D72171BF-F339-1D16-CFC2-76CA1E7DE9C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79388" y="10668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6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A41F7A2F-C18A-2C66-51A7-F6F510E84AD6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259260" y="228600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30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4730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02402" name="Object 2">
            <a:extLst>
              <a:ext uri="{FF2B5EF4-FFF2-40B4-BE49-F238E27FC236}">
                <a16:creationId xmlns:a16="http://schemas.microsoft.com/office/drawing/2014/main" id="{4A3203A1-1D89-2D92-5D03-29C5B81E584F}"/>
              </a:ext>
            </a:extLst>
          </p:cNvPr>
          <p:cNvGraphicFramePr>
            <a:graphicFrameLocks noChangeAspect="1"/>
          </p:cNvGraphicFramePr>
          <p:nvPr/>
        </p:nvGraphicFramePr>
        <p:xfrm>
          <a:off x="596900" y="1160463"/>
          <a:ext cx="7620000" cy="914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" imgW="2895600" imgH="393700" progId="Equation.3">
                  <p:embed/>
                </p:oleObj>
              </mc:Choice>
              <mc:Fallback>
                <p:oleObj name="Equation" r:id="rId2" imgW="2895600" imgH="393700" progId="Equation.3">
                  <p:embed/>
                  <p:pic>
                    <p:nvPicPr>
                      <p:cNvPr id="102402" name="Object 2">
                        <a:extLst>
                          <a:ext uri="{FF2B5EF4-FFF2-40B4-BE49-F238E27FC236}">
                            <a16:creationId xmlns:a16="http://schemas.microsoft.com/office/drawing/2014/main" id="{4A3203A1-1D89-2D92-5D03-29C5B81E584F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96900" y="1160463"/>
                        <a:ext cx="7620000" cy="9144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2403" name="Object 3">
            <a:extLst>
              <a:ext uri="{FF2B5EF4-FFF2-40B4-BE49-F238E27FC236}">
                <a16:creationId xmlns:a16="http://schemas.microsoft.com/office/drawing/2014/main" id="{9F23D49A-1C27-C5D3-2B49-86E57CB5666D}"/>
              </a:ext>
            </a:extLst>
          </p:cNvPr>
          <p:cNvGraphicFramePr>
            <a:graphicFrameLocks noChangeAspect="1"/>
          </p:cNvGraphicFramePr>
          <p:nvPr/>
        </p:nvGraphicFramePr>
        <p:xfrm>
          <a:off x="1673225" y="2227263"/>
          <a:ext cx="5113338" cy="13620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4" imgW="1943100" imgH="584200" progId="Equation.3">
                  <p:embed/>
                </p:oleObj>
              </mc:Choice>
              <mc:Fallback>
                <p:oleObj name="Equation" r:id="rId4" imgW="1943100" imgH="584200" progId="Equation.3">
                  <p:embed/>
                  <p:pic>
                    <p:nvPicPr>
                      <p:cNvPr id="102403" name="Object 3">
                        <a:extLst>
                          <a:ext uri="{FF2B5EF4-FFF2-40B4-BE49-F238E27FC236}">
                            <a16:creationId xmlns:a16="http://schemas.microsoft.com/office/drawing/2014/main" id="{9F23D49A-1C27-C5D3-2B49-86E57CB5666D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673225" y="2227263"/>
                        <a:ext cx="5113338" cy="13620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2404" name="Object 4">
            <a:extLst>
              <a:ext uri="{FF2B5EF4-FFF2-40B4-BE49-F238E27FC236}">
                <a16:creationId xmlns:a16="http://schemas.microsoft.com/office/drawing/2014/main" id="{FC1012F3-FBC3-43A4-DFE6-00793BB23E5A}"/>
              </a:ext>
            </a:extLst>
          </p:cNvPr>
          <p:cNvGraphicFramePr>
            <a:graphicFrameLocks noChangeAspect="1"/>
          </p:cNvGraphicFramePr>
          <p:nvPr/>
        </p:nvGraphicFramePr>
        <p:xfrm>
          <a:off x="2457450" y="3713163"/>
          <a:ext cx="2708275" cy="11223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6" imgW="1028254" imgH="482391" progId="Equation.3">
                  <p:embed/>
                </p:oleObj>
              </mc:Choice>
              <mc:Fallback>
                <p:oleObj name="Equation" r:id="rId6" imgW="1028254" imgH="482391" progId="Equation.3">
                  <p:embed/>
                  <p:pic>
                    <p:nvPicPr>
                      <p:cNvPr id="102404" name="Object 4">
                        <a:extLst>
                          <a:ext uri="{FF2B5EF4-FFF2-40B4-BE49-F238E27FC236}">
                            <a16:creationId xmlns:a16="http://schemas.microsoft.com/office/drawing/2014/main" id="{FC1012F3-FBC3-43A4-DFE6-00793BB23E5A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457450" y="3713163"/>
                        <a:ext cx="2708275" cy="112236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2406" name="Object 6">
            <a:extLst>
              <a:ext uri="{FF2B5EF4-FFF2-40B4-BE49-F238E27FC236}">
                <a16:creationId xmlns:a16="http://schemas.microsoft.com/office/drawing/2014/main" id="{DE5AA220-8425-687D-92F1-FE7488843DB0}"/>
              </a:ext>
            </a:extLst>
          </p:cNvPr>
          <p:cNvGraphicFramePr>
            <a:graphicFrameLocks noChangeAspect="1"/>
          </p:cNvGraphicFramePr>
          <p:nvPr/>
        </p:nvGraphicFramePr>
        <p:xfrm>
          <a:off x="2073275" y="5351463"/>
          <a:ext cx="4011613" cy="11811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8" imgW="1524000" imgH="508000" progId="Equation.3">
                  <p:embed/>
                </p:oleObj>
              </mc:Choice>
              <mc:Fallback>
                <p:oleObj name="Equation" r:id="rId8" imgW="1524000" imgH="508000" progId="Equation.3">
                  <p:embed/>
                  <p:pic>
                    <p:nvPicPr>
                      <p:cNvPr id="102406" name="Object 6">
                        <a:extLst>
                          <a:ext uri="{FF2B5EF4-FFF2-40B4-BE49-F238E27FC236}">
                            <a16:creationId xmlns:a16="http://schemas.microsoft.com/office/drawing/2014/main" id="{DE5AA220-8425-687D-92F1-FE7488843DB0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073275" y="5351463"/>
                        <a:ext cx="4011613" cy="11811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mc:AlternateContent xmlns:mc="http://schemas.openxmlformats.org/markup-compatibility/2006" xmlns:p14="http://schemas.microsoft.com/office/powerpoint/2010/main">
        <mc:Choice Requires="p14">
          <p:contentPart p14:bwMode="auto" r:id="rId10">
            <p14:nvContentPartPr>
              <p14:cNvPr id="24583" name="Ink 11">
                <a:extLst>
                  <a:ext uri="{FF2B5EF4-FFF2-40B4-BE49-F238E27FC236}">
                    <a16:creationId xmlns:a16="http://schemas.microsoft.com/office/drawing/2014/main" id="{2BE34F82-10A6-4F75-207A-FF93B830A694}"/>
                  </a:ext>
                </a:extLst>
              </p14:cNvPr>
              <p14:cNvContentPartPr>
                <a14:cpLocks xmlns:a14="http://schemas.microsoft.com/office/drawing/2010/main" noRot="1" noChangeAspect="1" noEditPoints="1" noChangeArrowheads="1" noChangeShapeType="1"/>
              </p14:cNvContentPartPr>
              <p14:nvPr/>
            </p14:nvContentPartPr>
            <p14:xfrm>
              <a:off x="8174038" y="2635250"/>
              <a:ext cx="6350" cy="6350"/>
            </p14:xfrm>
          </p:contentPart>
        </mc:Choice>
        <mc:Fallback xmlns="">
          <p:pic>
            <p:nvPicPr>
              <p:cNvPr id="24583" name="Ink 11">
                <a:extLst>
                  <a:ext uri="{FF2B5EF4-FFF2-40B4-BE49-F238E27FC236}">
                    <a16:creationId xmlns:a16="http://schemas.microsoft.com/office/drawing/2014/main" id="{2BE34F82-10A6-4F75-207A-FF93B830A694}"/>
                  </a:ext>
                </a:extLst>
              </p:cNvPr>
              <p:cNvPicPr>
                <a:picLocks noRot="1" noChangeAspect="1" noEditPoints="1" noChangeArrowheads="1" noChangeShapeType="1"/>
              </p:cNvPicPr>
              <p:nvPr/>
            </p:nvPicPr>
            <p:blipFill>
              <a:blip r:embed="rId11"/>
              <a:stretch>
                <a:fillRect/>
              </a:stretch>
            </p:blipFill>
            <p:spPr>
              <a:xfrm>
                <a:off x="8164866" y="2625538"/>
                <a:ext cx="24694" cy="25774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2">
            <p14:nvContentPartPr>
              <p14:cNvPr id="24584" name="Ink 15">
                <a:extLst>
                  <a:ext uri="{FF2B5EF4-FFF2-40B4-BE49-F238E27FC236}">
                    <a16:creationId xmlns:a16="http://schemas.microsoft.com/office/drawing/2014/main" id="{245DBAEA-F96E-685B-20F8-AD514F474DE3}"/>
                  </a:ext>
                </a:extLst>
              </p14:cNvPr>
              <p14:cNvContentPartPr>
                <a14:cpLocks xmlns:a14="http://schemas.microsoft.com/office/drawing/2010/main" noRot="1" noChangeAspect="1" noEditPoints="1" noChangeArrowheads="1" noChangeShapeType="1"/>
              </p14:cNvContentPartPr>
              <p14:nvPr/>
            </p14:nvContentPartPr>
            <p14:xfrm>
              <a:off x="4619625" y="4519613"/>
              <a:ext cx="11113" cy="23812"/>
            </p14:xfrm>
          </p:contentPart>
        </mc:Choice>
        <mc:Fallback xmlns="">
          <p:pic>
            <p:nvPicPr>
              <p:cNvPr id="24584" name="Ink 15">
                <a:extLst>
                  <a:ext uri="{FF2B5EF4-FFF2-40B4-BE49-F238E27FC236}">
                    <a16:creationId xmlns:a16="http://schemas.microsoft.com/office/drawing/2014/main" id="{245DBAEA-F96E-685B-20F8-AD514F474DE3}"/>
                  </a:ext>
                </a:extLst>
              </p:cNvPr>
              <p:cNvPicPr>
                <a:picLocks noRot="1" noChangeAspect="1" noEditPoints="1" noChangeArrowheads="1" noChangeShapeType="1"/>
              </p:cNvPicPr>
              <p:nvPr/>
            </p:nvPicPr>
            <p:blipFill>
              <a:blip r:embed="rId13"/>
              <a:stretch>
                <a:fillRect/>
              </a:stretch>
            </p:blipFill>
            <p:spPr>
              <a:xfrm>
                <a:off x="4610869" y="4510508"/>
                <a:ext cx="28624" cy="42021"/>
              </a:xfrm>
              <a:prstGeom prst="rect">
                <a:avLst/>
              </a:prstGeom>
            </p:spPr>
          </p:pic>
        </mc:Fallback>
      </mc:AlternateContent>
      <p:sp>
        <p:nvSpPr>
          <p:cNvPr id="7176" name="Title 1">
            <a:extLst>
              <a:ext uri="{FF2B5EF4-FFF2-40B4-BE49-F238E27FC236}">
                <a16:creationId xmlns:a16="http://schemas.microsoft.com/office/drawing/2014/main" id="{64094952-AF3C-9631-3092-373CEF04572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6063" y="282575"/>
            <a:ext cx="6500812" cy="801688"/>
          </a:xfrm>
        </p:spPr>
        <p:txBody>
          <a:bodyPr/>
          <a:lstStyle/>
          <a:p>
            <a:r>
              <a:rPr lang="en-IN" altLang="en-US" sz="2800"/>
              <a:t>Performance Analysis of Rankine Cycle</a:t>
            </a:r>
          </a:p>
        </p:txBody>
      </p:sp>
      <p:grpSp>
        <p:nvGrpSpPr>
          <p:cNvPr id="2" name="Group 38">
            <a:extLst>
              <a:ext uri="{FF2B5EF4-FFF2-40B4-BE49-F238E27FC236}">
                <a16:creationId xmlns:a16="http://schemas.microsoft.com/office/drawing/2014/main" id="{1FEF05C7-2E2C-C959-5AA9-53C23C7C6F4B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3" name="Group 19">
              <a:extLst>
                <a:ext uri="{FF2B5EF4-FFF2-40B4-BE49-F238E27FC236}">
                  <a16:creationId xmlns:a16="http://schemas.microsoft.com/office/drawing/2014/main" id="{B8E942B1-9A5A-0E38-92C4-2F6E4556E611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5" name="Group 8">
                <a:extLst>
                  <a:ext uri="{FF2B5EF4-FFF2-40B4-BE49-F238E27FC236}">
                    <a16:creationId xmlns:a16="http://schemas.microsoft.com/office/drawing/2014/main" id="{46FDB9A0-791B-CB3E-D5B8-0E3062EA0732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7" name="Group 9">
                  <a:extLst>
                    <a:ext uri="{FF2B5EF4-FFF2-40B4-BE49-F238E27FC236}">
                      <a16:creationId xmlns:a16="http://schemas.microsoft.com/office/drawing/2014/main" id="{CB47AA10-F51B-D5DA-F10F-6C66404A1FE5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17" name="Rectangle 10">
                    <a:extLst>
                      <a:ext uri="{FF2B5EF4-FFF2-40B4-BE49-F238E27FC236}">
                        <a16:creationId xmlns:a16="http://schemas.microsoft.com/office/drawing/2014/main" id="{2338645C-E72A-5673-5262-41495EDD8CCE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8" name="Rectangle 11">
                    <a:extLst>
                      <a:ext uri="{FF2B5EF4-FFF2-40B4-BE49-F238E27FC236}">
                        <a16:creationId xmlns:a16="http://schemas.microsoft.com/office/drawing/2014/main" id="{AE2BBD8A-275B-B6F1-DBE8-88C23BC5F969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8" name="Group 12">
                  <a:extLst>
                    <a:ext uri="{FF2B5EF4-FFF2-40B4-BE49-F238E27FC236}">
                      <a16:creationId xmlns:a16="http://schemas.microsoft.com/office/drawing/2014/main" id="{F7F1EDF5-59A3-B974-27C6-B9CA09693AA9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15" name="Rectangle 13">
                    <a:extLst>
                      <a:ext uri="{FF2B5EF4-FFF2-40B4-BE49-F238E27FC236}">
                        <a16:creationId xmlns:a16="http://schemas.microsoft.com/office/drawing/2014/main" id="{54E8E4ED-594D-74D6-C451-1C55A458E0D9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6" name="Rectangle 14">
                    <a:extLst>
                      <a:ext uri="{FF2B5EF4-FFF2-40B4-BE49-F238E27FC236}">
                        <a16:creationId xmlns:a16="http://schemas.microsoft.com/office/drawing/2014/main" id="{55C9CD08-FA1C-8830-7EA1-D87A1A27E68F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9" name="Group 15">
                  <a:extLst>
                    <a:ext uri="{FF2B5EF4-FFF2-40B4-BE49-F238E27FC236}">
                      <a16:creationId xmlns:a16="http://schemas.microsoft.com/office/drawing/2014/main" id="{6750C2EB-1A6B-12E3-B15A-CAF8B72F00F0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3" name="Rectangle 16">
                    <a:extLst>
                      <a:ext uri="{FF2B5EF4-FFF2-40B4-BE49-F238E27FC236}">
                        <a16:creationId xmlns:a16="http://schemas.microsoft.com/office/drawing/2014/main" id="{7C6E2234-FCF5-CC66-9F01-CE21B28878A1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4" name="Rectangle 17">
                    <a:extLst>
                      <a:ext uri="{FF2B5EF4-FFF2-40B4-BE49-F238E27FC236}">
                        <a16:creationId xmlns:a16="http://schemas.microsoft.com/office/drawing/2014/main" id="{BD9AE140-7C9F-F576-10AD-BE1E6DA66151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0" name="Group 18">
                  <a:extLst>
                    <a:ext uri="{FF2B5EF4-FFF2-40B4-BE49-F238E27FC236}">
                      <a16:creationId xmlns:a16="http://schemas.microsoft.com/office/drawing/2014/main" id="{D5ECAF28-E8B7-1022-D42E-26C0D6CF0368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1" name="Rectangle 19">
                    <a:extLst>
                      <a:ext uri="{FF2B5EF4-FFF2-40B4-BE49-F238E27FC236}">
                        <a16:creationId xmlns:a16="http://schemas.microsoft.com/office/drawing/2014/main" id="{72C752B8-4020-416F-4766-7A79383C339B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2" name="Rectangle 20">
                    <a:extLst>
                      <a:ext uri="{FF2B5EF4-FFF2-40B4-BE49-F238E27FC236}">
                        <a16:creationId xmlns:a16="http://schemas.microsoft.com/office/drawing/2014/main" id="{58164836-0347-F8DE-66D2-176476BC056C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6" name="Rectangle 21">
                <a:extLst>
                  <a:ext uri="{FF2B5EF4-FFF2-40B4-BE49-F238E27FC236}">
                    <a16:creationId xmlns:a16="http://schemas.microsoft.com/office/drawing/2014/main" id="{115EC6AD-8434-C806-6330-E106A984130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79388" y="10668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4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90345E85-5455-BD5E-E8C8-DE69640DDEB6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259260" y="228600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024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1024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1024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1024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194" name="Group 16">
            <a:extLst>
              <a:ext uri="{FF2B5EF4-FFF2-40B4-BE49-F238E27FC236}">
                <a16:creationId xmlns:a16="http://schemas.microsoft.com/office/drawing/2014/main" id="{8FD48281-E7AC-2FE8-D57C-ED6131F71F7C}"/>
              </a:ext>
            </a:extLst>
          </p:cNvPr>
          <p:cNvGrpSpPr>
            <a:grpSpLocks/>
          </p:cNvGrpSpPr>
          <p:nvPr/>
        </p:nvGrpSpPr>
        <p:grpSpPr bwMode="auto">
          <a:xfrm>
            <a:off x="0" y="1271588"/>
            <a:ext cx="5562600" cy="4062412"/>
            <a:chOff x="0" y="192"/>
            <a:chExt cx="5760" cy="4165"/>
          </a:xfrm>
        </p:grpSpPr>
        <p:grpSp>
          <p:nvGrpSpPr>
            <p:cNvPr id="8216" name="Group 2">
              <a:extLst>
                <a:ext uri="{FF2B5EF4-FFF2-40B4-BE49-F238E27FC236}">
                  <a16:creationId xmlns:a16="http://schemas.microsoft.com/office/drawing/2014/main" id="{7DBF8853-A5B6-5354-3BBC-D4DA6FF006FE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192"/>
              <a:ext cx="5760" cy="3977"/>
              <a:chOff x="240" y="192"/>
              <a:chExt cx="5280" cy="3977"/>
            </a:xfrm>
          </p:grpSpPr>
          <p:pic>
            <p:nvPicPr>
              <p:cNvPr id="8221" name="Picture 3">
                <a:extLst>
                  <a:ext uri="{FF2B5EF4-FFF2-40B4-BE49-F238E27FC236}">
                    <a16:creationId xmlns:a16="http://schemas.microsoft.com/office/drawing/2014/main" id="{87FB8045-67BA-BD1F-28CF-081668102987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40" y="192"/>
                <a:ext cx="5280" cy="397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8222" name="Line 4">
                <a:extLst>
                  <a:ext uri="{FF2B5EF4-FFF2-40B4-BE49-F238E27FC236}">
                    <a16:creationId xmlns:a16="http://schemas.microsoft.com/office/drawing/2014/main" id="{62BDE208-82C1-5031-9596-57D69C316A4B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1584" y="2976"/>
                <a:ext cx="2640" cy="0"/>
              </a:xfrm>
              <a:prstGeom prst="line">
                <a:avLst/>
              </a:prstGeom>
              <a:noFill/>
              <a:ln w="139700">
                <a:solidFill>
                  <a:schemeClr val="accent2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8223" name="Line 5">
                <a:extLst>
                  <a:ext uri="{FF2B5EF4-FFF2-40B4-BE49-F238E27FC236}">
                    <a16:creationId xmlns:a16="http://schemas.microsoft.com/office/drawing/2014/main" id="{3436C8B9-A407-4381-3441-48A203479458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4176" y="720"/>
                <a:ext cx="0" cy="2304"/>
              </a:xfrm>
              <a:prstGeom prst="line">
                <a:avLst/>
              </a:prstGeom>
              <a:noFill/>
              <a:ln w="139700">
                <a:solidFill>
                  <a:schemeClr val="accent2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8224" name="Line 6">
                <a:extLst>
                  <a:ext uri="{FF2B5EF4-FFF2-40B4-BE49-F238E27FC236}">
                    <a16:creationId xmlns:a16="http://schemas.microsoft.com/office/drawing/2014/main" id="{3CB90AC3-2183-AC70-AC8C-B4385B78BBDC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1632" y="2496"/>
                <a:ext cx="0" cy="528"/>
              </a:xfrm>
              <a:prstGeom prst="line">
                <a:avLst/>
              </a:prstGeom>
              <a:noFill/>
              <a:ln w="139700">
                <a:solidFill>
                  <a:schemeClr val="accent2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8225" name="Line 7">
                <a:extLst>
                  <a:ext uri="{FF2B5EF4-FFF2-40B4-BE49-F238E27FC236}">
                    <a16:creationId xmlns:a16="http://schemas.microsoft.com/office/drawing/2014/main" id="{79515E0B-9D57-A13D-F4B0-456324E3C5C2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064" y="1824"/>
                <a:ext cx="1584" cy="0"/>
              </a:xfrm>
              <a:prstGeom prst="line">
                <a:avLst/>
              </a:prstGeom>
              <a:noFill/>
              <a:ln w="139700">
                <a:solidFill>
                  <a:schemeClr val="accent2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8226" name="Line 8">
                <a:extLst>
                  <a:ext uri="{FF2B5EF4-FFF2-40B4-BE49-F238E27FC236}">
                    <a16:creationId xmlns:a16="http://schemas.microsoft.com/office/drawing/2014/main" id="{BAEE18E2-ADB4-EFAB-E571-9AF7E819BA16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3648" y="816"/>
                <a:ext cx="480" cy="1008"/>
              </a:xfrm>
              <a:prstGeom prst="line">
                <a:avLst/>
              </a:prstGeom>
              <a:noFill/>
              <a:ln w="139700">
                <a:solidFill>
                  <a:schemeClr val="accent2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8227" name="Rectangle 9">
                <a:extLst>
                  <a:ext uri="{FF2B5EF4-FFF2-40B4-BE49-F238E27FC236}">
                    <a16:creationId xmlns:a16="http://schemas.microsoft.com/office/drawing/2014/main" id="{D6F780B3-9D18-6154-ABBD-2D2F401644D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016" y="1872"/>
                <a:ext cx="1632" cy="1056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>
                  <a:spcBef>
                    <a:spcPct val="0"/>
                  </a:spcBef>
                  <a:buFontTx/>
                  <a:buNone/>
                </a:pPr>
                <a:endParaRPr lang="en-IN" altLang="en-US" sz="2400">
                  <a:latin typeface="Symbol" panose="05050102010706020507" pitchFamily="18" charset="2"/>
                </a:endParaRPr>
              </a:p>
            </p:txBody>
          </p:sp>
          <p:sp>
            <p:nvSpPr>
              <p:cNvPr id="8228" name="Line 10">
                <a:extLst>
                  <a:ext uri="{FF2B5EF4-FFF2-40B4-BE49-F238E27FC236}">
                    <a16:creationId xmlns:a16="http://schemas.microsoft.com/office/drawing/2014/main" id="{C796C7A5-067B-DB20-D79C-9B3B42A40F61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1632" y="1824"/>
                <a:ext cx="432" cy="672"/>
              </a:xfrm>
              <a:prstGeom prst="line">
                <a:avLst/>
              </a:prstGeom>
              <a:noFill/>
              <a:ln w="139700">
                <a:solidFill>
                  <a:schemeClr val="accent2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</p:grpSp>
        <p:sp>
          <p:nvSpPr>
            <p:cNvPr id="8217" name="Line 11">
              <a:extLst>
                <a:ext uri="{FF2B5EF4-FFF2-40B4-BE49-F238E27FC236}">
                  <a16:creationId xmlns:a16="http://schemas.microsoft.com/office/drawing/2014/main" id="{D3E75B94-1675-146C-B7A4-EBCD198D7AFD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488" y="864"/>
              <a:ext cx="0" cy="2976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8218" name="Line 12">
              <a:extLst>
                <a:ext uri="{FF2B5EF4-FFF2-40B4-BE49-F238E27FC236}">
                  <a16:creationId xmlns:a16="http://schemas.microsoft.com/office/drawing/2014/main" id="{6C3594BA-09A6-FA3D-5545-6A3D7A0A029B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272" y="576"/>
              <a:ext cx="48" cy="3264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" name="Text Box 13">
              <a:extLst>
                <a:ext uri="{FF2B5EF4-FFF2-40B4-BE49-F238E27FC236}">
                  <a16:creationId xmlns:a16="http://schemas.microsoft.com/office/drawing/2014/main" id="{CCA45519-44BB-110E-4167-80AE062E97BC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430" y="3769"/>
              <a:ext cx="643" cy="46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>
                <a:defRPr/>
              </a:pPr>
              <a:r>
                <a:rPr lang="en-US" dirty="0" err="1">
                  <a:latin typeface="+mn-lt"/>
                </a:rPr>
                <a:t>s</a:t>
              </a:r>
              <a:r>
                <a:rPr lang="en-US" baseline="-25000" dirty="0" err="1">
                  <a:latin typeface="+mn-lt"/>
                </a:rPr>
                <a:t>min</a:t>
              </a:r>
              <a:endParaRPr lang="en-US" dirty="0">
                <a:latin typeface="+mn-lt"/>
              </a:endParaRPr>
            </a:p>
          </p:txBody>
        </p:sp>
        <p:sp>
          <p:nvSpPr>
            <p:cNvPr id="37900" name="Text Box 14">
              <a:extLst>
                <a:ext uri="{FF2B5EF4-FFF2-40B4-BE49-F238E27FC236}">
                  <a16:creationId xmlns:a16="http://schemas.microsoft.com/office/drawing/2014/main" id="{FD66BC9F-AA99-CDFB-95E9-03A756F031B8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032" y="3888"/>
              <a:ext cx="677" cy="46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>
                <a:defRPr/>
              </a:pPr>
              <a:r>
                <a:rPr lang="en-US">
                  <a:latin typeface="+mn-lt"/>
                </a:rPr>
                <a:t>s</a:t>
              </a:r>
              <a:r>
                <a:rPr lang="en-US" baseline="-25000">
                  <a:latin typeface="+mn-lt"/>
                </a:rPr>
                <a:t>max</a:t>
              </a:r>
              <a:endParaRPr lang="en-US">
                <a:latin typeface="+mn-lt"/>
              </a:endParaRPr>
            </a:p>
          </p:txBody>
        </p:sp>
      </p:grpSp>
      <p:sp>
        <p:nvSpPr>
          <p:cNvPr id="29701" name="Text Box 15">
            <a:extLst>
              <a:ext uri="{FF2B5EF4-FFF2-40B4-BE49-F238E27FC236}">
                <a16:creationId xmlns:a16="http://schemas.microsoft.com/office/drawing/2014/main" id="{7A66DBB5-0EDE-D299-EBF0-92BB47C62BB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398588" y="238125"/>
            <a:ext cx="6818312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defRPr/>
            </a:pPr>
            <a:r>
              <a:rPr lang="en-US" sz="2800" dirty="0">
                <a:latin typeface="+mn-lt"/>
              </a:rPr>
              <a:t>Carnot Model of The </a:t>
            </a:r>
            <a:r>
              <a:rPr lang="en-US" sz="2800" dirty="0" err="1">
                <a:latin typeface="+mn-lt"/>
              </a:rPr>
              <a:t>Rankine</a:t>
            </a:r>
            <a:r>
              <a:rPr lang="en-US" sz="2800" dirty="0">
                <a:latin typeface="+mn-lt"/>
              </a:rPr>
              <a:t> Cycle</a:t>
            </a:r>
          </a:p>
        </p:txBody>
      </p:sp>
      <p:graphicFrame>
        <p:nvGraphicFramePr>
          <p:cNvPr id="474129" name="Object 17">
            <a:extLst>
              <a:ext uri="{FF2B5EF4-FFF2-40B4-BE49-F238E27FC236}">
                <a16:creationId xmlns:a16="http://schemas.microsoft.com/office/drawing/2014/main" id="{DA1A0826-2A01-3F91-1F6A-654A6F525B5F}"/>
              </a:ext>
            </a:extLst>
          </p:cNvPr>
          <p:cNvGraphicFramePr>
            <a:graphicFrameLocks noChangeAspect="1"/>
          </p:cNvGraphicFramePr>
          <p:nvPr/>
        </p:nvGraphicFramePr>
        <p:xfrm>
          <a:off x="5724525" y="3505200"/>
          <a:ext cx="2809875" cy="11811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3" imgW="1066800" imgH="508000" progId="Equation.3">
                  <p:embed/>
                </p:oleObj>
              </mc:Choice>
              <mc:Fallback>
                <p:oleObj name="Equation" r:id="rId3" imgW="1066800" imgH="508000" progId="Equation.3">
                  <p:embed/>
                  <p:pic>
                    <p:nvPicPr>
                      <p:cNvPr id="474129" name="Object 17">
                        <a:extLst>
                          <a:ext uri="{FF2B5EF4-FFF2-40B4-BE49-F238E27FC236}">
                            <a16:creationId xmlns:a16="http://schemas.microsoft.com/office/drawing/2014/main" id="{DA1A0826-2A01-3F91-1F6A-654A6F525B5F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724525" y="3505200"/>
                        <a:ext cx="2809875" cy="11811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74130" name="Object 18">
            <a:extLst>
              <a:ext uri="{FF2B5EF4-FFF2-40B4-BE49-F238E27FC236}">
                <a16:creationId xmlns:a16="http://schemas.microsoft.com/office/drawing/2014/main" id="{7BAAA90B-F013-E189-AFAA-D043AA477976}"/>
              </a:ext>
            </a:extLst>
          </p:cNvPr>
          <p:cNvGraphicFramePr>
            <a:graphicFrameLocks noChangeAspect="1"/>
          </p:cNvGraphicFramePr>
          <p:nvPr/>
        </p:nvGraphicFramePr>
        <p:xfrm>
          <a:off x="4495800" y="2133600"/>
          <a:ext cx="4419600" cy="4556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5" imgW="1955800" imgH="228600" progId="Equation.3">
                  <p:embed/>
                </p:oleObj>
              </mc:Choice>
              <mc:Fallback>
                <p:oleObj name="Equation" r:id="rId5" imgW="1955800" imgH="228600" progId="Equation.3">
                  <p:embed/>
                  <p:pic>
                    <p:nvPicPr>
                      <p:cNvPr id="474130" name="Object 18">
                        <a:extLst>
                          <a:ext uri="{FF2B5EF4-FFF2-40B4-BE49-F238E27FC236}">
                            <a16:creationId xmlns:a16="http://schemas.microsoft.com/office/drawing/2014/main" id="{7BAAA90B-F013-E189-AFAA-D043AA477976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495800" y="2133600"/>
                        <a:ext cx="4419600" cy="4556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TextBox 2">
            <a:extLst>
              <a:ext uri="{FF2B5EF4-FFF2-40B4-BE49-F238E27FC236}">
                <a16:creationId xmlns:a16="http://schemas.microsoft.com/office/drawing/2014/main" id="{81007F2F-2171-F900-A799-4D405A8C2AF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15925" y="5092700"/>
            <a:ext cx="8262938" cy="1570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IN" altLang="en-US" sz="2400"/>
              <a:t>Modified Carnot Theory: Higher the Mean effective temperature of heat addition, higher will be the cycle efficiency.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IN" altLang="en-US" sz="2400"/>
              <a:t>The working substance and operating conditions must be selected to enhance MET of HA.</a:t>
            </a:r>
          </a:p>
        </p:txBody>
      </p:sp>
      <p:grpSp>
        <p:nvGrpSpPr>
          <p:cNvPr id="5" name="Group 38">
            <a:extLst>
              <a:ext uri="{FF2B5EF4-FFF2-40B4-BE49-F238E27FC236}">
                <a16:creationId xmlns:a16="http://schemas.microsoft.com/office/drawing/2014/main" id="{2052CE81-0FD3-A740-9832-738707793607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6" name="Group 19">
              <a:extLst>
                <a:ext uri="{FF2B5EF4-FFF2-40B4-BE49-F238E27FC236}">
                  <a16:creationId xmlns:a16="http://schemas.microsoft.com/office/drawing/2014/main" id="{39FDA457-A93E-D4A4-C5E9-F50F89041860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8" name="Group 8">
                <a:extLst>
                  <a:ext uri="{FF2B5EF4-FFF2-40B4-BE49-F238E27FC236}">
                    <a16:creationId xmlns:a16="http://schemas.microsoft.com/office/drawing/2014/main" id="{43066FC8-C70A-D159-677D-C856A7F010F7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10" name="Group 9">
                  <a:extLst>
                    <a:ext uri="{FF2B5EF4-FFF2-40B4-BE49-F238E27FC236}">
                      <a16:creationId xmlns:a16="http://schemas.microsoft.com/office/drawing/2014/main" id="{C3113412-9CEB-BD29-7CF9-5AF596B4F57E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20" name="Rectangle 10">
                    <a:extLst>
                      <a:ext uri="{FF2B5EF4-FFF2-40B4-BE49-F238E27FC236}">
                        <a16:creationId xmlns:a16="http://schemas.microsoft.com/office/drawing/2014/main" id="{0D8F2419-E507-A0E8-090C-C896603791B0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1" name="Rectangle 11">
                    <a:extLst>
                      <a:ext uri="{FF2B5EF4-FFF2-40B4-BE49-F238E27FC236}">
                        <a16:creationId xmlns:a16="http://schemas.microsoft.com/office/drawing/2014/main" id="{B1F2B68C-4D28-4D39-F0C5-46F3588A81AE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1" name="Group 12">
                  <a:extLst>
                    <a:ext uri="{FF2B5EF4-FFF2-40B4-BE49-F238E27FC236}">
                      <a16:creationId xmlns:a16="http://schemas.microsoft.com/office/drawing/2014/main" id="{DC0243E2-6DD5-5AFE-C977-2DF91DCA7603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18" name="Rectangle 13">
                    <a:extLst>
                      <a:ext uri="{FF2B5EF4-FFF2-40B4-BE49-F238E27FC236}">
                        <a16:creationId xmlns:a16="http://schemas.microsoft.com/office/drawing/2014/main" id="{01729B33-C328-21B5-5E34-B4F87DA3DE5F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9" name="Rectangle 14">
                    <a:extLst>
                      <a:ext uri="{FF2B5EF4-FFF2-40B4-BE49-F238E27FC236}">
                        <a16:creationId xmlns:a16="http://schemas.microsoft.com/office/drawing/2014/main" id="{09BDA0DA-46E5-C9C5-A182-A653C92EB308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2" name="Group 15">
                  <a:extLst>
                    <a:ext uri="{FF2B5EF4-FFF2-40B4-BE49-F238E27FC236}">
                      <a16:creationId xmlns:a16="http://schemas.microsoft.com/office/drawing/2014/main" id="{436C50D4-EC9C-196C-0900-7699518CB4BF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6" name="Rectangle 16">
                    <a:extLst>
                      <a:ext uri="{FF2B5EF4-FFF2-40B4-BE49-F238E27FC236}">
                        <a16:creationId xmlns:a16="http://schemas.microsoft.com/office/drawing/2014/main" id="{E8762AFD-0B14-BDAA-5684-17B2DF1D6C9B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7" name="Rectangle 17">
                    <a:extLst>
                      <a:ext uri="{FF2B5EF4-FFF2-40B4-BE49-F238E27FC236}">
                        <a16:creationId xmlns:a16="http://schemas.microsoft.com/office/drawing/2014/main" id="{27A173A9-5975-44FA-6033-16E1480B39B3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3" name="Group 18">
                  <a:extLst>
                    <a:ext uri="{FF2B5EF4-FFF2-40B4-BE49-F238E27FC236}">
                      <a16:creationId xmlns:a16="http://schemas.microsoft.com/office/drawing/2014/main" id="{442D3D60-5279-A02D-1963-25430EC2D375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4" name="Rectangle 19">
                    <a:extLst>
                      <a:ext uri="{FF2B5EF4-FFF2-40B4-BE49-F238E27FC236}">
                        <a16:creationId xmlns:a16="http://schemas.microsoft.com/office/drawing/2014/main" id="{FE3E3CE3-E33F-92A3-A6B1-556C0D4D9821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5" name="Rectangle 20">
                    <a:extLst>
                      <a:ext uri="{FF2B5EF4-FFF2-40B4-BE49-F238E27FC236}">
                        <a16:creationId xmlns:a16="http://schemas.microsoft.com/office/drawing/2014/main" id="{5923FB53-82C7-A576-39B1-FDF371598F2B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9" name="Rectangle 21">
                <a:extLst>
                  <a:ext uri="{FF2B5EF4-FFF2-40B4-BE49-F238E27FC236}">
                    <a16:creationId xmlns:a16="http://schemas.microsoft.com/office/drawing/2014/main" id="{B7C19F99-FD53-8C68-C2D7-2D5F92BB7BD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79388" y="10668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7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A7E6B023-4BE8-67DA-CFC1-796AD9837AF4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259260" y="228600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4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4741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41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4741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>
            <a:extLst>
              <a:ext uri="{FF2B5EF4-FFF2-40B4-BE49-F238E27FC236}">
                <a16:creationId xmlns:a16="http://schemas.microsoft.com/office/drawing/2014/main" id="{9ABA0437-3AA5-E787-BEAA-9A8A9393A783}"/>
              </a:ext>
            </a:extLst>
          </p:cNvPr>
          <p:cNvSpPr>
            <a:spLocks noGrp="1" noChangeArrowheads="1"/>
          </p:cNvSpPr>
          <p:nvPr>
            <p:ph type="title" idx="4294967295"/>
          </p:nvPr>
        </p:nvSpPr>
        <p:spPr>
          <a:xfrm>
            <a:off x="685800" y="228600"/>
            <a:ext cx="6156325" cy="847725"/>
          </a:xfrm>
        </p:spPr>
        <p:txBody>
          <a:bodyPr/>
          <a:lstStyle/>
          <a:p>
            <a:pPr eaLnBrk="1" hangingPunct="1"/>
            <a:r>
              <a:rPr lang="en-US" altLang="en-US" sz="2800"/>
              <a:t>Increasing of Mean Temperature of Heat Addition</a:t>
            </a:r>
          </a:p>
        </p:txBody>
      </p:sp>
      <p:pic>
        <p:nvPicPr>
          <p:cNvPr id="719875" name="Picture 3">
            <a:extLst>
              <a:ext uri="{FF2B5EF4-FFF2-40B4-BE49-F238E27FC236}">
                <a16:creationId xmlns:a16="http://schemas.microsoft.com/office/drawing/2014/main" id="{5A72EA4B-130C-E812-C952-4A5BCE458C8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0825" y="1827213"/>
            <a:ext cx="8153400" cy="46974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" name="Group 13">
            <a:extLst>
              <a:ext uri="{FF2B5EF4-FFF2-40B4-BE49-F238E27FC236}">
                <a16:creationId xmlns:a16="http://schemas.microsoft.com/office/drawing/2014/main" id="{24E33E0F-89D5-6F69-1626-B6837F4E4ABE}"/>
              </a:ext>
            </a:extLst>
          </p:cNvPr>
          <p:cNvGrpSpPr>
            <a:grpSpLocks/>
          </p:cNvGrpSpPr>
          <p:nvPr/>
        </p:nvGrpSpPr>
        <p:grpSpPr bwMode="auto">
          <a:xfrm>
            <a:off x="2003425" y="2665413"/>
            <a:ext cx="6251575" cy="2341562"/>
            <a:chOff x="1430" y="1271"/>
            <a:chExt cx="3890" cy="1821"/>
          </a:xfrm>
        </p:grpSpPr>
        <p:sp>
          <p:nvSpPr>
            <p:cNvPr id="80910" name="Line 14">
              <a:extLst>
                <a:ext uri="{FF2B5EF4-FFF2-40B4-BE49-F238E27FC236}">
                  <a16:creationId xmlns:a16="http://schemas.microsoft.com/office/drawing/2014/main" id="{1189AC75-0FA4-CB90-965D-A7174705A479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1680" y="1536"/>
              <a:ext cx="192" cy="1295"/>
            </a:xfrm>
            <a:prstGeom prst="line">
              <a:avLst/>
            </a:prstGeom>
            <a:noFill/>
            <a:ln w="38100">
              <a:solidFill>
                <a:srgbClr val="FF0000"/>
              </a:solidFill>
              <a:round/>
              <a:headEnd/>
              <a:tailEnd type="triangle" w="med" len="med"/>
            </a:ln>
          </p:spPr>
          <p:txBody>
            <a:bodyPr anchor="ctr">
              <a:spAutoFit/>
            </a:bodyPr>
            <a:lstStyle/>
            <a:p>
              <a:pPr>
                <a:defRPr/>
              </a:pPr>
              <a:endParaRPr lang="en-IN">
                <a:latin typeface="+mj-lt"/>
              </a:endParaRPr>
            </a:p>
          </p:txBody>
        </p:sp>
        <p:sp>
          <p:nvSpPr>
            <p:cNvPr id="80911" name="Line 15">
              <a:extLst>
                <a:ext uri="{FF2B5EF4-FFF2-40B4-BE49-F238E27FC236}">
                  <a16:creationId xmlns:a16="http://schemas.microsoft.com/office/drawing/2014/main" id="{36D273E3-1B30-3A5B-3DD5-CB321DD5BFED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872" y="1536"/>
              <a:ext cx="3312" cy="0"/>
            </a:xfrm>
            <a:prstGeom prst="line">
              <a:avLst/>
            </a:prstGeom>
            <a:noFill/>
            <a:ln w="38100">
              <a:solidFill>
                <a:srgbClr val="FF0000"/>
              </a:solidFill>
              <a:round/>
              <a:headEnd/>
              <a:tailEnd type="triangle" w="med" len="med"/>
            </a:ln>
          </p:spPr>
          <p:txBody>
            <a:bodyPr anchor="ctr">
              <a:spAutoFit/>
            </a:bodyPr>
            <a:lstStyle/>
            <a:p>
              <a:pPr>
                <a:defRPr/>
              </a:pPr>
              <a:endParaRPr lang="en-IN">
                <a:latin typeface="+mj-lt"/>
              </a:endParaRPr>
            </a:p>
          </p:txBody>
        </p:sp>
        <p:sp>
          <p:nvSpPr>
            <p:cNvPr id="80912" name="Line 16">
              <a:extLst>
                <a:ext uri="{FF2B5EF4-FFF2-40B4-BE49-F238E27FC236}">
                  <a16:creationId xmlns:a16="http://schemas.microsoft.com/office/drawing/2014/main" id="{DB8C1092-A334-F591-FD0F-1C9349A0F920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680" y="2832"/>
              <a:ext cx="1872" cy="0"/>
            </a:xfrm>
            <a:prstGeom prst="line">
              <a:avLst/>
            </a:prstGeom>
            <a:noFill/>
            <a:ln w="38100">
              <a:solidFill>
                <a:schemeClr val="accent1"/>
              </a:solidFill>
              <a:round/>
              <a:headEnd type="triangle" w="med" len="med"/>
              <a:tailEnd/>
            </a:ln>
          </p:spPr>
          <p:txBody>
            <a:bodyPr anchor="ctr">
              <a:spAutoFit/>
            </a:bodyPr>
            <a:lstStyle/>
            <a:p>
              <a:pPr>
                <a:defRPr/>
              </a:pPr>
              <a:endParaRPr lang="en-IN">
                <a:latin typeface="+mj-lt"/>
              </a:endParaRPr>
            </a:p>
          </p:txBody>
        </p:sp>
        <p:sp>
          <p:nvSpPr>
            <p:cNvPr id="80913" name="Line 17">
              <a:extLst>
                <a:ext uri="{FF2B5EF4-FFF2-40B4-BE49-F238E27FC236}">
                  <a16:creationId xmlns:a16="http://schemas.microsoft.com/office/drawing/2014/main" id="{6F77B9D5-2018-9F37-956D-52B71B813E66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3552" y="1536"/>
              <a:ext cx="1632" cy="1295"/>
            </a:xfrm>
            <a:prstGeom prst="line">
              <a:avLst/>
            </a:prstGeom>
            <a:noFill/>
            <a:ln w="57150">
              <a:solidFill>
                <a:schemeClr val="accent2"/>
              </a:solidFill>
              <a:round/>
              <a:headEnd/>
              <a:tailEnd type="triangle" w="med" len="med"/>
            </a:ln>
          </p:spPr>
          <p:txBody>
            <a:bodyPr anchor="ctr">
              <a:spAutoFit/>
            </a:bodyPr>
            <a:lstStyle/>
            <a:p>
              <a:pPr>
                <a:defRPr/>
              </a:pPr>
              <a:endParaRPr lang="en-IN">
                <a:latin typeface="+mj-lt"/>
              </a:endParaRPr>
            </a:p>
          </p:txBody>
        </p:sp>
        <p:sp>
          <p:nvSpPr>
            <p:cNvPr id="80914" name="Text Box 18">
              <a:extLst>
                <a:ext uri="{FF2B5EF4-FFF2-40B4-BE49-F238E27FC236}">
                  <a16:creationId xmlns:a16="http://schemas.microsoft.com/office/drawing/2014/main" id="{678064B7-41D9-AC98-29A0-B0C4E830FC50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430" y="2664"/>
              <a:ext cx="194" cy="285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>
                <a:defRPr/>
              </a:pPr>
              <a:r>
                <a:rPr lang="en-US" sz="1800">
                  <a:latin typeface="+mj-lt"/>
                </a:rPr>
                <a:t>1</a:t>
              </a:r>
            </a:p>
          </p:txBody>
        </p:sp>
        <p:sp>
          <p:nvSpPr>
            <p:cNvPr id="80915" name="Text Box 19">
              <a:extLst>
                <a:ext uri="{FF2B5EF4-FFF2-40B4-BE49-F238E27FC236}">
                  <a16:creationId xmlns:a16="http://schemas.microsoft.com/office/drawing/2014/main" id="{4A79E0B4-78A2-6FD4-0F9D-3A59B9C803EF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622" y="1415"/>
              <a:ext cx="203" cy="284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>
                <a:defRPr/>
              </a:pPr>
              <a:r>
                <a:rPr lang="en-US" sz="1800">
                  <a:latin typeface="+mj-lt"/>
                </a:rPr>
                <a:t>2</a:t>
              </a:r>
            </a:p>
          </p:txBody>
        </p:sp>
        <p:sp>
          <p:nvSpPr>
            <p:cNvPr id="80916" name="Text Box 20">
              <a:extLst>
                <a:ext uri="{FF2B5EF4-FFF2-40B4-BE49-F238E27FC236}">
                  <a16:creationId xmlns:a16="http://schemas.microsoft.com/office/drawing/2014/main" id="{09548A1E-7474-7F85-F209-3C4D3955EA47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126" y="1271"/>
              <a:ext cx="194" cy="285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>
                <a:defRPr/>
              </a:pPr>
              <a:r>
                <a:rPr lang="en-US" sz="1800">
                  <a:latin typeface="+mj-lt"/>
                </a:rPr>
                <a:t>3</a:t>
              </a:r>
            </a:p>
          </p:txBody>
        </p:sp>
        <p:sp>
          <p:nvSpPr>
            <p:cNvPr id="80917" name="Text Box 21">
              <a:extLst>
                <a:ext uri="{FF2B5EF4-FFF2-40B4-BE49-F238E27FC236}">
                  <a16:creationId xmlns:a16="http://schemas.microsoft.com/office/drawing/2014/main" id="{25D5CBC9-B459-895C-F111-EA98CB84F88D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350" y="2807"/>
              <a:ext cx="194" cy="285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>
                <a:defRPr/>
              </a:pPr>
              <a:r>
                <a:rPr lang="en-US" sz="1800">
                  <a:latin typeface="+mj-lt"/>
                </a:rPr>
                <a:t>4</a:t>
              </a:r>
            </a:p>
          </p:txBody>
        </p:sp>
      </p:grpSp>
      <p:grpSp>
        <p:nvGrpSpPr>
          <p:cNvPr id="3" name="Group 22">
            <a:extLst>
              <a:ext uri="{FF2B5EF4-FFF2-40B4-BE49-F238E27FC236}">
                <a16:creationId xmlns:a16="http://schemas.microsoft.com/office/drawing/2014/main" id="{A64337D6-DD75-7101-A159-36D5AB86A8D6}"/>
              </a:ext>
            </a:extLst>
          </p:cNvPr>
          <p:cNvGrpSpPr>
            <a:grpSpLocks/>
          </p:cNvGrpSpPr>
          <p:nvPr/>
        </p:nvGrpSpPr>
        <p:grpSpPr bwMode="auto">
          <a:xfrm>
            <a:off x="2079625" y="1598613"/>
            <a:ext cx="5351463" cy="3402012"/>
            <a:chOff x="1430" y="1271"/>
            <a:chExt cx="3924" cy="1722"/>
          </a:xfrm>
        </p:grpSpPr>
        <p:sp>
          <p:nvSpPr>
            <p:cNvPr id="80919" name="Line 23">
              <a:extLst>
                <a:ext uri="{FF2B5EF4-FFF2-40B4-BE49-F238E27FC236}">
                  <a16:creationId xmlns:a16="http://schemas.microsoft.com/office/drawing/2014/main" id="{8733B29C-986C-B08B-9DE2-4C6802AD9FFF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1680" y="1536"/>
              <a:ext cx="192" cy="1296"/>
            </a:xfrm>
            <a:prstGeom prst="line">
              <a:avLst/>
            </a:prstGeom>
            <a:noFill/>
            <a:ln w="38100">
              <a:solidFill>
                <a:srgbClr val="FF0000"/>
              </a:solidFill>
              <a:round/>
              <a:headEnd/>
              <a:tailEnd type="triangle" w="med" len="med"/>
            </a:ln>
          </p:spPr>
          <p:txBody>
            <a:bodyPr anchor="ctr">
              <a:spAutoFit/>
            </a:bodyPr>
            <a:lstStyle/>
            <a:p>
              <a:pPr>
                <a:defRPr/>
              </a:pPr>
              <a:endParaRPr lang="en-IN">
                <a:latin typeface="+mj-lt"/>
              </a:endParaRPr>
            </a:p>
          </p:txBody>
        </p:sp>
        <p:sp>
          <p:nvSpPr>
            <p:cNvPr id="80920" name="Line 24">
              <a:extLst>
                <a:ext uri="{FF2B5EF4-FFF2-40B4-BE49-F238E27FC236}">
                  <a16:creationId xmlns:a16="http://schemas.microsoft.com/office/drawing/2014/main" id="{5211218A-22AB-5549-D046-A413E56146FF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872" y="1536"/>
              <a:ext cx="3312" cy="0"/>
            </a:xfrm>
            <a:prstGeom prst="line">
              <a:avLst/>
            </a:prstGeom>
            <a:noFill/>
            <a:ln w="38100">
              <a:solidFill>
                <a:srgbClr val="FF0000"/>
              </a:solidFill>
              <a:round/>
              <a:headEnd/>
              <a:tailEnd type="triangle" w="med" len="med"/>
            </a:ln>
          </p:spPr>
          <p:txBody>
            <a:bodyPr anchor="ctr">
              <a:spAutoFit/>
            </a:bodyPr>
            <a:lstStyle/>
            <a:p>
              <a:pPr>
                <a:defRPr/>
              </a:pPr>
              <a:endParaRPr lang="en-IN">
                <a:latin typeface="+mj-lt"/>
              </a:endParaRPr>
            </a:p>
          </p:txBody>
        </p:sp>
        <p:sp>
          <p:nvSpPr>
            <p:cNvPr id="80921" name="Line 25">
              <a:extLst>
                <a:ext uri="{FF2B5EF4-FFF2-40B4-BE49-F238E27FC236}">
                  <a16:creationId xmlns:a16="http://schemas.microsoft.com/office/drawing/2014/main" id="{0B26826F-0612-EB02-8CD7-881A9B6D155C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680" y="2832"/>
              <a:ext cx="1872" cy="0"/>
            </a:xfrm>
            <a:prstGeom prst="line">
              <a:avLst/>
            </a:prstGeom>
            <a:noFill/>
            <a:ln w="38100">
              <a:solidFill>
                <a:schemeClr val="accent1"/>
              </a:solidFill>
              <a:round/>
              <a:headEnd type="triangle" w="med" len="med"/>
              <a:tailEnd/>
            </a:ln>
          </p:spPr>
          <p:txBody>
            <a:bodyPr anchor="ctr">
              <a:spAutoFit/>
            </a:bodyPr>
            <a:lstStyle/>
            <a:p>
              <a:pPr>
                <a:defRPr/>
              </a:pPr>
              <a:endParaRPr lang="en-IN">
                <a:latin typeface="+mj-lt"/>
              </a:endParaRPr>
            </a:p>
          </p:txBody>
        </p:sp>
        <p:sp>
          <p:nvSpPr>
            <p:cNvPr id="80922" name="Line 26">
              <a:extLst>
                <a:ext uri="{FF2B5EF4-FFF2-40B4-BE49-F238E27FC236}">
                  <a16:creationId xmlns:a16="http://schemas.microsoft.com/office/drawing/2014/main" id="{DBEF0818-3FDC-4AD1-5DB9-1E2F735DA79F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3552" y="1536"/>
              <a:ext cx="1632" cy="1296"/>
            </a:xfrm>
            <a:prstGeom prst="line">
              <a:avLst/>
            </a:prstGeom>
            <a:noFill/>
            <a:ln w="57150">
              <a:solidFill>
                <a:schemeClr val="accent2"/>
              </a:solidFill>
              <a:round/>
              <a:headEnd/>
              <a:tailEnd type="triangle" w="med" len="med"/>
            </a:ln>
          </p:spPr>
          <p:txBody>
            <a:bodyPr anchor="ctr">
              <a:spAutoFit/>
            </a:bodyPr>
            <a:lstStyle/>
            <a:p>
              <a:pPr>
                <a:defRPr/>
              </a:pPr>
              <a:endParaRPr lang="en-IN">
                <a:latin typeface="+mj-lt"/>
              </a:endParaRPr>
            </a:p>
          </p:txBody>
        </p:sp>
        <p:sp>
          <p:nvSpPr>
            <p:cNvPr id="80923" name="Text Box 27">
              <a:extLst>
                <a:ext uri="{FF2B5EF4-FFF2-40B4-BE49-F238E27FC236}">
                  <a16:creationId xmlns:a16="http://schemas.microsoft.com/office/drawing/2014/main" id="{AA7D6D57-7A24-2030-6F4D-B5EE009076B5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430" y="2663"/>
              <a:ext cx="220" cy="187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>
                <a:defRPr/>
              </a:pPr>
              <a:r>
                <a:rPr lang="en-US" sz="1800">
                  <a:latin typeface="+mj-lt"/>
                </a:rPr>
                <a:t>1</a:t>
              </a:r>
            </a:p>
          </p:txBody>
        </p:sp>
        <p:sp>
          <p:nvSpPr>
            <p:cNvPr id="80924" name="Text Box 28">
              <a:extLst>
                <a:ext uri="{FF2B5EF4-FFF2-40B4-BE49-F238E27FC236}">
                  <a16:creationId xmlns:a16="http://schemas.microsoft.com/office/drawing/2014/main" id="{CC301194-1775-37E8-71ED-E12C81A1AE29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622" y="1415"/>
              <a:ext cx="220" cy="187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>
                <a:defRPr/>
              </a:pPr>
              <a:r>
                <a:rPr lang="en-US" sz="1800">
                  <a:latin typeface="+mj-lt"/>
                </a:rPr>
                <a:t>2</a:t>
              </a:r>
            </a:p>
          </p:txBody>
        </p:sp>
        <p:sp>
          <p:nvSpPr>
            <p:cNvPr id="80925" name="Text Box 29">
              <a:extLst>
                <a:ext uri="{FF2B5EF4-FFF2-40B4-BE49-F238E27FC236}">
                  <a16:creationId xmlns:a16="http://schemas.microsoft.com/office/drawing/2014/main" id="{D53241EC-2ADA-C56B-5A7F-BD096B815E5E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126" y="1271"/>
              <a:ext cx="228" cy="186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>
                <a:defRPr/>
              </a:pPr>
              <a:r>
                <a:rPr lang="en-US" sz="1800">
                  <a:latin typeface="+mj-lt"/>
                </a:rPr>
                <a:t>3</a:t>
              </a:r>
            </a:p>
          </p:txBody>
        </p:sp>
        <p:sp>
          <p:nvSpPr>
            <p:cNvPr id="80926" name="Text Box 30">
              <a:extLst>
                <a:ext uri="{FF2B5EF4-FFF2-40B4-BE49-F238E27FC236}">
                  <a16:creationId xmlns:a16="http://schemas.microsoft.com/office/drawing/2014/main" id="{22CC6BCB-8DC2-1551-6A95-BD46C568DA93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351" y="2807"/>
              <a:ext cx="228" cy="186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>
                <a:defRPr/>
              </a:pPr>
              <a:r>
                <a:rPr lang="en-US" sz="1800">
                  <a:latin typeface="+mj-lt"/>
                </a:rPr>
                <a:t>4</a:t>
              </a:r>
            </a:p>
          </p:txBody>
        </p:sp>
      </p:grpSp>
      <p:grpSp>
        <p:nvGrpSpPr>
          <p:cNvPr id="9" name="Group 46">
            <a:extLst>
              <a:ext uri="{FF2B5EF4-FFF2-40B4-BE49-F238E27FC236}">
                <a16:creationId xmlns:a16="http://schemas.microsoft.com/office/drawing/2014/main" id="{9A874112-A305-A809-D922-223AC3127C77}"/>
              </a:ext>
            </a:extLst>
          </p:cNvPr>
          <p:cNvGrpSpPr>
            <a:grpSpLocks/>
          </p:cNvGrpSpPr>
          <p:nvPr/>
        </p:nvGrpSpPr>
        <p:grpSpPr bwMode="auto">
          <a:xfrm rot="461137">
            <a:off x="7004050" y="1376363"/>
            <a:ext cx="1568450" cy="1895475"/>
            <a:chOff x="4504" y="804"/>
            <a:chExt cx="1104" cy="445"/>
          </a:xfrm>
        </p:grpSpPr>
        <p:sp>
          <p:nvSpPr>
            <p:cNvPr id="719916" name="Freeform 44">
              <a:extLst>
                <a:ext uri="{FF2B5EF4-FFF2-40B4-BE49-F238E27FC236}">
                  <a16:creationId xmlns:a16="http://schemas.microsoft.com/office/drawing/2014/main" id="{A7EECF7C-DC67-F513-1C1E-D20CCEBF601E}"/>
                </a:ext>
              </a:extLst>
            </p:cNvPr>
            <p:cNvSpPr>
              <a:spLocks/>
            </p:cNvSpPr>
            <p:nvPr/>
          </p:nvSpPr>
          <p:spPr bwMode="auto">
            <a:xfrm>
              <a:off x="4504" y="958"/>
              <a:ext cx="1104" cy="291"/>
            </a:xfrm>
            <a:custGeom>
              <a:avLst/>
              <a:gdLst>
                <a:gd name="T0" fmla="*/ 0 w 1104"/>
                <a:gd name="T1" fmla="*/ 0 h 1152"/>
                <a:gd name="T2" fmla="*/ 192 w 1104"/>
                <a:gd name="T3" fmla="*/ 288 h 1152"/>
                <a:gd name="T4" fmla="*/ 432 w 1104"/>
                <a:gd name="T5" fmla="*/ 624 h 1152"/>
                <a:gd name="T6" fmla="*/ 720 w 1104"/>
                <a:gd name="T7" fmla="*/ 864 h 1152"/>
                <a:gd name="T8" fmla="*/ 1104 w 1104"/>
                <a:gd name="T9" fmla="*/ 1152 h 115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104"/>
                <a:gd name="T16" fmla="*/ 0 h 1152"/>
                <a:gd name="T17" fmla="*/ 1104 w 1104"/>
                <a:gd name="T18" fmla="*/ 1152 h 1152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104" h="1152">
                  <a:moveTo>
                    <a:pt x="0" y="0"/>
                  </a:moveTo>
                  <a:cubicBezTo>
                    <a:pt x="60" y="92"/>
                    <a:pt x="120" y="184"/>
                    <a:pt x="192" y="288"/>
                  </a:cubicBezTo>
                  <a:cubicBezTo>
                    <a:pt x="264" y="392"/>
                    <a:pt x="344" y="528"/>
                    <a:pt x="432" y="624"/>
                  </a:cubicBezTo>
                  <a:cubicBezTo>
                    <a:pt x="520" y="720"/>
                    <a:pt x="608" y="776"/>
                    <a:pt x="720" y="864"/>
                  </a:cubicBezTo>
                  <a:cubicBezTo>
                    <a:pt x="832" y="952"/>
                    <a:pt x="968" y="1052"/>
                    <a:pt x="1104" y="1152"/>
                  </a:cubicBezTo>
                </a:path>
              </a:pathLst>
            </a:custGeom>
            <a:noFill/>
            <a:ln w="38100">
              <a:solidFill>
                <a:schemeClr val="tx1"/>
              </a:solidFill>
              <a:prstDash val="dash"/>
              <a:round/>
              <a:headEnd/>
              <a:tailEnd/>
            </a:ln>
          </p:spPr>
          <p:txBody>
            <a:bodyPr>
              <a:spAutoFit/>
            </a:bodyPr>
            <a:lstStyle/>
            <a:p>
              <a:pPr>
                <a:defRPr/>
              </a:pPr>
              <a:endParaRPr lang="en-US">
                <a:latin typeface="+mj-lt"/>
              </a:endParaRPr>
            </a:p>
          </p:txBody>
        </p:sp>
        <p:sp>
          <p:nvSpPr>
            <p:cNvPr id="80941" name="Text Box 45">
              <a:extLst>
                <a:ext uri="{FF2B5EF4-FFF2-40B4-BE49-F238E27FC236}">
                  <a16:creationId xmlns:a16="http://schemas.microsoft.com/office/drawing/2014/main" id="{9A167C14-D41C-57C4-598D-8CAB66390F25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 rot="2805133">
              <a:off x="5215" y="839"/>
              <a:ext cx="394" cy="324"/>
            </a:xfrm>
            <a:prstGeom prst="rect">
              <a:avLst/>
            </a:prstGeom>
            <a:noFill/>
            <a:ln w="19050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>
                <a:defRPr/>
              </a:pPr>
              <a:r>
                <a:rPr lang="en-US" i="1" dirty="0" err="1">
                  <a:latin typeface="+mj-lt"/>
                </a:rPr>
                <a:t>T</a:t>
              </a:r>
              <a:r>
                <a:rPr lang="en-US" i="1" baseline="-25000" dirty="0" err="1">
                  <a:latin typeface="+mj-lt"/>
                </a:rPr>
                <a:t>max</a:t>
              </a:r>
              <a:r>
                <a:rPr lang="en-US" i="1" dirty="0">
                  <a:latin typeface="+mj-lt"/>
                </a:rPr>
                <a:t>=550</a:t>
              </a:r>
              <a:r>
                <a:rPr lang="en-US" i="1" baseline="30000" dirty="0">
                  <a:latin typeface="+mj-lt"/>
                </a:rPr>
                <a:t>0</a:t>
              </a:r>
              <a:r>
                <a:rPr lang="en-US" i="1" dirty="0">
                  <a:latin typeface="+mj-lt"/>
                </a:rPr>
                <a:t>C</a:t>
              </a:r>
            </a:p>
          </p:txBody>
        </p:sp>
      </p:grpSp>
      <p:sp>
        <p:nvSpPr>
          <p:cNvPr id="80943" name="Text Box 47">
            <a:extLst>
              <a:ext uri="{FF2B5EF4-FFF2-40B4-BE49-F238E27FC236}">
                <a16:creationId xmlns:a16="http://schemas.microsoft.com/office/drawing/2014/main" id="{48EB7132-3540-8160-7CE4-95925BC47A5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635750" y="4078288"/>
            <a:ext cx="2192338" cy="1200150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i="1" dirty="0" err="1">
                <a:latin typeface="+mj-lt"/>
              </a:rPr>
              <a:t>p</a:t>
            </a:r>
            <a:r>
              <a:rPr lang="en-US" i="1" baseline="-25000" dirty="0" err="1">
                <a:latin typeface="+mj-lt"/>
              </a:rPr>
              <a:t>max</a:t>
            </a:r>
            <a:r>
              <a:rPr lang="en-US" i="1" dirty="0">
                <a:latin typeface="+mj-lt"/>
              </a:rPr>
              <a:t>=5Mpa</a:t>
            </a:r>
            <a:endParaRPr lang="en-US" i="1" baseline="-25000" dirty="0">
              <a:latin typeface="+mj-lt"/>
            </a:endParaRPr>
          </a:p>
          <a:p>
            <a:pPr>
              <a:defRPr/>
            </a:pPr>
            <a:r>
              <a:rPr lang="en-US" i="1" dirty="0">
                <a:sym typeface="Symbol" panose="05050102010706020507" pitchFamily="18" charset="2"/>
              </a:rPr>
              <a:t> </a:t>
            </a:r>
            <a:r>
              <a:rPr lang="en-US" i="1" dirty="0">
                <a:latin typeface="+mj-lt"/>
              </a:rPr>
              <a:t>=37.8%</a:t>
            </a:r>
          </a:p>
          <a:p>
            <a:pPr>
              <a:defRPr/>
            </a:pPr>
            <a:r>
              <a:rPr lang="en-US" i="1" dirty="0" err="1">
                <a:latin typeface="+mj-lt"/>
              </a:rPr>
              <a:t>T</a:t>
            </a:r>
            <a:r>
              <a:rPr lang="en-US" i="1" baseline="-25000" dirty="0" err="1">
                <a:latin typeface="+mj-lt"/>
              </a:rPr>
              <a:t>in,mean</a:t>
            </a:r>
            <a:r>
              <a:rPr lang="en-US" i="1" dirty="0">
                <a:latin typeface="+mj-lt"/>
              </a:rPr>
              <a:t>=246.3</a:t>
            </a:r>
            <a:r>
              <a:rPr lang="en-US" i="1" baseline="30000" dirty="0">
                <a:latin typeface="+mj-lt"/>
              </a:rPr>
              <a:t>0</a:t>
            </a:r>
            <a:r>
              <a:rPr lang="en-US" i="1" dirty="0">
                <a:latin typeface="+mj-lt"/>
              </a:rPr>
              <a:t>C</a:t>
            </a:r>
          </a:p>
        </p:txBody>
      </p:sp>
      <p:sp>
        <p:nvSpPr>
          <p:cNvPr id="80944" name="Text Box 48">
            <a:extLst>
              <a:ext uri="{FF2B5EF4-FFF2-40B4-BE49-F238E27FC236}">
                <a16:creationId xmlns:a16="http://schemas.microsoft.com/office/drawing/2014/main" id="{615D59DB-60DA-8F89-CD7C-1382E8DD28C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679825" y="1446213"/>
            <a:ext cx="2192338" cy="1200150"/>
          </a:xfrm>
          <a:prstGeom prst="rect">
            <a:avLst/>
          </a:prstGeom>
          <a:solidFill>
            <a:schemeClr val="bg1"/>
          </a:solidFill>
          <a:ln w="19050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i="1" dirty="0" err="1">
                <a:latin typeface="+mj-lt"/>
              </a:rPr>
              <a:t>p</a:t>
            </a:r>
            <a:r>
              <a:rPr lang="en-US" i="1" baseline="-25000" dirty="0" err="1">
                <a:latin typeface="+mj-lt"/>
              </a:rPr>
              <a:t>max</a:t>
            </a:r>
            <a:r>
              <a:rPr lang="en-US" i="1" dirty="0">
                <a:latin typeface="+mj-lt"/>
              </a:rPr>
              <a:t>=17Mpa</a:t>
            </a:r>
            <a:endParaRPr lang="en-US" i="1" baseline="-25000" dirty="0">
              <a:latin typeface="+mj-lt"/>
            </a:endParaRPr>
          </a:p>
          <a:p>
            <a:pPr>
              <a:defRPr/>
            </a:pPr>
            <a:r>
              <a:rPr lang="en-US" i="1" dirty="0">
                <a:sym typeface="Symbol" panose="05050102010706020507" pitchFamily="18" charset="2"/>
              </a:rPr>
              <a:t></a:t>
            </a:r>
            <a:r>
              <a:rPr lang="en-US" i="1" dirty="0">
                <a:latin typeface="+mj-lt"/>
              </a:rPr>
              <a:t>=42.05%</a:t>
            </a:r>
          </a:p>
          <a:p>
            <a:pPr>
              <a:defRPr/>
            </a:pPr>
            <a:r>
              <a:rPr lang="en-US" i="1" dirty="0" err="1">
                <a:latin typeface="+mj-lt"/>
              </a:rPr>
              <a:t>T</a:t>
            </a:r>
            <a:r>
              <a:rPr lang="en-US" i="1" baseline="-25000" dirty="0" err="1">
                <a:latin typeface="+mj-lt"/>
              </a:rPr>
              <a:t>in,mean</a:t>
            </a:r>
            <a:r>
              <a:rPr lang="en-US" i="1" dirty="0">
                <a:latin typeface="+mj-lt"/>
              </a:rPr>
              <a:t>=284.4</a:t>
            </a:r>
            <a:r>
              <a:rPr lang="en-US" i="1" baseline="30000" dirty="0">
                <a:latin typeface="+mj-lt"/>
              </a:rPr>
              <a:t>0</a:t>
            </a:r>
            <a:r>
              <a:rPr lang="en-US" i="1" dirty="0">
                <a:latin typeface="+mj-lt"/>
              </a:rPr>
              <a:t>C</a:t>
            </a:r>
          </a:p>
        </p:txBody>
      </p:sp>
      <p:grpSp>
        <p:nvGrpSpPr>
          <p:cNvPr id="4" name="Group 38">
            <a:extLst>
              <a:ext uri="{FF2B5EF4-FFF2-40B4-BE49-F238E27FC236}">
                <a16:creationId xmlns:a16="http://schemas.microsoft.com/office/drawing/2014/main" id="{A110E29E-5DB9-01FD-6964-52827D0D2FBB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5" name="Group 19">
              <a:extLst>
                <a:ext uri="{FF2B5EF4-FFF2-40B4-BE49-F238E27FC236}">
                  <a16:creationId xmlns:a16="http://schemas.microsoft.com/office/drawing/2014/main" id="{12446344-DE1D-05F5-663F-E337A973CF4B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7" name="Group 8">
                <a:extLst>
                  <a:ext uri="{FF2B5EF4-FFF2-40B4-BE49-F238E27FC236}">
                    <a16:creationId xmlns:a16="http://schemas.microsoft.com/office/drawing/2014/main" id="{5FB393BE-C879-D897-CABE-BA7675F2F013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10" name="Group 9">
                  <a:extLst>
                    <a:ext uri="{FF2B5EF4-FFF2-40B4-BE49-F238E27FC236}">
                      <a16:creationId xmlns:a16="http://schemas.microsoft.com/office/drawing/2014/main" id="{3483F3EB-5E9A-08CA-375C-5C8784B2E808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20" name="Rectangle 10">
                    <a:extLst>
                      <a:ext uri="{FF2B5EF4-FFF2-40B4-BE49-F238E27FC236}">
                        <a16:creationId xmlns:a16="http://schemas.microsoft.com/office/drawing/2014/main" id="{44A012C8-62CC-69DF-BAE1-60C91C8AB1D8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1" name="Rectangle 11">
                    <a:extLst>
                      <a:ext uri="{FF2B5EF4-FFF2-40B4-BE49-F238E27FC236}">
                        <a16:creationId xmlns:a16="http://schemas.microsoft.com/office/drawing/2014/main" id="{B57783B7-FAFA-6A87-AF6E-A5CBFF91781A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1" name="Group 12">
                  <a:extLst>
                    <a:ext uri="{FF2B5EF4-FFF2-40B4-BE49-F238E27FC236}">
                      <a16:creationId xmlns:a16="http://schemas.microsoft.com/office/drawing/2014/main" id="{C7C4A5D2-43D9-74C8-FB92-B0D07B2E21A5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18" name="Rectangle 13">
                    <a:extLst>
                      <a:ext uri="{FF2B5EF4-FFF2-40B4-BE49-F238E27FC236}">
                        <a16:creationId xmlns:a16="http://schemas.microsoft.com/office/drawing/2014/main" id="{B4BAF014-7ECC-D6CA-73CE-EE6DBCC07B76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9" name="Rectangle 14">
                    <a:extLst>
                      <a:ext uri="{FF2B5EF4-FFF2-40B4-BE49-F238E27FC236}">
                        <a16:creationId xmlns:a16="http://schemas.microsoft.com/office/drawing/2014/main" id="{387C2486-7133-BEB6-C409-81FB9D6F9CD2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2" name="Group 15">
                  <a:extLst>
                    <a:ext uri="{FF2B5EF4-FFF2-40B4-BE49-F238E27FC236}">
                      <a16:creationId xmlns:a16="http://schemas.microsoft.com/office/drawing/2014/main" id="{E2134959-354A-9B31-8698-960D8B35FDF5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6" name="Rectangle 16">
                    <a:extLst>
                      <a:ext uri="{FF2B5EF4-FFF2-40B4-BE49-F238E27FC236}">
                        <a16:creationId xmlns:a16="http://schemas.microsoft.com/office/drawing/2014/main" id="{BA854E88-D570-8A7E-4044-B3DBACAD49FB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7" name="Rectangle 17">
                    <a:extLst>
                      <a:ext uri="{FF2B5EF4-FFF2-40B4-BE49-F238E27FC236}">
                        <a16:creationId xmlns:a16="http://schemas.microsoft.com/office/drawing/2014/main" id="{9D4C393E-D46F-4617-0D5C-C3FE2DE3A197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3" name="Group 18">
                  <a:extLst>
                    <a:ext uri="{FF2B5EF4-FFF2-40B4-BE49-F238E27FC236}">
                      <a16:creationId xmlns:a16="http://schemas.microsoft.com/office/drawing/2014/main" id="{01FEB65B-0297-C818-0387-605A72B70C8A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4" name="Rectangle 19">
                    <a:extLst>
                      <a:ext uri="{FF2B5EF4-FFF2-40B4-BE49-F238E27FC236}">
                        <a16:creationId xmlns:a16="http://schemas.microsoft.com/office/drawing/2014/main" id="{68E2892B-DAB7-1418-5B09-45D0789F5DA0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5" name="Rectangle 20">
                    <a:extLst>
                      <a:ext uri="{FF2B5EF4-FFF2-40B4-BE49-F238E27FC236}">
                        <a16:creationId xmlns:a16="http://schemas.microsoft.com/office/drawing/2014/main" id="{F46FEC0F-C4C6-611D-6969-6DD6D63ECAA9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8" name="Rectangle 21">
                <a:extLst>
                  <a:ext uri="{FF2B5EF4-FFF2-40B4-BE49-F238E27FC236}">
                    <a16:creationId xmlns:a16="http://schemas.microsoft.com/office/drawing/2014/main" id="{9FAC7FBC-D37B-AB60-E6B2-040E317F857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79388" y="10668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6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C4170DB2-D1BA-EA5C-CD6B-CD9BBFF13F55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259260" y="228600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98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7198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9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809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9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500"/>
                                        <p:tgtEl>
                                          <p:spTgt spid="809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0943" grpId="0"/>
      <p:bldP spid="80944" grpId="0" animBg="1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>
            <a:extLst>
              <a:ext uri="{FF2B5EF4-FFF2-40B4-BE49-F238E27FC236}">
                <a16:creationId xmlns:a16="http://schemas.microsoft.com/office/drawing/2014/main" id="{5FF59BC0-C332-71A3-5706-D46147EC7FC9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539750" y="333375"/>
            <a:ext cx="7772400" cy="609600"/>
          </a:xfrm>
        </p:spPr>
        <p:txBody>
          <a:bodyPr/>
          <a:lstStyle/>
          <a:p>
            <a:r>
              <a:rPr lang="en-US" altLang="en-US" sz="2800"/>
              <a:t>Progress in Rankine Cycle</a:t>
            </a:r>
          </a:p>
        </p:txBody>
      </p:sp>
      <p:graphicFrame>
        <p:nvGraphicFramePr>
          <p:cNvPr id="65539" name="Group 3">
            <a:extLst>
              <a:ext uri="{FF2B5EF4-FFF2-40B4-BE49-F238E27FC236}">
                <a16:creationId xmlns:a16="http://schemas.microsoft.com/office/drawing/2014/main" id="{2FE6353E-E348-F1AE-B0BC-DF9E794BF0AF}"/>
              </a:ext>
            </a:extLst>
          </p:cNvPr>
          <p:cNvGraphicFramePr>
            <a:graphicFrameLocks noGrp="1"/>
          </p:cNvGraphicFramePr>
          <p:nvPr/>
        </p:nvGraphicFramePr>
        <p:xfrm>
          <a:off x="449263" y="1557338"/>
          <a:ext cx="8515352" cy="3706812"/>
        </p:xfrm>
        <a:graphic>
          <a:graphicData uri="http://schemas.openxmlformats.org/drawingml/2006/table">
            <a:tbl>
              <a:tblPr/>
              <a:tblGrid>
                <a:gridCol w="99345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5339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80775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85153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851535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851535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851535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851535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851535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851535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</a:tblGrid>
              <a:tr h="431897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Year</a:t>
                      </a:r>
                    </a:p>
                  </a:txBody>
                  <a:tcPr marL="91437" marR="91437" marT="45704" marB="45704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1907</a:t>
                      </a:r>
                    </a:p>
                  </a:txBody>
                  <a:tcPr marL="91437" marR="91437" marT="45704" marB="45704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1919</a:t>
                      </a:r>
                    </a:p>
                  </a:txBody>
                  <a:tcPr marL="91437" marR="91437" marT="45704" marB="45704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1938</a:t>
                      </a:r>
                    </a:p>
                  </a:txBody>
                  <a:tcPr marL="91437" marR="91437" marT="45704" marB="45704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1950</a:t>
                      </a:r>
                    </a:p>
                  </a:txBody>
                  <a:tcPr marL="91437" marR="91437" marT="45704" marB="45704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1958</a:t>
                      </a:r>
                    </a:p>
                  </a:txBody>
                  <a:tcPr marL="91437" marR="91437" marT="45704" marB="45704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1959</a:t>
                      </a:r>
                    </a:p>
                  </a:txBody>
                  <a:tcPr marL="91437" marR="91437" marT="45704" marB="45704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1966</a:t>
                      </a:r>
                    </a:p>
                  </a:txBody>
                  <a:tcPr marL="91437" marR="91437" marT="45704" marB="45704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1973</a:t>
                      </a:r>
                    </a:p>
                  </a:txBody>
                  <a:tcPr marL="91437" marR="91437" marT="45704" marB="45704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1975</a:t>
                      </a:r>
                    </a:p>
                  </a:txBody>
                  <a:tcPr marL="91437" marR="91437" marT="45704" marB="45704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83974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MW</a:t>
                      </a:r>
                    </a:p>
                  </a:txBody>
                  <a:tcPr marL="91437" marR="91437" marT="45704" marB="45704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5</a:t>
                      </a:r>
                    </a:p>
                  </a:txBody>
                  <a:tcPr marL="91437" marR="91437" marT="45704" marB="45704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20</a:t>
                      </a:r>
                    </a:p>
                  </a:txBody>
                  <a:tcPr marL="91437" marR="91437" marT="45704" marB="45704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30</a:t>
                      </a:r>
                    </a:p>
                  </a:txBody>
                  <a:tcPr marL="91437" marR="91437" marT="45704" marB="45704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60</a:t>
                      </a:r>
                    </a:p>
                  </a:txBody>
                  <a:tcPr marL="91437" marR="91437" marT="45704" marB="45704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120</a:t>
                      </a:r>
                    </a:p>
                  </a:txBody>
                  <a:tcPr marL="91437" marR="91437" marT="45704" marB="45704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200</a:t>
                      </a:r>
                    </a:p>
                  </a:txBody>
                  <a:tcPr marL="91437" marR="91437" marT="45704" marB="45704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500</a:t>
                      </a:r>
                    </a:p>
                  </a:txBody>
                  <a:tcPr marL="91437" marR="91437" marT="45704" marB="45704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660</a:t>
                      </a:r>
                    </a:p>
                  </a:txBody>
                  <a:tcPr marL="91437" marR="91437" marT="45704" marB="45704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1300</a:t>
                      </a:r>
                    </a:p>
                  </a:txBody>
                  <a:tcPr marL="91437" marR="91437" marT="45704" marB="45704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82386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1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p,MPa</a:t>
                      </a:r>
                      <a:endParaRPr kumimoji="0" lang="en-US" sz="2000" b="0" i="1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91437" marR="91437" marT="45704" marB="45704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1.3</a:t>
                      </a:r>
                    </a:p>
                  </a:txBody>
                  <a:tcPr marL="91437" marR="91437" marT="45704" marB="45704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1.4</a:t>
                      </a:r>
                    </a:p>
                  </a:txBody>
                  <a:tcPr marL="91437" marR="91437" marT="45704" marB="45704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4.1</a:t>
                      </a:r>
                    </a:p>
                  </a:txBody>
                  <a:tcPr marL="91437" marR="91437" marT="45704" marB="45704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6.2</a:t>
                      </a:r>
                    </a:p>
                  </a:txBody>
                  <a:tcPr marL="91437" marR="91437" marT="45704" marB="45704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10.3</a:t>
                      </a:r>
                    </a:p>
                  </a:txBody>
                  <a:tcPr marL="91437" marR="91437" marT="45704" marB="45704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16.2</a:t>
                      </a:r>
                    </a:p>
                  </a:txBody>
                  <a:tcPr marL="91437" marR="91437" marT="45704" marB="45704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15.9</a:t>
                      </a:r>
                    </a:p>
                  </a:txBody>
                  <a:tcPr marL="91437" marR="91437" marT="45704" marB="45704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15.9</a:t>
                      </a:r>
                    </a:p>
                  </a:txBody>
                  <a:tcPr marL="91437" marR="91437" marT="45704" marB="45704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24.1</a:t>
                      </a:r>
                    </a:p>
                  </a:txBody>
                  <a:tcPr marL="91437" marR="91437" marT="45704" marB="45704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83974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1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T</a:t>
                      </a:r>
                      <a:r>
                        <a:rPr kumimoji="0" lang="en-US" sz="2000" b="0" i="1" u="none" strike="noStrike" cap="none" normalizeH="0" baseline="-2500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max</a:t>
                      </a:r>
                      <a:r>
                        <a:rPr kumimoji="0" lang="en-US" sz="2000" b="0" i="1" u="none" strike="noStrike" cap="none" normalizeH="0" baseline="-2500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 </a:t>
                      </a:r>
                      <a:r>
                        <a:rPr kumimoji="0" lang="en-US" sz="2000" b="0" i="1" u="none" strike="noStrike" cap="none" normalizeH="0" baseline="3000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o</a:t>
                      </a:r>
                      <a:r>
                        <a:rPr kumimoji="0" lang="en-US" sz="2000" b="0" i="1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C</a:t>
                      </a:r>
                      <a:endParaRPr kumimoji="0" lang="en-US" sz="2000" b="0" i="1" u="none" strike="noStrike" cap="none" normalizeH="0" baseline="3000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91437" marR="91437" marT="45704" marB="45704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260</a:t>
                      </a:r>
                    </a:p>
                  </a:txBody>
                  <a:tcPr marL="91437" marR="91437" marT="45704" marB="45704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316</a:t>
                      </a:r>
                    </a:p>
                  </a:txBody>
                  <a:tcPr marL="91437" marR="91437" marT="45704" marB="45704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454</a:t>
                      </a:r>
                    </a:p>
                  </a:txBody>
                  <a:tcPr marL="91437" marR="91437" marT="45704" marB="45704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482</a:t>
                      </a:r>
                    </a:p>
                  </a:txBody>
                  <a:tcPr marL="91437" marR="91437" marT="45704" marB="45704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538</a:t>
                      </a:r>
                    </a:p>
                  </a:txBody>
                  <a:tcPr marL="91437" marR="91437" marT="45704" marB="45704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566</a:t>
                      </a:r>
                    </a:p>
                  </a:txBody>
                  <a:tcPr marL="91437" marR="91437" marT="45704" marB="45704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566</a:t>
                      </a:r>
                    </a:p>
                  </a:txBody>
                  <a:tcPr marL="91437" marR="91437" marT="45704" marB="45704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565</a:t>
                      </a:r>
                    </a:p>
                  </a:txBody>
                  <a:tcPr marL="91437" marR="91437" marT="45704" marB="45704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538</a:t>
                      </a:r>
                    </a:p>
                  </a:txBody>
                  <a:tcPr marL="91437" marR="91437" marT="45704" marB="45704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42195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1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Pc,kPa</a:t>
                      </a:r>
                      <a:endParaRPr kumimoji="0" lang="en-US" sz="2000" b="0" i="1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91437" marR="91437" marT="45704" marB="45704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13.5</a:t>
                      </a:r>
                    </a:p>
                  </a:txBody>
                  <a:tcPr marL="91437" marR="91437" marT="45704" marB="45704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5.1</a:t>
                      </a:r>
                    </a:p>
                  </a:txBody>
                  <a:tcPr marL="91437" marR="91437" marT="45704" marB="45704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4.5</a:t>
                      </a:r>
                    </a:p>
                  </a:txBody>
                  <a:tcPr marL="91437" marR="91437" marT="45704" marB="45704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3.4</a:t>
                      </a:r>
                    </a:p>
                  </a:txBody>
                  <a:tcPr marL="91437" marR="91437" marT="45704" marB="45704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3.7</a:t>
                      </a:r>
                    </a:p>
                  </a:txBody>
                  <a:tcPr marL="91437" marR="91437" marT="45704" marB="45704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3.7</a:t>
                      </a:r>
                    </a:p>
                  </a:txBody>
                  <a:tcPr marL="91437" marR="91437" marT="45704" marB="45704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4.4</a:t>
                      </a:r>
                    </a:p>
                  </a:txBody>
                  <a:tcPr marL="91437" marR="91437" marT="45704" marB="45704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5.4</a:t>
                      </a:r>
                    </a:p>
                  </a:txBody>
                  <a:tcPr marL="91437" marR="91437" marT="45704" marB="45704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5.1</a:t>
                      </a:r>
                    </a:p>
                  </a:txBody>
                  <a:tcPr marL="91437" marR="91437" marT="45704" marB="45704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682386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Symbol" pitchFamily="18" charset="2"/>
                        </a:rPr>
                        <a:t>h</a:t>
                      </a:r>
                      <a:r>
                        <a:rPr kumimoji="0" lang="en-US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,%</a:t>
                      </a:r>
                    </a:p>
                  </a:txBody>
                  <a:tcPr marL="91437" marR="91437" marT="45704" marB="45704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--</a:t>
                      </a:r>
                    </a:p>
                  </a:txBody>
                  <a:tcPr marL="91437" marR="91437" marT="45704" marB="45704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~17</a:t>
                      </a:r>
                    </a:p>
                  </a:txBody>
                  <a:tcPr marL="91437" marR="91437" marT="45704" marB="45704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27.6</a:t>
                      </a:r>
                    </a:p>
                  </a:txBody>
                  <a:tcPr marL="91437" marR="91437" marT="45704" marB="45704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30.5</a:t>
                      </a:r>
                    </a:p>
                  </a:txBody>
                  <a:tcPr marL="91437" marR="91437" marT="45704" marB="45704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35.6</a:t>
                      </a:r>
                    </a:p>
                  </a:txBody>
                  <a:tcPr marL="91437" marR="91437" marT="45704" marB="45704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37.5</a:t>
                      </a:r>
                    </a:p>
                  </a:txBody>
                  <a:tcPr marL="91437" marR="91437" marT="45704" marB="45704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39.8</a:t>
                      </a:r>
                    </a:p>
                  </a:txBody>
                  <a:tcPr marL="91437" marR="91437" marT="45704" marB="45704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39.5</a:t>
                      </a:r>
                    </a:p>
                  </a:txBody>
                  <a:tcPr marL="91437" marR="91437" marT="45704" marB="45704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40</a:t>
                      </a:r>
                    </a:p>
                  </a:txBody>
                  <a:tcPr marL="91437" marR="91437" marT="45704" marB="45704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graphicFrame>
        <p:nvGraphicFramePr>
          <p:cNvPr id="20" name="Group 3">
            <a:extLst>
              <a:ext uri="{FF2B5EF4-FFF2-40B4-BE49-F238E27FC236}">
                <a16:creationId xmlns:a16="http://schemas.microsoft.com/office/drawing/2014/main" id="{E6789455-BF43-648E-6AFD-4D9B5BED963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78656027"/>
              </p:ext>
            </p:extLst>
          </p:nvPr>
        </p:nvGraphicFramePr>
        <p:xfrm>
          <a:off x="381000" y="1557338"/>
          <a:ext cx="8515352" cy="3706812"/>
        </p:xfrm>
        <a:graphic>
          <a:graphicData uri="http://schemas.openxmlformats.org/drawingml/2006/table">
            <a:tbl>
              <a:tblPr/>
              <a:tblGrid>
                <a:gridCol w="99345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5339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80775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85153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851535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851535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851535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851535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851535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851535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</a:tblGrid>
              <a:tr h="431897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Year</a:t>
                      </a:r>
                    </a:p>
                  </a:txBody>
                  <a:tcPr marL="91437" marR="91437" marT="45704" marB="45704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1907</a:t>
                      </a:r>
                    </a:p>
                  </a:txBody>
                  <a:tcPr marL="91437" marR="91437" marT="45704" marB="45704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1919</a:t>
                      </a:r>
                    </a:p>
                  </a:txBody>
                  <a:tcPr marL="91437" marR="91437" marT="45704" marB="45704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1938</a:t>
                      </a:r>
                    </a:p>
                  </a:txBody>
                  <a:tcPr marL="91437" marR="91437" marT="45704" marB="45704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1950</a:t>
                      </a:r>
                    </a:p>
                  </a:txBody>
                  <a:tcPr marL="91437" marR="91437" marT="45704" marB="45704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1958</a:t>
                      </a:r>
                    </a:p>
                  </a:txBody>
                  <a:tcPr marL="91437" marR="91437" marT="45704" marB="45704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1959</a:t>
                      </a:r>
                    </a:p>
                  </a:txBody>
                  <a:tcPr marL="91437" marR="91437" marT="45704" marB="45704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1966</a:t>
                      </a:r>
                    </a:p>
                  </a:txBody>
                  <a:tcPr marL="91437" marR="91437" marT="45704" marB="45704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1973</a:t>
                      </a:r>
                    </a:p>
                  </a:txBody>
                  <a:tcPr marL="91437" marR="91437" marT="45704" marB="45704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1975</a:t>
                      </a:r>
                    </a:p>
                  </a:txBody>
                  <a:tcPr marL="91437" marR="91437" marT="45704" marB="45704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83974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MW</a:t>
                      </a:r>
                    </a:p>
                  </a:txBody>
                  <a:tcPr marL="91437" marR="91437" marT="45704" marB="45704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5</a:t>
                      </a:r>
                    </a:p>
                  </a:txBody>
                  <a:tcPr marL="91437" marR="91437" marT="45704" marB="45704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20</a:t>
                      </a:r>
                    </a:p>
                  </a:txBody>
                  <a:tcPr marL="91437" marR="91437" marT="45704" marB="45704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30</a:t>
                      </a:r>
                    </a:p>
                  </a:txBody>
                  <a:tcPr marL="91437" marR="91437" marT="45704" marB="45704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60</a:t>
                      </a:r>
                    </a:p>
                  </a:txBody>
                  <a:tcPr marL="91437" marR="91437" marT="45704" marB="45704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120</a:t>
                      </a:r>
                    </a:p>
                  </a:txBody>
                  <a:tcPr marL="91437" marR="91437" marT="45704" marB="45704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200</a:t>
                      </a:r>
                    </a:p>
                  </a:txBody>
                  <a:tcPr marL="91437" marR="91437" marT="45704" marB="45704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500</a:t>
                      </a:r>
                    </a:p>
                  </a:txBody>
                  <a:tcPr marL="91437" marR="91437" marT="45704" marB="45704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660</a:t>
                      </a:r>
                    </a:p>
                  </a:txBody>
                  <a:tcPr marL="91437" marR="91437" marT="45704" marB="45704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1300</a:t>
                      </a:r>
                    </a:p>
                  </a:txBody>
                  <a:tcPr marL="91437" marR="91437" marT="45704" marB="45704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82386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1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p,MPa</a:t>
                      </a:r>
                      <a:endParaRPr kumimoji="0" lang="en-US" sz="2000" b="0" i="1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91437" marR="91437" marT="45704" marB="45704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1.3</a:t>
                      </a:r>
                    </a:p>
                  </a:txBody>
                  <a:tcPr marL="91437" marR="91437" marT="45704" marB="45704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1.4</a:t>
                      </a:r>
                    </a:p>
                  </a:txBody>
                  <a:tcPr marL="91437" marR="91437" marT="45704" marB="45704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4.1</a:t>
                      </a:r>
                    </a:p>
                  </a:txBody>
                  <a:tcPr marL="91437" marR="91437" marT="45704" marB="45704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6.2</a:t>
                      </a:r>
                    </a:p>
                  </a:txBody>
                  <a:tcPr marL="91437" marR="91437" marT="45704" marB="45704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10.3</a:t>
                      </a:r>
                    </a:p>
                  </a:txBody>
                  <a:tcPr marL="91437" marR="91437" marT="45704" marB="45704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16.2</a:t>
                      </a:r>
                    </a:p>
                  </a:txBody>
                  <a:tcPr marL="91437" marR="91437" marT="45704" marB="45704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15.9</a:t>
                      </a:r>
                    </a:p>
                  </a:txBody>
                  <a:tcPr marL="91437" marR="91437" marT="45704" marB="45704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15.9</a:t>
                      </a:r>
                    </a:p>
                  </a:txBody>
                  <a:tcPr marL="91437" marR="91437" marT="45704" marB="45704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24.1</a:t>
                      </a:r>
                    </a:p>
                  </a:txBody>
                  <a:tcPr marL="91437" marR="91437" marT="45704" marB="45704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83974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1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T</a:t>
                      </a:r>
                      <a:r>
                        <a:rPr kumimoji="0" lang="en-US" sz="2000" b="0" i="1" u="none" strike="noStrike" cap="none" normalizeH="0" baseline="-2500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max</a:t>
                      </a:r>
                      <a:r>
                        <a:rPr kumimoji="0" lang="en-US" sz="2000" b="0" i="1" u="none" strike="noStrike" cap="none" normalizeH="0" baseline="-2500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 </a:t>
                      </a:r>
                      <a:r>
                        <a:rPr kumimoji="0" lang="en-US" sz="2000" b="0" i="1" u="none" strike="noStrike" cap="none" normalizeH="0" baseline="3000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o</a:t>
                      </a:r>
                      <a:r>
                        <a:rPr kumimoji="0" lang="en-US" sz="2000" b="0" i="1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C</a:t>
                      </a:r>
                      <a:endParaRPr kumimoji="0" lang="en-US" sz="2000" b="0" i="1" u="none" strike="noStrike" cap="none" normalizeH="0" baseline="3000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91437" marR="91437" marT="45704" marB="45704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260</a:t>
                      </a:r>
                    </a:p>
                  </a:txBody>
                  <a:tcPr marL="91437" marR="91437" marT="45704" marB="45704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316</a:t>
                      </a:r>
                    </a:p>
                  </a:txBody>
                  <a:tcPr marL="91437" marR="91437" marT="45704" marB="45704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454</a:t>
                      </a:r>
                    </a:p>
                  </a:txBody>
                  <a:tcPr marL="91437" marR="91437" marT="45704" marB="45704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482</a:t>
                      </a:r>
                    </a:p>
                  </a:txBody>
                  <a:tcPr marL="91437" marR="91437" marT="45704" marB="45704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538</a:t>
                      </a:r>
                    </a:p>
                  </a:txBody>
                  <a:tcPr marL="91437" marR="91437" marT="45704" marB="45704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566</a:t>
                      </a:r>
                    </a:p>
                  </a:txBody>
                  <a:tcPr marL="91437" marR="91437" marT="45704" marB="45704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566</a:t>
                      </a:r>
                    </a:p>
                  </a:txBody>
                  <a:tcPr marL="91437" marR="91437" marT="45704" marB="45704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565</a:t>
                      </a:r>
                    </a:p>
                  </a:txBody>
                  <a:tcPr marL="91437" marR="91437" marT="45704" marB="45704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538</a:t>
                      </a:r>
                    </a:p>
                  </a:txBody>
                  <a:tcPr marL="91437" marR="91437" marT="45704" marB="45704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42195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1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Pc,kPa</a:t>
                      </a:r>
                      <a:endParaRPr kumimoji="0" lang="en-US" sz="2000" b="0" i="1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91437" marR="91437" marT="45704" marB="45704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7.5</a:t>
                      </a:r>
                    </a:p>
                  </a:txBody>
                  <a:tcPr marL="91437" marR="91437" marT="45704" marB="45704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7.5</a:t>
                      </a:r>
                    </a:p>
                  </a:txBody>
                  <a:tcPr marL="91437" marR="91437" marT="45704" marB="45704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7.5</a:t>
                      </a:r>
                    </a:p>
                  </a:txBody>
                  <a:tcPr marL="91437" marR="91437" marT="45704" marB="45704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7.5</a:t>
                      </a:r>
                    </a:p>
                  </a:txBody>
                  <a:tcPr marL="91437" marR="91437" marT="45704" marB="45704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7.5</a:t>
                      </a:r>
                    </a:p>
                  </a:txBody>
                  <a:tcPr marL="91437" marR="91437" marT="45704" marB="45704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7.5</a:t>
                      </a:r>
                    </a:p>
                  </a:txBody>
                  <a:tcPr marL="91437" marR="91437" marT="45704" marB="45704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7.5</a:t>
                      </a:r>
                    </a:p>
                  </a:txBody>
                  <a:tcPr marL="91437" marR="91437" marT="45704" marB="45704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7.5</a:t>
                      </a:r>
                    </a:p>
                  </a:txBody>
                  <a:tcPr marL="91437" marR="91437" marT="45704" marB="45704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7.5</a:t>
                      </a:r>
                    </a:p>
                  </a:txBody>
                  <a:tcPr marL="91437" marR="91437" marT="45704" marB="45704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682386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Symbol" pitchFamily="18" charset="2"/>
                        </a:rPr>
                        <a:t>h</a:t>
                      </a:r>
                      <a:r>
                        <a:rPr kumimoji="0" lang="en-US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,%</a:t>
                      </a:r>
                    </a:p>
                  </a:txBody>
                  <a:tcPr marL="91437" marR="91437" marT="45704" marB="45704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91437" marR="91437" marT="45704" marB="45704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91437" marR="91437" marT="45704" marB="45704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91437" marR="91437" marT="45704" marB="45704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91437" marR="91437" marT="45704" marB="45704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91437" marR="91437" marT="45704" marB="45704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91437" marR="91437" marT="45704" marB="45704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91437" marR="91437" marT="45704" marB="45704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91437" marR="91437" marT="45704" marB="45704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91437" marR="91437" marT="45704" marB="45704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grpSp>
        <p:nvGrpSpPr>
          <p:cNvPr id="2" name="Group 38">
            <a:extLst>
              <a:ext uri="{FF2B5EF4-FFF2-40B4-BE49-F238E27FC236}">
                <a16:creationId xmlns:a16="http://schemas.microsoft.com/office/drawing/2014/main" id="{53AD5EFC-5D46-23CA-DDA3-54192CC54020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3" name="Group 19">
              <a:extLst>
                <a:ext uri="{FF2B5EF4-FFF2-40B4-BE49-F238E27FC236}">
                  <a16:creationId xmlns:a16="http://schemas.microsoft.com/office/drawing/2014/main" id="{15CDD3CD-47EC-5615-5FC2-6D0803A548BA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5" name="Group 8">
                <a:extLst>
                  <a:ext uri="{FF2B5EF4-FFF2-40B4-BE49-F238E27FC236}">
                    <a16:creationId xmlns:a16="http://schemas.microsoft.com/office/drawing/2014/main" id="{093BBA9D-5D0A-8FCA-6317-F7072929D3BA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7" name="Group 9">
                  <a:extLst>
                    <a:ext uri="{FF2B5EF4-FFF2-40B4-BE49-F238E27FC236}">
                      <a16:creationId xmlns:a16="http://schemas.microsoft.com/office/drawing/2014/main" id="{D25B3714-7D0A-B833-E6B6-C92B5D7435EE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18" name="Rectangle 10">
                    <a:extLst>
                      <a:ext uri="{FF2B5EF4-FFF2-40B4-BE49-F238E27FC236}">
                        <a16:creationId xmlns:a16="http://schemas.microsoft.com/office/drawing/2014/main" id="{35E7B439-C153-8C7B-45BC-7D74CFA76DA5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9" name="Rectangle 11">
                    <a:extLst>
                      <a:ext uri="{FF2B5EF4-FFF2-40B4-BE49-F238E27FC236}">
                        <a16:creationId xmlns:a16="http://schemas.microsoft.com/office/drawing/2014/main" id="{724BF2F3-B9CE-AB56-7485-445C143919A5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9" name="Group 12">
                  <a:extLst>
                    <a:ext uri="{FF2B5EF4-FFF2-40B4-BE49-F238E27FC236}">
                      <a16:creationId xmlns:a16="http://schemas.microsoft.com/office/drawing/2014/main" id="{0FBF1C92-7D84-6D0D-7491-68791A0A786D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16" name="Rectangle 13">
                    <a:extLst>
                      <a:ext uri="{FF2B5EF4-FFF2-40B4-BE49-F238E27FC236}">
                        <a16:creationId xmlns:a16="http://schemas.microsoft.com/office/drawing/2014/main" id="{6ADE584A-2AAC-E151-FD5A-5B96901D7C09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7" name="Rectangle 14">
                    <a:extLst>
                      <a:ext uri="{FF2B5EF4-FFF2-40B4-BE49-F238E27FC236}">
                        <a16:creationId xmlns:a16="http://schemas.microsoft.com/office/drawing/2014/main" id="{79C00B1D-A89E-9985-A80E-4B3E91C1267A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0" name="Group 15">
                  <a:extLst>
                    <a:ext uri="{FF2B5EF4-FFF2-40B4-BE49-F238E27FC236}">
                      <a16:creationId xmlns:a16="http://schemas.microsoft.com/office/drawing/2014/main" id="{B5C3FC8A-335A-3426-EC22-6583686BD3C5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4" name="Rectangle 16">
                    <a:extLst>
                      <a:ext uri="{FF2B5EF4-FFF2-40B4-BE49-F238E27FC236}">
                        <a16:creationId xmlns:a16="http://schemas.microsoft.com/office/drawing/2014/main" id="{81355D05-891A-10A1-B526-339A48827F38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5" name="Rectangle 17">
                    <a:extLst>
                      <a:ext uri="{FF2B5EF4-FFF2-40B4-BE49-F238E27FC236}">
                        <a16:creationId xmlns:a16="http://schemas.microsoft.com/office/drawing/2014/main" id="{8382C5FD-98BC-0C8C-670B-9BA1D8B901C7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1" name="Group 18">
                  <a:extLst>
                    <a:ext uri="{FF2B5EF4-FFF2-40B4-BE49-F238E27FC236}">
                      <a16:creationId xmlns:a16="http://schemas.microsoft.com/office/drawing/2014/main" id="{E40BA0EB-960B-BFA4-97E2-DAACFBE83634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2" name="Rectangle 19">
                    <a:extLst>
                      <a:ext uri="{FF2B5EF4-FFF2-40B4-BE49-F238E27FC236}">
                        <a16:creationId xmlns:a16="http://schemas.microsoft.com/office/drawing/2014/main" id="{189C7BAD-2AAD-B113-BC81-09A7EF1EA91D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3" name="Rectangle 20">
                    <a:extLst>
                      <a:ext uri="{FF2B5EF4-FFF2-40B4-BE49-F238E27FC236}">
                        <a16:creationId xmlns:a16="http://schemas.microsoft.com/office/drawing/2014/main" id="{D20CD777-9E66-009C-5574-81F1CA472EDD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6" name="Rectangle 21">
                <a:extLst>
                  <a:ext uri="{FF2B5EF4-FFF2-40B4-BE49-F238E27FC236}">
                    <a16:creationId xmlns:a16="http://schemas.microsoft.com/office/drawing/2014/main" id="{E3E401B8-9E1F-88E4-F994-754F4C7FEAD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79388" y="10668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4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59F97C5E-8D3D-2F01-0674-99FF079AF7E8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259260" y="228600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Blank Presentation">
  <a:themeElements>
    <a:clrScheme name="Blank Presentatio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Blank Presentation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charset="0"/>
          </a:defRPr>
        </a:defPPr>
      </a:lstStyle>
    </a:lnDef>
  </a:objectDefaults>
  <a:extraClrSchemeLst>
    <a:extraClrScheme>
      <a:clrScheme name="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C:\Program Files\Microsoft Office\Templates\Blank Presentation.pot</Template>
  <TotalTime>2972</TotalTime>
  <Words>1348</Words>
  <Application>Microsoft Office PowerPoint</Application>
  <PresentationFormat>On-screen Show (4:3)</PresentationFormat>
  <Paragraphs>248</Paragraphs>
  <Slides>27</Slides>
  <Notes>0</Notes>
  <HiddenSlides>0</HiddenSlides>
  <MMClips>0</MMClips>
  <ScaleCrop>false</ScaleCrop>
  <HeadingPairs>
    <vt:vector size="8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2</vt:i4>
      </vt:variant>
      <vt:variant>
        <vt:lpstr>Slide Titles</vt:lpstr>
      </vt:variant>
      <vt:variant>
        <vt:i4>27</vt:i4>
      </vt:variant>
    </vt:vector>
  </HeadingPairs>
  <TitlesOfParts>
    <vt:vector size="36" baseType="lpstr">
      <vt:lpstr>Arial</vt:lpstr>
      <vt:lpstr>Calibri</vt:lpstr>
      <vt:lpstr>Cambria Math</vt:lpstr>
      <vt:lpstr>Script MT Bold</vt:lpstr>
      <vt:lpstr>Symbol</vt:lpstr>
      <vt:lpstr>Times New Roman</vt:lpstr>
      <vt:lpstr>Blank Presentation</vt:lpstr>
      <vt:lpstr>Equation</vt:lpstr>
      <vt:lpstr>Clip</vt:lpstr>
      <vt:lpstr>Axiomatic Thermodynamic: Work &amp; Internal Energy </vt:lpstr>
      <vt:lpstr>Axiomatic System</vt:lpstr>
      <vt:lpstr>Axiom for General Thermodynamic Work</vt:lpstr>
      <vt:lpstr>Axiom for Internal Energy</vt:lpstr>
      <vt:lpstr>Axiom for Adiabatic Thermodynamic Work</vt:lpstr>
      <vt:lpstr>Third Property of Simple Thermodynamic System</vt:lpstr>
      <vt:lpstr>Third Property of Simple Thermodynamic System</vt:lpstr>
      <vt:lpstr>Sequence of Point Sets</vt:lpstr>
      <vt:lpstr>PowerPoint Presentation</vt:lpstr>
      <vt:lpstr>Cost to Benefit Ratio Analysis of James Watt Engine using Carnot’s Model for Cycle </vt:lpstr>
      <vt:lpstr>A Major Confusion: How to go from &lt;6% to 70% Efficiency ???????</vt:lpstr>
      <vt:lpstr>Rightly Reasoning the Change of State </vt:lpstr>
      <vt:lpstr>A Major Crossroad Confusion: How to go from &lt;6% to 75% Efficiency ???????</vt:lpstr>
      <vt:lpstr>Geometrical Modelling of An Engine</vt:lpstr>
      <vt:lpstr>Geometrical Variations of  Carnot Model for Optimization of Power Plant </vt:lpstr>
      <vt:lpstr>Rankine, William John Macquorn  (1820-1872)</vt:lpstr>
      <vt:lpstr>A MANUAL of the STEAM ENGINE and other PRIME MOVERS 1859  Rankine </vt:lpstr>
      <vt:lpstr> Rankine’s Geometrization Individual Change of states of Carnot Cycle : Step 1</vt:lpstr>
      <vt:lpstr>How about a modified cycle thru Geometry: A Rankine cycle</vt:lpstr>
      <vt:lpstr>Rankine’s Geometrization Individual Change of states of Carnot Cycle : Step 2</vt:lpstr>
      <vt:lpstr> Rankine’s Geometrization Individual Change of states of Carnot Cycle : Step 3</vt:lpstr>
      <vt:lpstr>Ideal Rankine Cycle : Variable Temperature Heat Addition</vt:lpstr>
      <vt:lpstr>Carnot Temperatures in A Rankine Cycle</vt:lpstr>
      <vt:lpstr>Performance Analysis of Rankine Cycle</vt:lpstr>
      <vt:lpstr>PowerPoint Presentation</vt:lpstr>
      <vt:lpstr>Increasing of Mean Temperature of Heat Addition</vt:lpstr>
      <vt:lpstr>Progress in Rankine Cycle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 Science Lead to Development of Civilization</dc:title>
  <dc:creator>P.M.V.S</dc:creator>
  <cp:lastModifiedBy>P M V Subbarao</cp:lastModifiedBy>
  <cp:revision>285</cp:revision>
  <cp:lastPrinted>2002-07-26T02:11:33Z</cp:lastPrinted>
  <dcterms:created xsi:type="dcterms:W3CDTF">2002-07-26T01:39:54Z</dcterms:created>
  <dcterms:modified xsi:type="dcterms:W3CDTF">2026-08-13T03:08:40Z</dcterms:modified>
</cp:coreProperties>
</file>