
<file path=[Content_Types].xml><?xml version="1.0" encoding="utf-8"?>
<Types xmlns="http://schemas.openxmlformats.org/package/2006/content-types">
  <Default Extension="1" ContentType="image/png"/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ink/ink7.xml" ContentType="application/inkml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sldIdLst>
    <p:sldId id="294" r:id="rId2"/>
    <p:sldId id="878" r:id="rId3"/>
    <p:sldId id="462" r:id="rId4"/>
    <p:sldId id="700" r:id="rId5"/>
    <p:sldId id="434" r:id="rId6"/>
    <p:sldId id="820" r:id="rId7"/>
    <p:sldId id="863" r:id="rId8"/>
    <p:sldId id="821" r:id="rId9"/>
    <p:sldId id="822" r:id="rId10"/>
    <p:sldId id="827" r:id="rId11"/>
    <p:sldId id="701" r:id="rId12"/>
    <p:sldId id="879" r:id="rId13"/>
    <p:sldId id="880" r:id="rId14"/>
    <p:sldId id="882" r:id="rId15"/>
    <p:sldId id="685" r:id="rId16"/>
    <p:sldId id="883" r:id="rId17"/>
    <p:sldId id="686" r:id="rId18"/>
    <p:sldId id="881" r:id="rId19"/>
    <p:sldId id="884" r:id="rId20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0099"/>
    <a:srgbClr val="3366FF"/>
    <a:srgbClr val="FF33CC"/>
    <a:srgbClr val="000000"/>
    <a:srgbClr val="FFCC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6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9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666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Sheet1!$D$5:$D$14</c:f>
              <c:numCache>
                <c:formatCode>General</c:formatCode>
                <c:ptCount val="1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</c:numCache>
            </c:numRef>
          </c:xVal>
          <c:yVal>
            <c:numRef>
              <c:f>Sheet1!$F$5:$F$14</c:f>
              <c:numCache>
                <c:formatCode>General</c:formatCode>
                <c:ptCount val="10"/>
                <c:pt idx="0">
                  <c:v>7.3890000000000002</c:v>
                </c:pt>
                <c:pt idx="1">
                  <c:v>7.04</c:v>
                </c:pt>
                <c:pt idx="2">
                  <c:v>6.8220000000000001</c:v>
                </c:pt>
                <c:pt idx="3">
                  <c:v>6.6580000000000004</c:v>
                </c:pt>
                <c:pt idx="4">
                  <c:v>6.5229999999999997</c:v>
                </c:pt>
                <c:pt idx="5">
                  <c:v>6.4059999999999997</c:v>
                </c:pt>
                <c:pt idx="6">
                  <c:v>6.3010000000000002</c:v>
                </c:pt>
                <c:pt idx="7">
                  <c:v>6.2050000000000001</c:v>
                </c:pt>
                <c:pt idx="8">
                  <c:v>6.117</c:v>
                </c:pt>
                <c:pt idx="9">
                  <c:v>6.0339999999999998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B39-4D3A-888A-968B0871F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9538832"/>
        <c:axId val="299539392"/>
      </c:scatterChart>
      <c:valAx>
        <c:axId val="299538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39392"/>
        <c:crosses val="autoZero"/>
        <c:crossBetween val="midCat"/>
      </c:valAx>
      <c:valAx>
        <c:axId val="299539392"/>
        <c:scaling>
          <c:orientation val="minMax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388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698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Sheet1!$D$5:$D$14</c:f>
              <c:numCache>
                <c:formatCode>General</c:formatCode>
                <c:ptCount val="10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  <c:pt idx="4">
                  <c:v>25</c:v>
                </c:pt>
                <c:pt idx="5">
                  <c:v>30</c:v>
                </c:pt>
                <c:pt idx="6">
                  <c:v>35</c:v>
                </c:pt>
                <c:pt idx="7">
                  <c:v>40</c:v>
                </c:pt>
                <c:pt idx="8">
                  <c:v>45</c:v>
                </c:pt>
                <c:pt idx="9">
                  <c:v>50</c:v>
                </c:pt>
              </c:numCache>
            </c:numRef>
          </c:xVal>
          <c:yVal>
            <c:numRef>
              <c:f>Sheet1!$E$5:$E$14</c:f>
              <c:numCache>
                <c:formatCode>General</c:formatCode>
                <c:ptCount val="10"/>
                <c:pt idx="0">
                  <c:v>3783</c:v>
                </c:pt>
                <c:pt idx="1">
                  <c:v>3748</c:v>
                </c:pt>
                <c:pt idx="2">
                  <c:v>3712</c:v>
                </c:pt>
                <c:pt idx="3">
                  <c:v>3675</c:v>
                </c:pt>
                <c:pt idx="4">
                  <c:v>3637</c:v>
                </c:pt>
                <c:pt idx="5">
                  <c:v>3599</c:v>
                </c:pt>
                <c:pt idx="6">
                  <c:v>3560</c:v>
                </c:pt>
                <c:pt idx="7">
                  <c:v>3521</c:v>
                </c:pt>
                <c:pt idx="8">
                  <c:v>3481</c:v>
                </c:pt>
                <c:pt idx="9">
                  <c:v>3442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432-4142-ABE4-5981E14C7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5408160"/>
        <c:axId val="265408720"/>
      </c:scatterChart>
      <c:valAx>
        <c:axId val="2654081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08720"/>
        <c:crosses val="autoZero"/>
        <c:crossBetween val="midCat"/>
      </c:valAx>
      <c:valAx>
        <c:axId val="26540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081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8-25T04:34:02.741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0 0,'0'0,"0"0,0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8-25T04:34:02.741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0 0,'0'0,"0"0,0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8-25T04:34:02.741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0 0,'0'0,"0"0,0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05T02:51:27.3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15700 8426 1530 0,'-5'3'7'0,"2"1"-4"0,-3-1-3 15,1 1 7-15,-3 1-6 0,0 2 12 0,0 3-5 0,0 0 30 0,0 2-27 0,0-1-6 0,-4 2-4 0,1 3 4 0,-1-2 5 0,-1 0 6 0,2 4-3 0,-2-1 3 0,0 2-8 0,0-1 4 0,2-5-5 0,-2 4 9 0,3-4-4 0,3 2 4 0,1 1-4 0,2-5 0 0,-3 1 9 16,3 1-9-16,2-6 9 0,-1-1-4 0,3-6-3 16,0 0 4-16,3 10-5 0,3-9-8 0,1 0 12 15,1-1-5-15,1-2 8 0,-1 1-9 0,2-2-4 0,-1 0-1 0,1-3 0 16,0 3-2-16,-2 1-3 15,0 1 0-15,-3 2 0 0,1 0 4 0,-4 0-8 16,1 0 3-16,0 2-4 0,-3 0-4 0,1 3 6 0,0-2-2 0,0 1 3 16,0 1-2-16,-1-1 5 0,0 3-6 15,-2 1 7-15,2 0 1 0,0 1-6 0,0-1 4 0,0 0-5 16,-1-1 5-16,0 0 0 0,-2-1-2 0,-1 0 1 16,3 0 8-16,-3-1-10 0,0 1 6 15,-2 1-8-15,0-1 5 0,1 0 1 0,-2 0 2 0,3-3-1 16,-1 2 6-16,-1-3-6 0,0-2 1 0,1 2-1 0,0 0 5 0,1 0-4 15,-2-1 6-15,1 1-4 16,0-2 7-16,-1-1-7 0,4 2-1 0,-3-2 0 16,2 0-4-16,-1 0 5 0,-1 0-2 0,1-2 3 0,0 0 1 0,4 2-7 15,-10-3 3-15,7 1-3 16,1 2-4-16,-2-2-1 0,4 2-7 0,-6 3 5 16,2-3-8-16,1 1-6 0,3 0-13 0,0-1 0 0,0 0-44 15,0 0-32-15,4-5-22 0,4 2-3 16,1 2-63-16,2-2-18 0,-3-3-68 0,2-1 26 0,5-5-69 15</inkml:trace>
  <inkml:trace contextRef="#ctx0" brushRef="#br0" timeOffset="1407.01">14963 11527 316 0,'4'1'153'0,"-4"-1"-37"0,0 0-40 0,0 0-6 16,0 0-9-16,0 0-13 0,16 4-9 16,-8-4 4-16,-2 0-2 0,-6 0-5 0,0 0 10 0,0 0-7 15,0 0 4-15,0 0 2 0,-4-8-17 0,7 6 12 16,-3-2-18-16,-2 1-6 0,2 1 7 0,-16-3-9 15,13 2-11-15,-2 1 13 0,2-1-7 0,3 1 12 16,-9 0 8-16,4-1-11 0,-3 1 9 0,4 1-12 0,-4 1-7 0,-3 0 20 16,-2 3-3-16,4 0 9 0,-6 1-12 15,6 1-3-15,0-1-1 0,6 1 3 0,-5 2 3 0,-8-1-6 16,5 2-6-16,-12 3 2 0,6-1 1 0,6 4-8 16,-2 1 9-16,4-5-7 15,-3 2 16-15,0-1-12 0,0 1 0 0,0 5-5 0,1 3 2 16,0-1-3-16,-3-5 2 0,4 2-2 0,-3-2 7 0,2 1-6 0,3 6 3 15,-1-2-4-15,2-3 10 0,0 0-2 16,-2-6 6-16,5 2-5 0,1-1 4 16,2-1-7-16,3 2 0 0,2-4 0 0,-1 0 2 0,3-3 2 15,2 1 3-15,2-2 0 0,0 0-4 0,2-1-4 0,0-1-2 0,1-1 1 16,0 1-9-16,1-1 1 16,-2 0-4-16,1 1 3 0,0-1-2 0,-3 0 2 15,0 1 2-15,3 1-2 0,-2 1 0 0,-2-2 0 0,1 1-2 16,1-1 2-16,-5 0 5 0,6 2-8 15,-4-1 1-15,-3 2-4 0,2 0 3 0,-3-1 5 0,4 0-3 0,0 0 4 16,-5 1-7-16,1-1 0 0,-2 0 1 0,-2-1-1 0,2 0 6 0,-2 0-3 16,6 2-1-16,-5-1-1 15,0 2 5-15,1-1-5 0,-4 2 6 0,4-1-6 0,-3 1 1 0,0 2 2 16,-5-2-1 0,0 7 3-16,0-3 0 0,-4-1-4 0,3 3 5 15,-2-3-5-15,-4 3 2 0,2 2-1 0,-3-1-2 16,-1-3 0-16,3 2-11 0,-5-1 9 0,2-1-6 15,3 4 7-15,-4-6-7 0,0 4-6 0,-1 1-5 0,-5-3-1 0,5 3-17 0,-4-4-22 16,-2 1-16-16,3-1 1 16,-6 1-20-16,3-2-32 0,5 1-17 0,2 0-15 0,-2-4-97 0,-1-1-83 15</inkml:trace>
  <inkml:trace contextRef="#ctx0" brushRef="#br0" timeOffset="2706.45">13184 15019 228 0,'-13'-5'36'0,"4"3"25"15,7-2-13-15,-23 0 21 0,24-2-29 0,1 1 3 16,-12 1 9-16,30 1-2 0,-22-2 13 0,4 5-10 15,-3-4-2-15,8 1 1 0,-10 2 18 0,1-2-16 16,2 2 8-16,-16-1-13 0,17 1-7 0,-2-3-11 0,-2 1-13 16,5 3 7-16,0 0-13 0,0 0-7 15,-7-3 12-15,-8 0-12 0,7 2-3 0,8 0 0 0,-8-2-2 16,11 3 3-16,-3 0-4 0,-5-2 3 0,5 2-3 0,-1 0 4 16,-7 0-11-16,2-1 17 0,6 1-11 15,0 0 14-15,0 0 2 0,-1 0-5 0,0 0 5 16,0 0-6-16,1 0-2 0,-2 0-3 0,1 0-4 15,0 0 1-15,0 0 2 0,0 0-4 0,0 0 9 0,0 0-1 16,1 0 95-16,-24 13-144 0,20-8 54 0,0 3-84 16,1 1 80-16,0 1 1 0,1 3 10 0,-2 0-10 15,-1-1-11-15,5 1 22 0,-6 0-7 0,4-2 15 16,-2 2-10-16,0 0 4 0,0 0-2 0,3 1 5 0,-2 0-2 0,3 1 12 16,-1-2-15-16,0-2 14 15,1 3-12-15,0-3-11 0,0 6 14 0,1-4-13 16,-1-6 12-16,3 5-18 0,-2-7 7 0,4 8-8 0,-3-3 24 15,1 1-7-15,1 3 6 0,0-9-5 16,1 6-1-16,1-5 0 0,-1-3-3 0,3 3 4 16,-1-1-10-16,1 0-11 0,-2 2-2 0,-3-1-2 0,5 0-9 0,-3-1 13 15,0 2-4-15,3-1 7 0,-1-2-4 0,0 6 2 0,-1-3-2 0,-3 2 3 16,-3 2 2-16,2-1-5 16,4 2 0-16,-7-1-1 0,2 0 0 15,-1-1 1-15,-3 0 2 0,2-1-2 0,-6-2 7 0,7-1-4 0,-4 1 0 16,0-1-3-16,-1 0-4 0,-5-1 4 15,1-1 2-15,2 1 0 0,-2 0-3 0,0 2 5 16,0-1-2-16,-3 0 5 0,1-1-3 0,-2-2 4 0,-1 3 2 16,2-4 0-16,0 0-8 0,-2-1 6 0,-2-1-8 0,2 0 8 15,0 1-5-15,-3 0-4 16,2 1 1-16,1-1-4 0,-6-1-1 0,-1 0-22 16,0-1-9-16,-6 1-3 0,9 0-21 0,-1 0-17 15,2 0-13-15,8 1-6 0,-2-1-58 0,-2-2-90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05T03:03:15.6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6260 15550 613 0,'2'10'87'0,"-2"-6"191"0,0 2 78 16,0-5-215-16,0 4-67 0,0-5-34 0,0 0-19 15,0 0 4-15,0 0-19 0,0 0-7 16,0 0 3-16,0 0-3 0,0 1 3 0,0 0-3 0,0 0 0 0,6 4 1 16,-3-7 29-16,0 3-2 15,-1-1 13-15,3 3-11 0,-1-3 8 0,-1-3-12 0,2 1 10 16,-3-1-8-16,-1 0 7 0,0 2-8 0,0 1-8 15,0 0 5-15,1 2 3 0,-2-2-12 0,0 0 7 0,0 0-6 16,0 1 12-16,-8 12-10 0,4-8 3 0,0 5-3 16,0-1 5-16,0-5 0 0,-3 5 2 0,3 0 1 15,-4 5 2-15,2-1 0 0,0-8-1 0,-3 5 2 16,1-7-2-16,-2 5-8 0,-4 8 1 0,4-4-2 16,2 0-1-16,-6 0-5 0,3-1 1 0,-3-3-2 0,-2 5 4 0,4-2-11 15,-2-1 0-15,-9 4-2 0,0-1-1 16,-6 2-5-16,-3 1 3 0,10 2-4 15,-7 1-1-15,-4 1 6 0,1 0-4 0,-4 2 5 16,5-1 1-16,-2 0 0 0,2 1 4 0,1-2-3 16,2 7 4-16,10-4 2 0,2-3 3 0,0-4 0 15,0 0 7-15,3 2 6 0,1-5 3 0,4 3 2 16,7-9 4-16,4 0-1 0,-1 0 1 0,2-3 1 16,4 2-5-16,0-2-19 0,2 2-4 15,7-4-4-15,-2 3-8 16,-3-5-9-16,9 3-1 0,-5-1-3 0,0 0-7 0,4 0-2 0,-6-2-5 0,2 0 4 0,-1-3 0 0,-3 3 7 0,2 1 3 0,1 1 1 15,-1 0 9-15,-2-1-5 16,1-1 6-16,1 3-5 0,0-1 12 0,-1 1-1 0,1 2 2 0,1 1 0 16,0 1 1-16,2 3 2 0,-4-1 4 0,3 3-1 15,-1 1 7-15,4 1-6 0,1 3 0 16,3 0-1-16,-5 0-2 0,-3 0 2 0,-4 2-1 0,4 0 3 16,1-2 2-16,4 5-6 0,2-5 3 15,-6 1-4-15,3 4 1 0,-6-7-4 16,-2 6-5-16,-1-6 1 0,1-3 3 0,-2 2-10 15,-1-2 2-15,-2 2-8 0,0 0-4 0,-2-5-6 0,-2 0-7 16,0-3 0-16,0-1-23 0,1-2-27 0,-3-3-3 0,0 0-9 0,0 0-9 0,3-5-6 16,-4-2-18-16,-2-5 3 0,-2-3-50 0,-2-7-22 15,0-1-99-15</inkml:trace>
  <inkml:trace contextRef="#ctx0" brushRef="#br0" timeOffset="1478.3">5777 16210 1165 0,'-1'1'187'0,"-3"-1"53"0,1 1-7 0,2 2 4 0,1-3-110 0,0 0-69 16,5-7-15-16,-1 0-9 0,3 4-27 0,1-1-12 0,0-2-5 0,1-2-2 16,1-4-13-16,0 1-5 15,2 4-7-15,2-3 3 0,1 3 2 0,-2-4-10 0,2 2 8 0,-3 2-11 16,2-4-1-16,2 5 9 0,1-2-4 0,-2-1 7 15,4 2 8-15,3 1 2 0,5 0 2 16,2 4-1-16,-8-1 9 0,5-1 1 16,0 2 6-16,2-2-6 0,7 2-1 0,1 2 3 15,-1-1-3-15,-1 0 4 0,4 0-6 0,3 2 3 16,0-1 1-16,9 0 1 0,3 0-1 0,-2 0 15 16,6 0-2-16,-6 3 8 0,5-2 0 0,3 1 7 15,0 1-3-15,7-2 5 0,-3 2 4 0,1-3-14 0,1 1 1 0,-2 3-5 0,4-5 9 0,2 1-18 16,8 1 6-16,-2-2-10 15,-2 2 8-15,-1-1-1 16,2-3-11-16,3 0 8 0,-1-2 3 0,0 3-6 0,-4 1 8 0,1-1-9 0,0-1-2 16,3-1-5-16,6 1 1 0,0 2-2 0,1-3 13 0,-2 3-22 15,-3-4 6-15,2 1-15 16,0 4-11-16,-4 0 11 0,-1 1-3 0,-1 1 6 0,-1 1 4 0,0-2-10 0,3 2 8 16,-7-3-9-16,0 0 0 0,-1 2 37 15,-2 1-8 1,8-2 18-16,-3 1-2 0,-5-1-6 0,-1-1 1 0,-6 1-2 15,1 0-5-15,4-1-11 0,3-1-22 0,-2-2 9 16,-4-1-21-16,2 2 26 0,-8 2 19 0,3-3-6 16,-1 2 13-16,1-2 17 0,4-1-6 0,-1 3 13 15,-2 0 13-15,-3 1 15 0,-4 1 5 0,-2 1 1 16,-1-2-17-16,2 0 10 0,-3 1-1 0,-1-1 11 16,-2 2 33-16,-1 2 10 0,-7 0 11 0,0 2-2 15,0 0-3-15,-2-1-28 0,4-2-3 0,4 1-6 0,-3-2-15 16,1 0-25-16,-7-1-1 0,-1-1-6 0,2-1-4 15,1-2-5-15,3 4-1 0,2-3 0 0,-1 1 1 16,1-4-2-16,2-3 0 0,5 0 0 0,-7-4-1 0,9 2-5 16,-6-1 3-16,3-2-3 0,3-1 4 0,-2-1-7 15,1 0-1-15,2 0-2 0,5-2-4 0,-6 1-1 16,-1 1-2-16,-3-3 1 0,-8 2 2 0,9-2-1 16,-5 0 3-16,4 5-3 0,3-2 1 0,1 0-6 15,1 3 0-15,3-2-1 0,-1 3 5 0,-1 4-15 16,4-1 4-16,-4 0-6 0,2 2 4 0,-5 2 1 15,9 3 1-15,-9 1 0 0,3 5 10 0,3-2-2 16,-11 0 5-16,7 3-2 0,-2 0 4 0,0-6-3 16,-3 5 1-16,0 0-2 0,-2-1-3 0,7 8 3 0,-2-2-2 15,-1-2 4-15,1 2 8 0,-7-2-5 16,1 1 7-16,4-2-6 0,-4-1 11 0,0 1-7 16,-3-2-1-16,-10 1 0 0,7-2-6 0,-2-1-1 0,0 0 0 15,3-2 1-15,-6 1 8 0,4-1-2 16,-5 0 6-16,-3-1-4 0,7-1 17 0,1 0-12 0,-1-4 0 15,6 1-3-15,-8-2 1 0,3-2-2 0,5 2 1 16,0-1-2-16,1 0-1 0,-2 0-7 0,10 2 2 16,-3-3-3-16,3 0-4 0,-1 5 4 0,-8-2-3 0,7 2 3 15,-2 3-6-15,6 0-8 0,-1-2-2 0,2 2-1 16,1-1 4-16,-2 0 8 0,5 1 1 0,-7 0 1 16,1 0 3-16,2 3-3 0,-3-2-2 0,2 6 0 15,-1-5-5-15,1 1 10 0,-3 2-1 0,1 0 2 16,-1 2-4-16,1-2 1 0,-2 0 2 0,1-4 0 15,-3 2-1-15,3 1-2 0,-8-4 0 0,-1 4-1 16,1-4 4-16,-3 0 1 0,7 1 2 0,-4-3 2 0,-3 2 8 16,-6-2-7-16,-2-1 2 0,6-1-4 15,-5-1 2-15,4 1-2 0,0 1-3 0,5 2 0 0,-2 0-1 0,-1-1 2 16,-3 0 3-16,-6-2-1 0,3 1 0 0,-1 1 4 16,2 2-3-16,-2 3 3 0,1-1-8 15,-2 1 0-15,-2-3 1 0,1 1 0 0,1 0 1 0,-2 4-1 0,-2-1-2 16,-1-1 0-16,-7 2-1 0,11-3-8 15,-6 3 1-15,-1-4-3 0,2-1 1 0,-5 0-1 0,-1-2-4 16,2 2 1-16,-3 0-4 0,-1 0 1 16,1 0 1-16,-5 1-1 0,3-1 4 0,-3-2 12 15,2 1-1-15,2-1 3 0,1 2-1 0,1-3 4 0,2 1 4 16,-2-1 1-16,8-2 1 0,-4 3-1 0,-3-2-2 0,4 2 0 16,-10-2-3-16,5 4-1 0,0-1 1 0,-2-1-1 15,0 0 7-15,1-2 5 0,0 1 4 0,3-1 0 16,3-1 1-16,3 1-5 0,1-5-6 0,4 9 3 15,4-3-1-15,7 3-7 16,1 3 5-16,-1-2-6 0,2 2 10 0,3 3-6 0,-1-1 0 0,10 2-3 0,-2-1-4 16,1 1-7-16,5 2 5 0,4-4-5 0,-9 2 7 15,-1-2 1-15,-6 1-1 0,-4 0 1 0,8 0 3 16,-1 0-2-16,5-2 2 0,1 0-3 0,-4 2 6 0,-3-4-2 16,-8 1 2-1,-4 0-1-15,0-1 3 0,3 0 0 0,2 0 0 16,-9-1 20-16,0-1 202 0,0 0-322 0,-5-2 137 0,-4-2-200 15,8 1 157-15,-9-1 2 0,-2-4-3 0,-2 3 2 0,-10-1-11 0,0-2 0 16,-1 3-1 0,0 1 1-16,1-5 2 0,-1 4-3 0,-3-1-2 0,-2-5 0 0,4 8 2 15,-7-3-1-15,3 0 0 0,-2 3 0 0,-1 3-3 16,0 0-5-16,0 0 0 0,0 0-1 0,0 0 3 0,0 0-6 16,-2-4 0-16,-2 1-2 0,4 3 5 0,0 0-3 0,0 0 2 15,0 0-3-15,-5-8 5 0,4 2-2 16,-6 4-7-16,2-1 1 0,3 1-16 0,1 2-19 15,-3-4-10-15,-1 1-7 0,-1-3-49 0,-4-1-38 0,1-2-30 0,5 0-4 16,-5-4-68-16</inkml:trace>
  <inkml:trace contextRef="#ctx0" brushRef="#br0" timeOffset="1851.39">18929 15377 1472 0,'0'9'239'0,"0"0"-33"0,0-1-29 0,0 1 6 0,-3 1-150 0,3 0-28 32,-5 1-3-32,5 0-4 0,1-1-1 0,0 0-13 0,6 1-4 15,-4-2-3-15,2-2-9 0,2-1-9 0,1-1 3 16,0-1-6-16,1 3 9 0,1-1-3 0,5 0-1 15,3 3-3-15,-1-1-11 0,1 1-12 0,3 0-13 0,-4 0 2 16,2-1-25-16,1-2 28 0,-2 3 12 0,0-1 4 16,-3-2 42-16,0 6 15 0,-4-5 5 0,-3 1 4 15,6 4 13-15,-9-4 9 0,0-1-6 0,2 0 8 16,-11 0-2-16,1-3-11 0,-4 5 12 0,-5 0-11 16,-3 0 8-16,-2-2 6 0,-6 0-2 0,-2 2 6 15,-1-2 4-15,-3 5-6 0,-2 2-3 0,-3-3-1 16,-1 1-15-16,1 3-6 0,0-1-2 0,-2 2-1 15,-2 2-5-15,-5 1-5 0,-1 1-1 0,0 1-1 16,-1-2 0-16,2 1-39 0,0-2-33 0,-5 0-3 0,5-1-96 16,-7 4-130-16</inkml:trace>
  <inkml:trace contextRef="#ctx0" brushRef="#br0" timeOffset="2967.15">15595 16940 693 0,'7'5'1100'0,"0"-2"-461"0,0-4-621 0,0 0 2 16,0-3-32-16,0 0-19 0,0 0 3 0,5 0-8 15,-8-1 9-15,1 0 7 0,-3-2 4 0,-2 0 0 0,2 3 17 16,-2-1 0-16,4 3 8 0,-3 0-5 0,-1 1 18 0,1 0-2 15,-1 1 4-15,0 0-2 0,0 0 13 16,3 8-20-16,-2-2-3 0,2 7-5 0,-7 2-8 0,2 3-19 16,-3 3 1-16,-1 5-8 0,-2 5-4 0,-4 4-5 0,-1 7 1 15,-4 2-3-15,1 1 6 0,-4 1-3 16,2 3 1-16,0-2-3 0,0 4-2 0,1-3 1 0,-2 1 9 0,5-4-4 16,-7-4 35-16,6-2 3 15,0-5 5-15,5-3-4 0,6-3 2 0,-2-7 0 0,4-2 3 0,-4-4-1 16,5-2-1-16,-1-2-2 15,3-4-4-15,-1-3 4 0,-4 1 2 0,2-5-8 0,0-2 4 0,2-2-5 16,2-2 2-16,4-5-1 0,-4-3 8 16,0-6-5-16,5-5 21 0,5-4-15 15,-1-4 0-15,1-4-6 0,1-1-1 0,-1-4-3 0,2 2 1 16,4-1-1-16,-3-2 2 0,0 0-4 0,0-2 0 16,-2 0-1-16,1 5 3 0,0 2-5 0,-3-1 4 15,2 2-6-15,-3 5 2 0,2 4 6 0,0 3-2 0,-1 3 4 0,2-2-3 0,-2 6-3 16,3 0 7-1,-5 3-4-15,6 2 6 0,-1 0-1 0,-3 1-1 0,2 3 2 16,-1 1 6-16,1 2-5 0,2 2-3 0,5 2 1 16,-6 0-3-16,-1 3 1 0,-2 1-2 0,-2 3 2 15,2 4-1-15,-2 2-6 0,2 1 1 0,2 3-3 16,-2-1 8-16,1 9 0 0,-1 2 8 0,-2 4-6 0,-2 2 0 0,1-4 8 0,-1 3-7 16,0-4 10-1,0 4 3-15,-1-3 0 0,0-1 3 0,1 0-3 0,0-3 1 16,0-1-5-16,-1 0 5 0,1-3-4 0,0 0 2 0,-2-2-10 15,1-2 0-15,0 0-2 0,-2-2 5 0,2 1-8 0,0-3-1 16,-2 0-1-16,1-1 4 16,-2-2-10-16,1 2 0 0,-3-3-4 0,-1-2 7 15,0 1-9-15,-2-3 3 0,-2 1-6 0,2 4 9 0,0-3 2 0,-1 0 4 0,-1 1-1 16,-2-1 13 0,-1 1-8-16,0-2 4 0,-1 1-6 0,2 0 6 0,-1 2-9 0,-1 2 1 0,-1 0-2 0,-3 0 2 15,2 2 0 1,0 0 2-16,0 1-1 0,-1 1-1 0,-1 1 0 15,-2 1-3-15,-2 0 2 0,-1 2-4 0,2-1 5 16,-3 0-3-16,0 0 3 0,-2-2-16 0,-6 0 11 16,2-1-7-16,-3-1 9 0,1-1-4 0,-4-4-8 15,2 0 3-15,0-4-5 0,-2-1 3 0,4-1-18 16,-4-1-9-16,2-1-4 0,-3-1-24 0,1-4-18 16,-2-3 0-16,-3 1-5 0,8-1 33 0,-4 2 17 15,4 3 11-15,-2-4-8 0,-6 3-7 0,1 1 12 16,-2 2-8-16,2 0 11 0,1-1 15 0,1 1 8 15,-2 0 5-15,8 1-6 0,-1 0-29 0,2-1-32 0,1 0-34 16,0 1 5-16,8-1-68 0,8-2-122 0</inkml:trace>
  <inkml:trace contextRef="#ctx0" brushRef="#br0" timeOffset="3701.29">16399 16963 1690 0,'-2'4'110'0,"1"0"98"0,-2 0-124 0,2-2-49 0,1-2-16 0,0 0-3 0,0 0-16 0,0 0-14 16,0 0 1-16,0 0-5 0,0 0 13 0,0 0-5 15,0-1 10-15,0 0-8 0,-2-16 14 0,2 15-6 16,2-1 4-16,2 2-4 0,-2 0 12 0,0-1 117 16,-1 0-132-16,1 1 99 0,0 0-222 0,1 1 114 0,0 1 38 15,-1 2-1-15,1 2-3 0,0-2-10 0,2 2-8 16,1-3 3-16,1 4-11 0,-1 1 3 0,0 1-4 15,-1 7 4-15,-1 1-11 0,0 5 2 0,-3 4-3 16,0 1 2-16,-1 8 1 0,0-1-13 0,-2 6 5 16,-2 3-6-16,0 4 11 0,0 2 7 0,0-1-1 15,-2 0 3-15,0-3 9 0,1 0-7 0,-2-1 6 16,1 1-6-16,0-5 12 0,2-1-8 0,-2-4 10 0,2-3-7 16,0-1 23-16,0-3-13 0,-1-5 6 0,2-8-7 15,0-1 4-15,0-3-4 0,1 1-4 0,1-1 2 16,1-10 1-16,0 0-3 0,0 0 2 0,0 0-3 15,0 0 0-15,0 0-7 0,0-3 3 0,1-8-3 16,0-4 13-16,2 2-12 0,-3-4 6 0,3 2-9 16,-2-3 0-16,0-3 0 0,0-3-6 0,1 2 3 0,0-2-4 15,1 2 5-15,1 0 2 0,0 1 1 16,1 0 8-16,2 3-8 0,1-1 1 0,1 2-2 0,0 2 0 16,2 1-10-16,0 2 2 0,2 6-7 0,1-2-2 0,0 3-2 15,2 3-2-15,-1-1 3 0,3 3 3 16,1 4-5-16,2 0 5 0,-2 2-4 0,2-1 10 0,-3 1 0 15,-2 2 0-15,2-3 0 0,-4 4 2 0,-3 0-13 16,-4-4 10-16,-1 6-11 0,-3-4 14 0,2 4-3 16,-4-3 0-16,-6 2 0 0,5 2-4 0,-4 0 8 15,-1 4-4-15,4 0 6 0,-5 2 2 0,2 0 1 16,-2 0 0-16,-1 0 0 0,0 0 1 0,-1-1-2 16,-3 3 4-16,3-7-2 0,-1 3 0 0,0-2-10 0,4-5-2 15,-5-1-1-15,0-2 0 0,-2-3-28 16,-1 2-15-16,6 3-5 0,1-4-46 0,2-4-35 15,1 1-26-15,0-4-1 0,3 3-43 0,0 0-55 16</inkml:trace>
  <inkml:trace contextRef="#ctx0" brushRef="#br0" timeOffset="4034.69">17055 17254 1419 0,'-3'10'292'0,"2"1"-153"0,-4-2-17 16,5-2-38-16,-1-1-55 0,4-2-12 0,0-1-4 0,4 0-1 0,0-1-8 15,-1-2-32-15,0 0-4 0,-3-4-10 16,7 0-7-16,-2-3 7 0,-1 0 7 0,-1-2 0 16,-4 0 27-16,9 1-5 0,3-2 6 0,2 1-4 0,-4 0 18 0,0 0-7 0,-3 0 4 0,6 0-6 15,2 1-3-15,-1-1-22 0,0 1-26 0,-5 2 5 16,-1 0-39-16,-3 1-37 16,-1 0-4-16,-3 3-22 0,2 0-56 15,-5 2-45-15</inkml:trace>
  <inkml:trace contextRef="#ctx0" brushRef="#br0" timeOffset="4195.62">16882 17461 1401 0,'-6'17'152'0,"0"3"163"0,2-3-141 0,4-1-59 16,2-3-21-16,5-2-1 0,1-2-39 0,3 0-29 0,3 0-8 15,2-5-4-15,3-2-22 0,11-6-39 0,2-3-3 16,4-8-13-16,7-2-13 0,-2-6-55 0,5-6-79 15,2-2 4-15,-2-6-249 0</inkml:trace>
  <inkml:trace contextRef="#ctx0" brushRef="#br0" timeOffset="6717.46">17736 17089 435 0,'0'0'452'0,"0"0"-134"0,0 0-184 0,0 0-4 0,0 0-80 16,0 0-28-16,0 0-13 0,0 0 3 0,0 0-9 0,0-1-8 15,1 1 6-15,-1-1-6 0,1 0 10 0,0 0-7 16,0 0 3-16,0 0-3 0,0 0 6 16,2 0-1-16,-2 0-1 0,28-15 0 0,-26 12-5 0,2-3 8 15,1 6-6-15,-1 1 7 0,2-1-5 0,-2 0-1 16,1 0-3-16,1 1-1 0,-2 4-5 0,0 3-39 16,1 3-4-16,-2 2-12 0,1 2 4 0,-2 6 13 15,1 0 11-15,-1 1-7 0,0 0 5 0,0-1 32 16,-3 0-10-16,0-3 17 0,0 0 3 0,-4-1 6 15,1-1 16-15,1 1-8 0,0-3 16 0,0-3 25 16,-1 1-7-16,0-4 16 0,-1-3-4 0,4-4 4 16,0 0-3-16,0 0 2 0,0 0-29 0,0 0-8 15,-9-3-2-15,9-4 2 0,-5-4-2 0,2-1 6 0,2-3-4 16,-3-4 6-16,1 1 4 0,3-2-14 0,-1 0 4 0,1-2-6 16,0-1 6-16,0 2-16 0,0-1-1 15,3 1-4-15,0-1-1 0,0 4-13 0,2 2 5 16,0-3-7-16,1 3 6 0,-2 2-8 0,0 3 2 15,-3 2-5-15,3 5-9 0,2 3-11 0,1-1-5 16,4 7-1-16,-3-1-2 0,-1-4 9 0,6 2 2 0,0 5 4 16,0 1 17-16,0 4 2 0,-6-4 7 0,6-1-3 15,2 2 0-15,2 2-1 0,-1-1-2 0,-7 0 2 16,7-1-11-16,3-3 22 0,3 6-10 0,0-3 14 16,-6 2-12-16,-4 1 2 0,3 1-1 0,-3-2 2 15,-2 2 2-15,0 0-4 0,-1 1-1 0,-1 1 0 0,1-1 5 16,-4 2 2-16,1 0 9 0,-1-1-6 15,-2 2 0-15,2 1 5 0,-2 0 1 0,2 1 3 16,-3 0 7-16,0 0-17 0,0-1-2 0,0-2-3 0,-2 4 3 16,1 0-8-16,-1 0 4 0,0 6-5 0,0-8 6 0,0 3-4 15,0-1 0-15,3-1-2 0,-2-1-1 0,-1-3-19 16,0 0-10-16,0 0 1 0,0 1-2 16,-1 2 8-16,0 0 5 0,0 0-4 0,1 0-7 15,-1 0 15-15,1 0-10 0,0 0 12 0,0-5 0 0,0 0-8 0,2-4 1 16,-1-6-11-16,2 6-43 0,-1-5-11 15,2 2-43-15,0 2 17 0,-1-5-77 0,2-1 7 16,-2-5-64-16</inkml:trace>
  <inkml:trace contextRef="#ctx0" brushRef="#br0" timeOffset="7133.33">18641 17557 1717 0,'0'3'162'0,"-1"1"-98"0,-1-2-22 0,2-2-14 16,0 0-33-16,0 0-12 0,0 0-1 0,0 0-3 0,0 0 1 0,0 0-7 0,0-1 6 15,0 0-5-15,0 0 18 0,-5-22-8 16,1 14 2-16,0 2-5 16,0 2-3-16,0-3 4 0,0 2-7 0,0 0 7 0,0-1-2 15,1 8 3-15,1-1 6 0,2 0-5 0,0 0 0 16,-1 0-18-16,-1 0-11 0,-11 12 0 0,10-5-20 16,-2 7 25-16,2 1-1 0,0 4 8 0,0 2 1 15,-1 1 6-15,1 2 3 0,3 1-1 0,-2 6 10 16,2-4 27-16,0 1 2 0,-3 2 10 0,6-7 9 0,-3 1-1 0,4-4-3 15,1-5-1-15,-1 2-24 0,1-4 10 16,2-1-3-16,-1 2 4 0,2-4-16 0,0-4-23 16,1-7-20-16,1-3 3 0,-1 3-30 0,2-8-100 0,1 8 0 15,-1-6-43-15,-1-10-74 0</inkml:trace>
  <inkml:trace contextRef="#ctx0" brushRef="#br0" timeOffset="7368.45">18979 17509 1125 0,'-4'10'139'0,"1"-2"-81"0,1 1-14 0,2-1-16 16,-5 0-34-16,2 0-4 0,-1 0-21 0,0 3 12 16,1-1-19-16,1 2-8 0,2 3 7 0,-3 0-11 15,6 3 10-15,-2-2 27 0,0 0-2 0,4-1 8 16,-2 0-2-16,0 1-2 0,2 1 2 0,1-1-5 15,0 3-13-15,2-4 18 0,1 0-14 0,-2 1 16 16,2 0-4-16,0-2-9 0,-1-1 1 0,0 0-12 16,1-9-37-16,-1-2 7 0,0 3-27 0,2-8 18 15,0 3-26-15,0-4-18 0</inkml:trace>
  <inkml:trace contextRef="#ctx0" brushRef="#br0" timeOffset="8300.94">19169 17294 1092 0,'7'11'175'0,"-7"-2"29"0,1 0 3 0,-1-3-35 16,2-2-88-16,0-1-55 0,-2 1-8 0,3-4-12 15,-3 1-13-15,3-1-15 0,2-3-2 0,-1 4-3 16,0-1 4-16,-2-1 4 0,4-2 3 16,-3-1-2-16,3 2 12 0,3 0-3 0,-1 2 6 0,3 0-5 15,1 0-3-15,-9-1 15 0,-3 1-6 0,0 0 11 0,0 0 0 16,1 0-2-16,12 0 4 0,-3 1-4 0,-3 2 0 16,-2 2-4-16,-2-2 1 0,-3 3-3 0,2 2-3 15,6 1 3-15,0 1-1 0,1 0 3 16,0-1 6-16,-3 2-11 0,-2 2 6 0,3-2-7 0,-2 4 12 0,-5-2-3 15,1-3 6-15,-1 3-3 16,1 1 3-16,4 4-2 0,-3-1 0 0,0-1 2 0,-4-2 11 16,2-4-4-16,-1 4 1 0,1-2-1 15,4 2 3-15,-1-2 8 0,-3-1-1 0,-3 0 4 0,1-3-3 0,0-1-2 16,2-2-3-16,0 0 2 0,3-1-7 16,1-2-16-16,-2-1 2 0,-2-1-6 0,1 0-2 0,0 0 2 15,0 0-3-15,0 0 3 0,1 0-3 0,-1 0-1 16,-1-1 0-16,1-1 1 0,0 1 0 0,21-18 0 0,-22 14 4 15,2-3-4-15,-1 0 13 16,4 0-19-16,-3-3 3 0,0 0-8 0,3-2 8 16,0-4 0-16,-1 2-2 0,7-2 1 0,-5-2 0 0,1 3-5 15,2 1 1-15,0-1-2 0,1 2 3 0,0-4 4 16,1 1 0-16,-3 1-1 0,3 2-6 0,-1 2 8 0,2 3 0 16,-3-3 1-16,0 5-8 0,-2-1-1 0,1-2-4 15,1 8 2-15,-5-5-3 0,3 5-3 16,-2 2-3-16,-4 0-1 0,5 1-4 0,0 6 3 0,-2-5-1 0,3 4 2 15,-1 0 4-15,-2 0 1 16,0 4 10-16,1 3-4 0,-2 0 17 0,3 2-2 16,0 2 1-16,1-4 0 0,-4 2 12 0,2-3-7 0,-1-3 0 0,-2 6-1 15,2-5 6-15,0 1-6 0,1 4 2 0,1-6-4 16,-2-2 4-16,1-4-12 0,1-1 5 0,-2 0-6 16,2 3 9-16,-5-5-10 0,-4 1 2 0,3-2-6 0,0 0 9 15,3 2-4-15,-3-2 2 16,0 1-4-16,1-5 11 0,-1-1 1 0,4-4 3 15,-1-3-3-15,-2 2 3 0,0-2-8 0,0 2 0 0,-4 3-2 16,3-5-1-16,2 2 5 0,0 1-4 0,1-8 5 16,-2 6-5-16,1 2-4 0,-2-4 1 0,16 7-3 15,-7-4 4-15,1-4 0 0,2 3 1 0,-5 3 1 0,6 4 3 16,0-1-4-16,-2 2 0 0,-6 0-1 0,1 0 4 16,0 3-9-16,1 0 5 0,3 1-7 0,-3 0 12 0,-1 0-6 15,0 3 1-15,-3 1-3 16,0 1 0-16,2 1 2 0,-2-2 1 0,1 2 0 0,-2 2 4 0,0 2-3 15,0 4 5-15,1-1-4 0,-1 5 1 0,-1 0-2 0,0-2-2 16,-1 10 1-16,-1-5 4 0,0 4-12 0,-2 2 5 16,-3-6-8-1,4 3 5-15,-3-2-3 0,2-3-2 0,3-2 1 0,-6-3-5 16,4-4-34-16,1-3-16 0,-3-2-6 0,4-5-56 16,0 0-32-16,0 0-8 0,0-8-8 0,1-3 1 0,2-4 33 15,-2-2-31-15,3-5 16 0,0-3-100 0</inkml:trace>
  <inkml:trace contextRef="#ctx0" brushRef="#br0" timeOffset="8748.29">20172 16977 996 0,'5'4'260'0,"-3"3"-112"0,-2-7-16 0,0 4-25 0,-4 3-56 0,7-2-14 0,0 3-8 16,3-3 2-16,-4 1-20 0,-1 2 0 0,-2 2-7 0,1-5 6 16,-2 6-3-16,-3-2-3 0,1-1 2 0,-3 0-1 15,6 0 15-15,-2 5-2 0,3-1 11 0,0 5-7 16,-1-1 16-16,-1-1-2 0,2 1 2 0,2 1-1 16,5-1 3-16,-3 0-20 0,-3 2 4 15,-1 1-8-15,-1-1-2 0,3 2 0 0,0 1-4 0,4 1 5 16,-3-1 8-16,1 4-5 0,0-2 3 15,-3-3-5-15,8 0-7 0,-1-1 4 0,-1-1-5 0,5 3 5 0,-11 0-7 0,3 2-6 16,3 0 2-16,-2-2-2 0,-1 2 2 0,2-1 0 16,-3 0 2-16,4 1-3 0,0-1-6 0,-4 0 5 15,-2 1 5-15,1 0 1 0,-2-4 5 0,-2 3-5 16,-2 2-5-16,1-5 2 0,-1-2-2 0,0 3-1 16,0-11-2-16,-1 3 0 0,1 2-4 0,1-6-9 15,-3 4 1-15,-1-3-4 0,-1 1-2 0,2-5-8 16,2-1-3-16,-5-4-2 0,8 0-8 0,-5-3-5 15,0-2-3-15,2 0-1 0,-10-7 3 0,6-6-18 0,-1 0-11 16,4-5-5-16,0 2-38 0,-3-4-36 0,2-1-26 16,-2-3-7-16,-4 1-64 0</inkml:trace>
  <inkml:trace contextRef="#ctx0" brushRef="#br0" timeOffset="8891.21">20097 17579 877 0,'3'5'252'0,"2"0"-54"0,-3-1-31 0,0-1 11 16,10 1-54-16,-5 0-52 0,2-3-4 0,5 1-11 15,-2-2-8-15,5-4-16 0,-1-1-6 0,-1-4-1 16,5-1-10-16,1-4-16 0,5-3 0 0,1-1-7 16,-5-3-5-16,-1 1-56 0,-2 0-15 0,-2-4-16 0,-1 2-57 0,-3-2-48 15,2-1-44-15,-2 8 1 16,-1-1-83-16</inkml:trace>
  <inkml:trace contextRef="#ctx0" brushRef="#br0" timeOffset="9591.79">20591 17238 1034 0,'-2'11'207'0,"-3"-3"-76"0,2-1-15 0,4-1-17 0,-1-1-58 0,0 1-22 0,0-1 1 15,-4 0-7-15,4 0 0 0,1-1-5 0,4 0 6 16,-2 1-3-16,0 0 14 0,0-1-2 0,1 0 3 16,2 0-1-16,2 0 3 0,2 0-10 0,0 3-4 15,-1 0 1-15,-2 2-4 0,4-1-8 0,-4-1 5 0,0 1-8 16,9 2 1-16,-8 0-9 0,2 2 0 0,4 0-4 16,-8-1 0-16,5 2-8 0,-2-3-1 0,-1 4-2 15,2 0-4-15,-1-1 9 0,0 2-6 0,-1-4 7 16,-1 1-7-16,-1-3-24 0,1 1-2 0,-2-3-9 15,0-2-22-15,-1-1-47 0,1-4-38 16,-1-2-1-16,2-1-74 0</inkml:trace>
  <inkml:trace contextRef="#ctx0" brushRef="#br0" timeOffset="9798.62">20879 17118 919 0,'-7'18'223'0,"-1"0"-99"16,-1 1-18-16,-2 0-20 0,-3 1-61 0,1 0 3 0,-1 1-7 16,1 1 7-16,2 0-11 0,-1-2-14 0,0-1 0 15,2 0-3-15,1-2-12 0,-1-1-16 0,-1 3-15 0,-2-4 3 16,5 4-33-16,2 0-54 0,-1-2-17 0,-1 1-15 16,1-5-50-16,-3 0-18 15</inkml:trace>
  <inkml:trace contextRef="#ctx0" brushRef="#br0" timeOffset="10163.81">21198 16800 650 0,'0'13'638'0,"0"-2"-351"16,-1 2-124-16,-3 1 6 0,1 2-99 0,-1-1-29 0,1 3-11 16,-2-1 2-16,1 1-9 0,0 4-2 15,-1-4-2-15,5 7 1 0,-4 0-10 0,3-5-2 0,0 4-1 16,1-6 1-16,-1 3-1 0,1-1-4 0,0 0-3 0,-4-1 0 31,7 1-1-31,-3 1-4 0,4-3 5 0,4 4-5 16,-4-2 3-16,-1 3-4 0,2 1-2 0,-1 0 0 15,0-1-3-15,0 6 6 0,0-5-6 0,-2 1 5 16,-1-2-5-16,4 2-9 0,-4 2 2 0,-1-4-5 16,2 4-4-16,-2-9-10 0,2 1-4 0,-2-3-1 15,3-2 8-15,-2-1-35 0,-1-3 4 0,3-3-18 16,-2-1-26-16,3-2-23 0,-1-3-16 0,3-2 0 0,1-4-17 16,-1-4 58-16,1-4-9 0,-1-5 21 0,1-3-10 15,-2-4-87-15</inkml:trace>
  <inkml:trace contextRef="#ctx0" brushRef="#br0" timeOffset="10433.81">21415 16938 187 0,'9'-8'118'0,"-2"1"85"0,2 4 63 0,-1 3-62 0,-4-1-6 16,-4 1-12-16,8 2-38 0,-2 3-46 0,-1 2-11 16,0 2-4-16,-5 0-22 0,-4 2-10 0,4 4-2 15,2 0-2-15,1 3-13 0,2 2-13 0,-2-2-5 16,-3 3 1-16,0 0-6 0,4 2 5 0,-4-1-1 15,0-1 3-15,2 1-1 0,1 0-2 0,0 0 0 0,-4-2-1 16,6 2-8-16,-4-1-8 0,8 0-2 0,2-1 0 16,-7-2 7-16,0 1-10 0,-5 5 4 0,7-5-6 15,-2 3-1-15,2-1 1 0,1-4-2 0,-4 7 1 0,-1-5-5 16,-7-3-3-16,4-1-4 0,-6 1 1 0,6-1-5 16,1-2-7-16,0 0-9 0,4-5-1 0,-4-2-33 15,0 0-41-15,0-6-24 0,0 0-3 0,-4-1-22 16,3-7-81-16,-3-3-63 0</inkml:trace>
  <inkml:trace contextRef="#ctx0" brushRef="#br0" timeOffset="10609.35">21189 17407 1562 0,'9'13'109'15,"2"-5"99"-15,2-4-127 0,-1-6-71 0,2-1-24 0,2-5-10 16,0-1-65-16,0-5-59 0,0-5-46 0,2-2-2 16,-2 1-110-16</inkml:trace>
  <inkml:trace contextRef="#ctx0" brushRef="#br0" timeOffset="10991.05">21687 16900 1740 0,'-3'17'259'0,"-1"-3"-135"16,1 1-30-16,0 0-18 0,-1 4-51 0,3-5-23 0,0 3-1 15,-1-2-4-15,3-6 0 0,1 11-4 0,3-2 1 16,0 1-4-1,-1 3-12-15,4-3-2 0,-3-2-5 0,4 2 5 0,1-1 15 0,-2 1-6 0,1 0 10 0,-3 0-9 16,2 1 16-16,2 0-5 0,-1 2 6 0,1 0-5 16,0 0 10-16,0 0-5 15,-1-2 3-15,2-1-3 0,-3-1 1 0,3 3-3 0,-1 0-1 0,1-1 2 16,-1-2 5-16,-3-6 0 0,4-1 5 0,0-5-3 16,-1 1 1-16,-1-4 4 0,-9-3-4 0,0 0 5 15,13 1-5-15,-1-7 7 0,-1-5 2 0,2-3 3 16,-5-5 9-1,0-6-4-15,0 0 3 0,2-7-4 0,-2-4 0 16,0-1-20-16,0-4-1 0,1-5-5 0,1-4-1 0,0-5-13 16,-1-3-4-16,2 1-6 0,-2-4-40 0,1-3-121 15,-2 1-82-15,-2-3-16 0,4 6-247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05T03:10:33.5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20499 17308 463 0,'0'11'68'0,"-1"-2"156"0,-3-1 39 15,0-1-111-15,0 2-62 0,1-5-20 0,2 3-6 0,-2-4 0 16,0-6-19-16,2 7-11 0,-3-4-4 0,2 3 0 0,2-3-11 16,0 1 5-16,0-1-10 0,0 3 11 15,-1-8-10-15,1 5 1 0,0 0 5 0,0 0-1 0,0 0 6 0,7-9-5 16,-6 3-1-16,1 3-1 0,2-2-1 16,-3 1-5-16,0 1 4 0,-1 3-5 0,0 0 0 0,0-1 0 15,8-12-3-15,-8 6 2 0,3 4 3 0,-2-2-2 0,-1-1 0 0,8 1-1 16,-5-1-2-1,-1 2-4-15,2-2 0 0,-4 2 0 0,0-1 2 16,2 2-5-16,-2 0 7 0,1 2-5 0,-1 1 8 16,0 0-2-16,0 0 6 0,0 0-2 0,0 0 6 0,0 0 5 15,0 0-5-15,0 0 6 0,0 0-2 0,0 0-1 16,0 0 1-16,0 0 0 0,0 0 0 0,0 0-5 16,0 0-3-16,0 0 2 0,0 0-3 0,4 12-8 15,-7-6 3-15,4 3-6 0,-2 1-2 0,1-2 0 16,3 4-2-16,-5 0 2 0,2-2-1 0,2 8-3 15,-1-4 3-15,5 2-2 0,-4 2 0 16,-2-1 0-16,-1 3-8 0,2 1 6 16,2 2-2-16,-1-5 2 0,-2 5 1 0,2-1-1 0,1 4-7 0,0 1 5 15,3 0-4-15,-9 4 4 0,3 1-4 0,-2 2-3 0,-1-1 3 16,-1 3-2-16,0-1 9 0,1 1 2 16,5 1 0-1,0-3 1-15,-3 1 4 16,1-2-8-16,-3-1 6 0,-3 0-6 0,6-1 7 0,0-4-2 0,-2 0-1 0,4-6 0 0,-4 0 4 0,4-5-5 15,-2-1-3-15,0 0 0 0,3-1 2 0,-1 1-5 0,-2-6 6 0,0-2-5 16,-2-3 8-16,1-6-11 0,7 6-3 0,2 1-5 16,-7-2-18-16,-1-3-3 0,-1-5-5 0,-5-5 1 15,8 0-1-15,0 3 10 0,1-1-6 0,0-6 5 16,-4 4-10-16,1-7-2 0,-2 3-2 0,-2 3-2 16,3-10-15-16,0 1-34 0,1-3-26 0,0-3-3 15,1 2-56-15,-3-1-78 0</inkml:trace>
  <inkml:trace contextRef="#ctx0" brushRef="#br0" timeOffset="589.31">20047 17267 620 0,'-5'4'125'0,"1"1"283"0,-1 0-329 0,3-1-26 0,-2 0-29 0,0-1 16 16,3-2-15-16,-3 1 1 0,4-2 13 0,0 0-12 15,0 0-18-15,0 0 19 0,0 0-7 0,7-12 15 0,-1 9 2 16,1-3-14-16,1 2 1 0,-5-2-1 16,0 0 10-16,4 1-8 0,2-1 1 0,0 2-3 15,3-1-5-15,-1 0-3 0,-6-1 3 0,10 0-3 16,-3 1-7-16,-1 1 20 0,7 1-10 0,-1-2 14 0,-1 1-12 16,3-1-8-16,3 2-1 0,-5 0 0 15,7 3 1-15,-3-1-9 0,-1 0 5 0,0 1-5 0,-1 1 15 0,1 1 1 16,0 2 10-16,-2-2-5 0,1 0 10 0,-3 1-15 15,1 1-1-15,0-1-2 0,-1 0-3 0,-2-1-2 16,1-1 2-16,2 1 1 0,-3 0 9 0,0 1-10 16,3 0 3-16,-9 0-5 0,0 1 7 0,1-2-5 15,-6 1 1-15,4-1-2 0,4 0 0 0,-7 1 3 16,0-1 3-16,2 0-1 0,-1 1 0 0,-2-1-2 16,-6 1-1-16,4 0 0 0,-3 0 2 0,2 0-6 0,2 0 1 15,-4 0-1-15,-1-2-3 0,1 1-5 16,2-2 0-16,6 1-2 0,-7-1-3 0,-4 0-1 15,-1 0-5-15,1-1 3 0,8 1-10 0,0 0 0 0,-3 0-2 16,0 0 1-16,0 0-4 0,0 0-10 0,0 0-7 0,0 0-2 0,0 0-16 0,0-1-22 16,-2-13-12-16,-1 8-6 15,2 0-42-15,1-3-48 16,1 1-45-16,0-2-2 0,1-2-120 0</inkml:trace>
  <inkml:trace contextRef="#ctx0" brushRef="#br0" timeOffset="2516.14">207 8270 575 0,'2'-5'82'0,"-1"0"86"0,0 0 74 0,-1 5-223 0,0 0-20 0,0 0-7 0,1 0 1 16,0 0-4-16,14-6-6 0,-9 9 17 0,0-2-5 15,0-1 10-15,-3 0-3 0,0 4-3 16,0-2 3-16,-3-1-4 0,0-1 2 15,0 0 28-15,0 0-3 0,0 0 15 0,5 2 8 0,-5-2 6 0,0 0 0 16,0 1-1-16,0 0-20 0,0 0-6 16,0 0-14-16,5 16 8 0,-5-10-10 0,3-2-5 15,-1-2 3-15,0 2-8 0,2-2-18 0,-1 2 24 16,3 2-13-16,0 0 17 0,-3 3-8 0,1-2-3 16,-2 0 11-16,-1 2-10 0,1 0 5 0,1 3 14 15,2 0-8-15,1 3 10 0,1 2-7 0,-2 1-2 0,-1 4 0 0,1 2-3 16,-1 0-17-16,-1 5 16 0,-2-1-7 0,2 4 11 0,-2 5-12 0,1 3 9 15,4 2-4 1,-3-2 5-16,2 2-13 0,-2-2 8 0,-3-1-10 16,-2 2 9-16,1-1-1 0,1-6-4 15,8-1 6-15,-4-4-6 0,0-4-7 0,-1 3 12 0,-5-6-4 0,6-3 9 16,-1-2-1-16,1-4-1 0,4-1 6 0,-3-3-6 0,3-3 3 16,-2-1 23-16,-1-3-6 0,7-2 11 0,0-1-16 0,3-4-10 0,1-1 2 15,1-3-2 1,1-3 5-16,0-3-2 0,1-3 0 0,-3-8 0 15,0 2 4-15,0-4-16 0,-2-2 6 0,1 2-8 16,-2-3 9-16,-1 0-1 0,-1-3 2 0,-1 0-1 16,-2-2-9-16,-2 2 7 0,0-2-6 0,1 1 7 0,-7-1 0 0,4 3-2 15,-4-1 3-15,-2 2-3 16,4 3 0-16,-2 1 3 0,-1-2-6 0,-1 4 7 16,-2-2-6-16,0-1-6 0,3 4 2 0,-4 0-4 0,2 1-5 15,-4 1-4-15,2 2 1 0,1 3 1 0,-2 1 14 0,3 3-13 16,-3-1 7-16,0 4-8 0,2 2 7 0,-3 1 0 15,0 5-5-15,0 1 2 0,-3 1-18 0,0 5 3 0,0 3-7 0,-3 5 5 16,2 5-11 0,0 3 3-16,1 5 3 0,1 2-2 0,3 7 0 0,2-2 26 15,1 1-12-15,3 1 16 0,2-4-1 0,3 1-6 16,1-5 7-16,1-3-6 0,5 1 4 0,-1-5-82 16,-1-1-55-16,4-7-8 0,-3-4-139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05T03:16:24.5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17380 8205 213 0,'-4'0'-107'0,"-1"3"50"16,1 1 61-16,1 1 5 0,-1-1-7 0,2-6-5 0,-4-3 7 15,1 2-8-15,1-1-7 0,-1 4 32 0,0 0 17 16,0-3 8-16,0-1 47 0,2 1-3 0,0 0-2 16,3 3 3-16,0 0-24 0,0-1-4 0,-6-13-12 15,4 6 10-15,2 3-10 0,0 0-13 16,1 3 5-16,-1 2-7 0,0 0-9 0,0 0-1 15,0 0-3-15,0 0 4 0,0 0-9 0,0 0-4 16,0 0-4-16,0-1 3 0,-5-14-10 0,3 11 34 16,0 3-12-16,1 1 21 0,1 0-11 0,0 0-1 15,0 0 7-15,-2 0-7 0,1 0 8 0,0 0-16 16,0 0-1-16,0 0-1 0,0 0 11 0,1 0-8 16,-1 0 9-16,-22 7-11 0,22-3-6 0,-2 1 10 0,1 4-10 15,0-4 11-15,1 1-4 0,-2 3-13 0,0-2 3 16,-3 1-5-16,4 3-2 0,0 0 0 0,2 4 4 15,1 7-3-15,0 0 0 0,0 2 2 16,1 1-5-16,-2 1 5 0,0 0-3 0,0 4-2 0,2 2-3 0,-1 1 2 16,-1 2 3-16,0-1-5 0,0 0 4 0,0-5-6 15,2 3 1-15,-1-4-2 0,0 0 1 0,0 2-1 16,2-6 6-16,-2-2 0 0,3-2-3 0,-1-5 2 16,1-1 2-16,2-6 2 0,0-1 6 0,0-4-3 15,1-2 9-15,1-1-1 0,1-3-2 0,2-2 1 16,2-4-4-16,0-1-2 0,0-5-1 0,-1-1 0 15,3-1-9-15,-3-4 1 0,1-2 1 0,-2 2 0 0,2-1-1 16,-7 2-2-16,0 1-3 0,0-3 1 0,2 5-4 16,0 4 2-16,1-1-2 0,0 8 3 15,-6 1-2-15,0 4-17 0,2 3 8 0,-2 4-11 0,-2 5 11 0,3 2 5 16,-4 2-2-16,6 4 5 0,-4-6 3 16,2 9-3-16,5 0 2 0,-8 0-4 0,10 5 10 0,-4-8-8 15,3 0 0-15,2-2-2 0,-3 0 8 0,2-1-1 16,1-4 6-16,1-2-4 15,-1-2 7-15,-3-3 1 0,3-2 3 0,-3-2 0 0,4-1 7 16,1-2 0-16,-3-2-3 0,2-2 3 0,-2-1-1 16,1-1-12-16,-1-5 5 0,-3-1-7 0,0-2 2 0,0-3 3 15,-3-1-5-15,1-3 4 0,0-3-4 0,-3-1-7 16,2 0 0-16,-2-1-1 0,1 0 2 0,-1 2-1 16,0 1 2-16,1-1-3 0,-1 5-6 0,0 0 7 15,0 1-4-15,0 1 6 0,-2 1-2 0,2 3 0 0,-2 2 3 16,-1 2-4-16,2 0-6 0,-1-1 1 15,3 2-6-15,-2 0 6 0,-1-1-5 0,1 5-22 0,-2-2-3 0,1 2-7 16,2 1-11-16,-1 0-27 0,0 0-17 0,3-2-3 16,-2 3-44-16,1 1-38 0,3 1-23 0,-6 2-10 15,3 1-71-15</inkml:trace>
  <inkml:trace contextRef="#ctx0" brushRef="#br0" timeOffset="743.97">18074 8580 989 0,'1'8'162'0,"1"0"-127"0,-3 2 8 16,0-2-7-16,1 2 13 0,1-2-25 0,2-2-3 0,2-1-7 0,-3 0 2 0,4-1 0 16,1-1 5-16,-2-3-4 0,1 0-2 15,-1-2-8-15,1 0 0 0,-1 0-1 16,1-2 0-16,-2-2-3 0,1-1 3 0,-1-7-2 0,-1 1 3 0,0 2 1 15,-1-1-5-15,1 4 3 0,0-2 4 0,-3-2-6 16,0-1 6-16,-1-5-7 0,-1 3 3 0,1 0-5 16,-2-1 5-16,-1 1-5 0,0 0 8 0,0 2-7 15,-4 1 4-15,3 1-4 0,-2 2 9 0,-2 2-14 0,-1 1 6 16,-1 5-8 0,-2-1 1-16,1 2 7 0,-2 2 0 0,3 1 6 0,-3 1 9 0,5 3-3 15,-5 0-9-15,5 2 6 0,1 3 3 0,-3 0-8 0,10 2 7 0,-7 1-11 16,0-1-9-16,4 3 10 0,-2-1-8 0,4 3 10 15,2 0-2 1,-3 3-4-16,2-1 6 0,1-4-6 0,1 4 8 0,0-5 1 16,1 3 9-16,0 1-4 0,2-2 2 0,0-1-2 15,-1-4-3-15,-3 0 3 0,4-4-1 0,2-1-1 16,2-2-3-16,5-3 4 0,-6 0 1 0,2-2-10 16,2-1 5-16,-1-2-5 0,3-1 11 0,-2 0-10 15,3-3 3-15,-1 0-5 0,2-2 5 0,-1-3-3 0,-1-1-1 16,-1-4 0-16,-2-1 3 0,3 3-8 0,-3-2 1 15,1 3-3-15,1 3 3 0,-1-2 0 16,-1-1 2-16,-1 1 0 0,-2-2 6 0,0 1-8 0,1 2 3 16,-1-3-3-16,1-2 8 0,0-2-5 0,0 0 2 15,-1-3-1-15,2 1 18 0,-4-3-11 16,4-3 5-16,-2 2-7 0,2-1 0 0,2 1-1 16,1-4-1-16,-5-3 1 0,3 3 0 0,-4-5-6 15,-4 5 6-15,7 1-5 0,-8-5-2 0,7 1-1 0,0-2-3 16,-4 0 3-16,6 4 7 0,-10 0-9 0,1 5 3 0,-1 3-4 0,-3 2 4 0,10 10-1 0,-7 0-2 15,2 5-1-15,0 2 2 0,-2 2-5 16,-2 5 0 0,3 7-2-16,2 2 1 0,0 7-2 0,1 4 4 15,-2 2-4-15,3 5 1 0,0 1 4 0,-1-1-3 0,5 2 4 16,-2 0-2-16,3 1 5 0,2 2-1 0,-10-2 3 16,7 1 7-16,-3-1-10 0,2-1 1 0,2-2-4 15,-4 2 9-15,2-5 0 0,0-1 8 0,-4-1-6 16,3-3 5-16,0 0-10 0,0-4 6 0,4-3-5 15,-3-4 4-15,0-2 2 0,0-4-5 0,0-2 7 16,1-2-1-16,1-3-16 0,1-4-9 0,-2-7-3 16,-1 4-32-16,0-9-21 0,1 0-29 0,-1 0 2 15,-3-7-84-15,1 3-52 0,-4-8-49 0</inkml:trace>
  <inkml:trace contextRef="#ctx0" brushRef="#br0" timeOffset="934.76">18323 8361 933 0,'-2'12'164'0,"2"1"424"0,0 0-489 0,9 1-31 0,6 0-19 0,1 1 5 0,7-1-32 0,4-4-7 16,-1-2-3-16,14-3 2 0,-2-4 4 0,7-2-10 16,3-4 4-16,-6-5-7 0,1-1-6 0,-1-6-62 15,-3-2-71-15,0 0-1 0,4-1-233 0</inkml:trace>
  <inkml:trace contextRef="#ctx0" brushRef="#br0" timeOffset="130699.34">17027 14785 470 0,'-4'4'541'0,"-1"-2"-220"0,-1-3-295 0,6 1-1 15,0 0-32-15,1 6 7 0,1-2-12 0,4 1 12 16,-3-4 0-16,-3 0-3 0,5 1 6 0,-3-2-5 16,-1 7-2-16,1-3 7 0,1-1-7 0,1 5 6 15,1-3 0-15,0 1 0 0,-2 2 9 0,-2 1-9 16,1-4-4-16,-2 2 6 0,-2 0-5 0,2-3 8 0,-4 5 8 15,5 1-5-15,5 1 5 0,1-1-8 0,-1 3-8 16,2-1 14-16,-3 1-6 0,-1 2 12 0,7 2 7 16,-4 3-12-16,2 1 7 0,-1 2-10 0,1 0-1 0,-2 5-10 15,-1-1-2-15,3 5-2 0,-2 1 10 0,-2-1-1 16,3 0 7-16,-4-3-7 0,-1-1-3 0,1 0 9 16,-1 0-3-16,-2 3 6 0,1-3-9 0,-2 1 6 15,-2 1-4-15,-2-3 6 0,-1 0-2 0,3 3 0 16,-1-7 7-16,3 1-3 0,-2-2 10 0,-1 1-11 15,-3-5 7-15,-1-4-5 0,4 3 17 0,-2-8-23 0,-2-1 7 16,3 2-10-16,-3-6 7 0,4 3-5 16,2-2-1-16,-2 0 0 0,-1-3 3 0,-2 1 5 0,4-1 2 15,-5-3 1-15,6 1 2 0,-3-4-3 0,0-3-1 16,4-2 2-16,-4-2 12 0,1 3-7 0,-3-5 4 0,6 4-7 16,-7-6-12-16,3-1-9 0,3 0 1 0,-10-3-1 15,10 1 0-15,-4-1 1 0,-4-2-1 0,4 0 0 16,-4 0 3-16,1 2-5 0,3 0 2 15,-4 1-4-15,0-1 1 0,5 3-2 0,-8 0 4 0,4 1-2 16,0-1-2-16,-1 2 5 0,1-1-6 0,1 4 6 16,-2 1-4-16,2 2-1 0,1 1-4 0,-1 1 3 15,0 0 4-15,-1 2-8 0,1 3 5 0,-1 1-7 16,0 3 3-16,1 3 9 0,-2 0-8 0,-1 3 7 16,-1 1-3-16,1 3-6 0,1 2 8 0,-1 1-10 15,1 2 1-15,2 1-2 0,0 3 10 0,-1 3-6 16,1-1 12-16,1 3-3 0,-1 2-3 0,2-2 0 15,4 2-6-15,0-1 18 0,1 0-4 0,0 2 11 16,-2-1-7-16,3 1-8 0,0-4 3 0,3 0-4 0,-1-3 6 0,0 0-4 16,3-1 1-16,1-1-1 0,3-1 1 0,0-2 0 15,1 0 0-15,-3-2 1 0,1-3 12 0,1 0-16 0,1-1 4 16,2-4-6-16,2 2 11 0,-3-3 0 16,2-1 2-16,2-2-2 0,-3-4 4 15,2-1-8-15,2-4 3 0,-3-1-5 0,3 0-2 0,0-3-1 16,1 0-3-16,1 0 2 0,-2-2 0 0,-2-1-1 15,1-2 2-15,4-2 0 0,0-1 5 0,1-2-8 16,-2 0 4-16,-3-3-3 0,1 2 14 0,1-1-9 16,-4 0 1-16,1-1-4 0,-6-2 4 0,-1-1-2 15,-1 2 7-15,1 1-5 0,0 2 0 0,-4-2 4 16,1 2-6-16,-1 4 7 0,0-2-10 0,0 2 4 16,-1-3-3-16,0 2 6 0,-1 2-4 0,1 2-6 15,-1 2 3-15,1 1-5 0,0 0 4 0,0 4-4 16,-1 0 1-16,2-1-1 0,-1 3 2 0,3 0 4 0,-1 1-3 15,1-1 3-15,0 1 0 0,2 1-2 0,1 0 0 16,-1 1-2-16,2 0 5 0,-1 1-7 0,4 0 2 0,3 0-5 16,-3 2 7-16,2 0-5 0,0 0 6 0,1 0-6 0,-1 1 7 0,3 0-9 15,-1 1-1 1,1 0-4-16,3 2-7 0,-3-1 7 0,-1 1-4 0,-3 3 4 0,0-1-2 0,-3 3 13 16,0 1 0-16,-3 3 5 0,-2 1 5 0,1 2 2 15,-4-1 4-15,3 0 0 0,-3 1 7 0,-2-3 3 16,-1 0 6-16,0 1-2 0,-1-3 3 15,0-2-12-15,0 4 3 0,0-3-4 0,0 1 8 16,-1 1-11-16,2-4-1 0,3-5-1 16,-2 1-1-16,3-2-9 0,-1-1 5 0,1-2-4 0,1 0 13 0,0-2-14 15,3-1 7-15,0-2-8 16,-1-2 6-16,0-2-2 0,0-2-3 0,0 2 3 0,0-1 4 0,-2 1-9 0,0-6 4 0,2 3-4 16,0-2 2-1,-2 0 0-15,1 4-6 0,-2-7 4 0,1 3-8 16,-1 4 6-16,1 0 2 0,1 3 0 0,-3-1 3 0,3-1-3 15,-3 2 0-15,1 2-1 0,-2 0 2 0,1-1-1 16,2 1 0-16,0 1-1 0,-3-2-3 0,0 4 1 16,-2 1-3-16,0 0 3 0,0 0 5 0,0 0-4 0,1 0 4 15,0 0-4-15,0 0 2 0,6 13 6 0,-2-11-2 0,-5 1 6 0,0-3-1 0,0 0-5 32,0 1 4-32,0 12-4 0,-1-7 7 0,1 1-4 0,-5-2-3 15,7-1 0-15,-2-1 2 0,-2 0-6 0,3 2 0 0,-4 0-1 0,3 2 3 16,0 0-9-16,0 2 6 15,0-1-8-15,1 0 9 0,1 1 0 16,1-3 4-16,-2 2-3 0,1-1 1 0,1 1 2 0,0 3-4 0,0 0 3 0,8-1-5 0,-6-2 8 31,1 0-3-31,-1-4 6 0,2 0-8 0,1 1 3 16,5-2-4-16,-2-1 4 0,-3-2-3 0,5-3 0 0,-5-4-1 16,10-1 0-16,-1-2-4 0,2-1 4 0,4 0-2 15,-6-3 2-15,-2-1-4 0,0-3 6 0,-1 0 4 16,-3 2 0-16,0-4-1 0,-4 4 3 0,-1-1-3 15,-2 0 4-15,0 4 1 0,-1 2-5 0,-1-1 0 0,1 3-1 16,-3 4 7-16,0 5-6 0,0 0 2 0,0 0-3 16,0 0 7-16,-5 3-22 0,2 3 6 0,0 4-11 15,2 3 10-15,0 3-9 0,-1 2 6 0,1 1-6 16,0 3 12-16,-4 22-6 0,6-39-5 16,-5 30 18-16,1-15-12 0,0 5-1 0,1 2-1 15,-5-4-3-15,1 2 0 0,0 2 1 0,-1 0-1 0,0 5 1 16,-3 3 2-16,-2 1-4 0,2 3 3 0,-3 2 0 15,-1-2-1-15,0 4 5 0,-1-2-3 0,2 2 10 16,-6 2 0-16,3-2 0 0,-3 4 0 0,-2-1 3 0,3 3 6 16,-1-1 2-16,-3-4 1 0,3-2 3 15,3-6-11-15,-4-8 7 0,7-3-5 0,-3-5 10 16,6-4-8-16,2-5-3 0,1-5 0 0,3-4-2 0,2-4-11 16,1-6 2-16,1-5-6 0,0-4 8 0,3-5-6 15,1-4 5-15,4-3-6 0,1-4-3 0,5-8-15 16,4-3-59-16,1-7 14 0,-1-4-207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8/5/2026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image" Target="../media/image14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5.bin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wmf"/><Relationship Id="rId11" Type="http://schemas.openxmlformats.org/officeDocument/2006/relationships/image" Target="../media/image13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3.png"/><Relationship Id="rId7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customXml" Target="../ink/ink4.xml"/><Relationship Id="rId10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customXml" Target="../ink/ink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oleObject" Target="../embeddings/oleObject6.bin"/><Relationship Id="rId7" Type="http://schemas.openxmlformats.org/officeDocument/2006/relationships/image" Target="../media/image16.w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3.png"/><Relationship Id="rId4" Type="http://schemas.openxmlformats.org/officeDocument/2006/relationships/image" Target="../media/image15.wmf"/><Relationship Id="rId9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3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1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customXml" Target="../ink/ink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9.wmf"/><Relationship Id="rId7" Type="http://schemas.openxmlformats.org/officeDocument/2006/relationships/image" Target="../media/image41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10.bin"/><Relationship Id="rId9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customXml" Target="../ink/ink7.xml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gif"/><Relationship Id="rId5" Type="http://schemas.openxmlformats.org/officeDocument/2006/relationships/image" Target="../media/image43.gif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7" Type="http://schemas.openxmlformats.org/officeDocument/2006/relationships/chart" Target="../charts/chart2.xml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45.wmf"/><Relationship Id="rId4" Type="http://schemas.openxmlformats.org/officeDocument/2006/relationships/oleObject" Target="../embeddings/oleObject14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8.xml"/><Relationship Id="rId5" Type="http://schemas.openxmlformats.org/officeDocument/2006/relationships/image" Target="../media/image37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1341BAAA-235A-D0E1-D5AD-627B9396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CC705A2-A9C8-6AB9-C352-ADB165321B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533400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Need for Mathematical  Description of Thermodynamic Equilibrium</a:t>
            </a:r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012D776B-7F15-AF7B-6DF0-1BB711112F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219200"/>
          </a:xfrm>
          <a:noFill/>
        </p:spPr>
        <p:txBody>
          <a:bodyPr/>
          <a:lstStyle/>
          <a:p>
            <a:r>
              <a:rPr lang="en-US" altLang="en-US" sz="1600" b="1">
                <a:latin typeface="Script MT Bold" panose="03040602040607080904" pitchFamily="66" charset="0"/>
              </a:rPr>
              <a:t>P M V Subbarao</a:t>
            </a:r>
          </a:p>
          <a:p>
            <a:r>
              <a:rPr lang="en-US" altLang="en-US" sz="1600" b="1">
                <a:latin typeface="Script MT Bold" panose="03040602040607080904" pitchFamily="66" charset="0"/>
              </a:rPr>
              <a:t>Professor</a:t>
            </a:r>
            <a:endParaRPr lang="en-US" altLang="en-US" sz="1600" i="1"/>
          </a:p>
          <a:p>
            <a:r>
              <a:rPr lang="en-US" altLang="en-US" sz="1600" i="1"/>
              <a:t>Mechanical Engineering Department</a:t>
            </a:r>
          </a:p>
          <a:p>
            <a:r>
              <a:rPr lang="en-US" altLang="en-US" sz="1600" i="1"/>
              <a:t>I I T Delhi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CBBC7A2C-AF5F-DA13-E628-BEB7D7118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A4172546-04D2-80D9-4C80-BAEB00071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00" y="5334000"/>
            <a:ext cx="88265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3600" b="1" dirty="0">
                <a:solidFill>
                  <a:srgbClr val="FF9900"/>
                </a:solidFill>
                <a:latin typeface="Script MT Bold" panose="03040602040607080904" pitchFamily="66" charset="0"/>
              </a:rPr>
              <a:t>A Philosophy to Develop Accurate Models for A Material …</a:t>
            </a:r>
          </a:p>
        </p:txBody>
      </p:sp>
      <p:grpSp>
        <p:nvGrpSpPr>
          <p:cNvPr id="1032" name="Group 7">
            <a:extLst>
              <a:ext uri="{FF2B5EF4-FFF2-40B4-BE49-F238E27FC236}">
                <a16:creationId xmlns:a16="http://schemas.microsoft.com/office/drawing/2014/main" id="{60DF9894-E10A-1A8B-A008-7E9FC67183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E046A8B8-FE68-1320-80F0-274037E91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655AE88-9434-617C-6163-B51670B5E1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D8A18748-4AA6-E2B7-4717-EF6AC1251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EEFA97D1-C218-6F1E-5E39-03A12234C0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D57D9AF0-FE45-A6DE-0485-E62459AA1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7C1D6D1F-E178-C799-82D1-856FDF815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C1495906-B7EA-92A5-CF18-C2C0AFBE59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C7246F45-42DD-F61F-561F-09099ECEF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1140951B-3300-70D0-EA6E-2F0AA2930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0ABDA99F-CBC0-C90D-B573-08A087F774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F2EA6FB-744A-BC2A-9130-596E50512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E3E1AAB8-6DD6-60B9-E78F-E875CF4F4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C40F4AEA-4403-0582-DEC7-0B115F932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4ABAC-80EF-E694-7505-1C89A14EE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">
            <a:extLst>
              <a:ext uri="{FF2B5EF4-FFF2-40B4-BE49-F238E27FC236}">
                <a16:creationId xmlns:a16="http://schemas.microsoft.com/office/drawing/2014/main" id="{450C365F-886C-A83C-1412-9F3ECB687B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075B7DB-55A3-1F13-4CE9-F1FD5A6C5D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E4233A1E-A54C-DACF-83C9-9CA63A1D35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7BBD17C6-852A-1BED-8038-D67B986E54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BA60CCC-8CAB-E884-3C3D-A54BBAA6E4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146117B0-23B8-6E86-1653-1E38B9A754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58DB5E00-ED4B-D630-30FA-460FA935C3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6880E697-9796-795C-B531-FE4046D126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3BAA4FEA-B386-F693-7A16-A960D5206D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C87819BE-6293-79CF-63FF-1825B75E03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83AF49B5-6707-46BD-6445-8CA0D7F819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3E91A2D2-534C-2B23-143F-397BAAC0C9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B384611A-F75A-84F7-03C0-61FF8CAAF9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0ECBE82B-A25A-5FDB-9458-D864C3106C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9F0E0DBC-E601-AE19-D447-796C98E0F8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A4F7E7FD-98C4-2024-AC2E-F759EBFFEB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1C68D6B-9C63-9B85-A1C0-BC96546D08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47C0C896-D93F-1024-742D-D116E39A5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7772400" cy="1143000"/>
          </a:xfrm>
        </p:spPr>
        <p:txBody>
          <a:bodyPr/>
          <a:lstStyle/>
          <a:p>
            <a:r>
              <a:rPr lang="en-US" sz="2800" dirty="0"/>
              <a:t>When to Not the Number as A Representative of System Temperature? </a:t>
            </a:r>
          </a:p>
        </p:txBody>
      </p:sp>
      <p:pic>
        <p:nvPicPr>
          <p:cNvPr id="22" name="Content Placeholder 21" descr="Temperature Measurement - UF Health">
            <a:extLst>
              <a:ext uri="{FF2B5EF4-FFF2-40B4-BE49-F238E27FC236}">
                <a16:creationId xmlns:a16="http://schemas.microsoft.com/office/drawing/2014/main" id="{449A3DFB-4C4E-31AF-8B8A-1553C1618B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6604" y="2015363"/>
            <a:ext cx="4338796" cy="34710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 descr="Sir James Black: The pioneering Scottish scientist who won the Nobel Prize  | National Museums Scotland">
            <a:extLst>
              <a:ext uri="{FF2B5EF4-FFF2-40B4-BE49-F238E27FC236}">
                <a16:creationId xmlns:a16="http://schemas.microsoft.com/office/drawing/2014/main" id="{4C35612F-8ABC-972B-6412-7F6F5341B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655" y="1676400"/>
            <a:ext cx="4026145" cy="39742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74111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990C693-7B69-3FC0-E15D-EF6997A6131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28600" y="191721"/>
            <a:ext cx="8458200" cy="6096000"/>
          </a:xfrm>
        </p:spPr>
        <p:txBody>
          <a:bodyPr/>
          <a:lstStyle/>
          <a:p>
            <a:r>
              <a:rPr lang="en-US" altLang="en-US" sz="2400" dirty="0"/>
              <a:t>Scottish physicist Joseph Black in his 1786 </a:t>
            </a:r>
            <a:br>
              <a:rPr lang="en-US" altLang="en-US" sz="2400" dirty="0"/>
            </a:br>
            <a:r>
              <a:rPr lang="en-US" altLang="en-US" sz="2400" i="1" dirty="0"/>
              <a:t>Lectures on Chemistry</a:t>
            </a:r>
            <a:r>
              <a:rPr lang="en-US" altLang="en-US" sz="2400" dirty="0"/>
              <a:t>, as such: </a:t>
            </a:r>
            <a:br>
              <a:rPr lang="en-US" altLang="en-US" sz="2400" dirty="0"/>
            </a:br>
            <a:br>
              <a:rPr lang="en-US" altLang="en-US" sz="2400" dirty="0"/>
            </a:br>
            <a:br>
              <a:rPr lang="en-US" altLang="en-US" sz="2400" dirty="0"/>
            </a:br>
            <a:r>
              <a:rPr lang="en-US" altLang="en-US" sz="2400" dirty="0"/>
              <a:t>“[There exists] a tendency of heat to diffuse itself from any hotter body to the cooler around, until it be distributed among them, in such a manner that none of them are disposed to take any more heat from the rest. </a:t>
            </a:r>
            <a:br>
              <a:rPr lang="en-US" altLang="en-US" sz="2400" dirty="0"/>
            </a:br>
            <a:r>
              <a:rPr lang="en-US" altLang="en-US" sz="2400" dirty="0"/>
              <a:t>The heat is thus brought into a </a:t>
            </a:r>
            <a:r>
              <a:rPr lang="en-US" altLang="en-US" sz="2400" i="1" dirty="0"/>
              <a:t>state of equilibrium</a:t>
            </a:r>
            <a:r>
              <a:rPr lang="en-US" altLang="en-US" sz="2400" dirty="0"/>
              <a:t>. </a:t>
            </a:r>
            <a:br>
              <a:rPr lang="en-US" altLang="en-US" sz="2400" dirty="0"/>
            </a:br>
            <a:r>
              <a:rPr lang="en-US" altLang="en-US" sz="2400" dirty="0"/>
              <a:t>This equilibrium is somewhat curious. </a:t>
            </a:r>
            <a:br>
              <a:rPr lang="en-US" altLang="en-US" sz="2400" dirty="0"/>
            </a:br>
            <a:r>
              <a:rPr lang="en-US" altLang="en-US" sz="2400" dirty="0"/>
              <a:t>We find that when all mutual action is ended, a thermometer, applied to any one of the bodies, acquires the same degree of expansion: </a:t>
            </a:r>
            <a:br>
              <a:rPr lang="en-US" altLang="en-US" sz="2400" dirty="0"/>
            </a:br>
            <a:r>
              <a:rPr lang="en-US" altLang="en-US" sz="2400" dirty="0"/>
              <a:t>therefore the temperature of them all is the same, and the equilibrium is universal.”</a:t>
            </a:r>
            <a:br>
              <a:rPr lang="en-US" altLang="en-US" sz="2400" dirty="0"/>
            </a:br>
            <a:endParaRPr lang="en-US" alt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DB7C5C1-CD86-0968-17E1-AD85B35E115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3F3C2CA-9C23-FDD2-8203-73A68B2CD3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98C40FF5-F953-3E7C-1C51-D19FDECB61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2FE9E6F5-1084-5102-ED1E-FB6D71B607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4386C521-E952-40FB-D2B8-859F90C69D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B50E8A96-29E5-D588-88EF-7CCB83921C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E4DA921D-84EB-AFA0-0AEE-3F75347E73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08EAA11-41D5-11BA-BC33-A5A315C423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91DEFD24-EE51-EE0B-A959-7D14005737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7DAF5ACB-B6F6-9963-663C-4084364D5A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3E081EB5-C256-7BF1-311B-13BACB52FC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A4E9EE71-A567-9CEE-3112-B493AA0B05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15C92550-6928-3DA3-77DD-759649D932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9E8B3740-80F3-5926-B760-E1AF39B9C2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D8C3EE68-F247-016E-C9E1-F0AA7F429E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BEC4F664-D7EB-F500-6118-51EBCD053E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0F7A7B2-99F0-88F8-4052-16A4D632C2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>
            <a:extLst>
              <a:ext uri="{FF2B5EF4-FFF2-40B4-BE49-F238E27FC236}">
                <a16:creationId xmlns:a16="http://schemas.microsoft.com/office/drawing/2014/main" id="{44D308A8-7E7E-2800-3343-E2223889BAE6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923925"/>
            <a:ext cx="7010400" cy="5105400"/>
            <a:chOff x="-2848122" y="1066800"/>
            <a:chExt cx="7010400" cy="5105400"/>
          </a:xfrm>
        </p:grpSpPr>
        <p:pic>
          <p:nvPicPr>
            <p:cNvPr id="2066" name="Picture 2" descr="http://www.efunda.com/designstandards/sensors/thermocouples/images/thermocouple_B.gif">
              <a:extLst>
                <a:ext uri="{FF2B5EF4-FFF2-40B4-BE49-F238E27FC236}">
                  <a16:creationId xmlns:a16="http://schemas.microsoft.com/office/drawing/2014/main" id="{E4AEB639-9E6E-24FA-1DAF-45B822C522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743200" y="1371600"/>
              <a:ext cx="6905478" cy="480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7" name="Rectangle 18">
              <a:extLst>
                <a:ext uri="{FF2B5EF4-FFF2-40B4-BE49-F238E27FC236}">
                  <a16:creationId xmlns:a16="http://schemas.microsoft.com/office/drawing/2014/main" id="{D825F2B1-FB36-4C0D-F9AE-C3AEC7D5D3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-1476522" y="-304800"/>
              <a:ext cx="1295400" cy="403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060" name="Title 3">
            <a:extLst>
              <a:ext uri="{FF2B5EF4-FFF2-40B4-BE49-F238E27FC236}">
                <a16:creationId xmlns:a16="http://schemas.microsoft.com/office/drawing/2014/main" id="{2BB03FD4-4DBF-345B-E98A-89F29EBFF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2800"/>
              <a:t>Common Thermometers</a:t>
            </a:r>
          </a:p>
        </p:txBody>
      </p:sp>
      <p:pic>
        <p:nvPicPr>
          <p:cNvPr id="2061" name="Picture 25" descr="I:\thermometer.gif">
            <a:extLst>
              <a:ext uri="{FF2B5EF4-FFF2-40B4-BE49-F238E27FC236}">
                <a16:creationId xmlns:a16="http://schemas.microsoft.com/office/drawing/2014/main" id="{9F3654EE-6626-40E8-7CCE-753C0306D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52525"/>
            <a:ext cx="609600" cy="433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2" name="TextBox 16">
            <a:extLst>
              <a:ext uri="{FF2B5EF4-FFF2-40B4-BE49-F238E27FC236}">
                <a16:creationId xmlns:a16="http://schemas.microsoft.com/office/drawing/2014/main" id="{515DA179-B756-7606-5590-082192218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24525"/>
            <a:ext cx="2743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/>
              <a:t>Liquid in Glass Thermometer</a:t>
            </a:r>
          </a:p>
        </p:txBody>
      </p:sp>
      <p:sp>
        <p:nvSpPr>
          <p:cNvPr id="25612" name="TextBox 17">
            <a:extLst>
              <a:ext uri="{FF2B5EF4-FFF2-40B4-BE49-F238E27FC236}">
                <a16:creationId xmlns:a16="http://schemas.microsoft.com/office/drawing/2014/main" id="{F8509FF9-53EF-BF6B-5851-64878A3C3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6181725"/>
            <a:ext cx="5181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dirty="0"/>
              <a:t>Thermocouple Thermometer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BFE9F3-3390-6EE5-A8A8-BFC8B35E8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1457325"/>
            <a:ext cx="2667000" cy="4648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A3F37E-1571-7481-B942-768074462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2066925"/>
            <a:ext cx="2667000" cy="403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/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C62772AC-5F21-DD52-6CEC-EEEB7F61F60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699E9BA9-A137-3885-D523-B534698C18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4F400624-697C-70AA-9B7E-79E8146977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42AD094E-A653-249A-8DBB-6AE5646CF4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4027C26-9876-BFE1-2CEC-B46DF05801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B9C7FE1-8E15-BD5A-083C-8831D04E49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B801828D-18C3-AB25-AA18-DFBFFE3331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9EFFFF02-7528-518F-F6E4-FC69B8D5D7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64CBCEE-035C-D41C-D12D-C4137BEB70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D5BFDDF8-6D3D-3211-F4BD-CB7574A4AE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BB29F9B-5CF9-7AF7-68B4-1717221530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138960CC-C1AA-1607-A435-F260097A89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C9BBE52F-5886-A297-C0F2-A8C3DB1C0C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376C129A-A1B6-577E-7119-1B62AD4634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07955BCD-36BC-3993-E6AE-EF7E99B34D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54C99531-87A4-9493-D489-5ACAC72B93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1F35E95-8FB3-8D52-D939-4D558470FA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2" grpId="0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Rectangle 7">
            <a:extLst>
              <a:ext uri="{FF2B5EF4-FFF2-40B4-BE49-F238E27FC236}">
                <a16:creationId xmlns:a16="http://schemas.microsoft.com/office/drawing/2014/main" id="{A63D03C4-9E10-DD82-2D3D-4ED8FFC258C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3048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How Long it takes to Satisfy Zeroth Law?</a:t>
            </a:r>
          </a:p>
        </p:txBody>
      </p:sp>
      <p:pic>
        <p:nvPicPr>
          <p:cNvPr id="3085" name="Picture 6" descr="ice-melting-in-water-with-thermometer-at-zero-degrees-Celsius-AJHD">
            <a:extLst>
              <a:ext uri="{FF2B5EF4-FFF2-40B4-BE49-F238E27FC236}">
                <a16:creationId xmlns:a16="http://schemas.microsoft.com/office/drawing/2014/main" id="{4A84DBC3-2ED6-C6E6-D4DA-290766AA344B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676400"/>
            <a:ext cx="2314575" cy="2819400"/>
          </a:xfrm>
        </p:spPr>
      </p:pic>
      <p:sp>
        <p:nvSpPr>
          <p:cNvPr id="361481" name="Text Box 9">
            <a:extLst>
              <a:ext uri="{FF2B5EF4-FFF2-40B4-BE49-F238E27FC236}">
                <a16:creationId xmlns:a16="http://schemas.microsoft.com/office/drawing/2014/main" id="{01816D05-B760-C2DB-D35E-8478F551E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371600"/>
            <a:ext cx="59277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Conservation of Energy during a time </a:t>
            </a:r>
            <a:r>
              <a:rPr lang="en-US" altLang="en-US" i="1"/>
              <a:t>dt</a:t>
            </a:r>
          </a:p>
        </p:txBody>
      </p:sp>
      <p:sp>
        <p:nvSpPr>
          <p:cNvPr id="361482" name="Text Box 10">
            <a:extLst>
              <a:ext uri="{FF2B5EF4-FFF2-40B4-BE49-F238E27FC236}">
                <a16:creationId xmlns:a16="http://schemas.microsoft.com/office/drawing/2014/main" id="{D6CD47DC-D5F7-2A46-47D0-C330E982B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2057400"/>
            <a:ext cx="55959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Heat in  = Change in energy </a:t>
            </a:r>
          </a:p>
          <a:p>
            <a:r>
              <a:rPr lang="en-US" altLang="en-US" dirty="0"/>
              <a:t>			of thermocouple</a:t>
            </a:r>
          </a:p>
        </p:txBody>
      </p:sp>
      <p:graphicFrame>
        <p:nvGraphicFramePr>
          <p:cNvPr id="361485" name="Object 13">
            <a:extLst>
              <a:ext uri="{FF2B5EF4-FFF2-40B4-BE49-F238E27FC236}">
                <a16:creationId xmlns:a16="http://schemas.microsoft.com/office/drawing/2014/main" id="{F7318D88-ECFA-D983-D8D2-41F8E7B0BC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5203428"/>
              </p:ext>
            </p:extLst>
          </p:nvPr>
        </p:nvGraphicFramePr>
        <p:xfrm>
          <a:off x="838200" y="5257800"/>
          <a:ext cx="6953250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971800" imgH="228600" progId="Equation.3">
                  <p:embed/>
                </p:oleObj>
              </mc:Choice>
              <mc:Fallback>
                <p:oleObj name="Equation" r:id="rId3" imgW="2971800" imgH="228600" progId="Equation.3">
                  <p:embed/>
                  <p:pic>
                    <p:nvPicPr>
                      <p:cNvPr id="361485" name="Object 13">
                        <a:extLst>
                          <a:ext uri="{FF2B5EF4-FFF2-40B4-BE49-F238E27FC236}">
                            <a16:creationId xmlns:a16="http://schemas.microsoft.com/office/drawing/2014/main" id="{F7318D88-ECFA-D983-D8D2-41F8E7B0BC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257800"/>
                        <a:ext cx="6953250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1486" name="Object 14">
            <a:extLst>
              <a:ext uri="{FF2B5EF4-FFF2-40B4-BE49-F238E27FC236}">
                <a16:creationId xmlns:a16="http://schemas.microsoft.com/office/drawing/2014/main" id="{EB94179F-0B68-8780-16A5-B967CD2D7D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4419600"/>
          <a:ext cx="914400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17160" imgH="228600" progId="Equation.3">
                  <p:embed/>
                </p:oleObj>
              </mc:Choice>
              <mc:Fallback>
                <p:oleObj name="Equation" r:id="rId5" imgW="317160" imgH="228600" progId="Equation.3">
                  <p:embed/>
                  <p:pic>
                    <p:nvPicPr>
                      <p:cNvPr id="361486" name="Object 14">
                        <a:extLst>
                          <a:ext uri="{FF2B5EF4-FFF2-40B4-BE49-F238E27FC236}">
                            <a16:creationId xmlns:a16="http://schemas.microsoft.com/office/drawing/2014/main" id="{EB94179F-0B68-8780-16A5-B967CD2D7D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419600"/>
                        <a:ext cx="914400" cy="6588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0" name="Line 15">
            <a:extLst>
              <a:ext uri="{FF2B5EF4-FFF2-40B4-BE49-F238E27FC236}">
                <a16:creationId xmlns:a16="http://schemas.microsoft.com/office/drawing/2014/main" id="{B8D57E2F-1D3D-9779-D9CE-90D31AD1F6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200" y="3810000"/>
            <a:ext cx="4572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361488" name="Object 16">
            <a:extLst>
              <a:ext uri="{FF2B5EF4-FFF2-40B4-BE49-F238E27FC236}">
                <a16:creationId xmlns:a16="http://schemas.microsoft.com/office/drawing/2014/main" id="{12F969AA-A983-5771-B7BD-C21CEFE489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12975" y="4648200"/>
          <a:ext cx="987425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42720" imgH="228600" progId="Equation.3">
                  <p:embed/>
                </p:oleObj>
              </mc:Choice>
              <mc:Fallback>
                <p:oleObj name="Equation" r:id="rId7" imgW="342720" imgH="228600" progId="Equation.3">
                  <p:embed/>
                  <p:pic>
                    <p:nvPicPr>
                      <p:cNvPr id="361488" name="Object 16">
                        <a:extLst>
                          <a:ext uri="{FF2B5EF4-FFF2-40B4-BE49-F238E27FC236}">
                            <a16:creationId xmlns:a16="http://schemas.microsoft.com/office/drawing/2014/main" id="{12F969AA-A983-5771-B7BD-C21CEFE4898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2975" y="4648200"/>
                        <a:ext cx="987425" cy="6588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1" name="Line 17">
            <a:extLst>
              <a:ext uri="{FF2B5EF4-FFF2-40B4-BE49-F238E27FC236}">
                <a16:creationId xmlns:a16="http://schemas.microsoft.com/office/drawing/2014/main" id="{3CFF8538-3033-21D0-A908-12827FD6A91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371600" y="3733800"/>
            <a:ext cx="1335088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graphicFrame>
        <p:nvGraphicFramePr>
          <p:cNvPr id="361490" name="Object 18">
            <a:extLst>
              <a:ext uri="{FF2B5EF4-FFF2-40B4-BE49-F238E27FC236}">
                <a16:creationId xmlns:a16="http://schemas.microsoft.com/office/drawing/2014/main" id="{ADA62DA5-07B4-B5A3-AA21-5E591FB9E3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7362128"/>
              </p:ext>
            </p:extLst>
          </p:nvPr>
        </p:nvGraphicFramePr>
        <p:xfrm>
          <a:off x="793750" y="6019800"/>
          <a:ext cx="7966075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162240" imgH="228600" progId="Equation.3">
                  <p:embed/>
                </p:oleObj>
              </mc:Choice>
              <mc:Fallback>
                <p:oleObj name="Equation" r:id="rId9" imgW="3162240" imgH="228600" progId="Equation.3">
                  <p:embed/>
                  <p:pic>
                    <p:nvPicPr>
                      <p:cNvPr id="361490" name="Object 18">
                        <a:extLst>
                          <a:ext uri="{FF2B5EF4-FFF2-40B4-BE49-F238E27FC236}">
                            <a16:creationId xmlns:a16="http://schemas.microsoft.com/office/drawing/2014/main" id="{ADA62DA5-07B4-B5A3-AA21-5E591FB9E3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6019800"/>
                        <a:ext cx="7966075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62" name="Picture 14">
            <a:extLst>
              <a:ext uri="{FF2B5EF4-FFF2-40B4-BE49-F238E27FC236}">
                <a16:creationId xmlns:a16="http://schemas.microsoft.com/office/drawing/2014/main" id="{F78F57E7-D532-1B11-C8F4-04CD6B338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57200"/>
            <a:ext cx="2190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20">
            <a:extLst>
              <a:ext uri="{FF2B5EF4-FFF2-40B4-BE49-F238E27FC236}">
                <a16:creationId xmlns:a16="http://schemas.microsoft.com/office/drawing/2014/main" id="{65103E7D-346D-92C5-5B22-271B7B27AD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90900" y="3084513"/>
          <a:ext cx="5197475" cy="1135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803240" imgH="393480" progId="Equation.3">
                  <p:embed/>
                </p:oleObj>
              </mc:Choice>
              <mc:Fallback>
                <p:oleObj name="Equation" r:id="rId12" imgW="1803240" imgH="393480" progId="Equation.3">
                  <p:embed/>
                  <p:pic>
                    <p:nvPicPr>
                      <p:cNvPr id="2" name="Object 20">
                        <a:extLst>
                          <a:ext uri="{FF2B5EF4-FFF2-40B4-BE49-F238E27FC236}">
                            <a16:creationId xmlns:a16="http://schemas.microsoft.com/office/drawing/2014/main" id="{65103E7D-346D-92C5-5B22-271B7B27AD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0900" y="3084513"/>
                        <a:ext cx="5197475" cy="11350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38">
            <a:extLst>
              <a:ext uri="{FF2B5EF4-FFF2-40B4-BE49-F238E27FC236}">
                <a16:creationId xmlns:a16="http://schemas.microsoft.com/office/drawing/2014/main" id="{E6D6FC74-4F78-816A-C59C-BC1FD7FA582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AB697E00-26F2-AEBF-AC09-FAAA5F9577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A749B02E-72D3-0726-9B9B-745FC16E0A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4EAE9C5C-EB9D-6E81-B3DB-4DEA92C978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D86DD9DC-FC91-0616-0029-8B56F28BA1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511E7673-1C50-9045-2517-73147F557D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C0A3B55D-4C77-08EF-3D4F-9BDAF6124E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C97D554-7311-1D78-C747-FDD8D0A92F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0C72B5F8-5C83-7DEE-09EE-6935E0AEB1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D295B7F7-0E4F-7BB8-11EC-392DA2D46F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CF58FBA2-1F30-E83A-4C02-0506C6C397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54722632-C77A-B05B-2FAF-23E69BCA6B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95369F1-86DA-DCDF-DA35-DB89AAF80C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BCC84468-BF41-905F-5951-4EBE644577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B4D517D8-4469-1700-F8EB-7424648B9D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BB6F818-54F7-F272-608E-1893643676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4AF7AA5-4824-5F3B-CDEC-C5E0E6938B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1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1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61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61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61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61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81" grpId="0"/>
      <p:bldP spid="3614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65572" name="Object 4">
                <a:extLst>
                  <a:ext uri="{FF2B5EF4-FFF2-40B4-BE49-F238E27FC236}">
                    <a16:creationId xmlns:a16="http://schemas.microsoft.com/office/drawing/2014/main" id="{63B95D34-6587-97AA-4D68-20D72D039032}"/>
                  </a:ext>
                </a:extLst>
              </p:cNvPr>
              <p:cNvSpPr txBox="1"/>
              <p:nvPr/>
            </p:nvSpPr>
            <p:spPr bwMode="auto">
              <a:xfrm>
                <a:off x="2838450" y="2336800"/>
                <a:ext cx="3659188" cy="12461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5572" name="Object 4">
                <a:extLst>
                  <a:ext uri="{FF2B5EF4-FFF2-40B4-BE49-F238E27FC236}">
                    <a16:creationId xmlns:a16="http://schemas.microsoft.com/office/drawing/2014/main" id="{63B95D34-6587-97AA-4D68-20D72D039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38450" y="2336800"/>
                <a:ext cx="3659188" cy="12461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5574" name="Object 6">
                <a:extLst>
                  <a:ext uri="{FF2B5EF4-FFF2-40B4-BE49-F238E27FC236}">
                    <a16:creationId xmlns:a16="http://schemas.microsoft.com/office/drawing/2014/main" id="{5E1ED605-EFAD-9E0B-C5A1-54E08CDB54DF}"/>
                  </a:ext>
                </a:extLst>
              </p:cNvPr>
              <p:cNvSpPr txBox="1"/>
              <p:nvPr/>
            </p:nvSpPr>
            <p:spPr bwMode="auto">
              <a:xfrm>
                <a:off x="4416425" y="3706813"/>
                <a:ext cx="2084388" cy="12461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5574" name="Object 6">
                <a:extLst>
                  <a:ext uri="{FF2B5EF4-FFF2-40B4-BE49-F238E27FC236}">
                    <a16:creationId xmlns:a16="http://schemas.microsoft.com/office/drawing/2014/main" id="{5E1ED605-EFAD-9E0B-C5A1-54E08CDB54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6425" y="3706813"/>
                <a:ext cx="2084388" cy="12461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5575" name="Text Box 7">
            <a:extLst>
              <a:ext uri="{FF2B5EF4-FFF2-40B4-BE49-F238E27FC236}">
                <a16:creationId xmlns:a16="http://schemas.microsoft.com/office/drawing/2014/main" id="{9009D91E-2197-DE12-21C6-CE86D6822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575" y="3886200"/>
            <a:ext cx="3271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Define Time constant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5579" name="Object 11">
                <a:extLst>
                  <a:ext uri="{FF2B5EF4-FFF2-40B4-BE49-F238E27FC236}">
                    <a16:creationId xmlns:a16="http://schemas.microsoft.com/office/drawing/2014/main" id="{0F44584B-FF54-D151-9B66-1DD0AEAC9DFD}"/>
                  </a:ext>
                </a:extLst>
              </p:cNvPr>
              <p:cNvSpPr txBox="1"/>
              <p:nvPr/>
            </p:nvSpPr>
            <p:spPr bwMode="auto">
              <a:xfrm>
                <a:off x="3252788" y="5187950"/>
                <a:ext cx="2598737" cy="11366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5579" name="Object 11">
                <a:extLst>
                  <a:ext uri="{FF2B5EF4-FFF2-40B4-BE49-F238E27FC236}">
                    <a16:creationId xmlns:a16="http://schemas.microsoft.com/office/drawing/2014/main" id="{0F44584B-FF54-D151-9B66-1DD0AEAC9D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52788" y="5187950"/>
                <a:ext cx="2598737" cy="11366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74" name="Rectangle 16">
            <a:extLst>
              <a:ext uri="{FF2B5EF4-FFF2-40B4-BE49-F238E27FC236}">
                <a16:creationId xmlns:a16="http://schemas.microsoft.com/office/drawing/2014/main" id="{66FAF6CE-359E-77EF-6C16-186CF1037B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026275" cy="1143000"/>
          </a:xfrm>
        </p:spPr>
        <p:txBody>
          <a:bodyPr/>
          <a:lstStyle/>
          <a:p>
            <a:r>
              <a:rPr lang="en-US" altLang="en-US" sz="2800"/>
              <a:t>Sudden contacting of Sensor with a Known Constant Temperature Chip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20">
                <a:extLst>
                  <a:ext uri="{FF2B5EF4-FFF2-40B4-BE49-F238E27FC236}">
                    <a16:creationId xmlns:a16="http://schemas.microsoft.com/office/drawing/2014/main" id="{D941A7C9-6CEE-D736-5443-FFD319102FA5}"/>
                  </a:ext>
                </a:extLst>
              </p:cNvPr>
              <p:cNvSpPr txBox="1"/>
              <p:nvPr/>
            </p:nvSpPr>
            <p:spPr bwMode="auto">
              <a:xfrm>
                <a:off x="2482850" y="1187450"/>
                <a:ext cx="4443413" cy="10287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Object 20">
                <a:extLst>
                  <a:ext uri="{FF2B5EF4-FFF2-40B4-BE49-F238E27FC236}">
                    <a16:creationId xmlns:a16="http://schemas.microsoft.com/office/drawing/2014/main" id="{D941A7C9-6CEE-D736-5443-FFD319102F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82850" y="1187450"/>
                <a:ext cx="4443413" cy="10287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081" name="Ink 11">
                <a:extLst>
                  <a:ext uri="{FF2B5EF4-FFF2-40B4-BE49-F238E27FC236}">
                    <a16:creationId xmlns:a16="http://schemas.microsoft.com/office/drawing/2014/main" id="{CB78EF86-4F0C-5CDE-9E84-2D5DE48993D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16825" y="6294438"/>
              <a:ext cx="1588" cy="1587"/>
            </p14:xfrm>
          </p:contentPart>
        </mc:Choice>
        <mc:Fallback xmlns="">
          <p:pic>
            <p:nvPicPr>
              <p:cNvPr id="3081" name="Ink 11">
                <a:extLst>
                  <a:ext uri="{FF2B5EF4-FFF2-40B4-BE49-F238E27FC236}">
                    <a16:creationId xmlns:a16="http://schemas.microsoft.com/office/drawing/2014/main" id="{CB78EF86-4F0C-5CDE-9E84-2D5DE48993D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75537" y="6253176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7177" name="Group 38">
            <a:extLst>
              <a:ext uri="{FF2B5EF4-FFF2-40B4-BE49-F238E27FC236}">
                <a16:creationId xmlns:a16="http://schemas.microsoft.com/office/drawing/2014/main" id="{D75B24A7-2808-8E30-0F05-C11FEA7635D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9" name="Group 19">
              <a:extLst>
                <a:ext uri="{FF2B5EF4-FFF2-40B4-BE49-F238E27FC236}">
                  <a16:creationId xmlns:a16="http://schemas.microsoft.com/office/drawing/2014/main" id="{6220BB19-25F6-ED5B-624C-349008B993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181" name="Group 8">
                <a:extLst>
                  <a:ext uri="{FF2B5EF4-FFF2-40B4-BE49-F238E27FC236}">
                    <a16:creationId xmlns:a16="http://schemas.microsoft.com/office/drawing/2014/main" id="{0E362842-0135-2E5B-A609-6849853833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183" name="Group 9">
                  <a:extLst>
                    <a:ext uri="{FF2B5EF4-FFF2-40B4-BE49-F238E27FC236}">
                      <a16:creationId xmlns:a16="http://schemas.microsoft.com/office/drawing/2014/main" id="{ABDA81A8-59D8-7FA4-145D-4C01B694C3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7193" name="Rectangle 10">
                    <a:extLst>
                      <a:ext uri="{FF2B5EF4-FFF2-40B4-BE49-F238E27FC236}">
                        <a16:creationId xmlns:a16="http://schemas.microsoft.com/office/drawing/2014/main" id="{63B93D45-ACB3-4311-8E23-BF7E756BBF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4" name="Rectangle 11">
                    <a:extLst>
                      <a:ext uri="{FF2B5EF4-FFF2-40B4-BE49-F238E27FC236}">
                        <a16:creationId xmlns:a16="http://schemas.microsoft.com/office/drawing/2014/main" id="{E25E4E14-F431-9569-B79E-108371420A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4" name="Group 12">
                  <a:extLst>
                    <a:ext uri="{FF2B5EF4-FFF2-40B4-BE49-F238E27FC236}">
                      <a16:creationId xmlns:a16="http://schemas.microsoft.com/office/drawing/2014/main" id="{FCC84B02-1CDC-FE08-DAF3-A19ABBD26C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7191" name="Rectangle 13">
                    <a:extLst>
                      <a:ext uri="{FF2B5EF4-FFF2-40B4-BE49-F238E27FC236}">
                        <a16:creationId xmlns:a16="http://schemas.microsoft.com/office/drawing/2014/main" id="{F658C9A8-CE23-0C6C-1BDE-E84B0BC383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2" name="Rectangle 14">
                    <a:extLst>
                      <a:ext uri="{FF2B5EF4-FFF2-40B4-BE49-F238E27FC236}">
                        <a16:creationId xmlns:a16="http://schemas.microsoft.com/office/drawing/2014/main" id="{E15E2E52-9EE7-8F53-CBA2-56420177B4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5" name="Group 15">
                  <a:extLst>
                    <a:ext uri="{FF2B5EF4-FFF2-40B4-BE49-F238E27FC236}">
                      <a16:creationId xmlns:a16="http://schemas.microsoft.com/office/drawing/2014/main" id="{13F753BE-C128-B200-2A04-5DDF42820C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7189" name="Rectangle 16">
                    <a:extLst>
                      <a:ext uri="{FF2B5EF4-FFF2-40B4-BE49-F238E27FC236}">
                        <a16:creationId xmlns:a16="http://schemas.microsoft.com/office/drawing/2014/main" id="{4185B1ED-6A6E-E196-0701-787E270826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90" name="Rectangle 17">
                    <a:extLst>
                      <a:ext uri="{FF2B5EF4-FFF2-40B4-BE49-F238E27FC236}">
                        <a16:creationId xmlns:a16="http://schemas.microsoft.com/office/drawing/2014/main" id="{8E669C48-D722-9BF2-3FD8-663651AB07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7186" name="Group 18">
                  <a:extLst>
                    <a:ext uri="{FF2B5EF4-FFF2-40B4-BE49-F238E27FC236}">
                      <a16:creationId xmlns:a16="http://schemas.microsoft.com/office/drawing/2014/main" id="{C703A863-E281-986D-ADB5-F8AF8508BF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7187" name="Rectangle 19">
                    <a:extLst>
                      <a:ext uri="{FF2B5EF4-FFF2-40B4-BE49-F238E27FC236}">
                        <a16:creationId xmlns:a16="http://schemas.microsoft.com/office/drawing/2014/main" id="{AF4EE810-D062-2C66-3AE7-D11425D5FC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7188" name="Rectangle 20">
                    <a:extLst>
                      <a:ext uri="{FF2B5EF4-FFF2-40B4-BE49-F238E27FC236}">
                        <a16:creationId xmlns:a16="http://schemas.microsoft.com/office/drawing/2014/main" id="{A485BCC8-D2E7-DA96-B233-EEC1C8CC26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18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0A80205-5EC5-7A47-2EC7-CBB42D09BB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5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5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65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5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5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5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5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572" grpId="0" animBg="1"/>
      <p:bldP spid="365574" grpId="0" animBg="1"/>
      <p:bldP spid="365575" grpId="0"/>
      <p:bldP spid="365579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6">
            <a:extLst>
              <a:ext uri="{FF2B5EF4-FFF2-40B4-BE49-F238E27FC236}">
                <a16:creationId xmlns:a16="http://schemas.microsoft.com/office/drawing/2014/main" id="{1324D10B-FBDF-AB10-52D7-D8BCA15B2B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026275" cy="1143000"/>
          </a:xfrm>
        </p:spPr>
        <p:txBody>
          <a:bodyPr/>
          <a:lstStyle/>
          <a:p>
            <a:r>
              <a:rPr lang="en-US" altLang="en-US" sz="2800"/>
              <a:t>Solution thru Laplace Transforms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1" name="Ink 11">
                <a:extLst>
                  <a:ext uri="{FF2B5EF4-FFF2-40B4-BE49-F238E27FC236}">
                    <a16:creationId xmlns:a16="http://schemas.microsoft.com/office/drawing/2014/main" id="{66EC583A-13F5-F471-6432-FC5BF5E1880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16825" y="6294438"/>
              <a:ext cx="1588" cy="1587"/>
            </p14:xfrm>
          </p:contentPart>
        </mc:Choice>
        <mc:Fallback xmlns="">
          <p:pic>
            <p:nvPicPr>
              <p:cNvPr id="3081" name="Ink 11">
                <a:extLst>
                  <a:ext uri="{FF2B5EF4-FFF2-40B4-BE49-F238E27FC236}">
                    <a16:creationId xmlns:a16="http://schemas.microsoft.com/office/drawing/2014/main" id="{66EC583A-13F5-F471-6432-FC5BF5E1880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75537" y="6253176"/>
                <a:ext cx="84164" cy="84111"/>
              </a:xfrm>
              <a:prstGeom prst="rect">
                <a:avLst/>
              </a:prstGeom>
            </p:spPr>
          </p:pic>
        </mc:Fallback>
      </mc:AlternateContent>
      <p:sp>
        <p:nvSpPr>
          <p:cNvPr id="14344" name="TextBox 1">
            <a:extLst>
              <a:ext uri="{FF2B5EF4-FFF2-40B4-BE49-F238E27FC236}">
                <a16:creationId xmlns:a16="http://schemas.microsoft.com/office/drawing/2014/main" id="{9ACBBF09-7CEA-A12D-D171-45241862A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362200"/>
            <a:ext cx="6357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Space of Laplace Transform is free of derivatives!</a:t>
            </a:r>
          </a:p>
        </p:txBody>
      </p:sp>
      <p:grpSp>
        <p:nvGrpSpPr>
          <p:cNvPr id="8198" name="Group 38">
            <a:extLst>
              <a:ext uri="{FF2B5EF4-FFF2-40B4-BE49-F238E27FC236}">
                <a16:creationId xmlns:a16="http://schemas.microsoft.com/office/drawing/2014/main" id="{639922D2-0544-628F-2A67-5AF7E07F8E6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201" name="Group 19">
              <a:extLst>
                <a:ext uri="{FF2B5EF4-FFF2-40B4-BE49-F238E27FC236}">
                  <a16:creationId xmlns:a16="http://schemas.microsoft.com/office/drawing/2014/main" id="{35C327CB-C242-1AAE-73E2-30FF328D70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203" name="Group 8">
                <a:extLst>
                  <a:ext uri="{FF2B5EF4-FFF2-40B4-BE49-F238E27FC236}">
                    <a16:creationId xmlns:a16="http://schemas.microsoft.com/office/drawing/2014/main" id="{DFB85996-2E3B-26EE-175A-4A55958092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205" name="Group 9">
                  <a:extLst>
                    <a:ext uri="{FF2B5EF4-FFF2-40B4-BE49-F238E27FC236}">
                      <a16:creationId xmlns:a16="http://schemas.microsoft.com/office/drawing/2014/main" id="{B081AC35-D939-1D43-C794-062A546AFF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8215" name="Rectangle 10">
                    <a:extLst>
                      <a:ext uri="{FF2B5EF4-FFF2-40B4-BE49-F238E27FC236}">
                        <a16:creationId xmlns:a16="http://schemas.microsoft.com/office/drawing/2014/main" id="{25F1F8FB-7EE9-7C31-677D-B182389089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6" name="Rectangle 11">
                    <a:extLst>
                      <a:ext uri="{FF2B5EF4-FFF2-40B4-BE49-F238E27FC236}">
                        <a16:creationId xmlns:a16="http://schemas.microsoft.com/office/drawing/2014/main" id="{795B70CF-F90E-3F4E-1868-B9FA3D38AD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6" name="Group 12">
                  <a:extLst>
                    <a:ext uri="{FF2B5EF4-FFF2-40B4-BE49-F238E27FC236}">
                      <a16:creationId xmlns:a16="http://schemas.microsoft.com/office/drawing/2014/main" id="{FCB2F3B3-F7F8-2824-60A7-818C5CAE6C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8213" name="Rectangle 13">
                    <a:extLst>
                      <a:ext uri="{FF2B5EF4-FFF2-40B4-BE49-F238E27FC236}">
                        <a16:creationId xmlns:a16="http://schemas.microsoft.com/office/drawing/2014/main" id="{9F80558D-E65E-278A-803B-395D9EE8BB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4" name="Rectangle 14">
                    <a:extLst>
                      <a:ext uri="{FF2B5EF4-FFF2-40B4-BE49-F238E27FC236}">
                        <a16:creationId xmlns:a16="http://schemas.microsoft.com/office/drawing/2014/main" id="{2B3876E0-E753-6DED-B71B-F4067C8A4A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7" name="Group 15">
                  <a:extLst>
                    <a:ext uri="{FF2B5EF4-FFF2-40B4-BE49-F238E27FC236}">
                      <a16:creationId xmlns:a16="http://schemas.microsoft.com/office/drawing/2014/main" id="{B9AFAA90-B96A-D9AD-0C2E-FBCA921F59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8211" name="Rectangle 16">
                    <a:extLst>
                      <a:ext uri="{FF2B5EF4-FFF2-40B4-BE49-F238E27FC236}">
                        <a16:creationId xmlns:a16="http://schemas.microsoft.com/office/drawing/2014/main" id="{5508DA50-5FBB-B107-FB29-51FDB04F24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2" name="Rectangle 17">
                    <a:extLst>
                      <a:ext uri="{FF2B5EF4-FFF2-40B4-BE49-F238E27FC236}">
                        <a16:creationId xmlns:a16="http://schemas.microsoft.com/office/drawing/2014/main" id="{5FFC373F-12F1-FBC1-8E3E-1135444286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208" name="Group 18">
                  <a:extLst>
                    <a:ext uri="{FF2B5EF4-FFF2-40B4-BE49-F238E27FC236}">
                      <a16:creationId xmlns:a16="http://schemas.microsoft.com/office/drawing/2014/main" id="{0F04AC24-FDB6-D3B8-4859-00A564D751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8209" name="Rectangle 19">
                    <a:extLst>
                      <a:ext uri="{FF2B5EF4-FFF2-40B4-BE49-F238E27FC236}">
                        <a16:creationId xmlns:a16="http://schemas.microsoft.com/office/drawing/2014/main" id="{143AA754-7A53-32CE-031D-230B41954F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8210" name="Rectangle 20">
                    <a:extLst>
                      <a:ext uri="{FF2B5EF4-FFF2-40B4-BE49-F238E27FC236}">
                        <a16:creationId xmlns:a16="http://schemas.microsoft.com/office/drawing/2014/main" id="{A798A3A4-CBA3-BFD8-C2D3-2A751A8258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20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E37E16B-F2E4-2099-BF9C-763D491243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11">
                <a:extLst>
                  <a:ext uri="{FF2B5EF4-FFF2-40B4-BE49-F238E27FC236}">
                    <a16:creationId xmlns:a16="http://schemas.microsoft.com/office/drawing/2014/main" id="{603112FF-CF3D-64D8-4DC2-C7497FD0819A}"/>
                  </a:ext>
                </a:extLst>
              </p:cNvPr>
              <p:cNvSpPr txBox="1"/>
              <p:nvPr/>
            </p:nvSpPr>
            <p:spPr bwMode="auto">
              <a:xfrm>
                <a:off x="776288" y="3232150"/>
                <a:ext cx="7037387" cy="9588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physical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space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tc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𝐿𝑇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space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11">
                <a:extLst>
                  <a:ext uri="{FF2B5EF4-FFF2-40B4-BE49-F238E27FC236}">
                    <a16:creationId xmlns:a16="http://schemas.microsoft.com/office/drawing/2014/main" id="{603112FF-CF3D-64D8-4DC2-C7497FD08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6288" y="3232150"/>
                <a:ext cx="7037387" cy="9588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11">
                <a:extLst>
                  <a:ext uri="{FF2B5EF4-FFF2-40B4-BE49-F238E27FC236}">
                    <a16:creationId xmlns:a16="http://schemas.microsoft.com/office/drawing/2014/main" id="{9275F8C3-B2C4-6124-F64C-3971242C0E6B}"/>
                  </a:ext>
                </a:extLst>
              </p:cNvPr>
              <p:cNvSpPr txBox="1"/>
              <p:nvPr/>
            </p:nvSpPr>
            <p:spPr bwMode="auto">
              <a:xfrm>
                <a:off x="695325" y="4494213"/>
                <a:ext cx="7618410" cy="9363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𝑃𝑆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tc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.....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</m:t>
                      </m:r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𝐿𝑇𝑆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Object 11">
                <a:extLst>
                  <a:ext uri="{FF2B5EF4-FFF2-40B4-BE49-F238E27FC236}">
                    <a16:creationId xmlns:a16="http://schemas.microsoft.com/office/drawing/2014/main" id="{9275F8C3-B2C4-6124-F64C-3971242C0E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5325" y="4494213"/>
                <a:ext cx="7618410" cy="93638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11">
                <a:extLst>
                  <a:ext uri="{FF2B5EF4-FFF2-40B4-BE49-F238E27FC236}">
                    <a16:creationId xmlns:a16="http://schemas.microsoft.com/office/drawing/2014/main" id="{7CB8817E-BDCD-8B02-A67D-D4BF510BAF20}"/>
                  </a:ext>
                </a:extLst>
              </p:cNvPr>
              <p:cNvSpPr txBox="1"/>
              <p:nvPr/>
            </p:nvSpPr>
            <p:spPr bwMode="auto">
              <a:xfrm>
                <a:off x="3252788" y="1225550"/>
                <a:ext cx="2598737" cy="11366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Object 11">
                <a:extLst>
                  <a:ext uri="{FF2B5EF4-FFF2-40B4-BE49-F238E27FC236}">
                    <a16:creationId xmlns:a16="http://schemas.microsoft.com/office/drawing/2014/main" id="{7CB8817E-BDCD-8B02-A67D-D4BF510BAF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52788" y="1225550"/>
                <a:ext cx="2598737" cy="11366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65581" name="Object 13">
                <a:extLst>
                  <a:ext uri="{FF2B5EF4-FFF2-40B4-BE49-F238E27FC236}">
                    <a16:creationId xmlns:a16="http://schemas.microsoft.com/office/drawing/2014/main" id="{DC968B07-567F-B170-CE07-559BDFED74D9}"/>
                  </a:ext>
                </a:extLst>
              </p:cNvPr>
              <p:cNvSpPr txBox="1"/>
              <p:nvPr/>
            </p:nvSpPr>
            <p:spPr bwMode="auto">
              <a:xfrm>
                <a:off x="2740025" y="2819400"/>
                <a:ext cx="3403600" cy="11366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5581" name="Object 13">
                <a:extLst>
                  <a:ext uri="{FF2B5EF4-FFF2-40B4-BE49-F238E27FC236}">
                    <a16:creationId xmlns:a16="http://schemas.microsoft.com/office/drawing/2014/main" id="{DC968B07-567F-B170-CE07-559BDFED74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0025" y="2819400"/>
                <a:ext cx="3403600" cy="11366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5582" name="Object 14">
                <a:extLst>
                  <a:ext uri="{FF2B5EF4-FFF2-40B4-BE49-F238E27FC236}">
                    <a16:creationId xmlns:a16="http://schemas.microsoft.com/office/drawing/2014/main" id="{F07C8748-6126-E91B-F0D9-4EC035A4F8DC}"/>
                  </a:ext>
                </a:extLst>
              </p:cNvPr>
              <p:cNvSpPr txBox="1"/>
              <p:nvPr/>
            </p:nvSpPr>
            <p:spPr bwMode="auto">
              <a:xfrm>
                <a:off x="2789238" y="3962400"/>
                <a:ext cx="2965450" cy="11366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5582" name="Object 14">
                <a:extLst>
                  <a:ext uri="{FF2B5EF4-FFF2-40B4-BE49-F238E27FC236}">
                    <a16:creationId xmlns:a16="http://schemas.microsoft.com/office/drawing/2014/main" id="{F07C8748-6126-E91B-F0D9-4EC035A4F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89238" y="3962400"/>
                <a:ext cx="2965450" cy="11366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5583" name="Object 15">
                <a:extLst>
                  <a:ext uri="{FF2B5EF4-FFF2-40B4-BE49-F238E27FC236}">
                    <a16:creationId xmlns:a16="http://schemas.microsoft.com/office/drawing/2014/main" id="{D65A3464-D7E6-4AAE-9EB2-EDC247C04C5A}"/>
                  </a:ext>
                </a:extLst>
              </p:cNvPr>
              <p:cNvSpPr txBox="1"/>
              <p:nvPr/>
            </p:nvSpPr>
            <p:spPr bwMode="auto">
              <a:xfrm>
                <a:off x="2724150" y="5181600"/>
                <a:ext cx="2782888" cy="12112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5583" name="Object 15">
                <a:extLst>
                  <a:ext uri="{FF2B5EF4-FFF2-40B4-BE49-F238E27FC236}">
                    <a16:creationId xmlns:a16="http://schemas.microsoft.com/office/drawing/2014/main" id="{D65A3464-D7E6-4AAE-9EB2-EDC247C04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24150" y="5181600"/>
                <a:ext cx="2782888" cy="12112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2" name="Rectangle 16">
            <a:extLst>
              <a:ext uri="{FF2B5EF4-FFF2-40B4-BE49-F238E27FC236}">
                <a16:creationId xmlns:a16="http://schemas.microsoft.com/office/drawing/2014/main" id="{292F2045-2E38-AE20-E141-A02A36FE9D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026275" cy="1143000"/>
          </a:xfrm>
        </p:spPr>
        <p:txBody>
          <a:bodyPr/>
          <a:lstStyle/>
          <a:p>
            <a:r>
              <a:rPr lang="en-US" altLang="en-US" sz="2800"/>
              <a:t>Solution thru Laplace Transforms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81" name="Ink 11">
                <a:extLst>
                  <a:ext uri="{FF2B5EF4-FFF2-40B4-BE49-F238E27FC236}">
                    <a16:creationId xmlns:a16="http://schemas.microsoft.com/office/drawing/2014/main" id="{AF33D384-EAAA-BF05-45EF-AF8C21F4729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16825" y="6294438"/>
              <a:ext cx="1588" cy="1587"/>
            </p14:xfrm>
          </p:contentPart>
        </mc:Choice>
        <mc:Fallback xmlns="">
          <p:pic>
            <p:nvPicPr>
              <p:cNvPr id="3081" name="Ink 11">
                <a:extLst>
                  <a:ext uri="{FF2B5EF4-FFF2-40B4-BE49-F238E27FC236}">
                    <a16:creationId xmlns:a16="http://schemas.microsoft.com/office/drawing/2014/main" id="{AF33D384-EAAA-BF05-45EF-AF8C21F4729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75537" y="6253176"/>
                <a:ext cx="84164" cy="84111"/>
              </a:xfrm>
              <a:prstGeom prst="rect">
                <a:avLst/>
              </a:prstGeom>
            </p:spPr>
          </p:pic>
        </mc:Fallback>
      </mc:AlternateContent>
      <p:sp>
        <p:nvSpPr>
          <p:cNvPr id="14344" name="TextBox 1">
            <a:extLst>
              <a:ext uri="{FF2B5EF4-FFF2-40B4-BE49-F238E27FC236}">
                <a16:creationId xmlns:a16="http://schemas.microsoft.com/office/drawing/2014/main" id="{2C94BA3D-B40A-7435-7CE3-87085D5CD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362200"/>
            <a:ext cx="5695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Apply Laplace Transform to above FO-ODE</a:t>
            </a:r>
          </a:p>
        </p:txBody>
      </p:sp>
      <p:grpSp>
        <p:nvGrpSpPr>
          <p:cNvPr id="9225" name="Group 38">
            <a:extLst>
              <a:ext uri="{FF2B5EF4-FFF2-40B4-BE49-F238E27FC236}">
                <a16:creationId xmlns:a16="http://schemas.microsoft.com/office/drawing/2014/main" id="{182EAE73-914D-9A6D-D23C-4A4E23914B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26" name="Group 19">
              <a:extLst>
                <a:ext uri="{FF2B5EF4-FFF2-40B4-BE49-F238E27FC236}">
                  <a16:creationId xmlns:a16="http://schemas.microsoft.com/office/drawing/2014/main" id="{8245EBE5-0186-9400-8D0E-55A5498DC1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228" name="Group 8">
                <a:extLst>
                  <a:ext uri="{FF2B5EF4-FFF2-40B4-BE49-F238E27FC236}">
                    <a16:creationId xmlns:a16="http://schemas.microsoft.com/office/drawing/2014/main" id="{0DEA32B7-E572-DC43-C7A7-F6754B6903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230" name="Group 9">
                  <a:extLst>
                    <a:ext uri="{FF2B5EF4-FFF2-40B4-BE49-F238E27FC236}">
                      <a16:creationId xmlns:a16="http://schemas.microsoft.com/office/drawing/2014/main" id="{32954D19-82E7-DC83-CF99-A5E2440118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9240" name="Rectangle 10">
                    <a:extLst>
                      <a:ext uri="{FF2B5EF4-FFF2-40B4-BE49-F238E27FC236}">
                        <a16:creationId xmlns:a16="http://schemas.microsoft.com/office/drawing/2014/main" id="{CC5DCFE4-5342-CEEA-17BE-2D8C436233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41" name="Rectangle 11">
                    <a:extLst>
                      <a:ext uri="{FF2B5EF4-FFF2-40B4-BE49-F238E27FC236}">
                        <a16:creationId xmlns:a16="http://schemas.microsoft.com/office/drawing/2014/main" id="{8F94C678-FE2B-18CC-D1BA-31A5531D88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1" name="Group 12">
                  <a:extLst>
                    <a:ext uri="{FF2B5EF4-FFF2-40B4-BE49-F238E27FC236}">
                      <a16:creationId xmlns:a16="http://schemas.microsoft.com/office/drawing/2014/main" id="{68FB3A59-5180-E4AD-77A2-DFCCB6E7E5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9238" name="Rectangle 13">
                    <a:extLst>
                      <a:ext uri="{FF2B5EF4-FFF2-40B4-BE49-F238E27FC236}">
                        <a16:creationId xmlns:a16="http://schemas.microsoft.com/office/drawing/2014/main" id="{566D7AE8-B07D-4733-216F-FE6923A63C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9" name="Rectangle 14">
                    <a:extLst>
                      <a:ext uri="{FF2B5EF4-FFF2-40B4-BE49-F238E27FC236}">
                        <a16:creationId xmlns:a16="http://schemas.microsoft.com/office/drawing/2014/main" id="{A77331D5-B3FF-1965-2CC0-76CE29CD96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2" name="Group 15">
                  <a:extLst>
                    <a:ext uri="{FF2B5EF4-FFF2-40B4-BE49-F238E27FC236}">
                      <a16:creationId xmlns:a16="http://schemas.microsoft.com/office/drawing/2014/main" id="{7E7D1D40-7AED-A899-3CE8-4933B77DD9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9236" name="Rectangle 16">
                    <a:extLst>
                      <a:ext uri="{FF2B5EF4-FFF2-40B4-BE49-F238E27FC236}">
                        <a16:creationId xmlns:a16="http://schemas.microsoft.com/office/drawing/2014/main" id="{93F171A5-EA2E-E5D1-F413-9AEF1A741D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7" name="Rectangle 17">
                    <a:extLst>
                      <a:ext uri="{FF2B5EF4-FFF2-40B4-BE49-F238E27FC236}">
                        <a16:creationId xmlns:a16="http://schemas.microsoft.com/office/drawing/2014/main" id="{D642113D-81DE-3A9F-4983-B37EF28B21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233" name="Group 18">
                  <a:extLst>
                    <a:ext uri="{FF2B5EF4-FFF2-40B4-BE49-F238E27FC236}">
                      <a16:creationId xmlns:a16="http://schemas.microsoft.com/office/drawing/2014/main" id="{F1AF0E50-E874-17D6-68AF-A128E4000A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9234" name="Rectangle 19">
                    <a:extLst>
                      <a:ext uri="{FF2B5EF4-FFF2-40B4-BE49-F238E27FC236}">
                        <a16:creationId xmlns:a16="http://schemas.microsoft.com/office/drawing/2014/main" id="{A02B7C76-99EB-5C81-F170-882F1EEABD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9235" name="Rectangle 20">
                    <a:extLst>
                      <a:ext uri="{FF2B5EF4-FFF2-40B4-BE49-F238E27FC236}">
                        <a16:creationId xmlns:a16="http://schemas.microsoft.com/office/drawing/2014/main" id="{BD479380-064D-BD8D-3C90-ED7A91BC9C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22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D8F53FD-3C12-C5E2-E6A9-DEB992FF7D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11">
                <a:extLst>
                  <a:ext uri="{FF2B5EF4-FFF2-40B4-BE49-F238E27FC236}">
                    <a16:creationId xmlns:a16="http://schemas.microsoft.com/office/drawing/2014/main" id="{E0B2DDD4-D3BF-C393-BB8E-5200BD4A3B52}"/>
                  </a:ext>
                </a:extLst>
              </p:cNvPr>
              <p:cNvSpPr txBox="1"/>
              <p:nvPr/>
            </p:nvSpPr>
            <p:spPr bwMode="auto">
              <a:xfrm>
                <a:off x="3252788" y="1225550"/>
                <a:ext cx="2598737" cy="11366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Object 11">
                <a:extLst>
                  <a:ext uri="{FF2B5EF4-FFF2-40B4-BE49-F238E27FC236}">
                    <a16:creationId xmlns:a16="http://schemas.microsoft.com/office/drawing/2014/main" id="{E0B2DDD4-D3BF-C393-BB8E-5200BD4A3B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52788" y="1225550"/>
                <a:ext cx="2598737" cy="11366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9F01CB8-F207-C704-90B0-AA72A21335A3}"/>
                  </a:ext>
                </a:extLst>
              </p14:cNvPr>
              <p14:cNvContentPartPr/>
              <p14:nvPr/>
            </p14:nvContentPartPr>
            <p14:xfrm>
              <a:off x="4556160" y="3033360"/>
              <a:ext cx="1096200" cy="2577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9F01CB8-F207-C704-90B0-AA72A21335A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546800" y="3024000"/>
                <a:ext cx="1114920" cy="2595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77860" name="Object 4">
                <a:extLst>
                  <a:ext uri="{FF2B5EF4-FFF2-40B4-BE49-F238E27FC236}">
                    <a16:creationId xmlns:a16="http://schemas.microsoft.com/office/drawing/2014/main" id="{6A61F630-27BD-C18D-888E-939B47C503AC}"/>
                  </a:ext>
                </a:extLst>
              </p:cNvPr>
              <p:cNvSpPr txBox="1"/>
              <p:nvPr/>
            </p:nvSpPr>
            <p:spPr bwMode="auto">
              <a:xfrm>
                <a:off x="947738" y="2919413"/>
                <a:ext cx="3057525" cy="10128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7860" name="Object 4">
                <a:extLst>
                  <a:ext uri="{FF2B5EF4-FFF2-40B4-BE49-F238E27FC236}">
                    <a16:creationId xmlns:a16="http://schemas.microsoft.com/office/drawing/2014/main" id="{6A61F630-27BD-C18D-888E-939B47C50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7738" y="2919413"/>
                <a:ext cx="3057525" cy="10128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7861" name="Object 5">
                <a:extLst>
                  <a:ext uri="{FF2B5EF4-FFF2-40B4-BE49-F238E27FC236}">
                    <a16:creationId xmlns:a16="http://schemas.microsoft.com/office/drawing/2014/main" id="{8B65D494-6CAA-4A6D-9679-B13D045E2A46}"/>
                  </a:ext>
                </a:extLst>
              </p:cNvPr>
              <p:cNvSpPr txBox="1"/>
              <p:nvPr/>
            </p:nvSpPr>
            <p:spPr bwMode="auto">
              <a:xfrm>
                <a:off x="457200" y="4443413"/>
                <a:ext cx="3886200" cy="17668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den>
                                  </m:f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7861" name="Object 5">
                <a:extLst>
                  <a:ext uri="{FF2B5EF4-FFF2-40B4-BE49-F238E27FC236}">
                    <a16:creationId xmlns:a16="http://schemas.microsoft.com/office/drawing/2014/main" id="{8B65D494-6CAA-4A6D-9679-B13D045E2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4443413"/>
                <a:ext cx="3886200" cy="1766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7864" name="Object 8">
                <a:extLst>
                  <a:ext uri="{FF2B5EF4-FFF2-40B4-BE49-F238E27FC236}">
                    <a16:creationId xmlns:a16="http://schemas.microsoft.com/office/drawing/2014/main" id="{9F2B6DF4-88F2-8503-CCDB-33C9200ECBBD}"/>
                  </a:ext>
                </a:extLst>
              </p:cNvPr>
              <p:cNvSpPr txBox="1"/>
              <p:nvPr/>
            </p:nvSpPr>
            <p:spPr bwMode="auto">
              <a:xfrm>
                <a:off x="4343400" y="1600200"/>
                <a:ext cx="4387850" cy="20431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den>
                              </m:f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den>
                                      </m:f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7864" name="Object 8">
                <a:extLst>
                  <a:ext uri="{FF2B5EF4-FFF2-40B4-BE49-F238E27FC236}">
                    <a16:creationId xmlns:a16="http://schemas.microsoft.com/office/drawing/2014/main" id="{9F2B6DF4-88F2-8503-CCDB-33C9200ECB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3400" y="1600200"/>
                <a:ext cx="4387850" cy="20431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7865" name="Object 9">
                <a:extLst>
                  <a:ext uri="{FF2B5EF4-FFF2-40B4-BE49-F238E27FC236}">
                    <a16:creationId xmlns:a16="http://schemas.microsoft.com/office/drawing/2014/main" id="{1A7D62CD-FF87-5017-612A-0362CF30DFB9}"/>
                  </a:ext>
                </a:extLst>
              </p:cNvPr>
              <p:cNvSpPr txBox="1"/>
              <p:nvPr/>
            </p:nvSpPr>
            <p:spPr bwMode="auto">
              <a:xfrm>
                <a:off x="4910138" y="4343400"/>
                <a:ext cx="3505200" cy="1074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7865" name="Object 9">
                <a:extLst>
                  <a:ext uri="{FF2B5EF4-FFF2-40B4-BE49-F238E27FC236}">
                    <a16:creationId xmlns:a16="http://schemas.microsoft.com/office/drawing/2014/main" id="{1A7D62CD-FF87-5017-612A-0362CF30DF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10138" y="4343400"/>
                <a:ext cx="3505200" cy="10747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16">
            <a:extLst>
              <a:ext uri="{FF2B5EF4-FFF2-40B4-BE49-F238E27FC236}">
                <a16:creationId xmlns:a16="http://schemas.microsoft.com/office/drawing/2014/main" id="{F8349A1B-390D-C43B-71CA-262D2A3AFB96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66700"/>
            <a:ext cx="7026275" cy="762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800" kern="0" dirty="0"/>
              <a:t>Inversion of Laplace Transform of FO-ODE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19AE8F0-15C4-F5B9-C3B1-42F23C84720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43400" y="1143000"/>
            <a:ext cx="0" cy="5529263"/>
          </a:xfrm>
          <a:prstGeom prst="line">
            <a:avLst/>
          </a:prstGeom>
          <a:noFill/>
          <a:ln w="85725" cmpd="dbl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0248" name="Group 38">
            <a:extLst>
              <a:ext uri="{FF2B5EF4-FFF2-40B4-BE49-F238E27FC236}">
                <a16:creationId xmlns:a16="http://schemas.microsoft.com/office/drawing/2014/main" id="{78721A6B-7CA3-DAD6-E750-1CA723A3060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50" name="Group 19">
              <a:extLst>
                <a:ext uri="{FF2B5EF4-FFF2-40B4-BE49-F238E27FC236}">
                  <a16:creationId xmlns:a16="http://schemas.microsoft.com/office/drawing/2014/main" id="{E7D3BDEF-970F-AC1F-A618-A0D60CDDCA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252" name="Group 8">
                <a:extLst>
                  <a:ext uri="{FF2B5EF4-FFF2-40B4-BE49-F238E27FC236}">
                    <a16:creationId xmlns:a16="http://schemas.microsoft.com/office/drawing/2014/main" id="{2E72EB15-A2D1-4D4B-F78D-01A081CF57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254" name="Group 9">
                  <a:extLst>
                    <a:ext uri="{FF2B5EF4-FFF2-40B4-BE49-F238E27FC236}">
                      <a16:creationId xmlns:a16="http://schemas.microsoft.com/office/drawing/2014/main" id="{E394291F-DABA-D16D-6F5E-34AB71B4B3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0264" name="Rectangle 10">
                    <a:extLst>
                      <a:ext uri="{FF2B5EF4-FFF2-40B4-BE49-F238E27FC236}">
                        <a16:creationId xmlns:a16="http://schemas.microsoft.com/office/drawing/2014/main" id="{F347DC4A-6604-FAA5-5713-F648BF5F85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5" name="Rectangle 11">
                    <a:extLst>
                      <a:ext uri="{FF2B5EF4-FFF2-40B4-BE49-F238E27FC236}">
                        <a16:creationId xmlns:a16="http://schemas.microsoft.com/office/drawing/2014/main" id="{42CF9A53-D868-AAC3-CB0A-91AF70DC0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5" name="Group 12">
                  <a:extLst>
                    <a:ext uri="{FF2B5EF4-FFF2-40B4-BE49-F238E27FC236}">
                      <a16:creationId xmlns:a16="http://schemas.microsoft.com/office/drawing/2014/main" id="{A3C8ED9A-F0C0-BEE9-A1EC-2971194A9C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0262" name="Rectangle 13">
                    <a:extLst>
                      <a:ext uri="{FF2B5EF4-FFF2-40B4-BE49-F238E27FC236}">
                        <a16:creationId xmlns:a16="http://schemas.microsoft.com/office/drawing/2014/main" id="{69550D8F-82AA-6277-C330-9CA5E94E96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3" name="Rectangle 14">
                    <a:extLst>
                      <a:ext uri="{FF2B5EF4-FFF2-40B4-BE49-F238E27FC236}">
                        <a16:creationId xmlns:a16="http://schemas.microsoft.com/office/drawing/2014/main" id="{82565E25-1E1B-E37D-4743-3E968DE8EF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6" name="Group 15">
                  <a:extLst>
                    <a:ext uri="{FF2B5EF4-FFF2-40B4-BE49-F238E27FC236}">
                      <a16:creationId xmlns:a16="http://schemas.microsoft.com/office/drawing/2014/main" id="{20D074F2-7FFE-6EE9-20C4-1001DC0754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0260" name="Rectangle 16">
                    <a:extLst>
                      <a:ext uri="{FF2B5EF4-FFF2-40B4-BE49-F238E27FC236}">
                        <a16:creationId xmlns:a16="http://schemas.microsoft.com/office/drawing/2014/main" id="{C5F3F9D2-42BA-606B-D4CF-A819601819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61" name="Rectangle 17">
                    <a:extLst>
                      <a:ext uri="{FF2B5EF4-FFF2-40B4-BE49-F238E27FC236}">
                        <a16:creationId xmlns:a16="http://schemas.microsoft.com/office/drawing/2014/main" id="{7EAFE562-557C-D3A4-C3E4-C796ABD987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257" name="Group 18">
                  <a:extLst>
                    <a:ext uri="{FF2B5EF4-FFF2-40B4-BE49-F238E27FC236}">
                      <a16:creationId xmlns:a16="http://schemas.microsoft.com/office/drawing/2014/main" id="{66CF2316-9215-56E8-BFF6-E1CE10C0F3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0258" name="Rectangle 19">
                    <a:extLst>
                      <a:ext uri="{FF2B5EF4-FFF2-40B4-BE49-F238E27FC236}">
                        <a16:creationId xmlns:a16="http://schemas.microsoft.com/office/drawing/2014/main" id="{406B5A13-EAC2-5BF0-71F4-C2222DF8BA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0259" name="Rectangle 20">
                    <a:extLst>
                      <a:ext uri="{FF2B5EF4-FFF2-40B4-BE49-F238E27FC236}">
                        <a16:creationId xmlns:a16="http://schemas.microsoft.com/office/drawing/2014/main" id="{A090FCE0-AC06-F5C8-36B6-BFBD16C04F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25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0777626-E9A0-D63B-96D5-E9B538D628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249" name="Object 15">
                <a:extLst>
                  <a:ext uri="{FF2B5EF4-FFF2-40B4-BE49-F238E27FC236}">
                    <a16:creationId xmlns:a16="http://schemas.microsoft.com/office/drawing/2014/main" id="{C8A24680-23FC-8784-D954-0E2508DC7D04}"/>
                  </a:ext>
                </a:extLst>
              </p:cNvPr>
              <p:cNvSpPr txBox="1"/>
              <p:nvPr/>
            </p:nvSpPr>
            <p:spPr bwMode="auto">
              <a:xfrm>
                <a:off x="762000" y="1379538"/>
                <a:ext cx="2782888" cy="12112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249" name="Object 15">
                <a:extLst>
                  <a:ext uri="{FF2B5EF4-FFF2-40B4-BE49-F238E27FC236}">
                    <a16:creationId xmlns:a16="http://schemas.microsoft.com/office/drawing/2014/main" id="{C8A24680-23FC-8784-D954-0E2508DC7D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1379538"/>
                <a:ext cx="2782888" cy="12112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7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7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7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7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7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7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60" grpId="0" animBg="1"/>
      <p:bldP spid="377861" grpId="0" animBg="1"/>
      <p:bldP spid="377864" grpId="0" animBg="1"/>
      <p:bldP spid="377865" grpId="0"/>
      <p:bldP spid="1024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76837" name="Object 5">
                <a:extLst>
                  <a:ext uri="{FF2B5EF4-FFF2-40B4-BE49-F238E27FC236}">
                    <a16:creationId xmlns:a16="http://schemas.microsoft.com/office/drawing/2014/main" id="{8181B272-BFD8-4D43-1DDB-7D23851F2DCE}"/>
                  </a:ext>
                </a:extLst>
              </p:cNvPr>
              <p:cNvSpPr txBox="1"/>
              <p:nvPr/>
            </p:nvSpPr>
            <p:spPr bwMode="auto">
              <a:xfrm>
                <a:off x="457200" y="1363663"/>
                <a:ext cx="3506788" cy="10747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𝑡𝑐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6837" name="Object 5">
                <a:extLst>
                  <a:ext uri="{FF2B5EF4-FFF2-40B4-BE49-F238E27FC236}">
                    <a16:creationId xmlns:a16="http://schemas.microsoft.com/office/drawing/2014/main" id="{8181B272-BFD8-4D43-1DDB-7D23851F2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363663"/>
                <a:ext cx="3506788" cy="10747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5">
            <a:extLst>
              <a:ext uri="{FF2B5EF4-FFF2-40B4-BE49-F238E27FC236}">
                <a16:creationId xmlns:a16="http://schemas.microsoft.com/office/drawing/2014/main" id="{F750BCE5-CB63-4540-A66E-B9A9387814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2873375"/>
          <a:ext cx="3714750" cy="110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87500" imgH="469900" progId="Equation.3">
                  <p:embed/>
                </p:oleObj>
              </mc:Choice>
              <mc:Fallback>
                <p:oleObj name="Equation" r:id="rId3" imgW="1587500" imgH="469900" progId="Equation.3">
                  <p:embed/>
                  <p:pic>
                    <p:nvPicPr>
                      <p:cNvPr id="2" name="Object 5">
                        <a:extLst>
                          <a:ext uri="{FF2B5EF4-FFF2-40B4-BE49-F238E27FC236}">
                            <a16:creationId xmlns:a16="http://schemas.microsoft.com/office/drawing/2014/main" id="{F750BCE5-CB63-4540-A66E-B9A9387814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873375"/>
                        <a:ext cx="3714750" cy="1103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6">
            <a:extLst>
              <a:ext uri="{FF2B5EF4-FFF2-40B4-BE49-F238E27FC236}">
                <a16:creationId xmlns:a16="http://schemas.microsoft.com/office/drawing/2014/main" id="{C0BAF238-D458-B4AC-C012-C8AA06C18D7A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401638"/>
            <a:ext cx="7026275" cy="609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>
              <a:defRPr/>
            </a:pPr>
            <a:r>
              <a:rPr lang="en-US" altLang="en-US" sz="2800" kern="0" dirty="0"/>
              <a:t>Step Response of A Temperature Sensor</a:t>
            </a:r>
          </a:p>
        </p:txBody>
      </p:sp>
      <p:grpSp>
        <p:nvGrpSpPr>
          <p:cNvPr id="11269" name="Group 38">
            <a:extLst>
              <a:ext uri="{FF2B5EF4-FFF2-40B4-BE49-F238E27FC236}">
                <a16:creationId xmlns:a16="http://schemas.microsoft.com/office/drawing/2014/main" id="{BB317759-7E6E-5E84-302B-CDCFF23282F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274" name="Group 19">
              <a:extLst>
                <a:ext uri="{FF2B5EF4-FFF2-40B4-BE49-F238E27FC236}">
                  <a16:creationId xmlns:a16="http://schemas.microsoft.com/office/drawing/2014/main" id="{8E61338D-BED2-E878-1D51-7B6425DCE0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276" name="Group 8">
                <a:extLst>
                  <a:ext uri="{FF2B5EF4-FFF2-40B4-BE49-F238E27FC236}">
                    <a16:creationId xmlns:a16="http://schemas.microsoft.com/office/drawing/2014/main" id="{35E2EC34-EA5F-70B0-CBC7-D58E4860B0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278" name="Group 9">
                  <a:extLst>
                    <a:ext uri="{FF2B5EF4-FFF2-40B4-BE49-F238E27FC236}">
                      <a16:creationId xmlns:a16="http://schemas.microsoft.com/office/drawing/2014/main" id="{327C64D5-314A-E5ED-2371-C651ED275E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288" name="Rectangle 10">
                    <a:extLst>
                      <a:ext uri="{FF2B5EF4-FFF2-40B4-BE49-F238E27FC236}">
                        <a16:creationId xmlns:a16="http://schemas.microsoft.com/office/drawing/2014/main" id="{9DF3EAF5-FA66-A346-6C37-5C89A79876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9" name="Rectangle 11">
                    <a:extLst>
                      <a:ext uri="{FF2B5EF4-FFF2-40B4-BE49-F238E27FC236}">
                        <a16:creationId xmlns:a16="http://schemas.microsoft.com/office/drawing/2014/main" id="{7E658098-E82C-59ED-9582-655BA486F5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79" name="Group 12">
                  <a:extLst>
                    <a:ext uri="{FF2B5EF4-FFF2-40B4-BE49-F238E27FC236}">
                      <a16:creationId xmlns:a16="http://schemas.microsoft.com/office/drawing/2014/main" id="{D1E011EE-920E-D257-584C-C80F3A105C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1286" name="Rectangle 13">
                    <a:extLst>
                      <a:ext uri="{FF2B5EF4-FFF2-40B4-BE49-F238E27FC236}">
                        <a16:creationId xmlns:a16="http://schemas.microsoft.com/office/drawing/2014/main" id="{896DA2FC-BB19-B769-1580-ADE0791D7C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7" name="Rectangle 14">
                    <a:extLst>
                      <a:ext uri="{FF2B5EF4-FFF2-40B4-BE49-F238E27FC236}">
                        <a16:creationId xmlns:a16="http://schemas.microsoft.com/office/drawing/2014/main" id="{B2FC082D-37BC-B448-AA1C-FE645B44B2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80" name="Group 15">
                  <a:extLst>
                    <a:ext uri="{FF2B5EF4-FFF2-40B4-BE49-F238E27FC236}">
                      <a16:creationId xmlns:a16="http://schemas.microsoft.com/office/drawing/2014/main" id="{6306D011-9E34-2499-93AC-510EB98F92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1284" name="Rectangle 16">
                    <a:extLst>
                      <a:ext uri="{FF2B5EF4-FFF2-40B4-BE49-F238E27FC236}">
                        <a16:creationId xmlns:a16="http://schemas.microsoft.com/office/drawing/2014/main" id="{B888380C-F734-5942-D9E8-E7259976F4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5" name="Rectangle 17">
                    <a:extLst>
                      <a:ext uri="{FF2B5EF4-FFF2-40B4-BE49-F238E27FC236}">
                        <a16:creationId xmlns:a16="http://schemas.microsoft.com/office/drawing/2014/main" id="{5C718238-0135-0075-4372-62BD32702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281" name="Group 18">
                  <a:extLst>
                    <a:ext uri="{FF2B5EF4-FFF2-40B4-BE49-F238E27FC236}">
                      <a16:creationId xmlns:a16="http://schemas.microsoft.com/office/drawing/2014/main" id="{0D7DE092-818C-8B73-B8E3-55F2B56A45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282" name="Rectangle 19">
                    <a:extLst>
                      <a:ext uri="{FF2B5EF4-FFF2-40B4-BE49-F238E27FC236}">
                        <a16:creationId xmlns:a16="http://schemas.microsoft.com/office/drawing/2014/main" id="{BC772E13-8714-8F1B-46E1-C6CC427795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83" name="Rectangle 20">
                    <a:extLst>
                      <a:ext uri="{FF2B5EF4-FFF2-40B4-BE49-F238E27FC236}">
                        <a16:creationId xmlns:a16="http://schemas.microsoft.com/office/drawing/2014/main" id="{E1BE4910-38B4-FDFC-61EB-9B189CEDC7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27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3CD949B-6A0B-BC8A-72DF-8FD55AA514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4" name="Object 6">
            <a:extLst>
              <a:ext uri="{FF2B5EF4-FFF2-40B4-BE49-F238E27FC236}">
                <a16:creationId xmlns:a16="http://schemas.microsoft.com/office/drawing/2014/main" id="{1BBB4051-A57B-CF43-0F60-96283D70AB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4392613"/>
          <a:ext cx="2084388" cy="1246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23586" imgH="431613" progId="Equation.3">
                  <p:embed/>
                </p:oleObj>
              </mc:Choice>
              <mc:Fallback>
                <p:oleObj name="Equation" r:id="rId6" imgW="723586" imgH="431613" progId="Equation.3">
                  <p:embed/>
                  <p:pic>
                    <p:nvPicPr>
                      <p:cNvPr id="24" name="Object 6">
                        <a:extLst>
                          <a:ext uri="{FF2B5EF4-FFF2-40B4-BE49-F238E27FC236}">
                            <a16:creationId xmlns:a16="http://schemas.microsoft.com/office/drawing/2014/main" id="{1BBB4051-A57B-CF43-0F60-96283D70AB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392613"/>
                        <a:ext cx="2084388" cy="12461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C9D13CD-0A42-E71C-54D7-9A97607F8A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1239838"/>
            <a:ext cx="28956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6" name="Picture 30" descr="IBM unveils world's first 5nm chip | Ars Technica">
            <a:extLst>
              <a:ext uri="{FF2B5EF4-FFF2-40B4-BE49-F238E27FC236}">
                <a16:creationId xmlns:a16="http://schemas.microsoft.com/office/drawing/2014/main" id="{5A747D56-962C-D429-BAF6-E47856205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933700"/>
            <a:ext cx="2854325" cy="213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2" descr="http://harolddesouza.com/design/img1.gif">
            <a:extLst>
              <a:ext uri="{FF2B5EF4-FFF2-40B4-BE49-F238E27FC236}">
                <a16:creationId xmlns:a16="http://schemas.microsoft.com/office/drawing/2014/main" id="{9477F549-DF95-DBA4-7E7D-F6ABB56F3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57263"/>
            <a:ext cx="7481888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itle 2">
            <a:extLst>
              <a:ext uri="{FF2B5EF4-FFF2-40B4-BE49-F238E27FC236}">
                <a16:creationId xmlns:a16="http://schemas.microsoft.com/office/drawing/2014/main" id="{4041B716-4CDE-CB83-1FC1-FCC5A2BF3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r>
              <a:rPr lang="en-US" altLang="en-US" sz="2800"/>
              <a:t>Response of Thermo-couple</a:t>
            </a:r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A49290AA-ED94-4E47-4143-E967074807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38738" y="5575300"/>
          <a:ext cx="2157412" cy="1246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49160" imgH="431640" progId="Equation.3">
                  <p:embed/>
                </p:oleObj>
              </mc:Choice>
              <mc:Fallback>
                <p:oleObj name="Equation" r:id="rId3" imgW="749160" imgH="431640" progId="Equation.3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A49290AA-ED94-4E47-4143-E9670748071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8738" y="5575300"/>
                        <a:ext cx="2157412" cy="12461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7">
            <a:extLst>
              <a:ext uri="{FF2B5EF4-FFF2-40B4-BE49-F238E27FC236}">
                <a16:creationId xmlns:a16="http://schemas.microsoft.com/office/drawing/2014/main" id="{52ABF7E5-1DA0-8226-6A00-D9A2E166A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919788"/>
            <a:ext cx="3271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Define Time constant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47955C16-6C19-5FAB-0159-E6FA46B70F8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BAF4C3A-D2FB-6F54-8846-791167A081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4798796-57C0-4E35-39EE-0FCD9B0DF9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EF12223-954E-5C2D-1B86-6E4C11E0AA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6256BBE6-9D9A-B99D-B047-D349DE0DC7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D66B5056-FF46-6A1A-8321-7AB8CC4282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D9D904C-60C6-E2EE-C7D4-8002E74774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B83E982-7213-C730-AA85-384AAD32B5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C377CB99-A358-2949-A459-34E0A13FD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BF387A3B-3984-BE5C-512C-B6B7487513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60402D5C-3D2B-D2C1-430F-6E97B1EFB7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E51AE4AB-8EF5-E74E-E509-C4BA5AF5E8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1E0FD67D-ED2A-5DCE-C4F2-68717E630A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04C21A52-3199-5517-757E-2D3C3D3E63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63829FA4-6B02-A946-1F3B-BDF2AF66CB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75D81B4-5A50-A13B-A6B4-4A3601553D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91D9F8D-C59B-402D-3B8E-037ED3616C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6D4F1-2D6D-3E50-DF06-C1C2D7B91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itle 3">
            <a:extLst>
              <a:ext uri="{FF2B5EF4-FFF2-40B4-BE49-F238E27FC236}">
                <a16:creationId xmlns:a16="http://schemas.microsoft.com/office/drawing/2014/main" id="{19416428-7BDA-F700-E952-E374D2CE6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05019"/>
            <a:ext cx="7772400" cy="1143000"/>
          </a:xfrm>
        </p:spPr>
        <p:txBody>
          <a:bodyPr/>
          <a:lstStyle/>
          <a:p>
            <a:r>
              <a:rPr lang="en-US" altLang="en-US" sz="2800" dirty="0"/>
              <a:t>A (Easy) collection of Equilibrium States for Water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DEBDC6EC-A9EB-6671-7D8C-436544B1DD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2228F01-4082-25FF-A078-AE41D04404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C4400087-B7E9-9CC4-36F5-3548269832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B36AF1D2-ACEE-96D6-1217-FBD04FD668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5C1E575-2B6D-96C1-B607-87549FF3FC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81813596-EEB2-BAA1-178B-39A5C80B2C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D97FCA55-A3DC-4EF6-1BA8-5A60B18AAF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59A2A93B-AEE5-4E91-1591-4ECC129D24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ECAB4F5A-169F-8027-E65D-5E837D3E37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081EA8A1-7636-5EAD-DAD0-4B52A705F7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67962896-923E-39EE-345C-2CDED89A18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2130FCE0-12C9-98B1-C9AB-66D1FEA286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8ED8A957-6627-4347-56F8-DD428A4F0F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A79F000-6992-0E28-11F5-5E6D8B3878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0372CCF9-7B11-7C12-8A9A-B2E5113C84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3B1F292E-7C9F-51E1-A25F-BFE9DE0903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7A1CCA3-175C-89D5-D59D-EC1330599D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 descr="Phase Diagram for Water - Critical Point, Critical ...">
            <a:extLst>
              <a:ext uri="{FF2B5EF4-FFF2-40B4-BE49-F238E27FC236}">
                <a16:creationId xmlns:a16="http://schemas.microsoft.com/office/drawing/2014/main" id="{40109076-EED3-FAA0-BFB9-9141A5E45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075" y="1224544"/>
            <a:ext cx="6238275" cy="504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263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62A26-8513-E35F-D8D6-7CE55B079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3">
            <a:extLst>
              <a:ext uri="{FF2B5EF4-FFF2-40B4-BE49-F238E27FC236}">
                <a16:creationId xmlns:a16="http://schemas.microsoft.com/office/drawing/2014/main" id="{D668EE65-B2E1-C3F8-EBF4-C4999D025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737" y="304800"/>
            <a:ext cx="6697663" cy="685800"/>
          </a:xfrm>
        </p:spPr>
        <p:txBody>
          <a:bodyPr/>
          <a:lstStyle/>
          <a:p>
            <a:r>
              <a:rPr lang="en-US" altLang="en-US" sz="2800" dirty="0"/>
              <a:t>Model of A Substance thru Log Lasting Equilibrium Conditions </a:t>
            </a:r>
          </a:p>
        </p:txBody>
      </p:sp>
      <p:pic>
        <p:nvPicPr>
          <p:cNvPr id="21507" name="Picture 2" descr="http://hyperphysics.phy-astr.gsu.edu/hbase/thermo/imgheat/pvtconr.gif">
            <a:extLst>
              <a:ext uri="{FF2B5EF4-FFF2-40B4-BE49-F238E27FC236}">
                <a16:creationId xmlns:a16="http://schemas.microsoft.com/office/drawing/2014/main" id="{EBD90F36-B36E-E793-81BF-A9C8F8D99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705485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67B28466-854B-B410-2023-1776BDB7A6F6}"/>
              </a:ext>
            </a:extLst>
          </p:cNvPr>
          <p:cNvSpPr>
            <a:spLocks/>
          </p:cNvSpPr>
          <p:nvPr/>
        </p:nvSpPr>
        <p:spPr bwMode="auto">
          <a:xfrm>
            <a:off x="2479675" y="3303588"/>
            <a:ext cx="4433888" cy="1122362"/>
          </a:xfrm>
          <a:custGeom>
            <a:avLst/>
            <a:gdLst>
              <a:gd name="T0" fmla="*/ 0 w 4433454"/>
              <a:gd name="T1" fmla="*/ 1124522 h 1122218"/>
              <a:gd name="T2" fmla="*/ 749313 w 4433454"/>
              <a:gd name="T3" fmla="*/ 527561 h 1122218"/>
              <a:gd name="T4" fmla="*/ 749313 w 4433454"/>
              <a:gd name="T5" fmla="*/ 541431 h 1122218"/>
              <a:gd name="T6" fmla="*/ 1914922 w 4433454"/>
              <a:gd name="T7" fmla="*/ 527561 h 1122218"/>
              <a:gd name="T8" fmla="*/ 3163788 w 4433454"/>
              <a:gd name="T9" fmla="*/ 166591 h 1122218"/>
              <a:gd name="T10" fmla="*/ 4440404 w 4433454"/>
              <a:gd name="T11" fmla="*/ 0 h 11222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433454"/>
              <a:gd name="T19" fmla="*/ 0 h 1122218"/>
              <a:gd name="T20" fmla="*/ 4433454 w 4433454"/>
              <a:gd name="T21" fmla="*/ 1122218 h 11222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433454" h="1122218">
                <a:moveTo>
                  <a:pt x="0" y="1122218"/>
                </a:moveTo>
                <a:lnTo>
                  <a:pt x="748145" y="526473"/>
                </a:lnTo>
                <a:cubicBezTo>
                  <a:pt x="872836" y="429491"/>
                  <a:pt x="554181" y="540327"/>
                  <a:pt x="748145" y="540327"/>
                </a:cubicBezTo>
                <a:cubicBezTo>
                  <a:pt x="942109" y="540327"/>
                  <a:pt x="1510145" y="588818"/>
                  <a:pt x="1911927" y="526473"/>
                </a:cubicBezTo>
                <a:cubicBezTo>
                  <a:pt x="2313709" y="464128"/>
                  <a:pt x="2738582" y="254000"/>
                  <a:pt x="3158836" y="166255"/>
                </a:cubicBezTo>
                <a:cubicBezTo>
                  <a:pt x="3579090" y="78510"/>
                  <a:pt x="4433454" y="0"/>
                  <a:pt x="4433454" y="0"/>
                </a:cubicBezTo>
              </a:path>
            </a:pathLst>
          </a:custGeom>
          <a:noFill/>
          <a:ln w="412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B8113F6B-EB17-EAC1-E5DD-54C968F65FAB}"/>
              </a:ext>
            </a:extLst>
          </p:cNvPr>
          <p:cNvSpPr>
            <a:spLocks/>
          </p:cNvSpPr>
          <p:nvPr/>
        </p:nvSpPr>
        <p:spPr bwMode="auto">
          <a:xfrm>
            <a:off x="2479675" y="2473325"/>
            <a:ext cx="3381375" cy="1966913"/>
          </a:xfrm>
          <a:custGeom>
            <a:avLst/>
            <a:gdLst>
              <a:gd name="T0" fmla="*/ 0 w 3380509"/>
              <a:gd name="T1" fmla="*/ 1960428 h 1967346"/>
              <a:gd name="T2" fmla="*/ 1015534 w 3380509"/>
              <a:gd name="T3" fmla="*/ 662683 h 1967346"/>
              <a:gd name="T4" fmla="*/ 1015534 w 3380509"/>
              <a:gd name="T5" fmla="*/ 662683 h 1967346"/>
              <a:gd name="T6" fmla="*/ 1725021 w 3380509"/>
              <a:gd name="T7" fmla="*/ 662683 h 1967346"/>
              <a:gd name="T8" fmla="*/ 1725021 w 3380509"/>
              <a:gd name="T9" fmla="*/ 662683 h 1967346"/>
              <a:gd name="T10" fmla="*/ 2295390 w 3380509"/>
              <a:gd name="T11" fmla="*/ 317535 h 1967346"/>
              <a:gd name="T12" fmla="*/ 3394391 w 3380509"/>
              <a:gd name="T13" fmla="*/ 0 h 1967346"/>
              <a:gd name="T14" fmla="*/ 3394391 w 3380509"/>
              <a:gd name="T15" fmla="*/ 0 h 196734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380509"/>
              <a:gd name="T25" fmla="*/ 0 h 1967346"/>
              <a:gd name="T26" fmla="*/ 3380509 w 3380509"/>
              <a:gd name="T27" fmla="*/ 1967346 h 196734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380509" h="1967346">
                <a:moveTo>
                  <a:pt x="0" y="1967346"/>
                </a:moveTo>
                <a:lnTo>
                  <a:pt x="1011381" y="665019"/>
                </a:lnTo>
                <a:lnTo>
                  <a:pt x="1717963" y="665019"/>
                </a:lnTo>
                <a:cubicBezTo>
                  <a:pt x="1812636" y="607292"/>
                  <a:pt x="2008909" y="429492"/>
                  <a:pt x="2286000" y="318655"/>
                </a:cubicBezTo>
                <a:cubicBezTo>
                  <a:pt x="2563091" y="207818"/>
                  <a:pt x="3380509" y="0"/>
                  <a:pt x="3380509" y="0"/>
                </a:cubicBez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966F09D4-FE23-285C-8F75-EEB949D298FB}"/>
              </a:ext>
            </a:extLst>
          </p:cNvPr>
          <p:cNvSpPr>
            <a:spLocks/>
          </p:cNvSpPr>
          <p:nvPr/>
        </p:nvSpPr>
        <p:spPr bwMode="auto">
          <a:xfrm>
            <a:off x="2479675" y="1890713"/>
            <a:ext cx="2909888" cy="2508250"/>
          </a:xfrm>
          <a:custGeom>
            <a:avLst/>
            <a:gdLst>
              <a:gd name="T0" fmla="*/ 0 w 2909454"/>
              <a:gd name="T1" fmla="*/ 2516922 h 2507673"/>
              <a:gd name="T2" fmla="*/ 1333216 w 2909454"/>
              <a:gd name="T3" fmla="*/ 444978 h 2507673"/>
              <a:gd name="T4" fmla="*/ 2916406 w 2909454"/>
              <a:gd name="T5" fmla="*/ 0 h 2507673"/>
              <a:gd name="T6" fmla="*/ 0 60000 65536"/>
              <a:gd name="T7" fmla="*/ 0 60000 65536"/>
              <a:gd name="T8" fmla="*/ 0 60000 65536"/>
              <a:gd name="T9" fmla="*/ 0 w 2909454"/>
              <a:gd name="T10" fmla="*/ 0 h 2507673"/>
              <a:gd name="T11" fmla="*/ 2909454 w 2909454"/>
              <a:gd name="T12" fmla="*/ 2507673 h 25076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09454" h="2507673">
                <a:moveTo>
                  <a:pt x="0" y="2507673"/>
                </a:moveTo>
                <a:cubicBezTo>
                  <a:pt x="422563" y="1684482"/>
                  <a:pt x="845127" y="861291"/>
                  <a:pt x="1330036" y="443346"/>
                </a:cubicBezTo>
                <a:cubicBezTo>
                  <a:pt x="1814945" y="25401"/>
                  <a:pt x="2909454" y="0"/>
                  <a:pt x="2909454" y="0"/>
                </a:cubicBezTo>
              </a:path>
            </a:pathLst>
          </a:custGeom>
          <a:noFill/>
          <a:ln w="412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564CD6AA-DE46-2A6F-53AC-EFB8DEBF59FF}"/>
              </a:ext>
            </a:extLst>
          </p:cNvPr>
          <p:cNvSpPr>
            <a:spLocks/>
          </p:cNvSpPr>
          <p:nvPr/>
        </p:nvSpPr>
        <p:spPr bwMode="auto">
          <a:xfrm>
            <a:off x="2438400" y="1600200"/>
            <a:ext cx="2743200" cy="2874963"/>
          </a:xfrm>
          <a:custGeom>
            <a:avLst/>
            <a:gdLst>
              <a:gd name="T0" fmla="*/ 0 w 2909454"/>
              <a:gd name="T1" fmla="*/ 25608984 h 2507673"/>
              <a:gd name="T2" fmla="*/ 489153 w 2909454"/>
              <a:gd name="T3" fmla="*/ 4527565 h 2507673"/>
              <a:gd name="T4" fmla="*/ 1070023 w 2909454"/>
              <a:gd name="T5" fmla="*/ 0 h 2507673"/>
              <a:gd name="T6" fmla="*/ 0 60000 65536"/>
              <a:gd name="T7" fmla="*/ 0 60000 65536"/>
              <a:gd name="T8" fmla="*/ 0 60000 65536"/>
              <a:gd name="T9" fmla="*/ 0 w 2909454"/>
              <a:gd name="T10" fmla="*/ 0 h 2507673"/>
              <a:gd name="T11" fmla="*/ 2909454 w 2909454"/>
              <a:gd name="T12" fmla="*/ 2507673 h 250767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09454" h="2507673">
                <a:moveTo>
                  <a:pt x="0" y="2507673"/>
                </a:moveTo>
                <a:cubicBezTo>
                  <a:pt x="422563" y="1684482"/>
                  <a:pt x="845127" y="861291"/>
                  <a:pt x="1330036" y="443346"/>
                </a:cubicBezTo>
                <a:cubicBezTo>
                  <a:pt x="1814945" y="25401"/>
                  <a:pt x="2909454" y="0"/>
                  <a:pt x="2909454" y="0"/>
                </a:cubicBezTo>
              </a:path>
            </a:pathLst>
          </a:custGeom>
          <a:noFill/>
          <a:ln w="412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1BC942FD-028B-B78E-FE4F-C5ED5863FC1D}"/>
              </a:ext>
            </a:extLst>
          </p:cNvPr>
          <p:cNvSpPr>
            <a:spLocks/>
          </p:cNvSpPr>
          <p:nvPr/>
        </p:nvSpPr>
        <p:spPr bwMode="auto">
          <a:xfrm>
            <a:off x="4349750" y="3595688"/>
            <a:ext cx="1427163" cy="1703387"/>
          </a:xfrm>
          <a:custGeom>
            <a:avLst/>
            <a:gdLst>
              <a:gd name="T0" fmla="*/ 0 w 1427018"/>
              <a:gd name="T1" fmla="*/ 0 h 1704109"/>
              <a:gd name="T2" fmla="*/ 985273 w 1427018"/>
              <a:gd name="T3" fmla="*/ 1252244 h 1704109"/>
              <a:gd name="T4" fmla="*/ 1429338 w 1427018"/>
              <a:gd name="T5" fmla="*/ 1692594 h 1704109"/>
              <a:gd name="T6" fmla="*/ 0 60000 65536"/>
              <a:gd name="T7" fmla="*/ 0 60000 65536"/>
              <a:gd name="T8" fmla="*/ 0 60000 65536"/>
              <a:gd name="T9" fmla="*/ 0 w 1427018"/>
              <a:gd name="T10" fmla="*/ 0 h 1704109"/>
              <a:gd name="T11" fmla="*/ 1427018 w 1427018"/>
              <a:gd name="T12" fmla="*/ 1704109 h 170410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27018" h="1704109">
                <a:moveTo>
                  <a:pt x="0" y="0"/>
                </a:moveTo>
                <a:cubicBezTo>
                  <a:pt x="372918" y="488372"/>
                  <a:pt x="745837" y="976745"/>
                  <a:pt x="983673" y="1260763"/>
                </a:cubicBezTo>
                <a:cubicBezTo>
                  <a:pt x="1221509" y="1544781"/>
                  <a:pt x="1427018" y="1704109"/>
                  <a:pt x="1427018" y="1704109"/>
                </a:cubicBezTo>
              </a:path>
            </a:pathLst>
          </a:cu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07EB41DD-A6BA-FE75-3A43-CEF6A028F880}"/>
              </a:ext>
            </a:extLst>
          </p:cNvPr>
          <p:cNvSpPr>
            <a:spLocks/>
          </p:cNvSpPr>
          <p:nvPr/>
        </p:nvSpPr>
        <p:spPr bwMode="auto">
          <a:xfrm>
            <a:off x="3810000" y="2362200"/>
            <a:ext cx="2514600" cy="2514600"/>
          </a:xfrm>
          <a:custGeom>
            <a:avLst/>
            <a:gdLst>
              <a:gd name="T0" fmla="*/ 0 w 2604655"/>
              <a:gd name="T1" fmla="*/ 0 h 2507673"/>
              <a:gd name="T2" fmla="*/ 198054 w 2604655"/>
              <a:gd name="T3" fmla="*/ 290396 h 2507673"/>
              <a:gd name="T4" fmla="*/ 441813 w 2604655"/>
              <a:gd name="T5" fmla="*/ 958303 h 2507673"/>
              <a:gd name="T6" fmla="*/ 906479 w 2604655"/>
              <a:gd name="T7" fmla="*/ 1756887 h 2507673"/>
              <a:gd name="T8" fmla="*/ 1432083 w 2604655"/>
              <a:gd name="T9" fmla="*/ 2628073 h 25076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04655"/>
              <a:gd name="T16" fmla="*/ 0 h 2507673"/>
              <a:gd name="T17" fmla="*/ 2604655 w 2604655"/>
              <a:gd name="T18" fmla="*/ 2507673 h 250767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04655" h="2507673">
                <a:moveTo>
                  <a:pt x="0" y="0"/>
                </a:moveTo>
                <a:cubicBezTo>
                  <a:pt x="113145" y="62345"/>
                  <a:pt x="226291" y="124691"/>
                  <a:pt x="360218" y="277091"/>
                </a:cubicBezTo>
                <a:cubicBezTo>
                  <a:pt x="494145" y="429491"/>
                  <a:pt x="588819" y="681182"/>
                  <a:pt x="803564" y="914400"/>
                </a:cubicBezTo>
                <a:cubicBezTo>
                  <a:pt x="1018310" y="1147618"/>
                  <a:pt x="1348509" y="1410855"/>
                  <a:pt x="1648691" y="1676400"/>
                </a:cubicBezTo>
                <a:cubicBezTo>
                  <a:pt x="1948873" y="1941945"/>
                  <a:pt x="2276764" y="2224809"/>
                  <a:pt x="2604655" y="2507673"/>
                </a:cubicBezTo>
              </a:path>
            </a:pathLst>
          </a:cu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B3E47F9C-9B15-8ECD-5E0E-91633C9EBBA6}"/>
              </a:ext>
            </a:extLst>
          </p:cNvPr>
          <p:cNvSpPr>
            <a:spLocks/>
          </p:cNvSpPr>
          <p:nvPr/>
        </p:nvSpPr>
        <p:spPr bwMode="auto">
          <a:xfrm>
            <a:off x="4308475" y="1474788"/>
            <a:ext cx="2728913" cy="2827337"/>
          </a:xfrm>
          <a:custGeom>
            <a:avLst/>
            <a:gdLst>
              <a:gd name="T0" fmla="*/ 0 w 2729345"/>
              <a:gd name="T1" fmla="*/ 0 h 2826327"/>
              <a:gd name="T2" fmla="*/ 138193 w 2729345"/>
              <a:gd name="T3" fmla="*/ 264743 h 2826327"/>
              <a:gd name="T4" fmla="*/ 317854 w 2729345"/>
              <a:gd name="T5" fmla="*/ 599162 h 2826327"/>
              <a:gd name="T6" fmla="*/ 663338 w 2729345"/>
              <a:gd name="T7" fmla="*/ 1100787 h 2826327"/>
              <a:gd name="T8" fmla="*/ 1091742 w 2729345"/>
              <a:gd name="T9" fmla="*/ 1546674 h 2826327"/>
              <a:gd name="T10" fmla="*/ 1616886 w 2729345"/>
              <a:gd name="T11" fmla="*/ 2090098 h 2826327"/>
              <a:gd name="T12" fmla="*/ 2722441 w 2729345"/>
              <a:gd name="T13" fmla="*/ 2842530 h 282632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29345"/>
              <a:gd name="T22" fmla="*/ 0 h 2826327"/>
              <a:gd name="T23" fmla="*/ 2729345 w 2729345"/>
              <a:gd name="T24" fmla="*/ 2826327 h 282632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29345" h="2826327">
                <a:moveTo>
                  <a:pt x="0" y="0"/>
                </a:moveTo>
                <a:cubicBezTo>
                  <a:pt x="42718" y="81972"/>
                  <a:pt x="85436" y="163945"/>
                  <a:pt x="138545" y="263236"/>
                </a:cubicBezTo>
                <a:cubicBezTo>
                  <a:pt x="191654" y="362527"/>
                  <a:pt x="230909" y="457201"/>
                  <a:pt x="318654" y="595746"/>
                </a:cubicBezTo>
                <a:cubicBezTo>
                  <a:pt x="406400" y="734292"/>
                  <a:pt x="535709" y="937491"/>
                  <a:pt x="665018" y="1094509"/>
                </a:cubicBezTo>
                <a:cubicBezTo>
                  <a:pt x="794327" y="1251527"/>
                  <a:pt x="1094509" y="1537855"/>
                  <a:pt x="1094509" y="1537855"/>
                </a:cubicBezTo>
                <a:cubicBezTo>
                  <a:pt x="1253836" y="1701801"/>
                  <a:pt x="1348509" y="1863437"/>
                  <a:pt x="1620981" y="2078182"/>
                </a:cubicBezTo>
                <a:cubicBezTo>
                  <a:pt x="1893453" y="2292927"/>
                  <a:pt x="2311399" y="2559627"/>
                  <a:pt x="2729345" y="2826327"/>
                </a:cubicBezTo>
              </a:path>
            </a:pathLst>
          </a:cu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7B8A414C-36F8-D510-3865-117C8C0EC962}"/>
              </a:ext>
            </a:extLst>
          </p:cNvPr>
          <p:cNvSpPr>
            <a:spLocks/>
          </p:cNvSpPr>
          <p:nvPr/>
        </p:nvSpPr>
        <p:spPr bwMode="auto">
          <a:xfrm>
            <a:off x="4862513" y="1169988"/>
            <a:ext cx="2882900" cy="2493962"/>
          </a:xfrm>
          <a:custGeom>
            <a:avLst/>
            <a:gdLst>
              <a:gd name="T0" fmla="*/ 0 w 2881746"/>
              <a:gd name="T1" fmla="*/ 0 h 2493818"/>
              <a:gd name="T2" fmla="*/ 655348 w 2881746"/>
              <a:gd name="T3" fmla="*/ 901378 h 2493818"/>
              <a:gd name="T4" fmla="*/ 1324640 w 2881746"/>
              <a:gd name="T5" fmla="*/ 1580874 h 2493818"/>
              <a:gd name="T6" fmla="*/ 1952102 w 2881746"/>
              <a:gd name="T7" fmla="*/ 2066231 h 2493818"/>
              <a:gd name="T8" fmla="*/ 2900265 w 2881746"/>
              <a:gd name="T9" fmla="*/ 2496122 h 24938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881746"/>
              <a:gd name="T16" fmla="*/ 0 h 2493818"/>
              <a:gd name="T17" fmla="*/ 2881746 w 2881746"/>
              <a:gd name="T18" fmla="*/ 2493818 h 249381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881746" h="2493818">
                <a:moveTo>
                  <a:pt x="0" y="0"/>
                </a:moveTo>
                <a:cubicBezTo>
                  <a:pt x="215900" y="318655"/>
                  <a:pt x="431800" y="637310"/>
                  <a:pt x="651164" y="900546"/>
                </a:cubicBezTo>
                <a:cubicBezTo>
                  <a:pt x="870528" y="1163782"/>
                  <a:pt x="1101437" y="1385455"/>
                  <a:pt x="1316182" y="1579418"/>
                </a:cubicBezTo>
                <a:cubicBezTo>
                  <a:pt x="1530927" y="1773381"/>
                  <a:pt x="1678710" y="1911927"/>
                  <a:pt x="1939637" y="2064327"/>
                </a:cubicBezTo>
                <a:cubicBezTo>
                  <a:pt x="2200564" y="2216727"/>
                  <a:pt x="2541155" y="2355272"/>
                  <a:pt x="2881746" y="2493818"/>
                </a:cubicBezTo>
              </a:path>
            </a:pathLst>
          </a:cu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0188" name="Group 46">
            <a:extLst>
              <a:ext uri="{FF2B5EF4-FFF2-40B4-BE49-F238E27FC236}">
                <a16:creationId xmlns:a16="http://schemas.microsoft.com/office/drawing/2014/main" id="{68A843B3-BDD6-51D9-BCA2-61DC60DF4F7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0190" name="Group 8">
              <a:extLst>
                <a:ext uri="{FF2B5EF4-FFF2-40B4-BE49-F238E27FC236}">
                  <a16:creationId xmlns:a16="http://schemas.microsoft.com/office/drawing/2014/main" id="{CEE953FC-C06B-E392-99FB-DF526EC440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0193" name="Group 27">
                <a:extLst>
                  <a:ext uri="{FF2B5EF4-FFF2-40B4-BE49-F238E27FC236}">
                    <a16:creationId xmlns:a16="http://schemas.microsoft.com/office/drawing/2014/main" id="{2C551E34-3574-3F2D-C05F-F9E14BB95A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0203" name="Rectangle 10">
                  <a:extLst>
                    <a:ext uri="{FF2B5EF4-FFF2-40B4-BE49-F238E27FC236}">
                      <a16:creationId xmlns:a16="http://schemas.microsoft.com/office/drawing/2014/main" id="{A412C5DD-AAFF-5E8E-EED6-3E4F1315AE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0204" name="Rectangle 11">
                  <a:extLst>
                    <a:ext uri="{FF2B5EF4-FFF2-40B4-BE49-F238E27FC236}">
                      <a16:creationId xmlns:a16="http://schemas.microsoft.com/office/drawing/2014/main" id="{246E8B26-1526-227D-969B-A90068D10D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0194" name="Group 12">
                <a:extLst>
                  <a:ext uri="{FF2B5EF4-FFF2-40B4-BE49-F238E27FC236}">
                    <a16:creationId xmlns:a16="http://schemas.microsoft.com/office/drawing/2014/main" id="{6B0953EF-880F-2827-F4A6-E7DCFC3CD5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0201" name="Rectangle 13">
                  <a:extLst>
                    <a:ext uri="{FF2B5EF4-FFF2-40B4-BE49-F238E27FC236}">
                      <a16:creationId xmlns:a16="http://schemas.microsoft.com/office/drawing/2014/main" id="{52374B3D-5243-CBFF-2C0C-FF5ACCF1C7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0202" name="Rectangle 14">
                  <a:extLst>
                    <a:ext uri="{FF2B5EF4-FFF2-40B4-BE49-F238E27FC236}">
                      <a16:creationId xmlns:a16="http://schemas.microsoft.com/office/drawing/2014/main" id="{EFAAC26A-B9C2-30E4-82D1-B3E8D7E21C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0195" name="Group 15">
                <a:extLst>
                  <a:ext uri="{FF2B5EF4-FFF2-40B4-BE49-F238E27FC236}">
                    <a16:creationId xmlns:a16="http://schemas.microsoft.com/office/drawing/2014/main" id="{C81E107D-0E29-1581-7CD8-533483398A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0199" name="Rectangle 16">
                  <a:extLst>
                    <a:ext uri="{FF2B5EF4-FFF2-40B4-BE49-F238E27FC236}">
                      <a16:creationId xmlns:a16="http://schemas.microsoft.com/office/drawing/2014/main" id="{9E97AD6F-922C-E582-36CA-9A2A087BA9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0200" name="Rectangle 17">
                  <a:extLst>
                    <a:ext uri="{FF2B5EF4-FFF2-40B4-BE49-F238E27FC236}">
                      <a16:creationId xmlns:a16="http://schemas.microsoft.com/office/drawing/2014/main" id="{692D7128-F5B4-F13F-4442-117AA2952F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0196" name="Group 18">
                <a:extLst>
                  <a:ext uri="{FF2B5EF4-FFF2-40B4-BE49-F238E27FC236}">
                    <a16:creationId xmlns:a16="http://schemas.microsoft.com/office/drawing/2014/main" id="{1E2BD526-26CF-976D-264A-B8AE2AF1EB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0197" name="Rectangle 19">
                  <a:extLst>
                    <a:ext uri="{FF2B5EF4-FFF2-40B4-BE49-F238E27FC236}">
                      <a16:creationId xmlns:a16="http://schemas.microsoft.com/office/drawing/2014/main" id="{0881AC67-9BD2-72F8-D4B3-2E7620CB7B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0198" name="Rectangle 20">
                  <a:extLst>
                    <a:ext uri="{FF2B5EF4-FFF2-40B4-BE49-F238E27FC236}">
                      <a16:creationId xmlns:a16="http://schemas.microsoft.com/office/drawing/2014/main" id="{9CE75560-5CCF-50B1-2A77-8648475596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50191" name="Rectangle 19458">
              <a:extLst>
                <a:ext uri="{FF2B5EF4-FFF2-40B4-BE49-F238E27FC236}">
                  <a16:creationId xmlns:a16="http://schemas.microsoft.com/office/drawing/2014/main" id="{2C6F66FA-D2E2-84BC-7A6D-A1FD1BB9C1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1524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CE5191F2-E612-3252-3DBA-246477D60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9906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065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5775A-7E94-CB0A-6089-E4C467F73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78C711C-823C-ADD8-DBAA-BB1BBEA16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75" y="1243013"/>
            <a:ext cx="7520083" cy="5351715"/>
          </a:xfrm>
          <a:prstGeom prst="rect">
            <a:avLst/>
          </a:prstGeom>
          <a:scene3d>
            <a:camera prst="orthographicFront">
              <a:rot lat="0" lon="0" rev="60000"/>
            </a:camera>
            <a:lightRig rig="threePt" dir="t"/>
          </a:scene3d>
        </p:spPr>
      </p:pic>
      <p:sp>
        <p:nvSpPr>
          <p:cNvPr id="13314" name="Title 2">
            <a:extLst>
              <a:ext uri="{FF2B5EF4-FFF2-40B4-BE49-F238E27FC236}">
                <a16:creationId xmlns:a16="http://schemas.microsoft.com/office/drawing/2014/main" id="{66ABEE9E-12AF-7A62-4CA6-AF39CF756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206375"/>
            <a:ext cx="6437313" cy="830263"/>
          </a:xfrm>
        </p:spPr>
        <p:txBody>
          <a:bodyPr/>
          <a:lstStyle/>
          <a:p>
            <a:r>
              <a:rPr lang="en-US" altLang="en-US" sz="2800" dirty="0"/>
              <a:t>Enthalpy Model of </a:t>
            </a:r>
            <a:r>
              <a:rPr lang="en-US" altLang="en-US" sz="2800" dirty="0" err="1"/>
              <a:t>Vapour</a:t>
            </a:r>
            <a:r>
              <a:rPr lang="en-US" altLang="en-US" sz="2800" dirty="0"/>
              <a:t> Dome for water</a:t>
            </a:r>
          </a:p>
        </p:txBody>
      </p:sp>
      <p:sp>
        <p:nvSpPr>
          <p:cNvPr id="13324" name="AutoShape 22" descr="Image result for elephant and blind men">
            <a:extLst>
              <a:ext uri="{FF2B5EF4-FFF2-40B4-BE49-F238E27FC236}">
                <a16:creationId xmlns:a16="http://schemas.microsoft.com/office/drawing/2014/main" id="{955B3B17-5BE2-01BC-BC8F-693659DD90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3325" name="AutoShape 24" descr="Image result for elephant and blind men">
            <a:extLst>
              <a:ext uri="{FF2B5EF4-FFF2-40B4-BE49-F238E27FC236}">
                <a16:creationId xmlns:a16="http://schemas.microsoft.com/office/drawing/2014/main" id="{6D597F40-7E89-AB88-A648-F2FD6721A2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0675" y="-301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pSp>
        <p:nvGrpSpPr>
          <p:cNvPr id="13326" name="Group 46">
            <a:extLst>
              <a:ext uri="{FF2B5EF4-FFF2-40B4-BE49-F238E27FC236}">
                <a16:creationId xmlns:a16="http://schemas.microsoft.com/office/drawing/2014/main" id="{E9D218A7-7F3E-29F5-4AA4-C00A3A50A0B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328" name="Group 8">
              <a:extLst>
                <a:ext uri="{FF2B5EF4-FFF2-40B4-BE49-F238E27FC236}">
                  <a16:creationId xmlns:a16="http://schemas.microsoft.com/office/drawing/2014/main" id="{477B3BF4-3A54-AA74-5799-9E4529DB9E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331" name="Group 27">
                <a:extLst>
                  <a:ext uri="{FF2B5EF4-FFF2-40B4-BE49-F238E27FC236}">
                    <a16:creationId xmlns:a16="http://schemas.microsoft.com/office/drawing/2014/main" id="{3E8F109C-3FD7-739D-6CBA-596CAEE098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3341" name="Rectangle 10">
                  <a:extLst>
                    <a:ext uri="{FF2B5EF4-FFF2-40B4-BE49-F238E27FC236}">
                      <a16:creationId xmlns:a16="http://schemas.microsoft.com/office/drawing/2014/main" id="{B0348290-2DCA-7806-180D-7CE4DFC1E5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42" name="Rectangle 11">
                  <a:extLst>
                    <a:ext uri="{FF2B5EF4-FFF2-40B4-BE49-F238E27FC236}">
                      <a16:creationId xmlns:a16="http://schemas.microsoft.com/office/drawing/2014/main" id="{8DDD2B38-0163-A263-82C8-F47C6F2061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32" name="Group 12">
                <a:extLst>
                  <a:ext uri="{FF2B5EF4-FFF2-40B4-BE49-F238E27FC236}">
                    <a16:creationId xmlns:a16="http://schemas.microsoft.com/office/drawing/2014/main" id="{65D8BE22-0D53-AE65-E1E9-CE9CAB59F6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339" name="Rectangle 13">
                  <a:extLst>
                    <a:ext uri="{FF2B5EF4-FFF2-40B4-BE49-F238E27FC236}">
                      <a16:creationId xmlns:a16="http://schemas.microsoft.com/office/drawing/2014/main" id="{4345818D-FAE5-8533-5023-53A02E8BF2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40" name="Rectangle 14">
                  <a:extLst>
                    <a:ext uri="{FF2B5EF4-FFF2-40B4-BE49-F238E27FC236}">
                      <a16:creationId xmlns:a16="http://schemas.microsoft.com/office/drawing/2014/main" id="{40FFDBDC-87BD-AE5A-3452-15BA2A8203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33" name="Group 15">
                <a:extLst>
                  <a:ext uri="{FF2B5EF4-FFF2-40B4-BE49-F238E27FC236}">
                    <a16:creationId xmlns:a16="http://schemas.microsoft.com/office/drawing/2014/main" id="{C5628711-30A4-804B-F07D-26A4F0BBC6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337" name="Rectangle 16">
                  <a:extLst>
                    <a:ext uri="{FF2B5EF4-FFF2-40B4-BE49-F238E27FC236}">
                      <a16:creationId xmlns:a16="http://schemas.microsoft.com/office/drawing/2014/main" id="{B680120C-73B9-FA03-E70B-595A6DC995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38" name="Rectangle 17">
                  <a:extLst>
                    <a:ext uri="{FF2B5EF4-FFF2-40B4-BE49-F238E27FC236}">
                      <a16:creationId xmlns:a16="http://schemas.microsoft.com/office/drawing/2014/main" id="{C9B78248-1D3A-812C-68DC-3BAC853EF0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34" name="Group 18">
                <a:extLst>
                  <a:ext uri="{FF2B5EF4-FFF2-40B4-BE49-F238E27FC236}">
                    <a16:creationId xmlns:a16="http://schemas.microsoft.com/office/drawing/2014/main" id="{1FD37012-20F3-9CC7-1EFD-AB5BC13C1D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335" name="Rectangle 19">
                  <a:extLst>
                    <a:ext uri="{FF2B5EF4-FFF2-40B4-BE49-F238E27FC236}">
                      <a16:creationId xmlns:a16="http://schemas.microsoft.com/office/drawing/2014/main" id="{852ACA09-E54C-A259-43F1-570176C044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36" name="Rectangle 20">
                  <a:extLst>
                    <a:ext uri="{FF2B5EF4-FFF2-40B4-BE49-F238E27FC236}">
                      <a16:creationId xmlns:a16="http://schemas.microsoft.com/office/drawing/2014/main" id="{3751C9CD-E548-06B2-001A-ACE0A24110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3329" name="Rectangle 19458">
              <a:extLst>
                <a:ext uri="{FF2B5EF4-FFF2-40B4-BE49-F238E27FC236}">
                  <a16:creationId xmlns:a16="http://schemas.microsoft.com/office/drawing/2014/main" id="{60F050DF-9503-4562-73EA-77451CBA54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0B2B1FF9-9E52-F84C-E4B7-D1E8D7900A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C11550-65E0-BFBA-D347-492D80DA1442}"/>
              </a:ext>
            </a:extLst>
          </p:cNvPr>
          <p:cNvCxnSpPr>
            <a:cxnSpLocks/>
          </p:cNvCxnSpPr>
          <p:nvPr/>
        </p:nvCxnSpPr>
        <p:spPr bwMode="auto">
          <a:xfrm>
            <a:off x="6858000" y="1447800"/>
            <a:ext cx="152400" cy="5146928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000099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9D320C9-39B3-E6E3-8E19-F330557CCAFA}"/>
              </a:ext>
            </a:extLst>
          </p:cNvPr>
          <p:cNvCxnSpPr>
            <a:cxnSpLocks/>
          </p:cNvCxnSpPr>
          <p:nvPr/>
        </p:nvCxnSpPr>
        <p:spPr bwMode="auto">
          <a:xfrm>
            <a:off x="1905000" y="1371600"/>
            <a:ext cx="152400" cy="5349875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rgbClr val="FF99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B994587-7D4C-5D2B-F2E2-41A80C64A001}"/>
                  </a:ext>
                </a:extLst>
              </p14:cNvPr>
              <p14:cNvContentPartPr/>
              <p14:nvPr/>
            </p14:nvContentPartPr>
            <p14:xfrm>
              <a:off x="2013840" y="5535720"/>
              <a:ext cx="5946840" cy="939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B994587-7D4C-5D2B-F2E2-41A80C64A00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04480" y="5526360"/>
                <a:ext cx="5965560" cy="95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278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3" name="Object 3">
            <a:extLst>
              <a:ext uri="{FF2B5EF4-FFF2-40B4-BE49-F238E27FC236}">
                <a16:creationId xmlns:a16="http://schemas.microsoft.com/office/drawing/2014/main" id="{47DD84CD-2F1B-DF49-5EBD-155DF82028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84800" y="2049463"/>
          <a:ext cx="1406525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65200" imgH="469900" progId="Equation.3">
                  <p:embed/>
                </p:oleObj>
              </mc:Choice>
              <mc:Fallback>
                <p:oleObj name="Equation" r:id="rId2" imgW="965200" imgH="469900" progId="Equation.3">
                  <p:embed/>
                  <p:pic>
                    <p:nvPicPr>
                      <p:cNvPr id="30723" name="Object 3">
                        <a:extLst>
                          <a:ext uri="{FF2B5EF4-FFF2-40B4-BE49-F238E27FC236}">
                            <a16:creationId xmlns:a16="http://schemas.microsoft.com/office/drawing/2014/main" id="{47DD84CD-2F1B-DF49-5EBD-155DF82028D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4800" y="2049463"/>
                        <a:ext cx="1406525" cy="685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7" name="Object 3">
            <a:extLst>
              <a:ext uri="{FF2B5EF4-FFF2-40B4-BE49-F238E27FC236}">
                <a16:creationId xmlns:a16="http://schemas.microsoft.com/office/drawing/2014/main" id="{71A16FF9-1E18-C4E3-0980-3C0C0A7362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2100" y="3429000"/>
          <a:ext cx="3746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201" imgH="139579" progId="Equation.3">
                  <p:embed/>
                </p:oleObj>
              </mc:Choice>
              <mc:Fallback>
                <p:oleObj name="Equation" r:id="rId4" imgW="114201" imgH="139579" progId="Equation.3">
                  <p:embed/>
                  <p:pic>
                    <p:nvPicPr>
                      <p:cNvPr id="47107" name="Object 3">
                        <a:extLst>
                          <a:ext uri="{FF2B5EF4-FFF2-40B4-BE49-F238E27FC236}">
                            <a16:creationId xmlns:a16="http://schemas.microsoft.com/office/drawing/2014/main" id="{71A16FF9-1E18-C4E3-0980-3C0C0A7362A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100" y="3429000"/>
                        <a:ext cx="37465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108" name="Object 3">
            <a:extLst>
              <a:ext uri="{FF2B5EF4-FFF2-40B4-BE49-F238E27FC236}">
                <a16:creationId xmlns:a16="http://schemas.microsoft.com/office/drawing/2014/main" id="{72523C02-7075-AD33-A2B2-70F0A8064F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62400" y="6172200"/>
          <a:ext cx="1223963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07780" imgH="203112" progId="Equation.3">
                  <p:embed/>
                </p:oleObj>
              </mc:Choice>
              <mc:Fallback>
                <p:oleObj name="Equation" r:id="rId6" imgW="507780" imgH="203112" progId="Equation.3">
                  <p:embed/>
                  <p:pic>
                    <p:nvPicPr>
                      <p:cNvPr id="47108" name="Object 3">
                        <a:extLst>
                          <a:ext uri="{FF2B5EF4-FFF2-40B4-BE49-F238E27FC236}">
                            <a16:creationId xmlns:a16="http://schemas.microsoft.com/office/drawing/2014/main" id="{72523C02-7075-AD33-A2B2-70F0A8064F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6172200"/>
                        <a:ext cx="1223963" cy="49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9" name="Title 6">
            <a:extLst>
              <a:ext uri="{FF2B5EF4-FFF2-40B4-BE49-F238E27FC236}">
                <a16:creationId xmlns:a16="http://schemas.microsoft.com/office/drawing/2014/main" id="{406804A6-EE30-2812-68B8-F6A53AD3D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14313"/>
            <a:ext cx="7772400" cy="762000"/>
          </a:xfrm>
        </p:spPr>
        <p:txBody>
          <a:bodyPr/>
          <a:lstStyle/>
          <a:p>
            <a:r>
              <a:rPr lang="en-US" altLang="en-US" sz="2800" dirty="0"/>
              <a:t>Superiority of Entropy Information</a:t>
            </a:r>
          </a:p>
        </p:txBody>
      </p:sp>
      <p:grpSp>
        <p:nvGrpSpPr>
          <p:cNvPr id="47110" name="Group 46">
            <a:extLst>
              <a:ext uri="{FF2B5EF4-FFF2-40B4-BE49-F238E27FC236}">
                <a16:creationId xmlns:a16="http://schemas.microsoft.com/office/drawing/2014/main" id="{F0929EF2-E2DF-CF4B-5FBA-C21A873CDD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7112" name="Group 8">
              <a:extLst>
                <a:ext uri="{FF2B5EF4-FFF2-40B4-BE49-F238E27FC236}">
                  <a16:creationId xmlns:a16="http://schemas.microsoft.com/office/drawing/2014/main" id="{0BB64E04-EB84-0879-FF1C-227566D8FB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7115" name="Group 27">
                <a:extLst>
                  <a:ext uri="{FF2B5EF4-FFF2-40B4-BE49-F238E27FC236}">
                    <a16:creationId xmlns:a16="http://schemas.microsoft.com/office/drawing/2014/main" id="{CF57A65F-4D09-5A15-B15C-96E4CB1276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7125" name="Rectangle 10">
                  <a:extLst>
                    <a:ext uri="{FF2B5EF4-FFF2-40B4-BE49-F238E27FC236}">
                      <a16:creationId xmlns:a16="http://schemas.microsoft.com/office/drawing/2014/main" id="{5E85FBC5-8673-4ABE-0415-ED15858639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7126" name="Rectangle 11">
                  <a:extLst>
                    <a:ext uri="{FF2B5EF4-FFF2-40B4-BE49-F238E27FC236}">
                      <a16:creationId xmlns:a16="http://schemas.microsoft.com/office/drawing/2014/main" id="{E7C653B5-89D4-A7E1-CB46-CB237268DC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7116" name="Group 12">
                <a:extLst>
                  <a:ext uri="{FF2B5EF4-FFF2-40B4-BE49-F238E27FC236}">
                    <a16:creationId xmlns:a16="http://schemas.microsoft.com/office/drawing/2014/main" id="{93CC90D2-CC4D-B5FE-4853-F6C57554A6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7123" name="Rectangle 13">
                  <a:extLst>
                    <a:ext uri="{FF2B5EF4-FFF2-40B4-BE49-F238E27FC236}">
                      <a16:creationId xmlns:a16="http://schemas.microsoft.com/office/drawing/2014/main" id="{6C9A6436-87D9-04A6-DF1F-B9B9153277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7124" name="Rectangle 14">
                  <a:extLst>
                    <a:ext uri="{FF2B5EF4-FFF2-40B4-BE49-F238E27FC236}">
                      <a16:creationId xmlns:a16="http://schemas.microsoft.com/office/drawing/2014/main" id="{43CA5775-B7AA-61B9-6F1E-882E6AB3CC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7117" name="Group 15">
                <a:extLst>
                  <a:ext uri="{FF2B5EF4-FFF2-40B4-BE49-F238E27FC236}">
                    <a16:creationId xmlns:a16="http://schemas.microsoft.com/office/drawing/2014/main" id="{3EE7DB8A-B8DE-6B0B-CA53-D967D97CFB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7121" name="Rectangle 16">
                  <a:extLst>
                    <a:ext uri="{FF2B5EF4-FFF2-40B4-BE49-F238E27FC236}">
                      <a16:creationId xmlns:a16="http://schemas.microsoft.com/office/drawing/2014/main" id="{5478F0D7-AC50-2544-0EBB-F5086D6831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7122" name="Rectangle 17">
                  <a:extLst>
                    <a:ext uri="{FF2B5EF4-FFF2-40B4-BE49-F238E27FC236}">
                      <a16:creationId xmlns:a16="http://schemas.microsoft.com/office/drawing/2014/main" id="{392752DA-FEDD-8015-648C-5878AFF6A4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7118" name="Group 18">
                <a:extLst>
                  <a:ext uri="{FF2B5EF4-FFF2-40B4-BE49-F238E27FC236}">
                    <a16:creationId xmlns:a16="http://schemas.microsoft.com/office/drawing/2014/main" id="{6375C5D8-6890-6436-E712-2034000CA4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7119" name="Rectangle 19">
                  <a:extLst>
                    <a:ext uri="{FF2B5EF4-FFF2-40B4-BE49-F238E27FC236}">
                      <a16:creationId xmlns:a16="http://schemas.microsoft.com/office/drawing/2014/main" id="{8128306F-F2D2-A236-B96F-18BFA30179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7120" name="Rectangle 20">
                  <a:extLst>
                    <a:ext uri="{FF2B5EF4-FFF2-40B4-BE49-F238E27FC236}">
                      <a16:creationId xmlns:a16="http://schemas.microsoft.com/office/drawing/2014/main" id="{612F7BF5-1F58-5763-CA8D-48E8961E0A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47113" name="Rectangle 19458">
              <a:extLst>
                <a:ext uri="{FF2B5EF4-FFF2-40B4-BE49-F238E27FC236}">
                  <a16:creationId xmlns:a16="http://schemas.microsoft.com/office/drawing/2014/main" id="{3BC3C0EA-116F-CA9A-4D9B-9CA93B60CF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1">
              <a:extLst>
                <a:ext uri="{FF2B5EF4-FFF2-40B4-BE49-F238E27FC236}">
                  <a16:creationId xmlns:a16="http://schemas.microsoft.com/office/drawing/2014/main" id="{C1193D8D-AD54-5897-FEF8-F998131A35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C45896E8-050E-1A1D-6F32-FA90800237FA}"/>
              </a:ext>
            </a:extLst>
          </p:cNvPr>
          <p:cNvGraphicFramePr>
            <a:graphicFrameLocks/>
          </p:cNvGraphicFramePr>
          <p:nvPr/>
        </p:nvGraphicFramePr>
        <p:xfrm>
          <a:off x="597061" y="1291525"/>
          <a:ext cx="8410413" cy="4821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05ADE5E9-67B4-62C0-24BE-DDBAF166B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6838"/>
            <a:ext cx="7772400" cy="817562"/>
          </a:xfrm>
        </p:spPr>
        <p:txBody>
          <a:bodyPr/>
          <a:lstStyle/>
          <a:p>
            <a:r>
              <a:rPr lang="en-IN" altLang="en-US" sz="2800"/>
              <a:t>Specific Volume vs Temperature</a:t>
            </a:r>
          </a:p>
        </p:txBody>
      </p:sp>
      <p:graphicFrame>
        <p:nvGraphicFramePr>
          <p:cNvPr id="48131" name="Chart 2">
            <a:extLst>
              <a:ext uri="{FF2B5EF4-FFF2-40B4-BE49-F238E27FC236}">
                <a16:creationId xmlns:a16="http://schemas.microsoft.com/office/drawing/2014/main" id="{D57D7A58-3473-A715-58E4-0B0752D00891}"/>
              </a:ext>
            </a:extLst>
          </p:cNvPr>
          <p:cNvGraphicFramePr>
            <a:graphicFrameLocks/>
          </p:cNvGraphicFramePr>
          <p:nvPr/>
        </p:nvGraphicFramePr>
        <p:xfrm>
          <a:off x="269875" y="1130300"/>
          <a:ext cx="8620125" cy="541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8626588" imgH="5419814" progId="Excel.Chart.8">
                  <p:embed/>
                </p:oleObj>
              </mc:Choice>
              <mc:Fallback>
                <p:oleObj name="Chart" r:id="rId2" imgW="8626588" imgH="5419814" progId="Excel.Chart.8">
                  <p:embed/>
                  <p:pic>
                    <p:nvPicPr>
                      <p:cNvPr id="48131" name="Chart 2">
                        <a:extLst>
                          <a:ext uri="{FF2B5EF4-FFF2-40B4-BE49-F238E27FC236}">
                            <a16:creationId xmlns:a16="http://schemas.microsoft.com/office/drawing/2014/main" id="{D57D7A58-3473-A715-58E4-0B0752D00891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75" y="1130300"/>
                        <a:ext cx="8620125" cy="541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8132" name="Group 46">
            <a:extLst>
              <a:ext uri="{FF2B5EF4-FFF2-40B4-BE49-F238E27FC236}">
                <a16:creationId xmlns:a16="http://schemas.microsoft.com/office/drawing/2014/main" id="{8443CA00-59E1-A116-9015-5A344F987B9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8137" name="Group 8">
              <a:extLst>
                <a:ext uri="{FF2B5EF4-FFF2-40B4-BE49-F238E27FC236}">
                  <a16:creationId xmlns:a16="http://schemas.microsoft.com/office/drawing/2014/main" id="{A7B56DFE-6808-A8D6-EE54-6954B55766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8140" name="Group 38">
                <a:extLst>
                  <a:ext uri="{FF2B5EF4-FFF2-40B4-BE49-F238E27FC236}">
                    <a16:creationId xmlns:a16="http://schemas.microsoft.com/office/drawing/2014/main" id="{F2CA5B28-7F93-72F0-10D6-5C5964C6AB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8150" name="Rectangle 10">
                  <a:extLst>
                    <a:ext uri="{FF2B5EF4-FFF2-40B4-BE49-F238E27FC236}">
                      <a16:creationId xmlns:a16="http://schemas.microsoft.com/office/drawing/2014/main" id="{63E20BD0-8676-F113-0E00-C9C0844DBC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8151" name="Rectangle 11">
                  <a:extLst>
                    <a:ext uri="{FF2B5EF4-FFF2-40B4-BE49-F238E27FC236}">
                      <a16:creationId xmlns:a16="http://schemas.microsoft.com/office/drawing/2014/main" id="{6C67C4B0-4898-B294-5B95-D73D116CB0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8141" name="Group 12">
                <a:extLst>
                  <a:ext uri="{FF2B5EF4-FFF2-40B4-BE49-F238E27FC236}">
                    <a16:creationId xmlns:a16="http://schemas.microsoft.com/office/drawing/2014/main" id="{6CE97E68-92D9-3D0C-A50D-82A75D8573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8148" name="Rectangle 13">
                  <a:extLst>
                    <a:ext uri="{FF2B5EF4-FFF2-40B4-BE49-F238E27FC236}">
                      <a16:creationId xmlns:a16="http://schemas.microsoft.com/office/drawing/2014/main" id="{0BE6D45E-3251-21E9-27CF-BF6EE381CB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8149" name="Rectangle 14">
                  <a:extLst>
                    <a:ext uri="{FF2B5EF4-FFF2-40B4-BE49-F238E27FC236}">
                      <a16:creationId xmlns:a16="http://schemas.microsoft.com/office/drawing/2014/main" id="{F0823FF8-A2F6-880C-AE20-ED1875BBA7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8142" name="Group 15">
                <a:extLst>
                  <a:ext uri="{FF2B5EF4-FFF2-40B4-BE49-F238E27FC236}">
                    <a16:creationId xmlns:a16="http://schemas.microsoft.com/office/drawing/2014/main" id="{345E02C0-A1CD-B403-CA7E-7332003B65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8146" name="Rectangle 16">
                  <a:extLst>
                    <a:ext uri="{FF2B5EF4-FFF2-40B4-BE49-F238E27FC236}">
                      <a16:creationId xmlns:a16="http://schemas.microsoft.com/office/drawing/2014/main" id="{B32B7A9D-091D-27E5-F228-5FAE0E46F3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8147" name="Rectangle 17">
                  <a:extLst>
                    <a:ext uri="{FF2B5EF4-FFF2-40B4-BE49-F238E27FC236}">
                      <a16:creationId xmlns:a16="http://schemas.microsoft.com/office/drawing/2014/main" id="{67EB8F07-4299-CE80-03BB-A6A4236379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8143" name="Group 18">
                <a:extLst>
                  <a:ext uri="{FF2B5EF4-FFF2-40B4-BE49-F238E27FC236}">
                    <a16:creationId xmlns:a16="http://schemas.microsoft.com/office/drawing/2014/main" id="{DEC793BF-C7B9-8AD9-758E-B8863356BC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8144" name="Rectangle 19">
                  <a:extLst>
                    <a:ext uri="{FF2B5EF4-FFF2-40B4-BE49-F238E27FC236}">
                      <a16:creationId xmlns:a16="http://schemas.microsoft.com/office/drawing/2014/main" id="{B2C73780-35C2-F64D-64A1-C0F56908D7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8145" name="Rectangle 20">
                  <a:extLst>
                    <a:ext uri="{FF2B5EF4-FFF2-40B4-BE49-F238E27FC236}">
                      <a16:creationId xmlns:a16="http://schemas.microsoft.com/office/drawing/2014/main" id="{92ED9330-4FD1-B3E6-A1AB-C98CB4D8FD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48138" name="Rectangle 19458">
              <a:extLst>
                <a:ext uri="{FF2B5EF4-FFF2-40B4-BE49-F238E27FC236}">
                  <a16:creationId xmlns:a16="http://schemas.microsoft.com/office/drawing/2014/main" id="{288772CA-5B6B-754E-68CE-FF04927558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47F30390-713C-C27F-CF19-D0C7824BA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8133" name="TextBox 19">
            <a:extLst>
              <a:ext uri="{FF2B5EF4-FFF2-40B4-BE49-F238E27FC236}">
                <a16:creationId xmlns:a16="http://schemas.microsoft.com/office/drawing/2014/main" id="{10C62BB4-5634-6E27-B1B7-CEEC9F692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2795588"/>
            <a:ext cx="13573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FF0000"/>
                </a:solidFill>
              </a:rPr>
              <a:t>@15MPa</a:t>
            </a:r>
          </a:p>
        </p:txBody>
      </p:sp>
      <p:sp>
        <p:nvSpPr>
          <p:cNvPr id="48134" name="TextBox 20">
            <a:extLst>
              <a:ext uri="{FF2B5EF4-FFF2-40B4-BE49-F238E27FC236}">
                <a16:creationId xmlns:a16="http://schemas.microsoft.com/office/drawing/2014/main" id="{801621D5-C913-8CA0-B5A1-8D6A31870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825" y="4149725"/>
            <a:ext cx="1358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solidFill>
                  <a:srgbClr val="002060"/>
                </a:solidFill>
              </a:rPr>
              <a:t>@35MPa</a:t>
            </a:r>
          </a:p>
        </p:txBody>
      </p:sp>
      <p:pic>
        <p:nvPicPr>
          <p:cNvPr id="22" name="Picture 2" descr="Microscopic view of a liquid.">
            <a:extLst>
              <a:ext uri="{FF2B5EF4-FFF2-40B4-BE49-F238E27FC236}">
                <a16:creationId xmlns:a16="http://schemas.microsoft.com/office/drawing/2014/main" id="{09FDAEEC-1464-2C5C-3A0F-1B5D9D729E9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438" y="283845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 descr="Microscopic view of a solid.">
            <a:extLst>
              <a:ext uri="{FF2B5EF4-FFF2-40B4-BE49-F238E27FC236}">
                <a16:creationId xmlns:a16="http://schemas.microsoft.com/office/drawing/2014/main" id="{7B35561A-0A92-6DB8-8CF7-28F95E479B5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475" y="4467225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A086EF3-3E9B-5B2E-1B54-BB1239027377}"/>
                  </a:ext>
                </a:extLst>
              </p14:cNvPr>
              <p14:cNvContentPartPr/>
              <p14:nvPr/>
            </p14:nvContentPartPr>
            <p14:xfrm>
              <a:off x="74520" y="2969640"/>
              <a:ext cx="7362720" cy="3621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A086EF3-3E9B-5B2E-1B54-BB123902737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160" y="2960280"/>
                <a:ext cx="7381440" cy="3640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633F4021-A532-A574-4F3A-44745C6EA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250" y="350838"/>
            <a:ext cx="6553200" cy="609600"/>
          </a:xfrm>
        </p:spPr>
        <p:txBody>
          <a:bodyPr/>
          <a:lstStyle/>
          <a:p>
            <a:r>
              <a:rPr lang="en-US" altLang="en-US" sz="2800"/>
              <a:t>Less Fuel for Creation of Same Temperature</a:t>
            </a:r>
          </a:p>
        </p:txBody>
      </p:sp>
      <p:graphicFrame>
        <p:nvGraphicFramePr>
          <p:cNvPr id="49155" name="Object 3">
            <a:extLst>
              <a:ext uri="{FF2B5EF4-FFF2-40B4-BE49-F238E27FC236}">
                <a16:creationId xmlns:a16="http://schemas.microsoft.com/office/drawing/2014/main" id="{FC01261A-8BC4-D219-9B57-CFF23EC79B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9600" y="6096000"/>
          <a:ext cx="1147763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07780" imgH="203112" progId="Equation.3">
                  <p:embed/>
                </p:oleObj>
              </mc:Choice>
              <mc:Fallback>
                <p:oleObj name="Equation" r:id="rId2" imgW="507780" imgH="203112" progId="Equation.3">
                  <p:embed/>
                  <p:pic>
                    <p:nvPicPr>
                      <p:cNvPr id="49155" name="Object 3">
                        <a:extLst>
                          <a:ext uri="{FF2B5EF4-FFF2-40B4-BE49-F238E27FC236}">
                            <a16:creationId xmlns:a16="http://schemas.microsoft.com/office/drawing/2014/main" id="{FC01261A-8BC4-D219-9B57-CFF23EC79B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6096000"/>
                        <a:ext cx="1147763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6" name="Object 3">
            <a:extLst>
              <a:ext uri="{FF2B5EF4-FFF2-40B4-BE49-F238E27FC236}">
                <a16:creationId xmlns:a16="http://schemas.microsoft.com/office/drawing/2014/main" id="{0392B75A-5FA1-4668-1A80-FD3A139D88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8138" y="3308350"/>
          <a:ext cx="1090612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09600" imgH="330200" progId="Equation.3">
                  <p:embed/>
                </p:oleObj>
              </mc:Choice>
              <mc:Fallback>
                <p:oleObj name="Equation" r:id="rId4" imgW="609600" imgH="330200" progId="Equation.3">
                  <p:embed/>
                  <p:pic>
                    <p:nvPicPr>
                      <p:cNvPr id="49156" name="Object 3">
                        <a:extLst>
                          <a:ext uri="{FF2B5EF4-FFF2-40B4-BE49-F238E27FC236}">
                            <a16:creationId xmlns:a16="http://schemas.microsoft.com/office/drawing/2014/main" id="{0392B75A-5FA1-4668-1A80-FD3A139D88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8" y="3308350"/>
                        <a:ext cx="1090612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157" name="Group 46">
            <a:extLst>
              <a:ext uri="{FF2B5EF4-FFF2-40B4-BE49-F238E27FC236}">
                <a16:creationId xmlns:a16="http://schemas.microsoft.com/office/drawing/2014/main" id="{18AE82D3-4877-7644-32D1-F9BDB8A7773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9159" name="Group 8">
              <a:extLst>
                <a:ext uri="{FF2B5EF4-FFF2-40B4-BE49-F238E27FC236}">
                  <a16:creationId xmlns:a16="http://schemas.microsoft.com/office/drawing/2014/main" id="{8D48D0FE-7BED-9646-6214-113BC06594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9162" name="Group 26">
                <a:extLst>
                  <a:ext uri="{FF2B5EF4-FFF2-40B4-BE49-F238E27FC236}">
                    <a16:creationId xmlns:a16="http://schemas.microsoft.com/office/drawing/2014/main" id="{52B4F8F9-8040-C287-DA93-7E18A0884F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9172" name="Rectangle 10">
                  <a:extLst>
                    <a:ext uri="{FF2B5EF4-FFF2-40B4-BE49-F238E27FC236}">
                      <a16:creationId xmlns:a16="http://schemas.microsoft.com/office/drawing/2014/main" id="{F08B30A5-9C30-1EB5-6A28-A862E65776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9173" name="Rectangle 11">
                  <a:extLst>
                    <a:ext uri="{FF2B5EF4-FFF2-40B4-BE49-F238E27FC236}">
                      <a16:creationId xmlns:a16="http://schemas.microsoft.com/office/drawing/2014/main" id="{B6DEF491-36FE-4664-FE24-F4E77B0620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9163" name="Group 12">
                <a:extLst>
                  <a:ext uri="{FF2B5EF4-FFF2-40B4-BE49-F238E27FC236}">
                    <a16:creationId xmlns:a16="http://schemas.microsoft.com/office/drawing/2014/main" id="{2EBB2399-843B-7EF1-0FBE-429CB27CC4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9170" name="Rectangle 13">
                  <a:extLst>
                    <a:ext uri="{FF2B5EF4-FFF2-40B4-BE49-F238E27FC236}">
                      <a16:creationId xmlns:a16="http://schemas.microsoft.com/office/drawing/2014/main" id="{09DBF41F-FE4D-4D8E-288D-F2F87593C6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9171" name="Rectangle 14">
                  <a:extLst>
                    <a:ext uri="{FF2B5EF4-FFF2-40B4-BE49-F238E27FC236}">
                      <a16:creationId xmlns:a16="http://schemas.microsoft.com/office/drawing/2014/main" id="{9FC92722-9619-41BE-FEC2-BADA6A79FA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9164" name="Group 15">
                <a:extLst>
                  <a:ext uri="{FF2B5EF4-FFF2-40B4-BE49-F238E27FC236}">
                    <a16:creationId xmlns:a16="http://schemas.microsoft.com/office/drawing/2014/main" id="{1BF1E299-D82F-1491-DDCD-E73FC4158B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9168" name="Rectangle 16">
                  <a:extLst>
                    <a:ext uri="{FF2B5EF4-FFF2-40B4-BE49-F238E27FC236}">
                      <a16:creationId xmlns:a16="http://schemas.microsoft.com/office/drawing/2014/main" id="{C0AA534A-5937-4C88-CA2C-080DD22387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9169" name="Rectangle 17">
                  <a:extLst>
                    <a:ext uri="{FF2B5EF4-FFF2-40B4-BE49-F238E27FC236}">
                      <a16:creationId xmlns:a16="http://schemas.microsoft.com/office/drawing/2014/main" id="{F7740E24-08CF-2A3E-F5ED-270D10B0F6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49165" name="Group 18">
                <a:extLst>
                  <a:ext uri="{FF2B5EF4-FFF2-40B4-BE49-F238E27FC236}">
                    <a16:creationId xmlns:a16="http://schemas.microsoft.com/office/drawing/2014/main" id="{8BD57348-8F4D-A7EE-55E0-66EC5684A0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9166" name="Rectangle 19">
                  <a:extLst>
                    <a:ext uri="{FF2B5EF4-FFF2-40B4-BE49-F238E27FC236}">
                      <a16:creationId xmlns:a16="http://schemas.microsoft.com/office/drawing/2014/main" id="{03CC6056-0E35-8026-CB55-973D7B0BA6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49167" name="Rectangle 20">
                  <a:extLst>
                    <a:ext uri="{FF2B5EF4-FFF2-40B4-BE49-F238E27FC236}">
                      <a16:creationId xmlns:a16="http://schemas.microsoft.com/office/drawing/2014/main" id="{E2E0F5A7-CA1A-FD97-7B4C-9127B6A500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49160" name="Rectangle 19458">
              <a:extLst>
                <a:ext uri="{FF2B5EF4-FFF2-40B4-BE49-F238E27FC236}">
                  <a16:creationId xmlns:a16="http://schemas.microsoft.com/office/drawing/2014/main" id="{AC243B98-7CAC-7F63-F923-F1911AB708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F5249A44-5A9A-8156-1C68-CDFFF06E0F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53352342-132D-61D2-E911-48E5014FB39A}"/>
              </a:ext>
            </a:extLst>
          </p:cNvPr>
          <p:cNvGraphicFramePr>
            <a:graphicFrameLocks/>
          </p:cNvGraphicFramePr>
          <p:nvPr/>
        </p:nvGraphicFramePr>
        <p:xfrm>
          <a:off x="1371600" y="1447800"/>
          <a:ext cx="7467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EFA35-9470-5107-951F-F37087DC8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2">
            <a:extLst>
              <a:ext uri="{FF2B5EF4-FFF2-40B4-BE49-F238E27FC236}">
                <a16:creationId xmlns:a16="http://schemas.microsoft.com/office/drawing/2014/main" id="{B6DBC4B3-E77B-6824-D8FE-EB42B155B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206375"/>
            <a:ext cx="6437313" cy="830263"/>
          </a:xfrm>
        </p:spPr>
        <p:txBody>
          <a:bodyPr/>
          <a:lstStyle/>
          <a:p>
            <a:r>
              <a:rPr lang="en-US" altLang="en-US" sz="2800" dirty="0"/>
              <a:t>Characterization of </a:t>
            </a:r>
            <a:r>
              <a:rPr lang="en-US" altLang="en-US" sz="2800" dirty="0" err="1"/>
              <a:t>Vapour</a:t>
            </a:r>
            <a:r>
              <a:rPr lang="en-US" altLang="en-US" sz="2800" dirty="0"/>
              <a:t> Domes for General Substance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0CD2EBC-9951-171C-D576-CB403C3CE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77913"/>
            <a:ext cx="265747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3">
            <a:extLst>
              <a:ext uri="{FF2B5EF4-FFF2-40B4-BE49-F238E27FC236}">
                <a16:creationId xmlns:a16="http://schemas.microsoft.com/office/drawing/2014/main" id="{8762CC16-B8D3-6A1D-D140-006305691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25" y="1074738"/>
            <a:ext cx="29337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4">
            <a:extLst>
              <a:ext uri="{FF2B5EF4-FFF2-40B4-BE49-F238E27FC236}">
                <a16:creationId xmlns:a16="http://schemas.microsoft.com/office/drawing/2014/main" id="{131C7009-9AD1-2D58-CFE8-CEFC97A33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581400"/>
            <a:ext cx="343852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Rectangle 4">
            <a:extLst>
              <a:ext uri="{FF2B5EF4-FFF2-40B4-BE49-F238E27FC236}">
                <a16:creationId xmlns:a16="http://schemas.microsoft.com/office/drawing/2014/main" id="{E8B74C0A-9C86-55EE-7DB2-C5816B789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3538" y="1279525"/>
            <a:ext cx="2438400" cy="22780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318442C0-515A-98FF-E91C-2E127F5AE53A}"/>
              </a:ext>
            </a:extLst>
          </p:cNvPr>
          <p:cNvSpPr>
            <a:spLocks/>
          </p:cNvSpPr>
          <p:nvPr/>
        </p:nvSpPr>
        <p:spPr bwMode="auto">
          <a:xfrm>
            <a:off x="5535613" y="1289050"/>
            <a:ext cx="2060575" cy="2185988"/>
          </a:xfrm>
          <a:custGeom>
            <a:avLst/>
            <a:gdLst>
              <a:gd name="T0" fmla="*/ 0 w 2060448"/>
              <a:gd name="T1" fmla="*/ 2178211 h 2186398"/>
              <a:gd name="T2" fmla="*/ 219736 w 2060448"/>
              <a:gd name="T3" fmla="*/ 1583041 h 2186398"/>
              <a:gd name="T4" fmla="*/ 549320 w 2060448"/>
              <a:gd name="T5" fmla="*/ 623482 h 2186398"/>
              <a:gd name="T6" fmla="*/ 708016 w 2060448"/>
              <a:gd name="T7" fmla="*/ 368410 h 2186398"/>
              <a:gd name="T8" fmla="*/ 927732 w 2060448"/>
              <a:gd name="T9" fmla="*/ 113338 h 2186398"/>
              <a:gd name="T10" fmla="*/ 1269528 w 2060448"/>
              <a:gd name="T11" fmla="*/ 16162 h 2186398"/>
              <a:gd name="T12" fmla="*/ 1477052 w 2060448"/>
              <a:gd name="T13" fmla="*/ 16162 h 2186398"/>
              <a:gd name="T14" fmla="*/ 1574708 w 2060448"/>
              <a:gd name="T15" fmla="*/ 174058 h 2186398"/>
              <a:gd name="T16" fmla="*/ 1708980 w 2060448"/>
              <a:gd name="T17" fmla="*/ 477718 h 2186398"/>
              <a:gd name="T18" fmla="*/ 2062988 w 2060448"/>
              <a:gd name="T19" fmla="*/ 2178211 h 218639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060448" h="2186398">
                <a:moveTo>
                  <a:pt x="0" y="2186398"/>
                </a:moveTo>
                <a:cubicBezTo>
                  <a:pt x="64008" y="2017742"/>
                  <a:pt x="128016" y="1849086"/>
                  <a:pt x="219456" y="1588990"/>
                </a:cubicBezTo>
                <a:cubicBezTo>
                  <a:pt x="310896" y="1328894"/>
                  <a:pt x="467360" y="829022"/>
                  <a:pt x="548640" y="625822"/>
                </a:cubicBezTo>
                <a:cubicBezTo>
                  <a:pt x="629920" y="422622"/>
                  <a:pt x="644144" y="455134"/>
                  <a:pt x="707136" y="369790"/>
                </a:cubicBezTo>
                <a:cubicBezTo>
                  <a:pt x="770128" y="284446"/>
                  <a:pt x="833120" y="172686"/>
                  <a:pt x="926592" y="113758"/>
                </a:cubicBezTo>
                <a:cubicBezTo>
                  <a:pt x="1020064" y="54830"/>
                  <a:pt x="1176528" y="32478"/>
                  <a:pt x="1267968" y="16222"/>
                </a:cubicBezTo>
                <a:cubicBezTo>
                  <a:pt x="1359408" y="-34"/>
                  <a:pt x="1424432" y="-10194"/>
                  <a:pt x="1475232" y="16222"/>
                </a:cubicBezTo>
                <a:cubicBezTo>
                  <a:pt x="1526032" y="42638"/>
                  <a:pt x="1534160" y="97502"/>
                  <a:pt x="1572768" y="174718"/>
                </a:cubicBezTo>
                <a:cubicBezTo>
                  <a:pt x="1611376" y="251934"/>
                  <a:pt x="1625600" y="144238"/>
                  <a:pt x="1706880" y="479518"/>
                </a:cubicBezTo>
                <a:cubicBezTo>
                  <a:pt x="1788160" y="814798"/>
                  <a:pt x="1924304" y="1500598"/>
                  <a:pt x="2060448" y="2186398"/>
                </a:cubicBez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4" name="Rectangle 24">
            <a:extLst>
              <a:ext uri="{FF2B5EF4-FFF2-40B4-BE49-F238E27FC236}">
                <a16:creationId xmlns:a16="http://schemas.microsoft.com/office/drawing/2014/main" id="{968C6736-40F1-8D29-ED42-6BB5479970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9700" y="1058863"/>
            <a:ext cx="2163763" cy="22780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683DBB23-EC48-B350-E94F-215B6057FA8E}"/>
              </a:ext>
            </a:extLst>
          </p:cNvPr>
          <p:cNvSpPr>
            <a:spLocks/>
          </p:cNvSpPr>
          <p:nvPr/>
        </p:nvSpPr>
        <p:spPr bwMode="auto">
          <a:xfrm>
            <a:off x="1465263" y="1239838"/>
            <a:ext cx="1606550" cy="2284412"/>
          </a:xfrm>
          <a:custGeom>
            <a:avLst/>
            <a:gdLst>
              <a:gd name="T0" fmla="*/ 9236 w 1606368"/>
              <a:gd name="T1" fmla="*/ 2204748 h 2283405"/>
              <a:gd name="T2" fmla="*/ 58124 w 1606368"/>
              <a:gd name="T3" fmla="*/ 2167849 h 2283405"/>
              <a:gd name="T4" fmla="*/ 449148 w 1606368"/>
              <a:gd name="T5" fmla="*/ 888650 h 2283405"/>
              <a:gd name="T6" fmla="*/ 644660 w 1606368"/>
              <a:gd name="T7" fmla="*/ 470450 h 2283405"/>
              <a:gd name="T8" fmla="*/ 876828 w 1606368"/>
              <a:gd name="T9" fmla="*/ 187549 h 2283405"/>
              <a:gd name="T10" fmla="*/ 1145672 w 1606368"/>
              <a:gd name="T11" fmla="*/ 15356 h 2283405"/>
              <a:gd name="T12" fmla="*/ 1365620 w 1606368"/>
              <a:gd name="T13" fmla="*/ 15356 h 2283405"/>
              <a:gd name="T14" fmla="*/ 1524475 w 1606368"/>
              <a:gd name="T15" fmla="*/ 76856 h 2283405"/>
              <a:gd name="T16" fmla="*/ 1561138 w 1606368"/>
              <a:gd name="T17" fmla="*/ 138355 h 2283405"/>
              <a:gd name="T18" fmla="*/ 1597796 w 1606368"/>
              <a:gd name="T19" fmla="*/ 261350 h 2283405"/>
              <a:gd name="T20" fmla="*/ 1610008 w 1606368"/>
              <a:gd name="T21" fmla="*/ 2180149 h 22834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606368" h="2283405">
                <a:moveTo>
                  <a:pt x="9216" y="2185392"/>
                </a:moveTo>
                <a:cubicBezTo>
                  <a:pt x="-2976" y="2275816"/>
                  <a:pt x="-15168" y="2366240"/>
                  <a:pt x="57984" y="2148816"/>
                </a:cubicBezTo>
                <a:cubicBezTo>
                  <a:pt x="131136" y="1931392"/>
                  <a:pt x="350592" y="1161264"/>
                  <a:pt x="448128" y="880848"/>
                </a:cubicBezTo>
                <a:cubicBezTo>
                  <a:pt x="545664" y="600432"/>
                  <a:pt x="572080" y="582144"/>
                  <a:pt x="643200" y="466320"/>
                </a:cubicBezTo>
                <a:cubicBezTo>
                  <a:pt x="714320" y="350496"/>
                  <a:pt x="791536" y="261088"/>
                  <a:pt x="874848" y="185904"/>
                </a:cubicBezTo>
                <a:cubicBezTo>
                  <a:pt x="958160" y="110720"/>
                  <a:pt x="1061792" y="43664"/>
                  <a:pt x="1143072" y="15216"/>
                </a:cubicBezTo>
                <a:cubicBezTo>
                  <a:pt x="1224352" y="-13232"/>
                  <a:pt x="1299536" y="5056"/>
                  <a:pt x="1362528" y="15216"/>
                </a:cubicBezTo>
                <a:cubicBezTo>
                  <a:pt x="1425520" y="25376"/>
                  <a:pt x="1488512" y="55856"/>
                  <a:pt x="1521024" y="76176"/>
                </a:cubicBezTo>
                <a:cubicBezTo>
                  <a:pt x="1553536" y="96496"/>
                  <a:pt x="1545408" y="106656"/>
                  <a:pt x="1557600" y="137136"/>
                </a:cubicBezTo>
                <a:cubicBezTo>
                  <a:pt x="1569792" y="167616"/>
                  <a:pt x="1586048" y="-78256"/>
                  <a:pt x="1594176" y="259056"/>
                </a:cubicBezTo>
                <a:cubicBezTo>
                  <a:pt x="1602304" y="596368"/>
                  <a:pt x="1606368" y="2161008"/>
                  <a:pt x="1606368" y="2161008"/>
                </a:cubicBezTo>
              </a:path>
            </a:pathLst>
          </a:custGeom>
          <a:noFill/>
          <a:ln w="603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6" name="Rectangle 25">
            <a:extLst>
              <a:ext uri="{FF2B5EF4-FFF2-40B4-BE49-F238E27FC236}">
                <a16:creationId xmlns:a16="http://schemas.microsoft.com/office/drawing/2014/main" id="{77182BA7-283B-D485-1C9B-F99CC475A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773488"/>
            <a:ext cx="2163763" cy="26273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F2F41E2E-9573-8DEF-E4AF-C1BF36FAF372}"/>
              </a:ext>
            </a:extLst>
          </p:cNvPr>
          <p:cNvSpPr>
            <a:spLocks/>
          </p:cNvSpPr>
          <p:nvPr/>
        </p:nvSpPr>
        <p:spPr bwMode="auto">
          <a:xfrm>
            <a:off x="3608388" y="3865563"/>
            <a:ext cx="1924050" cy="2632075"/>
          </a:xfrm>
          <a:custGeom>
            <a:avLst/>
            <a:gdLst>
              <a:gd name="T0" fmla="*/ 0 w 1923529"/>
              <a:gd name="T1" fmla="*/ 2581546 h 2633472"/>
              <a:gd name="T2" fmla="*/ 269684 w 1923529"/>
              <a:gd name="T3" fmla="*/ 1881875 h 2633472"/>
              <a:gd name="T4" fmla="*/ 539362 w 1923529"/>
              <a:gd name="T5" fmla="*/ 1049507 h 2633472"/>
              <a:gd name="T6" fmla="*/ 833560 w 1923529"/>
              <a:gd name="T7" fmla="*/ 518722 h 2633472"/>
              <a:gd name="T8" fmla="*/ 956142 w 1923529"/>
              <a:gd name="T9" fmla="*/ 277456 h 2633472"/>
              <a:gd name="T10" fmla="*/ 1127755 w 1923529"/>
              <a:gd name="T11" fmla="*/ 156823 h 2633472"/>
              <a:gd name="T12" fmla="*/ 1311629 w 1923529"/>
              <a:gd name="T13" fmla="*/ 60320 h 2633472"/>
              <a:gd name="T14" fmla="*/ 1532277 w 1923529"/>
              <a:gd name="T15" fmla="*/ 0 h 2633472"/>
              <a:gd name="T16" fmla="*/ 1826474 w 1923529"/>
              <a:gd name="T17" fmla="*/ 60320 h 2633472"/>
              <a:gd name="T18" fmla="*/ 1924540 w 1923529"/>
              <a:gd name="T19" fmla="*/ 120634 h 2633472"/>
              <a:gd name="T20" fmla="*/ 1924540 w 1923529"/>
              <a:gd name="T21" fmla="*/ 349836 h 2633472"/>
              <a:gd name="T22" fmla="*/ 1875507 w 1923529"/>
              <a:gd name="T23" fmla="*/ 675544 h 2633472"/>
              <a:gd name="T24" fmla="*/ 1801958 w 1923529"/>
              <a:gd name="T25" fmla="*/ 1049507 h 2633472"/>
              <a:gd name="T26" fmla="*/ 1323887 w 1923529"/>
              <a:gd name="T27" fmla="*/ 2605672 h 263347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923529" h="2633472">
                <a:moveTo>
                  <a:pt x="0" y="2609088"/>
                </a:moveTo>
                <a:cubicBezTo>
                  <a:pt x="89408" y="2384552"/>
                  <a:pt x="178816" y="2160016"/>
                  <a:pt x="268224" y="1901952"/>
                </a:cubicBezTo>
                <a:cubicBezTo>
                  <a:pt x="357632" y="1643888"/>
                  <a:pt x="442976" y="1290320"/>
                  <a:pt x="536448" y="1060704"/>
                </a:cubicBezTo>
                <a:cubicBezTo>
                  <a:pt x="629920" y="831088"/>
                  <a:pt x="759968" y="654304"/>
                  <a:pt x="829056" y="524256"/>
                </a:cubicBezTo>
                <a:cubicBezTo>
                  <a:pt x="898144" y="394208"/>
                  <a:pt x="902208" y="341376"/>
                  <a:pt x="950976" y="280416"/>
                </a:cubicBezTo>
                <a:cubicBezTo>
                  <a:pt x="999744" y="219456"/>
                  <a:pt x="1062736" y="195072"/>
                  <a:pt x="1121664" y="158496"/>
                </a:cubicBezTo>
                <a:cubicBezTo>
                  <a:pt x="1180592" y="121920"/>
                  <a:pt x="1237488" y="87376"/>
                  <a:pt x="1304544" y="60960"/>
                </a:cubicBezTo>
                <a:cubicBezTo>
                  <a:pt x="1371600" y="34544"/>
                  <a:pt x="1438656" y="0"/>
                  <a:pt x="1524000" y="0"/>
                </a:cubicBezTo>
                <a:cubicBezTo>
                  <a:pt x="1609344" y="0"/>
                  <a:pt x="1751584" y="40640"/>
                  <a:pt x="1816608" y="60960"/>
                </a:cubicBezTo>
                <a:cubicBezTo>
                  <a:pt x="1881632" y="81280"/>
                  <a:pt x="1897888" y="73152"/>
                  <a:pt x="1914144" y="121920"/>
                </a:cubicBezTo>
                <a:cubicBezTo>
                  <a:pt x="1930400" y="170688"/>
                  <a:pt x="1922272" y="260096"/>
                  <a:pt x="1914144" y="353568"/>
                </a:cubicBezTo>
                <a:cubicBezTo>
                  <a:pt x="1906016" y="447040"/>
                  <a:pt x="1885696" y="564896"/>
                  <a:pt x="1865376" y="682752"/>
                </a:cubicBezTo>
                <a:cubicBezTo>
                  <a:pt x="1845056" y="800608"/>
                  <a:pt x="1883664" y="735584"/>
                  <a:pt x="1792224" y="1060704"/>
                </a:cubicBezTo>
                <a:cubicBezTo>
                  <a:pt x="1700784" y="1385824"/>
                  <a:pt x="1508760" y="2009648"/>
                  <a:pt x="1316736" y="2633472"/>
                </a:cubicBezTo>
              </a:path>
            </a:pathLst>
          </a:custGeom>
          <a:noFill/>
          <a:ln w="603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4" name="AutoShape 22" descr="Image result for elephant and blind men">
            <a:extLst>
              <a:ext uri="{FF2B5EF4-FFF2-40B4-BE49-F238E27FC236}">
                <a16:creationId xmlns:a16="http://schemas.microsoft.com/office/drawing/2014/main" id="{699127A4-F71B-1740-1904-FA7143F747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3325" name="AutoShape 24" descr="Image result for elephant and blind men">
            <a:extLst>
              <a:ext uri="{FF2B5EF4-FFF2-40B4-BE49-F238E27FC236}">
                <a16:creationId xmlns:a16="http://schemas.microsoft.com/office/drawing/2014/main" id="{3430B5B4-C7A0-37AA-4979-7475C7737F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0675" y="-301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pSp>
        <p:nvGrpSpPr>
          <p:cNvPr id="13326" name="Group 46">
            <a:extLst>
              <a:ext uri="{FF2B5EF4-FFF2-40B4-BE49-F238E27FC236}">
                <a16:creationId xmlns:a16="http://schemas.microsoft.com/office/drawing/2014/main" id="{3F2633C1-9F3F-230B-06D3-38C9680D31F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328" name="Group 8">
              <a:extLst>
                <a:ext uri="{FF2B5EF4-FFF2-40B4-BE49-F238E27FC236}">
                  <a16:creationId xmlns:a16="http://schemas.microsoft.com/office/drawing/2014/main" id="{48453D84-04B1-85D8-FA25-9B4AD7A378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331" name="Group 27">
                <a:extLst>
                  <a:ext uri="{FF2B5EF4-FFF2-40B4-BE49-F238E27FC236}">
                    <a16:creationId xmlns:a16="http://schemas.microsoft.com/office/drawing/2014/main" id="{82D962B8-139C-FDFA-DBAC-05E28069B4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3341" name="Rectangle 10">
                  <a:extLst>
                    <a:ext uri="{FF2B5EF4-FFF2-40B4-BE49-F238E27FC236}">
                      <a16:creationId xmlns:a16="http://schemas.microsoft.com/office/drawing/2014/main" id="{7902548F-0685-D03F-732B-906F20E22A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42" name="Rectangle 11">
                  <a:extLst>
                    <a:ext uri="{FF2B5EF4-FFF2-40B4-BE49-F238E27FC236}">
                      <a16:creationId xmlns:a16="http://schemas.microsoft.com/office/drawing/2014/main" id="{C265519B-5F54-8D08-D5D7-A4923C5124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32" name="Group 12">
                <a:extLst>
                  <a:ext uri="{FF2B5EF4-FFF2-40B4-BE49-F238E27FC236}">
                    <a16:creationId xmlns:a16="http://schemas.microsoft.com/office/drawing/2014/main" id="{9FC525E8-96A3-C415-23F7-8E49D018DD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339" name="Rectangle 13">
                  <a:extLst>
                    <a:ext uri="{FF2B5EF4-FFF2-40B4-BE49-F238E27FC236}">
                      <a16:creationId xmlns:a16="http://schemas.microsoft.com/office/drawing/2014/main" id="{9AEC9DF9-0648-4788-3F63-6824128769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40" name="Rectangle 14">
                  <a:extLst>
                    <a:ext uri="{FF2B5EF4-FFF2-40B4-BE49-F238E27FC236}">
                      <a16:creationId xmlns:a16="http://schemas.microsoft.com/office/drawing/2014/main" id="{12FA45A7-20D7-C04C-F680-A205FA4E60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33" name="Group 15">
                <a:extLst>
                  <a:ext uri="{FF2B5EF4-FFF2-40B4-BE49-F238E27FC236}">
                    <a16:creationId xmlns:a16="http://schemas.microsoft.com/office/drawing/2014/main" id="{74917797-9737-3EB0-BA68-9DF5D4E5F2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337" name="Rectangle 16">
                  <a:extLst>
                    <a:ext uri="{FF2B5EF4-FFF2-40B4-BE49-F238E27FC236}">
                      <a16:creationId xmlns:a16="http://schemas.microsoft.com/office/drawing/2014/main" id="{A633F213-DAA3-9853-058C-F2C8C176F1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38" name="Rectangle 17">
                  <a:extLst>
                    <a:ext uri="{FF2B5EF4-FFF2-40B4-BE49-F238E27FC236}">
                      <a16:creationId xmlns:a16="http://schemas.microsoft.com/office/drawing/2014/main" id="{EBD81C66-23D7-7E9B-3DC7-1DD4AFC48C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3334" name="Group 18">
                <a:extLst>
                  <a:ext uri="{FF2B5EF4-FFF2-40B4-BE49-F238E27FC236}">
                    <a16:creationId xmlns:a16="http://schemas.microsoft.com/office/drawing/2014/main" id="{B268944B-36DC-9F0E-D7CB-8B5A88A882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335" name="Rectangle 19">
                  <a:extLst>
                    <a:ext uri="{FF2B5EF4-FFF2-40B4-BE49-F238E27FC236}">
                      <a16:creationId xmlns:a16="http://schemas.microsoft.com/office/drawing/2014/main" id="{2E8C4090-E988-3F58-E80F-7014D2BA40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36" name="Rectangle 20">
                  <a:extLst>
                    <a:ext uri="{FF2B5EF4-FFF2-40B4-BE49-F238E27FC236}">
                      <a16:creationId xmlns:a16="http://schemas.microsoft.com/office/drawing/2014/main" id="{2B579DEE-0C0D-444A-B7CD-19EFF631BF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3329" name="Rectangle 19458">
              <a:extLst>
                <a:ext uri="{FF2B5EF4-FFF2-40B4-BE49-F238E27FC236}">
                  <a16:creationId xmlns:a16="http://schemas.microsoft.com/office/drawing/2014/main" id="{5566F941-DD34-C78B-AAEA-249DADDA90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C0C760BB-0F3C-B1B7-050C-C7C72B5AFA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3DC7B68-DADA-0DC3-B7F2-6E6841EF40D1}"/>
                  </a:ext>
                </a:extLst>
              </p14:cNvPr>
              <p14:cNvContentPartPr/>
              <p14:nvPr/>
            </p14:nvContentPartPr>
            <p14:xfrm>
              <a:off x="6030360" y="2840400"/>
              <a:ext cx="758160" cy="31914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3DC7B68-DADA-0DC3-B7F2-6E6841EF40D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021000" y="2831040"/>
                <a:ext cx="776880" cy="321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0402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" dur="75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9" dur="75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3" dur="75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animBg="1"/>
      <p:bldP spid="14344" grpId="0" animBg="1"/>
      <p:bldP spid="143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5B912F1-A43D-F510-387B-FF81B366D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Rectangle 3">
            <a:extLst>
              <a:ext uri="{FF2B5EF4-FFF2-40B4-BE49-F238E27FC236}">
                <a16:creationId xmlns:a16="http://schemas.microsoft.com/office/drawing/2014/main" id="{3928B9BB-4D29-77B8-829D-FB5EC594EB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1313" y="3092316"/>
            <a:ext cx="8718550" cy="1251084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>
                <a:solidFill>
                  <a:srgbClr val="FF0000"/>
                </a:solidFill>
                <a:latin typeface="Script MT Bold" panose="03040602040607080904" pitchFamily="66" charset="0"/>
              </a:rPr>
              <a:t>Development of a Generalized Mathematical Theory for Equilibrium is essential to develop a comprehensive nature of any substance….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9E3EF241-F7CC-F3BE-B7EA-0B45732BA04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3FA652B-2BEE-6E22-ED06-37D3003FB5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6908E47-87F1-DFD1-CAE3-F6F2F71E86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1B3A3C9-8D8B-4419-BA77-F479FF364B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E1ACE19-39D8-5401-EB63-50D0728B2F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D5D66CA-282F-1D18-83F8-A1F1ABB666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0537792-54BD-5C9E-DF39-1802D794B5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777CA12-8540-5458-F908-C704E991F7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382BC97-63C3-B068-4BF5-4D28D8585F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259B779-AE24-16C5-4B1E-D575C0F05F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1946E51-20A9-26F4-83D1-EBF14E008D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9B0871C-C571-58F7-9E53-AD1FD1A3A0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89B6B37-4170-830B-C413-419BE0086C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EB43C3F-4E3C-69E4-BB65-F88D77D5AA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771C416-309A-45B6-DF11-B2CEF7E163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CD1A96B-0CA5-4D29-A590-AA72DAE60E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ACC1790-3945-0C32-6B54-B1F5F9E6FD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2811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1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 build="p" bldLvl="2" autoUpdateAnimBg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Blank Presentatio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Blank Presentatio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2147</TotalTime>
  <Words>449</Words>
  <Application>Microsoft Office PowerPoint</Application>
  <PresentationFormat>On-screen Show (4:3)</PresentationFormat>
  <Paragraphs>52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Calibri</vt:lpstr>
      <vt:lpstr>Cambria Math</vt:lpstr>
      <vt:lpstr>Script MT Bold</vt:lpstr>
      <vt:lpstr>Times New Roman</vt:lpstr>
      <vt:lpstr>Blank Presentation</vt:lpstr>
      <vt:lpstr>Equation</vt:lpstr>
      <vt:lpstr>Chart</vt:lpstr>
      <vt:lpstr>Need for Mathematical  Description of Thermodynamic Equilibrium</vt:lpstr>
      <vt:lpstr>When to Not the Number as A Representative of System Temperature? </vt:lpstr>
      <vt:lpstr>Scottish physicist Joseph Black in his 1786  Lectures on Chemistry, as such:    “[There exists] a tendency of heat to diffuse itself from any hotter body to the cooler around, until it be distributed among them, in such a manner that none of them are disposed to take any more heat from the rest.  The heat is thus brought into a state of equilibrium.  This equilibrium is somewhat curious.  We find that when all mutual action is ended, a thermometer, applied to any one of the bodies, acquires the same degree of expansion:  therefore the temperature of them all is the same, and the equilibrium is universal.” </vt:lpstr>
      <vt:lpstr>Common Thermometers</vt:lpstr>
      <vt:lpstr>How Long it takes to Satisfy Zeroth Law?</vt:lpstr>
      <vt:lpstr>Sudden contacting of Sensor with a Known Constant Temperature Chip</vt:lpstr>
      <vt:lpstr>Solution thru Laplace Transforms</vt:lpstr>
      <vt:lpstr>Solution thru Laplace Transforms</vt:lpstr>
      <vt:lpstr>PowerPoint Presentation</vt:lpstr>
      <vt:lpstr>PowerPoint Presentation</vt:lpstr>
      <vt:lpstr>Response of Thermo-couple</vt:lpstr>
      <vt:lpstr>A (Easy) collection of Equilibrium States for Water</vt:lpstr>
      <vt:lpstr>Model of A Substance thru Log Lasting Equilibrium Conditions </vt:lpstr>
      <vt:lpstr>Enthalpy Model of Vapour Dome for water</vt:lpstr>
      <vt:lpstr>Superiority of Entropy Information</vt:lpstr>
      <vt:lpstr>Specific Volume vs Temperature</vt:lpstr>
      <vt:lpstr>Less Fuel for Creation of Same Temperature</vt:lpstr>
      <vt:lpstr>Characterization of Vapour Domes for General Substance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218</cp:revision>
  <cp:lastPrinted>2002-07-26T02:11:33Z</cp:lastPrinted>
  <dcterms:created xsi:type="dcterms:W3CDTF">2002-07-26T01:39:54Z</dcterms:created>
  <dcterms:modified xsi:type="dcterms:W3CDTF">2026-08-05T05:15:09Z</dcterms:modified>
</cp:coreProperties>
</file>