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sldIdLst>
    <p:sldId id="484" r:id="rId2"/>
    <p:sldId id="485" r:id="rId3"/>
    <p:sldId id="469" r:id="rId4"/>
    <p:sldId id="1464" r:id="rId5"/>
    <p:sldId id="1465" r:id="rId6"/>
    <p:sldId id="1466" r:id="rId7"/>
    <p:sldId id="472" r:id="rId8"/>
    <p:sldId id="475" r:id="rId9"/>
    <p:sldId id="1008" r:id="rId10"/>
    <p:sldId id="1467" r:id="rId11"/>
    <p:sldId id="1475" r:id="rId12"/>
    <p:sldId id="517" r:id="rId13"/>
    <p:sldId id="490" r:id="rId14"/>
    <p:sldId id="1023" r:id="rId15"/>
    <p:sldId id="297" r:id="rId16"/>
    <p:sldId id="1473" r:id="rId17"/>
    <p:sldId id="259" r:id="rId18"/>
    <p:sldId id="260" r:id="rId19"/>
    <p:sldId id="262" r:id="rId20"/>
    <p:sldId id="263" r:id="rId21"/>
    <p:sldId id="264" r:id="rId22"/>
    <p:sldId id="261" r:id="rId23"/>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0099"/>
    <a:srgbClr val="3366FF"/>
    <a:srgbClr val="FF33CC"/>
    <a:srgbClr val="FFCC00"/>
    <a:srgbClr val="FEF8CE"/>
    <a:srgbClr val="FFCCFF"/>
    <a:srgbClr val="F8C778"/>
    <a:srgbClr val="FFCC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4" autoAdjust="0"/>
    <p:restoredTop sz="84515" autoAdjust="0"/>
  </p:normalViewPr>
  <p:slideViewPr>
    <p:cSldViewPr>
      <p:cViewPr varScale="1">
        <p:scale>
          <a:sx n="74" d="100"/>
          <a:sy n="74" d="100"/>
        </p:scale>
        <p:origin x="1497"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23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02-29T10:18:53.28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41 0 6192,'0'0'0,"-41"0"-387,41 0 387</inkml:trace>
</inkml:ink>
</file>

<file path=ppt/ink/ink3.xml><?xml version="1.0" encoding="utf-8"?>
<inkml:ink xmlns:inkml="http://www.w3.org/2003/InkML">
  <inkml:definitions>
    <inkml:context xml:id="ctx0">
      <inkml:inkSource xml:id="inkSrc0">
        <inkml:traceFormat>
          <inkml:channel name="X" type="integer" max="18176" units="cm"/>
          <inkml:channel name="Y" type="integer" max="11008" units="cm"/>
          <inkml:channel name="F" type="integer" max="4096" units="dev"/>
          <inkml:channel name="T" type="integer" max="2.14748E9" units="dev"/>
        </inkml:traceFormat>
        <inkml:channelProperties>
          <inkml:channelProperty channel="X" name="resolution" value="631.11108" units="1/cm"/>
          <inkml:channelProperty channel="Y" name="resolution" value="611.55554" units="1/cm"/>
          <inkml:channelProperty channel="F" name="resolution" value="0" units="1/dev"/>
          <inkml:channelProperty channel="T" name="resolution" value="1" units="1/dev"/>
        </inkml:channelProperties>
      </inkml:inkSource>
      <inkml:timestamp xml:id="ts0" timeString="2024-06-24T11:49:44.416"/>
    </inkml:context>
    <inkml:brush xml:id="br0">
      <inkml:brushProperty name="width" value="0.05292" units="cm"/>
      <inkml:brushProperty name="height" value="0.05292" units="cm"/>
      <inkml:brushProperty name="color" value="#FF0000"/>
    </inkml:brush>
  </inkml:definitions>
  <inkml:trace contextRef="#ctx0" brushRef="#br0">12206 1278 1332 0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49FE47-381C-199E-40B3-36DC4BEB2A9C}"/>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77AD87CE-85BE-48B8-427E-6014EBE24298}"/>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F43CD923-7998-4B40-A923-AF07EB2821C7}" type="datetimeFigureOut">
              <a:rPr lang="en-US"/>
              <a:pPr>
                <a:defRPr/>
              </a:pPr>
              <a:t>10/24/2026</a:t>
            </a:fld>
            <a:endParaRPr lang="en-US"/>
          </a:p>
        </p:txBody>
      </p:sp>
      <p:sp>
        <p:nvSpPr>
          <p:cNvPr id="4" name="Slide Image Placeholder 3">
            <a:extLst>
              <a:ext uri="{FF2B5EF4-FFF2-40B4-BE49-F238E27FC236}">
                <a16:creationId xmlns:a16="http://schemas.microsoft.com/office/drawing/2014/main" id="{292E65FC-9A0C-2AEF-C1FE-C8F46767EA4B}"/>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D827B31-466E-ADD0-5D68-3007CEBA78B2}"/>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76A0290-941E-E090-9E74-F8B66535609B}"/>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878A924C-7A66-4373-AD07-536263B272A1}"/>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67E2C6C-0E74-43CC-8D01-E5C46F6BBB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D9353181-A150-4C64-89C3-95065F5AB15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765C1440-4D51-4E16-9C41-8B517265A7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11268" name="Slide Number Placeholder 3">
            <a:extLst>
              <a:ext uri="{FF2B5EF4-FFF2-40B4-BE49-F238E27FC236}">
                <a16:creationId xmlns:a16="http://schemas.microsoft.com/office/drawing/2014/main" id="{DADB3909-2234-40F4-BFD4-06A573F05C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17CFE05-38C9-4A1E-BA78-9FA927F1D073}" type="slidenum">
              <a:rPr lang="en-US" altLang="en-US" sz="1200"/>
              <a:pPr/>
              <a:t>8</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43B3FD4-61A6-5983-3F53-46D13ADCD6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BEFC6D-8E47-E279-0D04-FA4B70B9462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845A94B-F9C8-6BF9-E873-11E7671ED27F}"/>
              </a:ext>
            </a:extLst>
          </p:cNvPr>
          <p:cNvSpPr>
            <a:spLocks noGrp="1" noChangeArrowheads="1"/>
          </p:cNvSpPr>
          <p:nvPr>
            <p:ph type="sldNum" sz="quarter" idx="12"/>
          </p:nvPr>
        </p:nvSpPr>
        <p:spPr>
          <a:ln/>
        </p:spPr>
        <p:txBody>
          <a:bodyPr/>
          <a:lstStyle>
            <a:lvl1pPr>
              <a:defRPr/>
            </a:lvl1pPr>
          </a:lstStyle>
          <a:p>
            <a:fld id="{D0784397-95C9-4017-ACC1-93884C8E9643}" type="slidenum">
              <a:rPr lang="en-US" altLang="en-US"/>
              <a:pPr/>
              <a:t>‹#›</a:t>
            </a:fld>
            <a:endParaRPr lang="en-US" altLang="en-US"/>
          </a:p>
        </p:txBody>
      </p:sp>
    </p:spTree>
    <p:extLst>
      <p:ext uri="{BB962C8B-B14F-4D97-AF65-F5344CB8AC3E}">
        <p14:creationId xmlns:p14="http://schemas.microsoft.com/office/powerpoint/2010/main" val="2725204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EEACB9A-D4FF-E410-D391-A6EDC7AF8E9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EA52CC9-B767-F501-A8F1-FE7D0DEF4D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487DD4-D17E-B996-4B54-DFB909AD3FAD}"/>
              </a:ext>
            </a:extLst>
          </p:cNvPr>
          <p:cNvSpPr>
            <a:spLocks noGrp="1" noChangeArrowheads="1"/>
          </p:cNvSpPr>
          <p:nvPr>
            <p:ph type="sldNum" sz="quarter" idx="12"/>
          </p:nvPr>
        </p:nvSpPr>
        <p:spPr>
          <a:ln/>
        </p:spPr>
        <p:txBody>
          <a:bodyPr/>
          <a:lstStyle>
            <a:lvl1pPr>
              <a:defRPr/>
            </a:lvl1pPr>
          </a:lstStyle>
          <a:p>
            <a:fld id="{A10B7858-F837-4B47-9362-B8D33EDE77D2}" type="slidenum">
              <a:rPr lang="en-US" altLang="en-US"/>
              <a:pPr/>
              <a:t>‹#›</a:t>
            </a:fld>
            <a:endParaRPr lang="en-US" altLang="en-US"/>
          </a:p>
        </p:txBody>
      </p:sp>
    </p:spTree>
    <p:extLst>
      <p:ext uri="{BB962C8B-B14F-4D97-AF65-F5344CB8AC3E}">
        <p14:creationId xmlns:p14="http://schemas.microsoft.com/office/powerpoint/2010/main" val="3474163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63AD328-F1DE-11D9-E2B1-853921CFE36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AD93BE0-CB5D-3546-5132-A18FBDC098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A680E3A-2365-A1CB-E28E-52FA3B89E9EC}"/>
              </a:ext>
            </a:extLst>
          </p:cNvPr>
          <p:cNvSpPr>
            <a:spLocks noGrp="1" noChangeArrowheads="1"/>
          </p:cNvSpPr>
          <p:nvPr>
            <p:ph type="sldNum" sz="quarter" idx="12"/>
          </p:nvPr>
        </p:nvSpPr>
        <p:spPr>
          <a:ln/>
        </p:spPr>
        <p:txBody>
          <a:bodyPr/>
          <a:lstStyle>
            <a:lvl1pPr>
              <a:defRPr/>
            </a:lvl1pPr>
          </a:lstStyle>
          <a:p>
            <a:fld id="{D65B430C-D89F-4308-B07B-F204B51F9BC1}" type="slidenum">
              <a:rPr lang="en-US" altLang="en-US"/>
              <a:pPr/>
              <a:t>‹#›</a:t>
            </a:fld>
            <a:endParaRPr lang="en-US" altLang="en-US"/>
          </a:p>
        </p:txBody>
      </p:sp>
    </p:spTree>
    <p:extLst>
      <p:ext uri="{BB962C8B-B14F-4D97-AF65-F5344CB8AC3E}">
        <p14:creationId xmlns:p14="http://schemas.microsoft.com/office/powerpoint/2010/main" val="167131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E89CAD4-2050-88EF-917D-2A81C8E0DC2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963CB06-E9BA-5EE7-3BDC-2AA77E6F1D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412E8A6-60D3-4D24-5B2C-6580E069371A}"/>
              </a:ext>
            </a:extLst>
          </p:cNvPr>
          <p:cNvSpPr>
            <a:spLocks noGrp="1" noChangeArrowheads="1"/>
          </p:cNvSpPr>
          <p:nvPr>
            <p:ph type="sldNum" sz="quarter" idx="12"/>
          </p:nvPr>
        </p:nvSpPr>
        <p:spPr>
          <a:ln/>
        </p:spPr>
        <p:txBody>
          <a:bodyPr/>
          <a:lstStyle>
            <a:lvl1pPr>
              <a:defRPr/>
            </a:lvl1pPr>
          </a:lstStyle>
          <a:p>
            <a:fld id="{FADDB735-E8C8-4FD3-A5A6-35FD79CE91DC}" type="slidenum">
              <a:rPr lang="en-US" altLang="en-US"/>
              <a:pPr/>
              <a:t>‹#›</a:t>
            </a:fld>
            <a:endParaRPr lang="en-US" altLang="en-US"/>
          </a:p>
        </p:txBody>
      </p:sp>
    </p:spTree>
    <p:extLst>
      <p:ext uri="{BB962C8B-B14F-4D97-AF65-F5344CB8AC3E}">
        <p14:creationId xmlns:p14="http://schemas.microsoft.com/office/powerpoint/2010/main" val="160632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B33A2F9-C8CC-E3B4-0156-5119473A12A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D38122D-1E75-E8C9-0DA4-94FD2EB7D0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878B842-B099-71E2-3276-32FF303F8CC7}"/>
              </a:ext>
            </a:extLst>
          </p:cNvPr>
          <p:cNvSpPr>
            <a:spLocks noGrp="1" noChangeArrowheads="1"/>
          </p:cNvSpPr>
          <p:nvPr>
            <p:ph type="sldNum" sz="quarter" idx="12"/>
          </p:nvPr>
        </p:nvSpPr>
        <p:spPr>
          <a:ln/>
        </p:spPr>
        <p:txBody>
          <a:bodyPr/>
          <a:lstStyle>
            <a:lvl1pPr>
              <a:defRPr/>
            </a:lvl1pPr>
          </a:lstStyle>
          <a:p>
            <a:fld id="{89B20195-01CD-4181-BC57-A24499EC155A}" type="slidenum">
              <a:rPr lang="en-US" altLang="en-US"/>
              <a:pPr/>
              <a:t>‹#›</a:t>
            </a:fld>
            <a:endParaRPr lang="en-US" altLang="en-US"/>
          </a:p>
        </p:txBody>
      </p:sp>
    </p:spTree>
    <p:extLst>
      <p:ext uri="{BB962C8B-B14F-4D97-AF65-F5344CB8AC3E}">
        <p14:creationId xmlns:p14="http://schemas.microsoft.com/office/powerpoint/2010/main" val="2941230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C240633-4F2B-5E45-EDC9-212E3F4FDB3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913A0FB-FAB9-4090-2D68-75CD19D719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B0705EC-4942-4AFD-B3F6-2FCAB69F2121}"/>
              </a:ext>
            </a:extLst>
          </p:cNvPr>
          <p:cNvSpPr>
            <a:spLocks noGrp="1" noChangeArrowheads="1"/>
          </p:cNvSpPr>
          <p:nvPr>
            <p:ph type="sldNum" sz="quarter" idx="12"/>
          </p:nvPr>
        </p:nvSpPr>
        <p:spPr>
          <a:ln/>
        </p:spPr>
        <p:txBody>
          <a:bodyPr/>
          <a:lstStyle>
            <a:lvl1pPr>
              <a:defRPr/>
            </a:lvl1pPr>
          </a:lstStyle>
          <a:p>
            <a:fld id="{B8EFE00B-64D6-4111-9DB8-C2727D0199E7}" type="slidenum">
              <a:rPr lang="en-US" altLang="en-US"/>
              <a:pPr/>
              <a:t>‹#›</a:t>
            </a:fld>
            <a:endParaRPr lang="en-US" altLang="en-US"/>
          </a:p>
        </p:txBody>
      </p:sp>
    </p:spTree>
    <p:extLst>
      <p:ext uri="{BB962C8B-B14F-4D97-AF65-F5344CB8AC3E}">
        <p14:creationId xmlns:p14="http://schemas.microsoft.com/office/powerpoint/2010/main" val="279567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F154A4F-B173-A5EB-14CE-DE038563100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9F29D02-31FB-3FA8-798F-4CACA413BE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983A1FC-22C5-C14E-7C8A-F75C2A9D6118}"/>
              </a:ext>
            </a:extLst>
          </p:cNvPr>
          <p:cNvSpPr>
            <a:spLocks noGrp="1" noChangeArrowheads="1"/>
          </p:cNvSpPr>
          <p:nvPr>
            <p:ph type="sldNum" sz="quarter" idx="12"/>
          </p:nvPr>
        </p:nvSpPr>
        <p:spPr>
          <a:ln/>
        </p:spPr>
        <p:txBody>
          <a:bodyPr/>
          <a:lstStyle>
            <a:lvl1pPr>
              <a:defRPr/>
            </a:lvl1pPr>
          </a:lstStyle>
          <a:p>
            <a:fld id="{B13B9F59-9CDD-409A-8305-3809E15B10F2}" type="slidenum">
              <a:rPr lang="en-US" altLang="en-US"/>
              <a:pPr/>
              <a:t>‹#›</a:t>
            </a:fld>
            <a:endParaRPr lang="en-US" altLang="en-US"/>
          </a:p>
        </p:txBody>
      </p:sp>
    </p:spTree>
    <p:extLst>
      <p:ext uri="{BB962C8B-B14F-4D97-AF65-F5344CB8AC3E}">
        <p14:creationId xmlns:p14="http://schemas.microsoft.com/office/powerpoint/2010/main" val="2034180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0569A0-4D75-F327-CA7B-89D34AF3F95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81A272D-348D-E556-31E7-D7895EF2C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4655F3D-1AC9-B656-5D8A-56F1FD8491A4}"/>
              </a:ext>
            </a:extLst>
          </p:cNvPr>
          <p:cNvSpPr>
            <a:spLocks noGrp="1" noChangeArrowheads="1"/>
          </p:cNvSpPr>
          <p:nvPr>
            <p:ph type="sldNum" sz="quarter" idx="12"/>
          </p:nvPr>
        </p:nvSpPr>
        <p:spPr>
          <a:ln/>
        </p:spPr>
        <p:txBody>
          <a:bodyPr/>
          <a:lstStyle>
            <a:lvl1pPr>
              <a:defRPr/>
            </a:lvl1pPr>
          </a:lstStyle>
          <a:p>
            <a:fld id="{8A5BD3B8-13B7-4234-BA7B-2F441C748FA1}" type="slidenum">
              <a:rPr lang="en-US" altLang="en-US"/>
              <a:pPr/>
              <a:t>‹#›</a:t>
            </a:fld>
            <a:endParaRPr lang="en-US" altLang="en-US"/>
          </a:p>
        </p:txBody>
      </p:sp>
    </p:spTree>
    <p:extLst>
      <p:ext uri="{BB962C8B-B14F-4D97-AF65-F5344CB8AC3E}">
        <p14:creationId xmlns:p14="http://schemas.microsoft.com/office/powerpoint/2010/main" val="750770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11A42A-0FEC-0D1A-9640-4A270EB46A1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98F2F22-DE45-BA43-0648-E2D98644F0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40158F5-2540-8F44-F65E-7D9BABDC1322}"/>
              </a:ext>
            </a:extLst>
          </p:cNvPr>
          <p:cNvSpPr>
            <a:spLocks noGrp="1" noChangeArrowheads="1"/>
          </p:cNvSpPr>
          <p:nvPr>
            <p:ph type="sldNum" sz="quarter" idx="12"/>
          </p:nvPr>
        </p:nvSpPr>
        <p:spPr>
          <a:ln/>
        </p:spPr>
        <p:txBody>
          <a:bodyPr/>
          <a:lstStyle>
            <a:lvl1pPr>
              <a:defRPr/>
            </a:lvl1pPr>
          </a:lstStyle>
          <a:p>
            <a:fld id="{C74B2D34-9600-4059-A554-F1ED3229D069}" type="slidenum">
              <a:rPr lang="en-US" altLang="en-US"/>
              <a:pPr/>
              <a:t>‹#›</a:t>
            </a:fld>
            <a:endParaRPr lang="en-US" altLang="en-US"/>
          </a:p>
        </p:txBody>
      </p:sp>
    </p:spTree>
    <p:extLst>
      <p:ext uri="{BB962C8B-B14F-4D97-AF65-F5344CB8AC3E}">
        <p14:creationId xmlns:p14="http://schemas.microsoft.com/office/powerpoint/2010/main" val="3540687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D3BC908-A07D-26A1-F234-B75B49A710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CC049FE-F52C-B546-79D2-31A9FDA092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670EEAE-79C0-EF79-51E3-C9781EE572B6}"/>
              </a:ext>
            </a:extLst>
          </p:cNvPr>
          <p:cNvSpPr>
            <a:spLocks noGrp="1" noChangeArrowheads="1"/>
          </p:cNvSpPr>
          <p:nvPr>
            <p:ph type="sldNum" sz="quarter" idx="12"/>
          </p:nvPr>
        </p:nvSpPr>
        <p:spPr>
          <a:ln/>
        </p:spPr>
        <p:txBody>
          <a:bodyPr/>
          <a:lstStyle>
            <a:lvl1pPr>
              <a:defRPr/>
            </a:lvl1pPr>
          </a:lstStyle>
          <a:p>
            <a:fld id="{35847078-9BBF-465C-A0B3-CE8DCB284F34}" type="slidenum">
              <a:rPr lang="en-US" altLang="en-US"/>
              <a:pPr/>
              <a:t>‹#›</a:t>
            </a:fld>
            <a:endParaRPr lang="en-US" altLang="en-US"/>
          </a:p>
        </p:txBody>
      </p:sp>
    </p:spTree>
    <p:extLst>
      <p:ext uri="{BB962C8B-B14F-4D97-AF65-F5344CB8AC3E}">
        <p14:creationId xmlns:p14="http://schemas.microsoft.com/office/powerpoint/2010/main" val="515989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29E285C-6E3E-DB5B-61D8-41F6E511EE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F7AFF8-D895-7818-8635-F5F6A13AF4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15D7D09-3E81-2F8B-C29C-15EBBEE1B3C6}"/>
              </a:ext>
            </a:extLst>
          </p:cNvPr>
          <p:cNvSpPr>
            <a:spLocks noGrp="1" noChangeArrowheads="1"/>
          </p:cNvSpPr>
          <p:nvPr>
            <p:ph type="sldNum" sz="quarter" idx="12"/>
          </p:nvPr>
        </p:nvSpPr>
        <p:spPr>
          <a:ln/>
        </p:spPr>
        <p:txBody>
          <a:bodyPr/>
          <a:lstStyle>
            <a:lvl1pPr>
              <a:defRPr/>
            </a:lvl1pPr>
          </a:lstStyle>
          <a:p>
            <a:fld id="{5C966E34-BE14-4507-99CA-B36772EBBD94}" type="slidenum">
              <a:rPr lang="en-US" altLang="en-US"/>
              <a:pPr/>
              <a:t>‹#›</a:t>
            </a:fld>
            <a:endParaRPr lang="en-US" altLang="en-US"/>
          </a:p>
        </p:txBody>
      </p:sp>
    </p:spTree>
    <p:extLst>
      <p:ext uri="{BB962C8B-B14F-4D97-AF65-F5344CB8AC3E}">
        <p14:creationId xmlns:p14="http://schemas.microsoft.com/office/powerpoint/2010/main" val="2842945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5C2BA64-EA23-2BEF-33BF-DB5992DD3BF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1207749E-B565-5036-C210-349162C26F9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7816356-2C9B-AE99-1BA6-30F51991748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5E949E1-6FE4-116F-0BE8-D6C5D20B415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71D83425-05DA-00A0-AC83-83859BB8CEA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C1223FB-5C29-4793-93A9-8BF58A160B4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ustomXml" Target="../ink/ink2.xml"/><Relationship Id="rId17" Type="http://schemas.openxmlformats.org/officeDocument/2006/relationships/image" Target="../media/image9.png"/><Relationship Id="rId2" Type="http://schemas.openxmlformats.org/officeDocument/2006/relationships/audio" Target="../media/audio1.wav"/><Relationship Id="rId16"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5" Type="http://schemas.openxmlformats.org/officeDocument/2006/relationships/image" Target="../media/image7.png"/><Relationship Id="rId4" Type="http://schemas.openxmlformats.org/officeDocument/2006/relationships/image" Target="../media/image4.png"/><Relationship Id="rId14" Type="http://schemas.openxmlformats.org/officeDocument/2006/relationships/image" Target="../media/image8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7.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0.jpe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25.wmf"/><Relationship Id="rId3" Type="http://schemas.openxmlformats.org/officeDocument/2006/relationships/image" Target="../media/image18.jpeg"/><Relationship Id="rId7" Type="http://schemas.openxmlformats.org/officeDocument/2006/relationships/image" Target="../media/image22.wmf"/><Relationship Id="rId12" Type="http://schemas.openxmlformats.org/officeDocument/2006/relationships/oleObject" Target="../embeddings/oleObject5.bin"/><Relationship Id="rId2" Type="http://schemas.openxmlformats.org/officeDocument/2006/relationships/notesSlide" Target="../notesSlides/notesSlide1.xml"/><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oleObject" Target="../embeddings/oleObject2.bin"/><Relationship Id="rId11" Type="http://schemas.openxmlformats.org/officeDocument/2006/relationships/image" Target="../media/image24.wmf"/><Relationship Id="rId5" Type="http://schemas.openxmlformats.org/officeDocument/2006/relationships/image" Target="../media/image21.wmf"/><Relationship Id="rId15" Type="http://schemas.openxmlformats.org/officeDocument/2006/relationships/image" Target="../media/image26.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23.wmf"/><Relationship Id="rId14" Type="http://schemas.openxmlformats.org/officeDocument/2006/relationships/oleObject" Target="../embeddings/oleObject6.bin"/></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customXml" Target="../ink/ink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7.pn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0.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0.jpe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9.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a:extLst>
              <a:ext uri="{FF2B5EF4-FFF2-40B4-BE49-F238E27FC236}">
                <a16:creationId xmlns:a16="http://schemas.microsoft.com/office/drawing/2014/main" id="{CC021FD4-2FD5-4F37-59D6-5985EE7F498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28" name="Rectangle 3">
            <a:extLst>
              <a:ext uri="{FF2B5EF4-FFF2-40B4-BE49-F238E27FC236}">
                <a16:creationId xmlns:a16="http://schemas.microsoft.com/office/drawing/2014/main" id="{0FA1155C-2E96-55C6-F5FE-3DF92C7626A9}"/>
              </a:ext>
            </a:extLst>
          </p:cNvPr>
          <p:cNvSpPr>
            <a:spLocks noGrp="1" noChangeArrowheads="1"/>
          </p:cNvSpPr>
          <p:nvPr>
            <p:ph type="ctrTitle"/>
          </p:nvPr>
        </p:nvSpPr>
        <p:spPr>
          <a:xfrm>
            <a:off x="303325" y="225060"/>
            <a:ext cx="8382000" cy="914400"/>
          </a:xfrm>
          <a:solidFill>
            <a:schemeClr val="bg1"/>
          </a:solidFill>
          <a:ln>
            <a:solidFill>
              <a:srgbClr val="FF33CC"/>
            </a:solidFill>
            <a:miter lim="800000"/>
            <a:headEnd/>
            <a:tailEnd/>
          </a:ln>
        </p:spPr>
        <p:txBody>
          <a:bodyPr/>
          <a:lstStyle/>
          <a:p>
            <a:pPr eaLnBrk="1" hangingPunct="1"/>
            <a:r>
              <a:rPr lang="en-IN" sz="2800" dirty="0"/>
              <a:t> Universal Energy Representative</a:t>
            </a:r>
            <a:endParaRPr lang="en-US" altLang="en-US" sz="2800" b="1" dirty="0"/>
          </a:p>
        </p:txBody>
      </p:sp>
      <p:sp>
        <p:nvSpPr>
          <p:cNvPr id="1029" name="Rectangle 4">
            <a:extLst>
              <a:ext uri="{FF2B5EF4-FFF2-40B4-BE49-F238E27FC236}">
                <a16:creationId xmlns:a16="http://schemas.microsoft.com/office/drawing/2014/main" id="{BF0ECD2D-8F19-46AC-035C-DDBF42D103CC}"/>
              </a:ext>
            </a:extLst>
          </p:cNvPr>
          <p:cNvSpPr>
            <a:spLocks noGrp="1" noChangeArrowheads="1"/>
          </p:cNvSpPr>
          <p:nvPr>
            <p:ph type="subTitle" idx="1"/>
          </p:nvPr>
        </p:nvSpPr>
        <p:spPr>
          <a:xfrm>
            <a:off x="1371600" y="3657600"/>
            <a:ext cx="6400800" cy="1447800"/>
          </a:xfrm>
          <a:noFill/>
        </p:spPr>
        <p:txBody>
          <a:bodyPr/>
          <a:lstStyle/>
          <a:p>
            <a:pPr eaLnBrk="1" hangingPunct="1"/>
            <a:r>
              <a:rPr lang="en-US" altLang="en-US" sz="1800" b="1" dirty="0">
                <a:latin typeface="Script MT Bold" panose="03040602040607080904" pitchFamily="66" charset="0"/>
              </a:rPr>
              <a:t>P M V Subbarao</a:t>
            </a:r>
          </a:p>
          <a:p>
            <a:pPr eaLnBrk="1" hangingPunct="1"/>
            <a:r>
              <a:rPr lang="en-US" altLang="en-US" sz="1800" b="1" dirty="0">
                <a:latin typeface="Script MT Bold" panose="03040602040607080904" pitchFamily="66" charset="0"/>
              </a:rPr>
              <a:t>Professor</a:t>
            </a:r>
            <a:endParaRPr lang="en-US" altLang="en-US" sz="1800" i="1" dirty="0"/>
          </a:p>
          <a:p>
            <a:pPr eaLnBrk="1" hangingPunct="1"/>
            <a:r>
              <a:rPr lang="en-US" altLang="en-US" sz="1800" i="1" dirty="0"/>
              <a:t>Mechanical Engineering Department</a:t>
            </a:r>
          </a:p>
        </p:txBody>
      </p:sp>
      <p:sp>
        <p:nvSpPr>
          <p:cNvPr id="1030" name="Text Box 5">
            <a:extLst>
              <a:ext uri="{FF2B5EF4-FFF2-40B4-BE49-F238E27FC236}">
                <a16:creationId xmlns:a16="http://schemas.microsoft.com/office/drawing/2014/main" id="{E7BDC530-AFF8-B085-AF10-2AA8E1322C29}"/>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nvGrpSpPr>
          <p:cNvPr id="1031" name="Group 7">
            <a:extLst>
              <a:ext uri="{FF2B5EF4-FFF2-40B4-BE49-F238E27FC236}">
                <a16:creationId xmlns:a16="http://schemas.microsoft.com/office/drawing/2014/main" id="{37F1F4AE-8859-AD45-16C5-AB750A553519}"/>
              </a:ext>
            </a:extLst>
          </p:cNvPr>
          <p:cNvGrpSpPr>
            <a:grpSpLocks/>
          </p:cNvGrpSpPr>
          <p:nvPr/>
        </p:nvGrpSpPr>
        <p:grpSpPr bwMode="auto">
          <a:xfrm>
            <a:off x="0" y="0"/>
            <a:ext cx="9144000" cy="6858000"/>
            <a:chOff x="0" y="0"/>
            <a:chExt cx="5760" cy="4320"/>
          </a:xfrm>
        </p:grpSpPr>
        <p:grpSp>
          <p:nvGrpSpPr>
            <p:cNvPr id="1034" name="Group 8">
              <a:extLst>
                <a:ext uri="{FF2B5EF4-FFF2-40B4-BE49-F238E27FC236}">
                  <a16:creationId xmlns:a16="http://schemas.microsoft.com/office/drawing/2014/main" id="{88C754C0-EE8A-A4E9-3F98-7E9121B36C08}"/>
                </a:ext>
              </a:extLst>
            </p:cNvPr>
            <p:cNvGrpSpPr>
              <a:grpSpLocks/>
            </p:cNvGrpSpPr>
            <p:nvPr/>
          </p:nvGrpSpPr>
          <p:grpSpPr bwMode="auto">
            <a:xfrm>
              <a:off x="0" y="0"/>
              <a:ext cx="192" cy="4320"/>
              <a:chOff x="0" y="-48"/>
              <a:chExt cx="144" cy="4368"/>
            </a:xfrm>
          </p:grpSpPr>
          <p:sp>
            <p:nvSpPr>
              <p:cNvPr id="1044" name="Rectangle 9">
                <a:extLst>
                  <a:ext uri="{FF2B5EF4-FFF2-40B4-BE49-F238E27FC236}">
                    <a16:creationId xmlns:a16="http://schemas.microsoft.com/office/drawing/2014/main" id="{A1978983-3A19-8100-72D8-62F5BB9D262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5" name="Rectangle 10">
                <a:extLst>
                  <a:ext uri="{FF2B5EF4-FFF2-40B4-BE49-F238E27FC236}">
                    <a16:creationId xmlns:a16="http://schemas.microsoft.com/office/drawing/2014/main" id="{FEEB1C0F-37A1-E012-236D-C0E872DB227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5" name="Group 11">
              <a:extLst>
                <a:ext uri="{FF2B5EF4-FFF2-40B4-BE49-F238E27FC236}">
                  <a16:creationId xmlns:a16="http://schemas.microsoft.com/office/drawing/2014/main" id="{22632078-1C4E-248C-A8DB-45261256787E}"/>
                </a:ext>
              </a:extLst>
            </p:cNvPr>
            <p:cNvGrpSpPr>
              <a:grpSpLocks/>
            </p:cNvGrpSpPr>
            <p:nvPr/>
          </p:nvGrpSpPr>
          <p:grpSpPr bwMode="auto">
            <a:xfrm>
              <a:off x="5674" y="24"/>
              <a:ext cx="86" cy="4296"/>
              <a:chOff x="5616" y="-48"/>
              <a:chExt cx="144" cy="4368"/>
            </a:xfrm>
          </p:grpSpPr>
          <p:sp>
            <p:nvSpPr>
              <p:cNvPr id="1042" name="Rectangle 12">
                <a:extLst>
                  <a:ext uri="{FF2B5EF4-FFF2-40B4-BE49-F238E27FC236}">
                    <a16:creationId xmlns:a16="http://schemas.microsoft.com/office/drawing/2014/main" id="{925F75FB-9B27-56EE-3B75-E172C5E0185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3" name="Rectangle 13">
                <a:extLst>
                  <a:ext uri="{FF2B5EF4-FFF2-40B4-BE49-F238E27FC236}">
                    <a16:creationId xmlns:a16="http://schemas.microsoft.com/office/drawing/2014/main" id="{211C4D6D-3ED1-D7EB-7D6A-3384980D942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6" name="Group 14">
              <a:extLst>
                <a:ext uri="{FF2B5EF4-FFF2-40B4-BE49-F238E27FC236}">
                  <a16:creationId xmlns:a16="http://schemas.microsoft.com/office/drawing/2014/main" id="{05966BEA-46EE-90A4-A863-937D50913393}"/>
                </a:ext>
              </a:extLst>
            </p:cNvPr>
            <p:cNvGrpSpPr>
              <a:grpSpLocks/>
            </p:cNvGrpSpPr>
            <p:nvPr/>
          </p:nvGrpSpPr>
          <p:grpSpPr bwMode="auto">
            <a:xfrm>
              <a:off x="144" y="0"/>
              <a:ext cx="5616" cy="144"/>
              <a:chOff x="96" y="-48"/>
              <a:chExt cx="5520" cy="144"/>
            </a:xfrm>
          </p:grpSpPr>
          <p:sp>
            <p:nvSpPr>
              <p:cNvPr id="1040" name="Rectangle 15">
                <a:extLst>
                  <a:ext uri="{FF2B5EF4-FFF2-40B4-BE49-F238E27FC236}">
                    <a16:creationId xmlns:a16="http://schemas.microsoft.com/office/drawing/2014/main" id="{624EA373-AC61-1BD9-C974-716428E218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41" name="Rectangle 16">
                <a:extLst>
                  <a:ext uri="{FF2B5EF4-FFF2-40B4-BE49-F238E27FC236}">
                    <a16:creationId xmlns:a16="http://schemas.microsoft.com/office/drawing/2014/main" id="{86F549A9-940D-9E77-5E4F-A6766FEA524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nvGrpSpPr>
            <p:cNvPr id="1037" name="Group 17">
              <a:extLst>
                <a:ext uri="{FF2B5EF4-FFF2-40B4-BE49-F238E27FC236}">
                  <a16:creationId xmlns:a16="http://schemas.microsoft.com/office/drawing/2014/main" id="{C3A1EB46-C3D1-60DA-3E55-74462E4D5C00}"/>
                </a:ext>
              </a:extLst>
            </p:cNvPr>
            <p:cNvGrpSpPr>
              <a:grpSpLocks/>
            </p:cNvGrpSpPr>
            <p:nvPr/>
          </p:nvGrpSpPr>
          <p:grpSpPr bwMode="auto">
            <a:xfrm>
              <a:off x="144" y="4234"/>
              <a:ext cx="5616" cy="86"/>
              <a:chOff x="96" y="4176"/>
              <a:chExt cx="5520" cy="144"/>
            </a:xfrm>
          </p:grpSpPr>
          <p:sp>
            <p:nvSpPr>
              <p:cNvPr id="1038" name="Rectangle 18">
                <a:extLst>
                  <a:ext uri="{FF2B5EF4-FFF2-40B4-BE49-F238E27FC236}">
                    <a16:creationId xmlns:a16="http://schemas.microsoft.com/office/drawing/2014/main" id="{F191CB89-D0D1-293D-88D4-020592037A2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039" name="Rectangle 19">
                <a:extLst>
                  <a:ext uri="{FF2B5EF4-FFF2-40B4-BE49-F238E27FC236}">
                    <a16:creationId xmlns:a16="http://schemas.microsoft.com/office/drawing/2014/main" id="{1CAE907F-8929-9EBC-D39D-2EBC981CCE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grpSp>
      </p:grpSp>
      <p:pic>
        <p:nvPicPr>
          <p:cNvPr id="23" name="Rectangle 19458">
            <a:extLst>
              <a:ext uri="{FF2B5EF4-FFF2-40B4-BE49-F238E27FC236}">
                <a16:creationId xmlns:a16="http://schemas.microsoft.com/office/drawing/2014/main" id="{16C4F6DC-A16D-2F9A-5DD8-EA133D0C8E6C}"/>
              </a:ext>
            </a:extLst>
          </p:cNvPr>
          <p:cNvPicPr>
            <a:picLocks noChangeAspect="1" noChangeArrowheads="1"/>
          </p:cNvPicPr>
          <p:nvPr/>
        </p:nvPicPr>
        <p:blipFill>
          <a:blip r:embed="rId2" cstate="print"/>
          <a:srcRect/>
          <a:stretch>
            <a:fillRect/>
          </a:stretch>
        </p:blipFill>
        <p:spPr bwMode="auto">
          <a:xfrm>
            <a:off x="1905000" y="17526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p:sp>
        <p:nvSpPr>
          <p:cNvPr id="21" name="Text Box 4">
            <a:extLst>
              <a:ext uri="{FF2B5EF4-FFF2-40B4-BE49-F238E27FC236}">
                <a16:creationId xmlns:a16="http://schemas.microsoft.com/office/drawing/2014/main" id="{56BC820A-9D63-B1F7-14EE-7E05E50D029F}"/>
              </a:ext>
            </a:extLst>
          </p:cNvPr>
          <p:cNvSpPr txBox="1">
            <a:spLocks noChangeArrowheads="1"/>
          </p:cNvSpPr>
          <p:nvPr/>
        </p:nvSpPr>
        <p:spPr bwMode="auto">
          <a:xfrm>
            <a:off x="35417" y="5257576"/>
            <a:ext cx="9144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eaLnBrk="1" hangingPunct="1"/>
            <a:r>
              <a:rPr lang="en-US" altLang="en-US" sz="3600" dirty="0">
                <a:solidFill>
                  <a:srgbClr val="92D050"/>
                </a:solidFill>
                <a:latin typeface="Blackadder ITC" panose="04020505051007020D02" pitchFamily="82" charset="0"/>
              </a:rPr>
              <a:t>Root Cause  for </a:t>
            </a:r>
            <a:r>
              <a:rPr lang="en-US" altLang="en-US" sz="3600" dirty="0">
                <a:solidFill>
                  <a:srgbClr val="000099"/>
                </a:solidFill>
                <a:latin typeface="Blackadder ITC" panose="04020505051007020D02" pitchFamily="82" charset="0"/>
              </a:rPr>
              <a:t>Every</a:t>
            </a:r>
            <a:r>
              <a:rPr lang="en-US" altLang="en-US" sz="3600" dirty="0">
                <a:solidFill>
                  <a:srgbClr val="92D050"/>
                </a:solidFill>
                <a:latin typeface="Blackadder ITC" panose="04020505051007020D02" pitchFamily="82" charset="0"/>
              </a:rPr>
              <a:t> Natural &amp; Engineering Process!!!!</a:t>
            </a:r>
          </a:p>
        </p:txBody>
      </p:sp>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70953207-9929-F723-6DDA-868D7576F8CE}"/>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70953207-9929-F723-6DDA-868D7576F8CE}"/>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dissolve">
                                      <p:cBhvr>
                                        <p:cTn id="7"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1" name="Rectangle 3">
            <a:extLst>
              <a:ext uri="{FF2B5EF4-FFF2-40B4-BE49-F238E27FC236}">
                <a16:creationId xmlns:a16="http://schemas.microsoft.com/office/drawing/2014/main" id="{A2FD0784-5C0D-A2A2-DD93-ED30A78284E8}"/>
              </a:ext>
            </a:extLst>
          </p:cNvPr>
          <p:cNvSpPr>
            <a:spLocks noGrp="1" noChangeArrowheads="1"/>
          </p:cNvSpPr>
          <p:nvPr>
            <p:ph type="body" idx="1"/>
          </p:nvPr>
        </p:nvSpPr>
        <p:spPr>
          <a:xfrm>
            <a:off x="685800" y="1066800"/>
            <a:ext cx="7772400" cy="457200"/>
          </a:xfrm>
        </p:spPr>
        <p:txBody>
          <a:bodyPr/>
          <a:lstStyle/>
          <a:p>
            <a:r>
              <a:rPr lang="en-US" altLang="en-US" sz="2400"/>
              <a:t>The molar specific heat at constant pressure is defined by </a:t>
            </a:r>
          </a:p>
        </p:txBody>
      </p:sp>
      <mc:AlternateContent xmlns:mc="http://schemas.openxmlformats.org/markup-compatibility/2006" xmlns:a14="http://schemas.microsoft.com/office/drawing/2010/main">
        <mc:Choice Requires="a14">
          <p:sp>
            <p:nvSpPr>
              <p:cNvPr id="32779" name="Object 2">
                <a:extLst>
                  <a:ext uri="{FF2B5EF4-FFF2-40B4-BE49-F238E27FC236}">
                    <a16:creationId xmlns:a16="http://schemas.microsoft.com/office/drawing/2014/main" id="{09B7B0EE-09B5-2F87-8513-E12A01DB28FF}"/>
                  </a:ext>
                </a:extLst>
              </p:cNvPr>
              <p:cNvSpPr txBox="1"/>
              <p:nvPr/>
            </p:nvSpPr>
            <p:spPr bwMode="auto">
              <a:xfrm>
                <a:off x="2971800" y="1524000"/>
                <a:ext cx="2476500" cy="774700"/>
              </a:xfrm>
              <a:prstGeom prst="rect">
                <a:avLst/>
              </a:prstGeom>
              <a:noFill/>
              <a:ln>
                <a:noFill/>
              </a:ln>
              <a:effectLst/>
            </p:spPr>
            <p:txBody>
              <a:bodyPr>
                <a:normAutofit/>
              </a:bodyPr>
              <a:lstStyle/>
              <a:p>
                <a:pPr/>
                <a14:m>
                  <m:oMathPara xmlns:m="http://schemas.openxmlformats.org/officeDocument/2006/math">
                    <m:oMathParaPr>
                      <m:jc m:val="left"/>
                    </m:oMathParaPr>
                    <m:oMath>
                      <m:r>
                        <a:rPr lang="en-IN" b="0" i="1" smtClean="0">
                          <a:solidFill>
                            <a:srgbClr val="000000"/>
                          </a:solidFill>
                          <a:latin typeface="Cambria Math" panose="02040503050406030204" pitchFamily="18" charset="0"/>
                          <a:ea typeface="Cambria Math" panose="02040503050406030204" pitchFamily="18" charset="0"/>
                        </a:rPr>
                        <m:t>𝛿</m:t>
                      </m:r>
                      <m:r>
                        <a:rPr lang="en-IN" b="0" i="1" smtClean="0">
                          <a:solidFill>
                            <a:srgbClr val="000000"/>
                          </a:solidFill>
                          <a:latin typeface="Cambria Math" panose="02040503050406030204" pitchFamily="18" charset="0"/>
                        </a:rPr>
                        <m:t>𝑄</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𝑛</m:t>
                      </m:r>
                      <m:sSub>
                        <m:sSubPr>
                          <m:ctrlPr>
                            <a:rPr lang="en-IN" b="0" i="1" smtClean="0">
                              <a:solidFill>
                                <a:srgbClr val="000000"/>
                              </a:solidFill>
                              <a:latin typeface="Cambria Math" panose="02040503050406030204" pitchFamily="18" charset="0"/>
                            </a:rPr>
                          </m:ctrlPr>
                        </m:sSubPr>
                        <m:e>
                          <m:acc>
                            <m:accPr>
                              <m:chr m:val="̃"/>
                              <m:ctrlPr>
                                <a:rPr lang="en-IN" b="0" i="1" smtClean="0">
                                  <a:solidFill>
                                    <a:srgbClr val="000000"/>
                                  </a:solidFill>
                                  <a:latin typeface="Cambria Math" panose="02040503050406030204" pitchFamily="18" charset="0"/>
                                </a:rPr>
                              </m:ctrlPr>
                            </m:accPr>
                            <m:e>
                              <m:r>
                                <a:rPr lang="en-IN" b="0" i="1" smtClean="0">
                                  <a:solidFill>
                                    <a:srgbClr val="000000"/>
                                  </a:solidFill>
                                  <a:latin typeface="Cambria Math" panose="02040503050406030204" pitchFamily="18" charset="0"/>
                                </a:rPr>
                                <m:t>𝑐</m:t>
                              </m:r>
                            </m:e>
                          </m:acc>
                        </m:e>
                        <m:sub>
                          <m:r>
                            <a:rPr lang="en-IN" i="1">
                              <a:solidFill>
                                <a:srgbClr val="000000"/>
                              </a:solidFill>
                              <a:latin typeface="Cambria Math" panose="02040503050406030204" pitchFamily="18" charset="0"/>
                            </a:rPr>
                            <m:t>𝑝</m:t>
                          </m:r>
                        </m:sub>
                      </m:sSub>
                      <m:r>
                        <a:rPr lang="en-IN" b="0" i="1" smtClean="0">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𝑇</m:t>
                      </m:r>
                    </m:oMath>
                  </m:oMathPara>
                </a14:m>
                <a:endParaRPr lang="en-IN" dirty="0"/>
              </a:p>
            </p:txBody>
          </p:sp>
        </mc:Choice>
        <mc:Fallback xmlns="">
          <p:sp>
            <p:nvSpPr>
              <p:cNvPr id="32779" name="Object 2">
                <a:extLst>
                  <a:ext uri="{FF2B5EF4-FFF2-40B4-BE49-F238E27FC236}">
                    <a16:creationId xmlns:a16="http://schemas.microsoft.com/office/drawing/2014/main" id="{09B7B0EE-09B5-2F87-8513-E12A01DB28FF}"/>
                  </a:ext>
                </a:extLst>
              </p:cNvPr>
              <p:cNvSpPr txBox="1">
                <a:spLocks noRot="1" noChangeAspect="1" noMove="1" noResize="1" noEditPoints="1" noAdjustHandles="1" noChangeArrowheads="1" noChangeShapeType="1" noTextEdit="1"/>
              </p:cNvSpPr>
              <p:nvPr/>
            </p:nvSpPr>
            <p:spPr bwMode="auto">
              <a:xfrm>
                <a:off x="2971800" y="1524000"/>
                <a:ext cx="2476500" cy="774700"/>
              </a:xfrm>
              <a:prstGeom prst="rect">
                <a:avLst/>
              </a:prstGeom>
              <a:blipFill>
                <a:blip r:embed="rId3"/>
                <a:stretch>
                  <a:fillRect l="-739"/>
                </a:stretch>
              </a:blipFill>
              <a:ln>
                <a:noFill/>
              </a:ln>
              <a:effectLst/>
            </p:spPr>
            <p:txBody>
              <a:bodyPr/>
              <a:lstStyle/>
              <a:p>
                <a:r>
                  <a:rPr lang="en-IN">
                    <a:noFill/>
                  </a:rPr>
                  <a:t> </a:t>
                </a:r>
              </a:p>
            </p:txBody>
          </p:sp>
        </mc:Fallback>
      </mc:AlternateContent>
      <p:sp>
        <p:nvSpPr>
          <p:cNvPr id="32783" name="Rectangle 15">
            <a:extLst>
              <a:ext uri="{FF2B5EF4-FFF2-40B4-BE49-F238E27FC236}">
                <a16:creationId xmlns:a16="http://schemas.microsoft.com/office/drawing/2014/main" id="{5E041964-2FA1-8F10-050C-95E82AB4139B}"/>
              </a:ext>
            </a:extLst>
          </p:cNvPr>
          <p:cNvSpPr>
            <a:spLocks noChangeArrowheads="1"/>
          </p:cNvSpPr>
          <p:nvPr/>
        </p:nvSpPr>
        <p:spPr bwMode="auto">
          <a:xfrm>
            <a:off x="396874" y="3528905"/>
            <a:ext cx="84423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marL="342900" indent="-342900" eaLnBrk="1" hangingPunct="1">
              <a:lnSpc>
                <a:spcPct val="90000"/>
              </a:lnSpc>
              <a:spcBef>
                <a:spcPct val="50000"/>
              </a:spcBef>
              <a:buFont typeface="Arial" panose="020B0604020202020204" pitchFamily="34" charset="0"/>
              <a:buChar char="•"/>
            </a:pPr>
            <a:r>
              <a:rPr lang="en-US" altLang="en-US" sz="2000" i="0" dirty="0"/>
              <a:t>From  an ideal gas ( </a:t>
            </a:r>
            <a:r>
              <a:rPr lang="en-US" altLang="en-US" sz="2000" dirty="0" err="1"/>
              <a:t>pV</a:t>
            </a:r>
            <a:r>
              <a:rPr lang="en-US" altLang="en-US" sz="2000" dirty="0"/>
              <a:t>=</a:t>
            </a:r>
            <a:r>
              <a:rPr lang="en-US" altLang="en-US" sz="2000" dirty="0" err="1"/>
              <a:t>nRT</a:t>
            </a:r>
            <a:r>
              <a:rPr lang="en-US" altLang="en-US" sz="2000" i="0" dirty="0"/>
              <a:t>) under constant pressure conditions it can be seen that </a:t>
            </a:r>
          </a:p>
        </p:txBody>
      </p:sp>
      <mc:AlternateContent xmlns:mc="http://schemas.openxmlformats.org/markup-compatibility/2006" xmlns:a14="http://schemas.microsoft.com/office/drawing/2010/main">
        <mc:Choice Requires="a14">
          <p:sp>
            <p:nvSpPr>
              <p:cNvPr id="32784" name="Object 4">
                <a:extLst>
                  <a:ext uri="{FF2B5EF4-FFF2-40B4-BE49-F238E27FC236}">
                    <a16:creationId xmlns:a16="http://schemas.microsoft.com/office/drawing/2014/main" id="{1E866229-E3C0-A398-EE8F-3C38A5BC9A48}"/>
                  </a:ext>
                </a:extLst>
              </p:cNvPr>
              <p:cNvSpPr txBox="1"/>
              <p:nvPr/>
            </p:nvSpPr>
            <p:spPr bwMode="auto">
              <a:xfrm>
                <a:off x="2514600" y="4140758"/>
                <a:ext cx="3997325" cy="819150"/>
              </a:xfrm>
              <a:prstGeom prst="rect">
                <a:avLst/>
              </a:prstGeom>
              <a:noFill/>
              <a:ln>
                <a:noFill/>
              </a:ln>
              <a:effectLst/>
            </p:spPr>
            <p:txBody>
              <a:bodyPr>
                <a:normAutofit/>
              </a:bodyPr>
              <a:lstStyle/>
              <a:p>
                <a:pPr/>
                <a14:m>
                  <m:oMathPara xmlns:m="http://schemas.openxmlformats.org/officeDocument/2006/math">
                    <m:oMathParaPr>
                      <m:jc m:val="left"/>
                    </m:oMathParaPr>
                    <m:oMath>
                      <m:r>
                        <a:rPr lang="en-IN" i="1" smtClean="0">
                          <a:solidFill>
                            <a:srgbClr val="000000"/>
                          </a:solidFill>
                          <a:latin typeface="Cambria Math" panose="02040503050406030204" pitchFamily="18" charset="0"/>
                        </a:rPr>
                        <m:t>𝑛</m:t>
                      </m:r>
                      <m:sSub>
                        <m:sSubPr>
                          <m:ctrlPr>
                            <a:rPr lang="en-IN" b="0" i="1" smtClean="0">
                              <a:solidFill>
                                <a:srgbClr val="000000"/>
                              </a:solidFill>
                              <a:latin typeface="Cambria Math" panose="02040503050406030204" pitchFamily="18" charset="0"/>
                            </a:rPr>
                          </m:ctrlPr>
                        </m:sSubPr>
                        <m:e>
                          <m:acc>
                            <m:accPr>
                              <m:chr m:val="̃"/>
                              <m:ctrlPr>
                                <a:rPr lang="en-IN" b="0" i="1" smtClean="0">
                                  <a:solidFill>
                                    <a:srgbClr val="000000"/>
                                  </a:solidFill>
                                  <a:latin typeface="Cambria Math" panose="02040503050406030204" pitchFamily="18" charset="0"/>
                                </a:rPr>
                              </m:ctrlPr>
                            </m:accPr>
                            <m:e>
                              <m:r>
                                <a:rPr lang="en-IN" b="0" i="1" smtClean="0">
                                  <a:solidFill>
                                    <a:srgbClr val="000000"/>
                                  </a:solidFill>
                                  <a:latin typeface="Cambria Math" panose="02040503050406030204" pitchFamily="18" charset="0"/>
                                </a:rPr>
                                <m:t>𝑐</m:t>
                              </m:r>
                            </m:e>
                          </m:acc>
                        </m:e>
                        <m:sub>
                          <m:r>
                            <a:rPr lang="en-IN" i="1">
                              <a:solidFill>
                                <a:srgbClr val="000000"/>
                              </a:solidFill>
                              <a:latin typeface="Cambria Math" panose="02040503050406030204" pitchFamily="18" charset="0"/>
                            </a:rPr>
                            <m:t>𝑝</m:t>
                          </m:r>
                        </m:sub>
                      </m:sSub>
                      <m:r>
                        <a:rPr lang="en-IN" b="0" i="1" smtClean="0">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𝑇</m:t>
                      </m:r>
                      <m:r>
                        <a:rPr lang="en-IN" i="1">
                          <a:solidFill>
                            <a:srgbClr val="000000"/>
                          </a:solidFill>
                          <a:latin typeface="Cambria Math" panose="02040503050406030204" pitchFamily="18" charset="0"/>
                        </a:rPr>
                        <m:t>=</m:t>
                      </m:r>
                      <m:f>
                        <m:fPr>
                          <m:ctrlPr>
                            <a:rPr lang="en-IN" b="0" i="1" smtClean="0">
                              <a:solidFill>
                                <a:srgbClr val="000000"/>
                              </a:solidFill>
                              <a:latin typeface="Cambria Math" panose="02040503050406030204" pitchFamily="18" charset="0"/>
                            </a:rPr>
                          </m:ctrlPr>
                        </m:fPr>
                        <m:num>
                          <m:r>
                            <a:rPr lang="en-IN" b="0" i="1" smtClean="0">
                              <a:solidFill>
                                <a:srgbClr val="000000"/>
                              </a:solidFill>
                              <a:latin typeface="Cambria Math" panose="02040503050406030204" pitchFamily="18" charset="0"/>
                            </a:rPr>
                            <m:t>𝑓</m:t>
                          </m:r>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𝑛</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𝑅</m:t>
                          </m:r>
                        </m:e>
                      </m:acc>
                      <m:r>
                        <a:rPr lang="en-IN" b="0" i="1" smtClean="0">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𝑇</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𝑛</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𝑅</m:t>
                          </m:r>
                        </m:e>
                      </m:acc>
                      <m:r>
                        <a:rPr lang="en-IN" b="0" i="1" smtClean="0">
                          <a:solidFill>
                            <a:srgbClr val="000000"/>
                          </a:solidFill>
                          <a:latin typeface="Cambria Math" panose="02040503050406030204" pitchFamily="18" charset="0"/>
                        </a:rPr>
                        <m:t>𝑑𝑇</m:t>
                      </m:r>
                    </m:oMath>
                  </m:oMathPara>
                </a14:m>
                <a:endParaRPr lang="en-IN" dirty="0"/>
              </a:p>
            </p:txBody>
          </p:sp>
        </mc:Choice>
        <mc:Fallback xmlns="">
          <p:sp>
            <p:nvSpPr>
              <p:cNvPr id="32784" name="Object 4">
                <a:extLst>
                  <a:ext uri="{FF2B5EF4-FFF2-40B4-BE49-F238E27FC236}">
                    <a16:creationId xmlns:a16="http://schemas.microsoft.com/office/drawing/2014/main" id="{1E866229-E3C0-A398-EE8F-3C38A5BC9A48}"/>
                  </a:ext>
                </a:extLst>
              </p:cNvPr>
              <p:cNvSpPr txBox="1">
                <a:spLocks noRot="1" noChangeAspect="1" noMove="1" noResize="1" noEditPoints="1" noAdjustHandles="1" noChangeArrowheads="1" noChangeShapeType="1" noTextEdit="1"/>
              </p:cNvSpPr>
              <p:nvPr/>
            </p:nvSpPr>
            <p:spPr bwMode="auto">
              <a:xfrm>
                <a:off x="2514600" y="4140758"/>
                <a:ext cx="3997325" cy="819150"/>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2785" name="Object 5">
                <a:extLst>
                  <a:ext uri="{FF2B5EF4-FFF2-40B4-BE49-F238E27FC236}">
                    <a16:creationId xmlns:a16="http://schemas.microsoft.com/office/drawing/2014/main" id="{7C738DCC-36FE-5E96-ABC4-CD5F4BE8FD22}"/>
                  </a:ext>
                </a:extLst>
              </p:cNvPr>
              <p:cNvSpPr txBox="1"/>
              <p:nvPr/>
            </p:nvSpPr>
            <p:spPr bwMode="auto">
              <a:xfrm>
                <a:off x="304800" y="5073020"/>
                <a:ext cx="3536950" cy="819150"/>
              </a:xfrm>
              <a:prstGeom prst="rect">
                <a:avLst/>
              </a:prstGeom>
              <a:noFill/>
              <a:ln>
                <a:noFill/>
              </a:ln>
              <a:effectLst/>
            </p:spPr>
            <p:txBody>
              <a:bodyPr>
                <a:normAutofit/>
              </a:bodyPr>
              <a:lstStyle/>
              <a:p>
                <a:pPr/>
                <a14:m>
                  <m:oMathPara xmlns:m="http://schemas.openxmlformats.org/officeDocument/2006/math">
                    <m:oMathParaPr>
                      <m:jc m:val="left"/>
                    </m:oMathParaPr>
                    <m:oMath>
                      <m:r>
                        <a:rPr lang="en-IN" i="1" smtClean="0">
                          <a:solidFill>
                            <a:srgbClr val="000000"/>
                          </a:solidFill>
                          <a:latin typeface="Cambria Math" panose="02040503050406030204" pitchFamily="18" charset="0"/>
                        </a:rPr>
                        <m:t>𝑛</m:t>
                      </m:r>
                      <m:sSub>
                        <m:sSubPr>
                          <m:ctrlPr>
                            <a:rPr lang="en-IN" b="0" i="1" smtClean="0">
                              <a:solidFill>
                                <a:srgbClr val="000000"/>
                              </a:solidFill>
                              <a:latin typeface="Cambria Math" panose="02040503050406030204" pitchFamily="18" charset="0"/>
                            </a:rPr>
                          </m:ctrlPr>
                        </m:sSubPr>
                        <m:e>
                          <m:acc>
                            <m:accPr>
                              <m:chr m:val="̃"/>
                              <m:ctrlPr>
                                <a:rPr lang="en-IN" b="0" i="1" smtClean="0">
                                  <a:solidFill>
                                    <a:srgbClr val="000000"/>
                                  </a:solidFill>
                                  <a:latin typeface="Cambria Math" panose="02040503050406030204" pitchFamily="18" charset="0"/>
                                </a:rPr>
                              </m:ctrlPr>
                            </m:accPr>
                            <m:e>
                              <m:r>
                                <a:rPr lang="en-IN" b="0" i="1" smtClean="0">
                                  <a:solidFill>
                                    <a:srgbClr val="000000"/>
                                  </a:solidFill>
                                  <a:latin typeface="Cambria Math" panose="02040503050406030204" pitchFamily="18" charset="0"/>
                                </a:rPr>
                                <m:t>𝑐</m:t>
                              </m:r>
                            </m:e>
                          </m:acc>
                        </m:e>
                        <m:sub>
                          <m:r>
                            <a:rPr lang="en-IN" i="1">
                              <a:solidFill>
                                <a:srgbClr val="000000"/>
                              </a:solidFill>
                              <a:latin typeface="Cambria Math" panose="02040503050406030204" pitchFamily="18" charset="0"/>
                            </a:rPr>
                            <m:t>𝑝</m:t>
                          </m:r>
                        </m:sub>
                      </m:sSub>
                      <m:r>
                        <a:rPr lang="en-IN" b="0" i="1" smtClean="0">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𝑇</m:t>
                      </m:r>
                      <m:r>
                        <a:rPr lang="en-IN" i="1">
                          <a:solidFill>
                            <a:srgbClr val="000000"/>
                          </a:solidFill>
                          <a:latin typeface="Cambria Math" panose="02040503050406030204" pitchFamily="18" charset="0"/>
                        </a:rPr>
                        <m:t>=</m:t>
                      </m:r>
                      <m:f>
                        <m:fPr>
                          <m:ctrlPr>
                            <a:rPr lang="en-IN" b="0" i="1" smtClean="0">
                              <a:solidFill>
                                <a:srgbClr val="000000"/>
                              </a:solidFill>
                              <a:latin typeface="Cambria Math" panose="02040503050406030204" pitchFamily="18" charset="0"/>
                            </a:rPr>
                          </m:ctrlPr>
                        </m:fPr>
                        <m:num>
                          <m:r>
                            <a:rPr lang="en-IN" b="0" i="1" smtClean="0">
                              <a:solidFill>
                                <a:srgbClr val="000000"/>
                              </a:solidFill>
                              <a:latin typeface="Cambria Math" panose="02040503050406030204" pitchFamily="18" charset="0"/>
                            </a:rPr>
                            <m:t>𝑓</m:t>
                          </m:r>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𝑛</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𝑅</m:t>
                          </m:r>
                        </m:e>
                      </m:acc>
                      <m:r>
                        <a:rPr lang="en-IN" b="0" i="1" smtClean="0">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𝑇</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𝑛</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𝑅</m:t>
                          </m:r>
                        </m:e>
                      </m:acc>
                      <m:r>
                        <a:rPr lang="en-IN" b="0" i="1" smtClean="0">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𝑇</m:t>
                      </m:r>
                    </m:oMath>
                  </m:oMathPara>
                </a14:m>
                <a:endParaRPr lang="en-IN" dirty="0"/>
              </a:p>
            </p:txBody>
          </p:sp>
        </mc:Choice>
        <mc:Fallback xmlns="">
          <p:sp>
            <p:nvSpPr>
              <p:cNvPr id="32785" name="Object 5">
                <a:extLst>
                  <a:ext uri="{FF2B5EF4-FFF2-40B4-BE49-F238E27FC236}">
                    <a16:creationId xmlns:a16="http://schemas.microsoft.com/office/drawing/2014/main" id="{7C738DCC-36FE-5E96-ABC4-CD5F4BE8FD22}"/>
                  </a:ext>
                </a:extLst>
              </p:cNvPr>
              <p:cNvSpPr txBox="1">
                <a:spLocks noRot="1" noChangeAspect="1" noMove="1" noResize="1" noEditPoints="1" noAdjustHandles="1" noChangeArrowheads="1" noChangeShapeType="1" noTextEdit="1"/>
              </p:cNvSpPr>
              <p:nvPr/>
            </p:nvSpPr>
            <p:spPr bwMode="auto">
              <a:xfrm>
                <a:off x="304800" y="5073020"/>
                <a:ext cx="3536950" cy="819150"/>
              </a:xfrm>
              <a:prstGeom prst="rect">
                <a:avLst/>
              </a:prstGeom>
              <a:blipFill>
                <a:blip r:embed="rId5"/>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2786" name="Object 6">
                <a:extLst>
                  <a:ext uri="{FF2B5EF4-FFF2-40B4-BE49-F238E27FC236}">
                    <a16:creationId xmlns:a16="http://schemas.microsoft.com/office/drawing/2014/main" id="{24FBE97C-A7F7-F78B-6991-A2ED6DD64A55}"/>
                  </a:ext>
                </a:extLst>
              </p:cNvPr>
              <p:cNvSpPr txBox="1"/>
              <p:nvPr/>
            </p:nvSpPr>
            <p:spPr bwMode="auto">
              <a:xfrm>
                <a:off x="3484563" y="6005513"/>
                <a:ext cx="2459037" cy="554037"/>
              </a:xfrm>
              <a:prstGeom prst="rect">
                <a:avLst/>
              </a:prstGeom>
              <a:noFill/>
              <a:ln w="98425" cmpd="dbl">
                <a:solidFill>
                  <a:schemeClr val="accent1"/>
                </a:solidFill>
              </a:ln>
              <a:effectLst/>
            </p:spPr>
            <p:txBody>
              <a:bodyPr>
                <a:normAutofit fontScale="85000" lnSpcReduction="10000"/>
              </a:bodyPr>
              <a:lstStyle/>
              <a:p>
                <a:pPr/>
                <a14:m>
                  <m:oMathPara xmlns:m="http://schemas.openxmlformats.org/officeDocument/2006/math">
                    <m:oMathParaPr>
                      <m:jc m:val="left"/>
                    </m:oMathParaPr>
                    <m:oMath>
                      <m:sSub>
                        <m:sSubPr>
                          <m:ctrlPr>
                            <a:rPr lang="en-IN" b="1" i="1">
                              <a:solidFill>
                                <a:srgbClr val="000099"/>
                              </a:solidFill>
                              <a:latin typeface="Cambria Math" panose="02040503050406030204" pitchFamily="18" charset="0"/>
                            </a:rPr>
                          </m:ctrlPr>
                        </m:sSubPr>
                        <m:e>
                          <m:acc>
                            <m:accPr>
                              <m:chr m:val="̃"/>
                              <m:ctrlPr>
                                <a:rPr lang="en-IN" b="1" i="1">
                                  <a:solidFill>
                                    <a:srgbClr val="000099"/>
                                  </a:solidFill>
                                  <a:latin typeface="Cambria Math" panose="02040503050406030204" pitchFamily="18" charset="0"/>
                                </a:rPr>
                              </m:ctrlPr>
                            </m:accPr>
                            <m:e>
                              <m:r>
                                <a:rPr lang="en-IN" b="1" i="1">
                                  <a:solidFill>
                                    <a:srgbClr val="000099"/>
                                  </a:solidFill>
                                  <a:latin typeface="Cambria Math" panose="02040503050406030204" pitchFamily="18" charset="0"/>
                                </a:rPr>
                                <m:t>𝑪</m:t>
                              </m:r>
                            </m:e>
                          </m:acc>
                        </m:e>
                        <m:sub>
                          <m:r>
                            <a:rPr lang="en-IN" b="1" i="1">
                              <a:solidFill>
                                <a:srgbClr val="000099"/>
                              </a:solidFill>
                              <a:latin typeface="Cambria Math" panose="02040503050406030204" pitchFamily="18" charset="0"/>
                            </a:rPr>
                            <m:t>𝒑</m:t>
                          </m:r>
                        </m:sub>
                      </m:sSub>
                      <m:d>
                        <m:dPr>
                          <m:ctrlPr>
                            <a:rPr lang="en-IN" b="1" i="1" smtClean="0">
                              <a:solidFill>
                                <a:srgbClr val="000099"/>
                              </a:solidFill>
                              <a:latin typeface="Cambria Math" panose="02040503050406030204" pitchFamily="18" charset="0"/>
                            </a:rPr>
                          </m:ctrlPr>
                        </m:dPr>
                        <m:e>
                          <m:r>
                            <a:rPr lang="en-IN" b="1" i="1" smtClean="0">
                              <a:solidFill>
                                <a:srgbClr val="000099"/>
                              </a:solidFill>
                              <a:latin typeface="Cambria Math" panose="02040503050406030204" pitchFamily="18" charset="0"/>
                            </a:rPr>
                            <m:t>𝑻</m:t>
                          </m:r>
                        </m:e>
                      </m:d>
                      <m:r>
                        <a:rPr lang="en-IN" b="1" i="1">
                          <a:solidFill>
                            <a:srgbClr val="000099"/>
                          </a:solidFill>
                          <a:latin typeface="Cambria Math" panose="02040503050406030204" pitchFamily="18" charset="0"/>
                        </a:rPr>
                        <m:t>=</m:t>
                      </m:r>
                      <m:sSub>
                        <m:sSubPr>
                          <m:ctrlPr>
                            <a:rPr lang="en-IN" b="1" i="1">
                              <a:solidFill>
                                <a:srgbClr val="000099"/>
                              </a:solidFill>
                              <a:latin typeface="Cambria Math" panose="02040503050406030204" pitchFamily="18" charset="0"/>
                            </a:rPr>
                          </m:ctrlPr>
                        </m:sSubPr>
                        <m:e>
                          <m:acc>
                            <m:accPr>
                              <m:chr m:val="̃"/>
                              <m:ctrlPr>
                                <a:rPr lang="en-IN" b="1" i="1">
                                  <a:solidFill>
                                    <a:srgbClr val="000099"/>
                                  </a:solidFill>
                                  <a:latin typeface="Cambria Math" panose="02040503050406030204" pitchFamily="18" charset="0"/>
                                </a:rPr>
                              </m:ctrlPr>
                            </m:accPr>
                            <m:e>
                              <m:r>
                                <a:rPr lang="en-IN" b="1" i="1">
                                  <a:solidFill>
                                    <a:srgbClr val="000099"/>
                                  </a:solidFill>
                                  <a:latin typeface="Cambria Math" panose="02040503050406030204" pitchFamily="18" charset="0"/>
                                </a:rPr>
                                <m:t>𝑪</m:t>
                              </m:r>
                            </m:e>
                          </m:acc>
                        </m:e>
                        <m:sub>
                          <m:r>
                            <a:rPr lang="en-IN" b="1" i="1">
                              <a:solidFill>
                                <a:srgbClr val="000099"/>
                              </a:solidFill>
                              <a:latin typeface="Cambria Math" panose="02040503050406030204" pitchFamily="18" charset="0"/>
                            </a:rPr>
                            <m:t>𝒗</m:t>
                          </m:r>
                        </m:sub>
                      </m:sSub>
                      <m:d>
                        <m:dPr>
                          <m:ctrlPr>
                            <a:rPr lang="en-IN" b="1" i="1" smtClean="0">
                              <a:solidFill>
                                <a:srgbClr val="000099"/>
                              </a:solidFill>
                              <a:latin typeface="Cambria Math" panose="02040503050406030204" pitchFamily="18" charset="0"/>
                            </a:rPr>
                          </m:ctrlPr>
                        </m:dPr>
                        <m:e>
                          <m:r>
                            <a:rPr lang="en-IN" b="1" i="1" smtClean="0">
                              <a:solidFill>
                                <a:srgbClr val="000099"/>
                              </a:solidFill>
                              <a:latin typeface="Cambria Math" panose="02040503050406030204" pitchFamily="18" charset="0"/>
                            </a:rPr>
                            <m:t>𝑻</m:t>
                          </m:r>
                        </m:e>
                      </m:d>
                      <m:r>
                        <a:rPr lang="en-IN" b="1" i="1">
                          <a:solidFill>
                            <a:srgbClr val="000099"/>
                          </a:solidFill>
                          <a:latin typeface="Cambria Math" panose="02040503050406030204" pitchFamily="18" charset="0"/>
                        </a:rPr>
                        <m:t>+</m:t>
                      </m:r>
                      <m:acc>
                        <m:accPr>
                          <m:chr m:val="̃"/>
                          <m:ctrlPr>
                            <a:rPr lang="en-IN" b="1" i="1">
                              <a:solidFill>
                                <a:srgbClr val="000099"/>
                              </a:solidFill>
                              <a:latin typeface="Cambria Math" panose="02040503050406030204" pitchFamily="18" charset="0"/>
                            </a:rPr>
                          </m:ctrlPr>
                        </m:accPr>
                        <m:e>
                          <m:r>
                            <a:rPr lang="en-IN" b="1" i="1">
                              <a:solidFill>
                                <a:srgbClr val="000099"/>
                              </a:solidFill>
                              <a:latin typeface="Cambria Math" panose="02040503050406030204" pitchFamily="18" charset="0"/>
                            </a:rPr>
                            <m:t>𝑹</m:t>
                          </m:r>
                        </m:e>
                      </m:acc>
                    </m:oMath>
                  </m:oMathPara>
                </a14:m>
                <a:endParaRPr lang="en-IN" b="1" dirty="0">
                  <a:solidFill>
                    <a:srgbClr val="000099"/>
                  </a:solidFill>
                </a:endParaRPr>
              </a:p>
            </p:txBody>
          </p:sp>
        </mc:Choice>
        <mc:Fallback xmlns="">
          <p:sp>
            <p:nvSpPr>
              <p:cNvPr id="32786" name="Object 6">
                <a:extLst>
                  <a:ext uri="{FF2B5EF4-FFF2-40B4-BE49-F238E27FC236}">
                    <a16:creationId xmlns:a16="http://schemas.microsoft.com/office/drawing/2014/main" id="{24FBE97C-A7F7-F78B-6991-A2ED6DD64A55}"/>
                  </a:ext>
                </a:extLst>
              </p:cNvPr>
              <p:cNvSpPr txBox="1">
                <a:spLocks noRot="1" noChangeAspect="1" noMove="1" noResize="1" noEditPoints="1" noAdjustHandles="1" noChangeArrowheads="1" noChangeShapeType="1" noTextEdit="1"/>
              </p:cNvSpPr>
              <p:nvPr/>
            </p:nvSpPr>
            <p:spPr bwMode="auto">
              <a:xfrm>
                <a:off x="3484563" y="6005513"/>
                <a:ext cx="2459037" cy="554037"/>
              </a:xfrm>
              <a:prstGeom prst="rect">
                <a:avLst/>
              </a:prstGeom>
              <a:blipFill>
                <a:blip r:embed="rId6"/>
                <a:stretch>
                  <a:fillRect r="-8115"/>
                </a:stretch>
              </a:blipFill>
              <a:ln w="98425" cmpd="dbl">
                <a:solidFill>
                  <a:schemeClr val="accent1"/>
                </a:solid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7">
            <p14:nvContentPartPr>
              <p14:cNvPr id="9225" name="Ink 13">
                <a:extLst>
                  <a:ext uri="{FF2B5EF4-FFF2-40B4-BE49-F238E27FC236}">
                    <a16:creationId xmlns:a16="http://schemas.microsoft.com/office/drawing/2014/main" id="{4CE2AEA5-CC30-8FF9-27E9-19B76C946C46}"/>
                  </a:ext>
                </a:extLst>
              </p14:cNvPr>
              <p14:cNvContentPartPr>
                <a14:cpLocks xmlns:a14="http://schemas.microsoft.com/office/drawing/2010/main" noRot="1" noChangeAspect="1" noEditPoints="1" noChangeArrowheads="1" noChangeShapeType="1"/>
              </p14:cNvContentPartPr>
              <p14:nvPr/>
            </p14:nvContentPartPr>
            <p14:xfrm>
              <a:off x="8574088" y="6858000"/>
              <a:ext cx="15875" cy="1588"/>
            </p14:xfrm>
          </p:contentPart>
        </mc:Choice>
        <mc:Fallback xmlns="">
          <p:pic>
            <p:nvPicPr>
              <p:cNvPr id="9225" name="Ink 13">
                <a:extLst>
                  <a:ext uri="{FF2B5EF4-FFF2-40B4-BE49-F238E27FC236}">
                    <a16:creationId xmlns:a16="http://schemas.microsoft.com/office/drawing/2014/main" id="{4CE2AEA5-CC30-8FF9-27E9-19B76C946C46}"/>
                  </a:ext>
                </a:extLst>
              </p:cNvPr>
              <p:cNvPicPr>
                <a:picLocks noRot="1" noChangeAspect="1" noEditPoints="1" noChangeArrowheads="1" noChangeShapeType="1"/>
              </p:cNvPicPr>
              <p:nvPr/>
            </p:nvPicPr>
            <p:blipFill>
              <a:blip r:embed="rId14"/>
              <a:stretch>
                <a:fillRect/>
              </a:stretch>
            </p:blipFill>
            <p:spPr>
              <a:xfrm>
                <a:off x="8564261" y="6816712"/>
                <a:ext cx="35530" cy="84164"/>
              </a:xfrm>
              <a:prstGeom prst="rect">
                <a:avLst/>
              </a:prstGeom>
            </p:spPr>
          </p:pic>
        </mc:Fallback>
      </mc:AlternateContent>
      <p:grpSp>
        <p:nvGrpSpPr>
          <p:cNvPr id="2" name="Group 38">
            <a:extLst>
              <a:ext uri="{FF2B5EF4-FFF2-40B4-BE49-F238E27FC236}">
                <a16:creationId xmlns:a16="http://schemas.microsoft.com/office/drawing/2014/main" id="{E993D693-0465-39EC-7BD6-E96941EAE6A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3EECDB7A-7421-37DF-19E1-8E9AC96A6377}"/>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0469CB3B-193F-4CFE-94B1-648E06742C68}"/>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9BDF4C2B-2833-4B0B-2984-BF83B4BE6275}"/>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09BFF46A-AFEF-A3A1-635A-A7F9F8C39CA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9E23EA21-C335-2294-7DF1-3AEE14A6E88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720B7957-8922-CA31-891E-354E461D670F}"/>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335B42C3-B4F3-9945-7341-7509887B6ED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E94A100B-6F40-9340-0D81-F69365F2882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03A41BE4-6072-1006-C082-0AC0314CAF2A}"/>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D5165A59-A2BD-16D6-1BC6-6BE5619367D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7090EB96-6977-1123-7BAE-148860C59EC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BBD5EEE-0A38-BEC4-04E9-07067ACF9AE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D5A9E6C-B131-3080-C9F4-4582969919E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AFA8F2BE-A464-BD2E-F652-F4CA12D0204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CB190566-CF33-B621-8A17-D69751D863D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9608C5B-F604-DAD4-8280-F7AD0705613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Rectangle 2">
            <a:extLst>
              <a:ext uri="{FF2B5EF4-FFF2-40B4-BE49-F238E27FC236}">
                <a16:creationId xmlns:a16="http://schemas.microsoft.com/office/drawing/2014/main" id="{88F6E12F-19C0-B2E8-22C1-6258D019832B}"/>
              </a:ext>
            </a:extLst>
          </p:cNvPr>
          <p:cNvSpPr>
            <a:spLocks noGrp="1" noChangeArrowheads="1"/>
          </p:cNvSpPr>
          <p:nvPr>
            <p:ph type="title"/>
          </p:nvPr>
        </p:nvSpPr>
        <p:spPr>
          <a:xfrm>
            <a:off x="163513" y="252031"/>
            <a:ext cx="7772400" cy="825500"/>
          </a:xfrm>
        </p:spPr>
        <p:txBody>
          <a:bodyPr/>
          <a:lstStyle/>
          <a:p>
            <a:r>
              <a:rPr lang="en-IN" sz="2800" dirty="0"/>
              <a:t>Derivation of </a:t>
            </a:r>
            <a:r>
              <a:rPr lang="en-IN" sz="2800"/>
              <a:t>Mayer’s Equation</a:t>
            </a:r>
            <a:endParaRPr lang="en-US" altLang="en-US" sz="2800" i="1" dirty="0"/>
          </a:p>
        </p:txBody>
      </p:sp>
      <mc:AlternateContent xmlns:mc="http://schemas.openxmlformats.org/markup-compatibility/2006" xmlns:a14="http://schemas.microsoft.com/office/drawing/2010/main">
        <mc:Choice Requires="a14">
          <p:sp>
            <p:nvSpPr>
              <p:cNvPr id="28" name="Object 3">
                <a:extLst>
                  <a:ext uri="{FF2B5EF4-FFF2-40B4-BE49-F238E27FC236}">
                    <a16:creationId xmlns:a16="http://schemas.microsoft.com/office/drawing/2014/main" id="{336AB3DF-7F2F-CE7B-45BE-68628B7AA0BC}"/>
                  </a:ext>
                </a:extLst>
              </p:cNvPr>
              <p:cNvSpPr txBox="1"/>
              <p:nvPr/>
            </p:nvSpPr>
            <p:spPr bwMode="auto">
              <a:xfrm>
                <a:off x="1912938" y="2984500"/>
                <a:ext cx="4233862" cy="449263"/>
              </a:xfrm>
              <a:prstGeom prst="rect">
                <a:avLst/>
              </a:prstGeom>
              <a:noFill/>
              <a:ln>
                <a:noFill/>
              </a:ln>
              <a:effectLst/>
            </p:spPr>
            <p:txBody>
              <a:bodyPr>
                <a:normAutofit fontScale="92500"/>
              </a:bodyPr>
              <a:lstStyle/>
              <a:p>
                <a:pPr/>
                <a14:m>
                  <m:oMathPara xmlns:m="http://schemas.openxmlformats.org/officeDocument/2006/math">
                    <m:oMathParaPr>
                      <m:jc m:val="left"/>
                    </m:oMathParaPr>
                    <m:oMath>
                      <m:r>
                        <a:rPr lang="en-IN" i="1" smtClean="0">
                          <a:solidFill>
                            <a:srgbClr val="000000"/>
                          </a:solidFill>
                          <a:latin typeface="Cambria Math" panose="02040503050406030204" pitchFamily="18" charset="0"/>
                          <a:ea typeface="Cambria Math" panose="02040503050406030204" pitchFamily="18" charset="0"/>
                        </a:rPr>
                        <m:t>𝛿</m:t>
                      </m:r>
                      <m:r>
                        <a:rPr lang="en-IN" i="1">
                          <a:solidFill>
                            <a:srgbClr val="000000"/>
                          </a:solidFill>
                          <a:latin typeface="Cambria Math" panose="02040503050406030204" pitchFamily="18" charset="0"/>
                        </a:rPr>
                        <m:t>𝑄</m:t>
                      </m:r>
                      <m:r>
                        <a:rPr lang="en-IN" i="1">
                          <a:solidFill>
                            <a:srgbClr val="000000"/>
                          </a:solidFill>
                          <a:latin typeface="Cambria Math" panose="02040503050406030204" pitchFamily="18" charset="0"/>
                        </a:rPr>
                        <m:t>=</m:t>
                      </m:r>
                      <m:r>
                        <a:rPr lang="en-IN" b="0" i="1" smtClean="0">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ea typeface="Cambria Math" panose="02040503050406030204" pitchFamily="18" charset="0"/>
                        </a:rPr>
                        <m:t>𝛿</m:t>
                      </m:r>
                      <m:r>
                        <a:rPr lang="en-IN" b="0" i="1" smtClean="0">
                          <a:solidFill>
                            <a:srgbClr val="000000"/>
                          </a:solidFill>
                          <a:latin typeface="Cambria Math" panose="02040503050406030204" pitchFamily="18" charset="0"/>
                        </a:rPr>
                        <m:t>𝑊</m:t>
                      </m:r>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Δ</m:t>
                      </m:r>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𝑝𝑑𝑉</m:t>
                      </m:r>
                    </m:oMath>
                  </m:oMathPara>
                </a14:m>
                <a:endParaRPr lang="en-IN" dirty="0"/>
              </a:p>
            </p:txBody>
          </p:sp>
        </mc:Choice>
        <mc:Fallback xmlns="">
          <p:sp>
            <p:nvSpPr>
              <p:cNvPr id="28" name="Object 3">
                <a:extLst>
                  <a:ext uri="{FF2B5EF4-FFF2-40B4-BE49-F238E27FC236}">
                    <a16:creationId xmlns:a16="http://schemas.microsoft.com/office/drawing/2014/main" id="{336AB3DF-7F2F-CE7B-45BE-68628B7AA0BC}"/>
                  </a:ext>
                </a:extLst>
              </p:cNvPr>
              <p:cNvSpPr txBox="1">
                <a:spLocks noRot="1" noChangeAspect="1" noMove="1" noResize="1" noEditPoints="1" noAdjustHandles="1" noChangeArrowheads="1" noChangeShapeType="1" noTextEdit="1"/>
              </p:cNvSpPr>
              <p:nvPr/>
            </p:nvSpPr>
            <p:spPr bwMode="auto">
              <a:xfrm>
                <a:off x="1912938" y="2984500"/>
                <a:ext cx="4233862" cy="449263"/>
              </a:xfrm>
              <a:prstGeom prst="rect">
                <a:avLst/>
              </a:prstGeom>
              <a:blipFill>
                <a:blip r:embed="rId16"/>
                <a:stretch>
                  <a:fillRect l="-288" b="-10959"/>
                </a:stretch>
              </a:blipFill>
              <a:ln>
                <a:noFill/>
              </a:ln>
              <a:effectLst/>
            </p:spPr>
            <p:txBody>
              <a:bodyPr/>
              <a:lstStyle/>
              <a:p>
                <a:r>
                  <a:rPr lang="en-IN">
                    <a:noFill/>
                  </a:rPr>
                  <a:t> </a:t>
                </a:r>
              </a:p>
            </p:txBody>
          </p:sp>
        </mc:Fallback>
      </mc:AlternateContent>
      <p:sp>
        <p:nvSpPr>
          <p:cNvPr id="29" name="Rectangle 14">
            <a:extLst>
              <a:ext uri="{FF2B5EF4-FFF2-40B4-BE49-F238E27FC236}">
                <a16:creationId xmlns:a16="http://schemas.microsoft.com/office/drawing/2014/main" id="{9A20697C-B6CD-C3A9-BE1E-31F9C6713BC9}"/>
              </a:ext>
            </a:extLst>
          </p:cNvPr>
          <p:cNvSpPr>
            <a:spLocks noChangeArrowheads="1"/>
          </p:cNvSpPr>
          <p:nvPr/>
        </p:nvSpPr>
        <p:spPr bwMode="auto">
          <a:xfrm>
            <a:off x="396875" y="2167967"/>
            <a:ext cx="8305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marL="342900" indent="-342900" eaLnBrk="1" hangingPunct="1">
              <a:lnSpc>
                <a:spcPct val="90000"/>
              </a:lnSpc>
              <a:spcBef>
                <a:spcPct val="50000"/>
              </a:spcBef>
              <a:buFont typeface="Arial" panose="020B0604020202020204" pitchFamily="34" charset="0"/>
              <a:buChar char="•"/>
            </a:pPr>
            <a:r>
              <a:rPr lang="en-US" altLang="en-US" sz="2000" i="0" dirty="0"/>
              <a:t>Using the first law of thermodynamics for a constant pressure process this can be written in the form </a:t>
            </a:r>
          </a:p>
        </p:txBody>
      </p:sp>
      <mc:AlternateContent xmlns:mc="http://schemas.openxmlformats.org/markup-compatibility/2006" xmlns:a14="http://schemas.microsoft.com/office/drawing/2010/main">
        <mc:Choice Requires="a14">
          <p:sp>
            <p:nvSpPr>
              <p:cNvPr id="22" name="Object 5">
                <a:extLst>
                  <a:ext uri="{FF2B5EF4-FFF2-40B4-BE49-F238E27FC236}">
                    <a16:creationId xmlns:a16="http://schemas.microsoft.com/office/drawing/2014/main" id="{6409D331-6785-4266-D0D6-F6F897D7A7BC}"/>
                  </a:ext>
                </a:extLst>
              </p:cNvPr>
              <p:cNvSpPr txBox="1"/>
              <p:nvPr/>
            </p:nvSpPr>
            <p:spPr bwMode="auto">
              <a:xfrm>
                <a:off x="4183219" y="5011178"/>
                <a:ext cx="3248025" cy="81915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m:r>
                        <a:rPr lang="en-IN" i="1" smtClean="0">
                          <a:solidFill>
                            <a:srgbClr val="000000"/>
                          </a:solidFill>
                          <a:latin typeface="Cambria Math" panose="02040503050406030204" pitchFamily="18" charset="0"/>
                        </a:rPr>
                        <m:t>⇒</m:t>
                      </m:r>
                      <m:sSub>
                        <m:sSubPr>
                          <m:ctrlPr>
                            <a:rPr lang="en-IN" b="0" i="1" smtClean="0">
                              <a:solidFill>
                                <a:srgbClr val="000000"/>
                              </a:solidFill>
                              <a:latin typeface="Cambria Math" panose="02040503050406030204" pitchFamily="18" charset="0"/>
                            </a:rPr>
                          </m:ctrlPr>
                        </m:sSubPr>
                        <m:e>
                          <m:acc>
                            <m:accPr>
                              <m:chr m:val="̃"/>
                              <m:ctrlPr>
                                <a:rPr lang="en-IN" b="0" i="1" smtClean="0">
                                  <a:solidFill>
                                    <a:srgbClr val="000000"/>
                                  </a:solidFill>
                                  <a:latin typeface="Cambria Math" panose="02040503050406030204" pitchFamily="18" charset="0"/>
                                </a:rPr>
                              </m:ctrlPr>
                            </m:accPr>
                            <m:e>
                              <m:r>
                                <a:rPr lang="en-IN" b="0" i="1" smtClean="0">
                                  <a:solidFill>
                                    <a:srgbClr val="000000"/>
                                  </a:solidFill>
                                  <a:latin typeface="Cambria Math" panose="02040503050406030204" pitchFamily="18" charset="0"/>
                                </a:rPr>
                                <m:t>𝑐</m:t>
                              </m:r>
                            </m:e>
                          </m:acc>
                        </m:e>
                        <m:sub>
                          <m:r>
                            <a:rPr lang="en-IN" i="1">
                              <a:solidFill>
                                <a:srgbClr val="000000"/>
                              </a:solidFill>
                              <a:latin typeface="Cambria Math" panose="02040503050406030204" pitchFamily="18" charset="0"/>
                            </a:rPr>
                            <m:t>𝑝</m:t>
                          </m:r>
                        </m:sub>
                      </m:sSub>
                      <m:r>
                        <a:rPr lang="en-IN" i="1">
                          <a:solidFill>
                            <a:srgbClr val="000000"/>
                          </a:solidFill>
                          <a:latin typeface="Cambria Math" panose="02040503050406030204" pitchFamily="18" charset="0"/>
                        </a:rPr>
                        <m:t>=</m:t>
                      </m:r>
                      <m:f>
                        <m:fPr>
                          <m:ctrlPr>
                            <a:rPr lang="en-IN" b="0" i="1" smtClean="0">
                              <a:solidFill>
                                <a:srgbClr val="000000"/>
                              </a:solidFill>
                              <a:latin typeface="Cambria Math" panose="02040503050406030204" pitchFamily="18" charset="0"/>
                            </a:rPr>
                          </m:ctrlPr>
                        </m:fPr>
                        <m:num>
                          <m:r>
                            <a:rPr lang="en-IN" b="0" i="1" smtClean="0">
                              <a:solidFill>
                                <a:srgbClr val="000000"/>
                              </a:solidFill>
                              <a:latin typeface="Cambria Math" panose="02040503050406030204" pitchFamily="18" charset="0"/>
                            </a:rPr>
                            <m:t>𝑓</m:t>
                          </m:r>
                        </m:num>
                        <m:den>
                          <m:r>
                            <a:rPr lang="en-IN" i="1">
                              <a:solidFill>
                                <a:srgbClr val="000000"/>
                              </a:solidFill>
                              <a:latin typeface="Cambria Math" panose="02040503050406030204" pitchFamily="18" charset="0"/>
                            </a:rPr>
                            <m:t>2</m:t>
                          </m:r>
                        </m:den>
                      </m:f>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𝑅</m:t>
                          </m:r>
                        </m:e>
                      </m:acc>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𝑅</m:t>
                          </m:r>
                        </m:e>
                      </m:acc>
                      <m:r>
                        <a:rPr lang="en-IN" i="1">
                          <a:solidFill>
                            <a:srgbClr val="000000"/>
                          </a:solidFill>
                          <a:latin typeface="Cambria Math" panose="02040503050406030204" pitchFamily="18" charset="0"/>
                        </a:rPr>
                        <m:t>=</m:t>
                      </m:r>
                      <m:f>
                        <m:fPr>
                          <m:ctrlPr>
                            <a:rPr lang="en-IN" b="0" i="1" smtClean="0">
                              <a:solidFill>
                                <a:srgbClr val="000000"/>
                              </a:solidFill>
                              <a:latin typeface="Cambria Math" panose="02040503050406030204" pitchFamily="18" charset="0"/>
                            </a:rPr>
                          </m:ctrlPr>
                        </m:fPr>
                        <m:num>
                          <m:d>
                            <m:dPr>
                              <m:ctrlPr>
                                <a:rPr lang="en-IN" b="0" i="1" smtClean="0">
                                  <a:solidFill>
                                    <a:srgbClr val="000000"/>
                                  </a:solidFill>
                                  <a:latin typeface="Cambria Math" panose="02040503050406030204" pitchFamily="18" charset="0"/>
                                </a:rPr>
                              </m:ctrlPr>
                            </m:dPr>
                            <m:e>
                              <m:r>
                                <a:rPr lang="en-IN" b="0" i="1" smtClean="0">
                                  <a:solidFill>
                                    <a:srgbClr val="000000"/>
                                  </a:solidFill>
                                  <a:latin typeface="Cambria Math" panose="02040503050406030204" pitchFamily="18" charset="0"/>
                                </a:rPr>
                                <m:t>𝑓</m:t>
                              </m:r>
                              <m:r>
                                <a:rPr lang="en-IN" b="0" i="1" smtClean="0">
                                  <a:solidFill>
                                    <a:srgbClr val="000000"/>
                                  </a:solidFill>
                                  <a:latin typeface="Cambria Math" panose="02040503050406030204" pitchFamily="18" charset="0"/>
                                </a:rPr>
                                <m:t>+2</m:t>
                              </m:r>
                            </m:e>
                          </m:d>
                        </m:num>
                        <m:den>
                          <m:r>
                            <a:rPr lang="en-IN" i="1">
                              <a:solidFill>
                                <a:srgbClr val="000000"/>
                              </a:solidFill>
                              <a:latin typeface="Cambria Math" panose="02040503050406030204" pitchFamily="18" charset="0"/>
                            </a:rPr>
                            <m:t>2</m:t>
                          </m:r>
                        </m:den>
                      </m:f>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𝑅</m:t>
                          </m:r>
                        </m:e>
                      </m:acc>
                    </m:oMath>
                  </m:oMathPara>
                </a14:m>
                <a:endParaRPr lang="en-IN" dirty="0"/>
              </a:p>
            </p:txBody>
          </p:sp>
        </mc:Choice>
        <mc:Fallback xmlns="">
          <p:sp>
            <p:nvSpPr>
              <p:cNvPr id="22" name="Object 5">
                <a:extLst>
                  <a:ext uri="{FF2B5EF4-FFF2-40B4-BE49-F238E27FC236}">
                    <a16:creationId xmlns:a16="http://schemas.microsoft.com/office/drawing/2014/main" id="{6409D331-6785-4266-D0D6-F6F897D7A7BC}"/>
                  </a:ext>
                </a:extLst>
              </p:cNvPr>
              <p:cNvSpPr txBox="1">
                <a:spLocks noRot="1" noChangeAspect="1" noMove="1" noResize="1" noEditPoints="1" noAdjustHandles="1" noChangeArrowheads="1" noChangeShapeType="1" noTextEdit="1"/>
              </p:cNvSpPr>
              <p:nvPr/>
            </p:nvSpPr>
            <p:spPr bwMode="auto">
              <a:xfrm>
                <a:off x="4183219" y="5011178"/>
                <a:ext cx="3248025" cy="819150"/>
              </a:xfrm>
              <a:prstGeom prst="rect">
                <a:avLst/>
              </a:prstGeom>
              <a:blipFill>
                <a:blip r:embed="rId17"/>
                <a:stretch>
                  <a:fillRect/>
                </a:stretch>
              </a:blipFill>
              <a:ln>
                <a:noFill/>
              </a:ln>
              <a:effectLst/>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box(out)">
                                      <p:cBhvr>
                                        <p:cTn id="7" dur="500"/>
                                        <p:tgtEl>
                                          <p:spTgt spid="3277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2779"/>
                                        </p:tgtEl>
                                        <p:attrNameLst>
                                          <p:attrName>style.visibility</p:attrName>
                                        </p:attrNameLst>
                                      </p:cBhvr>
                                      <p:to>
                                        <p:strVal val="visible"/>
                                      </p:to>
                                    </p:set>
                                    <p:anim calcmode="lin" valueType="num">
                                      <p:cBhvr additive="base">
                                        <p:cTn id="12" dur="500" fill="hold"/>
                                        <p:tgtEl>
                                          <p:spTgt spid="32779"/>
                                        </p:tgtEl>
                                        <p:attrNameLst>
                                          <p:attrName>ppt_x</p:attrName>
                                        </p:attrNameLst>
                                      </p:cBhvr>
                                      <p:tavLst>
                                        <p:tav tm="0">
                                          <p:val>
                                            <p:strVal val="#ppt_x"/>
                                          </p:val>
                                        </p:tav>
                                        <p:tav tm="100000">
                                          <p:val>
                                            <p:strVal val="#ppt_x"/>
                                          </p:val>
                                        </p:tav>
                                      </p:tavLst>
                                    </p:anim>
                                    <p:anim calcmode="lin" valueType="num">
                                      <p:cBhvr additive="base">
                                        <p:cTn id="13" dur="500" fill="hold"/>
                                        <p:tgtEl>
                                          <p:spTgt spid="3277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 calcmode="lin" valueType="num">
                                      <p:cBhvr additive="base">
                                        <p:cTn id="18"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32" fill="hold" grpId="0" nodeType="clickEffect">
                                  <p:stCondLst>
                                    <p:cond delay="0"/>
                                  </p:stCondLst>
                                  <p:childTnLst>
                                    <p:set>
                                      <p:cBhvr>
                                        <p:cTn id="23" dur="1" fill="hold">
                                          <p:stCondLst>
                                            <p:cond delay="0"/>
                                          </p:stCondLst>
                                        </p:cTn>
                                        <p:tgtEl>
                                          <p:spTgt spid="32783">
                                            <p:txEl>
                                              <p:pRg st="0" end="0"/>
                                            </p:txEl>
                                          </p:spTgt>
                                        </p:tgtEl>
                                        <p:attrNameLst>
                                          <p:attrName>style.visibility</p:attrName>
                                        </p:attrNameLst>
                                      </p:cBhvr>
                                      <p:to>
                                        <p:strVal val="visible"/>
                                      </p:to>
                                    </p:set>
                                    <p:animEffect transition="in" filter="box(out)">
                                      <p:cBhvr>
                                        <p:cTn id="24" dur="500"/>
                                        <p:tgtEl>
                                          <p:spTgt spid="32783">
                                            <p:txEl>
                                              <p:pRg st="0" end="0"/>
                                            </p:txEl>
                                          </p:spTgt>
                                        </p:tgtEl>
                                      </p:cBhvr>
                                    </p:animEffect>
                                  </p:childTnLst>
                                  <p:subTnLst>
                                    <p:audio>
                                      <p:cMediaNode>
                                        <p:cTn display="0" masterRel="sameClick">
                                          <p:stCondLst>
                                            <p:cond evt="begin" delay="0">
                                              <p:tn val="22"/>
                                            </p:cond>
                                          </p:stCondLst>
                                          <p:endCondLst>
                                            <p:cond evt="onStopAudio" delay="0">
                                              <p:tgtEl>
                                                <p:sldTgt/>
                                              </p:tgtEl>
                                            </p:cond>
                                          </p:endCondLst>
                                        </p:cTn>
                                        <p:tgtEl>
                                          <p:sndTgt r:embed="rId2" name="camera.wav"/>
                                        </p:tgtEl>
                                      </p:cMediaNode>
                                    </p:audio>
                                  </p:sub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2784"/>
                                        </p:tgtEl>
                                        <p:attrNameLst>
                                          <p:attrName>style.visibility</p:attrName>
                                        </p:attrNameLst>
                                      </p:cBhvr>
                                      <p:to>
                                        <p:strVal val="visible"/>
                                      </p:to>
                                    </p:set>
                                    <p:anim calcmode="lin" valueType="num">
                                      <p:cBhvr additive="base">
                                        <p:cTn id="29" dur="500" fill="hold"/>
                                        <p:tgtEl>
                                          <p:spTgt spid="32784"/>
                                        </p:tgtEl>
                                        <p:attrNameLst>
                                          <p:attrName>ppt_x</p:attrName>
                                        </p:attrNameLst>
                                      </p:cBhvr>
                                      <p:tavLst>
                                        <p:tav tm="0">
                                          <p:val>
                                            <p:strVal val="#ppt_x"/>
                                          </p:val>
                                        </p:tav>
                                        <p:tav tm="100000">
                                          <p:val>
                                            <p:strVal val="#ppt_x"/>
                                          </p:val>
                                        </p:tav>
                                      </p:tavLst>
                                    </p:anim>
                                    <p:anim calcmode="lin" valueType="num">
                                      <p:cBhvr additive="base">
                                        <p:cTn id="30" dur="500" fill="hold"/>
                                        <p:tgtEl>
                                          <p:spTgt spid="3278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2785"/>
                                        </p:tgtEl>
                                        <p:attrNameLst>
                                          <p:attrName>style.visibility</p:attrName>
                                        </p:attrNameLst>
                                      </p:cBhvr>
                                      <p:to>
                                        <p:strVal val="visible"/>
                                      </p:to>
                                    </p:set>
                                    <p:anim calcmode="lin" valueType="num">
                                      <p:cBhvr additive="base">
                                        <p:cTn id="41" dur="500" fill="hold"/>
                                        <p:tgtEl>
                                          <p:spTgt spid="32785"/>
                                        </p:tgtEl>
                                        <p:attrNameLst>
                                          <p:attrName>ppt_x</p:attrName>
                                        </p:attrNameLst>
                                      </p:cBhvr>
                                      <p:tavLst>
                                        <p:tav tm="0">
                                          <p:val>
                                            <p:strVal val="#ppt_x"/>
                                          </p:val>
                                        </p:tav>
                                        <p:tav tm="100000">
                                          <p:val>
                                            <p:strVal val="#ppt_x"/>
                                          </p:val>
                                        </p:tav>
                                      </p:tavLst>
                                    </p:anim>
                                    <p:anim calcmode="lin" valueType="num">
                                      <p:cBhvr additive="base">
                                        <p:cTn id="42" dur="500" fill="hold"/>
                                        <p:tgtEl>
                                          <p:spTgt spid="3278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2786"/>
                                        </p:tgtEl>
                                        <p:attrNameLst>
                                          <p:attrName>style.visibility</p:attrName>
                                        </p:attrNameLst>
                                      </p:cBhvr>
                                      <p:to>
                                        <p:strVal val="visible"/>
                                      </p:to>
                                    </p:set>
                                    <p:anim calcmode="lin" valueType="num">
                                      <p:cBhvr additive="base">
                                        <p:cTn id="53" dur="500" fill="hold"/>
                                        <p:tgtEl>
                                          <p:spTgt spid="32786"/>
                                        </p:tgtEl>
                                        <p:attrNameLst>
                                          <p:attrName>ppt_x</p:attrName>
                                        </p:attrNameLst>
                                      </p:cBhvr>
                                      <p:tavLst>
                                        <p:tav tm="0">
                                          <p:val>
                                            <p:strVal val="#ppt_x"/>
                                          </p:val>
                                        </p:tav>
                                        <p:tav tm="100000">
                                          <p:val>
                                            <p:strVal val="#ppt_x"/>
                                          </p:val>
                                        </p:tav>
                                      </p:tavLst>
                                    </p:anim>
                                    <p:anim calcmode="lin" valueType="num">
                                      <p:cBhvr additive="base">
                                        <p:cTn id="54" dur="500" fill="hold"/>
                                        <p:tgtEl>
                                          <p:spTgt spid="327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P spid="32779" grpId="0"/>
      <p:bldP spid="32783" grpId="0" build="p" autoUpdateAnimBg="0"/>
      <p:bldP spid="32784" grpId="0"/>
      <p:bldP spid="32785" grpId="0"/>
      <p:bldP spid="32786" grpId="0" animBg="1"/>
      <p:bldP spid="28" grpId="0"/>
      <p:bldP spid="29" grpId="0" build="allAtOnce"/>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55" name="Picture 19">
            <a:extLst>
              <a:ext uri="{FF2B5EF4-FFF2-40B4-BE49-F238E27FC236}">
                <a16:creationId xmlns:a16="http://schemas.microsoft.com/office/drawing/2014/main" id="{B3EEF29D-8572-D0FC-8FDE-5DDE3AAF40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971800"/>
            <a:ext cx="320992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Rectangle 2">
            <a:extLst>
              <a:ext uri="{FF2B5EF4-FFF2-40B4-BE49-F238E27FC236}">
                <a16:creationId xmlns:a16="http://schemas.microsoft.com/office/drawing/2014/main" id="{0AAEFF37-A94C-91FE-474A-457461975BF7}"/>
              </a:ext>
            </a:extLst>
          </p:cNvPr>
          <p:cNvSpPr>
            <a:spLocks noGrp="1" noChangeArrowheads="1"/>
          </p:cNvSpPr>
          <p:nvPr>
            <p:ph type="title"/>
          </p:nvPr>
        </p:nvSpPr>
        <p:spPr>
          <a:xfrm>
            <a:off x="304800" y="256861"/>
            <a:ext cx="6778359" cy="762000"/>
          </a:xfrm>
        </p:spPr>
        <p:txBody>
          <a:bodyPr/>
          <a:lstStyle/>
          <a:p>
            <a:r>
              <a:rPr lang="en-US" altLang="en-US" sz="2800" dirty="0"/>
              <a:t>Reversible Constant Pressure Heating Process : Discovery of Clue for Natural Process</a:t>
            </a:r>
          </a:p>
        </p:txBody>
      </p:sp>
      <mc:AlternateContent xmlns:mc="http://schemas.openxmlformats.org/markup-compatibility/2006" xmlns:a14="http://schemas.microsoft.com/office/drawing/2010/main">
        <mc:Choice Requires="a14">
          <p:sp>
            <p:nvSpPr>
              <p:cNvPr id="50179" name="Rectangle 3">
                <a:extLst>
                  <a:ext uri="{FF2B5EF4-FFF2-40B4-BE49-F238E27FC236}">
                    <a16:creationId xmlns:a16="http://schemas.microsoft.com/office/drawing/2014/main" id="{D0ED854C-447A-A38C-44B8-15503B11C8D3}"/>
                  </a:ext>
                </a:extLst>
              </p:cNvPr>
              <p:cNvSpPr>
                <a:spLocks noGrp="1" noChangeArrowheads="1"/>
              </p:cNvSpPr>
              <p:nvPr>
                <p:ph type="body" idx="1"/>
              </p:nvPr>
            </p:nvSpPr>
            <p:spPr>
              <a:xfrm>
                <a:off x="381006" y="1198394"/>
                <a:ext cx="5105391" cy="4516606"/>
              </a:xfrm>
            </p:spPr>
            <p:txBody>
              <a:bodyPr/>
              <a:lstStyle/>
              <a:p>
                <a:r>
                  <a:rPr lang="en-US" altLang="en-US" sz="2400" dirty="0"/>
                  <a:t>Constant pressure heating of a control mass:</a:t>
                </a:r>
              </a:p>
              <a:p>
                <a:pPr marL="0" indent="0" algn="ctr">
                  <a:buNone/>
                </a:pPr>
                <a:r>
                  <a:rPr lang="en-US" altLang="en-US" sz="2400" i="1" baseline="-25000" dirty="0">
                    <a:solidFill>
                      <a:srgbClr val="FF0000"/>
                    </a:solidFill>
                  </a:rPr>
                  <a:t>1</a:t>
                </a:r>
                <a:r>
                  <a:rPr lang="en-US" altLang="en-US" sz="2400" i="1" dirty="0">
                    <a:solidFill>
                      <a:srgbClr val="FF0000"/>
                    </a:solidFill>
                  </a:rPr>
                  <a:t>Q</a:t>
                </a:r>
                <a:r>
                  <a:rPr lang="en-US" altLang="en-US" sz="2400" i="1" baseline="-25000" dirty="0">
                    <a:solidFill>
                      <a:srgbClr val="FF0000"/>
                    </a:solidFill>
                  </a:rPr>
                  <a:t>2</a:t>
                </a:r>
                <a:r>
                  <a:rPr lang="en-US" altLang="en-US" sz="2400" i="1" dirty="0">
                    <a:solidFill>
                      <a:srgbClr val="FF0000"/>
                    </a:solidFill>
                  </a:rPr>
                  <a:t> =  m C</a:t>
                </a:r>
                <a:r>
                  <a:rPr lang="en-US" altLang="en-US" sz="2400" i="1" baseline="-25000" dirty="0">
                    <a:solidFill>
                      <a:srgbClr val="FF0000"/>
                    </a:solidFill>
                  </a:rPr>
                  <a:t>p</a:t>
                </a:r>
                <a:r>
                  <a:rPr lang="en-US" altLang="en-US" sz="2400" i="1" dirty="0">
                    <a:solidFill>
                      <a:srgbClr val="FF0000"/>
                    </a:solidFill>
                  </a:rPr>
                  <a:t>(T</a:t>
                </a:r>
                <a:r>
                  <a:rPr lang="en-US" altLang="en-US" sz="2400" i="1" baseline="-25000" dirty="0">
                    <a:solidFill>
                      <a:srgbClr val="FF0000"/>
                    </a:solidFill>
                  </a:rPr>
                  <a:t>2</a:t>
                </a:r>
                <a:r>
                  <a:rPr lang="en-US" altLang="en-US" sz="2400" i="1" dirty="0">
                    <a:solidFill>
                      <a:srgbClr val="FF0000"/>
                    </a:solidFill>
                  </a:rPr>
                  <a:t>-T</a:t>
                </a:r>
                <a:r>
                  <a:rPr lang="en-US" altLang="en-US" sz="2400" i="1" baseline="-25000" dirty="0">
                    <a:solidFill>
                      <a:srgbClr val="FF0000"/>
                    </a:solidFill>
                  </a:rPr>
                  <a:t>1</a:t>
                </a:r>
                <a:r>
                  <a:rPr lang="en-US" altLang="en-US" sz="2400" i="1" dirty="0">
                    <a:solidFill>
                      <a:srgbClr val="FF0000"/>
                    </a:solidFill>
                  </a:rPr>
                  <a:t>)</a:t>
                </a:r>
              </a:p>
              <a:p>
                <a:r>
                  <a:rPr lang="en-IN" sz="2400" dirty="0"/>
                  <a:t>An additional measurement that is made possible by the constant-pressure process is;</a:t>
                </a:r>
              </a:p>
              <a:p>
                <a:r>
                  <a:rPr lang="en-IN" sz="2400" dirty="0"/>
                  <a:t>the volumetric coefficient of thermal expansion, or the volume expansivity.</a:t>
                </a:r>
              </a:p>
              <a:p>
                <a:pPr marL="0" indent="0">
                  <a:buNone/>
                </a:pPr>
                <a14:m>
                  <m:oMathPara xmlns:m="http://schemas.openxmlformats.org/officeDocument/2006/math">
                    <m:oMath>
                      <m:r>
                        <a:rPr lang="en-IN" sz="2400" i="1" smtClean="0">
                          <a:latin typeface="Cambria Math" panose="02040503050406030204" pitchFamily="18" charset="0"/>
                          <a:ea typeface="Cambria Math" panose="02040503050406030204" pitchFamily="18" charset="0"/>
                        </a:rPr>
                        <m:t>𝛽</m:t>
                      </m:r>
                      <m:r>
                        <a:rPr lang="en-IN" sz="2400" b="0" i="1" smtClean="0">
                          <a:latin typeface="Cambria Math" panose="02040503050406030204" pitchFamily="18" charset="0"/>
                          <a:ea typeface="Cambria Math" panose="02040503050406030204" pitchFamily="18" charset="0"/>
                        </a:rPr>
                        <m:t>=</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1</m:t>
                          </m:r>
                        </m:num>
                        <m:den>
                          <m:r>
                            <a:rPr lang="en-IN" sz="2400" b="0" i="1" smtClean="0">
                              <a:latin typeface="Cambria Math" panose="02040503050406030204" pitchFamily="18" charset="0"/>
                              <a:ea typeface="Cambria Math" panose="02040503050406030204" pitchFamily="18" charset="0"/>
                            </a:rPr>
                            <m:t>𝑣</m:t>
                          </m:r>
                        </m:den>
                      </m:f>
                      <m:sSub>
                        <m:sSubPr>
                          <m:ctrlPr>
                            <a:rPr lang="en-IN" sz="2400" b="0" i="1" smtClean="0">
                              <a:latin typeface="Cambria Math" panose="02040503050406030204" pitchFamily="18" charset="0"/>
                              <a:ea typeface="Cambria Math" panose="02040503050406030204" pitchFamily="18" charset="0"/>
                            </a:rPr>
                          </m:ctrlPr>
                        </m:sSubPr>
                        <m:e>
                          <m:d>
                            <m:dPr>
                              <m:ctrlPr>
                                <a:rPr lang="en-IN" sz="2400" b="0" i="1" smtClean="0">
                                  <a:latin typeface="Cambria Math" panose="02040503050406030204" pitchFamily="18" charset="0"/>
                                  <a:ea typeface="Cambria Math" panose="02040503050406030204" pitchFamily="18" charset="0"/>
                                </a:rPr>
                              </m:ctrlPr>
                            </m:dPr>
                            <m:e>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𝑣</m:t>
                                  </m:r>
                                </m:num>
                                <m:den>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𝑇</m:t>
                                  </m:r>
                                </m:den>
                              </m:f>
                            </m:e>
                          </m:d>
                        </m:e>
                        <m:sub>
                          <m:r>
                            <a:rPr lang="en-IN" sz="2400" b="0" i="1" smtClean="0">
                              <a:latin typeface="Cambria Math" panose="02040503050406030204" pitchFamily="18" charset="0"/>
                              <a:ea typeface="Cambria Math" panose="02040503050406030204" pitchFamily="18" charset="0"/>
                            </a:rPr>
                            <m:t>𝑝</m:t>
                          </m:r>
                        </m:sub>
                      </m:sSub>
                    </m:oMath>
                  </m:oMathPara>
                </a14:m>
                <a:endParaRPr lang="en-IN" sz="2400" dirty="0"/>
              </a:p>
            </p:txBody>
          </p:sp>
        </mc:Choice>
        <mc:Fallback xmlns="">
          <p:sp>
            <p:nvSpPr>
              <p:cNvPr id="50179" name="Rectangle 3">
                <a:extLst>
                  <a:ext uri="{FF2B5EF4-FFF2-40B4-BE49-F238E27FC236}">
                    <a16:creationId xmlns:a16="http://schemas.microsoft.com/office/drawing/2014/main" id="{D0ED854C-447A-A38C-44B8-15503B11C8D3}"/>
                  </a:ext>
                </a:extLst>
              </p:cNvPr>
              <p:cNvSpPr>
                <a:spLocks noGrp="1" noRot="1" noChangeAspect="1" noMove="1" noResize="1" noEditPoints="1" noAdjustHandles="1" noChangeArrowheads="1" noChangeShapeType="1" noTextEdit="1"/>
              </p:cNvSpPr>
              <p:nvPr>
                <p:ph type="body" idx="1"/>
              </p:nvPr>
            </p:nvSpPr>
            <p:spPr>
              <a:xfrm>
                <a:off x="381006" y="1198394"/>
                <a:ext cx="5105391" cy="4516606"/>
              </a:xfrm>
              <a:blipFill>
                <a:blip r:embed="rId4"/>
                <a:stretch>
                  <a:fillRect l="-1673" t="-1080" r="-1314"/>
                </a:stretch>
              </a:blipFill>
            </p:spPr>
            <p:txBody>
              <a:bodyPr/>
              <a:lstStyle/>
              <a:p>
                <a:r>
                  <a:rPr lang="en-IN">
                    <a:noFill/>
                  </a:rPr>
                  <a:t> </a:t>
                </a:r>
              </a:p>
            </p:txBody>
          </p:sp>
        </mc:Fallback>
      </mc:AlternateContent>
      <p:grpSp>
        <p:nvGrpSpPr>
          <p:cNvPr id="2058" name="Group 5">
            <a:extLst>
              <a:ext uri="{FF2B5EF4-FFF2-40B4-BE49-F238E27FC236}">
                <a16:creationId xmlns:a16="http://schemas.microsoft.com/office/drawing/2014/main" id="{1A06ED14-D96D-8873-874D-C2C3E2F50FDD}"/>
              </a:ext>
            </a:extLst>
          </p:cNvPr>
          <p:cNvGrpSpPr>
            <a:grpSpLocks/>
          </p:cNvGrpSpPr>
          <p:nvPr/>
        </p:nvGrpSpPr>
        <p:grpSpPr bwMode="auto">
          <a:xfrm>
            <a:off x="6324600" y="1447800"/>
            <a:ext cx="1676400" cy="1600200"/>
            <a:chOff x="3552" y="2784"/>
            <a:chExt cx="1056" cy="1008"/>
          </a:xfrm>
        </p:grpSpPr>
        <p:sp>
          <p:nvSpPr>
            <p:cNvPr id="2060" name="Line 6">
              <a:extLst>
                <a:ext uri="{FF2B5EF4-FFF2-40B4-BE49-F238E27FC236}">
                  <a16:creationId xmlns:a16="http://schemas.microsoft.com/office/drawing/2014/main" id="{54C41B21-77BC-AF00-973F-79420DC2E14A}"/>
                </a:ext>
              </a:extLst>
            </p:cNvPr>
            <p:cNvSpPr>
              <a:spLocks noChangeShapeType="1"/>
            </p:cNvSpPr>
            <p:nvPr/>
          </p:nvSpPr>
          <p:spPr bwMode="auto">
            <a:xfrm>
              <a:off x="3552" y="2784"/>
              <a:ext cx="0" cy="100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61" name="Line 7">
              <a:extLst>
                <a:ext uri="{FF2B5EF4-FFF2-40B4-BE49-F238E27FC236}">
                  <a16:creationId xmlns:a16="http://schemas.microsoft.com/office/drawing/2014/main" id="{35C69131-9EFE-9E92-301F-569357C70F70}"/>
                </a:ext>
              </a:extLst>
            </p:cNvPr>
            <p:cNvSpPr>
              <a:spLocks noChangeShapeType="1"/>
            </p:cNvSpPr>
            <p:nvPr/>
          </p:nvSpPr>
          <p:spPr bwMode="auto">
            <a:xfrm>
              <a:off x="3552" y="3792"/>
              <a:ext cx="105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62" name="Line 8">
              <a:extLst>
                <a:ext uri="{FF2B5EF4-FFF2-40B4-BE49-F238E27FC236}">
                  <a16:creationId xmlns:a16="http://schemas.microsoft.com/office/drawing/2014/main" id="{9A791B7D-E65C-B7A6-0B80-A0DBB3E10039}"/>
                </a:ext>
              </a:extLst>
            </p:cNvPr>
            <p:cNvSpPr>
              <a:spLocks noChangeShapeType="1"/>
            </p:cNvSpPr>
            <p:nvPr/>
          </p:nvSpPr>
          <p:spPr bwMode="auto">
            <a:xfrm flipV="1">
              <a:off x="4608" y="2784"/>
              <a:ext cx="0" cy="100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63" name="Rectangle 9">
              <a:extLst>
                <a:ext uri="{FF2B5EF4-FFF2-40B4-BE49-F238E27FC236}">
                  <a16:creationId xmlns:a16="http://schemas.microsoft.com/office/drawing/2014/main" id="{9186E4DD-2B8C-24B3-3BCC-550AA657F0B2}"/>
                </a:ext>
              </a:extLst>
            </p:cNvPr>
            <p:cNvSpPr>
              <a:spLocks noChangeArrowheads="1"/>
            </p:cNvSpPr>
            <p:nvPr/>
          </p:nvSpPr>
          <p:spPr bwMode="auto">
            <a:xfrm>
              <a:off x="3552" y="2976"/>
              <a:ext cx="1056" cy="144"/>
            </a:xfrm>
            <a:prstGeom prst="rect">
              <a:avLst/>
            </a:prstGeom>
            <a:solidFill>
              <a:srgbClr val="FF99CC"/>
            </a:solidFill>
            <a:ln w="9525">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2064" name="AutoShape 10">
              <a:extLst>
                <a:ext uri="{FF2B5EF4-FFF2-40B4-BE49-F238E27FC236}">
                  <a16:creationId xmlns:a16="http://schemas.microsoft.com/office/drawing/2014/main" id="{6A2D810E-CB74-C877-19BA-47DAA93A9459}"/>
                </a:ext>
              </a:extLst>
            </p:cNvPr>
            <p:cNvSpPr>
              <a:spLocks noChangeArrowheads="1"/>
            </p:cNvSpPr>
            <p:nvPr/>
          </p:nvSpPr>
          <p:spPr bwMode="auto">
            <a:xfrm>
              <a:off x="3888" y="2784"/>
              <a:ext cx="336" cy="192"/>
            </a:xfrm>
            <a:prstGeom prst="cube">
              <a:avLst>
                <a:gd name="adj" fmla="val 25000"/>
              </a:avLst>
            </a:prstGeom>
            <a:solidFill>
              <a:srgbClr val="666699"/>
            </a:solidFill>
            <a:ln w="9525">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sp>
          <p:nvSpPr>
            <p:cNvPr id="2065" name="Rectangle 11" descr="20%">
              <a:extLst>
                <a:ext uri="{FF2B5EF4-FFF2-40B4-BE49-F238E27FC236}">
                  <a16:creationId xmlns:a16="http://schemas.microsoft.com/office/drawing/2014/main" id="{AA384386-8718-D3C9-9FE3-CF9CD9576826}"/>
                </a:ext>
              </a:extLst>
            </p:cNvPr>
            <p:cNvSpPr>
              <a:spLocks noChangeArrowheads="1"/>
            </p:cNvSpPr>
            <p:nvPr/>
          </p:nvSpPr>
          <p:spPr bwMode="auto">
            <a:xfrm>
              <a:off x="3552" y="3120"/>
              <a:ext cx="1056" cy="672"/>
            </a:xfrm>
            <a:prstGeom prst="rect">
              <a:avLst/>
            </a:prstGeom>
            <a:pattFill prst="pct20">
              <a:fgClr>
                <a:srgbClr val="FF0000"/>
              </a:fgClr>
              <a:bgClr>
                <a:schemeClr val="bg1"/>
              </a:bgClr>
            </a:pattFill>
            <a:ln w="9525">
              <a:solidFill>
                <a:schemeClr val="tx1"/>
              </a:solidFill>
              <a:miter lim="800000"/>
              <a:headEnd/>
              <a:tailEnd/>
            </a:ln>
          </p:spPr>
          <p:txBody>
            <a:bodyPr wrap="none" anchor="ct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endParaRPr lang="en-US" altLang="en-US"/>
            </a:p>
          </p:txBody>
        </p:sp>
      </p:grpSp>
      <p:sp>
        <p:nvSpPr>
          <p:cNvPr id="2059" name="Text Box 15">
            <a:extLst>
              <a:ext uri="{FF2B5EF4-FFF2-40B4-BE49-F238E27FC236}">
                <a16:creationId xmlns:a16="http://schemas.microsoft.com/office/drawing/2014/main" id="{86D170A2-8D76-A8BC-2CCF-9C39B5CDE042}"/>
              </a:ext>
            </a:extLst>
          </p:cNvPr>
          <p:cNvSpPr txBox="1">
            <a:spLocks noChangeArrowheads="1"/>
          </p:cNvSpPr>
          <p:nvPr/>
        </p:nvSpPr>
        <p:spPr bwMode="auto">
          <a:xfrm>
            <a:off x="5651500" y="2514600"/>
            <a:ext cx="3492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i="1">
                <a:solidFill>
                  <a:schemeClr val="tx1"/>
                </a:solidFill>
                <a:latin typeface="Times New Roman" panose="02020603050405020304" pitchFamily="18" charset="0"/>
              </a:defRPr>
            </a:lvl1pPr>
            <a:lvl2pPr marL="742950" indent="-285750" eaLnBrk="0" hangingPunct="0">
              <a:defRPr sz="2400" i="1">
                <a:solidFill>
                  <a:schemeClr val="tx1"/>
                </a:solidFill>
                <a:latin typeface="Times New Roman" panose="02020603050405020304" pitchFamily="18" charset="0"/>
              </a:defRPr>
            </a:lvl2pPr>
            <a:lvl3pPr marL="1143000" indent="-228600" eaLnBrk="0" hangingPunct="0">
              <a:defRPr sz="2400" i="1">
                <a:solidFill>
                  <a:schemeClr val="tx1"/>
                </a:solidFill>
                <a:latin typeface="Times New Roman" panose="02020603050405020304" pitchFamily="18" charset="0"/>
              </a:defRPr>
            </a:lvl3pPr>
            <a:lvl4pPr marL="1600200" indent="-228600" eaLnBrk="0" hangingPunct="0">
              <a:defRPr sz="2400" i="1">
                <a:solidFill>
                  <a:schemeClr val="tx1"/>
                </a:solidFill>
                <a:latin typeface="Times New Roman" panose="02020603050405020304" pitchFamily="18" charset="0"/>
              </a:defRPr>
            </a:lvl4pPr>
            <a:lvl5pPr marL="2057400" indent="-228600" eaLnBrk="0" hangingPunct="0">
              <a:defRPr sz="24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defRPr>
            </a:lvl9pPr>
          </a:lstStyle>
          <a:p>
            <a:pPr eaLnBrk="1" hangingPunct="1"/>
            <a:r>
              <a:rPr lang="en-US" altLang="en-US">
                <a:cs typeface="Times New Roman" panose="02020603050405020304" pitchFamily="18" charset="0"/>
              </a:rPr>
              <a:t>Constant Pressure Heating </a:t>
            </a:r>
          </a:p>
        </p:txBody>
      </p:sp>
      <p:grpSp>
        <p:nvGrpSpPr>
          <p:cNvPr id="2" name="Group 38">
            <a:extLst>
              <a:ext uri="{FF2B5EF4-FFF2-40B4-BE49-F238E27FC236}">
                <a16:creationId xmlns:a16="http://schemas.microsoft.com/office/drawing/2014/main" id="{655107FA-E693-5CE9-320E-B57198B4C24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83E5FCE8-6C64-24FA-2074-7C3D9FE4DEA1}"/>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22C08572-3410-10D6-C2F8-7970326B893C}"/>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824851EB-5F96-F88C-8AD6-90384ADF82E8}"/>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18BC1A3F-EAD4-05D4-7AEF-514F60CDBAB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2E29F628-99EF-160D-4451-F093AD6F364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6E3FCBE2-64A7-158F-1450-3A05818A23E5}"/>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C3F5F2F3-C119-8B47-F40B-72649F508F0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3003442B-F9A7-F391-BC08-5BFD2033A07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61992F82-5AFA-F3F0-1935-2FE6E98C33E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86636BA8-BB5C-D3A4-24AD-258D7CCA806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6DEEA3FF-30F2-8312-24B3-0B3DC9253E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0C156867-EE4E-D887-F9BD-1CD5D658B22C}"/>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ADF200E-2E2F-CC6F-35F3-E03BB77E1C7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F8648AEC-8FFC-1988-476A-C169A398C78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F9D86514-B20A-4A1F-0708-CD0D4ED8B03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1172FC65-9943-4B24-116B-2CE9E04FC8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CF94A1D7-20E8-6871-1F9D-DDED99EAC691}"/>
              </a:ext>
            </a:extLst>
          </p:cNvPr>
          <p:cNvSpPr txBox="1"/>
          <p:nvPr/>
        </p:nvSpPr>
        <p:spPr>
          <a:xfrm>
            <a:off x="228600" y="5549845"/>
            <a:ext cx="6009527" cy="1200329"/>
          </a:xfrm>
          <a:prstGeom prst="rect">
            <a:avLst/>
          </a:prstGeom>
          <a:noFill/>
        </p:spPr>
        <p:txBody>
          <a:bodyPr wrap="square">
            <a:spAutoFit/>
          </a:bodyPr>
          <a:lstStyle/>
          <a:p>
            <a:r>
              <a:rPr lang="en-IN" dirty="0"/>
              <a:t>The same quantity occurs in the study of buoyancy-induced (natural) convection, where it is defined in terms of density, </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6D27109-9689-EE3E-75A3-8C409C2B1860}"/>
                  </a:ext>
                </a:extLst>
              </p:cNvPr>
              <p:cNvSpPr txBox="1"/>
              <p:nvPr/>
            </p:nvSpPr>
            <p:spPr>
              <a:xfrm>
                <a:off x="6147657" y="5616559"/>
                <a:ext cx="2487485" cy="1012841"/>
              </a:xfrm>
              <a:prstGeom prst="rect">
                <a:avLst/>
              </a:prstGeom>
              <a:noFill/>
            </p:spPr>
            <p:txBody>
              <a:bodyPr wrap="square">
                <a:spAutoFit/>
              </a:bodyPr>
              <a:lstStyle/>
              <a:p>
                <a:pPr/>
                <a14:m>
                  <m:oMathPara xmlns:m="http://schemas.openxmlformats.org/officeDocument/2006/math">
                    <m:oMath>
                      <m:r>
                        <a:rPr lang="en-IN" sz="2400" i="1" smtClean="0">
                          <a:latin typeface="Cambria Math" panose="02040503050406030204" pitchFamily="18" charset="0"/>
                          <a:ea typeface="Cambria Math" panose="02040503050406030204" pitchFamily="18" charset="0"/>
                        </a:rPr>
                        <m:t>𝛽</m:t>
                      </m:r>
                      <m:r>
                        <a:rPr lang="en-IN" sz="2400" b="0" i="1" smtClean="0">
                          <a:latin typeface="Cambria Math" panose="02040503050406030204" pitchFamily="18" charset="0"/>
                          <a:ea typeface="Cambria Math" panose="02040503050406030204" pitchFamily="18" charset="0"/>
                        </a:rPr>
                        <m:t>=−</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1</m:t>
                          </m:r>
                        </m:num>
                        <m:den>
                          <m:r>
                            <a:rPr lang="en-IN" sz="2400" b="0" i="1" smtClean="0">
                              <a:latin typeface="Cambria Math" panose="02040503050406030204" pitchFamily="18" charset="0"/>
                              <a:ea typeface="Cambria Math" panose="02040503050406030204" pitchFamily="18" charset="0"/>
                            </a:rPr>
                            <m:t>𝜌</m:t>
                          </m:r>
                        </m:den>
                      </m:f>
                      <m:sSub>
                        <m:sSubPr>
                          <m:ctrlPr>
                            <a:rPr lang="en-IN" sz="2400" b="0" i="1" smtClean="0">
                              <a:latin typeface="Cambria Math" panose="02040503050406030204" pitchFamily="18" charset="0"/>
                              <a:ea typeface="Cambria Math" panose="02040503050406030204" pitchFamily="18" charset="0"/>
                            </a:rPr>
                          </m:ctrlPr>
                        </m:sSubPr>
                        <m:e>
                          <m:d>
                            <m:dPr>
                              <m:ctrlPr>
                                <a:rPr lang="en-IN" sz="2400" b="0" i="1" smtClean="0">
                                  <a:latin typeface="Cambria Math" panose="02040503050406030204" pitchFamily="18" charset="0"/>
                                  <a:ea typeface="Cambria Math" panose="02040503050406030204" pitchFamily="18" charset="0"/>
                                </a:rPr>
                              </m:ctrlPr>
                            </m:dPr>
                            <m:e>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𝜕𝜌</m:t>
                                  </m:r>
                                </m:num>
                                <m:den>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𝑇</m:t>
                                  </m:r>
                                </m:den>
                              </m:f>
                            </m:e>
                          </m:d>
                        </m:e>
                        <m:sub>
                          <m:r>
                            <a:rPr lang="en-IN" sz="2400" b="0" i="1" smtClean="0">
                              <a:latin typeface="Cambria Math" panose="02040503050406030204" pitchFamily="18" charset="0"/>
                              <a:ea typeface="Cambria Math" panose="02040503050406030204" pitchFamily="18" charset="0"/>
                            </a:rPr>
                            <m:t>𝑝</m:t>
                          </m:r>
                        </m:sub>
                      </m:sSub>
                    </m:oMath>
                  </m:oMathPara>
                </a14:m>
                <a:endParaRPr lang="en-IN" dirty="0"/>
              </a:p>
            </p:txBody>
          </p:sp>
        </mc:Choice>
        <mc:Fallback xmlns="">
          <p:sp>
            <p:nvSpPr>
              <p:cNvPr id="24" name="TextBox 23">
                <a:extLst>
                  <a:ext uri="{FF2B5EF4-FFF2-40B4-BE49-F238E27FC236}">
                    <a16:creationId xmlns:a16="http://schemas.microsoft.com/office/drawing/2014/main" id="{76D27109-9689-EE3E-75A3-8C409C2B1860}"/>
                  </a:ext>
                </a:extLst>
              </p:cNvPr>
              <p:cNvSpPr txBox="1">
                <a:spLocks noRot="1" noChangeAspect="1" noMove="1" noResize="1" noEditPoints="1" noAdjustHandles="1" noChangeArrowheads="1" noChangeShapeType="1" noTextEdit="1"/>
              </p:cNvSpPr>
              <p:nvPr/>
            </p:nvSpPr>
            <p:spPr>
              <a:xfrm>
                <a:off x="6147657" y="5616559"/>
                <a:ext cx="2487485" cy="1012841"/>
              </a:xfrm>
              <a:prstGeom prst="rect">
                <a:avLst/>
              </a:prstGeom>
              <a:blipFill>
                <a:blip r:embed="rId6"/>
                <a:stretch>
                  <a:fillRect/>
                </a:stretch>
              </a:blipFill>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box(out)">
                                      <p:cBhvr>
                                        <p:cTn id="7" dur="500"/>
                                        <p:tgtEl>
                                          <p:spTgt spid="5017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box(out)">
                                      <p:cBhvr>
                                        <p:cTn id="12" dur="500"/>
                                        <p:tgtEl>
                                          <p:spTgt spid="5017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Effect transition="in" filter="box(out)">
                                      <p:cBhvr>
                                        <p:cTn id="17" dur="500"/>
                                        <p:tgtEl>
                                          <p:spTgt spid="5017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50179">
                                            <p:txEl>
                                              <p:pRg st="3" end="3"/>
                                            </p:txEl>
                                          </p:spTgt>
                                        </p:tgtEl>
                                        <p:attrNameLst>
                                          <p:attrName>style.visibility</p:attrName>
                                        </p:attrNameLst>
                                      </p:cBhvr>
                                      <p:to>
                                        <p:strVal val="visible"/>
                                      </p:to>
                                    </p:set>
                                    <p:animEffect transition="in" filter="box(out)">
                                      <p:cBhvr>
                                        <p:cTn id="22" dur="500"/>
                                        <p:tgtEl>
                                          <p:spTgt spid="50179">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50179">
                                            <p:txEl>
                                              <p:pRg st="4" end="4"/>
                                            </p:txEl>
                                          </p:spTgt>
                                        </p:tgtEl>
                                        <p:attrNameLst>
                                          <p:attrName>style.visibility</p:attrName>
                                        </p:attrNameLst>
                                      </p:cBhvr>
                                      <p:to>
                                        <p:strVal val="visible"/>
                                      </p:to>
                                    </p:set>
                                    <p:animEffect transition="in" filter="box(out)">
                                      <p:cBhvr>
                                        <p:cTn id="27" dur="500"/>
                                        <p:tgtEl>
                                          <p:spTgt spid="50179">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ppt_x"/>
                                          </p:val>
                                        </p:tav>
                                        <p:tav tm="100000">
                                          <p:val>
                                            <p:strVal val="#ppt_x"/>
                                          </p:val>
                                        </p:tav>
                                      </p:tavLst>
                                    </p:anim>
                                    <p:anim calcmode="lin" valueType="num">
                                      <p:cBhvr additive="base">
                                        <p:cTn id="3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P spid="22"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ADDE007-4ABE-1128-D8CA-C6BB0D17633E}"/>
            </a:ext>
          </a:extLst>
        </p:cNvPr>
        <p:cNvGrpSpPr/>
        <p:nvPr/>
      </p:nvGrpSpPr>
      <p:grpSpPr>
        <a:xfrm>
          <a:off x="0" y="0"/>
          <a:ext cx="0" cy="0"/>
          <a:chOff x="0" y="0"/>
          <a:chExt cx="0" cy="0"/>
        </a:xfrm>
      </p:grpSpPr>
      <p:sp>
        <p:nvSpPr>
          <p:cNvPr id="2056" name="Rectangle 2">
            <a:extLst>
              <a:ext uri="{FF2B5EF4-FFF2-40B4-BE49-F238E27FC236}">
                <a16:creationId xmlns:a16="http://schemas.microsoft.com/office/drawing/2014/main" id="{08F5F27F-F340-DFD4-BBE6-7CE47E1AA96A}"/>
              </a:ext>
            </a:extLst>
          </p:cNvPr>
          <p:cNvSpPr>
            <a:spLocks noGrp="1" noChangeArrowheads="1"/>
          </p:cNvSpPr>
          <p:nvPr>
            <p:ph type="title"/>
          </p:nvPr>
        </p:nvSpPr>
        <p:spPr>
          <a:xfrm>
            <a:off x="155841" y="247440"/>
            <a:ext cx="6778359" cy="762000"/>
          </a:xfrm>
        </p:spPr>
        <p:txBody>
          <a:bodyPr/>
          <a:lstStyle/>
          <a:p>
            <a:r>
              <a:rPr lang="en-IN" sz="2800" dirty="0"/>
              <a:t>The volumetric coefficient of thermal expansion &amp; Natural Convection</a:t>
            </a:r>
            <a:endParaRPr lang="en-US" altLang="en-US" sz="2800" dirty="0"/>
          </a:p>
        </p:txBody>
      </p:sp>
      <p:grpSp>
        <p:nvGrpSpPr>
          <p:cNvPr id="2" name="Group 38">
            <a:extLst>
              <a:ext uri="{FF2B5EF4-FFF2-40B4-BE49-F238E27FC236}">
                <a16:creationId xmlns:a16="http://schemas.microsoft.com/office/drawing/2014/main" id="{69BB1515-D683-D973-638B-3957174CDE45}"/>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0F00A803-E944-547C-BEF9-DF5C4FD56CCC}"/>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4DD5657F-2A26-94A3-44DF-D45D0AC285C5}"/>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51949C73-5DCC-4567-5D8B-AA1BA423FB5F}"/>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C7B148AC-9894-C02D-B669-53181884E3B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F43C3991-BE1F-AA0D-B24A-B5F38B3AAF1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693CA31E-8E87-3045-6D89-1B3A9D9450AA}"/>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3E2E2499-A8FA-6BA5-BFDB-40342771711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30DA9995-5027-7B3E-A2B6-CBD25DB25DD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3F4C92D6-0FF6-E637-DEF3-553F8D636900}"/>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936E0C60-DC3F-1874-8842-F759C71C656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7DF097DC-28BC-ACFE-7699-C17F232E000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D9CFE03-4BA6-363A-F267-DA6704FE7C2E}"/>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8D04109-CE8C-F173-5003-C4AEFC99CFC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6B5B694F-C85F-672B-E30D-F137408433E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CC465812-FC6E-716B-AB07-9C473FABB77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5E9D68B-B122-8FC9-199D-9E6FFE34A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2FE1C0F-0B20-C6CB-5E91-89A379347E63}"/>
                  </a:ext>
                </a:extLst>
              </p:cNvPr>
              <p:cNvSpPr txBox="1"/>
              <p:nvPr/>
            </p:nvSpPr>
            <p:spPr>
              <a:xfrm>
                <a:off x="2971800" y="1044559"/>
                <a:ext cx="2487485" cy="1012841"/>
              </a:xfrm>
              <a:prstGeom prst="rect">
                <a:avLst/>
              </a:prstGeom>
              <a:noFill/>
            </p:spPr>
            <p:txBody>
              <a:bodyPr wrap="square">
                <a:spAutoFit/>
              </a:bodyPr>
              <a:lstStyle/>
              <a:p>
                <a:pPr/>
                <a14:m>
                  <m:oMathPara xmlns:m="http://schemas.openxmlformats.org/officeDocument/2006/math">
                    <m:oMath>
                      <m:r>
                        <a:rPr lang="en-IN" sz="2400" i="1" smtClean="0">
                          <a:latin typeface="Cambria Math" panose="02040503050406030204" pitchFamily="18" charset="0"/>
                          <a:ea typeface="Cambria Math" panose="02040503050406030204" pitchFamily="18" charset="0"/>
                        </a:rPr>
                        <m:t>𝛽</m:t>
                      </m:r>
                      <m:r>
                        <a:rPr lang="en-IN" sz="2400" b="0" i="1" smtClean="0">
                          <a:latin typeface="Cambria Math" panose="02040503050406030204" pitchFamily="18" charset="0"/>
                          <a:ea typeface="Cambria Math" panose="02040503050406030204" pitchFamily="18" charset="0"/>
                        </a:rPr>
                        <m:t>=−</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1</m:t>
                          </m:r>
                        </m:num>
                        <m:den>
                          <m:r>
                            <a:rPr lang="en-IN" sz="2400" b="0" i="1" smtClean="0">
                              <a:latin typeface="Cambria Math" panose="02040503050406030204" pitchFamily="18" charset="0"/>
                              <a:ea typeface="Cambria Math" panose="02040503050406030204" pitchFamily="18" charset="0"/>
                            </a:rPr>
                            <m:t>𝜌</m:t>
                          </m:r>
                        </m:den>
                      </m:f>
                      <m:sSub>
                        <m:sSubPr>
                          <m:ctrlPr>
                            <a:rPr lang="en-IN" sz="2400" b="0" i="1" smtClean="0">
                              <a:latin typeface="Cambria Math" panose="02040503050406030204" pitchFamily="18" charset="0"/>
                              <a:ea typeface="Cambria Math" panose="02040503050406030204" pitchFamily="18" charset="0"/>
                            </a:rPr>
                          </m:ctrlPr>
                        </m:sSubPr>
                        <m:e>
                          <m:d>
                            <m:dPr>
                              <m:ctrlPr>
                                <a:rPr lang="en-IN" sz="2400" b="0" i="1" smtClean="0">
                                  <a:latin typeface="Cambria Math" panose="02040503050406030204" pitchFamily="18" charset="0"/>
                                  <a:ea typeface="Cambria Math" panose="02040503050406030204" pitchFamily="18" charset="0"/>
                                </a:rPr>
                              </m:ctrlPr>
                            </m:dPr>
                            <m:e>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𝜕𝜌</m:t>
                                  </m:r>
                                </m:num>
                                <m:den>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𝑇</m:t>
                                  </m:r>
                                </m:den>
                              </m:f>
                            </m:e>
                          </m:d>
                        </m:e>
                        <m:sub>
                          <m:r>
                            <a:rPr lang="en-IN" sz="2400" b="0" i="1" smtClean="0">
                              <a:latin typeface="Cambria Math" panose="02040503050406030204" pitchFamily="18" charset="0"/>
                              <a:ea typeface="Cambria Math" panose="02040503050406030204" pitchFamily="18" charset="0"/>
                            </a:rPr>
                            <m:t>𝑝</m:t>
                          </m:r>
                        </m:sub>
                      </m:sSub>
                    </m:oMath>
                  </m:oMathPara>
                </a14:m>
                <a:endParaRPr lang="en-IN" dirty="0"/>
              </a:p>
            </p:txBody>
          </p:sp>
        </mc:Choice>
        <mc:Fallback xmlns="">
          <p:sp>
            <p:nvSpPr>
              <p:cNvPr id="24" name="TextBox 23">
                <a:extLst>
                  <a:ext uri="{FF2B5EF4-FFF2-40B4-BE49-F238E27FC236}">
                    <a16:creationId xmlns:a16="http://schemas.microsoft.com/office/drawing/2014/main" id="{42FE1C0F-0B20-C6CB-5E91-89A379347E63}"/>
                  </a:ext>
                </a:extLst>
              </p:cNvPr>
              <p:cNvSpPr txBox="1">
                <a:spLocks noRot="1" noChangeAspect="1" noMove="1" noResize="1" noEditPoints="1" noAdjustHandles="1" noChangeArrowheads="1" noChangeShapeType="1" noTextEdit="1"/>
              </p:cNvSpPr>
              <p:nvPr/>
            </p:nvSpPr>
            <p:spPr>
              <a:xfrm>
                <a:off x="2971800" y="1044559"/>
                <a:ext cx="2487485" cy="1012841"/>
              </a:xfrm>
              <a:prstGeom prst="rect">
                <a:avLst/>
              </a:prstGeom>
              <a:blipFill>
                <a:blip r:embed="rId3"/>
                <a:stretch>
                  <a:fillRect/>
                </a:stretch>
              </a:blipFill>
            </p:spPr>
            <p:txBody>
              <a:bodyPr/>
              <a:lstStyle/>
              <a:p>
                <a:r>
                  <a:rPr lang="en-IN">
                    <a:noFill/>
                  </a:rPr>
                  <a:t> </a:t>
                </a:r>
              </a:p>
            </p:txBody>
          </p:sp>
        </mc:Fallback>
      </mc:AlternateContent>
      <p:pic>
        <p:nvPicPr>
          <p:cNvPr id="21" name="Content Placeholder 20" descr="The diagram illustrates the process of warm air rising, cooling, and sinking, influenced by solar heating, with a reference to the ground as a source of heat.&#10;&#10;AI-generated content may be incorrect.">
            <a:extLst>
              <a:ext uri="{FF2B5EF4-FFF2-40B4-BE49-F238E27FC236}">
                <a16:creationId xmlns:a16="http://schemas.microsoft.com/office/drawing/2014/main" id="{C648EDE0-77BB-2AA5-D64A-901DB482354D}"/>
              </a:ext>
            </a:extLst>
          </p:cNvPr>
          <p:cNvPicPr>
            <a:picLocks noGrp="1" noChangeAspect="1"/>
          </p:cNvPicPr>
          <p:nvPr>
            <p:ph idx="1"/>
          </p:nvPr>
        </p:nvPicPr>
        <p:blipFill>
          <a:blip r:embed="rId4"/>
          <a:stretch>
            <a:fillRect/>
          </a:stretch>
        </p:blipFill>
        <p:spPr>
          <a:xfrm>
            <a:off x="669925" y="2202247"/>
            <a:ext cx="3200400" cy="3429000"/>
          </a:xfrm>
          <a:prstGeom prst="rect">
            <a:avLst/>
          </a:prstGeom>
        </p:spPr>
      </p:pic>
      <p:pic>
        <p:nvPicPr>
          <p:cNvPr id="25" name="Picture 24" descr="The diagram illustrates two plates, one above the other, with a flowing water element in the middle, indicating a geological process.&#10;&#10;AI-generated content may be incorrect.">
            <a:extLst>
              <a:ext uri="{FF2B5EF4-FFF2-40B4-BE49-F238E27FC236}">
                <a16:creationId xmlns:a16="http://schemas.microsoft.com/office/drawing/2014/main" id="{D91488B4-42F5-CEA0-BDD3-E5A47E36A8E5}"/>
              </a:ext>
            </a:extLst>
          </p:cNvPr>
          <p:cNvPicPr>
            <a:picLocks noChangeAspect="1"/>
          </p:cNvPicPr>
          <p:nvPr/>
        </p:nvPicPr>
        <p:blipFill>
          <a:blip r:embed="rId5"/>
          <a:stretch>
            <a:fillRect/>
          </a:stretch>
        </p:blipFill>
        <p:spPr>
          <a:xfrm>
            <a:off x="3886200" y="2232384"/>
            <a:ext cx="4514850" cy="3248025"/>
          </a:xfrm>
          <a:prstGeom prst="rect">
            <a:avLst/>
          </a:prstGeom>
        </p:spPr>
      </p:pic>
    </p:spTree>
    <p:extLst>
      <p:ext uri="{BB962C8B-B14F-4D97-AF65-F5344CB8AC3E}">
        <p14:creationId xmlns:p14="http://schemas.microsoft.com/office/powerpoint/2010/main" val="158078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3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inVertical)">
                                      <p:cBhvr>
                                        <p:cTn id="12"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409BF64-FCF8-EDC1-54B7-DF34ADD7E5A8}"/>
            </a:ext>
          </a:extLst>
        </p:cNvPr>
        <p:cNvGrpSpPr/>
        <p:nvPr/>
      </p:nvGrpSpPr>
      <p:grpSpPr>
        <a:xfrm>
          <a:off x="0" y="0"/>
          <a:ext cx="0" cy="0"/>
          <a:chOff x="0" y="0"/>
          <a:chExt cx="0" cy="0"/>
        </a:xfrm>
      </p:grpSpPr>
      <p:pic>
        <p:nvPicPr>
          <p:cNvPr id="30" name="Picture 29" descr="The diagram illustrates the process where warm air rises and cools breeze moves towards the sea, causing a land breeze.&#10;&#10;AI-generated content may be incorrect.">
            <a:extLst>
              <a:ext uri="{FF2B5EF4-FFF2-40B4-BE49-F238E27FC236}">
                <a16:creationId xmlns:a16="http://schemas.microsoft.com/office/drawing/2014/main" id="{D064A617-D786-19EE-FDBF-B3EA45452A1D}"/>
              </a:ext>
            </a:extLst>
          </p:cNvPr>
          <p:cNvPicPr>
            <a:picLocks noChangeAspect="1"/>
          </p:cNvPicPr>
          <p:nvPr/>
        </p:nvPicPr>
        <p:blipFill>
          <a:blip r:embed="rId2"/>
          <a:stretch>
            <a:fillRect/>
          </a:stretch>
        </p:blipFill>
        <p:spPr>
          <a:xfrm>
            <a:off x="3687097" y="3974842"/>
            <a:ext cx="5380703" cy="2811047"/>
          </a:xfrm>
          <a:prstGeom prst="rect">
            <a:avLst/>
          </a:prstGeom>
        </p:spPr>
      </p:pic>
      <p:sp>
        <p:nvSpPr>
          <p:cNvPr id="2056" name="Rectangle 2">
            <a:extLst>
              <a:ext uri="{FF2B5EF4-FFF2-40B4-BE49-F238E27FC236}">
                <a16:creationId xmlns:a16="http://schemas.microsoft.com/office/drawing/2014/main" id="{F9EC0658-8129-7C11-F1C1-F2D82754D692}"/>
              </a:ext>
            </a:extLst>
          </p:cNvPr>
          <p:cNvSpPr>
            <a:spLocks noGrp="1" noChangeArrowheads="1"/>
          </p:cNvSpPr>
          <p:nvPr>
            <p:ph type="title"/>
          </p:nvPr>
        </p:nvSpPr>
        <p:spPr>
          <a:xfrm>
            <a:off x="155841" y="247440"/>
            <a:ext cx="6778359" cy="762000"/>
          </a:xfrm>
        </p:spPr>
        <p:txBody>
          <a:bodyPr/>
          <a:lstStyle/>
          <a:p>
            <a:r>
              <a:rPr lang="en-IN" sz="2800" dirty="0"/>
              <a:t>The volumetric coefficient of thermal expansion &amp; Natural Convection</a:t>
            </a:r>
            <a:endParaRPr lang="en-US" altLang="en-US" sz="2800" dirty="0"/>
          </a:p>
        </p:txBody>
      </p:sp>
      <p:grpSp>
        <p:nvGrpSpPr>
          <p:cNvPr id="2" name="Group 38">
            <a:extLst>
              <a:ext uri="{FF2B5EF4-FFF2-40B4-BE49-F238E27FC236}">
                <a16:creationId xmlns:a16="http://schemas.microsoft.com/office/drawing/2014/main" id="{01A02E19-81EB-0B88-4C4D-4788E68A9509}"/>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7A4E328-2323-9C82-D48D-693A4CA1BE59}"/>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44B8D67-D0EF-2096-A4B9-9B687A77530D}"/>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1CDF333D-95BD-B9A2-B9B2-137C02774098}"/>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3CC62D0B-D530-C9C4-AF02-604D93961D6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19B005A0-FAF9-9365-8096-A3B0B0738EE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FEA9D9ED-C14F-DF35-6602-0BB55620B317}"/>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C7A51954-FAC1-615C-855F-230C3E61009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A16BF624-E787-9804-9276-23750EDC92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D6337EDE-8104-42BA-99C0-9B8208013B5B}"/>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AF268B5F-0CEA-6904-BAAF-34862BF5871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07E68D74-7800-57C3-FFA4-F5C9196996D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961B9A6F-E6A2-0937-2893-196118FFAA76}"/>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7B07580A-A95D-579E-FBE1-78FEACD0A40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E036C802-29E5-3802-E64D-78E22ECA21D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DD2AAEBD-405A-CECD-FE6B-B068D3CAACE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52E13CD7-EE17-1EC5-1FF0-405F3520B0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BAD0EE4-B462-09F8-D07E-3CACB46606B2}"/>
                  </a:ext>
                </a:extLst>
              </p:cNvPr>
              <p:cNvSpPr txBox="1"/>
              <p:nvPr/>
            </p:nvSpPr>
            <p:spPr>
              <a:xfrm>
                <a:off x="2971800" y="1010090"/>
                <a:ext cx="2487485" cy="1012841"/>
              </a:xfrm>
              <a:prstGeom prst="rect">
                <a:avLst/>
              </a:prstGeom>
              <a:noFill/>
            </p:spPr>
            <p:txBody>
              <a:bodyPr wrap="square">
                <a:spAutoFit/>
              </a:bodyPr>
              <a:lstStyle/>
              <a:p>
                <a:pPr/>
                <a14:m>
                  <m:oMathPara xmlns:m="http://schemas.openxmlformats.org/officeDocument/2006/math">
                    <m:oMath>
                      <m:r>
                        <a:rPr lang="en-IN" sz="2400" i="1" smtClean="0">
                          <a:latin typeface="Cambria Math" panose="02040503050406030204" pitchFamily="18" charset="0"/>
                          <a:ea typeface="Cambria Math" panose="02040503050406030204" pitchFamily="18" charset="0"/>
                        </a:rPr>
                        <m:t>𝛽</m:t>
                      </m:r>
                      <m:r>
                        <a:rPr lang="en-IN" sz="2400" b="0" i="1" smtClean="0">
                          <a:latin typeface="Cambria Math" panose="02040503050406030204" pitchFamily="18" charset="0"/>
                          <a:ea typeface="Cambria Math" panose="02040503050406030204" pitchFamily="18" charset="0"/>
                        </a:rPr>
                        <m:t>=−</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1</m:t>
                          </m:r>
                        </m:num>
                        <m:den>
                          <m:r>
                            <a:rPr lang="en-IN" sz="2400" b="0" i="1" smtClean="0">
                              <a:latin typeface="Cambria Math" panose="02040503050406030204" pitchFamily="18" charset="0"/>
                              <a:ea typeface="Cambria Math" panose="02040503050406030204" pitchFamily="18" charset="0"/>
                            </a:rPr>
                            <m:t>𝜌</m:t>
                          </m:r>
                        </m:den>
                      </m:f>
                      <m:sSub>
                        <m:sSubPr>
                          <m:ctrlPr>
                            <a:rPr lang="en-IN" sz="2400" b="0" i="1" smtClean="0">
                              <a:latin typeface="Cambria Math" panose="02040503050406030204" pitchFamily="18" charset="0"/>
                              <a:ea typeface="Cambria Math" panose="02040503050406030204" pitchFamily="18" charset="0"/>
                            </a:rPr>
                          </m:ctrlPr>
                        </m:sSubPr>
                        <m:e>
                          <m:d>
                            <m:dPr>
                              <m:ctrlPr>
                                <a:rPr lang="en-IN" sz="2400" b="0" i="1" smtClean="0">
                                  <a:latin typeface="Cambria Math" panose="02040503050406030204" pitchFamily="18" charset="0"/>
                                  <a:ea typeface="Cambria Math" panose="02040503050406030204" pitchFamily="18" charset="0"/>
                                </a:rPr>
                              </m:ctrlPr>
                            </m:dPr>
                            <m:e>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𝜕𝜌</m:t>
                                  </m:r>
                                </m:num>
                                <m:den>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𝑇</m:t>
                                  </m:r>
                                </m:den>
                              </m:f>
                            </m:e>
                          </m:d>
                        </m:e>
                        <m:sub>
                          <m:r>
                            <a:rPr lang="en-IN" sz="2400" b="0" i="1" smtClean="0">
                              <a:latin typeface="Cambria Math" panose="02040503050406030204" pitchFamily="18" charset="0"/>
                              <a:ea typeface="Cambria Math" panose="02040503050406030204" pitchFamily="18" charset="0"/>
                            </a:rPr>
                            <m:t>𝑝</m:t>
                          </m:r>
                        </m:sub>
                      </m:sSub>
                    </m:oMath>
                  </m:oMathPara>
                </a14:m>
                <a:endParaRPr lang="en-IN" dirty="0"/>
              </a:p>
            </p:txBody>
          </p:sp>
        </mc:Choice>
        <mc:Fallback xmlns="">
          <p:sp>
            <p:nvSpPr>
              <p:cNvPr id="24" name="TextBox 23">
                <a:extLst>
                  <a:ext uri="{FF2B5EF4-FFF2-40B4-BE49-F238E27FC236}">
                    <a16:creationId xmlns:a16="http://schemas.microsoft.com/office/drawing/2014/main" id="{1BAD0EE4-B462-09F8-D07E-3CACB46606B2}"/>
                  </a:ext>
                </a:extLst>
              </p:cNvPr>
              <p:cNvSpPr txBox="1">
                <a:spLocks noRot="1" noChangeAspect="1" noMove="1" noResize="1" noEditPoints="1" noAdjustHandles="1" noChangeArrowheads="1" noChangeShapeType="1" noTextEdit="1"/>
              </p:cNvSpPr>
              <p:nvPr/>
            </p:nvSpPr>
            <p:spPr>
              <a:xfrm>
                <a:off x="2971800" y="1010090"/>
                <a:ext cx="2487485" cy="1012841"/>
              </a:xfrm>
              <a:prstGeom prst="rect">
                <a:avLst/>
              </a:prstGeom>
              <a:blipFill>
                <a:blip r:embed="rId4"/>
                <a:stretch>
                  <a:fillRect/>
                </a:stretch>
              </a:blipFill>
            </p:spPr>
            <p:txBody>
              <a:bodyPr/>
              <a:lstStyle/>
              <a:p>
                <a:r>
                  <a:rPr lang="en-IN">
                    <a:noFill/>
                  </a:rPr>
                  <a:t> </a:t>
                </a:r>
              </a:p>
            </p:txBody>
          </p:sp>
        </mc:Fallback>
      </mc:AlternateContent>
      <p:pic>
        <p:nvPicPr>
          <p:cNvPr id="27" name="Content Placeholder 26" descr="The image illustrates the process of a sea breeze, where warm air rises, cools over the land, and moves towards the sea.&#10;&#10;AI-generated content may be incorrect.">
            <a:extLst>
              <a:ext uri="{FF2B5EF4-FFF2-40B4-BE49-F238E27FC236}">
                <a16:creationId xmlns:a16="http://schemas.microsoft.com/office/drawing/2014/main" id="{DC6CF0FD-2990-9B47-0C1C-461260E396E6}"/>
              </a:ext>
            </a:extLst>
          </p:cNvPr>
          <p:cNvPicPr>
            <a:picLocks noGrp="1" noChangeAspect="1"/>
          </p:cNvPicPr>
          <p:nvPr>
            <p:ph idx="1"/>
          </p:nvPr>
        </p:nvPicPr>
        <p:blipFill>
          <a:blip r:embed="rId5"/>
          <a:stretch>
            <a:fillRect/>
          </a:stretch>
        </p:blipFill>
        <p:spPr bwMode="auto">
          <a:xfrm>
            <a:off x="274320" y="1768697"/>
            <a:ext cx="5145633" cy="2550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116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in)">
                                      <p:cBhvr>
                                        <p:cTn id="7" dur="1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arn(inVertical)">
                                      <p:cBhvr>
                                        <p:cTn id="12"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6E39F39-46AD-842A-13AA-C80CC771F6DE}"/>
            </a:ext>
          </a:extLst>
        </p:cNvPr>
        <p:cNvGrpSpPr/>
        <p:nvPr/>
      </p:nvGrpSpPr>
      <p:grpSpPr>
        <a:xfrm>
          <a:off x="0" y="0"/>
          <a:ext cx="0" cy="0"/>
          <a:chOff x="0" y="0"/>
          <a:chExt cx="0" cy="0"/>
        </a:xfrm>
      </p:grpSpPr>
      <p:sp>
        <p:nvSpPr>
          <p:cNvPr id="2056" name="Rectangle 2">
            <a:extLst>
              <a:ext uri="{FF2B5EF4-FFF2-40B4-BE49-F238E27FC236}">
                <a16:creationId xmlns:a16="http://schemas.microsoft.com/office/drawing/2014/main" id="{57DA490B-4F7B-C099-78DA-75D06654F8F2}"/>
              </a:ext>
            </a:extLst>
          </p:cNvPr>
          <p:cNvSpPr>
            <a:spLocks noGrp="1" noChangeArrowheads="1"/>
          </p:cNvSpPr>
          <p:nvPr>
            <p:ph type="title"/>
          </p:nvPr>
        </p:nvSpPr>
        <p:spPr>
          <a:xfrm>
            <a:off x="155841" y="247440"/>
            <a:ext cx="6778359" cy="762000"/>
          </a:xfrm>
        </p:spPr>
        <p:txBody>
          <a:bodyPr/>
          <a:lstStyle/>
          <a:p>
            <a:r>
              <a:rPr lang="en-IN" sz="2800" dirty="0"/>
              <a:t>The volumetric coefficient of thermal expansion &amp; Natural Convection</a:t>
            </a:r>
            <a:endParaRPr lang="en-US" altLang="en-US" sz="2800" dirty="0"/>
          </a:p>
        </p:txBody>
      </p:sp>
      <p:grpSp>
        <p:nvGrpSpPr>
          <p:cNvPr id="2" name="Group 38">
            <a:extLst>
              <a:ext uri="{FF2B5EF4-FFF2-40B4-BE49-F238E27FC236}">
                <a16:creationId xmlns:a16="http://schemas.microsoft.com/office/drawing/2014/main" id="{B3134081-29B4-34D8-B7A7-52E266DD3EDF}"/>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5976E635-35AD-78C3-D965-1E5B010A2A7A}"/>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837EDF64-2345-5AFC-6325-D1419CB4C073}"/>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DFE3AECD-07CA-7C35-CD30-FDA621893324}"/>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7E16A65D-A390-20E1-A1B1-387F6FDF909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AFAC76D5-F1E9-8F97-4FBD-E6892B77394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A71F725B-DC43-6EE8-2959-C4BC128E0597}"/>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273C1E76-7B74-F46F-411F-AA1D6A21554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83D311A9-5F69-70F6-074F-AEBFEA5807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B8D6FBF-2C0B-B016-6E23-A35A2E7B1A3C}"/>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779B368F-17D1-0CCE-34FF-9841ADDEA13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BD08C20A-6C29-2CE4-57EB-9FED8F2FCD2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F84F6D57-84BA-EACC-4BC7-742891877D92}"/>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59FA63E-B6C2-D382-65C1-81B9E05FF3E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67BE095-64C9-CBA5-07DE-B5389043243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0468342B-0EEE-0142-43B0-597D0E4E9F1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521FC828-1BF3-8085-9BCE-468E86D484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C6E18E9-4E87-C39E-E8C8-F31C2D477586}"/>
                  </a:ext>
                </a:extLst>
              </p:cNvPr>
              <p:cNvSpPr txBox="1"/>
              <p:nvPr/>
            </p:nvSpPr>
            <p:spPr>
              <a:xfrm>
                <a:off x="2895600" y="1158439"/>
                <a:ext cx="2487485" cy="1012841"/>
              </a:xfrm>
              <a:prstGeom prst="rect">
                <a:avLst/>
              </a:prstGeom>
              <a:noFill/>
            </p:spPr>
            <p:txBody>
              <a:bodyPr wrap="square">
                <a:spAutoFit/>
              </a:bodyPr>
              <a:lstStyle/>
              <a:p>
                <a:pPr/>
                <a14:m>
                  <m:oMathPara xmlns:m="http://schemas.openxmlformats.org/officeDocument/2006/math">
                    <m:oMath>
                      <m:r>
                        <a:rPr lang="en-IN" sz="2400" i="1" smtClean="0">
                          <a:latin typeface="Cambria Math" panose="02040503050406030204" pitchFamily="18" charset="0"/>
                          <a:ea typeface="Cambria Math" panose="02040503050406030204" pitchFamily="18" charset="0"/>
                        </a:rPr>
                        <m:t>𝛽</m:t>
                      </m:r>
                      <m:r>
                        <a:rPr lang="en-IN" sz="2400" b="0" i="1" smtClean="0">
                          <a:latin typeface="Cambria Math" panose="02040503050406030204" pitchFamily="18" charset="0"/>
                          <a:ea typeface="Cambria Math" panose="02040503050406030204" pitchFamily="18" charset="0"/>
                        </a:rPr>
                        <m:t>=−</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1</m:t>
                          </m:r>
                        </m:num>
                        <m:den>
                          <m:r>
                            <a:rPr lang="en-IN" sz="2400" b="0" i="1" smtClean="0">
                              <a:latin typeface="Cambria Math" panose="02040503050406030204" pitchFamily="18" charset="0"/>
                              <a:ea typeface="Cambria Math" panose="02040503050406030204" pitchFamily="18" charset="0"/>
                            </a:rPr>
                            <m:t>𝜌</m:t>
                          </m:r>
                        </m:den>
                      </m:f>
                      <m:sSub>
                        <m:sSubPr>
                          <m:ctrlPr>
                            <a:rPr lang="en-IN" sz="2400" b="0" i="1" smtClean="0">
                              <a:latin typeface="Cambria Math" panose="02040503050406030204" pitchFamily="18" charset="0"/>
                              <a:ea typeface="Cambria Math" panose="02040503050406030204" pitchFamily="18" charset="0"/>
                            </a:rPr>
                          </m:ctrlPr>
                        </m:sSubPr>
                        <m:e>
                          <m:d>
                            <m:dPr>
                              <m:ctrlPr>
                                <a:rPr lang="en-IN" sz="2400" b="0" i="1" smtClean="0">
                                  <a:latin typeface="Cambria Math" panose="02040503050406030204" pitchFamily="18" charset="0"/>
                                  <a:ea typeface="Cambria Math" panose="02040503050406030204" pitchFamily="18" charset="0"/>
                                </a:rPr>
                              </m:ctrlPr>
                            </m:dPr>
                            <m:e>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𝜕𝜌</m:t>
                                  </m:r>
                                </m:num>
                                <m:den>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𝑇</m:t>
                                  </m:r>
                                </m:den>
                              </m:f>
                            </m:e>
                          </m:d>
                        </m:e>
                        <m:sub>
                          <m:r>
                            <a:rPr lang="en-IN" sz="2400" b="0" i="1" smtClean="0">
                              <a:latin typeface="Cambria Math" panose="02040503050406030204" pitchFamily="18" charset="0"/>
                              <a:ea typeface="Cambria Math" panose="02040503050406030204" pitchFamily="18" charset="0"/>
                            </a:rPr>
                            <m:t>𝑝</m:t>
                          </m:r>
                        </m:sub>
                      </m:sSub>
                    </m:oMath>
                  </m:oMathPara>
                </a14:m>
                <a:endParaRPr lang="en-IN" dirty="0"/>
              </a:p>
            </p:txBody>
          </p:sp>
        </mc:Choice>
        <mc:Fallback xmlns="">
          <p:sp>
            <p:nvSpPr>
              <p:cNvPr id="24" name="TextBox 23">
                <a:extLst>
                  <a:ext uri="{FF2B5EF4-FFF2-40B4-BE49-F238E27FC236}">
                    <a16:creationId xmlns:a16="http://schemas.microsoft.com/office/drawing/2014/main" id="{2C6E18E9-4E87-C39E-E8C8-F31C2D477586}"/>
                  </a:ext>
                </a:extLst>
              </p:cNvPr>
              <p:cNvSpPr txBox="1">
                <a:spLocks noRot="1" noChangeAspect="1" noMove="1" noResize="1" noEditPoints="1" noAdjustHandles="1" noChangeArrowheads="1" noChangeShapeType="1" noTextEdit="1"/>
              </p:cNvSpPr>
              <p:nvPr/>
            </p:nvSpPr>
            <p:spPr>
              <a:xfrm>
                <a:off x="2895600" y="1158439"/>
                <a:ext cx="2487485" cy="1012841"/>
              </a:xfrm>
              <a:prstGeom prst="rect">
                <a:avLst/>
              </a:prstGeom>
              <a:blipFill>
                <a:blip r:embed="rId3"/>
                <a:stretch>
                  <a:fillRect/>
                </a:stretch>
              </a:blipFill>
            </p:spPr>
            <p:txBody>
              <a:bodyPr/>
              <a:lstStyle/>
              <a:p>
                <a:r>
                  <a:rPr lang="en-IN">
                    <a:noFill/>
                  </a:rPr>
                  <a:t> </a:t>
                </a:r>
              </a:p>
            </p:txBody>
          </p:sp>
        </mc:Fallback>
      </mc:AlternateContent>
      <p:pic>
        <p:nvPicPr>
          <p:cNvPr id="21" name="Content Placeholder 20" descr="The diagram illustrates two hypotheses, one suggesting that soil moisture and biological legacy affect growth under drought conditions, and the other proposing a general sensitivity to climate variability.&#10;&#10;AI-generated content may be incorrect.">
            <a:extLst>
              <a:ext uri="{FF2B5EF4-FFF2-40B4-BE49-F238E27FC236}">
                <a16:creationId xmlns:a16="http://schemas.microsoft.com/office/drawing/2014/main" id="{5A1ACB50-6F91-BC9D-EADD-80299DB73E48}"/>
              </a:ext>
            </a:extLst>
          </p:cNvPr>
          <p:cNvPicPr>
            <a:picLocks noGrp="1" noChangeAspect="1"/>
          </p:cNvPicPr>
          <p:nvPr>
            <p:ph idx="1"/>
          </p:nvPr>
        </p:nvPicPr>
        <p:blipFill>
          <a:blip r:embed="rId4"/>
          <a:stretch>
            <a:fillRect/>
          </a:stretch>
        </p:blipFill>
        <p:spPr>
          <a:xfrm>
            <a:off x="421946" y="2243328"/>
            <a:ext cx="8089827" cy="3692768"/>
          </a:xfrm>
          <a:prstGeom prst="rect">
            <a:avLst/>
          </a:prstGeom>
        </p:spPr>
      </p:pic>
    </p:spTree>
    <p:extLst>
      <p:ext uri="{BB962C8B-B14F-4D97-AF65-F5344CB8AC3E}">
        <p14:creationId xmlns:p14="http://schemas.microsoft.com/office/powerpoint/2010/main" val="299463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1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4C1DD5E1-22DB-D897-333A-DC41E3006892}"/>
              </a:ext>
            </a:extLst>
          </p:cNvPr>
          <p:cNvSpPr>
            <a:spLocks noGrp="1" noChangeArrowheads="1"/>
          </p:cNvSpPr>
          <p:nvPr>
            <p:ph type="ctrTitle"/>
          </p:nvPr>
        </p:nvSpPr>
        <p:spPr>
          <a:xfrm>
            <a:off x="762000" y="1493838"/>
            <a:ext cx="7772400" cy="1143000"/>
          </a:xfrm>
        </p:spPr>
        <p:txBody>
          <a:bodyPr/>
          <a:lstStyle/>
          <a:p>
            <a:pPr eaLnBrk="1" hangingPunct="1"/>
            <a:r>
              <a:rPr lang="en-US" altLang="en-US" sz="2800"/>
              <a:t>The flow of energy from a source to a sink through an intermediate system orders that system. </a:t>
            </a:r>
          </a:p>
        </p:txBody>
      </p:sp>
      <p:sp>
        <p:nvSpPr>
          <p:cNvPr id="416771" name="Rectangle 3">
            <a:extLst>
              <a:ext uri="{FF2B5EF4-FFF2-40B4-BE49-F238E27FC236}">
                <a16:creationId xmlns:a16="http://schemas.microsoft.com/office/drawing/2014/main" id="{28746596-39F6-FEF1-37AF-2587FCBE5B3F}"/>
              </a:ext>
            </a:extLst>
          </p:cNvPr>
          <p:cNvSpPr>
            <a:spLocks noGrp="1" noChangeArrowheads="1"/>
          </p:cNvSpPr>
          <p:nvPr>
            <p:ph type="subTitle" idx="1"/>
          </p:nvPr>
        </p:nvSpPr>
        <p:spPr>
          <a:xfrm>
            <a:off x="1295400" y="5638800"/>
            <a:ext cx="6400800" cy="685800"/>
          </a:xfrm>
        </p:spPr>
        <p:txBody>
          <a:bodyPr/>
          <a:lstStyle/>
          <a:p>
            <a:pPr eaLnBrk="1" hangingPunct="1"/>
            <a:r>
              <a:rPr lang="en-US" altLang="en-US" b="1">
                <a:latin typeface="Arial Black" panose="020B0A04020102020204" pitchFamily="34" charset="0"/>
              </a:rPr>
              <a:t>Morowitz</a:t>
            </a:r>
            <a:r>
              <a:rPr lang="en-US" altLang="en-US">
                <a:latin typeface="Helvetica" panose="020B0604020202020204" pitchFamily="34" charset="0"/>
              </a:rPr>
              <a:t> [1992]</a:t>
            </a:r>
            <a:r>
              <a:rPr lang="en-US" altLang="en-US"/>
              <a:t> </a:t>
            </a:r>
          </a:p>
        </p:txBody>
      </p:sp>
      <p:sp>
        <p:nvSpPr>
          <p:cNvPr id="4100" name="Text Box 4">
            <a:extLst>
              <a:ext uri="{FF2B5EF4-FFF2-40B4-BE49-F238E27FC236}">
                <a16:creationId xmlns:a16="http://schemas.microsoft.com/office/drawing/2014/main" id="{BE02F74D-E7C2-47C5-6293-423416BA9EAC}"/>
              </a:ext>
            </a:extLst>
          </p:cNvPr>
          <p:cNvSpPr txBox="1">
            <a:spLocks noChangeArrowheads="1"/>
          </p:cNvSpPr>
          <p:nvPr/>
        </p:nvSpPr>
        <p:spPr bwMode="auto">
          <a:xfrm>
            <a:off x="223838" y="161925"/>
            <a:ext cx="68738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sz="2800"/>
              <a:t>The Earth : A System to Create Diversity in Energy Source</a:t>
            </a:r>
          </a:p>
        </p:txBody>
      </p:sp>
      <p:pic>
        <p:nvPicPr>
          <p:cNvPr id="16392" name="Picture 8" descr="ImageDisplay">
            <a:extLst>
              <a:ext uri="{FF2B5EF4-FFF2-40B4-BE49-F238E27FC236}">
                <a16:creationId xmlns:a16="http://schemas.microsoft.com/office/drawing/2014/main" id="{CC767E96-C919-F482-477D-69F9FE7430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343025"/>
            <a:ext cx="6308725" cy="492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7">
            <a:extLst>
              <a:ext uri="{FF2B5EF4-FFF2-40B4-BE49-F238E27FC236}">
                <a16:creationId xmlns:a16="http://schemas.microsoft.com/office/drawing/2014/main" id="{8275FB96-7897-7A1F-C471-F1CAC454E42D}"/>
              </a:ext>
            </a:extLst>
          </p:cNvPr>
          <p:cNvGrpSpPr>
            <a:grpSpLocks/>
          </p:cNvGrpSpPr>
          <p:nvPr/>
        </p:nvGrpSpPr>
        <p:grpSpPr bwMode="auto">
          <a:xfrm>
            <a:off x="2209800" y="2065338"/>
            <a:ext cx="4572000" cy="3422650"/>
            <a:chOff x="2209800" y="1600200"/>
            <a:chExt cx="4572000" cy="3422650"/>
          </a:xfrm>
        </p:grpSpPr>
        <p:pic>
          <p:nvPicPr>
            <p:cNvPr id="4119" name="Picture 10" descr="5bdivernal">
              <a:extLst>
                <a:ext uri="{FF2B5EF4-FFF2-40B4-BE49-F238E27FC236}">
                  <a16:creationId xmlns:a16="http://schemas.microsoft.com/office/drawing/2014/main" id="{07D3B6C5-54F1-C963-E28F-4027429DED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600200"/>
              <a:ext cx="4572000"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20" name="Picture 8" descr="http://cthumb.sourceforge.net/ex22-oak/marsglobe1.jpg">
              <a:extLst>
                <a:ext uri="{FF2B5EF4-FFF2-40B4-BE49-F238E27FC236}">
                  <a16:creationId xmlns:a16="http://schemas.microsoft.com/office/drawing/2014/main" id="{D605A120-0477-DBA3-8617-0D02390C87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5984" y="3000372"/>
              <a:ext cx="2000264" cy="2000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38">
            <a:extLst>
              <a:ext uri="{FF2B5EF4-FFF2-40B4-BE49-F238E27FC236}">
                <a16:creationId xmlns:a16="http://schemas.microsoft.com/office/drawing/2014/main" id="{8A7561F1-8A6D-617A-7A51-E6F623F6DB80}"/>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BAFF3F1E-62EC-19B6-414A-4B64FA437E9C}"/>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FCB407A5-8515-6AA6-F744-D0F62DB27CD4}"/>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0C8EE0D1-9957-16D5-04BC-464ADD7C7CA8}"/>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53835B1F-257B-B110-68EF-09C59FB209A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4E34EEDB-C21B-90A9-F3FA-B8B59EBF8E3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69CF6669-E369-B5AC-6260-052BEA7A6C8D}"/>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52331E88-2FE5-7421-9E93-9AA02AAA586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F246CB56-C54F-3735-A246-62423CDF9A4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26CD8F0E-8FE1-7762-BF8E-A70222F1296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0D6DBF7D-A4D9-01AE-8E66-A9ED60230DA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26CFE645-D750-B3E6-6ACD-E66234D6C20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115BD569-A3F0-D7E8-3FD2-703A54F1B3E8}"/>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63276E88-96A2-1677-6CB7-56451611125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3C93D09D-60D9-E445-F5F5-B2865F6CA95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96BA1961-6DB9-EFA5-6D67-F4B54192CFF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84DE4A2-2CAF-F584-FE05-B5AF7C19C8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xit" presetSubtype="4" fill="hold" nodeType="clickEffect">
                                  <p:stCondLst>
                                    <p:cond delay="0"/>
                                  </p:stCondLst>
                                  <p:childTnLst>
                                    <p:anim calcmode="lin" valueType="num">
                                      <p:cBhvr additive="base">
                                        <p:cTn id="11" dur="500"/>
                                        <p:tgtEl>
                                          <p:spTgt spid="2"/>
                                        </p:tgtEl>
                                        <p:attrNameLst>
                                          <p:attrName>ppt_x</p:attrName>
                                        </p:attrNameLst>
                                      </p:cBhvr>
                                      <p:tavLst>
                                        <p:tav tm="0">
                                          <p:val>
                                            <p:strVal val="ppt_x"/>
                                          </p:val>
                                        </p:tav>
                                        <p:tav tm="100000">
                                          <p:val>
                                            <p:strVal val="ppt_x"/>
                                          </p:val>
                                        </p:tav>
                                      </p:tavLst>
                                    </p:anim>
                                    <p:anim calcmode="lin" valueType="num">
                                      <p:cBhvr additive="base">
                                        <p:cTn id="12" dur="500"/>
                                        <p:tgtEl>
                                          <p:spTgt spid="2"/>
                                        </p:tgtEl>
                                        <p:attrNameLst>
                                          <p:attrName>ppt_y</p:attrName>
                                        </p:attrNameLst>
                                      </p:cBhvr>
                                      <p:tavLst>
                                        <p:tav tm="0">
                                          <p:val>
                                            <p:strVal val="ppt_y"/>
                                          </p:val>
                                        </p:tav>
                                        <p:tav tm="100000">
                                          <p:val>
                                            <p:strVal val="1+ppt_h/2"/>
                                          </p:val>
                                        </p:tav>
                                      </p:tavLst>
                                    </p:anim>
                                    <p:set>
                                      <p:cBhvr>
                                        <p:cTn id="13" dur="1" fill="hold">
                                          <p:stCondLst>
                                            <p:cond delay="499"/>
                                          </p:stCondLst>
                                        </p:cTn>
                                        <p:tgtEl>
                                          <p:spTgt spid="2"/>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16392"/>
                                        </p:tgtEl>
                                        <p:attrNameLst>
                                          <p:attrName>style.visibility</p:attrName>
                                        </p:attrNameLst>
                                      </p:cBhvr>
                                      <p:to>
                                        <p:strVal val="visible"/>
                                      </p:to>
                                    </p:set>
                                    <p:animEffect transition="in" filter="dissolve">
                                      <p:cBhvr>
                                        <p:cTn id="18" dur="500"/>
                                        <p:tgtEl>
                                          <p:spTgt spid="1639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xit" presetSubtype="4" fill="hold" nodeType="clickEffect">
                                  <p:stCondLst>
                                    <p:cond delay="0"/>
                                  </p:stCondLst>
                                  <p:childTnLst>
                                    <p:anim calcmode="lin" valueType="num">
                                      <p:cBhvr additive="base">
                                        <p:cTn id="22" dur="500"/>
                                        <p:tgtEl>
                                          <p:spTgt spid="16392"/>
                                        </p:tgtEl>
                                        <p:attrNameLst>
                                          <p:attrName>ppt_x</p:attrName>
                                        </p:attrNameLst>
                                      </p:cBhvr>
                                      <p:tavLst>
                                        <p:tav tm="0">
                                          <p:val>
                                            <p:strVal val="ppt_x"/>
                                          </p:val>
                                        </p:tav>
                                        <p:tav tm="100000">
                                          <p:val>
                                            <p:strVal val="ppt_x"/>
                                          </p:val>
                                        </p:tav>
                                      </p:tavLst>
                                    </p:anim>
                                    <p:anim calcmode="lin" valueType="num">
                                      <p:cBhvr additive="base">
                                        <p:cTn id="23" dur="500"/>
                                        <p:tgtEl>
                                          <p:spTgt spid="16392"/>
                                        </p:tgtEl>
                                        <p:attrNameLst>
                                          <p:attrName>ppt_y</p:attrName>
                                        </p:attrNameLst>
                                      </p:cBhvr>
                                      <p:tavLst>
                                        <p:tav tm="0">
                                          <p:val>
                                            <p:strVal val="ppt_y"/>
                                          </p:val>
                                        </p:tav>
                                        <p:tav tm="100000">
                                          <p:val>
                                            <p:strVal val="1+ppt_h/2"/>
                                          </p:val>
                                        </p:tav>
                                      </p:tavLst>
                                    </p:anim>
                                    <p:set>
                                      <p:cBhvr>
                                        <p:cTn id="24" dur="1" fill="hold">
                                          <p:stCondLst>
                                            <p:cond delay="499"/>
                                          </p:stCondLst>
                                        </p:cTn>
                                        <p:tgtEl>
                                          <p:spTgt spid="16392"/>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4" presetClass="entr" presetSubtype="32" fill="hold" grpId="0" nodeType="clickEffect">
                                  <p:stCondLst>
                                    <p:cond delay="0"/>
                                  </p:stCondLst>
                                  <p:childTnLst>
                                    <p:set>
                                      <p:cBhvr>
                                        <p:cTn id="28" dur="1" fill="hold">
                                          <p:stCondLst>
                                            <p:cond delay="0"/>
                                          </p:stCondLst>
                                        </p:cTn>
                                        <p:tgtEl>
                                          <p:spTgt spid="416771">
                                            <p:txEl>
                                              <p:pRg st="0" end="0"/>
                                            </p:txEl>
                                          </p:spTgt>
                                        </p:tgtEl>
                                        <p:attrNameLst>
                                          <p:attrName>style.visibility</p:attrName>
                                        </p:attrNameLst>
                                      </p:cBhvr>
                                      <p:to>
                                        <p:strVal val="visible"/>
                                      </p:to>
                                    </p:set>
                                    <p:animEffect transition="in" filter="box(out)">
                                      <p:cBhvr>
                                        <p:cTn id="29" dur="500"/>
                                        <p:tgtEl>
                                          <p:spTgt spid="416771">
                                            <p:txEl>
                                              <p:pRg st="0" end="0"/>
                                            </p:txEl>
                                          </p:spTgt>
                                        </p:tgtEl>
                                      </p:cBhvr>
                                    </p:animEffect>
                                  </p:childTnLst>
                                  <p:subTnLst>
                                    <p:audio>
                                      <p:cMediaNode>
                                        <p:cTn display="0" masterRel="sameClick">
                                          <p:stCondLst>
                                            <p:cond evt="begin" delay="0">
                                              <p:tn val="27"/>
                                            </p:cond>
                                          </p:stCondLst>
                                          <p:endCondLst>
                                            <p:cond evt="onStopAudio" delay="0">
                                              <p:tgtEl>
                                                <p:sldTgt/>
                                              </p:tgtEl>
                                            </p:cond>
                                          </p:endCondLst>
                                        </p:cTn>
                                        <p:tgtEl>
                                          <p:sndTgt r:embed="rId2" name="camera.wav"/>
                                        </p:tgtEl>
                                      </p:cMediaNode>
                                    </p:audio>
                                  </p:sub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416770">
                                            <p:txEl>
                                              <p:pRg st="0" end="0"/>
                                            </p:txEl>
                                          </p:spTgt>
                                        </p:tgtEl>
                                        <p:attrNameLst>
                                          <p:attrName>style.visibility</p:attrName>
                                        </p:attrNameLst>
                                      </p:cBhvr>
                                      <p:to>
                                        <p:strVal val="visible"/>
                                      </p:to>
                                    </p:set>
                                    <p:animEffect transition="in" filter="dissolve">
                                      <p:cBhvr>
                                        <p:cTn id="34" dur="500"/>
                                        <p:tgtEl>
                                          <p:spTgt spid="4167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0" grpId="0" build="p" autoUpdateAnimBg="0"/>
      <p:bldP spid="416771"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81EF4B8-E321-443E-A5C4-BCC82CBEE172}"/>
              </a:ext>
            </a:extLst>
          </p:cNvPr>
          <p:cNvSpPr>
            <a:spLocks noGrp="1" noChangeArrowheads="1"/>
          </p:cNvSpPr>
          <p:nvPr>
            <p:ph type="title"/>
          </p:nvPr>
        </p:nvSpPr>
        <p:spPr>
          <a:xfrm>
            <a:off x="136525" y="80963"/>
            <a:ext cx="6672263" cy="1031875"/>
          </a:xfrm>
        </p:spPr>
        <p:txBody>
          <a:bodyPr/>
          <a:lstStyle/>
          <a:p>
            <a:r>
              <a:rPr lang="en-US" altLang="en-US" sz="2800"/>
              <a:t>First Law Analysis of Generation of Energy Sources on Earth</a:t>
            </a:r>
          </a:p>
        </p:txBody>
      </p:sp>
      <p:pic>
        <p:nvPicPr>
          <p:cNvPr id="49" name="Picture 8" descr="ImageDisplay">
            <a:extLst>
              <a:ext uri="{FF2B5EF4-FFF2-40B4-BE49-F238E27FC236}">
                <a16:creationId xmlns:a16="http://schemas.microsoft.com/office/drawing/2014/main" id="{11825516-C15A-4009-BBF0-0FDDC48EC1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2875" y="1795463"/>
            <a:ext cx="4419600"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3">
            <a:extLst>
              <a:ext uri="{FF2B5EF4-FFF2-40B4-BE49-F238E27FC236}">
                <a16:creationId xmlns:a16="http://schemas.microsoft.com/office/drawing/2014/main" id="{B0070746-2B11-49C8-9C3D-12E8FBE92259}"/>
              </a:ext>
            </a:extLst>
          </p:cNvPr>
          <p:cNvSpPr>
            <a:spLocks/>
          </p:cNvSpPr>
          <p:nvPr/>
        </p:nvSpPr>
        <p:spPr bwMode="auto">
          <a:xfrm>
            <a:off x="2286000" y="3141663"/>
            <a:ext cx="5141913" cy="2455862"/>
          </a:xfrm>
          <a:custGeom>
            <a:avLst/>
            <a:gdLst>
              <a:gd name="T0" fmla="*/ 0 w 5143007"/>
              <a:gd name="T1" fmla="*/ 1379891 h 2455803"/>
              <a:gd name="T2" fmla="*/ 112469 w 5143007"/>
              <a:gd name="T3" fmla="*/ 1239205 h 2455803"/>
              <a:gd name="T4" fmla="*/ 421760 w 5143007"/>
              <a:gd name="T5" fmla="*/ 648320 h 2455803"/>
              <a:gd name="T6" fmla="*/ 1180933 w 5143007"/>
              <a:gd name="T7" fmla="*/ 296600 h 2455803"/>
              <a:gd name="T8" fmla="*/ 2179100 w 5143007"/>
              <a:gd name="T9" fmla="*/ 15226 h 2455803"/>
              <a:gd name="T10" fmla="*/ 3669324 w 5143007"/>
              <a:gd name="T11" fmla="*/ 113708 h 2455803"/>
              <a:gd name="T12" fmla="*/ 4639377 w 5143007"/>
              <a:gd name="T13" fmla="*/ 746800 h 2455803"/>
              <a:gd name="T14" fmla="*/ 5131431 w 5143007"/>
              <a:gd name="T15" fmla="*/ 1731610 h 2455803"/>
              <a:gd name="T16" fmla="*/ 4259790 w 5143007"/>
              <a:gd name="T17" fmla="*/ 2392837 h 2455803"/>
              <a:gd name="T18" fmla="*/ 2938272 w 5143007"/>
              <a:gd name="T19" fmla="*/ 2406907 h 2455803"/>
              <a:gd name="T20" fmla="*/ 604523 w 5143007"/>
              <a:gd name="T21" fmla="*/ 2195877 h 2455803"/>
              <a:gd name="T22" fmla="*/ 365526 w 5143007"/>
              <a:gd name="T23" fmla="*/ 1830090 h 2455803"/>
              <a:gd name="T24" fmla="*/ 84352 w 5143007"/>
              <a:gd name="T25" fmla="*/ 1408029 h 24558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143007" h="2455803">
                <a:moveTo>
                  <a:pt x="0" y="1379792"/>
                </a:moveTo>
                <a:cubicBezTo>
                  <a:pt x="21101" y="1370413"/>
                  <a:pt x="42203" y="1361035"/>
                  <a:pt x="112541" y="1239115"/>
                </a:cubicBezTo>
                <a:cubicBezTo>
                  <a:pt x="182879" y="1117195"/>
                  <a:pt x="243839" y="805361"/>
                  <a:pt x="422030" y="648272"/>
                </a:cubicBezTo>
                <a:cubicBezTo>
                  <a:pt x="600221" y="491183"/>
                  <a:pt x="888609" y="402087"/>
                  <a:pt x="1181686" y="296579"/>
                </a:cubicBezTo>
                <a:cubicBezTo>
                  <a:pt x="1474763" y="191071"/>
                  <a:pt x="1765495" y="45706"/>
                  <a:pt x="2180492" y="15226"/>
                </a:cubicBezTo>
                <a:cubicBezTo>
                  <a:pt x="2595489" y="-15254"/>
                  <a:pt x="3261359" y="-8221"/>
                  <a:pt x="3671667" y="113699"/>
                </a:cubicBezTo>
                <a:cubicBezTo>
                  <a:pt x="4081975" y="235619"/>
                  <a:pt x="4398498" y="477115"/>
                  <a:pt x="4642338" y="746746"/>
                </a:cubicBezTo>
                <a:cubicBezTo>
                  <a:pt x="4886178" y="1016377"/>
                  <a:pt x="5198012" y="1457164"/>
                  <a:pt x="5134707" y="1731484"/>
                </a:cubicBezTo>
                <a:cubicBezTo>
                  <a:pt x="5071402" y="2005804"/>
                  <a:pt x="4628270" y="2280125"/>
                  <a:pt x="4262510" y="2392666"/>
                </a:cubicBezTo>
                <a:cubicBezTo>
                  <a:pt x="3896750" y="2505207"/>
                  <a:pt x="3549747" y="2439558"/>
                  <a:pt x="2940147" y="2406733"/>
                </a:cubicBezTo>
                <a:cubicBezTo>
                  <a:pt x="2330547" y="2373908"/>
                  <a:pt x="1033974" y="2291847"/>
                  <a:pt x="604910" y="2195718"/>
                </a:cubicBezTo>
                <a:cubicBezTo>
                  <a:pt x="175846" y="2099589"/>
                  <a:pt x="452511" y="1961256"/>
                  <a:pt x="365760" y="1829958"/>
                </a:cubicBezTo>
                <a:cubicBezTo>
                  <a:pt x="279009" y="1698660"/>
                  <a:pt x="181707" y="1553293"/>
                  <a:pt x="84406" y="1407927"/>
                </a:cubicBezTo>
              </a:path>
            </a:pathLst>
          </a:custGeom>
          <a:noFill/>
          <a:ln w="92075" cap="flat" cmpd="sng" algn="ctr">
            <a:solidFill>
              <a:schemeClr val="accent2"/>
            </a:solidFill>
            <a:prstDash val="dash"/>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nvGrpSpPr>
          <p:cNvPr id="9" name="Group 8">
            <a:extLst>
              <a:ext uri="{FF2B5EF4-FFF2-40B4-BE49-F238E27FC236}">
                <a16:creationId xmlns:a16="http://schemas.microsoft.com/office/drawing/2014/main" id="{EBDF498F-C138-4AC9-B0BB-D955099F85CE}"/>
              </a:ext>
            </a:extLst>
          </p:cNvPr>
          <p:cNvGrpSpPr>
            <a:grpSpLocks/>
          </p:cNvGrpSpPr>
          <p:nvPr/>
        </p:nvGrpSpPr>
        <p:grpSpPr bwMode="auto">
          <a:xfrm>
            <a:off x="1602787" y="1457272"/>
            <a:ext cx="2863337" cy="2337101"/>
            <a:chOff x="1428528" y="2684553"/>
            <a:chExt cx="2862521" cy="2337505"/>
          </a:xfrm>
        </p:grpSpPr>
        <p:graphicFrame>
          <p:nvGraphicFramePr>
            <p:cNvPr id="10258" name="Object 50">
              <a:extLst>
                <a:ext uri="{FF2B5EF4-FFF2-40B4-BE49-F238E27FC236}">
                  <a16:creationId xmlns:a16="http://schemas.microsoft.com/office/drawing/2014/main" id="{8EEBA426-4503-4000-9A5F-E64E7BB2F85B}"/>
                </a:ext>
              </a:extLst>
            </p:cNvPr>
            <p:cNvGraphicFramePr>
              <a:graphicFrameLocks noChangeAspect="1"/>
            </p:cNvGraphicFramePr>
            <p:nvPr/>
          </p:nvGraphicFramePr>
          <p:xfrm>
            <a:off x="1428528" y="2684553"/>
            <a:ext cx="881063" cy="619125"/>
          </p:xfrm>
          <a:graphic>
            <a:graphicData uri="http://schemas.openxmlformats.org/presentationml/2006/ole">
              <mc:AlternateContent xmlns:mc="http://schemas.openxmlformats.org/markup-compatibility/2006">
                <mc:Choice xmlns:v="urn:schemas-microsoft-com:vml" Requires="v">
                  <p:oleObj name="Equation" r:id="rId4" imgW="342751" imgH="241195" progId="Equation.3">
                    <p:embed/>
                  </p:oleObj>
                </mc:Choice>
                <mc:Fallback>
                  <p:oleObj name="Equation" r:id="rId4" imgW="342751" imgH="241195" progId="Equation.3">
                    <p:embed/>
                    <p:pic>
                      <p:nvPicPr>
                        <p:cNvPr id="10258" name="Object 50">
                          <a:extLst>
                            <a:ext uri="{FF2B5EF4-FFF2-40B4-BE49-F238E27FC236}">
                              <a16:creationId xmlns:a16="http://schemas.microsoft.com/office/drawing/2014/main" id="{8EEBA426-4503-4000-9A5F-E64E7BB2F8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8528" y="2684553"/>
                          <a:ext cx="881063" cy="619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59" name="Lightning Bolt 4">
              <a:extLst>
                <a:ext uri="{FF2B5EF4-FFF2-40B4-BE49-F238E27FC236}">
                  <a16:creationId xmlns:a16="http://schemas.microsoft.com/office/drawing/2014/main" id="{083F23BF-6545-4711-9D82-39BFB0F8D467}"/>
                </a:ext>
              </a:extLst>
            </p:cNvPr>
            <p:cNvSpPr>
              <a:spLocks noChangeArrowheads="1"/>
            </p:cNvSpPr>
            <p:nvPr/>
          </p:nvSpPr>
          <p:spPr bwMode="auto">
            <a:xfrm rot="1700179">
              <a:off x="1972321" y="2888190"/>
              <a:ext cx="2318728" cy="2133868"/>
            </a:xfrm>
            <a:prstGeom prst="lightningBolt">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grpSp>
      <p:grpSp>
        <p:nvGrpSpPr>
          <p:cNvPr id="10" name="Group 9">
            <a:extLst>
              <a:ext uri="{FF2B5EF4-FFF2-40B4-BE49-F238E27FC236}">
                <a16:creationId xmlns:a16="http://schemas.microsoft.com/office/drawing/2014/main" id="{14625278-E874-412D-9769-2FF4E281073E}"/>
              </a:ext>
            </a:extLst>
          </p:cNvPr>
          <p:cNvGrpSpPr>
            <a:grpSpLocks/>
          </p:cNvGrpSpPr>
          <p:nvPr/>
        </p:nvGrpSpPr>
        <p:grpSpPr bwMode="auto">
          <a:xfrm>
            <a:off x="1152525" y="3513138"/>
            <a:ext cx="2124075" cy="1730375"/>
            <a:chOff x="1152777" y="3969716"/>
            <a:chExt cx="2123823" cy="1731314"/>
          </a:xfrm>
        </p:grpSpPr>
        <p:graphicFrame>
          <p:nvGraphicFramePr>
            <p:cNvPr id="10256" name="Object 2">
              <a:extLst>
                <a:ext uri="{FF2B5EF4-FFF2-40B4-BE49-F238E27FC236}">
                  <a16:creationId xmlns:a16="http://schemas.microsoft.com/office/drawing/2014/main" id="{56BB0E4C-D9B8-4165-A7F3-17BF64ADA481}"/>
                </a:ext>
              </a:extLst>
            </p:cNvPr>
            <p:cNvGraphicFramePr>
              <a:graphicFrameLocks noChangeAspect="1"/>
            </p:cNvGraphicFramePr>
            <p:nvPr/>
          </p:nvGraphicFramePr>
          <p:xfrm>
            <a:off x="1152777" y="3969716"/>
            <a:ext cx="978671" cy="1109161"/>
          </p:xfrm>
          <a:graphic>
            <a:graphicData uri="http://schemas.openxmlformats.org/presentationml/2006/ole">
              <mc:AlternateContent xmlns:mc="http://schemas.openxmlformats.org/markup-compatibility/2006">
                <mc:Choice xmlns:v="urn:schemas-microsoft-com:vml" Requires="v">
                  <p:oleObj name="Equation" r:id="rId6" imgW="380835" imgH="431613" progId="Equation.3">
                    <p:embed/>
                  </p:oleObj>
                </mc:Choice>
                <mc:Fallback>
                  <p:oleObj name="Equation" r:id="rId6" imgW="380835" imgH="431613" progId="Equation.3">
                    <p:embed/>
                    <p:pic>
                      <p:nvPicPr>
                        <p:cNvPr id="10256" name="Object 2">
                          <a:extLst>
                            <a:ext uri="{FF2B5EF4-FFF2-40B4-BE49-F238E27FC236}">
                              <a16:creationId xmlns:a16="http://schemas.microsoft.com/office/drawing/2014/main" id="{56BB0E4C-D9B8-4165-A7F3-17BF64ADA48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2777" y="3969716"/>
                          <a:ext cx="978671" cy="1109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57" name="Right Arrow 5">
              <a:extLst>
                <a:ext uri="{FF2B5EF4-FFF2-40B4-BE49-F238E27FC236}">
                  <a16:creationId xmlns:a16="http://schemas.microsoft.com/office/drawing/2014/main" id="{4F1A0992-0414-410F-AE38-9B8E7705604E}"/>
                </a:ext>
              </a:extLst>
            </p:cNvPr>
            <p:cNvSpPr>
              <a:spLocks noChangeArrowheads="1"/>
            </p:cNvSpPr>
            <p:nvPr/>
          </p:nvSpPr>
          <p:spPr bwMode="auto">
            <a:xfrm>
              <a:off x="1191547" y="4952374"/>
              <a:ext cx="2085053" cy="748656"/>
            </a:xfrm>
            <a:prstGeom prst="rightArrow">
              <a:avLst>
                <a:gd name="adj1" fmla="val 50000"/>
                <a:gd name="adj2" fmla="val 50002"/>
              </a:avLst>
            </a:prstGeom>
            <a:pattFill prst="divot">
              <a:fgClr>
                <a:schemeClr val="accent1"/>
              </a:fgClr>
              <a:bgClr>
                <a:schemeClr val="bg1"/>
              </a:bgClr>
            </a:patt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grpSp>
      <p:grpSp>
        <p:nvGrpSpPr>
          <p:cNvPr id="11" name="Group 10">
            <a:extLst>
              <a:ext uri="{FF2B5EF4-FFF2-40B4-BE49-F238E27FC236}">
                <a16:creationId xmlns:a16="http://schemas.microsoft.com/office/drawing/2014/main" id="{41ED0E8E-737F-433C-948E-1E96683816BC}"/>
              </a:ext>
            </a:extLst>
          </p:cNvPr>
          <p:cNvGrpSpPr>
            <a:grpSpLocks/>
          </p:cNvGrpSpPr>
          <p:nvPr/>
        </p:nvGrpSpPr>
        <p:grpSpPr bwMode="auto">
          <a:xfrm>
            <a:off x="6661150" y="3065463"/>
            <a:ext cx="2085975" cy="1992312"/>
            <a:chOff x="6661535" y="3522663"/>
            <a:chExt cx="2085053" cy="1992754"/>
          </a:xfrm>
        </p:grpSpPr>
        <p:graphicFrame>
          <p:nvGraphicFramePr>
            <p:cNvPr id="10254" name="Object 53">
              <a:extLst>
                <a:ext uri="{FF2B5EF4-FFF2-40B4-BE49-F238E27FC236}">
                  <a16:creationId xmlns:a16="http://schemas.microsoft.com/office/drawing/2014/main" id="{D1C23F56-3587-4DE1-B003-C18DCA649FCE}"/>
                </a:ext>
              </a:extLst>
            </p:cNvPr>
            <p:cNvGraphicFramePr>
              <a:graphicFrameLocks noChangeAspect="1"/>
            </p:cNvGraphicFramePr>
            <p:nvPr/>
          </p:nvGraphicFramePr>
          <p:xfrm>
            <a:off x="7410450" y="3522663"/>
            <a:ext cx="1012825" cy="1109662"/>
          </p:xfrm>
          <a:graphic>
            <a:graphicData uri="http://schemas.openxmlformats.org/presentationml/2006/ole">
              <mc:AlternateContent xmlns:mc="http://schemas.openxmlformats.org/markup-compatibility/2006">
                <mc:Choice xmlns:v="urn:schemas-microsoft-com:vml" Requires="v">
                  <p:oleObj name="Equation" r:id="rId8" imgW="393529" imgH="431613" progId="Equation.3">
                    <p:embed/>
                  </p:oleObj>
                </mc:Choice>
                <mc:Fallback>
                  <p:oleObj name="Equation" r:id="rId8" imgW="393529" imgH="431613" progId="Equation.3">
                    <p:embed/>
                    <p:pic>
                      <p:nvPicPr>
                        <p:cNvPr id="10254" name="Object 53">
                          <a:extLst>
                            <a:ext uri="{FF2B5EF4-FFF2-40B4-BE49-F238E27FC236}">
                              <a16:creationId xmlns:a16="http://schemas.microsoft.com/office/drawing/2014/main" id="{D1C23F56-3587-4DE1-B003-C18DCA649FC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10450" y="3522663"/>
                          <a:ext cx="1012825"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55" name="Right Arrow 54">
              <a:extLst>
                <a:ext uri="{FF2B5EF4-FFF2-40B4-BE49-F238E27FC236}">
                  <a16:creationId xmlns:a16="http://schemas.microsoft.com/office/drawing/2014/main" id="{DB1F34D9-6A72-4BF4-8CCD-3DF95B207A89}"/>
                </a:ext>
              </a:extLst>
            </p:cNvPr>
            <p:cNvSpPr>
              <a:spLocks noChangeArrowheads="1"/>
            </p:cNvSpPr>
            <p:nvPr/>
          </p:nvSpPr>
          <p:spPr bwMode="auto">
            <a:xfrm>
              <a:off x="6661535" y="4766761"/>
              <a:ext cx="2085053" cy="748656"/>
            </a:xfrm>
            <a:prstGeom prst="rightArrow">
              <a:avLst>
                <a:gd name="adj1" fmla="val 50000"/>
                <a:gd name="adj2" fmla="val 50002"/>
              </a:avLst>
            </a:prstGeom>
            <a:pattFill prst="wave">
              <a:fgClr>
                <a:schemeClr val="accent1"/>
              </a:fgClr>
              <a:bgClr>
                <a:schemeClr val="bg1"/>
              </a:bgClr>
            </a:patt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grpSp>
      <p:grpSp>
        <p:nvGrpSpPr>
          <p:cNvPr id="8" name="Group 7">
            <a:extLst>
              <a:ext uri="{FF2B5EF4-FFF2-40B4-BE49-F238E27FC236}">
                <a16:creationId xmlns:a16="http://schemas.microsoft.com/office/drawing/2014/main" id="{B78B565D-C839-476D-96ED-4AF50C236C51}"/>
              </a:ext>
            </a:extLst>
          </p:cNvPr>
          <p:cNvGrpSpPr>
            <a:grpSpLocks/>
          </p:cNvGrpSpPr>
          <p:nvPr/>
        </p:nvGrpSpPr>
        <p:grpSpPr bwMode="auto">
          <a:xfrm>
            <a:off x="4344988" y="1600200"/>
            <a:ext cx="4029075" cy="1016000"/>
            <a:chOff x="4344845" y="2117725"/>
            <a:chExt cx="4029218" cy="1015984"/>
          </a:xfrm>
        </p:grpSpPr>
        <p:sp>
          <p:nvSpPr>
            <p:cNvPr id="7" name="Striped Right Arrow 6">
              <a:extLst>
                <a:ext uri="{FF2B5EF4-FFF2-40B4-BE49-F238E27FC236}">
                  <a16:creationId xmlns:a16="http://schemas.microsoft.com/office/drawing/2014/main" id="{8823B5F0-10C1-49DF-9C3D-2289B33982E9}"/>
                </a:ext>
              </a:extLst>
            </p:cNvPr>
            <p:cNvSpPr/>
            <p:nvPr/>
          </p:nvSpPr>
          <p:spPr bwMode="auto">
            <a:xfrm rot="19334372">
              <a:off x="4344845" y="2630480"/>
              <a:ext cx="3770446" cy="503229"/>
            </a:xfrm>
            <a:prstGeom prst="stripedRightArrow">
              <a:avLst/>
            </a:prstGeom>
            <a:solidFill>
              <a:srgbClr val="FFC000"/>
            </a:solidFill>
            <a:ln w="9525" cap="flat" cmpd="sng" algn="ctr">
              <a:solidFill>
                <a:schemeClr val="tx1"/>
              </a:solidFill>
              <a:prstDash val="solid"/>
              <a:round/>
              <a:headEnd type="none" w="med" len="med"/>
              <a:tailEnd type="none" w="med" len="med"/>
            </a:ln>
            <a:effectLst/>
          </p:spPr>
          <p:txBody>
            <a:bodyPr/>
            <a:lstStyle/>
            <a:p>
              <a:pPr>
                <a:defRPr/>
              </a:pPr>
              <a:endParaRPr lang="en-IN">
                <a:latin typeface="Times New Roman" charset="0"/>
              </a:endParaRPr>
            </a:p>
          </p:txBody>
        </p:sp>
        <p:graphicFrame>
          <p:nvGraphicFramePr>
            <p:cNvPr id="10253" name="Object 56">
              <a:extLst>
                <a:ext uri="{FF2B5EF4-FFF2-40B4-BE49-F238E27FC236}">
                  <a16:creationId xmlns:a16="http://schemas.microsoft.com/office/drawing/2014/main" id="{AA8F5223-6A9A-4C2F-838E-D93777603B46}"/>
                </a:ext>
              </a:extLst>
            </p:cNvPr>
            <p:cNvGraphicFramePr>
              <a:graphicFrameLocks noChangeAspect="1"/>
            </p:cNvGraphicFramePr>
            <p:nvPr/>
          </p:nvGraphicFramePr>
          <p:xfrm>
            <a:off x="7624763" y="2117725"/>
            <a:ext cx="749300" cy="619125"/>
          </p:xfrm>
          <a:graphic>
            <a:graphicData uri="http://schemas.openxmlformats.org/presentationml/2006/ole">
              <mc:AlternateContent xmlns:mc="http://schemas.openxmlformats.org/markup-compatibility/2006">
                <mc:Choice xmlns:v="urn:schemas-microsoft-com:vml" Requires="v">
                  <p:oleObj name="Equation" r:id="rId10" imgW="291973" imgH="241195" progId="Equation.3">
                    <p:embed/>
                  </p:oleObj>
                </mc:Choice>
                <mc:Fallback>
                  <p:oleObj name="Equation" r:id="rId10" imgW="291973" imgH="241195" progId="Equation.3">
                    <p:embed/>
                    <p:pic>
                      <p:nvPicPr>
                        <p:cNvPr id="10253" name="Object 56">
                          <a:extLst>
                            <a:ext uri="{FF2B5EF4-FFF2-40B4-BE49-F238E27FC236}">
                              <a16:creationId xmlns:a16="http://schemas.microsoft.com/office/drawing/2014/main" id="{AA8F5223-6A9A-4C2F-838E-D93777603B4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24763" y="2117725"/>
                          <a:ext cx="749300" cy="619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62" name="Object 2">
            <a:extLst>
              <a:ext uri="{FF2B5EF4-FFF2-40B4-BE49-F238E27FC236}">
                <a16:creationId xmlns:a16="http://schemas.microsoft.com/office/drawing/2014/main" id="{23A6F5F1-1702-426C-9F0B-C9F5754768C9}"/>
              </a:ext>
            </a:extLst>
          </p:cNvPr>
          <p:cNvGraphicFramePr>
            <a:graphicFrameLocks noChangeAspect="1"/>
          </p:cNvGraphicFramePr>
          <p:nvPr/>
        </p:nvGraphicFramePr>
        <p:xfrm>
          <a:off x="2024063" y="5619750"/>
          <a:ext cx="1447800" cy="976313"/>
        </p:xfrm>
        <a:graphic>
          <a:graphicData uri="http://schemas.openxmlformats.org/presentationml/2006/ole">
            <mc:AlternateContent xmlns:mc="http://schemas.openxmlformats.org/markup-compatibility/2006">
              <mc:Choice xmlns:v="urn:schemas-microsoft-com:vml" Requires="v">
                <p:oleObj name="Equation" r:id="rId12" imgW="583947" imgH="393529" progId="Equation.3">
                  <p:embed/>
                </p:oleObj>
              </mc:Choice>
              <mc:Fallback>
                <p:oleObj name="Equation" r:id="rId12" imgW="583947" imgH="393529" progId="Equation.3">
                  <p:embed/>
                  <p:pic>
                    <p:nvPicPr>
                      <p:cNvPr id="62" name="Object 2">
                        <a:extLst>
                          <a:ext uri="{FF2B5EF4-FFF2-40B4-BE49-F238E27FC236}">
                            <a16:creationId xmlns:a16="http://schemas.microsoft.com/office/drawing/2014/main" id="{23A6F5F1-1702-426C-9F0B-C9F5754768C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24063" y="5619750"/>
                        <a:ext cx="1447800" cy="976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 name="Object 3">
            <a:extLst>
              <a:ext uri="{FF2B5EF4-FFF2-40B4-BE49-F238E27FC236}">
                <a16:creationId xmlns:a16="http://schemas.microsoft.com/office/drawing/2014/main" id="{F6C39F27-B476-44A5-9394-4496D25EDF55}"/>
              </a:ext>
            </a:extLst>
          </p:cNvPr>
          <p:cNvGraphicFramePr>
            <a:graphicFrameLocks noChangeAspect="1"/>
          </p:cNvGraphicFramePr>
          <p:nvPr/>
        </p:nvGraphicFramePr>
        <p:xfrm>
          <a:off x="5521325" y="5648325"/>
          <a:ext cx="1417638" cy="976313"/>
        </p:xfrm>
        <a:graphic>
          <a:graphicData uri="http://schemas.openxmlformats.org/presentationml/2006/ole">
            <mc:AlternateContent xmlns:mc="http://schemas.openxmlformats.org/markup-compatibility/2006">
              <mc:Choice xmlns:v="urn:schemas-microsoft-com:vml" Requires="v">
                <p:oleObj name="Equation" r:id="rId14" imgW="571252" imgH="393529" progId="Equation.3">
                  <p:embed/>
                </p:oleObj>
              </mc:Choice>
              <mc:Fallback>
                <p:oleObj name="Equation" r:id="rId14" imgW="571252" imgH="393529" progId="Equation.3">
                  <p:embed/>
                  <p:pic>
                    <p:nvPicPr>
                      <p:cNvPr id="63" name="Object 3">
                        <a:extLst>
                          <a:ext uri="{FF2B5EF4-FFF2-40B4-BE49-F238E27FC236}">
                            <a16:creationId xmlns:a16="http://schemas.microsoft.com/office/drawing/2014/main" id="{F6C39F27-B476-44A5-9394-4496D25EDF5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521325" y="5648325"/>
                        <a:ext cx="1417638" cy="976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38">
            <a:extLst>
              <a:ext uri="{FF2B5EF4-FFF2-40B4-BE49-F238E27FC236}">
                <a16:creationId xmlns:a16="http://schemas.microsoft.com/office/drawing/2014/main" id="{50C82216-2213-66B7-6D89-C3D573ECD73F}"/>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D590E9F3-2056-DDBE-9044-DA899F48972C}"/>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C3226287-3D02-3F90-D828-1DD12E4763B2}"/>
                  </a:ext>
                </a:extLst>
              </p:cNvPr>
              <p:cNvGrpSpPr>
                <a:grpSpLocks/>
              </p:cNvGrpSpPr>
              <p:nvPr/>
            </p:nvGrpSpPr>
            <p:grpSpPr bwMode="auto">
              <a:xfrm>
                <a:off x="0" y="0"/>
                <a:ext cx="9144000" cy="6858000"/>
                <a:chOff x="0" y="0"/>
                <a:chExt cx="5760" cy="4320"/>
              </a:xfrm>
            </p:grpSpPr>
            <p:grpSp>
              <p:nvGrpSpPr>
                <p:cNvPr id="13" name="Group 9">
                  <a:extLst>
                    <a:ext uri="{FF2B5EF4-FFF2-40B4-BE49-F238E27FC236}">
                      <a16:creationId xmlns:a16="http://schemas.microsoft.com/office/drawing/2014/main" id="{5023B051-66C7-E18F-0B44-A85A897987E8}"/>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6D349AB1-E705-65A7-8DC3-1E959A87717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FC51B152-9503-80F2-4AA0-978B0DAAE59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7649F1CD-4619-96D8-01FC-F7AAF1BDB4E9}"/>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DCA35803-1CE4-25A1-499E-DE16B6E22AA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8BFCF379-8DED-A08A-D06A-235E607D570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5F92B787-32A6-B707-07DA-9481866004D8}"/>
                    </a:ext>
                  </a:extLst>
                </p:cNvPr>
                <p:cNvGrpSpPr>
                  <a:grpSpLocks/>
                </p:cNvGrpSpPr>
                <p:nvPr/>
              </p:nvGrpSpPr>
              <p:grpSpPr bwMode="auto">
                <a:xfrm>
                  <a:off x="144" y="0"/>
                  <a:ext cx="5616" cy="144"/>
                  <a:chOff x="96" y="-48"/>
                  <a:chExt cx="5520" cy="144"/>
                </a:xfrm>
              </p:grpSpPr>
              <p:sp>
                <p:nvSpPr>
                  <p:cNvPr id="19" name="Rectangle 16">
                    <a:extLst>
                      <a:ext uri="{FF2B5EF4-FFF2-40B4-BE49-F238E27FC236}">
                        <a16:creationId xmlns:a16="http://schemas.microsoft.com/office/drawing/2014/main" id="{4BEF9CE9-5375-BAB3-2616-276CA66FE52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7">
                    <a:extLst>
                      <a:ext uri="{FF2B5EF4-FFF2-40B4-BE49-F238E27FC236}">
                        <a16:creationId xmlns:a16="http://schemas.microsoft.com/office/drawing/2014/main" id="{8F6A40E2-7DB6-5663-DD26-58F7BD7A59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65AF1E00-46C5-699E-95A6-33019A26BFBD}"/>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C417AE62-AAD6-5E9A-4422-25291736992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086ED0B4-17DA-D77E-B197-E9AEF3B3A1F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D41D5559-D19E-4414-E62D-E28109BBCA0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CE12CABC-80F5-EF26-8194-BC57895FD813}"/>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circle(in)">
                                      <p:cBhvr>
                                        <p:cTn id="7" dur="500"/>
                                        <p:tgtEl>
                                          <p:spTgt spid="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circle(in)">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circle(in)">
                                      <p:cBhvr>
                                        <p:cTn id="32" dur="500"/>
                                        <p:tgtEl>
                                          <p:spTgt spid="1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dissolve">
                                      <p:cBhvr>
                                        <p:cTn id="37" dur="500"/>
                                        <p:tgtEl>
                                          <p:spTgt spid="6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16" fill="hold" nodeType="click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circle(in)">
                                      <p:cBhvr>
                                        <p:cTn id="4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Oval 1026">
            <a:extLst>
              <a:ext uri="{FF2B5EF4-FFF2-40B4-BE49-F238E27FC236}">
                <a16:creationId xmlns:a16="http://schemas.microsoft.com/office/drawing/2014/main" id="{A71FB29A-AED2-4EE7-E53F-6B0CD4CE2F67}"/>
              </a:ext>
            </a:extLst>
          </p:cNvPr>
          <p:cNvSpPr>
            <a:spLocks noChangeArrowheads="1"/>
          </p:cNvSpPr>
          <p:nvPr/>
        </p:nvSpPr>
        <p:spPr bwMode="auto">
          <a:xfrm>
            <a:off x="3563938" y="269875"/>
            <a:ext cx="1143000" cy="1143000"/>
          </a:xfrm>
          <a:prstGeom prst="ellipse">
            <a:avLst/>
          </a:prstGeom>
          <a:solidFill>
            <a:srgbClr val="FFC000"/>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endParaRPr lang="en-SG" altLang="en-US" sz="2400">
              <a:solidFill>
                <a:srgbClr val="FFFF66"/>
              </a:solidFill>
              <a:cs typeface="Arial" panose="020B0604020202020204" pitchFamily="34" charset="0"/>
            </a:endParaRPr>
          </a:p>
        </p:txBody>
      </p:sp>
      <p:sp>
        <p:nvSpPr>
          <p:cNvPr id="5123" name="Text Box 1027">
            <a:extLst>
              <a:ext uri="{FF2B5EF4-FFF2-40B4-BE49-F238E27FC236}">
                <a16:creationId xmlns:a16="http://schemas.microsoft.com/office/drawing/2014/main" id="{72889F1F-9E8E-1ED4-6478-A1863863B177}"/>
              </a:ext>
            </a:extLst>
          </p:cNvPr>
          <p:cNvSpPr txBox="1">
            <a:spLocks noChangeArrowheads="1"/>
          </p:cNvSpPr>
          <p:nvPr/>
        </p:nvSpPr>
        <p:spPr bwMode="auto">
          <a:xfrm>
            <a:off x="365125" y="32369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endParaRPr lang="en-SG" altLang="en-US" sz="2400">
              <a:cs typeface="Arial" panose="020B0604020202020204" pitchFamily="34" charset="0"/>
            </a:endParaRPr>
          </a:p>
        </p:txBody>
      </p:sp>
      <p:sp>
        <p:nvSpPr>
          <p:cNvPr id="5124" name="Text Box 1028">
            <a:extLst>
              <a:ext uri="{FF2B5EF4-FFF2-40B4-BE49-F238E27FC236}">
                <a16:creationId xmlns:a16="http://schemas.microsoft.com/office/drawing/2014/main" id="{5C0C28AB-70D1-760D-52BD-63F1E23C0304}"/>
              </a:ext>
            </a:extLst>
          </p:cNvPr>
          <p:cNvSpPr txBox="1">
            <a:spLocks noChangeArrowheads="1"/>
          </p:cNvSpPr>
          <p:nvPr/>
        </p:nvSpPr>
        <p:spPr bwMode="auto">
          <a:xfrm>
            <a:off x="381000" y="3429000"/>
            <a:ext cx="8382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400">
                <a:cs typeface="Arial" panose="020B0604020202020204" pitchFamily="34" charset="0"/>
              </a:rPr>
              <a:t>WINDS</a:t>
            </a:r>
          </a:p>
        </p:txBody>
      </p:sp>
      <p:sp>
        <p:nvSpPr>
          <p:cNvPr id="5125" name="Text Box 1030">
            <a:extLst>
              <a:ext uri="{FF2B5EF4-FFF2-40B4-BE49-F238E27FC236}">
                <a16:creationId xmlns:a16="http://schemas.microsoft.com/office/drawing/2014/main" id="{3CD9F47E-4992-1AD1-970F-8CB875C7E8F6}"/>
              </a:ext>
            </a:extLst>
          </p:cNvPr>
          <p:cNvSpPr txBox="1">
            <a:spLocks noChangeArrowheads="1"/>
          </p:cNvSpPr>
          <p:nvPr/>
        </p:nvSpPr>
        <p:spPr bwMode="auto">
          <a:xfrm>
            <a:off x="1965325" y="3586163"/>
            <a:ext cx="938213"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400">
                <a:cs typeface="Arial" panose="020B0604020202020204" pitchFamily="34" charset="0"/>
              </a:rPr>
              <a:t>CLOUDS</a:t>
            </a:r>
          </a:p>
        </p:txBody>
      </p:sp>
      <p:sp>
        <p:nvSpPr>
          <p:cNvPr id="5126" name="Text Box 1032">
            <a:extLst>
              <a:ext uri="{FF2B5EF4-FFF2-40B4-BE49-F238E27FC236}">
                <a16:creationId xmlns:a16="http://schemas.microsoft.com/office/drawing/2014/main" id="{BACCA723-13D8-C1A3-9E4F-B80598E79CDC}"/>
              </a:ext>
            </a:extLst>
          </p:cNvPr>
          <p:cNvSpPr txBox="1">
            <a:spLocks noChangeArrowheads="1"/>
          </p:cNvSpPr>
          <p:nvPr/>
        </p:nvSpPr>
        <p:spPr bwMode="auto">
          <a:xfrm>
            <a:off x="3505200" y="3429000"/>
            <a:ext cx="1343025"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400">
                <a:cs typeface="Arial" panose="020B0604020202020204" pitchFamily="34" charset="0"/>
              </a:rPr>
              <a:t>VEGETATION</a:t>
            </a:r>
          </a:p>
        </p:txBody>
      </p:sp>
      <p:sp>
        <p:nvSpPr>
          <p:cNvPr id="5127" name="Text Box 1033">
            <a:extLst>
              <a:ext uri="{FF2B5EF4-FFF2-40B4-BE49-F238E27FC236}">
                <a16:creationId xmlns:a16="http://schemas.microsoft.com/office/drawing/2014/main" id="{2DF6320D-BB65-CAE7-042D-BADE51804FE9}"/>
              </a:ext>
            </a:extLst>
          </p:cNvPr>
          <p:cNvSpPr txBox="1">
            <a:spLocks noChangeArrowheads="1"/>
          </p:cNvSpPr>
          <p:nvPr/>
        </p:nvSpPr>
        <p:spPr bwMode="auto">
          <a:xfrm>
            <a:off x="3276600" y="4267200"/>
            <a:ext cx="19812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400">
                <a:cs typeface="Arial" panose="020B0604020202020204" pitchFamily="34" charset="0"/>
              </a:rPr>
              <a:t>CHEMICAL ENERGY</a:t>
            </a:r>
          </a:p>
        </p:txBody>
      </p:sp>
      <p:sp>
        <p:nvSpPr>
          <p:cNvPr id="5128" name="Line 1038">
            <a:extLst>
              <a:ext uri="{FF2B5EF4-FFF2-40B4-BE49-F238E27FC236}">
                <a16:creationId xmlns:a16="http://schemas.microsoft.com/office/drawing/2014/main" id="{696DE9F9-049B-A5C3-3365-CDB4902DFAE0}"/>
              </a:ext>
            </a:extLst>
          </p:cNvPr>
          <p:cNvSpPr>
            <a:spLocks noChangeShapeType="1"/>
          </p:cNvSpPr>
          <p:nvPr/>
        </p:nvSpPr>
        <p:spPr bwMode="auto">
          <a:xfrm>
            <a:off x="762000" y="2743200"/>
            <a:ext cx="6934200" cy="0"/>
          </a:xfrm>
          <a:prstGeom prst="line">
            <a:avLst/>
          </a:prstGeom>
          <a:noFill/>
          <a:ln w="317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129" name="Line 1039">
            <a:extLst>
              <a:ext uri="{FF2B5EF4-FFF2-40B4-BE49-F238E27FC236}">
                <a16:creationId xmlns:a16="http://schemas.microsoft.com/office/drawing/2014/main" id="{169E97DB-D803-B840-77C6-4653A1052859}"/>
              </a:ext>
            </a:extLst>
          </p:cNvPr>
          <p:cNvSpPr>
            <a:spLocks noChangeShapeType="1"/>
          </p:cNvSpPr>
          <p:nvPr/>
        </p:nvSpPr>
        <p:spPr bwMode="auto">
          <a:xfrm>
            <a:off x="762000" y="2743200"/>
            <a:ext cx="0" cy="6858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0" name="Line 1041">
            <a:extLst>
              <a:ext uri="{FF2B5EF4-FFF2-40B4-BE49-F238E27FC236}">
                <a16:creationId xmlns:a16="http://schemas.microsoft.com/office/drawing/2014/main" id="{96FE0BF6-EE22-627E-4C8F-C5A629545A2E}"/>
              </a:ext>
            </a:extLst>
          </p:cNvPr>
          <p:cNvSpPr>
            <a:spLocks noChangeShapeType="1"/>
          </p:cNvSpPr>
          <p:nvPr/>
        </p:nvSpPr>
        <p:spPr bwMode="auto">
          <a:xfrm>
            <a:off x="2438400" y="2743200"/>
            <a:ext cx="14288" cy="83661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1" name="Line 1043">
            <a:extLst>
              <a:ext uri="{FF2B5EF4-FFF2-40B4-BE49-F238E27FC236}">
                <a16:creationId xmlns:a16="http://schemas.microsoft.com/office/drawing/2014/main" id="{B562340C-5136-E919-8AC7-2528FE39F801}"/>
              </a:ext>
            </a:extLst>
          </p:cNvPr>
          <p:cNvSpPr>
            <a:spLocks noChangeShapeType="1"/>
          </p:cNvSpPr>
          <p:nvPr/>
        </p:nvSpPr>
        <p:spPr bwMode="auto">
          <a:xfrm>
            <a:off x="4114800" y="2743200"/>
            <a:ext cx="0" cy="6858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2" name="Line 1044">
            <a:extLst>
              <a:ext uri="{FF2B5EF4-FFF2-40B4-BE49-F238E27FC236}">
                <a16:creationId xmlns:a16="http://schemas.microsoft.com/office/drawing/2014/main" id="{87E2FA08-4FDC-3A35-54A8-0190E5EFF4F5}"/>
              </a:ext>
            </a:extLst>
          </p:cNvPr>
          <p:cNvSpPr>
            <a:spLocks noChangeShapeType="1"/>
          </p:cNvSpPr>
          <p:nvPr/>
        </p:nvSpPr>
        <p:spPr bwMode="auto">
          <a:xfrm>
            <a:off x="4114800" y="3733800"/>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5133" name="Group 4">
            <a:extLst>
              <a:ext uri="{FF2B5EF4-FFF2-40B4-BE49-F238E27FC236}">
                <a16:creationId xmlns:a16="http://schemas.microsoft.com/office/drawing/2014/main" id="{ECF8307B-D6B7-3741-04A5-EE299FA7CFF3}"/>
              </a:ext>
            </a:extLst>
          </p:cNvPr>
          <p:cNvGrpSpPr>
            <a:grpSpLocks/>
          </p:cNvGrpSpPr>
          <p:nvPr/>
        </p:nvGrpSpPr>
        <p:grpSpPr bwMode="auto">
          <a:xfrm>
            <a:off x="5410200" y="2743200"/>
            <a:ext cx="1066800" cy="3028950"/>
            <a:chOff x="5410200" y="2743200"/>
            <a:chExt cx="1066800" cy="3028950"/>
          </a:xfrm>
        </p:grpSpPr>
        <p:sp>
          <p:nvSpPr>
            <p:cNvPr id="5188" name="Text Box 1034">
              <a:extLst>
                <a:ext uri="{FF2B5EF4-FFF2-40B4-BE49-F238E27FC236}">
                  <a16:creationId xmlns:a16="http://schemas.microsoft.com/office/drawing/2014/main" id="{A72A8A01-CB3D-4FE6-6AB0-E1BE7DAFD13A}"/>
                </a:ext>
              </a:extLst>
            </p:cNvPr>
            <p:cNvSpPr txBox="1">
              <a:spLocks noChangeArrowheads="1"/>
            </p:cNvSpPr>
            <p:nvPr/>
          </p:nvSpPr>
          <p:spPr bwMode="auto">
            <a:xfrm>
              <a:off x="5410200" y="5029200"/>
              <a:ext cx="1066800" cy="7429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400">
                  <a:cs typeface="Arial" panose="020B0604020202020204" pitchFamily="34" charset="0"/>
                </a:rPr>
                <a:t>OCEAN </a:t>
              </a:r>
            </a:p>
            <a:p>
              <a:pPr eaLnBrk="1" hangingPunct="1">
                <a:spcBef>
                  <a:spcPct val="0"/>
                </a:spcBef>
                <a:buFontTx/>
                <a:buNone/>
              </a:pPr>
              <a:r>
                <a:rPr lang="en-US" altLang="en-US" sz="1400">
                  <a:cs typeface="Arial" panose="020B0604020202020204" pitchFamily="34" charset="0"/>
                </a:rPr>
                <a:t>THERMAL</a:t>
              </a:r>
            </a:p>
            <a:p>
              <a:pPr eaLnBrk="1" hangingPunct="1">
                <a:spcBef>
                  <a:spcPct val="0"/>
                </a:spcBef>
                <a:buFontTx/>
                <a:buNone/>
              </a:pPr>
              <a:r>
                <a:rPr lang="en-US" altLang="en-US" sz="1400">
                  <a:cs typeface="Arial" panose="020B0604020202020204" pitchFamily="34" charset="0"/>
                </a:rPr>
                <a:t>ENERGY</a:t>
              </a:r>
            </a:p>
          </p:txBody>
        </p:sp>
        <p:sp>
          <p:nvSpPr>
            <p:cNvPr id="5189" name="Line 1045">
              <a:extLst>
                <a:ext uri="{FF2B5EF4-FFF2-40B4-BE49-F238E27FC236}">
                  <a16:creationId xmlns:a16="http://schemas.microsoft.com/office/drawing/2014/main" id="{7C47827F-7CA5-C76A-776D-0CFBF8FDC3F4}"/>
                </a:ext>
              </a:extLst>
            </p:cNvPr>
            <p:cNvSpPr>
              <a:spLocks noChangeShapeType="1"/>
            </p:cNvSpPr>
            <p:nvPr/>
          </p:nvSpPr>
          <p:spPr bwMode="auto">
            <a:xfrm>
              <a:off x="5943600" y="2743200"/>
              <a:ext cx="0" cy="22860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134" name="Group 5">
            <a:extLst>
              <a:ext uri="{FF2B5EF4-FFF2-40B4-BE49-F238E27FC236}">
                <a16:creationId xmlns:a16="http://schemas.microsoft.com/office/drawing/2014/main" id="{9898B69A-1F9E-4850-8BA0-D1EE30993B66}"/>
              </a:ext>
            </a:extLst>
          </p:cNvPr>
          <p:cNvGrpSpPr>
            <a:grpSpLocks/>
          </p:cNvGrpSpPr>
          <p:nvPr/>
        </p:nvGrpSpPr>
        <p:grpSpPr bwMode="auto">
          <a:xfrm>
            <a:off x="6400800" y="2743200"/>
            <a:ext cx="2398713" cy="1993900"/>
            <a:chOff x="6400800" y="2743200"/>
            <a:chExt cx="2398713" cy="1993900"/>
          </a:xfrm>
        </p:grpSpPr>
        <p:sp>
          <p:nvSpPr>
            <p:cNvPr id="5182" name="Text Box 1035">
              <a:extLst>
                <a:ext uri="{FF2B5EF4-FFF2-40B4-BE49-F238E27FC236}">
                  <a16:creationId xmlns:a16="http://schemas.microsoft.com/office/drawing/2014/main" id="{26B40FCF-BEB3-F477-9E6B-BF59117D143F}"/>
                </a:ext>
              </a:extLst>
            </p:cNvPr>
            <p:cNvSpPr txBox="1">
              <a:spLocks noChangeArrowheads="1"/>
            </p:cNvSpPr>
            <p:nvPr/>
          </p:nvSpPr>
          <p:spPr bwMode="auto">
            <a:xfrm>
              <a:off x="7086600" y="3352800"/>
              <a:ext cx="1219200" cy="5302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400">
                  <a:cs typeface="Arial" panose="020B0604020202020204" pitchFamily="34" charset="0"/>
                </a:rPr>
                <a:t>SOLAR</a:t>
              </a:r>
            </a:p>
            <a:p>
              <a:pPr eaLnBrk="1" hangingPunct="1">
                <a:spcBef>
                  <a:spcPct val="0"/>
                </a:spcBef>
                <a:buFontTx/>
                <a:buNone/>
              </a:pPr>
              <a:r>
                <a:rPr lang="en-US" altLang="en-US" sz="1400">
                  <a:cs typeface="Arial" panose="020B0604020202020204" pitchFamily="34" charset="0"/>
                </a:rPr>
                <a:t>RADIATION</a:t>
              </a:r>
            </a:p>
          </p:txBody>
        </p:sp>
        <p:sp>
          <p:nvSpPr>
            <p:cNvPr id="5183" name="Text Box 1036">
              <a:extLst>
                <a:ext uri="{FF2B5EF4-FFF2-40B4-BE49-F238E27FC236}">
                  <a16:creationId xmlns:a16="http://schemas.microsoft.com/office/drawing/2014/main" id="{B417AC8C-D38D-C75E-FBFA-1BC381533301}"/>
                </a:ext>
              </a:extLst>
            </p:cNvPr>
            <p:cNvSpPr txBox="1">
              <a:spLocks noChangeArrowheads="1"/>
            </p:cNvSpPr>
            <p:nvPr/>
          </p:nvSpPr>
          <p:spPr bwMode="auto">
            <a:xfrm>
              <a:off x="6400800" y="4419600"/>
              <a:ext cx="1109663" cy="3079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400">
                  <a:cs typeface="Arial" panose="020B0604020202020204" pitchFamily="34" charset="0"/>
                </a:rPr>
                <a:t>THERMAL</a:t>
              </a:r>
            </a:p>
          </p:txBody>
        </p:sp>
        <p:sp>
          <p:nvSpPr>
            <p:cNvPr id="5184" name="Text Box 1037">
              <a:extLst>
                <a:ext uri="{FF2B5EF4-FFF2-40B4-BE49-F238E27FC236}">
                  <a16:creationId xmlns:a16="http://schemas.microsoft.com/office/drawing/2014/main" id="{0FE15065-71CE-42B4-0B15-D348193C8498}"/>
                </a:ext>
              </a:extLst>
            </p:cNvPr>
            <p:cNvSpPr txBox="1">
              <a:spLocks noChangeArrowheads="1"/>
            </p:cNvSpPr>
            <p:nvPr/>
          </p:nvSpPr>
          <p:spPr bwMode="auto">
            <a:xfrm>
              <a:off x="8077200" y="4419600"/>
              <a:ext cx="722313"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400">
                  <a:cs typeface="Arial" panose="020B0604020202020204" pitchFamily="34" charset="0"/>
                </a:rPr>
                <a:t>WAVE</a:t>
              </a:r>
            </a:p>
          </p:txBody>
        </p:sp>
        <p:sp>
          <p:nvSpPr>
            <p:cNvPr id="5185" name="Line 1046">
              <a:extLst>
                <a:ext uri="{FF2B5EF4-FFF2-40B4-BE49-F238E27FC236}">
                  <a16:creationId xmlns:a16="http://schemas.microsoft.com/office/drawing/2014/main" id="{C8E77302-1FE1-11B0-4976-687A1128F662}"/>
                </a:ext>
              </a:extLst>
            </p:cNvPr>
            <p:cNvSpPr>
              <a:spLocks noChangeShapeType="1"/>
            </p:cNvSpPr>
            <p:nvPr/>
          </p:nvSpPr>
          <p:spPr bwMode="auto">
            <a:xfrm>
              <a:off x="7696200" y="2743200"/>
              <a:ext cx="0" cy="6096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86" name="Line 1047">
              <a:extLst>
                <a:ext uri="{FF2B5EF4-FFF2-40B4-BE49-F238E27FC236}">
                  <a16:creationId xmlns:a16="http://schemas.microsoft.com/office/drawing/2014/main" id="{C47C3D4B-3543-2512-0B9A-75BBC2DAF14F}"/>
                </a:ext>
              </a:extLst>
            </p:cNvPr>
            <p:cNvSpPr>
              <a:spLocks noChangeShapeType="1"/>
            </p:cNvSpPr>
            <p:nvPr/>
          </p:nvSpPr>
          <p:spPr bwMode="auto">
            <a:xfrm flipH="1">
              <a:off x="6934200" y="3886200"/>
              <a:ext cx="7620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87" name="Line 1048">
              <a:extLst>
                <a:ext uri="{FF2B5EF4-FFF2-40B4-BE49-F238E27FC236}">
                  <a16:creationId xmlns:a16="http://schemas.microsoft.com/office/drawing/2014/main" id="{C214EB4B-5609-A408-A182-7DCFB4D106DE}"/>
                </a:ext>
              </a:extLst>
            </p:cNvPr>
            <p:cNvSpPr>
              <a:spLocks noChangeShapeType="1"/>
            </p:cNvSpPr>
            <p:nvPr/>
          </p:nvSpPr>
          <p:spPr bwMode="auto">
            <a:xfrm>
              <a:off x="7696200" y="3886200"/>
              <a:ext cx="6858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5135" name="Group 1">
            <a:extLst>
              <a:ext uri="{FF2B5EF4-FFF2-40B4-BE49-F238E27FC236}">
                <a16:creationId xmlns:a16="http://schemas.microsoft.com/office/drawing/2014/main" id="{BDE62615-C0FC-C04D-FA86-F4716AC82077}"/>
              </a:ext>
            </a:extLst>
          </p:cNvPr>
          <p:cNvGrpSpPr>
            <a:grpSpLocks/>
          </p:cNvGrpSpPr>
          <p:nvPr/>
        </p:nvGrpSpPr>
        <p:grpSpPr bwMode="auto">
          <a:xfrm>
            <a:off x="152400" y="3733800"/>
            <a:ext cx="1524000" cy="1155700"/>
            <a:chOff x="152400" y="3733800"/>
            <a:chExt cx="1524000" cy="1155700"/>
          </a:xfrm>
        </p:grpSpPr>
        <p:sp>
          <p:nvSpPr>
            <p:cNvPr id="5179" name="Text Box 1029">
              <a:extLst>
                <a:ext uri="{FF2B5EF4-FFF2-40B4-BE49-F238E27FC236}">
                  <a16:creationId xmlns:a16="http://schemas.microsoft.com/office/drawing/2014/main" id="{9416B692-E425-09CC-36BA-0E538DAAEA3C}"/>
                </a:ext>
              </a:extLst>
            </p:cNvPr>
            <p:cNvSpPr txBox="1">
              <a:spLocks noChangeArrowheads="1"/>
            </p:cNvSpPr>
            <p:nvPr/>
          </p:nvSpPr>
          <p:spPr bwMode="auto">
            <a:xfrm>
              <a:off x="152400" y="4572000"/>
              <a:ext cx="15240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400">
                  <a:cs typeface="Arial" panose="020B0604020202020204" pitchFamily="34" charset="0"/>
                </a:rPr>
                <a:t>WIND ENERGY</a:t>
              </a:r>
            </a:p>
          </p:txBody>
        </p:sp>
        <p:sp>
          <p:nvSpPr>
            <p:cNvPr id="5180" name="Line 1040">
              <a:extLst>
                <a:ext uri="{FF2B5EF4-FFF2-40B4-BE49-F238E27FC236}">
                  <a16:creationId xmlns:a16="http://schemas.microsoft.com/office/drawing/2014/main" id="{D04634D5-80E1-B67E-CA9B-FAA427CDF968}"/>
                </a:ext>
              </a:extLst>
            </p:cNvPr>
            <p:cNvSpPr>
              <a:spLocks noChangeShapeType="1"/>
            </p:cNvSpPr>
            <p:nvPr/>
          </p:nvSpPr>
          <p:spPr bwMode="auto">
            <a:xfrm>
              <a:off x="762000" y="3733800"/>
              <a:ext cx="0" cy="838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81" name="Text Box 1049">
              <a:extLst>
                <a:ext uri="{FF2B5EF4-FFF2-40B4-BE49-F238E27FC236}">
                  <a16:creationId xmlns:a16="http://schemas.microsoft.com/office/drawing/2014/main" id="{614A8CD4-6BA5-2865-DE63-C0B1348FA913}"/>
                </a:ext>
              </a:extLst>
            </p:cNvPr>
            <p:cNvSpPr txBox="1">
              <a:spLocks noChangeArrowheads="1"/>
            </p:cNvSpPr>
            <p:nvPr/>
          </p:nvSpPr>
          <p:spPr bwMode="auto">
            <a:xfrm rot="-5400000">
              <a:off x="250825" y="4016375"/>
              <a:ext cx="8096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000">
                  <a:cs typeface="Arial" panose="020B0604020202020204" pitchFamily="34" charset="0"/>
                </a:rPr>
                <a:t>VELOCITY</a:t>
              </a:r>
            </a:p>
          </p:txBody>
        </p:sp>
      </p:grpSp>
      <p:sp>
        <p:nvSpPr>
          <p:cNvPr id="5136" name="Text Box 1050">
            <a:extLst>
              <a:ext uri="{FF2B5EF4-FFF2-40B4-BE49-F238E27FC236}">
                <a16:creationId xmlns:a16="http://schemas.microsoft.com/office/drawing/2014/main" id="{7C85D25D-35BA-306E-39B7-5394E4AAC049}"/>
              </a:ext>
            </a:extLst>
          </p:cNvPr>
          <p:cNvSpPr txBox="1">
            <a:spLocks noChangeArrowheads="1"/>
          </p:cNvSpPr>
          <p:nvPr/>
        </p:nvSpPr>
        <p:spPr bwMode="auto">
          <a:xfrm rot="-5400000">
            <a:off x="1997076" y="4275137"/>
            <a:ext cx="571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000">
                <a:cs typeface="Arial" panose="020B0604020202020204" pitchFamily="34" charset="0"/>
              </a:rPr>
              <a:t>RAINS</a:t>
            </a:r>
          </a:p>
        </p:txBody>
      </p:sp>
      <p:sp>
        <p:nvSpPr>
          <p:cNvPr id="5137" name="Text Box 1051">
            <a:extLst>
              <a:ext uri="{FF2B5EF4-FFF2-40B4-BE49-F238E27FC236}">
                <a16:creationId xmlns:a16="http://schemas.microsoft.com/office/drawing/2014/main" id="{44A56538-6CEE-57B7-1C64-D751A846756A}"/>
              </a:ext>
            </a:extLst>
          </p:cNvPr>
          <p:cNvSpPr txBox="1">
            <a:spLocks noChangeArrowheads="1"/>
          </p:cNvSpPr>
          <p:nvPr/>
        </p:nvSpPr>
        <p:spPr bwMode="auto">
          <a:xfrm>
            <a:off x="2879725" y="2878138"/>
            <a:ext cx="808038" cy="254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000">
                <a:cs typeface="Arial" panose="020B0604020202020204" pitchFamily="34" charset="0"/>
              </a:rPr>
              <a:t>CO</a:t>
            </a:r>
            <a:r>
              <a:rPr lang="en-US" altLang="en-US" sz="1000" baseline="-25000">
                <a:cs typeface="Arial" panose="020B0604020202020204" pitchFamily="34" charset="0"/>
              </a:rPr>
              <a:t>2 </a:t>
            </a:r>
            <a:r>
              <a:rPr lang="en-US" altLang="en-US" sz="1000">
                <a:cs typeface="Arial" panose="020B0604020202020204" pitchFamily="34" charset="0"/>
              </a:rPr>
              <a:t>+ H</a:t>
            </a:r>
            <a:r>
              <a:rPr lang="en-US" altLang="en-US" sz="1000" baseline="-25000">
                <a:cs typeface="Arial" panose="020B0604020202020204" pitchFamily="34" charset="0"/>
              </a:rPr>
              <a:t>2</a:t>
            </a:r>
            <a:r>
              <a:rPr lang="en-US" altLang="en-US" sz="1000">
                <a:cs typeface="Arial" panose="020B0604020202020204" pitchFamily="34" charset="0"/>
              </a:rPr>
              <a:t>O</a:t>
            </a:r>
          </a:p>
        </p:txBody>
      </p:sp>
      <p:cxnSp>
        <p:nvCxnSpPr>
          <p:cNvPr id="5138" name="AutoShape 1052">
            <a:extLst>
              <a:ext uri="{FF2B5EF4-FFF2-40B4-BE49-F238E27FC236}">
                <a16:creationId xmlns:a16="http://schemas.microsoft.com/office/drawing/2014/main" id="{7621DEC3-1483-72DB-824A-C09D7F79B78B}"/>
              </a:ext>
            </a:extLst>
          </p:cNvPr>
          <p:cNvCxnSpPr>
            <a:cxnSpLocks noChangeShapeType="1"/>
          </p:cNvCxnSpPr>
          <p:nvPr/>
        </p:nvCxnSpPr>
        <p:spPr bwMode="auto">
          <a:xfrm rot="16200000" flipH="1">
            <a:off x="3235325" y="3241675"/>
            <a:ext cx="455613" cy="220663"/>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139" name="Text Box 1053">
            <a:extLst>
              <a:ext uri="{FF2B5EF4-FFF2-40B4-BE49-F238E27FC236}">
                <a16:creationId xmlns:a16="http://schemas.microsoft.com/office/drawing/2014/main" id="{8C42582E-10EE-6C4F-19A6-78B08E193237}"/>
              </a:ext>
            </a:extLst>
          </p:cNvPr>
          <p:cNvSpPr txBox="1">
            <a:spLocks noChangeArrowheads="1"/>
          </p:cNvSpPr>
          <p:nvPr/>
        </p:nvSpPr>
        <p:spPr bwMode="auto">
          <a:xfrm>
            <a:off x="4038600" y="2971800"/>
            <a:ext cx="12541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000">
                <a:cs typeface="Arial" panose="020B0604020202020204" pitchFamily="34" charset="0"/>
              </a:rPr>
              <a:t>PHTOSYNTHESIS</a:t>
            </a:r>
          </a:p>
        </p:txBody>
      </p:sp>
      <p:sp>
        <p:nvSpPr>
          <p:cNvPr id="5140" name="Line 1054">
            <a:extLst>
              <a:ext uri="{FF2B5EF4-FFF2-40B4-BE49-F238E27FC236}">
                <a16:creationId xmlns:a16="http://schemas.microsoft.com/office/drawing/2014/main" id="{DDB5AACA-B9CA-4A95-CDC2-CC2B6282301F}"/>
              </a:ext>
            </a:extLst>
          </p:cNvPr>
          <p:cNvSpPr>
            <a:spLocks noChangeShapeType="1"/>
          </p:cNvSpPr>
          <p:nvPr/>
        </p:nvSpPr>
        <p:spPr bwMode="auto">
          <a:xfrm>
            <a:off x="4114800" y="1295400"/>
            <a:ext cx="0" cy="1447800"/>
          </a:xfrm>
          <a:prstGeom prst="line">
            <a:avLst/>
          </a:prstGeom>
          <a:noFill/>
          <a:ln w="317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41" name="Text Box 1055">
            <a:extLst>
              <a:ext uri="{FF2B5EF4-FFF2-40B4-BE49-F238E27FC236}">
                <a16:creationId xmlns:a16="http://schemas.microsoft.com/office/drawing/2014/main" id="{F6751930-9383-B010-5A37-A26948601EB2}"/>
              </a:ext>
            </a:extLst>
          </p:cNvPr>
          <p:cNvSpPr txBox="1">
            <a:spLocks noChangeArrowheads="1"/>
          </p:cNvSpPr>
          <p:nvPr/>
        </p:nvSpPr>
        <p:spPr bwMode="auto">
          <a:xfrm>
            <a:off x="4168126" y="2039555"/>
            <a:ext cx="2289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US" altLang="en-US" sz="1800">
                <a:cs typeface="Arial" panose="020B0604020202020204" pitchFamily="34" charset="0"/>
              </a:rPr>
              <a:t>SOLAR ENERGY</a:t>
            </a:r>
          </a:p>
        </p:txBody>
      </p:sp>
      <p:sp>
        <p:nvSpPr>
          <p:cNvPr id="5142" name="Text Box 1061">
            <a:extLst>
              <a:ext uri="{FF2B5EF4-FFF2-40B4-BE49-F238E27FC236}">
                <a16:creationId xmlns:a16="http://schemas.microsoft.com/office/drawing/2014/main" id="{003FC532-529A-9158-E575-7AF8535BC6A0}"/>
              </a:ext>
            </a:extLst>
          </p:cNvPr>
          <p:cNvSpPr txBox="1">
            <a:spLocks noChangeArrowheads="1"/>
          </p:cNvSpPr>
          <p:nvPr/>
        </p:nvSpPr>
        <p:spPr bwMode="auto">
          <a:xfrm>
            <a:off x="1860125" y="1058863"/>
            <a:ext cx="1787526"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2400" dirty="0">
                <a:cs typeface="Arial" panose="020B0604020202020204" pitchFamily="34" charset="0"/>
              </a:rPr>
              <a:t>INCOMING</a:t>
            </a:r>
          </a:p>
          <a:p>
            <a:pPr eaLnBrk="1" hangingPunct="1">
              <a:spcBef>
                <a:spcPct val="0"/>
              </a:spcBef>
              <a:buFontTx/>
              <a:buNone/>
            </a:pPr>
            <a:r>
              <a:rPr lang="en-US" altLang="en-US" sz="2400" dirty="0">
                <a:cs typeface="Arial" panose="020B0604020202020204" pitchFamily="34" charset="0"/>
              </a:rPr>
              <a:t>RESOURCE</a:t>
            </a:r>
          </a:p>
        </p:txBody>
      </p:sp>
      <p:cxnSp>
        <p:nvCxnSpPr>
          <p:cNvPr id="5143" name="AutoShape 1063">
            <a:extLst>
              <a:ext uri="{FF2B5EF4-FFF2-40B4-BE49-F238E27FC236}">
                <a16:creationId xmlns:a16="http://schemas.microsoft.com/office/drawing/2014/main" id="{6A0047E5-EB90-684A-B081-DF02711B92BA}"/>
              </a:ext>
            </a:extLst>
          </p:cNvPr>
          <p:cNvCxnSpPr>
            <a:cxnSpLocks noChangeShapeType="1"/>
            <a:stCxn id="5122" idx="2"/>
          </p:cNvCxnSpPr>
          <p:nvPr/>
        </p:nvCxnSpPr>
        <p:spPr bwMode="auto">
          <a:xfrm rot="10800000" flipV="1">
            <a:off x="1447800" y="841375"/>
            <a:ext cx="2116138" cy="511175"/>
          </a:xfrm>
          <a:prstGeom prst="curvedConnector3">
            <a:avLst>
              <a:gd name="adj1" fmla="val 50000"/>
            </a:avLst>
          </a:prstGeom>
          <a:noFill/>
          <a:ln w="12700">
            <a:solidFill>
              <a:schemeClr val="tx1"/>
            </a:solidFill>
            <a:round/>
            <a:headEnd type="oval" w="med" len="med"/>
            <a:tailEnd type="triangle" w="lg" len="lg"/>
          </a:ln>
          <a:extLst>
            <a:ext uri="{909E8E84-426E-40DD-AFC4-6F175D3DCCD1}">
              <a14:hiddenFill xmlns:a14="http://schemas.microsoft.com/office/drawing/2010/main">
                <a:noFill/>
              </a14:hiddenFill>
            </a:ext>
          </a:extLst>
        </p:spPr>
      </p:cxnSp>
      <p:pic>
        <p:nvPicPr>
          <p:cNvPr id="5144" name="Picture 1064" descr="earth">
            <a:extLst>
              <a:ext uri="{FF2B5EF4-FFF2-40B4-BE49-F238E27FC236}">
                <a16:creationId xmlns:a16="http://schemas.microsoft.com/office/drawing/2014/main" id="{226814F2-6A6F-A76B-C4CD-E2CAB77095A0}"/>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057275"/>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45" name="Group 3">
            <a:extLst>
              <a:ext uri="{FF2B5EF4-FFF2-40B4-BE49-F238E27FC236}">
                <a16:creationId xmlns:a16="http://schemas.microsoft.com/office/drawing/2014/main" id="{E60753E4-FA81-1F3B-D7A1-7EEA8417264A}"/>
              </a:ext>
            </a:extLst>
          </p:cNvPr>
          <p:cNvGrpSpPr>
            <a:grpSpLocks/>
          </p:cNvGrpSpPr>
          <p:nvPr/>
        </p:nvGrpSpPr>
        <p:grpSpPr bwMode="auto">
          <a:xfrm>
            <a:off x="3581400" y="4572000"/>
            <a:ext cx="3259138" cy="1997075"/>
            <a:chOff x="3581400" y="4572000"/>
            <a:chExt cx="3259138" cy="1997075"/>
          </a:xfrm>
        </p:grpSpPr>
        <p:sp>
          <p:nvSpPr>
            <p:cNvPr id="5170" name="Text Box 1062">
              <a:extLst>
                <a:ext uri="{FF2B5EF4-FFF2-40B4-BE49-F238E27FC236}">
                  <a16:creationId xmlns:a16="http://schemas.microsoft.com/office/drawing/2014/main" id="{7CD0AC65-E4A5-9AF5-5F43-F90C1F32FC3A}"/>
                </a:ext>
              </a:extLst>
            </p:cNvPr>
            <p:cNvSpPr txBox="1">
              <a:spLocks noChangeArrowheads="1"/>
            </p:cNvSpPr>
            <p:nvPr/>
          </p:nvSpPr>
          <p:spPr bwMode="auto">
            <a:xfrm>
              <a:off x="3581400" y="6096000"/>
              <a:ext cx="1654175"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2400">
                  <a:cs typeface="Arial" panose="020B0604020202020204" pitchFamily="34" charset="0"/>
                </a:rPr>
                <a:t>FOSSIL FUEL</a:t>
              </a:r>
            </a:p>
          </p:txBody>
        </p:sp>
        <p:cxnSp>
          <p:nvCxnSpPr>
            <p:cNvPr id="5171" name="AutoShape 1065">
              <a:extLst>
                <a:ext uri="{FF2B5EF4-FFF2-40B4-BE49-F238E27FC236}">
                  <a16:creationId xmlns:a16="http://schemas.microsoft.com/office/drawing/2014/main" id="{871BA4E4-4A9A-7D26-CEA2-86D15B756751}"/>
                </a:ext>
              </a:extLst>
            </p:cNvPr>
            <p:cNvCxnSpPr>
              <a:cxnSpLocks noChangeShapeType="1"/>
            </p:cNvCxnSpPr>
            <p:nvPr/>
          </p:nvCxnSpPr>
          <p:spPr bwMode="auto">
            <a:xfrm rot="16200000" flipH="1">
              <a:off x="3461544" y="5225256"/>
              <a:ext cx="1524000" cy="217488"/>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5172" name="Line 1066">
              <a:extLst>
                <a:ext uri="{FF2B5EF4-FFF2-40B4-BE49-F238E27FC236}">
                  <a16:creationId xmlns:a16="http://schemas.microsoft.com/office/drawing/2014/main" id="{7E0B085A-42C5-E990-923B-F8C80625FF3B}"/>
                </a:ext>
              </a:extLst>
            </p:cNvPr>
            <p:cNvSpPr>
              <a:spLocks noChangeShapeType="1"/>
            </p:cNvSpPr>
            <p:nvPr/>
          </p:nvSpPr>
          <p:spPr bwMode="auto">
            <a:xfrm>
              <a:off x="5181600" y="6096000"/>
              <a:ext cx="838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73" name="Text Box 1067">
              <a:extLst>
                <a:ext uri="{FF2B5EF4-FFF2-40B4-BE49-F238E27FC236}">
                  <a16:creationId xmlns:a16="http://schemas.microsoft.com/office/drawing/2014/main" id="{D49F872C-8FA7-526A-6888-1B19F5E42662}"/>
                </a:ext>
              </a:extLst>
            </p:cNvPr>
            <p:cNvSpPr txBox="1">
              <a:spLocks noChangeArrowheads="1"/>
            </p:cNvSpPr>
            <p:nvPr/>
          </p:nvSpPr>
          <p:spPr bwMode="auto">
            <a:xfrm>
              <a:off x="5943600" y="5943600"/>
              <a:ext cx="5286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000">
                  <a:cs typeface="Arial" panose="020B0604020202020204" pitchFamily="34" charset="0"/>
                </a:rPr>
                <a:t>COAL</a:t>
              </a:r>
            </a:p>
          </p:txBody>
        </p:sp>
        <p:sp>
          <p:nvSpPr>
            <p:cNvPr id="5174" name="Line 1068">
              <a:extLst>
                <a:ext uri="{FF2B5EF4-FFF2-40B4-BE49-F238E27FC236}">
                  <a16:creationId xmlns:a16="http://schemas.microsoft.com/office/drawing/2014/main" id="{F21DDD2B-ACF8-761E-FB95-FFFF606EB650}"/>
                </a:ext>
              </a:extLst>
            </p:cNvPr>
            <p:cNvSpPr>
              <a:spLocks noChangeShapeType="1"/>
            </p:cNvSpPr>
            <p:nvPr/>
          </p:nvSpPr>
          <p:spPr bwMode="auto">
            <a:xfrm>
              <a:off x="5257800" y="6248400"/>
              <a:ext cx="685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75" name="Text Box 1069">
              <a:extLst>
                <a:ext uri="{FF2B5EF4-FFF2-40B4-BE49-F238E27FC236}">
                  <a16:creationId xmlns:a16="http://schemas.microsoft.com/office/drawing/2014/main" id="{051DD0B5-5620-D47D-BDBD-95C67B0AB576}"/>
                </a:ext>
              </a:extLst>
            </p:cNvPr>
            <p:cNvSpPr txBox="1">
              <a:spLocks noChangeArrowheads="1"/>
            </p:cNvSpPr>
            <p:nvPr/>
          </p:nvSpPr>
          <p:spPr bwMode="auto">
            <a:xfrm>
              <a:off x="5867400" y="6172200"/>
              <a:ext cx="9731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000">
                  <a:cs typeface="Arial" panose="020B0604020202020204" pitchFamily="34" charset="0"/>
                </a:rPr>
                <a:t>PETROLEUM</a:t>
              </a:r>
            </a:p>
          </p:txBody>
        </p:sp>
        <p:sp>
          <p:nvSpPr>
            <p:cNvPr id="5176" name="Line 1070">
              <a:extLst>
                <a:ext uri="{FF2B5EF4-FFF2-40B4-BE49-F238E27FC236}">
                  <a16:creationId xmlns:a16="http://schemas.microsoft.com/office/drawing/2014/main" id="{B22C4A9E-8390-20B7-3128-60A0BA8BC746}"/>
                </a:ext>
              </a:extLst>
            </p:cNvPr>
            <p:cNvSpPr>
              <a:spLocks noChangeShapeType="1"/>
            </p:cNvSpPr>
            <p:nvPr/>
          </p:nvSpPr>
          <p:spPr bwMode="auto">
            <a:xfrm>
              <a:off x="5257800" y="6477000"/>
              <a:ext cx="457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77" name="Text Box 1071">
              <a:extLst>
                <a:ext uri="{FF2B5EF4-FFF2-40B4-BE49-F238E27FC236}">
                  <a16:creationId xmlns:a16="http://schemas.microsoft.com/office/drawing/2014/main" id="{AF6DAE63-11E9-CACE-CEC0-B78E44224951}"/>
                </a:ext>
              </a:extLst>
            </p:cNvPr>
            <p:cNvSpPr txBox="1">
              <a:spLocks noChangeArrowheads="1"/>
            </p:cNvSpPr>
            <p:nvPr/>
          </p:nvSpPr>
          <p:spPr bwMode="auto">
            <a:xfrm>
              <a:off x="5715000" y="6324600"/>
              <a:ext cx="10779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000">
                  <a:cs typeface="Arial" panose="020B0604020202020204" pitchFamily="34" charset="0"/>
                </a:rPr>
                <a:t>NATURAL GAS</a:t>
              </a:r>
            </a:p>
          </p:txBody>
        </p:sp>
        <p:sp>
          <p:nvSpPr>
            <p:cNvPr id="5178" name="Text Box 1072">
              <a:extLst>
                <a:ext uri="{FF2B5EF4-FFF2-40B4-BE49-F238E27FC236}">
                  <a16:creationId xmlns:a16="http://schemas.microsoft.com/office/drawing/2014/main" id="{B4372996-6E3F-FAB7-477B-EBCAFE63760D}"/>
                </a:ext>
              </a:extLst>
            </p:cNvPr>
            <p:cNvSpPr txBox="1">
              <a:spLocks noChangeArrowheads="1"/>
            </p:cNvSpPr>
            <p:nvPr/>
          </p:nvSpPr>
          <p:spPr bwMode="auto">
            <a:xfrm rot="-5400000">
              <a:off x="3975100" y="5168900"/>
              <a:ext cx="1133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000">
                  <a:cs typeface="Arial" panose="020B0604020202020204" pitchFamily="34" charset="0"/>
                </a:rPr>
                <a:t>FOSSILIZATION</a:t>
              </a:r>
            </a:p>
          </p:txBody>
        </p:sp>
      </p:grpSp>
      <p:sp>
        <p:nvSpPr>
          <p:cNvPr id="5146" name="WordArt 1073">
            <a:extLst>
              <a:ext uri="{FF2B5EF4-FFF2-40B4-BE49-F238E27FC236}">
                <a16:creationId xmlns:a16="http://schemas.microsoft.com/office/drawing/2014/main" id="{C9047A09-EE02-37AD-18D0-EF1A9BB00B24}"/>
              </a:ext>
            </a:extLst>
          </p:cNvPr>
          <p:cNvSpPr>
            <a:spLocks noChangeArrowheads="1" noChangeShapeType="1" noTextEdit="1"/>
          </p:cNvSpPr>
          <p:nvPr/>
        </p:nvSpPr>
        <p:spPr bwMode="auto">
          <a:xfrm>
            <a:off x="762000" y="981075"/>
            <a:ext cx="762000" cy="762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7484486"/>
              </a:avLst>
            </a:prstTxWarp>
          </a:bodyPr>
          <a:lstStyle/>
          <a:p>
            <a:pPr algn="ctr"/>
            <a:r>
              <a:rPr lang="en-US" kern="10">
                <a:latin typeface="Arial Black" panose="020B0A04020102020204" pitchFamily="34" charset="0"/>
              </a:rPr>
              <a:t>ONE TIME RESOURCE</a:t>
            </a:r>
          </a:p>
        </p:txBody>
      </p:sp>
      <p:sp>
        <p:nvSpPr>
          <p:cNvPr id="5148" name="Text Box 1030">
            <a:extLst>
              <a:ext uri="{FF2B5EF4-FFF2-40B4-BE49-F238E27FC236}">
                <a16:creationId xmlns:a16="http://schemas.microsoft.com/office/drawing/2014/main" id="{F29CCC3D-0E47-91A3-0CD8-457B1CE94BA0}"/>
              </a:ext>
            </a:extLst>
          </p:cNvPr>
          <p:cNvSpPr txBox="1">
            <a:spLocks noChangeArrowheads="1"/>
          </p:cNvSpPr>
          <p:nvPr/>
        </p:nvSpPr>
        <p:spPr bwMode="auto">
          <a:xfrm>
            <a:off x="1695450" y="4767263"/>
            <a:ext cx="2141538" cy="3079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400">
                <a:cs typeface="Arial" panose="020B0604020202020204" pitchFamily="34" charset="0"/>
              </a:rPr>
              <a:t>Fallls, Rivers &amp; Reservoirs</a:t>
            </a:r>
          </a:p>
        </p:txBody>
      </p:sp>
      <p:sp>
        <p:nvSpPr>
          <p:cNvPr id="5149" name="Line 1041">
            <a:extLst>
              <a:ext uri="{FF2B5EF4-FFF2-40B4-BE49-F238E27FC236}">
                <a16:creationId xmlns:a16="http://schemas.microsoft.com/office/drawing/2014/main" id="{22B09C01-5F67-3438-E5B1-EADB33A24EF3}"/>
              </a:ext>
            </a:extLst>
          </p:cNvPr>
          <p:cNvSpPr>
            <a:spLocks noChangeShapeType="1"/>
          </p:cNvSpPr>
          <p:nvPr/>
        </p:nvSpPr>
        <p:spPr bwMode="auto">
          <a:xfrm>
            <a:off x="2452688" y="3924300"/>
            <a:ext cx="14287" cy="836613"/>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2" name="Group 1">
            <a:extLst>
              <a:ext uri="{FF2B5EF4-FFF2-40B4-BE49-F238E27FC236}">
                <a16:creationId xmlns:a16="http://schemas.microsoft.com/office/drawing/2014/main" id="{1FE57AC0-8A4D-FBCF-D1D3-3436CD540C5E}"/>
              </a:ext>
            </a:extLst>
          </p:cNvPr>
          <p:cNvGrpSpPr>
            <a:grpSpLocks/>
          </p:cNvGrpSpPr>
          <p:nvPr/>
        </p:nvGrpSpPr>
        <p:grpSpPr bwMode="auto">
          <a:xfrm>
            <a:off x="1395413" y="4953000"/>
            <a:ext cx="1922462" cy="1231900"/>
            <a:chOff x="1394875" y="4953000"/>
            <a:chExt cx="1923000" cy="1231900"/>
          </a:xfrm>
        </p:grpSpPr>
        <p:sp>
          <p:nvSpPr>
            <p:cNvPr id="5152" name="Text Box 1031">
              <a:extLst>
                <a:ext uri="{FF2B5EF4-FFF2-40B4-BE49-F238E27FC236}">
                  <a16:creationId xmlns:a16="http://schemas.microsoft.com/office/drawing/2014/main" id="{FB708290-2A4A-0D82-5719-DB2D2E281545}"/>
                </a:ext>
              </a:extLst>
            </p:cNvPr>
            <p:cNvSpPr txBox="1">
              <a:spLocks noChangeArrowheads="1"/>
            </p:cNvSpPr>
            <p:nvPr/>
          </p:nvSpPr>
          <p:spPr bwMode="auto">
            <a:xfrm>
              <a:off x="1676400" y="5867400"/>
              <a:ext cx="1641475"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400">
                  <a:cs typeface="Arial" panose="020B0604020202020204" pitchFamily="34" charset="0"/>
                </a:rPr>
                <a:t>HYDRO ENERGY</a:t>
              </a:r>
            </a:p>
          </p:txBody>
        </p:sp>
        <p:sp>
          <p:nvSpPr>
            <p:cNvPr id="5153" name="Line 1042">
              <a:extLst>
                <a:ext uri="{FF2B5EF4-FFF2-40B4-BE49-F238E27FC236}">
                  <a16:creationId xmlns:a16="http://schemas.microsoft.com/office/drawing/2014/main" id="{55D75CAC-707C-0A77-77C9-596FA6A66C8A}"/>
                </a:ext>
              </a:extLst>
            </p:cNvPr>
            <p:cNvSpPr>
              <a:spLocks noChangeShapeType="1"/>
            </p:cNvSpPr>
            <p:nvPr/>
          </p:nvSpPr>
          <p:spPr bwMode="auto">
            <a:xfrm>
              <a:off x="2497137" y="4953000"/>
              <a:ext cx="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54" name="Text Box 1049">
              <a:extLst>
                <a:ext uri="{FF2B5EF4-FFF2-40B4-BE49-F238E27FC236}">
                  <a16:creationId xmlns:a16="http://schemas.microsoft.com/office/drawing/2014/main" id="{68B9D85C-F5A1-811A-93C4-2EF214FE8B13}"/>
                </a:ext>
              </a:extLst>
            </p:cNvPr>
            <p:cNvSpPr txBox="1">
              <a:spLocks noChangeArrowheads="1"/>
            </p:cNvSpPr>
            <p:nvPr/>
          </p:nvSpPr>
          <p:spPr bwMode="auto">
            <a:xfrm>
              <a:off x="1394875" y="5333999"/>
              <a:ext cx="10422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eaLnBrk="1" hangingPunct="1">
                <a:spcBef>
                  <a:spcPct val="0"/>
                </a:spcBef>
                <a:buFontTx/>
                <a:buNone/>
              </a:pPr>
              <a:r>
                <a:rPr lang="en-US" altLang="en-US" sz="1000">
                  <a:cs typeface="Arial" panose="020B0604020202020204" pitchFamily="34" charset="0"/>
                </a:rPr>
                <a:t>VELOCIT/Head</a:t>
              </a:r>
            </a:p>
          </p:txBody>
        </p:sp>
      </p:grpSp>
      <p:grpSp>
        <p:nvGrpSpPr>
          <p:cNvPr id="3" name="Group 38">
            <a:extLst>
              <a:ext uri="{FF2B5EF4-FFF2-40B4-BE49-F238E27FC236}">
                <a16:creationId xmlns:a16="http://schemas.microsoft.com/office/drawing/2014/main" id="{9BF611EF-A5C1-CA31-A65C-AFB99D11CC23}"/>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358D27A4-0EA6-3BBC-D377-164F04E2F42A}"/>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3A642945-CDDF-8F04-87EA-62D6ADC2C482}"/>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E1ECBEC3-B568-6AA9-45B9-1AEC02FCE2B9}"/>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5C79A7C7-2EFA-440E-B23E-C783FD18447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13DB03C2-547D-CD00-952F-4219AAF296E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D9347659-D145-796E-1273-2531BF0DB46B}"/>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1257E7AB-5FFB-5BDD-2C93-F965A02654E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E05FBF50-00D3-8255-CFCB-EB5571C6859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08604E53-2606-B014-F517-1922314803E8}"/>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BD97FEB9-737D-5E3B-2F1E-8A3BD99BD90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359D0E7F-D72C-3A58-E575-87B50389D6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4E1FCA4F-67BF-14B3-802D-F96B63FC822D}"/>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6EAE04B9-518D-406D-4C0A-2823A4F613A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5F4C3D86-7FE6-E9B2-9FB1-AD9CAD454E0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502513C2-2AA4-692B-B00C-8B578304A620}"/>
                  </a:ext>
                </a:extLst>
              </p:cNvPr>
              <p:cNvSpPr>
                <a:spLocks noChangeArrowheads="1"/>
              </p:cNvSpPr>
              <p:nvPr/>
            </p:nvSpPr>
            <p:spPr bwMode="auto">
              <a:xfrm>
                <a:off x="198706" y="1775315"/>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68BE427D-F2FC-F9E3-A0D5-8C19D8F68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1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14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1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51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a:extLst>
              <a:ext uri="{FF2B5EF4-FFF2-40B4-BE49-F238E27FC236}">
                <a16:creationId xmlns:a16="http://schemas.microsoft.com/office/drawing/2014/main" id="{9669F8BA-0EA7-70EA-AA89-876F3955872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0374" y="914400"/>
            <a:ext cx="7850187" cy="545306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itle 4">
            <a:extLst>
              <a:ext uri="{FF2B5EF4-FFF2-40B4-BE49-F238E27FC236}">
                <a16:creationId xmlns:a16="http://schemas.microsoft.com/office/drawing/2014/main" id="{5EF59E9B-8FFF-46A2-6DB5-9844458F0F7C}"/>
              </a:ext>
            </a:extLst>
          </p:cNvPr>
          <p:cNvSpPr>
            <a:spLocks noGrp="1" noChangeArrowheads="1"/>
          </p:cNvSpPr>
          <p:nvPr>
            <p:ph type="title"/>
          </p:nvPr>
        </p:nvSpPr>
        <p:spPr>
          <a:xfrm>
            <a:off x="354013" y="201613"/>
            <a:ext cx="6845873" cy="774700"/>
          </a:xfrm>
        </p:spPr>
        <p:txBody>
          <a:bodyPr/>
          <a:lstStyle/>
          <a:p>
            <a:pPr eaLnBrk="1" hangingPunct="1"/>
            <a:r>
              <a:rPr lang="en-IN" altLang="en-US" sz="2800" dirty="0"/>
              <a:t>Solar Energy is Responsible for Emergence of All the Energy Sources </a:t>
            </a:r>
          </a:p>
        </p:txBody>
      </p:sp>
      <p:grpSp>
        <p:nvGrpSpPr>
          <p:cNvPr id="2" name="Group 38">
            <a:extLst>
              <a:ext uri="{FF2B5EF4-FFF2-40B4-BE49-F238E27FC236}">
                <a16:creationId xmlns:a16="http://schemas.microsoft.com/office/drawing/2014/main" id="{0A1ACD9C-0929-B0DE-A7C3-EC153096233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DCD8A4E-81FF-4C98-358B-48AD68181AFD}"/>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86FBB808-B376-DDA8-4EEF-108E12E53BD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DAA551FB-D9C6-7DB8-4F9F-EC24616CCC7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1195FA56-56CC-A9D3-492B-5FC46C43DE3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FFD70F2B-D1A9-18C8-75AF-B302FF92804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EB99C5F1-B9CF-9964-D55A-CD2E942802B9}"/>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F9DDF89-5B81-5821-80E3-0EBE54850DC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28407087-8103-96D7-737F-1D169B9C486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B8A2F3C6-B00E-DB3B-EFAB-9742103CED4F}"/>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94A56CFA-E435-E44B-729F-098121DFEEB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94FA67AD-C3E4-813E-5F40-060880024B3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4E0C600-CD86-2AD3-6584-AFEB7B33C89B}"/>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3EB75AE9-2DA1-BFD2-66C7-108918EA043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4513B632-7067-4A84-7F4C-DBB54EBE657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58D033FD-D5F3-22D0-D108-206C7B1EC55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D8F8FF19-87EA-55BC-B554-C883D3719E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4097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anim calcmode="lin" valueType="num">
                                      <p:cBhvr>
                                        <p:cTn id="7" dur="1000" fill="hold"/>
                                        <p:tgtEl>
                                          <p:spTgt spid="9219"/>
                                        </p:tgtEl>
                                        <p:attrNameLst>
                                          <p:attrName>ppt_w</p:attrName>
                                        </p:attrNameLst>
                                      </p:cBhvr>
                                      <p:tavLst>
                                        <p:tav tm="0">
                                          <p:val>
                                            <p:fltVal val="0"/>
                                          </p:val>
                                        </p:tav>
                                        <p:tav tm="100000">
                                          <p:val>
                                            <p:strVal val="#ppt_w"/>
                                          </p:val>
                                        </p:tav>
                                      </p:tavLst>
                                    </p:anim>
                                    <p:anim calcmode="lin" valueType="num">
                                      <p:cBhvr>
                                        <p:cTn id="8" dur="1000" fill="hold"/>
                                        <p:tgtEl>
                                          <p:spTgt spid="9219"/>
                                        </p:tgtEl>
                                        <p:attrNameLst>
                                          <p:attrName>ppt_h</p:attrName>
                                        </p:attrNameLst>
                                      </p:cBhvr>
                                      <p:tavLst>
                                        <p:tav tm="0">
                                          <p:val>
                                            <p:fltVal val="0"/>
                                          </p:val>
                                        </p:tav>
                                        <p:tav tm="100000">
                                          <p:val>
                                            <p:strVal val="#ppt_h"/>
                                          </p:val>
                                        </p:tav>
                                      </p:tavLst>
                                    </p:anim>
                                    <p:anim calcmode="lin" valueType="num">
                                      <p:cBhvr>
                                        <p:cTn id="9" dur="1000" fill="hold"/>
                                        <p:tgtEl>
                                          <p:spTgt spid="9219"/>
                                        </p:tgtEl>
                                        <p:attrNameLst>
                                          <p:attrName>style.rotation</p:attrName>
                                        </p:attrNameLst>
                                      </p:cBhvr>
                                      <p:tavLst>
                                        <p:tav tm="0">
                                          <p:val>
                                            <p:fltVal val="90"/>
                                          </p:val>
                                        </p:tav>
                                        <p:tav tm="100000">
                                          <p:val>
                                            <p:fltVal val="0"/>
                                          </p:val>
                                        </p:tav>
                                      </p:tavLst>
                                    </p:anim>
                                    <p:animEffect transition="in" filter="fade">
                                      <p:cBhvr>
                                        <p:cTn id="10" dur="10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97D75-E6F9-097F-8688-E7AA872C869B}"/>
            </a:ext>
          </a:extLst>
        </p:cNvPr>
        <p:cNvGrpSpPr/>
        <p:nvPr/>
      </p:nvGrpSpPr>
      <p:grpSpPr>
        <a:xfrm>
          <a:off x="0" y="0"/>
          <a:ext cx="0" cy="0"/>
          <a:chOff x="0" y="0"/>
          <a:chExt cx="0" cy="0"/>
        </a:xfrm>
      </p:grpSpPr>
      <p:sp>
        <p:nvSpPr>
          <p:cNvPr id="6146" name="Title 4">
            <a:extLst>
              <a:ext uri="{FF2B5EF4-FFF2-40B4-BE49-F238E27FC236}">
                <a16:creationId xmlns:a16="http://schemas.microsoft.com/office/drawing/2014/main" id="{CB57459D-E920-49B8-66F0-C2140A8B3BD9}"/>
              </a:ext>
            </a:extLst>
          </p:cNvPr>
          <p:cNvSpPr>
            <a:spLocks noGrp="1"/>
          </p:cNvSpPr>
          <p:nvPr>
            <p:ph type="ctrTitle"/>
          </p:nvPr>
        </p:nvSpPr>
        <p:spPr>
          <a:xfrm>
            <a:off x="484188" y="228601"/>
            <a:ext cx="7772400" cy="914400"/>
          </a:xfrm>
        </p:spPr>
        <p:txBody>
          <a:bodyPr/>
          <a:lstStyle/>
          <a:p>
            <a:r>
              <a:rPr lang="en-US" altLang="en-US" sz="2800" dirty="0"/>
              <a:t>The Theology of Sun &amp; Solar Energy</a:t>
            </a:r>
          </a:p>
        </p:txBody>
      </p:sp>
      <p:grpSp>
        <p:nvGrpSpPr>
          <p:cNvPr id="2" name="Group 38">
            <a:extLst>
              <a:ext uri="{FF2B5EF4-FFF2-40B4-BE49-F238E27FC236}">
                <a16:creationId xmlns:a16="http://schemas.microsoft.com/office/drawing/2014/main" id="{D2365908-4F71-B353-882C-EBF4C035E97A}"/>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3227A5FE-26DA-60AB-F8A1-CE6E304F8EE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713AFD8-AA63-AC73-EE44-B8A79B8DEF7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DDEB9EA-5DB5-62C1-B602-CFC9FA65E28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53FCCE2-0FD3-099F-687E-DF822808145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BB21647-892A-195B-BF8F-B2123B14648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DB267E0-2B38-55BE-7B92-F31435C0E8A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2597DD9-9E73-EE63-5695-3AE14FB07C0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B37F40E-B96A-5C94-CC62-F60065B3F60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240E02A-B619-C822-031B-7C996131027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2B808AA-CC9B-8575-E8E5-F7EBB37B0A9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FEF61577-74EA-8A67-E68E-65F62FCEA79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124683C-C4AF-3AA2-7599-FF00AB658E2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4848C14-E643-C4E4-A4B0-9ABC98551D2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8ED653B-049D-2575-8877-B9510CF75F4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AFD2CBA-8238-5EFA-C7C3-FBEF695AC7B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BB4D8ED-61D1-7AA7-91AF-252D23B871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3787" y="1944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TextBox 22">
            <a:extLst>
              <a:ext uri="{FF2B5EF4-FFF2-40B4-BE49-F238E27FC236}">
                <a16:creationId xmlns:a16="http://schemas.microsoft.com/office/drawing/2014/main" id="{3ADC325B-B35E-87A8-01B3-5E511674B1DE}"/>
              </a:ext>
            </a:extLst>
          </p:cNvPr>
          <p:cNvSpPr txBox="1"/>
          <p:nvPr/>
        </p:nvSpPr>
        <p:spPr>
          <a:xfrm>
            <a:off x="479895" y="1596175"/>
            <a:ext cx="8229600" cy="2308324"/>
          </a:xfrm>
          <a:prstGeom prst="rect">
            <a:avLst/>
          </a:prstGeom>
          <a:noFill/>
        </p:spPr>
        <p:txBody>
          <a:bodyPr wrap="square">
            <a:spAutoFit/>
          </a:bodyPr>
          <a:lstStyle/>
          <a:p>
            <a:pPr marL="342900" indent="-342900">
              <a:buFont typeface="Arial" panose="020B0604020202020204" pitchFamily="34" charset="0"/>
              <a:buChar char="•"/>
            </a:pPr>
            <a:r>
              <a:rPr lang="en-IN" dirty="0"/>
              <a:t>If a theorem cannot be proven within a certain set of axioms, it may be referred to as </a:t>
            </a:r>
            <a:r>
              <a:rPr lang="en-IN" b="1" dirty="0"/>
              <a:t>"undecidable"</a:t>
            </a:r>
            <a:r>
              <a:rPr lang="en-IN" dirty="0"/>
              <a:t> or </a:t>
            </a:r>
            <a:r>
              <a:rPr lang="en-IN" b="1" dirty="0"/>
              <a:t>"unprovable"</a:t>
            </a:r>
            <a:r>
              <a:rPr lang="en-IN" dirty="0"/>
              <a:t> in mathematical logic. </a:t>
            </a:r>
          </a:p>
          <a:p>
            <a:pPr marL="342900" indent="-342900">
              <a:buFont typeface="Arial" panose="020B0604020202020204" pitchFamily="34" charset="0"/>
              <a:buChar char="•"/>
            </a:pPr>
            <a:r>
              <a:rPr lang="en-IN" dirty="0"/>
              <a:t>Gödel's incompleteness theorems illustrate that certain statements in a formal system are true but cannot be proven within that system.</a:t>
            </a:r>
          </a:p>
        </p:txBody>
      </p:sp>
    </p:spTree>
    <p:extLst>
      <p:ext uri="{BB962C8B-B14F-4D97-AF65-F5344CB8AC3E}">
        <p14:creationId xmlns:p14="http://schemas.microsoft.com/office/powerpoint/2010/main" val="3195614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dissolv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dissolve">
                                      <p:cBhvr>
                                        <p:cTn id="12" dur="500"/>
                                        <p:tgtEl>
                                          <p:spTgt spid="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a:extLst>
              <a:ext uri="{FF2B5EF4-FFF2-40B4-BE49-F238E27FC236}">
                <a16:creationId xmlns:a16="http://schemas.microsoft.com/office/drawing/2014/main" id="{A42E93F8-57A5-44F8-9EDB-192F373A3220}"/>
              </a:ext>
            </a:extLst>
          </p:cNvPr>
          <p:cNvSpPr>
            <a:spLocks noGrp="1"/>
          </p:cNvSpPr>
          <p:nvPr>
            <p:ph type="title"/>
          </p:nvPr>
        </p:nvSpPr>
        <p:spPr>
          <a:xfrm>
            <a:off x="762000" y="342575"/>
            <a:ext cx="6316663" cy="639762"/>
          </a:xfrm>
        </p:spPr>
        <p:txBody>
          <a:bodyPr/>
          <a:lstStyle/>
          <a:p>
            <a:r>
              <a:rPr lang="en-US" altLang="en-US" sz="2800" dirty="0"/>
              <a:t>The Sun Enlightens Every Life</a:t>
            </a:r>
          </a:p>
        </p:txBody>
      </p:sp>
      <p:sp>
        <p:nvSpPr>
          <p:cNvPr id="6" name="Content Placeholder 5">
            <a:extLst>
              <a:ext uri="{FF2B5EF4-FFF2-40B4-BE49-F238E27FC236}">
                <a16:creationId xmlns:a16="http://schemas.microsoft.com/office/drawing/2014/main" id="{EB2D7A8F-36C5-40E9-95F2-20A484092772}"/>
              </a:ext>
            </a:extLst>
          </p:cNvPr>
          <p:cNvSpPr>
            <a:spLocks noGrp="1"/>
          </p:cNvSpPr>
          <p:nvPr>
            <p:ph idx="1"/>
          </p:nvPr>
        </p:nvSpPr>
        <p:spPr>
          <a:xfrm>
            <a:off x="273651" y="5019796"/>
            <a:ext cx="8870349" cy="1066800"/>
          </a:xfrm>
        </p:spPr>
        <p:txBody>
          <a:bodyPr/>
          <a:lstStyle/>
          <a:p>
            <a:pPr marL="0" indent="0">
              <a:buNone/>
            </a:pPr>
            <a:r>
              <a:rPr lang="en-US" altLang="en-US" sz="3600" b="1" dirty="0">
                <a:latin typeface="Blackadder ITC" panose="04020505051007020D02" pitchFamily="82" charset="0"/>
              </a:rPr>
              <a:t>Kowsalya </a:t>
            </a:r>
            <a:r>
              <a:rPr lang="en-US" altLang="en-US" sz="3600" b="1" dirty="0" err="1">
                <a:latin typeface="Blackadder ITC" panose="04020505051007020D02" pitchFamily="82" charset="0"/>
              </a:rPr>
              <a:t>supraja</a:t>
            </a:r>
            <a:r>
              <a:rPr lang="en-US" altLang="en-US" sz="3600" b="1" dirty="0">
                <a:latin typeface="Blackadder ITC" panose="04020505051007020D02" pitchFamily="82" charset="0"/>
              </a:rPr>
              <a:t> Rama </a:t>
            </a:r>
            <a:r>
              <a:rPr lang="en-US" altLang="en-US" sz="3600" b="1" dirty="0" err="1">
                <a:latin typeface="Blackadder ITC" panose="04020505051007020D02" pitchFamily="82" charset="0"/>
              </a:rPr>
              <a:t>poorva</a:t>
            </a:r>
            <a:r>
              <a:rPr lang="en-US" altLang="en-US" sz="3600" b="1" dirty="0">
                <a:latin typeface="Blackadder ITC" panose="04020505051007020D02" pitchFamily="82" charset="0"/>
              </a:rPr>
              <a:t> sandhya </a:t>
            </a:r>
            <a:r>
              <a:rPr lang="en-US" altLang="en-US" sz="3600" b="1" dirty="0" err="1">
                <a:latin typeface="Blackadder ITC" panose="04020505051007020D02" pitchFamily="82" charset="0"/>
              </a:rPr>
              <a:t>pravarthathe</a:t>
            </a:r>
            <a:br>
              <a:rPr lang="en-US" altLang="en-US" sz="3600" b="1" dirty="0">
                <a:latin typeface="Blackadder ITC" panose="04020505051007020D02" pitchFamily="82" charset="0"/>
              </a:rPr>
            </a:br>
            <a:r>
              <a:rPr lang="en-US" altLang="en-US" sz="3600" b="1" dirty="0" err="1">
                <a:latin typeface="Blackadder ITC" panose="04020505051007020D02" pitchFamily="82" charset="0"/>
              </a:rPr>
              <a:t>Uthishta</a:t>
            </a:r>
            <a:r>
              <a:rPr lang="en-US" altLang="en-US" sz="3600" b="1" dirty="0">
                <a:latin typeface="Blackadder ITC" panose="04020505051007020D02" pitchFamily="82" charset="0"/>
              </a:rPr>
              <a:t> </a:t>
            </a:r>
            <a:r>
              <a:rPr lang="en-US" altLang="en-US" sz="3600" b="1" dirty="0" err="1">
                <a:latin typeface="Blackadder ITC" panose="04020505051007020D02" pitchFamily="82" charset="0"/>
              </a:rPr>
              <a:t>narasardoola</a:t>
            </a:r>
            <a:r>
              <a:rPr lang="en-US" altLang="en-US" sz="3600" b="1" dirty="0">
                <a:latin typeface="Blackadder ITC" panose="04020505051007020D02" pitchFamily="82" charset="0"/>
              </a:rPr>
              <a:t> </a:t>
            </a:r>
            <a:r>
              <a:rPr lang="en-US" altLang="en-US" sz="3600" b="1" dirty="0" err="1">
                <a:latin typeface="Blackadder ITC" panose="04020505051007020D02" pitchFamily="82" charset="0"/>
              </a:rPr>
              <a:t>karthavyam</a:t>
            </a:r>
            <a:r>
              <a:rPr lang="en-US" altLang="en-US" sz="3600" b="1" dirty="0">
                <a:latin typeface="Blackadder ITC" panose="04020505051007020D02" pitchFamily="82" charset="0"/>
              </a:rPr>
              <a:t> </a:t>
            </a:r>
            <a:r>
              <a:rPr lang="en-US" altLang="en-US" sz="3600" b="1" dirty="0" err="1">
                <a:latin typeface="Blackadder ITC" panose="04020505051007020D02" pitchFamily="82" charset="0"/>
              </a:rPr>
              <a:t>daivamahnikam</a:t>
            </a:r>
            <a:r>
              <a:rPr lang="en-US" altLang="en-US" sz="3600" b="1" dirty="0">
                <a:latin typeface="Blackadder ITC" panose="04020505051007020D02" pitchFamily="82" charset="0"/>
              </a:rPr>
              <a:t> </a:t>
            </a:r>
          </a:p>
        </p:txBody>
      </p:sp>
      <p:pic>
        <p:nvPicPr>
          <p:cNvPr id="22532" name="Picture 4" descr="http://adigaurahivasibrahmansamaj.webs.com/rishi3.jpg">
            <a:extLst>
              <a:ext uri="{FF2B5EF4-FFF2-40B4-BE49-F238E27FC236}">
                <a16:creationId xmlns:a16="http://schemas.microsoft.com/office/drawing/2014/main" id="{11F9185B-4187-4F6F-8219-5A71B0AFE3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194661"/>
            <a:ext cx="3078001" cy="360557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C92CA154-0C71-4E2A-3F63-72513BD2511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40B3212-D432-4781-752D-AB689B4BDD2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3AF6D8D-A8C2-7979-936A-C53D5CCB44E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5003BFE-D082-8FE1-CE2B-74198DA5708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32A870A7-827D-3134-F32A-6780232BF76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782E0E0-AFB0-F645-5E26-82C9D3BD7FA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A81E1FC-A04A-F8F7-E8BA-42382B2016B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918B73E-F739-589E-0311-D26251C94B8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21C0CD3-DDA9-469B-A50E-4CF6FC8F031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AB22CDA-C131-26EE-284A-E29BC1D3C79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8DBF796-2F2E-4CFB-BB90-7B2BE0C4939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14D9F4B-8887-7CCE-7653-558DE5D720F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7B0D7DD-FEBD-5BDE-B19A-D7636B091AA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AC0219B-BE5F-A99B-03B4-2EE782DC1DF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447C534-1C6A-1EF5-3E09-B125AB3977F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739EE05-8CE6-3435-B259-1DFEC61201B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D23E79B-770F-323E-F6C6-39C428562F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circle(in)">
                                      <p:cBhvr>
                                        <p:cTn id="7" dur="500"/>
                                        <p:tgtEl>
                                          <p:spTgt spid="225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dissolv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3">
            <a:extLst>
              <a:ext uri="{FF2B5EF4-FFF2-40B4-BE49-F238E27FC236}">
                <a16:creationId xmlns:a16="http://schemas.microsoft.com/office/drawing/2014/main" id="{3E06E553-98E8-4F6F-A8CB-85BE5F4264A8}"/>
              </a:ext>
            </a:extLst>
          </p:cNvPr>
          <p:cNvSpPr>
            <a:spLocks noGrp="1" noChangeArrowheads="1"/>
          </p:cNvSpPr>
          <p:nvPr>
            <p:ph type="title"/>
          </p:nvPr>
        </p:nvSpPr>
        <p:spPr>
          <a:xfrm>
            <a:off x="323431" y="342055"/>
            <a:ext cx="8229600" cy="757984"/>
          </a:xfrm>
          <a:solidFill>
            <a:srgbClr val="FFFFFF"/>
          </a:solidFill>
        </p:spPr>
        <p:txBody>
          <a:bodyPr/>
          <a:lstStyle/>
          <a:p>
            <a:pPr algn="ctr"/>
            <a:r>
              <a:rPr lang="en-IN" altLang="en-US" sz="2800" dirty="0"/>
              <a:t>Vedic Description of Surya</a:t>
            </a:r>
          </a:p>
        </p:txBody>
      </p:sp>
      <p:pic>
        <p:nvPicPr>
          <p:cNvPr id="5" name="Picture 4">
            <a:extLst>
              <a:ext uri="{FF2B5EF4-FFF2-40B4-BE49-F238E27FC236}">
                <a16:creationId xmlns:a16="http://schemas.microsoft.com/office/drawing/2014/main" id="{5A6BB9B5-F80F-4B60-81F4-8EF0C416446F}"/>
              </a:ext>
            </a:extLst>
          </p:cNvPr>
          <p:cNvPicPr>
            <a:picLocks noChangeAspect="1"/>
          </p:cNvPicPr>
          <p:nvPr/>
        </p:nvPicPr>
        <p:blipFill>
          <a:blip r:embed="rId2"/>
          <a:stretch>
            <a:fillRect/>
          </a:stretch>
        </p:blipFill>
        <p:spPr>
          <a:xfrm rot="1587673">
            <a:off x="1208638" y="1485186"/>
            <a:ext cx="6400663" cy="4277219"/>
          </a:xfrm>
          <a:prstGeom prst="ellipse">
            <a:avLst/>
          </a:prstGeom>
          <a:ln>
            <a:noFill/>
          </a:ln>
          <a:effectLst>
            <a:softEdge rad="112500"/>
          </a:effectLst>
        </p:spPr>
      </p:pic>
      <p:grpSp>
        <p:nvGrpSpPr>
          <p:cNvPr id="12294" name="Group 26">
            <a:extLst>
              <a:ext uri="{FF2B5EF4-FFF2-40B4-BE49-F238E27FC236}">
                <a16:creationId xmlns:a16="http://schemas.microsoft.com/office/drawing/2014/main" id="{258992B6-7C92-495B-A13F-15563F9B6D51}"/>
              </a:ext>
            </a:extLst>
          </p:cNvPr>
          <p:cNvGrpSpPr>
            <a:grpSpLocks/>
          </p:cNvGrpSpPr>
          <p:nvPr/>
        </p:nvGrpSpPr>
        <p:grpSpPr bwMode="auto">
          <a:xfrm>
            <a:off x="889000" y="4267200"/>
            <a:ext cx="1625600" cy="739775"/>
            <a:chOff x="889454" y="4267200"/>
            <a:chExt cx="1625146" cy="739011"/>
          </a:xfrm>
          <a:solidFill>
            <a:srgbClr val="FFFFFF"/>
          </a:solidFill>
        </p:grpSpPr>
        <p:sp>
          <p:nvSpPr>
            <p:cNvPr id="12313" name="Rectangle 20">
              <a:extLst>
                <a:ext uri="{FF2B5EF4-FFF2-40B4-BE49-F238E27FC236}">
                  <a16:creationId xmlns:a16="http://schemas.microsoft.com/office/drawing/2014/main" id="{C2A9B993-114C-4352-A231-F7296630ACB5}"/>
                </a:ext>
              </a:extLst>
            </p:cNvPr>
            <p:cNvSpPr>
              <a:spLocks noChangeArrowheads="1"/>
            </p:cNvSpPr>
            <p:nvPr/>
          </p:nvSpPr>
          <p:spPr bwMode="auto">
            <a:xfrm rot="2636936">
              <a:off x="889454" y="4518705"/>
              <a:ext cx="1278470" cy="4875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nSpc>
                  <a:spcPct val="107000"/>
                </a:lnSpc>
                <a:spcBef>
                  <a:spcPct val="0"/>
                </a:spcBef>
                <a:spcAft>
                  <a:spcPts val="800"/>
                </a:spcAft>
                <a:buFontTx/>
                <a:buNone/>
              </a:pPr>
              <a:r>
                <a:rPr lang="en-GB" altLang="en-US" sz="2400" dirty="0">
                  <a:solidFill>
                    <a:srgbClr val="7030A0"/>
                  </a:solidFill>
                </a:rPr>
                <a:t>Gayatri, </a:t>
              </a:r>
              <a:endParaRPr lang="en-IN" altLang="en-US" sz="2400" dirty="0">
                <a:solidFill>
                  <a:srgbClr val="7030A0"/>
                </a:solidFill>
                <a:latin typeface="Calibri" panose="020F0502020204030204" pitchFamily="34" charset="0"/>
              </a:endParaRPr>
            </a:p>
          </p:txBody>
        </p:sp>
        <p:cxnSp>
          <p:nvCxnSpPr>
            <p:cNvPr id="3" name="Straight Arrow Connector 2">
              <a:extLst>
                <a:ext uri="{FF2B5EF4-FFF2-40B4-BE49-F238E27FC236}">
                  <a16:creationId xmlns:a16="http://schemas.microsoft.com/office/drawing/2014/main" id="{562488BA-FE18-4587-B1F3-AE638740D648}"/>
                </a:ext>
              </a:extLst>
            </p:cNvPr>
            <p:cNvCxnSpPr/>
            <p:nvPr/>
          </p:nvCxnSpPr>
          <p:spPr>
            <a:xfrm flipH="1">
              <a:off x="2057528" y="4267200"/>
              <a:ext cx="457072" cy="304485"/>
            </a:xfrm>
            <a:prstGeom prst="straightConnector1">
              <a:avLst/>
            </a:prstGeom>
            <a:grpFill/>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295" name="Group 30">
            <a:extLst>
              <a:ext uri="{FF2B5EF4-FFF2-40B4-BE49-F238E27FC236}">
                <a16:creationId xmlns:a16="http://schemas.microsoft.com/office/drawing/2014/main" id="{8DDF23CB-C97E-4878-A961-068913927875}"/>
              </a:ext>
            </a:extLst>
          </p:cNvPr>
          <p:cNvGrpSpPr>
            <a:grpSpLocks/>
          </p:cNvGrpSpPr>
          <p:nvPr/>
        </p:nvGrpSpPr>
        <p:grpSpPr bwMode="auto">
          <a:xfrm>
            <a:off x="2070100" y="4397375"/>
            <a:ext cx="1450975" cy="1449388"/>
            <a:chOff x="2070632" y="4398166"/>
            <a:chExt cx="1451104" cy="1448050"/>
          </a:xfrm>
          <a:solidFill>
            <a:srgbClr val="FFFFFF"/>
          </a:solidFill>
        </p:grpSpPr>
        <p:sp>
          <p:nvSpPr>
            <p:cNvPr id="22" name="Rectangle 21">
              <a:extLst>
                <a:ext uri="{FF2B5EF4-FFF2-40B4-BE49-F238E27FC236}">
                  <a16:creationId xmlns:a16="http://schemas.microsoft.com/office/drawing/2014/main" id="{27C707E6-D71C-4660-9CB8-FC19D3F03D5A}"/>
                </a:ext>
              </a:extLst>
            </p:cNvPr>
            <p:cNvSpPr/>
            <p:nvPr/>
          </p:nvSpPr>
          <p:spPr>
            <a:xfrm rot="1552110">
              <a:off x="2070632" y="5359303"/>
              <a:ext cx="1052607" cy="486913"/>
            </a:xfrm>
            <a:prstGeom prst="rect">
              <a:avLst/>
            </a:prstGeom>
            <a:grpFill/>
          </p:spPr>
          <p:txBody>
            <a:bodyPr>
              <a:spAutoFit/>
            </a:bodyPr>
            <a:lstStyle/>
            <a:p>
              <a:pPr>
                <a:lnSpc>
                  <a:spcPct val="107000"/>
                </a:lnSpc>
                <a:spcAft>
                  <a:spcPts val="800"/>
                </a:spcAft>
                <a:defRPr/>
              </a:pPr>
              <a:r>
                <a:rPr lang="en-GB" dirty="0" err="1">
                  <a:solidFill>
                    <a:schemeClr val="accent2">
                      <a:lumMod val="60000"/>
                      <a:lumOff val="40000"/>
                    </a:schemeClr>
                  </a:solidFill>
                  <a:ea typeface="Calibri" panose="020F0502020204030204" pitchFamily="34" charset="0"/>
                </a:rPr>
                <a:t>Brihati</a:t>
              </a:r>
              <a:endParaRPr lang="en-IN" dirty="0">
                <a:solidFill>
                  <a:schemeClr val="accent2">
                    <a:lumMod val="60000"/>
                    <a:lumOff val="40000"/>
                  </a:schemeClr>
                </a:solidFill>
                <a:latin typeface="Calibri" panose="020F0502020204030204" pitchFamily="34" charset="0"/>
                <a:ea typeface="Calibri" panose="020F0502020204030204" pitchFamily="34" charset="0"/>
              </a:endParaRPr>
            </a:p>
          </p:txBody>
        </p:sp>
        <p:cxnSp>
          <p:nvCxnSpPr>
            <p:cNvPr id="29" name="Straight Arrow Connector 28">
              <a:extLst>
                <a:ext uri="{FF2B5EF4-FFF2-40B4-BE49-F238E27FC236}">
                  <a16:creationId xmlns:a16="http://schemas.microsoft.com/office/drawing/2014/main" id="{0D38476D-7D91-43DB-8CFA-6DE36F32AEAC}"/>
                </a:ext>
              </a:extLst>
            </p:cNvPr>
            <p:cNvCxnSpPr>
              <a:endCxn id="22" idx="0"/>
            </p:cNvCxnSpPr>
            <p:nvPr/>
          </p:nvCxnSpPr>
          <p:spPr>
            <a:xfrm flipH="1">
              <a:off x="2704101" y="4398166"/>
              <a:ext cx="817635" cy="984928"/>
            </a:xfrm>
            <a:prstGeom prst="straightConnector1">
              <a:avLst/>
            </a:prstGeom>
            <a:grpFill/>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296" name="Group 46">
            <a:extLst>
              <a:ext uri="{FF2B5EF4-FFF2-40B4-BE49-F238E27FC236}">
                <a16:creationId xmlns:a16="http://schemas.microsoft.com/office/drawing/2014/main" id="{4733334D-AF8B-4851-9D1F-B5E90646B11A}"/>
              </a:ext>
            </a:extLst>
          </p:cNvPr>
          <p:cNvGrpSpPr>
            <a:grpSpLocks/>
          </p:cNvGrpSpPr>
          <p:nvPr/>
        </p:nvGrpSpPr>
        <p:grpSpPr bwMode="auto">
          <a:xfrm>
            <a:off x="3171825" y="4524375"/>
            <a:ext cx="1428750" cy="1870075"/>
            <a:chOff x="3171902" y="4524060"/>
            <a:chExt cx="1428633" cy="1870205"/>
          </a:xfrm>
          <a:solidFill>
            <a:srgbClr val="FFFFFF"/>
          </a:solidFill>
        </p:grpSpPr>
        <p:sp>
          <p:nvSpPr>
            <p:cNvPr id="12309" name="Rectangle 22">
              <a:extLst>
                <a:ext uri="{FF2B5EF4-FFF2-40B4-BE49-F238E27FC236}">
                  <a16:creationId xmlns:a16="http://schemas.microsoft.com/office/drawing/2014/main" id="{D5184C9E-46CC-4688-83F6-1C1F20F188AE}"/>
                </a:ext>
              </a:extLst>
            </p:cNvPr>
            <p:cNvSpPr>
              <a:spLocks noChangeArrowheads="1"/>
            </p:cNvSpPr>
            <p:nvPr/>
          </p:nvSpPr>
          <p:spPr bwMode="auto">
            <a:xfrm rot="1313333">
              <a:off x="3171902" y="5906759"/>
              <a:ext cx="1428633" cy="4875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nSpc>
                  <a:spcPct val="107000"/>
                </a:lnSpc>
                <a:spcBef>
                  <a:spcPct val="0"/>
                </a:spcBef>
                <a:spcAft>
                  <a:spcPts val="800"/>
                </a:spcAft>
                <a:buFontTx/>
                <a:buNone/>
              </a:pPr>
              <a:r>
                <a:rPr lang="en-GB" altLang="en-US" sz="2400">
                  <a:solidFill>
                    <a:srgbClr val="0070C0"/>
                  </a:solidFill>
                </a:rPr>
                <a:t> Ushnih</a:t>
              </a:r>
              <a:endParaRPr lang="en-IN" altLang="en-US" sz="2400">
                <a:solidFill>
                  <a:srgbClr val="0070C0"/>
                </a:solidFill>
                <a:latin typeface="Calibri" panose="020F0502020204030204" pitchFamily="34" charset="0"/>
              </a:endParaRPr>
            </a:p>
          </p:txBody>
        </p:sp>
        <p:cxnSp>
          <p:nvCxnSpPr>
            <p:cNvPr id="32" name="Straight Arrow Connector 31">
              <a:extLst>
                <a:ext uri="{FF2B5EF4-FFF2-40B4-BE49-F238E27FC236}">
                  <a16:creationId xmlns:a16="http://schemas.microsoft.com/office/drawing/2014/main" id="{E93D42F0-31A1-4688-A9A0-E69E65552B27}"/>
                </a:ext>
              </a:extLst>
            </p:cNvPr>
            <p:cNvCxnSpPr/>
            <p:nvPr/>
          </p:nvCxnSpPr>
          <p:spPr>
            <a:xfrm flipH="1">
              <a:off x="4049718" y="4524060"/>
              <a:ext cx="85718" cy="1233574"/>
            </a:xfrm>
            <a:prstGeom prst="straightConnector1">
              <a:avLst/>
            </a:prstGeom>
            <a:grpFill/>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16657619-D429-4932-91F5-1C76DE072830}"/>
              </a:ext>
            </a:extLst>
          </p:cNvPr>
          <p:cNvGrpSpPr>
            <a:grpSpLocks/>
          </p:cNvGrpSpPr>
          <p:nvPr/>
        </p:nvGrpSpPr>
        <p:grpSpPr bwMode="auto">
          <a:xfrm>
            <a:off x="5106988" y="4686300"/>
            <a:ext cx="1976437" cy="1717733"/>
            <a:chOff x="5106422" y="4686297"/>
            <a:chExt cx="1977547" cy="1718210"/>
          </a:xfrm>
          <a:solidFill>
            <a:srgbClr val="FFFFFF"/>
          </a:solidFill>
        </p:grpSpPr>
        <p:sp>
          <p:nvSpPr>
            <p:cNvPr id="12307" name="Rectangle 23">
              <a:extLst>
                <a:ext uri="{FF2B5EF4-FFF2-40B4-BE49-F238E27FC236}">
                  <a16:creationId xmlns:a16="http://schemas.microsoft.com/office/drawing/2014/main" id="{EBA1DA03-4C41-49DA-A9ED-1FC525B1B7B0}"/>
                </a:ext>
              </a:extLst>
            </p:cNvPr>
            <p:cNvSpPr>
              <a:spLocks noChangeArrowheads="1"/>
            </p:cNvSpPr>
            <p:nvPr/>
          </p:nvSpPr>
          <p:spPr bwMode="auto">
            <a:xfrm rot="19128603">
              <a:off x="6189515" y="5936300"/>
              <a:ext cx="894454" cy="46820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nSpc>
                  <a:spcPct val="107000"/>
                </a:lnSpc>
                <a:spcBef>
                  <a:spcPct val="0"/>
                </a:spcBef>
                <a:spcAft>
                  <a:spcPts val="800"/>
                </a:spcAft>
                <a:buFontTx/>
                <a:buNone/>
              </a:pPr>
              <a:r>
                <a:rPr lang="en-GB" altLang="en-US" sz="2400" dirty="0" err="1">
                  <a:solidFill>
                    <a:srgbClr val="92D050"/>
                  </a:solidFill>
                </a:rPr>
                <a:t>Jagati</a:t>
              </a:r>
              <a:endParaRPr lang="en-IN" altLang="en-US" sz="2400" dirty="0">
                <a:solidFill>
                  <a:srgbClr val="92D050"/>
                </a:solidFill>
                <a:latin typeface="Calibri" panose="020F0502020204030204" pitchFamily="34" charset="0"/>
              </a:endParaRPr>
            </a:p>
          </p:txBody>
        </p:sp>
        <p:cxnSp>
          <p:nvCxnSpPr>
            <p:cNvPr id="34" name="Straight Arrow Connector 33">
              <a:extLst>
                <a:ext uri="{FF2B5EF4-FFF2-40B4-BE49-F238E27FC236}">
                  <a16:creationId xmlns:a16="http://schemas.microsoft.com/office/drawing/2014/main" id="{998BFAFC-10F6-4178-BA21-990FDCEB7A48}"/>
                </a:ext>
              </a:extLst>
            </p:cNvPr>
            <p:cNvCxnSpPr/>
            <p:nvPr/>
          </p:nvCxnSpPr>
          <p:spPr>
            <a:xfrm>
              <a:off x="5106422" y="4686297"/>
              <a:ext cx="1331072" cy="1418032"/>
            </a:xfrm>
            <a:prstGeom prst="straightConnector1">
              <a:avLst/>
            </a:prstGeom>
            <a:grpFill/>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298" name="Group 47">
            <a:extLst>
              <a:ext uri="{FF2B5EF4-FFF2-40B4-BE49-F238E27FC236}">
                <a16:creationId xmlns:a16="http://schemas.microsoft.com/office/drawing/2014/main" id="{ADCEC9C5-750A-4DB6-A41D-524067CC2600}"/>
              </a:ext>
            </a:extLst>
          </p:cNvPr>
          <p:cNvGrpSpPr>
            <a:grpSpLocks/>
          </p:cNvGrpSpPr>
          <p:nvPr/>
        </p:nvGrpSpPr>
        <p:grpSpPr bwMode="auto">
          <a:xfrm>
            <a:off x="6045200" y="4711700"/>
            <a:ext cx="2908300" cy="709613"/>
            <a:chOff x="6020255" y="3976322"/>
            <a:chExt cx="2907152" cy="709975"/>
          </a:xfrm>
          <a:solidFill>
            <a:srgbClr val="FFFFFF"/>
          </a:solidFill>
        </p:grpSpPr>
        <p:sp>
          <p:nvSpPr>
            <p:cNvPr id="12305" name="Rectangle 24">
              <a:extLst>
                <a:ext uri="{FF2B5EF4-FFF2-40B4-BE49-F238E27FC236}">
                  <a16:creationId xmlns:a16="http://schemas.microsoft.com/office/drawing/2014/main" id="{4952CA24-6685-4B68-914B-9D7C562ADB75}"/>
                </a:ext>
              </a:extLst>
            </p:cNvPr>
            <p:cNvSpPr>
              <a:spLocks noChangeArrowheads="1"/>
            </p:cNvSpPr>
            <p:nvPr/>
          </p:nvSpPr>
          <p:spPr bwMode="auto">
            <a:xfrm rot="815372">
              <a:off x="7174197" y="4133750"/>
              <a:ext cx="1753210" cy="4875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nSpc>
                  <a:spcPct val="107000"/>
                </a:lnSpc>
                <a:spcBef>
                  <a:spcPct val="0"/>
                </a:spcBef>
                <a:spcAft>
                  <a:spcPts val="800"/>
                </a:spcAft>
                <a:buFontTx/>
                <a:buNone/>
              </a:pPr>
              <a:r>
                <a:rPr lang="en-GB" altLang="en-US" sz="2400" b="1">
                  <a:solidFill>
                    <a:srgbClr val="FFFF00"/>
                  </a:solidFill>
                </a:rPr>
                <a:t>Trishtubha</a:t>
              </a:r>
              <a:endParaRPr lang="en-IN" altLang="en-US" sz="2400" b="1">
                <a:solidFill>
                  <a:srgbClr val="FFFF00"/>
                </a:solidFill>
                <a:latin typeface="Calibri" panose="020F0502020204030204" pitchFamily="34" charset="0"/>
              </a:endParaRPr>
            </a:p>
          </p:txBody>
        </p:sp>
        <p:cxnSp>
          <p:nvCxnSpPr>
            <p:cNvPr id="37" name="Straight Arrow Connector 36">
              <a:extLst>
                <a:ext uri="{FF2B5EF4-FFF2-40B4-BE49-F238E27FC236}">
                  <a16:creationId xmlns:a16="http://schemas.microsoft.com/office/drawing/2014/main" id="{324FF146-2AB0-4756-BEFE-A65C51864A10}"/>
                </a:ext>
              </a:extLst>
            </p:cNvPr>
            <p:cNvCxnSpPr/>
            <p:nvPr/>
          </p:nvCxnSpPr>
          <p:spPr>
            <a:xfrm>
              <a:off x="6020255" y="3976322"/>
              <a:ext cx="1520225" cy="709975"/>
            </a:xfrm>
            <a:prstGeom prst="straightConnector1">
              <a:avLst/>
            </a:prstGeom>
            <a:grpFill/>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299" name="Group 41">
            <a:extLst>
              <a:ext uri="{FF2B5EF4-FFF2-40B4-BE49-F238E27FC236}">
                <a16:creationId xmlns:a16="http://schemas.microsoft.com/office/drawing/2014/main" id="{D35B4E70-E40A-4D2E-8B5A-FAAB8484B76B}"/>
              </a:ext>
            </a:extLst>
          </p:cNvPr>
          <p:cNvGrpSpPr>
            <a:grpSpLocks/>
          </p:cNvGrpSpPr>
          <p:nvPr/>
        </p:nvGrpSpPr>
        <p:grpSpPr bwMode="auto">
          <a:xfrm>
            <a:off x="5829300" y="3368675"/>
            <a:ext cx="2986088" cy="487363"/>
            <a:chOff x="5828627" y="3369175"/>
            <a:chExt cx="2986672" cy="487506"/>
          </a:xfrm>
          <a:solidFill>
            <a:srgbClr val="FFFFFF"/>
          </a:solidFill>
        </p:grpSpPr>
        <p:sp>
          <p:nvSpPr>
            <p:cNvPr id="12303" name="Rectangle 25">
              <a:extLst>
                <a:ext uri="{FF2B5EF4-FFF2-40B4-BE49-F238E27FC236}">
                  <a16:creationId xmlns:a16="http://schemas.microsoft.com/office/drawing/2014/main" id="{61B46E2F-977D-4E7E-AE10-CDB0955D8D9C}"/>
                </a:ext>
              </a:extLst>
            </p:cNvPr>
            <p:cNvSpPr>
              <a:spLocks noChangeArrowheads="1"/>
            </p:cNvSpPr>
            <p:nvPr/>
          </p:nvSpPr>
          <p:spPr bwMode="auto">
            <a:xfrm rot="-447085">
              <a:off x="7126376" y="3369175"/>
              <a:ext cx="1688923" cy="4875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nSpc>
                  <a:spcPct val="107000"/>
                </a:lnSpc>
                <a:spcBef>
                  <a:spcPct val="0"/>
                </a:spcBef>
                <a:spcAft>
                  <a:spcPts val="800"/>
                </a:spcAft>
                <a:buFontTx/>
                <a:buNone/>
              </a:pPr>
              <a:r>
                <a:rPr lang="en-GB" altLang="en-US" sz="2400">
                  <a:solidFill>
                    <a:srgbClr val="FFC000"/>
                  </a:solidFill>
                </a:rPr>
                <a:t>Anushtubha</a:t>
              </a:r>
              <a:endParaRPr lang="en-IN" altLang="en-US" sz="2400">
                <a:solidFill>
                  <a:srgbClr val="FFC000"/>
                </a:solidFill>
                <a:latin typeface="Calibri" panose="020F0502020204030204" pitchFamily="34" charset="0"/>
              </a:endParaRPr>
            </a:p>
          </p:txBody>
        </p:sp>
        <p:cxnSp>
          <p:nvCxnSpPr>
            <p:cNvPr id="39" name="Straight Arrow Connector 38">
              <a:extLst>
                <a:ext uri="{FF2B5EF4-FFF2-40B4-BE49-F238E27FC236}">
                  <a16:creationId xmlns:a16="http://schemas.microsoft.com/office/drawing/2014/main" id="{0F035593-36F2-424F-9CB0-1087945F6A44}"/>
                </a:ext>
              </a:extLst>
            </p:cNvPr>
            <p:cNvCxnSpPr/>
            <p:nvPr/>
          </p:nvCxnSpPr>
          <p:spPr>
            <a:xfrm flipV="1">
              <a:off x="5828627" y="3467629"/>
              <a:ext cx="1654499" cy="298538"/>
            </a:xfrm>
            <a:prstGeom prst="straightConnector1">
              <a:avLst/>
            </a:prstGeom>
            <a:grpFill/>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300" name="Group 45">
            <a:extLst>
              <a:ext uri="{FF2B5EF4-FFF2-40B4-BE49-F238E27FC236}">
                <a16:creationId xmlns:a16="http://schemas.microsoft.com/office/drawing/2014/main" id="{9E27715E-D766-4E01-A066-6ADC5A9F44EB}"/>
              </a:ext>
            </a:extLst>
          </p:cNvPr>
          <p:cNvGrpSpPr>
            <a:grpSpLocks/>
          </p:cNvGrpSpPr>
          <p:nvPr/>
        </p:nvGrpSpPr>
        <p:grpSpPr bwMode="auto">
          <a:xfrm>
            <a:off x="5521325" y="1989138"/>
            <a:ext cx="2790825" cy="1063625"/>
            <a:chOff x="5521567" y="1989086"/>
            <a:chExt cx="2790837" cy="1063014"/>
          </a:xfrm>
          <a:solidFill>
            <a:srgbClr val="FFFFFF"/>
          </a:solidFill>
        </p:grpSpPr>
        <p:sp>
          <p:nvSpPr>
            <p:cNvPr id="12301" name="Rectangle 27">
              <a:extLst>
                <a:ext uri="{FF2B5EF4-FFF2-40B4-BE49-F238E27FC236}">
                  <a16:creationId xmlns:a16="http://schemas.microsoft.com/office/drawing/2014/main" id="{BD8C6E99-B4E5-4FD7-9EF7-F6CE4BBD59B1}"/>
                </a:ext>
              </a:extLst>
            </p:cNvPr>
            <p:cNvSpPr>
              <a:spLocks noChangeArrowheads="1"/>
            </p:cNvSpPr>
            <p:nvPr/>
          </p:nvSpPr>
          <p:spPr bwMode="auto">
            <a:xfrm rot="-402266">
              <a:off x="7046068" y="1989086"/>
              <a:ext cx="1266336" cy="4875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nSpc>
                  <a:spcPct val="107000"/>
                </a:lnSpc>
                <a:spcBef>
                  <a:spcPct val="0"/>
                </a:spcBef>
                <a:spcAft>
                  <a:spcPts val="800"/>
                </a:spcAft>
                <a:buFontTx/>
                <a:buNone/>
              </a:pPr>
              <a:r>
                <a:rPr lang="en-GB" altLang="en-US" sz="2400">
                  <a:solidFill>
                    <a:srgbClr val="FF0000"/>
                  </a:solidFill>
                </a:rPr>
                <a:t>Pankti</a:t>
              </a:r>
              <a:endParaRPr lang="en-IN" altLang="en-US" sz="2400">
                <a:solidFill>
                  <a:srgbClr val="FF0000"/>
                </a:solidFill>
                <a:latin typeface="Calibri" panose="020F0502020204030204" pitchFamily="34" charset="0"/>
              </a:endParaRPr>
            </a:p>
          </p:txBody>
        </p:sp>
        <p:cxnSp>
          <p:nvCxnSpPr>
            <p:cNvPr id="43" name="Straight Arrow Connector 42">
              <a:extLst>
                <a:ext uri="{FF2B5EF4-FFF2-40B4-BE49-F238E27FC236}">
                  <a16:creationId xmlns:a16="http://schemas.microsoft.com/office/drawing/2014/main" id="{C1F6C112-1B5F-4B43-A022-39613AC26AF3}"/>
                </a:ext>
              </a:extLst>
            </p:cNvPr>
            <p:cNvCxnSpPr/>
            <p:nvPr/>
          </p:nvCxnSpPr>
          <p:spPr>
            <a:xfrm flipV="1">
              <a:off x="5521567" y="2492034"/>
              <a:ext cx="1893896" cy="560066"/>
            </a:xfrm>
            <a:prstGeom prst="straightConnector1">
              <a:avLst/>
            </a:prstGeom>
            <a:grpFill/>
            <a:ln w="412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794FD63C-83CF-49A1-A0D6-F9CAF898E6BC}"/>
              </a:ext>
            </a:extLst>
          </p:cNvPr>
          <p:cNvSpPr/>
          <p:nvPr/>
        </p:nvSpPr>
        <p:spPr>
          <a:xfrm>
            <a:off x="764270" y="1256873"/>
            <a:ext cx="6704457" cy="830997"/>
          </a:xfrm>
          <a:prstGeom prst="rect">
            <a:avLst/>
          </a:prstGeom>
          <a:solidFill>
            <a:schemeClr val="bg2"/>
          </a:solidFill>
        </p:spPr>
        <p:txBody>
          <a:bodyPr wrap="square">
            <a:spAutoFit/>
          </a:bodyPr>
          <a:lstStyle/>
          <a:p>
            <a:r>
              <a:rPr lang="hi-IN" sz="2400" dirty="0">
                <a:solidFill>
                  <a:srgbClr val="FF0000"/>
                </a:solidFill>
              </a:rPr>
              <a:t>सप्ताश्व रथमारूढम् </a:t>
            </a:r>
            <a:r>
              <a:rPr lang="hi-IN" sz="2400" dirty="0"/>
              <a:t>प्रचंडम् कश्यपात्मजम्</a:t>
            </a:r>
            <a:br>
              <a:rPr lang="hi-IN" sz="2400" dirty="0"/>
            </a:br>
            <a:r>
              <a:rPr lang="hi-IN" sz="2400" dirty="0">
                <a:solidFill>
                  <a:schemeClr val="bg1"/>
                </a:solidFill>
              </a:rPr>
              <a:t>श्वेत पद्मधरम् </a:t>
            </a:r>
            <a:r>
              <a:rPr lang="hi-IN" sz="2400" dirty="0"/>
              <a:t>देवम् तम् सूर्यम् प्रणमाम्यहम्</a:t>
            </a:r>
            <a:endParaRPr lang="en-IN" sz="2400" dirty="0"/>
          </a:p>
        </p:txBody>
      </p:sp>
      <p:grpSp>
        <p:nvGrpSpPr>
          <p:cNvPr id="4" name="Group 38">
            <a:extLst>
              <a:ext uri="{FF2B5EF4-FFF2-40B4-BE49-F238E27FC236}">
                <a16:creationId xmlns:a16="http://schemas.microsoft.com/office/drawing/2014/main" id="{1BB9AB97-A76B-B0F7-AFC1-CDB6DC7A68B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4907148-FAA9-8393-2AD2-F14E7395BBA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C2C58D1-1A3E-470B-17A2-4CBA3FAA76F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654C26D-954B-7008-D85E-948D4F61AF9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442CFFF-7078-6710-23E7-6F836F8938A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B4B52AE-42C2-C458-F680-14EF7CCA725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C616024-70AF-C39C-7A60-3B84F757C71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134711F-4B36-E58F-4D95-A36CD56A4E2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2D993DF-9977-C10E-73FB-08B8DB7494C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4BAD4D6-E917-0D6A-1B5A-31C34FB313C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181E9FC-0A2A-5AA7-07A0-BE8ADC0F171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DD8ED8C-6007-3D4A-21C8-98F5B621B8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F4C7EC4-0AD8-ACCD-A8A3-7D33CE89F13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50A2BA5-3E75-7759-58ED-AA12D1ADE5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25ECE10-FB3D-4664-7504-6DDC89B517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138CFAF-71DB-1542-8169-5732684EFCE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E0C9E02-6369-3C0E-EC63-5EA4DED1DE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74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294"/>
                                        </p:tgtEl>
                                        <p:attrNameLst>
                                          <p:attrName>style.visibility</p:attrName>
                                        </p:attrNameLst>
                                      </p:cBhvr>
                                      <p:to>
                                        <p:strVal val="visible"/>
                                      </p:to>
                                    </p:set>
                                    <p:anim calcmode="lin" valueType="num">
                                      <p:cBhvr additive="base">
                                        <p:cTn id="11" dur="500" fill="hold"/>
                                        <p:tgtEl>
                                          <p:spTgt spid="12294"/>
                                        </p:tgtEl>
                                        <p:attrNameLst>
                                          <p:attrName>ppt_x</p:attrName>
                                        </p:attrNameLst>
                                      </p:cBhvr>
                                      <p:tavLst>
                                        <p:tav tm="0">
                                          <p:val>
                                            <p:strVal val="#ppt_x"/>
                                          </p:val>
                                        </p:tav>
                                        <p:tav tm="100000">
                                          <p:val>
                                            <p:strVal val="#ppt_x"/>
                                          </p:val>
                                        </p:tav>
                                      </p:tavLst>
                                    </p:anim>
                                    <p:anim calcmode="lin" valueType="num">
                                      <p:cBhvr additive="base">
                                        <p:cTn id="12" dur="500" fill="hold"/>
                                        <p:tgtEl>
                                          <p:spTgt spid="1229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circle(in)">
                                      <p:cBhvr>
                                        <p:cTn id="17" dur="2000"/>
                                        <p:tgtEl>
                                          <p:spTgt spid="36"/>
                                        </p:tgtEl>
                                      </p:cBhvr>
                                    </p:animEffect>
                                  </p:childTnLst>
                                </p:cTn>
                              </p:par>
                              <p:par>
                                <p:cTn id="18" presetID="2" presetClass="entr" presetSubtype="4" fill="hold" nodeType="withEffect">
                                  <p:stCondLst>
                                    <p:cond delay="0"/>
                                  </p:stCondLst>
                                  <p:childTnLst>
                                    <p:set>
                                      <p:cBhvr>
                                        <p:cTn id="19" dur="1" fill="hold">
                                          <p:stCondLst>
                                            <p:cond delay="0"/>
                                          </p:stCondLst>
                                        </p:cTn>
                                        <p:tgtEl>
                                          <p:spTgt spid="12295"/>
                                        </p:tgtEl>
                                        <p:attrNameLst>
                                          <p:attrName>style.visibility</p:attrName>
                                        </p:attrNameLst>
                                      </p:cBhvr>
                                      <p:to>
                                        <p:strVal val="visible"/>
                                      </p:to>
                                    </p:set>
                                    <p:anim calcmode="lin" valueType="num">
                                      <p:cBhvr additive="base">
                                        <p:cTn id="20" dur="500" fill="hold"/>
                                        <p:tgtEl>
                                          <p:spTgt spid="12295"/>
                                        </p:tgtEl>
                                        <p:attrNameLst>
                                          <p:attrName>ppt_x</p:attrName>
                                        </p:attrNameLst>
                                      </p:cBhvr>
                                      <p:tavLst>
                                        <p:tav tm="0">
                                          <p:val>
                                            <p:strVal val="#ppt_x"/>
                                          </p:val>
                                        </p:tav>
                                        <p:tav tm="100000">
                                          <p:val>
                                            <p:strVal val="#ppt_x"/>
                                          </p:val>
                                        </p:tav>
                                      </p:tavLst>
                                    </p:anim>
                                    <p:anim calcmode="lin" valueType="num">
                                      <p:cBhvr additive="base">
                                        <p:cTn id="21" dur="500" fill="hold"/>
                                        <p:tgtEl>
                                          <p:spTgt spid="1229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2296"/>
                                        </p:tgtEl>
                                        <p:attrNameLst>
                                          <p:attrName>style.visibility</p:attrName>
                                        </p:attrNameLst>
                                      </p:cBhvr>
                                      <p:to>
                                        <p:strVal val="visible"/>
                                      </p:to>
                                    </p:set>
                                    <p:anim calcmode="lin" valueType="num">
                                      <p:cBhvr additive="base">
                                        <p:cTn id="24" dur="500" fill="hold"/>
                                        <p:tgtEl>
                                          <p:spTgt spid="12296"/>
                                        </p:tgtEl>
                                        <p:attrNameLst>
                                          <p:attrName>ppt_x</p:attrName>
                                        </p:attrNameLst>
                                      </p:cBhvr>
                                      <p:tavLst>
                                        <p:tav tm="0">
                                          <p:val>
                                            <p:strVal val="#ppt_x"/>
                                          </p:val>
                                        </p:tav>
                                        <p:tav tm="100000">
                                          <p:val>
                                            <p:strVal val="#ppt_x"/>
                                          </p:val>
                                        </p:tav>
                                      </p:tavLst>
                                    </p:anim>
                                    <p:anim calcmode="lin" valueType="num">
                                      <p:cBhvr additive="base">
                                        <p:cTn id="25" dur="500" fill="hold"/>
                                        <p:tgtEl>
                                          <p:spTgt spid="12296"/>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2298"/>
                                        </p:tgtEl>
                                        <p:attrNameLst>
                                          <p:attrName>style.visibility</p:attrName>
                                        </p:attrNameLst>
                                      </p:cBhvr>
                                      <p:to>
                                        <p:strVal val="visible"/>
                                      </p:to>
                                    </p:set>
                                    <p:anim calcmode="lin" valueType="num">
                                      <p:cBhvr additive="base">
                                        <p:cTn id="28" dur="500" fill="hold"/>
                                        <p:tgtEl>
                                          <p:spTgt spid="12298"/>
                                        </p:tgtEl>
                                        <p:attrNameLst>
                                          <p:attrName>ppt_x</p:attrName>
                                        </p:attrNameLst>
                                      </p:cBhvr>
                                      <p:tavLst>
                                        <p:tav tm="0">
                                          <p:val>
                                            <p:strVal val="#ppt_x"/>
                                          </p:val>
                                        </p:tav>
                                        <p:tav tm="100000">
                                          <p:val>
                                            <p:strVal val="#ppt_x"/>
                                          </p:val>
                                        </p:tav>
                                      </p:tavLst>
                                    </p:anim>
                                    <p:anim calcmode="lin" valueType="num">
                                      <p:cBhvr additive="base">
                                        <p:cTn id="29" dur="500" fill="hold"/>
                                        <p:tgtEl>
                                          <p:spTgt spid="12298"/>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2299"/>
                                        </p:tgtEl>
                                        <p:attrNameLst>
                                          <p:attrName>style.visibility</p:attrName>
                                        </p:attrNameLst>
                                      </p:cBhvr>
                                      <p:to>
                                        <p:strVal val="visible"/>
                                      </p:to>
                                    </p:set>
                                    <p:anim calcmode="lin" valueType="num">
                                      <p:cBhvr additive="base">
                                        <p:cTn id="36" dur="500" fill="hold"/>
                                        <p:tgtEl>
                                          <p:spTgt spid="12299"/>
                                        </p:tgtEl>
                                        <p:attrNameLst>
                                          <p:attrName>ppt_x</p:attrName>
                                        </p:attrNameLst>
                                      </p:cBhvr>
                                      <p:tavLst>
                                        <p:tav tm="0">
                                          <p:val>
                                            <p:strVal val="#ppt_x"/>
                                          </p:val>
                                        </p:tav>
                                        <p:tav tm="100000">
                                          <p:val>
                                            <p:strVal val="#ppt_x"/>
                                          </p:val>
                                        </p:tav>
                                      </p:tavLst>
                                    </p:anim>
                                    <p:anim calcmode="lin" valueType="num">
                                      <p:cBhvr additive="base">
                                        <p:cTn id="37" dur="500" fill="hold"/>
                                        <p:tgtEl>
                                          <p:spTgt spid="12299"/>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2300"/>
                                        </p:tgtEl>
                                        <p:attrNameLst>
                                          <p:attrName>style.visibility</p:attrName>
                                        </p:attrNameLst>
                                      </p:cBhvr>
                                      <p:to>
                                        <p:strVal val="visible"/>
                                      </p:to>
                                    </p:set>
                                    <p:anim calcmode="lin" valueType="num">
                                      <p:cBhvr additive="base">
                                        <p:cTn id="40" dur="500" fill="hold"/>
                                        <p:tgtEl>
                                          <p:spTgt spid="12300"/>
                                        </p:tgtEl>
                                        <p:attrNameLst>
                                          <p:attrName>ppt_x</p:attrName>
                                        </p:attrNameLst>
                                      </p:cBhvr>
                                      <p:tavLst>
                                        <p:tav tm="0">
                                          <p:val>
                                            <p:strVal val="#ppt_x"/>
                                          </p:val>
                                        </p:tav>
                                        <p:tav tm="100000">
                                          <p:val>
                                            <p:strVal val="#ppt_x"/>
                                          </p:val>
                                        </p:tav>
                                      </p:tavLst>
                                    </p:anim>
                                    <p:anim calcmode="lin" valueType="num">
                                      <p:cBhvr additive="base">
                                        <p:cTn id="41" dur="500" fill="hold"/>
                                        <p:tgtEl>
                                          <p:spTgt spid="123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4">
            <a:extLst>
              <a:ext uri="{FF2B5EF4-FFF2-40B4-BE49-F238E27FC236}">
                <a16:creationId xmlns:a16="http://schemas.microsoft.com/office/drawing/2014/main" id="{8248D346-E164-140B-F50E-DA212F48D870}"/>
              </a:ext>
            </a:extLst>
          </p:cNvPr>
          <p:cNvSpPr>
            <a:spLocks noGrp="1" noChangeArrowheads="1"/>
          </p:cNvSpPr>
          <p:nvPr>
            <p:ph type="title"/>
          </p:nvPr>
        </p:nvSpPr>
        <p:spPr>
          <a:xfrm>
            <a:off x="468312" y="252413"/>
            <a:ext cx="6694487" cy="873125"/>
          </a:xfrm>
        </p:spPr>
        <p:txBody>
          <a:bodyPr/>
          <a:lstStyle/>
          <a:p>
            <a:pPr eaLnBrk="1" hangingPunct="1"/>
            <a:r>
              <a:rPr lang="en-IN" altLang="en-US" sz="2800" dirty="0"/>
              <a:t> </a:t>
            </a:r>
            <a:r>
              <a:rPr lang="en-IN" altLang="en-US" sz="2800" dirty="0" err="1">
                <a:solidFill>
                  <a:srgbClr val="FF9900"/>
                </a:solidFill>
              </a:rPr>
              <a:t>Emergy</a:t>
            </a:r>
            <a:r>
              <a:rPr lang="en-IN" altLang="en-US" sz="2800" dirty="0">
                <a:solidFill>
                  <a:srgbClr val="FF9900"/>
                </a:solidFill>
              </a:rPr>
              <a:t>: A Universal Energy Representative</a:t>
            </a:r>
            <a:endParaRPr lang="en-IN" altLang="en-US" sz="2800" dirty="0"/>
          </a:p>
        </p:txBody>
      </p:sp>
      <p:grpSp>
        <p:nvGrpSpPr>
          <p:cNvPr id="34819" name="Group 1">
            <a:extLst>
              <a:ext uri="{FF2B5EF4-FFF2-40B4-BE49-F238E27FC236}">
                <a16:creationId xmlns:a16="http://schemas.microsoft.com/office/drawing/2014/main" id="{597BD462-685A-F7C6-BC61-61A62108315E}"/>
              </a:ext>
            </a:extLst>
          </p:cNvPr>
          <p:cNvGrpSpPr>
            <a:grpSpLocks/>
          </p:cNvGrpSpPr>
          <p:nvPr/>
        </p:nvGrpSpPr>
        <p:grpSpPr bwMode="auto">
          <a:xfrm>
            <a:off x="0" y="0"/>
            <a:ext cx="9144000" cy="6858000"/>
            <a:chOff x="0" y="0"/>
            <a:chExt cx="9144000" cy="6858000"/>
          </a:xfrm>
        </p:grpSpPr>
        <p:grpSp>
          <p:nvGrpSpPr>
            <p:cNvPr id="34825" name="Group 19">
              <a:extLst>
                <a:ext uri="{FF2B5EF4-FFF2-40B4-BE49-F238E27FC236}">
                  <a16:creationId xmlns:a16="http://schemas.microsoft.com/office/drawing/2014/main" id="{EF1AD0B8-DC93-4CDE-54B5-2C14D959EB37}"/>
                </a:ext>
              </a:extLst>
            </p:cNvPr>
            <p:cNvGrpSpPr>
              <a:grpSpLocks/>
            </p:cNvGrpSpPr>
            <p:nvPr/>
          </p:nvGrpSpPr>
          <p:grpSpPr bwMode="auto">
            <a:xfrm>
              <a:off x="0" y="0"/>
              <a:ext cx="9144000" cy="6858000"/>
              <a:chOff x="0" y="0"/>
              <a:chExt cx="9144000" cy="6858000"/>
            </a:xfrm>
          </p:grpSpPr>
          <p:grpSp>
            <p:nvGrpSpPr>
              <p:cNvPr id="34827" name="Group 8">
                <a:extLst>
                  <a:ext uri="{FF2B5EF4-FFF2-40B4-BE49-F238E27FC236}">
                    <a16:creationId xmlns:a16="http://schemas.microsoft.com/office/drawing/2014/main" id="{C1CF662B-62E9-5E9A-535C-133BED8B5CC6}"/>
                  </a:ext>
                </a:extLst>
              </p:cNvPr>
              <p:cNvGrpSpPr>
                <a:grpSpLocks/>
              </p:cNvGrpSpPr>
              <p:nvPr/>
            </p:nvGrpSpPr>
            <p:grpSpPr bwMode="auto">
              <a:xfrm>
                <a:off x="0" y="0"/>
                <a:ext cx="9144000" cy="6858000"/>
                <a:chOff x="0" y="0"/>
                <a:chExt cx="5760" cy="4320"/>
              </a:xfrm>
            </p:grpSpPr>
            <p:grpSp>
              <p:nvGrpSpPr>
                <p:cNvPr id="34829" name="Group 9">
                  <a:extLst>
                    <a:ext uri="{FF2B5EF4-FFF2-40B4-BE49-F238E27FC236}">
                      <a16:creationId xmlns:a16="http://schemas.microsoft.com/office/drawing/2014/main" id="{1A96FC53-E10F-AF23-FF68-7EA49955B292}"/>
                    </a:ext>
                  </a:extLst>
                </p:cNvPr>
                <p:cNvGrpSpPr>
                  <a:grpSpLocks/>
                </p:cNvGrpSpPr>
                <p:nvPr/>
              </p:nvGrpSpPr>
              <p:grpSpPr bwMode="auto">
                <a:xfrm>
                  <a:off x="0" y="0"/>
                  <a:ext cx="192" cy="4320"/>
                  <a:chOff x="0" y="-48"/>
                  <a:chExt cx="144" cy="4368"/>
                </a:xfrm>
              </p:grpSpPr>
              <p:sp>
                <p:nvSpPr>
                  <p:cNvPr id="5139" name="Rectangle 10">
                    <a:extLst>
                      <a:ext uri="{FF2B5EF4-FFF2-40B4-BE49-F238E27FC236}">
                        <a16:creationId xmlns:a16="http://schemas.microsoft.com/office/drawing/2014/main" id="{DED8453E-DF86-F052-9807-557C931628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40" name="Rectangle 11">
                    <a:extLst>
                      <a:ext uri="{FF2B5EF4-FFF2-40B4-BE49-F238E27FC236}">
                        <a16:creationId xmlns:a16="http://schemas.microsoft.com/office/drawing/2014/main" id="{DF9262B5-6CA6-1732-A60A-CA0B55B2E5B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4830" name="Group 12">
                  <a:extLst>
                    <a:ext uri="{FF2B5EF4-FFF2-40B4-BE49-F238E27FC236}">
                      <a16:creationId xmlns:a16="http://schemas.microsoft.com/office/drawing/2014/main" id="{E3400B57-5790-967C-4E91-0EAD5BB14F26}"/>
                    </a:ext>
                  </a:extLst>
                </p:cNvPr>
                <p:cNvGrpSpPr>
                  <a:grpSpLocks/>
                </p:cNvGrpSpPr>
                <p:nvPr/>
              </p:nvGrpSpPr>
              <p:grpSpPr bwMode="auto">
                <a:xfrm>
                  <a:off x="5674" y="24"/>
                  <a:ext cx="86" cy="4296"/>
                  <a:chOff x="5616" y="-48"/>
                  <a:chExt cx="144" cy="4368"/>
                </a:xfrm>
              </p:grpSpPr>
              <p:sp>
                <p:nvSpPr>
                  <p:cNvPr id="5137" name="Rectangle 13">
                    <a:extLst>
                      <a:ext uri="{FF2B5EF4-FFF2-40B4-BE49-F238E27FC236}">
                        <a16:creationId xmlns:a16="http://schemas.microsoft.com/office/drawing/2014/main" id="{574C15AB-1BC6-E417-39C0-CC9FEF94CD3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38" name="Rectangle 14">
                    <a:extLst>
                      <a:ext uri="{FF2B5EF4-FFF2-40B4-BE49-F238E27FC236}">
                        <a16:creationId xmlns:a16="http://schemas.microsoft.com/office/drawing/2014/main" id="{40EA779C-DDA5-D6FD-EEE9-20FE83E1457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4831" name="Group 15">
                  <a:extLst>
                    <a:ext uri="{FF2B5EF4-FFF2-40B4-BE49-F238E27FC236}">
                      <a16:creationId xmlns:a16="http://schemas.microsoft.com/office/drawing/2014/main" id="{F0A5B44F-D08A-ABA9-AF45-6D5C680EBA04}"/>
                    </a:ext>
                  </a:extLst>
                </p:cNvPr>
                <p:cNvGrpSpPr>
                  <a:grpSpLocks/>
                </p:cNvGrpSpPr>
                <p:nvPr/>
              </p:nvGrpSpPr>
              <p:grpSpPr bwMode="auto">
                <a:xfrm>
                  <a:off x="144" y="0"/>
                  <a:ext cx="5616" cy="144"/>
                  <a:chOff x="96" y="-48"/>
                  <a:chExt cx="5520" cy="144"/>
                </a:xfrm>
              </p:grpSpPr>
              <p:sp>
                <p:nvSpPr>
                  <p:cNvPr id="5135" name="Rectangle 16">
                    <a:extLst>
                      <a:ext uri="{FF2B5EF4-FFF2-40B4-BE49-F238E27FC236}">
                        <a16:creationId xmlns:a16="http://schemas.microsoft.com/office/drawing/2014/main" id="{6B88734E-0FA8-8AEF-DF12-04E3AC89790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36" name="Rectangle 17">
                    <a:extLst>
                      <a:ext uri="{FF2B5EF4-FFF2-40B4-BE49-F238E27FC236}">
                        <a16:creationId xmlns:a16="http://schemas.microsoft.com/office/drawing/2014/main" id="{76083EA1-B61E-12A2-E64F-AEEFED86FDD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4832" name="Group 18">
                  <a:extLst>
                    <a:ext uri="{FF2B5EF4-FFF2-40B4-BE49-F238E27FC236}">
                      <a16:creationId xmlns:a16="http://schemas.microsoft.com/office/drawing/2014/main" id="{15E80BB8-D7BE-01D4-F25B-D8F3AE5C9A1F}"/>
                    </a:ext>
                  </a:extLst>
                </p:cNvPr>
                <p:cNvGrpSpPr>
                  <a:grpSpLocks/>
                </p:cNvGrpSpPr>
                <p:nvPr/>
              </p:nvGrpSpPr>
              <p:grpSpPr bwMode="auto">
                <a:xfrm>
                  <a:off x="144" y="4234"/>
                  <a:ext cx="5616" cy="86"/>
                  <a:chOff x="96" y="4176"/>
                  <a:chExt cx="5520" cy="144"/>
                </a:xfrm>
              </p:grpSpPr>
              <p:sp>
                <p:nvSpPr>
                  <p:cNvPr id="5133" name="Rectangle 19">
                    <a:extLst>
                      <a:ext uri="{FF2B5EF4-FFF2-40B4-BE49-F238E27FC236}">
                        <a16:creationId xmlns:a16="http://schemas.microsoft.com/office/drawing/2014/main" id="{B99016BA-94F0-2D80-58AE-167DC1F01AC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34" name="Rectangle 20">
                    <a:extLst>
                      <a:ext uri="{FF2B5EF4-FFF2-40B4-BE49-F238E27FC236}">
                        <a16:creationId xmlns:a16="http://schemas.microsoft.com/office/drawing/2014/main" id="{9FCAAB53-FBDB-5E70-8157-9EE96A676A5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6" name="Rectangle 21">
                <a:extLst>
                  <a:ext uri="{FF2B5EF4-FFF2-40B4-BE49-F238E27FC236}">
                    <a16:creationId xmlns:a16="http://schemas.microsoft.com/office/drawing/2014/main" id="{11763B9A-3EA8-2206-624F-259E1DD3A2F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34826" name="Picture 42" descr="A picture containing shape&#10;&#10;Description automatically generated">
              <a:extLst>
                <a:ext uri="{FF2B5EF4-FFF2-40B4-BE49-F238E27FC236}">
                  <a16:creationId xmlns:a16="http://schemas.microsoft.com/office/drawing/2014/main" id="{1267B42B-7F99-4FB7-6559-3A9B1C9386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Freeform: Shape 4">
            <a:extLst>
              <a:ext uri="{FF2B5EF4-FFF2-40B4-BE49-F238E27FC236}">
                <a16:creationId xmlns:a16="http://schemas.microsoft.com/office/drawing/2014/main" id="{51ADA85A-FC9C-C64C-8FDF-E6171D598F39}"/>
              </a:ext>
            </a:extLst>
          </p:cNvPr>
          <p:cNvSpPr/>
          <p:nvPr/>
        </p:nvSpPr>
        <p:spPr>
          <a:xfrm>
            <a:off x="4210050" y="3790950"/>
            <a:ext cx="3589338" cy="2716213"/>
          </a:xfrm>
          <a:custGeom>
            <a:avLst/>
            <a:gdLst>
              <a:gd name="connsiteX0" fmla="*/ 3486150 w 3588650"/>
              <a:gd name="connsiteY0" fmla="*/ 2418970 h 2716063"/>
              <a:gd name="connsiteX1" fmla="*/ 1495425 w 3588650"/>
              <a:gd name="connsiteY1" fmla="*/ 2714245 h 2716063"/>
              <a:gd name="connsiteX2" fmla="*/ 0 w 3588650"/>
              <a:gd name="connsiteY2" fmla="*/ 2342770 h 2716063"/>
              <a:gd name="connsiteX3" fmla="*/ 0 w 3588650"/>
              <a:gd name="connsiteY3" fmla="*/ 2342770 h 2716063"/>
              <a:gd name="connsiteX4" fmla="*/ 457200 w 3588650"/>
              <a:gd name="connsiteY4" fmla="*/ 2123695 h 2716063"/>
              <a:gd name="connsiteX5" fmla="*/ 1076325 w 3588650"/>
              <a:gd name="connsiteY5" fmla="*/ 1761745 h 2716063"/>
              <a:gd name="connsiteX6" fmla="*/ 1485900 w 3588650"/>
              <a:gd name="connsiteY6" fmla="*/ 1075945 h 2716063"/>
              <a:gd name="connsiteX7" fmla="*/ 1485900 w 3588650"/>
              <a:gd name="connsiteY7" fmla="*/ 399670 h 2716063"/>
              <a:gd name="connsiteX8" fmla="*/ 1524000 w 3588650"/>
              <a:gd name="connsiteY8" fmla="*/ 132970 h 2716063"/>
              <a:gd name="connsiteX9" fmla="*/ 2533650 w 3588650"/>
              <a:gd name="connsiteY9" fmla="*/ 9145 h 2716063"/>
              <a:gd name="connsiteX10" fmla="*/ 3429000 w 3588650"/>
              <a:gd name="connsiteY10" fmla="*/ 371095 h 2716063"/>
              <a:gd name="connsiteX11" fmla="*/ 3314700 w 3588650"/>
              <a:gd name="connsiteY11" fmla="*/ 1161670 h 2716063"/>
              <a:gd name="connsiteX12" fmla="*/ 3486150 w 3588650"/>
              <a:gd name="connsiteY12" fmla="*/ 2418970 h 271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88650" h="2716063">
                <a:moveTo>
                  <a:pt x="3486150" y="2418970"/>
                </a:moveTo>
                <a:cubicBezTo>
                  <a:pt x="3182937" y="2677733"/>
                  <a:pt x="2076450" y="2726945"/>
                  <a:pt x="1495425" y="2714245"/>
                </a:cubicBezTo>
                <a:cubicBezTo>
                  <a:pt x="914400" y="2701545"/>
                  <a:pt x="0" y="2342770"/>
                  <a:pt x="0" y="2342770"/>
                </a:cubicBezTo>
                <a:lnTo>
                  <a:pt x="0" y="2342770"/>
                </a:lnTo>
                <a:cubicBezTo>
                  <a:pt x="76200" y="2306257"/>
                  <a:pt x="277813" y="2220532"/>
                  <a:pt x="457200" y="2123695"/>
                </a:cubicBezTo>
                <a:cubicBezTo>
                  <a:pt x="636587" y="2026858"/>
                  <a:pt x="904875" y="1936370"/>
                  <a:pt x="1076325" y="1761745"/>
                </a:cubicBezTo>
                <a:cubicBezTo>
                  <a:pt x="1247775" y="1587120"/>
                  <a:pt x="1417637" y="1302957"/>
                  <a:pt x="1485900" y="1075945"/>
                </a:cubicBezTo>
                <a:cubicBezTo>
                  <a:pt x="1554162" y="848932"/>
                  <a:pt x="1479550" y="556832"/>
                  <a:pt x="1485900" y="399670"/>
                </a:cubicBezTo>
                <a:cubicBezTo>
                  <a:pt x="1492250" y="242507"/>
                  <a:pt x="1349375" y="198057"/>
                  <a:pt x="1524000" y="132970"/>
                </a:cubicBezTo>
                <a:cubicBezTo>
                  <a:pt x="1698625" y="67883"/>
                  <a:pt x="2216150" y="-30542"/>
                  <a:pt x="2533650" y="9145"/>
                </a:cubicBezTo>
                <a:cubicBezTo>
                  <a:pt x="2851150" y="48832"/>
                  <a:pt x="3298825" y="179008"/>
                  <a:pt x="3429000" y="371095"/>
                </a:cubicBezTo>
                <a:cubicBezTo>
                  <a:pt x="3559175" y="563182"/>
                  <a:pt x="3305175" y="825120"/>
                  <a:pt x="3314700" y="1161670"/>
                </a:cubicBezTo>
                <a:cubicBezTo>
                  <a:pt x="3324225" y="1498220"/>
                  <a:pt x="3789363" y="2160207"/>
                  <a:pt x="3486150" y="241897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Rectangle 10">
            <a:extLst>
              <a:ext uri="{FF2B5EF4-FFF2-40B4-BE49-F238E27FC236}">
                <a16:creationId xmlns:a16="http://schemas.microsoft.com/office/drawing/2014/main" id="{7AF16312-AE70-2D47-E146-17A1B11A1A13}"/>
              </a:ext>
            </a:extLst>
          </p:cNvPr>
          <p:cNvSpPr/>
          <p:nvPr/>
        </p:nvSpPr>
        <p:spPr bwMode="auto">
          <a:xfrm>
            <a:off x="330201" y="5922103"/>
            <a:ext cx="2220912" cy="49371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pic>
        <p:nvPicPr>
          <p:cNvPr id="14" name="Picture 13" descr="The diagram illustrates Earth's energy balance, showing solar radiation absorption and reflection, with a calculated total solar energy input of 3.93 x 10^24 joules.&#10;&#10;AI-generated content may be incorrect.">
            <a:extLst>
              <a:ext uri="{FF2B5EF4-FFF2-40B4-BE49-F238E27FC236}">
                <a16:creationId xmlns:a16="http://schemas.microsoft.com/office/drawing/2014/main" id="{54E107C8-252B-13B6-B0B4-11418F8B9030}"/>
              </a:ext>
            </a:extLst>
          </p:cNvPr>
          <p:cNvPicPr>
            <a:picLocks noChangeAspect="1"/>
          </p:cNvPicPr>
          <p:nvPr/>
        </p:nvPicPr>
        <p:blipFill>
          <a:blip r:embed="rId3"/>
          <a:stretch>
            <a:fillRect/>
          </a:stretch>
        </p:blipFill>
        <p:spPr>
          <a:xfrm>
            <a:off x="375646" y="1339850"/>
            <a:ext cx="8572096" cy="5110161"/>
          </a:xfrm>
          <a:prstGeom prst="rect">
            <a:avLst/>
          </a:prstGeom>
        </p:spPr>
      </p:pic>
    </p:spTree>
    <p:extLst>
      <p:ext uri="{BB962C8B-B14F-4D97-AF65-F5344CB8AC3E}">
        <p14:creationId xmlns:p14="http://schemas.microsoft.com/office/powerpoint/2010/main" val="2964055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914EB-A117-3AF5-0044-FB0627DB50A0}"/>
              </a:ext>
            </a:extLst>
          </p:cNvPr>
          <p:cNvSpPr>
            <a:spLocks noGrp="1"/>
          </p:cNvSpPr>
          <p:nvPr>
            <p:ph type="title"/>
          </p:nvPr>
        </p:nvSpPr>
        <p:spPr>
          <a:xfrm>
            <a:off x="212725" y="208138"/>
            <a:ext cx="7886700" cy="994172"/>
          </a:xfrm>
        </p:spPr>
        <p:txBody>
          <a:bodyPr>
            <a:normAutofit/>
          </a:bodyPr>
          <a:lstStyle/>
          <a:p>
            <a:r>
              <a:rPr lang="en-US" sz="3000" dirty="0">
                <a:latin typeface="Times New Roman" panose="02020603050405020304" pitchFamily="18" charset="0"/>
                <a:cs typeface="Times New Roman" panose="02020603050405020304" pitchFamily="18" charset="0"/>
              </a:rPr>
              <a:t>Baselines till date</a:t>
            </a:r>
            <a:endParaRPr lang="en-IN" sz="3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F9A57CC-3F16-6BE7-9826-C879DE3AC8F8}"/>
              </a:ext>
            </a:extLst>
          </p:cNvPr>
          <p:cNvSpPr>
            <a:spLocks noGrp="1"/>
          </p:cNvSpPr>
          <p:nvPr>
            <p:ph idx="1"/>
          </p:nvPr>
        </p:nvSpPr>
        <p:spPr>
          <a:xfrm>
            <a:off x="537199" y="1434086"/>
            <a:ext cx="8220676" cy="4267200"/>
          </a:xfrm>
        </p:spPr>
        <p:txBody>
          <a:bodyPr/>
          <a:lstStyle/>
          <a:p>
            <a:r>
              <a:rPr lang="en-US" sz="2400" b="0" i="0" dirty="0">
                <a:solidFill>
                  <a:srgbClr val="1F1F1F"/>
                </a:solidFill>
                <a:effectLst/>
                <a:highlight>
                  <a:srgbClr val="F5F5F5"/>
                </a:highlight>
                <a:latin typeface="Times New Roman" panose="02020603050405020304" pitchFamily="18" charset="0"/>
                <a:cs typeface="Times New Roman" panose="02020603050405020304" pitchFamily="18" charset="0"/>
              </a:rPr>
              <a:t>The Earth’s Solar Energy baseline has been stable over the past 0.555 </a:t>
            </a:r>
            <a:r>
              <a:rPr lang="en-IN" sz="2400" dirty="0">
                <a:solidFill>
                  <a:srgbClr val="1F1F1F"/>
                </a:solidFill>
                <a:highlight>
                  <a:srgbClr val="F5F5F5"/>
                </a:highlight>
                <a:latin typeface="Times New Roman" panose="02020603050405020304" pitchFamily="18" charset="0"/>
                <a:cs typeface="Times New Roman" panose="02020603050405020304" pitchFamily="18" charset="0"/>
                <a:sym typeface="Symbol" panose="05050102010706020507" pitchFamily="18" charset="2"/>
              </a:rPr>
              <a:t></a:t>
            </a:r>
            <a:r>
              <a:rPr lang="en-IN" sz="2400" dirty="0">
                <a:solidFill>
                  <a:srgbClr val="1F1F1F"/>
                </a:solidFill>
                <a:highlight>
                  <a:srgbClr val="F5F5F5"/>
                </a:highlight>
                <a:latin typeface="Times New Roman" panose="02020603050405020304" pitchFamily="18" charset="0"/>
                <a:cs typeface="Times New Roman" panose="02020603050405020304" pitchFamily="18" charset="0"/>
              </a:rPr>
              <a:t> </a:t>
            </a:r>
            <a:r>
              <a:rPr lang="en-US" sz="2400" b="0" i="0" dirty="0">
                <a:solidFill>
                  <a:srgbClr val="1F1F1F"/>
                </a:solidFill>
                <a:effectLst/>
                <a:highlight>
                  <a:srgbClr val="F5F5F5"/>
                </a:highlight>
                <a:latin typeface="Times New Roman" panose="02020603050405020304" pitchFamily="18" charset="0"/>
                <a:cs typeface="Times New Roman" panose="02020603050405020304" pitchFamily="18" charset="0"/>
              </a:rPr>
              <a:t> 10</a:t>
            </a:r>
            <a:r>
              <a:rPr lang="en-US" sz="2400" b="0" i="0" baseline="30000" dirty="0">
                <a:solidFill>
                  <a:srgbClr val="1F1F1F"/>
                </a:solidFill>
                <a:effectLst/>
                <a:highlight>
                  <a:srgbClr val="F5F5F5"/>
                </a:highlight>
                <a:latin typeface="Times New Roman" panose="02020603050405020304" pitchFamily="18" charset="0"/>
                <a:cs typeface="Times New Roman" panose="02020603050405020304" pitchFamily="18" charset="0"/>
              </a:rPr>
              <a:t>9</a:t>
            </a:r>
            <a:r>
              <a:rPr lang="en-US" sz="2400" b="0" i="0" dirty="0">
                <a:solidFill>
                  <a:srgbClr val="1F1F1F"/>
                </a:solidFill>
                <a:effectLst/>
                <a:highlight>
                  <a:srgbClr val="F5F5F5"/>
                </a:highlight>
                <a:latin typeface="Times New Roman" panose="02020603050405020304" pitchFamily="18" charset="0"/>
                <a:cs typeface="Times New Roman" panose="02020603050405020304" pitchFamily="18" charset="0"/>
              </a:rPr>
              <a:t> y, i.e., 1.00 ÿ</a:t>
            </a:r>
            <a:r>
              <a:rPr lang="en-IN" sz="2400" dirty="0">
                <a:solidFill>
                  <a:srgbClr val="1F1F1F"/>
                </a:solidFill>
                <a:highlight>
                  <a:srgbClr val="F5F5F5"/>
                </a:highlight>
                <a:latin typeface="Times New Roman" panose="02020603050405020304" pitchFamily="18" charset="0"/>
                <a:cs typeface="Times New Roman" panose="02020603050405020304" pitchFamily="18" charset="0"/>
                <a:sym typeface="Symbol" panose="05050102010706020507" pitchFamily="18" charset="2"/>
              </a:rPr>
              <a:t></a:t>
            </a:r>
            <a:r>
              <a:rPr lang="en-IN" sz="2400" dirty="0">
                <a:solidFill>
                  <a:srgbClr val="1F1F1F"/>
                </a:solidFill>
                <a:highlight>
                  <a:srgbClr val="F5F5F5"/>
                </a:highlight>
                <a:latin typeface="Times New Roman" panose="02020603050405020304" pitchFamily="18" charset="0"/>
                <a:cs typeface="Times New Roman" panose="02020603050405020304" pitchFamily="18" charset="0"/>
              </a:rPr>
              <a:t> </a:t>
            </a:r>
            <a:r>
              <a:rPr lang="en-US" sz="2400" b="0" i="0" dirty="0">
                <a:solidFill>
                  <a:srgbClr val="1F1F1F"/>
                </a:solidFill>
                <a:effectLst/>
                <a:highlight>
                  <a:srgbClr val="F5F5F5"/>
                </a:highlight>
                <a:latin typeface="Times New Roman" panose="02020603050405020304" pitchFamily="18" charset="0"/>
                <a:cs typeface="Times New Roman" panose="02020603050405020304" pitchFamily="18" charset="0"/>
              </a:rPr>
              <a:t>10</a:t>
            </a:r>
            <a:r>
              <a:rPr lang="en-US" sz="2400" b="0" i="0" baseline="30000" dirty="0">
                <a:solidFill>
                  <a:srgbClr val="1F1F1F"/>
                </a:solidFill>
                <a:effectLst/>
                <a:highlight>
                  <a:srgbClr val="F5F5F5"/>
                </a:highlight>
                <a:latin typeface="Times New Roman" panose="02020603050405020304" pitchFamily="18" charset="0"/>
                <a:cs typeface="Times New Roman" panose="02020603050405020304" pitchFamily="18" charset="0"/>
              </a:rPr>
              <a:t>25</a:t>
            </a:r>
            <a:r>
              <a:rPr lang="en-US" sz="2400" b="0" i="0" dirty="0">
                <a:solidFill>
                  <a:srgbClr val="1F1F1F"/>
                </a:solidFill>
                <a:effectLst/>
                <a:highlight>
                  <a:srgbClr val="F5F5F5"/>
                </a:highlight>
                <a:latin typeface="Times New Roman" panose="02020603050405020304" pitchFamily="18" charset="0"/>
                <a:cs typeface="Times New Roman" panose="02020603050405020304" pitchFamily="18" charset="0"/>
              </a:rPr>
              <a:t> ± 11%.</a:t>
            </a:r>
          </a:p>
          <a:p>
            <a:endParaRPr lang="en-US" sz="2400" b="0" i="0" dirty="0">
              <a:solidFill>
                <a:srgbClr val="1F1F1F"/>
              </a:solidFill>
              <a:effectLst/>
              <a:highlight>
                <a:srgbClr val="F5F5F5"/>
              </a:highlight>
              <a:latin typeface="Times New Roman" panose="02020603050405020304" pitchFamily="18" charset="0"/>
              <a:cs typeface="Times New Roman" panose="02020603050405020304" pitchFamily="18" charset="0"/>
            </a:endParaRPr>
          </a:p>
          <a:p>
            <a:r>
              <a:rPr lang="en-IN" sz="2400" b="0" i="0" dirty="0">
                <a:solidFill>
                  <a:srgbClr val="1F1F1F"/>
                </a:solidFill>
                <a:effectLst/>
                <a:latin typeface="Times New Roman" panose="02020603050405020304" pitchFamily="18" charset="0"/>
                <a:cs typeface="Times New Roman" panose="02020603050405020304" pitchFamily="18" charset="0"/>
              </a:rPr>
              <a:t>8.0 </a:t>
            </a:r>
            <a:r>
              <a:rPr lang="en-IN" sz="2400" b="0" i="0" dirty="0">
                <a:solidFill>
                  <a:srgbClr val="1F1F1F"/>
                </a:solidFill>
                <a:effectLst/>
                <a:latin typeface="Times New Roman" panose="02020603050405020304" pitchFamily="18" charset="0"/>
                <a:cs typeface="Times New Roman" panose="02020603050405020304" pitchFamily="18" charset="0"/>
                <a:sym typeface="Symbol" panose="05050102010706020507" pitchFamily="18" charset="2"/>
              </a:rPr>
              <a:t></a:t>
            </a:r>
            <a:r>
              <a:rPr lang="en-IN" sz="2400" b="0" i="0" dirty="0">
                <a:solidFill>
                  <a:srgbClr val="1F1F1F"/>
                </a:solidFill>
                <a:effectLst/>
                <a:latin typeface="Times New Roman" panose="02020603050405020304" pitchFamily="18" charset="0"/>
                <a:cs typeface="Times New Roman" panose="02020603050405020304" pitchFamily="18" charset="0"/>
              </a:rPr>
              <a:t> 10</a:t>
            </a:r>
            <a:r>
              <a:rPr lang="en-IN" sz="2400" b="0" i="0" baseline="30000" dirty="0">
                <a:solidFill>
                  <a:srgbClr val="1F1F1F"/>
                </a:solidFill>
                <a:effectLst/>
                <a:latin typeface="Times New Roman" panose="02020603050405020304" pitchFamily="18" charset="0"/>
                <a:cs typeface="Times New Roman" panose="02020603050405020304" pitchFamily="18" charset="0"/>
              </a:rPr>
              <a:t>24</a:t>
            </a:r>
            <a:r>
              <a:rPr lang="en-IN" sz="2400" b="0" i="0" dirty="0">
                <a:solidFill>
                  <a:srgbClr val="1F1F1F"/>
                </a:solidFill>
                <a:effectLst/>
                <a:latin typeface="Times New Roman" panose="02020603050405020304" pitchFamily="18" charset="0"/>
                <a:cs typeface="Times New Roman" panose="02020603050405020304" pitchFamily="18" charset="0"/>
              </a:rPr>
              <a:t> </a:t>
            </a:r>
            <a:r>
              <a:rPr lang="en-IN" sz="2400" b="0" i="0" dirty="0" err="1">
                <a:solidFill>
                  <a:srgbClr val="1F1F1F"/>
                </a:solidFill>
                <a:effectLst/>
                <a:latin typeface="Times New Roman" panose="02020603050405020304" pitchFamily="18" charset="0"/>
                <a:cs typeface="Times New Roman" panose="02020603050405020304" pitchFamily="18" charset="0"/>
              </a:rPr>
              <a:t>seJ</a:t>
            </a:r>
            <a:r>
              <a:rPr lang="en-IN" sz="2400" b="0" i="0" dirty="0">
                <a:solidFill>
                  <a:srgbClr val="1F1F1F"/>
                </a:solidFill>
                <a:effectLst/>
                <a:latin typeface="Times New Roman" panose="02020603050405020304" pitchFamily="18" charset="0"/>
                <a:cs typeface="Times New Roman" panose="02020603050405020304" pitchFamily="18" charset="0"/>
              </a:rPr>
              <a:t> y</a:t>
            </a:r>
            <a:r>
              <a:rPr lang="en-IN" sz="2400" b="0" i="0" baseline="30000" dirty="0">
                <a:solidFill>
                  <a:srgbClr val="1F1F1F"/>
                </a:solidFill>
                <a:effectLst/>
                <a:latin typeface="Times New Roman" panose="02020603050405020304" pitchFamily="18" charset="0"/>
                <a:cs typeface="Times New Roman" panose="02020603050405020304" pitchFamily="18" charset="0"/>
              </a:rPr>
              <a:t>-1</a:t>
            </a:r>
            <a:r>
              <a:rPr lang="en-IN" sz="2400" b="0" i="0" dirty="0">
                <a:solidFill>
                  <a:srgbClr val="1F1F1F"/>
                </a:solidFill>
                <a:effectLst/>
                <a:latin typeface="Times New Roman" panose="02020603050405020304" pitchFamily="18" charset="0"/>
                <a:cs typeface="Times New Roman" panose="02020603050405020304" pitchFamily="18" charset="0"/>
              </a:rPr>
              <a:t> </a:t>
            </a:r>
            <a:r>
              <a:rPr lang="en-US" sz="2400" dirty="0">
                <a:solidFill>
                  <a:srgbClr val="1F1F1F"/>
                </a:solidFill>
                <a:latin typeface="Times New Roman" panose="02020603050405020304" pitchFamily="18" charset="0"/>
                <a:cs typeface="Times New Roman" panose="02020603050405020304" pitchFamily="18" charset="0"/>
              </a:rPr>
              <a:t>……………………..</a:t>
            </a:r>
            <a:r>
              <a:rPr lang="ja-JP" altLang="en-US" sz="2400" dirty="0">
                <a:solidFill>
                  <a:srgbClr val="1F1F1F"/>
                </a:solidFill>
                <a:latin typeface="Times New Roman" panose="02020603050405020304" pitchFamily="18" charset="0"/>
                <a:cs typeface="Times New Roman" panose="02020603050405020304" pitchFamily="18" charset="0"/>
              </a:rPr>
              <a:t> </a:t>
            </a:r>
            <a:r>
              <a:rPr lang="en-US" altLang="ja-JP" sz="2400" dirty="0" err="1">
                <a:solidFill>
                  <a:srgbClr val="1F1F1F"/>
                </a:solidFill>
                <a:latin typeface="Times New Roman" panose="02020603050405020304" pitchFamily="18" charset="0"/>
                <a:cs typeface="Times New Roman" panose="02020603050405020304" pitchFamily="18" charset="0"/>
              </a:rPr>
              <a:t>Odum</a:t>
            </a:r>
            <a:r>
              <a:rPr lang="en-US" altLang="ja-JP" sz="2400" dirty="0">
                <a:solidFill>
                  <a:srgbClr val="1F1F1F"/>
                </a:solidFill>
                <a:latin typeface="Times New Roman" panose="02020603050405020304" pitchFamily="18" charset="0"/>
                <a:cs typeface="Times New Roman" panose="02020603050405020304" pitchFamily="18" charset="0"/>
              </a:rPr>
              <a:t>, 1996</a:t>
            </a:r>
            <a:endParaRPr lang="en-US" altLang="ja-JP" sz="2400" dirty="0">
              <a:solidFill>
                <a:srgbClr val="1F1F1F"/>
              </a:solidFill>
              <a:highlight>
                <a:srgbClr val="F5F5F5"/>
              </a:highlight>
              <a:latin typeface="Times New Roman" panose="02020603050405020304" pitchFamily="18" charset="0"/>
              <a:cs typeface="Times New Roman" panose="02020603050405020304" pitchFamily="18" charset="0"/>
            </a:endParaRPr>
          </a:p>
          <a:p>
            <a:r>
              <a:rPr lang="en-IN" sz="2400" b="0" i="0" dirty="0">
                <a:solidFill>
                  <a:srgbClr val="1F1F1F"/>
                </a:solidFill>
                <a:effectLst/>
                <a:latin typeface="Times New Roman" panose="02020603050405020304" pitchFamily="18" charset="0"/>
                <a:cs typeface="Times New Roman" panose="02020603050405020304" pitchFamily="18" charset="0"/>
              </a:rPr>
              <a:t>9.44 </a:t>
            </a:r>
            <a:r>
              <a:rPr lang="en-IN" sz="2400" dirty="0">
                <a:solidFill>
                  <a:srgbClr val="1F1F1F"/>
                </a:solidFill>
                <a:latin typeface="Times New Roman" panose="02020603050405020304" pitchFamily="18" charset="0"/>
                <a:cs typeface="Times New Roman" panose="02020603050405020304" pitchFamily="18" charset="0"/>
                <a:sym typeface="Symbol" panose="05050102010706020507" pitchFamily="18" charset="2"/>
              </a:rPr>
              <a:t></a:t>
            </a:r>
            <a:r>
              <a:rPr lang="en-IN" sz="2400" dirty="0">
                <a:solidFill>
                  <a:srgbClr val="1F1F1F"/>
                </a:solidFill>
                <a:latin typeface="Times New Roman" panose="02020603050405020304" pitchFamily="18" charset="0"/>
                <a:cs typeface="Times New Roman" panose="02020603050405020304" pitchFamily="18" charset="0"/>
              </a:rPr>
              <a:t> </a:t>
            </a:r>
            <a:r>
              <a:rPr lang="en-IN" sz="2400" b="0" i="0" dirty="0">
                <a:solidFill>
                  <a:srgbClr val="1F1F1F"/>
                </a:solidFill>
                <a:effectLst/>
                <a:latin typeface="Times New Roman" panose="02020603050405020304" pitchFamily="18" charset="0"/>
                <a:cs typeface="Times New Roman" panose="02020603050405020304" pitchFamily="18" charset="0"/>
              </a:rPr>
              <a:t> 10</a:t>
            </a:r>
            <a:r>
              <a:rPr lang="en-IN" sz="2400" b="0" i="0" baseline="30000" dirty="0">
                <a:solidFill>
                  <a:srgbClr val="1F1F1F"/>
                </a:solidFill>
                <a:effectLst/>
                <a:latin typeface="Times New Roman" panose="02020603050405020304" pitchFamily="18" charset="0"/>
                <a:cs typeface="Times New Roman" panose="02020603050405020304" pitchFamily="18" charset="0"/>
              </a:rPr>
              <a:t>24</a:t>
            </a:r>
            <a:r>
              <a:rPr lang="en-IN" sz="2400" b="0" i="0" dirty="0">
                <a:solidFill>
                  <a:srgbClr val="1F1F1F"/>
                </a:solidFill>
                <a:effectLst/>
                <a:latin typeface="Times New Roman" panose="02020603050405020304" pitchFamily="18" charset="0"/>
                <a:cs typeface="Times New Roman" panose="02020603050405020304" pitchFamily="18" charset="0"/>
              </a:rPr>
              <a:t> </a:t>
            </a:r>
            <a:r>
              <a:rPr lang="en-IN" sz="2400" b="0" i="0" dirty="0" err="1">
                <a:solidFill>
                  <a:srgbClr val="1F1F1F"/>
                </a:solidFill>
                <a:effectLst/>
                <a:latin typeface="Times New Roman" panose="02020603050405020304" pitchFamily="18" charset="0"/>
                <a:cs typeface="Times New Roman" panose="02020603050405020304" pitchFamily="18" charset="0"/>
              </a:rPr>
              <a:t>seJ</a:t>
            </a:r>
            <a:r>
              <a:rPr lang="en-IN" sz="2400" b="0" i="0" dirty="0">
                <a:solidFill>
                  <a:srgbClr val="1F1F1F"/>
                </a:solidFill>
                <a:effectLst/>
                <a:latin typeface="Times New Roman" panose="02020603050405020304" pitchFamily="18" charset="0"/>
                <a:cs typeface="Times New Roman" panose="02020603050405020304" pitchFamily="18" charset="0"/>
              </a:rPr>
              <a:t> y</a:t>
            </a:r>
            <a:r>
              <a:rPr lang="en-IN" sz="2400" b="0" i="0" baseline="30000" dirty="0">
                <a:solidFill>
                  <a:srgbClr val="1F1F1F"/>
                </a:solidFill>
                <a:effectLst/>
                <a:latin typeface="Times New Roman" panose="02020603050405020304" pitchFamily="18" charset="0"/>
                <a:cs typeface="Times New Roman" panose="02020603050405020304" pitchFamily="18" charset="0"/>
              </a:rPr>
              <a:t>-1</a:t>
            </a:r>
            <a:r>
              <a:rPr lang="en-IN" sz="2400" b="0" i="0" dirty="0">
                <a:solidFill>
                  <a:srgbClr val="1F1F1F"/>
                </a:solidFill>
                <a:effectLst/>
                <a:latin typeface="Times New Roman" panose="02020603050405020304" pitchFamily="18" charset="0"/>
                <a:cs typeface="Times New Roman" panose="02020603050405020304" pitchFamily="18" charset="0"/>
              </a:rPr>
              <a:t> …………….. </a:t>
            </a:r>
            <a:r>
              <a:rPr lang="en-IN" sz="2400" b="0" i="0" dirty="0" err="1">
                <a:solidFill>
                  <a:srgbClr val="1F1F1F"/>
                </a:solidFill>
                <a:effectLst/>
                <a:latin typeface="Times New Roman" panose="02020603050405020304" pitchFamily="18" charset="0"/>
                <a:cs typeface="Times New Roman" panose="02020603050405020304" pitchFamily="18" charset="0"/>
              </a:rPr>
              <a:t>Odum</a:t>
            </a:r>
            <a:r>
              <a:rPr lang="en-IN" sz="2400" b="0" i="0" dirty="0">
                <a:solidFill>
                  <a:srgbClr val="1F1F1F"/>
                </a:solidFill>
                <a:effectLst/>
                <a:latin typeface="Times New Roman" panose="02020603050405020304" pitchFamily="18" charset="0"/>
                <a:cs typeface="Times New Roman" panose="02020603050405020304" pitchFamily="18" charset="0"/>
              </a:rPr>
              <a:t>, 1996</a:t>
            </a:r>
            <a:endParaRPr lang="en-US" altLang="ja-JP" sz="2400" b="0" i="0" baseline="30000" dirty="0">
              <a:solidFill>
                <a:srgbClr val="1F1F1F"/>
              </a:solidFill>
              <a:effectLst/>
              <a:highlight>
                <a:srgbClr val="F5F5F5"/>
              </a:highlight>
              <a:latin typeface="Times New Roman" panose="02020603050405020304" pitchFamily="18" charset="0"/>
              <a:cs typeface="Times New Roman" panose="02020603050405020304" pitchFamily="18" charset="0"/>
            </a:endParaRPr>
          </a:p>
          <a:p>
            <a:r>
              <a:rPr lang="es-ES" sz="2400" b="0" i="0" dirty="0">
                <a:solidFill>
                  <a:srgbClr val="1F1F1F"/>
                </a:solidFill>
                <a:effectLst/>
                <a:latin typeface="Times New Roman" panose="02020603050405020304" pitchFamily="18" charset="0"/>
                <a:cs typeface="Times New Roman" panose="02020603050405020304" pitchFamily="18" charset="0"/>
              </a:rPr>
              <a:t>10.57 </a:t>
            </a:r>
            <a:r>
              <a:rPr lang="en-IN" sz="2400" dirty="0">
                <a:solidFill>
                  <a:srgbClr val="1F1F1F"/>
                </a:solidFill>
                <a:latin typeface="Times New Roman" panose="02020603050405020304" pitchFamily="18" charset="0"/>
                <a:cs typeface="Times New Roman" panose="02020603050405020304" pitchFamily="18" charset="0"/>
                <a:sym typeface="Symbol" panose="05050102010706020507" pitchFamily="18" charset="2"/>
              </a:rPr>
              <a:t></a:t>
            </a:r>
            <a:r>
              <a:rPr lang="en-IN" sz="2400" dirty="0">
                <a:solidFill>
                  <a:srgbClr val="1F1F1F"/>
                </a:solidFill>
                <a:latin typeface="Times New Roman" panose="02020603050405020304" pitchFamily="18" charset="0"/>
                <a:cs typeface="Times New Roman" panose="02020603050405020304" pitchFamily="18" charset="0"/>
              </a:rPr>
              <a:t> </a:t>
            </a:r>
            <a:r>
              <a:rPr lang="es-ES" sz="2400" b="0" i="0" dirty="0">
                <a:solidFill>
                  <a:srgbClr val="1F1F1F"/>
                </a:solidFill>
                <a:effectLst/>
                <a:latin typeface="Times New Roman" panose="02020603050405020304" pitchFamily="18" charset="0"/>
                <a:cs typeface="Times New Roman" panose="02020603050405020304" pitchFamily="18" charset="0"/>
              </a:rPr>
              <a:t> 10</a:t>
            </a:r>
            <a:r>
              <a:rPr lang="es-ES" sz="2400" b="0" i="0" baseline="30000" dirty="0">
                <a:solidFill>
                  <a:srgbClr val="1F1F1F"/>
                </a:solidFill>
                <a:effectLst/>
                <a:latin typeface="Times New Roman" panose="02020603050405020304" pitchFamily="18" charset="0"/>
                <a:cs typeface="Times New Roman" panose="02020603050405020304" pitchFamily="18" charset="0"/>
              </a:rPr>
              <a:t>24</a:t>
            </a:r>
            <a:r>
              <a:rPr lang="es-ES" sz="2400" b="0" i="0" dirty="0">
                <a:solidFill>
                  <a:srgbClr val="1F1F1F"/>
                </a:solidFill>
                <a:effectLst/>
                <a:latin typeface="Times New Roman" panose="02020603050405020304" pitchFamily="18" charset="0"/>
                <a:cs typeface="Times New Roman" panose="02020603050405020304" pitchFamily="18" charset="0"/>
              </a:rPr>
              <a:t> </a:t>
            </a:r>
            <a:r>
              <a:rPr lang="es-ES" sz="2400" b="0" i="0" dirty="0" err="1">
                <a:solidFill>
                  <a:srgbClr val="1F1F1F"/>
                </a:solidFill>
                <a:effectLst/>
                <a:latin typeface="Times New Roman" panose="02020603050405020304" pitchFamily="18" charset="0"/>
                <a:cs typeface="Times New Roman" panose="02020603050405020304" pitchFamily="18" charset="0"/>
              </a:rPr>
              <a:t>seJ</a:t>
            </a:r>
            <a:r>
              <a:rPr lang="es-ES" sz="2400" b="0" i="0" dirty="0">
                <a:solidFill>
                  <a:srgbClr val="1F1F1F"/>
                </a:solidFill>
                <a:effectLst/>
                <a:latin typeface="Times New Roman" panose="02020603050405020304" pitchFamily="18" charset="0"/>
                <a:cs typeface="Times New Roman" panose="02020603050405020304" pitchFamily="18" charset="0"/>
              </a:rPr>
              <a:t> y</a:t>
            </a:r>
            <a:r>
              <a:rPr lang="en-IN" sz="2400" b="0" i="0" baseline="30000" dirty="0">
                <a:solidFill>
                  <a:srgbClr val="1F1F1F"/>
                </a:solidFill>
                <a:effectLst/>
                <a:latin typeface="Times New Roman" panose="02020603050405020304" pitchFamily="18" charset="0"/>
                <a:cs typeface="Times New Roman" panose="02020603050405020304" pitchFamily="18" charset="0"/>
              </a:rPr>
              <a:t>-1</a:t>
            </a:r>
            <a:r>
              <a:rPr lang="es-ES" sz="2400" b="0" i="0" dirty="0">
                <a:solidFill>
                  <a:srgbClr val="1F1F1F"/>
                </a:solidFill>
                <a:effectLst/>
                <a:latin typeface="Times New Roman" panose="02020603050405020304" pitchFamily="18" charset="0"/>
                <a:cs typeface="Times New Roman" panose="02020603050405020304" pitchFamily="18" charset="0"/>
              </a:rPr>
              <a:t> </a:t>
            </a:r>
            <a:r>
              <a:rPr lang="en-US" sz="2400" dirty="0">
                <a:solidFill>
                  <a:srgbClr val="1F1F1F"/>
                </a:solidFill>
                <a:highlight>
                  <a:srgbClr val="F5F5F5"/>
                </a:highlight>
                <a:latin typeface="Times New Roman" panose="02020603050405020304" pitchFamily="18" charset="0"/>
                <a:cs typeface="Times New Roman" panose="02020603050405020304" pitchFamily="18" charset="0"/>
              </a:rPr>
              <a:t>…………………. Campbell, 1998</a:t>
            </a:r>
          </a:p>
          <a:p>
            <a:r>
              <a:rPr lang="es-ES" sz="2400" b="0" i="0" dirty="0">
                <a:solidFill>
                  <a:srgbClr val="1F1F1F"/>
                </a:solidFill>
                <a:effectLst/>
                <a:latin typeface="Times New Roman" panose="02020603050405020304" pitchFamily="18" charset="0"/>
                <a:cs typeface="Times New Roman" panose="02020603050405020304" pitchFamily="18" charset="0"/>
              </a:rPr>
              <a:t>15.83 </a:t>
            </a:r>
            <a:r>
              <a:rPr lang="en-IN" sz="2400" dirty="0">
                <a:solidFill>
                  <a:srgbClr val="1F1F1F"/>
                </a:solidFill>
                <a:latin typeface="Times New Roman" panose="02020603050405020304" pitchFamily="18" charset="0"/>
                <a:cs typeface="Times New Roman" panose="02020603050405020304" pitchFamily="18" charset="0"/>
                <a:sym typeface="Symbol" panose="05050102010706020507" pitchFamily="18" charset="2"/>
              </a:rPr>
              <a:t></a:t>
            </a:r>
            <a:r>
              <a:rPr lang="en-IN" sz="2400" dirty="0">
                <a:solidFill>
                  <a:srgbClr val="1F1F1F"/>
                </a:solidFill>
                <a:latin typeface="Times New Roman" panose="02020603050405020304" pitchFamily="18" charset="0"/>
                <a:cs typeface="Times New Roman" panose="02020603050405020304" pitchFamily="18" charset="0"/>
              </a:rPr>
              <a:t> </a:t>
            </a:r>
            <a:r>
              <a:rPr lang="es-ES" sz="2400" b="0" i="0" dirty="0">
                <a:solidFill>
                  <a:srgbClr val="1F1F1F"/>
                </a:solidFill>
                <a:effectLst/>
                <a:latin typeface="Times New Roman" panose="02020603050405020304" pitchFamily="18" charset="0"/>
                <a:cs typeface="Times New Roman" panose="02020603050405020304" pitchFamily="18" charset="0"/>
              </a:rPr>
              <a:t> 10</a:t>
            </a:r>
            <a:r>
              <a:rPr lang="es-ES" sz="2400" b="0" i="0" baseline="30000" dirty="0">
                <a:solidFill>
                  <a:srgbClr val="1F1F1F"/>
                </a:solidFill>
                <a:effectLst/>
                <a:latin typeface="Times New Roman" panose="02020603050405020304" pitchFamily="18" charset="0"/>
                <a:cs typeface="Times New Roman" panose="02020603050405020304" pitchFamily="18" charset="0"/>
              </a:rPr>
              <a:t>24</a:t>
            </a:r>
            <a:r>
              <a:rPr lang="es-ES" sz="2400" b="0" i="0" dirty="0">
                <a:solidFill>
                  <a:srgbClr val="1F1F1F"/>
                </a:solidFill>
                <a:effectLst/>
                <a:latin typeface="Times New Roman" panose="02020603050405020304" pitchFamily="18" charset="0"/>
                <a:cs typeface="Times New Roman" panose="02020603050405020304" pitchFamily="18" charset="0"/>
              </a:rPr>
              <a:t> </a:t>
            </a:r>
            <a:r>
              <a:rPr lang="es-ES" sz="2400" b="0" i="0" dirty="0" err="1">
                <a:solidFill>
                  <a:srgbClr val="1F1F1F"/>
                </a:solidFill>
                <a:effectLst/>
                <a:latin typeface="Times New Roman" panose="02020603050405020304" pitchFamily="18" charset="0"/>
                <a:cs typeface="Times New Roman" panose="02020603050405020304" pitchFamily="18" charset="0"/>
              </a:rPr>
              <a:t>seJ</a:t>
            </a:r>
            <a:r>
              <a:rPr lang="es-ES" sz="2400" b="0" i="0" dirty="0">
                <a:solidFill>
                  <a:srgbClr val="1F1F1F"/>
                </a:solidFill>
                <a:effectLst/>
                <a:latin typeface="Times New Roman" panose="02020603050405020304" pitchFamily="18" charset="0"/>
                <a:cs typeface="Times New Roman" panose="02020603050405020304" pitchFamily="18" charset="0"/>
              </a:rPr>
              <a:t> y</a:t>
            </a:r>
            <a:r>
              <a:rPr lang="en-IN" sz="2400" b="0" i="0" baseline="30000" dirty="0">
                <a:solidFill>
                  <a:srgbClr val="1F1F1F"/>
                </a:solidFill>
                <a:effectLst/>
                <a:latin typeface="Times New Roman" panose="02020603050405020304" pitchFamily="18" charset="0"/>
                <a:cs typeface="Times New Roman" panose="02020603050405020304" pitchFamily="18" charset="0"/>
              </a:rPr>
              <a:t>-1</a:t>
            </a:r>
            <a:r>
              <a:rPr lang="en-US" sz="2400" b="0" i="0" baseline="30000" dirty="0">
                <a:solidFill>
                  <a:srgbClr val="1F1F1F"/>
                </a:solidFill>
                <a:effectLst/>
                <a:highlight>
                  <a:srgbClr val="F5F5F5"/>
                </a:highlight>
                <a:latin typeface="Times New Roman" panose="02020603050405020304" pitchFamily="18" charset="0"/>
                <a:cs typeface="Times New Roman" panose="02020603050405020304" pitchFamily="18" charset="0"/>
              </a:rPr>
              <a:t> </a:t>
            </a:r>
            <a:r>
              <a:rPr lang="en-US" sz="2400" dirty="0">
                <a:solidFill>
                  <a:srgbClr val="1F1F1F"/>
                </a:solidFill>
                <a:highlight>
                  <a:srgbClr val="F5F5F5"/>
                </a:highlight>
                <a:latin typeface="Times New Roman" panose="02020603050405020304" pitchFamily="18" charset="0"/>
                <a:cs typeface="Times New Roman" panose="02020603050405020304" pitchFamily="18" charset="0"/>
              </a:rPr>
              <a:t>…………….. </a:t>
            </a:r>
            <a:r>
              <a:rPr lang="en-US" sz="2400" dirty="0" err="1">
                <a:solidFill>
                  <a:srgbClr val="1F1F1F"/>
                </a:solidFill>
                <a:highlight>
                  <a:srgbClr val="F5F5F5"/>
                </a:highlight>
                <a:latin typeface="Times New Roman" panose="02020603050405020304" pitchFamily="18" charset="0"/>
                <a:cs typeface="Times New Roman" panose="02020603050405020304" pitchFamily="18" charset="0"/>
              </a:rPr>
              <a:t>Odum</a:t>
            </a:r>
            <a:r>
              <a:rPr lang="en-US" sz="2400" dirty="0">
                <a:solidFill>
                  <a:srgbClr val="1F1F1F"/>
                </a:solidFill>
                <a:highlight>
                  <a:srgbClr val="F5F5F5"/>
                </a:highlight>
                <a:latin typeface="Times New Roman" panose="02020603050405020304" pitchFamily="18" charset="0"/>
                <a:cs typeface="Times New Roman" panose="02020603050405020304" pitchFamily="18" charset="0"/>
              </a:rPr>
              <a:t>, et.al , 2000</a:t>
            </a:r>
          </a:p>
          <a:p>
            <a:r>
              <a:rPr lang="es-ES" sz="2400" b="0" i="0" dirty="0">
                <a:solidFill>
                  <a:schemeClr val="accent6">
                    <a:lumMod val="75000"/>
                  </a:schemeClr>
                </a:solidFill>
                <a:effectLst/>
                <a:latin typeface="Times New Roman" panose="02020603050405020304" pitchFamily="18" charset="0"/>
                <a:cs typeface="Times New Roman" panose="02020603050405020304" pitchFamily="18" charset="0"/>
              </a:rPr>
              <a:t>1.2 </a:t>
            </a:r>
            <a:r>
              <a:rPr lang="en-IN" sz="2400" dirty="0">
                <a:solidFill>
                  <a:srgbClr val="1F1F1F"/>
                </a:solidFill>
                <a:latin typeface="Times New Roman" panose="02020603050405020304" pitchFamily="18" charset="0"/>
                <a:cs typeface="Times New Roman" panose="02020603050405020304" pitchFamily="18" charset="0"/>
                <a:sym typeface="Symbol" panose="05050102010706020507" pitchFamily="18" charset="2"/>
              </a:rPr>
              <a:t></a:t>
            </a:r>
            <a:r>
              <a:rPr lang="en-IN" sz="2400" dirty="0">
                <a:solidFill>
                  <a:srgbClr val="1F1F1F"/>
                </a:solidFill>
                <a:latin typeface="Times New Roman" panose="02020603050405020304" pitchFamily="18" charset="0"/>
                <a:cs typeface="Times New Roman" panose="02020603050405020304" pitchFamily="18" charset="0"/>
              </a:rPr>
              <a:t> </a:t>
            </a:r>
            <a:r>
              <a:rPr lang="es-ES" sz="2400" b="0" i="0" dirty="0">
                <a:solidFill>
                  <a:schemeClr val="accent6">
                    <a:lumMod val="75000"/>
                  </a:schemeClr>
                </a:solidFill>
                <a:effectLst/>
                <a:latin typeface="Times New Roman" panose="02020603050405020304" pitchFamily="18" charset="0"/>
                <a:cs typeface="Times New Roman" panose="02020603050405020304" pitchFamily="18" charset="0"/>
              </a:rPr>
              <a:t>10</a:t>
            </a:r>
            <a:r>
              <a:rPr lang="es-ES" sz="2400" b="0" i="0" baseline="30000" dirty="0">
                <a:solidFill>
                  <a:schemeClr val="accent6">
                    <a:lumMod val="75000"/>
                  </a:schemeClr>
                </a:solidFill>
                <a:effectLst/>
                <a:latin typeface="Times New Roman" panose="02020603050405020304" pitchFamily="18" charset="0"/>
                <a:cs typeface="Times New Roman" panose="02020603050405020304" pitchFamily="18" charset="0"/>
              </a:rPr>
              <a:t>25</a:t>
            </a:r>
            <a:r>
              <a:rPr lang="es-ES" sz="2400" b="0" i="0" dirty="0">
                <a:solidFill>
                  <a:schemeClr val="accent6">
                    <a:lumMod val="75000"/>
                  </a:schemeClr>
                </a:solidFill>
                <a:effectLst/>
                <a:latin typeface="Times New Roman" panose="02020603050405020304" pitchFamily="18" charset="0"/>
                <a:cs typeface="Times New Roman" panose="02020603050405020304" pitchFamily="18" charset="0"/>
              </a:rPr>
              <a:t> </a:t>
            </a:r>
            <a:r>
              <a:rPr lang="es-ES" sz="2400" b="0" i="0" dirty="0" err="1">
                <a:solidFill>
                  <a:schemeClr val="accent6">
                    <a:lumMod val="75000"/>
                  </a:schemeClr>
                </a:solidFill>
                <a:effectLst/>
                <a:latin typeface="Times New Roman" panose="02020603050405020304" pitchFamily="18" charset="0"/>
                <a:cs typeface="Times New Roman" panose="02020603050405020304" pitchFamily="18" charset="0"/>
              </a:rPr>
              <a:t>seJ</a:t>
            </a:r>
            <a:r>
              <a:rPr lang="es-ES" sz="2400" b="0" i="0" dirty="0">
                <a:solidFill>
                  <a:schemeClr val="accent6">
                    <a:lumMod val="75000"/>
                  </a:schemeClr>
                </a:solidFill>
                <a:effectLst/>
                <a:latin typeface="Times New Roman" panose="02020603050405020304" pitchFamily="18" charset="0"/>
                <a:cs typeface="Times New Roman" panose="02020603050405020304" pitchFamily="18" charset="0"/>
              </a:rPr>
              <a:t> y</a:t>
            </a:r>
            <a:r>
              <a:rPr lang="en-IN" sz="2400" b="0" i="0" baseline="30000" dirty="0">
                <a:solidFill>
                  <a:schemeClr val="accent6">
                    <a:lumMod val="75000"/>
                  </a:schemeClr>
                </a:solidFill>
                <a:effectLst/>
                <a:latin typeface="Times New Roman" panose="02020603050405020304" pitchFamily="18" charset="0"/>
                <a:cs typeface="Times New Roman" panose="02020603050405020304" pitchFamily="18" charset="0"/>
              </a:rPr>
              <a:t>-1</a:t>
            </a:r>
            <a:r>
              <a:rPr lang="es-ES" sz="2400" b="0" i="0" dirty="0">
                <a:solidFill>
                  <a:schemeClr val="accent6">
                    <a:lumMod val="75000"/>
                  </a:schemeClr>
                </a:solidFill>
                <a:effectLst/>
                <a:latin typeface="Times New Roman" panose="02020603050405020304" pitchFamily="18" charset="0"/>
                <a:cs typeface="Times New Roman" panose="02020603050405020304" pitchFamily="18" charset="0"/>
              </a:rPr>
              <a:t> …………..Campbell, 2016</a:t>
            </a:r>
            <a:endParaRPr lang="en-IN" sz="2400" dirty="0">
              <a:solidFill>
                <a:schemeClr val="accent6">
                  <a:lumMod val="75000"/>
                </a:schemeClr>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9D52A69E-A880-2B78-ABA4-62266F5753AC}"/>
                  </a:ext>
                </a:extLst>
              </p14:cNvPr>
              <p14:cNvContentPartPr/>
              <p14:nvPr/>
            </p14:nvContentPartPr>
            <p14:xfrm>
              <a:off x="3295620" y="1202310"/>
              <a:ext cx="270" cy="270"/>
            </p14:xfrm>
          </p:contentPart>
        </mc:Choice>
        <mc:Fallback xmlns="">
          <p:pic>
            <p:nvPicPr>
              <p:cNvPr id="4" name="Ink 3">
                <a:extLst>
                  <a:ext uri="{FF2B5EF4-FFF2-40B4-BE49-F238E27FC236}">
                    <a16:creationId xmlns:a16="http://schemas.microsoft.com/office/drawing/2014/main" id="{9D52A69E-A880-2B78-ABA4-62266F5753AC}"/>
                  </a:ext>
                </a:extLst>
              </p:cNvPr>
              <p:cNvPicPr/>
              <p:nvPr/>
            </p:nvPicPr>
            <p:blipFill>
              <a:blip r:embed="rId3"/>
              <a:stretch>
                <a:fillRect/>
              </a:stretch>
            </p:blipFill>
            <p:spPr>
              <a:xfrm>
                <a:off x="3288600" y="1195290"/>
                <a:ext cx="14310" cy="14310"/>
              </a:xfrm>
              <a:prstGeom prst="rect">
                <a:avLst/>
              </a:prstGeom>
            </p:spPr>
          </p:pic>
        </mc:Fallback>
      </mc:AlternateContent>
      <p:grpSp>
        <p:nvGrpSpPr>
          <p:cNvPr id="6" name="Group 1">
            <a:extLst>
              <a:ext uri="{FF2B5EF4-FFF2-40B4-BE49-F238E27FC236}">
                <a16:creationId xmlns:a16="http://schemas.microsoft.com/office/drawing/2014/main" id="{ED99FAAA-1481-CF52-DDF9-864F48BD802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E9F9308F-73F5-6942-54BB-547C9F5F5C3B}"/>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CB23BD16-1235-5942-E2B2-8EB193A5006C}"/>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058407D3-4E3E-6062-6577-CF89264DE516}"/>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7542A12E-2E79-182A-145B-DABE0DE8936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2" name="Rectangle 11">
                    <a:extLst>
                      <a:ext uri="{FF2B5EF4-FFF2-40B4-BE49-F238E27FC236}">
                        <a16:creationId xmlns:a16="http://schemas.microsoft.com/office/drawing/2014/main" id="{0F54F1B2-B21A-F282-294B-034E573EAC6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12" name="Group 12">
                  <a:extLst>
                    <a:ext uri="{FF2B5EF4-FFF2-40B4-BE49-F238E27FC236}">
                      <a16:creationId xmlns:a16="http://schemas.microsoft.com/office/drawing/2014/main" id="{EC7EB45B-F06E-6C41-62E6-1F3892886D80}"/>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E2500B3D-0544-4D85-B48F-F5A0E5CCC31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0" name="Rectangle 14">
                    <a:extLst>
                      <a:ext uri="{FF2B5EF4-FFF2-40B4-BE49-F238E27FC236}">
                        <a16:creationId xmlns:a16="http://schemas.microsoft.com/office/drawing/2014/main" id="{69DF6115-E85F-E6E3-252E-AECF842E27F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13" name="Group 15">
                  <a:extLst>
                    <a:ext uri="{FF2B5EF4-FFF2-40B4-BE49-F238E27FC236}">
                      <a16:creationId xmlns:a16="http://schemas.microsoft.com/office/drawing/2014/main" id="{C5456503-20FE-0E94-F919-CAD03D3CB146}"/>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C9612FC4-4FAD-7FDC-3DDF-4FFF1F413CF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8" name="Rectangle 17">
                    <a:extLst>
                      <a:ext uri="{FF2B5EF4-FFF2-40B4-BE49-F238E27FC236}">
                        <a16:creationId xmlns:a16="http://schemas.microsoft.com/office/drawing/2014/main" id="{C522AED6-7075-7460-B165-DE6D19E7EF5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14" name="Group 18">
                  <a:extLst>
                    <a:ext uri="{FF2B5EF4-FFF2-40B4-BE49-F238E27FC236}">
                      <a16:creationId xmlns:a16="http://schemas.microsoft.com/office/drawing/2014/main" id="{AA4A75F3-98A6-2D52-6802-9CC13616125E}"/>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1F831F6D-C50E-E62A-E7E6-C5EA3FAC29A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6" name="Rectangle 20">
                    <a:extLst>
                      <a:ext uri="{FF2B5EF4-FFF2-40B4-BE49-F238E27FC236}">
                        <a16:creationId xmlns:a16="http://schemas.microsoft.com/office/drawing/2014/main" id="{6F882D79-FA00-1A06-F2BB-36D9A0A7F1F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10" name="Rectangle 21">
                <a:extLst>
                  <a:ext uri="{FF2B5EF4-FFF2-40B4-BE49-F238E27FC236}">
                    <a16:creationId xmlns:a16="http://schemas.microsoft.com/office/drawing/2014/main" id="{C8E7DCCA-706D-345B-4DC3-BC7EB64D382D}"/>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F8B1A288-4B07-F305-AF05-A5B40C2058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9625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19402-9511-B3F0-847C-66922CBB3D60}"/>
            </a:ext>
          </a:extLst>
        </p:cNvPr>
        <p:cNvGrpSpPr/>
        <p:nvPr/>
      </p:nvGrpSpPr>
      <p:grpSpPr>
        <a:xfrm>
          <a:off x="0" y="0"/>
          <a:ext cx="0" cy="0"/>
          <a:chOff x="0" y="0"/>
          <a:chExt cx="0" cy="0"/>
        </a:xfrm>
      </p:grpSpPr>
      <p:sp>
        <p:nvSpPr>
          <p:cNvPr id="34818" name="Title 4">
            <a:extLst>
              <a:ext uri="{FF2B5EF4-FFF2-40B4-BE49-F238E27FC236}">
                <a16:creationId xmlns:a16="http://schemas.microsoft.com/office/drawing/2014/main" id="{CC293DF9-1F6E-01B9-C226-B5E569E4B6B4}"/>
              </a:ext>
            </a:extLst>
          </p:cNvPr>
          <p:cNvSpPr>
            <a:spLocks noGrp="1" noChangeArrowheads="1"/>
          </p:cNvSpPr>
          <p:nvPr>
            <p:ph type="title"/>
          </p:nvPr>
        </p:nvSpPr>
        <p:spPr>
          <a:xfrm>
            <a:off x="468312" y="252413"/>
            <a:ext cx="6694487" cy="873125"/>
          </a:xfrm>
        </p:spPr>
        <p:txBody>
          <a:bodyPr/>
          <a:lstStyle/>
          <a:p>
            <a:pPr eaLnBrk="1" hangingPunct="1"/>
            <a:r>
              <a:rPr lang="en-IN" altLang="en-US" sz="2800" dirty="0">
                <a:solidFill>
                  <a:srgbClr val="FF9900"/>
                </a:solidFill>
              </a:rPr>
              <a:t>A Universal Energy Representative</a:t>
            </a:r>
            <a:endParaRPr lang="en-IN" altLang="en-US" sz="2800" dirty="0"/>
          </a:p>
        </p:txBody>
      </p:sp>
      <p:grpSp>
        <p:nvGrpSpPr>
          <p:cNvPr id="34819" name="Group 1">
            <a:extLst>
              <a:ext uri="{FF2B5EF4-FFF2-40B4-BE49-F238E27FC236}">
                <a16:creationId xmlns:a16="http://schemas.microsoft.com/office/drawing/2014/main" id="{A919E0C4-A32C-652B-8BF1-8F7564F10FE1}"/>
              </a:ext>
            </a:extLst>
          </p:cNvPr>
          <p:cNvGrpSpPr>
            <a:grpSpLocks/>
          </p:cNvGrpSpPr>
          <p:nvPr/>
        </p:nvGrpSpPr>
        <p:grpSpPr bwMode="auto">
          <a:xfrm>
            <a:off x="0" y="0"/>
            <a:ext cx="9144000" cy="6858000"/>
            <a:chOff x="0" y="0"/>
            <a:chExt cx="9144000" cy="6858000"/>
          </a:xfrm>
        </p:grpSpPr>
        <p:grpSp>
          <p:nvGrpSpPr>
            <p:cNvPr id="34825" name="Group 19">
              <a:extLst>
                <a:ext uri="{FF2B5EF4-FFF2-40B4-BE49-F238E27FC236}">
                  <a16:creationId xmlns:a16="http://schemas.microsoft.com/office/drawing/2014/main" id="{E5B8D80F-54CE-0222-B673-7C5668338057}"/>
                </a:ext>
              </a:extLst>
            </p:cNvPr>
            <p:cNvGrpSpPr>
              <a:grpSpLocks/>
            </p:cNvGrpSpPr>
            <p:nvPr/>
          </p:nvGrpSpPr>
          <p:grpSpPr bwMode="auto">
            <a:xfrm>
              <a:off x="0" y="0"/>
              <a:ext cx="9144000" cy="6858000"/>
              <a:chOff x="0" y="0"/>
              <a:chExt cx="9144000" cy="6858000"/>
            </a:xfrm>
          </p:grpSpPr>
          <p:grpSp>
            <p:nvGrpSpPr>
              <p:cNvPr id="34827" name="Group 8">
                <a:extLst>
                  <a:ext uri="{FF2B5EF4-FFF2-40B4-BE49-F238E27FC236}">
                    <a16:creationId xmlns:a16="http://schemas.microsoft.com/office/drawing/2014/main" id="{28102315-181E-3FFF-B528-871DD46FD271}"/>
                  </a:ext>
                </a:extLst>
              </p:cNvPr>
              <p:cNvGrpSpPr>
                <a:grpSpLocks/>
              </p:cNvGrpSpPr>
              <p:nvPr/>
            </p:nvGrpSpPr>
            <p:grpSpPr bwMode="auto">
              <a:xfrm>
                <a:off x="0" y="0"/>
                <a:ext cx="9144000" cy="6858000"/>
                <a:chOff x="0" y="0"/>
                <a:chExt cx="5760" cy="4320"/>
              </a:xfrm>
            </p:grpSpPr>
            <p:grpSp>
              <p:nvGrpSpPr>
                <p:cNvPr id="34829" name="Group 9">
                  <a:extLst>
                    <a:ext uri="{FF2B5EF4-FFF2-40B4-BE49-F238E27FC236}">
                      <a16:creationId xmlns:a16="http://schemas.microsoft.com/office/drawing/2014/main" id="{179F6A1B-0FE7-4FD0-5A50-CCD2EB9B3864}"/>
                    </a:ext>
                  </a:extLst>
                </p:cNvPr>
                <p:cNvGrpSpPr>
                  <a:grpSpLocks/>
                </p:cNvGrpSpPr>
                <p:nvPr/>
              </p:nvGrpSpPr>
              <p:grpSpPr bwMode="auto">
                <a:xfrm>
                  <a:off x="0" y="0"/>
                  <a:ext cx="192" cy="4320"/>
                  <a:chOff x="0" y="-48"/>
                  <a:chExt cx="144" cy="4368"/>
                </a:xfrm>
              </p:grpSpPr>
              <p:sp>
                <p:nvSpPr>
                  <p:cNvPr id="5139" name="Rectangle 10">
                    <a:extLst>
                      <a:ext uri="{FF2B5EF4-FFF2-40B4-BE49-F238E27FC236}">
                        <a16:creationId xmlns:a16="http://schemas.microsoft.com/office/drawing/2014/main" id="{EF24D2AA-803E-1C63-9D7D-31C14191F5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40" name="Rectangle 11">
                    <a:extLst>
                      <a:ext uri="{FF2B5EF4-FFF2-40B4-BE49-F238E27FC236}">
                        <a16:creationId xmlns:a16="http://schemas.microsoft.com/office/drawing/2014/main" id="{E72FEEA0-23DA-CDEE-5F92-CE25AC3F5E0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4830" name="Group 12">
                  <a:extLst>
                    <a:ext uri="{FF2B5EF4-FFF2-40B4-BE49-F238E27FC236}">
                      <a16:creationId xmlns:a16="http://schemas.microsoft.com/office/drawing/2014/main" id="{AE2B8530-B83C-E25B-61EB-562BFCCAF110}"/>
                    </a:ext>
                  </a:extLst>
                </p:cNvPr>
                <p:cNvGrpSpPr>
                  <a:grpSpLocks/>
                </p:cNvGrpSpPr>
                <p:nvPr/>
              </p:nvGrpSpPr>
              <p:grpSpPr bwMode="auto">
                <a:xfrm>
                  <a:off x="5674" y="24"/>
                  <a:ext cx="86" cy="4296"/>
                  <a:chOff x="5616" y="-48"/>
                  <a:chExt cx="144" cy="4368"/>
                </a:xfrm>
              </p:grpSpPr>
              <p:sp>
                <p:nvSpPr>
                  <p:cNvPr id="5137" name="Rectangle 13">
                    <a:extLst>
                      <a:ext uri="{FF2B5EF4-FFF2-40B4-BE49-F238E27FC236}">
                        <a16:creationId xmlns:a16="http://schemas.microsoft.com/office/drawing/2014/main" id="{9D756AF5-F34B-3262-9600-60DDEC5EF75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38" name="Rectangle 14">
                    <a:extLst>
                      <a:ext uri="{FF2B5EF4-FFF2-40B4-BE49-F238E27FC236}">
                        <a16:creationId xmlns:a16="http://schemas.microsoft.com/office/drawing/2014/main" id="{55C8A6BF-580F-50FC-2F41-545499BF6B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4831" name="Group 15">
                  <a:extLst>
                    <a:ext uri="{FF2B5EF4-FFF2-40B4-BE49-F238E27FC236}">
                      <a16:creationId xmlns:a16="http://schemas.microsoft.com/office/drawing/2014/main" id="{90F0E5F2-24AA-413F-6C87-E14CA1E78213}"/>
                    </a:ext>
                  </a:extLst>
                </p:cNvPr>
                <p:cNvGrpSpPr>
                  <a:grpSpLocks/>
                </p:cNvGrpSpPr>
                <p:nvPr/>
              </p:nvGrpSpPr>
              <p:grpSpPr bwMode="auto">
                <a:xfrm>
                  <a:off x="144" y="0"/>
                  <a:ext cx="5616" cy="144"/>
                  <a:chOff x="96" y="-48"/>
                  <a:chExt cx="5520" cy="144"/>
                </a:xfrm>
              </p:grpSpPr>
              <p:sp>
                <p:nvSpPr>
                  <p:cNvPr id="5135" name="Rectangle 16">
                    <a:extLst>
                      <a:ext uri="{FF2B5EF4-FFF2-40B4-BE49-F238E27FC236}">
                        <a16:creationId xmlns:a16="http://schemas.microsoft.com/office/drawing/2014/main" id="{869412CF-640C-72BC-3583-A454F6DA666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36" name="Rectangle 17">
                    <a:extLst>
                      <a:ext uri="{FF2B5EF4-FFF2-40B4-BE49-F238E27FC236}">
                        <a16:creationId xmlns:a16="http://schemas.microsoft.com/office/drawing/2014/main" id="{A9684A45-0896-4B41-4D2A-60A95DC333B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34832" name="Group 18">
                  <a:extLst>
                    <a:ext uri="{FF2B5EF4-FFF2-40B4-BE49-F238E27FC236}">
                      <a16:creationId xmlns:a16="http://schemas.microsoft.com/office/drawing/2014/main" id="{EC5B0BFA-D565-8D44-B744-F3EA9D142CE9}"/>
                    </a:ext>
                  </a:extLst>
                </p:cNvPr>
                <p:cNvGrpSpPr>
                  <a:grpSpLocks/>
                </p:cNvGrpSpPr>
                <p:nvPr/>
              </p:nvGrpSpPr>
              <p:grpSpPr bwMode="auto">
                <a:xfrm>
                  <a:off x="144" y="4234"/>
                  <a:ext cx="5616" cy="86"/>
                  <a:chOff x="96" y="4176"/>
                  <a:chExt cx="5520" cy="144"/>
                </a:xfrm>
              </p:grpSpPr>
              <p:sp>
                <p:nvSpPr>
                  <p:cNvPr id="5133" name="Rectangle 19">
                    <a:extLst>
                      <a:ext uri="{FF2B5EF4-FFF2-40B4-BE49-F238E27FC236}">
                        <a16:creationId xmlns:a16="http://schemas.microsoft.com/office/drawing/2014/main" id="{F6D69E3E-AC83-CD49-F0E3-24609AABEBB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5134" name="Rectangle 20">
                    <a:extLst>
                      <a:ext uri="{FF2B5EF4-FFF2-40B4-BE49-F238E27FC236}">
                        <a16:creationId xmlns:a16="http://schemas.microsoft.com/office/drawing/2014/main" id="{190D2F3D-FD28-F7D4-EC12-F45777790ED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6" name="Rectangle 21">
                <a:extLst>
                  <a:ext uri="{FF2B5EF4-FFF2-40B4-BE49-F238E27FC236}">
                    <a16:creationId xmlns:a16="http://schemas.microsoft.com/office/drawing/2014/main" id="{5E7E2FF3-2760-DE3A-E97D-C6C63ED244E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34826" name="Picture 42" descr="A picture containing shape&#10;&#10;Description automatically generated">
              <a:extLst>
                <a:ext uri="{FF2B5EF4-FFF2-40B4-BE49-F238E27FC236}">
                  <a16:creationId xmlns:a16="http://schemas.microsoft.com/office/drawing/2014/main" id="{0C00C6D4-5EFB-AE19-82B8-DBD4380798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Rectangle 8">
            <a:extLst>
              <a:ext uri="{FF2B5EF4-FFF2-40B4-BE49-F238E27FC236}">
                <a16:creationId xmlns:a16="http://schemas.microsoft.com/office/drawing/2014/main" id="{06F70197-5F60-52E2-5731-FEFA87A7D0C3}"/>
              </a:ext>
            </a:extLst>
          </p:cNvPr>
          <p:cNvSpPr/>
          <p:nvPr/>
        </p:nvSpPr>
        <p:spPr bwMode="auto">
          <a:xfrm>
            <a:off x="2967550" y="3424684"/>
            <a:ext cx="2220912" cy="49371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pic>
        <p:nvPicPr>
          <p:cNvPr id="2" name="Picture 1" descr="Top 25 Unexplained Natural Phenomena">
            <a:extLst>
              <a:ext uri="{FF2B5EF4-FFF2-40B4-BE49-F238E27FC236}">
                <a16:creationId xmlns:a16="http://schemas.microsoft.com/office/drawing/2014/main" id="{E138AFC2-A3BD-92C1-A3CB-4D44081A5BE6}"/>
              </a:ext>
            </a:extLst>
          </p:cNvPr>
          <p:cNvPicPr>
            <a:picLocks noChangeAspect="1"/>
          </p:cNvPicPr>
          <p:nvPr/>
        </p:nvPicPr>
        <p:blipFill>
          <a:blip r:embed="rId3"/>
          <a:stretch>
            <a:fillRect/>
          </a:stretch>
        </p:blipFill>
        <p:spPr>
          <a:xfrm>
            <a:off x="3335601" y="2886588"/>
            <a:ext cx="2150799" cy="2062582"/>
          </a:xfrm>
          <a:prstGeom prst="ellipse">
            <a:avLst/>
          </a:prstGeom>
          <a:ln>
            <a:noFill/>
          </a:ln>
          <a:effectLst>
            <a:softEdge rad="112500"/>
          </a:effectLst>
        </p:spPr>
      </p:pic>
      <p:cxnSp>
        <p:nvCxnSpPr>
          <p:cNvPr id="4" name="Straight Arrow Connector 3">
            <a:extLst>
              <a:ext uri="{FF2B5EF4-FFF2-40B4-BE49-F238E27FC236}">
                <a16:creationId xmlns:a16="http://schemas.microsoft.com/office/drawing/2014/main" id="{FA1A60A3-29A7-7E8A-FB6D-6012A5BCEE49}"/>
              </a:ext>
            </a:extLst>
          </p:cNvPr>
          <p:cNvCxnSpPr>
            <a:cxnSpLocks/>
            <a:endCxn id="8" idx="6"/>
          </p:cNvCxnSpPr>
          <p:nvPr/>
        </p:nvCxnSpPr>
        <p:spPr bwMode="auto">
          <a:xfrm>
            <a:off x="4411000" y="3943343"/>
            <a:ext cx="2924460" cy="3725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9915668-72CB-8E00-DBD2-2CA42A2D37AD}"/>
                  </a:ext>
                </a:extLst>
              </p:cNvPr>
              <p:cNvSpPr txBox="1"/>
              <p:nvPr/>
            </p:nvSpPr>
            <p:spPr>
              <a:xfrm>
                <a:off x="5315762" y="4309514"/>
                <a:ext cx="2822696" cy="369332"/>
              </a:xfrm>
              <a:prstGeom prst="rect">
                <a:avLst/>
              </a:prstGeom>
              <a:noFill/>
            </p:spPr>
            <p:txBody>
              <a:bodyPr wrap="none" lIns="0" tIns="0" rIns="0" bIns="0" rtlCol="0">
                <a:spAutoFit/>
              </a:bodyPr>
              <a:lstStyle/>
              <a:p>
                <a:pPr/>
                <a14:m>
                  <m:oMathPara xmlns:m="http://schemas.openxmlformats.org/officeDocument/2006/math">
                    <m:oMath>
                      <m:r>
                        <a:rPr lang="en-IN" b="0" i="1" smtClean="0">
                          <a:latin typeface="Cambria Math" panose="02040503050406030204" pitchFamily="18" charset="0"/>
                        </a:rPr>
                        <m:t>1 </m:t>
                      </m:r>
                      <m:r>
                        <a:rPr lang="en-IN" b="0" i="1" smtClean="0">
                          <a:latin typeface="Cambria Math" panose="02040503050406030204" pitchFamily="18" charset="0"/>
                        </a:rPr>
                        <m:t>𝐴𝑈</m:t>
                      </m:r>
                      <m:r>
                        <a:rPr lang="en-IN" b="0" i="1" smtClean="0">
                          <a:latin typeface="Cambria Math" panose="02040503050406030204" pitchFamily="18" charset="0"/>
                          <a:ea typeface="Cambria Math" panose="02040503050406030204" pitchFamily="18" charset="0"/>
                        </a:rPr>
                        <m:t>≅1.5×</m:t>
                      </m:r>
                      <m:sSup>
                        <m:sSupPr>
                          <m:ctrlPr>
                            <a:rPr lang="en-IN" b="0" i="1" smtClean="0">
                              <a:latin typeface="Cambria Math" panose="02040503050406030204" pitchFamily="18" charset="0"/>
                              <a:ea typeface="Cambria Math" panose="02040503050406030204" pitchFamily="18" charset="0"/>
                            </a:rPr>
                          </m:ctrlPr>
                        </m:sSupPr>
                        <m:e>
                          <m:r>
                            <a:rPr lang="en-IN" b="0" i="1" smtClean="0">
                              <a:latin typeface="Cambria Math" panose="02040503050406030204" pitchFamily="18" charset="0"/>
                              <a:ea typeface="Cambria Math" panose="02040503050406030204" pitchFamily="18" charset="0"/>
                            </a:rPr>
                            <m:t>10</m:t>
                          </m:r>
                        </m:e>
                        <m:sup>
                          <m:r>
                            <a:rPr lang="en-IN" b="0" i="1" smtClean="0">
                              <a:latin typeface="Cambria Math" panose="02040503050406030204" pitchFamily="18" charset="0"/>
                              <a:ea typeface="Cambria Math" panose="02040503050406030204" pitchFamily="18" charset="0"/>
                            </a:rPr>
                            <m:t>11</m:t>
                          </m:r>
                        </m:sup>
                      </m:sSup>
                      <m:r>
                        <a:rPr lang="en-IN" b="0" i="1" smtClean="0">
                          <a:latin typeface="Cambria Math" panose="02040503050406030204" pitchFamily="18" charset="0"/>
                          <a:ea typeface="Cambria Math" panose="02040503050406030204" pitchFamily="18" charset="0"/>
                        </a:rPr>
                        <m:t>𝑚</m:t>
                      </m:r>
                      <m:r>
                        <a:rPr lang="en-IN" b="0" i="1" smtClean="0">
                          <a:latin typeface="Cambria Math" panose="02040503050406030204" pitchFamily="18" charset="0"/>
                        </a:rPr>
                        <m:t> </m:t>
                      </m:r>
                    </m:oMath>
                  </m:oMathPara>
                </a14:m>
                <a:endParaRPr lang="en-IN" dirty="0"/>
              </a:p>
            </p:txBody>
          </p:sp>
        </mc:Choice>
        <mc:Fallback xmlns="">
          <p:sp>
            <p:nvSpPr>
              <p:cNvPr id="5" name="TextBox 4">
                <a:extLst>
                  <a:ext uri="{FF2B5EF4-FFF2-40B4-BE49-F238E27FC236}">
                    <a16:creationId xmlns:a16="http://schemas.microsoft.com/office/drawing/2014/main" id="{29915668-72CB-8E00-DBD2-2CA42A2D37AD}"/>
                  </a:ext>
                </a:extLst>
              </p:cNvPr>
              <p:cNvSpPr txBox="1">
                <a:spLocks noRot="1" noChangeAspect="1" noMove="1" noResize="1" noEditPoints="1" noAdjustHandles="1" noChangeArrowheads="1" noChangeShapeType="1" noTextEdit="1"/>
              </p:cNvSpPr>
              <p:nvPr/>
            </p:nvSpPr>
            <p:spPr>
              <a:xfrm>
                <a:off x="5315762" y="4309514"/>
                <a:ext cx="2822696" cy="369332"/>
              </a:xfrm>
              <a:prstGeom prst="rect">
                <a:avLst/>
              </a:prstGeom>
              <a:blipFill>
                <a:blip r:embed="rId4"/>
                <a:stretch>
                  <a:fillRect l="-1944" b="-8197"/>
                </a:stretch>
              </a:blipFill>
            </p:spPr>
            <p:txBody>
              <a:bodyPr/>
              <a:lstStyle/>
              <a:p>
                <a:r>
                  <a:rPr lang="en-IN">
                    <a:noFill/>
                  </a:rPr>
                  <a:t> </a:t>
                </a:r>
              </a:p>
            </p:txBody>
          </p:sp>
        </mc:Fallback>
      </mc:AlternateContent>
      <p:sp>
        <p:nvSpPr>
          <p:cNvPr id="8" name="Oval 7">
            <a:extLst>
              <a:ext uri="{FF2B5EF4-FFF2-40B4-BE49-F238E27FC236}">
                <a16:creationId xmlns:a16="http://schemas.microsoft.com/office/drawing/2014/main" id="{EE46DD0B-68C9-925C-EE14-7138C7341C8B}"/>
              </a:ext>
            </a:extLst>
          </p:cNvPr>
          <p:cNvSpPr/>
          <p:nvPr/>
        </p:nvSpPr>
        <p:spPr bwMode="auto">
          <a:xfrm>
            <a:off x="1772860" y="1246188"/>
            <a:ext cx="5562600" cy="5468815"/>
          </a:xfrm>
          <a:prstGeom prst="ellipse">
            <a:avLst/>
          </a:prstGeom>
          <a:noFill/>
          <a:ln w="38100" cap="flat" cmpd="sng" algn="ctr">
            <a:solidFill>
              <a:srgbClr val="3366FF"/>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sp>
        <p:nvSpPr>
          <p:cNvPr id="15" name="TextBox 14">
            <a:extLst>
              <a:ext uri="{FF2B5EF4-FFF2-40B4-BE49-F238E27FC236}">
                <a16:creationId xmlns:a16="http://schemas.microsoft.com/office/drawing/2014/main" id="{F6203D38-F82C-7AAC-7FD5-7578ED769AF0}"/>
              </a:ext>
            </a:extLst>
          </p:cNvPr>
          <p:cNvSpPr txBox="1"/>
          <p:nvPr/>
        </p:nvSpPr>
        <p:spPr>
          <a:xfrm>
            <a:off x="503237" y="1437118"/>
            <a:ext cx="8137525" cy="1200329"/>
          </a:xfrm>
          <a:prstGeom prst="rect">
            <a:avLst/>
          </a:prstGeom>
          <a:noFill/>
        </p:spPr>
        <p:txBody>
          <a:bodyPr wrap="square" rtlCol="0">
            <a:spAutoFit/>
          </a:bodyPr>
          <a:lstStyle/>
          <a:p>
            <a:r>
              <a:rPr lang="en-IN" dirty="0"/>
              <a:t>All the energy per unit that comes out of  the Sun, must also come out of a sphere of 1 AU radius.</a:t>
            </a:r>
          </a:p>
          <a:p>
            <a:r>
              <a:rPr lang="en-IN" dirty="0"/>
              <a:t>This is the basis for conservation of energy!!!</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579FFFA-6E76-6546-58AC-7B9EAC9AAFBD}"/>
                  </a:ext>
                </a:extLst>
              </p:cNvPr>
              <p:cNvSpPr txBox="1"/>
              <p:nvPr/>
            </p:nvSpPr>
            <p:spPr>
              <a:xfrm>
                <a:off x="381000" y="5096760"/>
                <a:ext cx="6781799" cy="1355499"/>
              </a:xfrm>
              <a:prstGeom prst="rect">
                <a:avLst/>
              </a:prstGeom>
              <a:noFill/>
            </p:spPr>
            <p:txBody>
              <a:bodyPr wrap="square" rtlCol="0">
                <a:spAutoFit/>
              </a:bodyPr>
              <a:lstStyle/>
              <a:p>
                <a:r>
                  <a:rPr lang="en-IN" dirty="0"/>
                  <a:t>The solar power per unit area at 1 AU is : 1346 </a:t>
                </a:r>
                <a14:m>
                  <m:oMath xmlns:m="http://schemas.openxmlformats.org/officeDocument/2006/math">
                    <m:f>
                      <m:fPr>
                        <m:ctrlPr>
                          <a:rPr lang="en-IN" b="0" i="1" smtClean="0">
                            <a:latin typeface="Cambria Math" panose="02040503050406030204" pitchFamily="18" charset="0"/>
                          </a:rPr>
                        </m:ctrlPr>
                      </m:fPr>
                      <m:num>
                        <m:r>
                          <a:rPr lang="en-IN" b="0" i="1" smtClean="0">
                            <a:latin typeface="Cambria Math" panose="02040503050406030204" pitchFamily="18" charset="0"/>
                          </a:rPr>
                          <m:t>𝑊</m:t>
                        </m:r>
                      </m:num>
                      <m:den>
                        <m:sSup>
                          <m:sSupPr>
                            <m:ctrlPr>
                              <a:rPr lang="en-IN" b="0" i="1" smtClean="0">
                                <a:latin typeface="Cambria Math" panose="02040503050406030204" pitchFamily="18" charset="0"/>
                              </a:rPr>
                            </m:ctrlPr>
                          </m:sSupPr>
                          <m:e>
                            <m:r>
                              <a:rPr lang="en-IN" b="0" i="1" smtClean="0">
                                <a:latin typeface="Cambria Math" panose="02040503050406030204" pitchFamily="18" charset="0"/>
                              </a:rPr>
                              <m:t>𝑚</m:t>
                            </m:r>
                          </m:e>
                          <m:sup>
                            <m:r>
                              <a:rPr lang="en-IN" b="0" i="1" smtClean="0">
                                <a:latin typeface="Cambria Math" panose="02040503050406030204" pitchFamily="18" charset="0"/>
                              </a:rPr>
                              <m:t>2</m:t>
                            </m:r>
                          </m:sup>
                        </m:sSup>
                      </m:den>
                    </m:f>
                  </m:oMath>
                </a14:m>
                <a:endParaRPr lang="en-IN" dirty="0"/>
              </a:p>
              <a:p>
                <a:endParaRPr lang="en-IN" dirty="0"/>
              </a:p>
              <a:p>
                <a:r>
                  <a:rPr lang="en-IN" dirty="0"/>
                  <a:t>This is known as Solar Constant!</a:t>
                </a:r>
              </a:p>
            </p:txBody>
          </p:sp>
        </mc:Choice>
        <mc:Fallback xmlns="">
          <p:sp>
            <p:nvSpPr>
              <p:cNvPr id="17" name="TextBox 16">
                <a:extLst>
                  <a:ext uri="{FF2B5EF4-FFF2-40B4-BE49-F238E27FC236}">
                    <a16:creationId xmlns:a16="http://schemas.microsoft.com/office/drawing/2014/main" id="{1579FFFA-6E76-6546-58AC-7B9EAC9AAFBD}"/>
                  </a:ext>
                </a:extLst>
              </p:cNvPr>
              <p:cNvSpPr txBox="1">
                <a:spLocks noRot="1" noChangeAspect="1" noMove="1" noResize="1" noEditPoints="1" noAdjustHandles="1" noChangeArrowheads="1" noChangeShapeType="1" noTextEdit="1"/>
              </p:cNvSpPr>
              <p:nvPr/>
            </p:nvSpPr>
            <p:spPr>
              <a:xfrm>
                <a:off x="381000" y="5096760"/>
                <a:ext cx="6781799" cy="1355499"/>
              </a:xfrm>
              <a:prstGeom prst="rect">
                <a:avLst/>
              </a:prstGeom>
              <a:blipFill>
                <a:blip r:embed="rId5"/>
                <a:stretch>
                  <a:fillRect l="-1439" b="-9459"/>
                </a:stretch>
              </a:blipFill>
            </p:spPr>
            <p:txBody>
              <a:bodyPr/>
              <a:lstStyle/>
              <a:p>
                <a:r>
                  <a:rPr lang="en-IN">
                    <a:noFill/>
                  </a:rPr>
                  <a:t> </a:t>
                </a:r>
              </a:p>
            </p:txBody>
          </p:sp>
        </mc:Fallback>
      </mc:AlternateContent>
    </p:spTree>
    <p:extLst>
      <p:ext uri="{BB962C8B-B14F-4D97-AF65-F5344CB8AC3E}">
        <p14:creationId xmlns:p14="http://schemas.microsoft.com/office/powerpoint/2010/main" val="304867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grpId="0" nodeType="clickEffect">
                                  <p:stCondLst>
                                    <p:cond delay="0"/>
                                  </p:stCondLst>
                                  <p:childTnLst>
                                    <p:animEffect transition="out" filter="wheel(1)">
                                      <p:cBhvr>
                                        <p:cTn id="6" dur="1000"/>
                                        <p:tgtEl>
                                          <p:spTgt spid="9"/>
                                        </p:tgtEl>
                                      </p:cBhvr>
                                    </p:animEffect>
                                    <p:set>
                                      <p:cBhvr>
                                        <p:cTn id="7" dur="1" fill="hold">
                                          <p:stCondLst>
                                            <p:cond delay="9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125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heel(1)">
                                      <p:cBhvr>
                                        <p:cTn id="27" dur="125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dissolve">
                                      <p:cBhvr>
                                        <p:cTn id="32" dur="500"/>
                                        <p:tgtEl>
                                          <p:spTgt spid="1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5">
                                            <p:txEl>
                                              <p:pRg st="1" end="1"/>
                                            </p:txEl>
                                          </p:spTgt>
                                        </p:tgtEl>
                                        <p:attrNameLst>
                                          <p:attrName>style.visibility</p:attrName>
                                        </p:attrNameLst>
                                      </p:cBhvr>
                                      <p:to>
                                        <p:strVal val="visible"/>
                                      </p:to>
                                    </p:set>
                                    <p:animEffect transition="in" filter="dissolve">
                                      <p:cBhvr>
                                        <p:cTn id="37" dur="500"/>
                                        <p:tgtEl>
                                          <p:spTgt spid="15">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7">
                                            <p:txEl>
                                              <p:pRg st="0" end="0"/>
                                            </p:txEl>
                                          </p:spTgt>
                                        </p:tgtEl>
                                        <p:attrNameLst>
                                          <p:attrName>style.visibility</p:attrName>
                                        </p:attrNameLst>
                                      </p:cBhvr>
                                      <p:to>
                                        <p:strVal val="visible"/>
                                      </p:to>
                                    </p:set>
                                    <p:animEffect transition="in" filter="dissolve">
                                      <p:cBhvr>
                                        <p:cTn id="42" dur="500"/>
                                        <p:tgtEl>
                                          <p:spTgt spid="1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7">
                                            <p:txEl>
                                              <p:pRg st="2" end="2"/>
                                            </p:txEl>
                                          </p:spTgt>
                                        </p:tgtEl>
                                        <p:attrNameLst>
                                          <p:attrName>style.visibility</p:attrName>
                                        </p:attrNameLst>
                                      </p:cBhvr>
                                      <p:to>
                                        <p:strVal val="visible"/>
                                      </p:to>
                                    </p:set>
                                    <p:animEffect transition="in" filter="dissolve">
                                      <p:cBhvr>
                                        <p:cTn id="47"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8" grpId="0" animBg="1"/>
      <p:bldP spid="15" grpId="0" build="p"/>
      <p:bldP spid="1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5">
            <a:extLst>
              <a:ext uri="{FF2B5EF4-FFF2-40B4-BE49-F238E27FC236}">
                <a16:creationId xmlns:a16="http://schemas.microsoft.com/office/drawing/2014/main" id="{3DE3AA56-8001-0654-0CC2-5E3222C14BAB}"/>
              </a:ext>
            </a:extLst>
          </p:cNvPr>
          <p:cNvSpPr>
            <a:spLocks noGrp="1" noChangeArrowheads="1"/>
          </p:cNvSpPr>
          <p:nvPr>
            <p:ph type="title"/>
          </p:nvPr>
        </p:nvSpPr>
        <p:spPr>
          <a:xfrm>
            <a:off x="374650" y="333375"/>
            <a:ext cx="6718300" cy="706438"/>
          </a:xfrm>
        </p:spPr>
        <p:txBody>
          <a:bodyPr/>
          <a:lstStyle/>
          <a:p>
            <a:r>
              <a:rPr lang="en-US" altLang="en-US" sz="2800" dirty="0"/>
              <a:t>Solar Heating of Soil on other Planets: Wastage of Solar Energy ??? </a:t>
            </a:r>
            <a:endParaRPr lang="en-IN" altLang="en-US" sz="2800" dirty="0"/>
          </a:p>
        </p:txBody>
      </p:sp>
      <p:pic>
        <p:nvPicPr>
          <p:cNvPr id="8" name="Content Placeholder 7">
            <a:extLst>
              <a:ext uri="{FF2B5EF4-FFF2-40B4-BE49-F238E27FC236}">
                <a16:creationId xmlns:a16="http://schemas.microsoft.com/office/drawing/2014/main" id="{85A5C82C-CB49-0A04-0BE2-DA0C6AFEFF61}"/>
              </a:ext>
            </a:extLst>
          </p:cNvPr>
          <p:cNvPicPr>
            <a:picLocks noGrp="1" noChangeAspect="1"/>
          </p:cNvPicPr>
          <p:nvPr>
            <p:ph idx="4294967295"/>
          </p:nvPr>
        </p:nvPicPr>
        <p:blipFill rotWithShape="1">
          <a:blip r:embed="rId2"/>
          <a:srcRect t="12126"/>
          <a:stretch/>
        </p:blipFill>
        <p:spPr>
          <a:xfrm>
            <a:off x="3861741" y="2859852"/>
            <a:ext cx="5225815" cy="2939815"/>
          </a:xfrm>
          <a:scene3d>
            <a:camera prst="isometricTopUp"/>
            <a:lightRig rig="threePt" dir="t"/>
          </a:scene3d>
          <a:sp3d>
            <a:bevelT prst="convex"/>
          </a:sp3d>
        </p:spPr>
      </p:pic>
      <p:pic>
        <p:nvPicPr>
          <p:cNvPr id="38916" name="Picture 4">
            <a:extLst>
              <a:ext uri="{FF2B5EF4-FFF2-40B4-BE49-F238E27FC236}">
                <a16:creationId xmlns:a16="http://schemas.microsoft.com/office/drawing/2014/main" id="{6A120C8E-1914-026D-59C0-DBFDE33ACB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128016">
            <a:off x="3139846" y="4310453"/>
            <a:ext cx="4112198" cy="932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5" name="Group 1">
            <a:extLst>
              <a:ext uri="{FF2B5EF4-FFF2-40B4-BE49-F238E27FC236}">
                <a16:creationId xmlns:a16="http://schemas.microsoft.com/office/drawing/2014/main" id="{AF60878B-07E0-ACEA-B223-4DB3AA92720A}"/>
              </a:ext>
            </a:extLst>
          </p:cNvPr>
          <p:cNvGrpSpPr>
            <a:grpSpLocks/>
          </p:cNvGrpSpPr>
          <p:nvPr/>
        </p:nvGrpSpPr>
        <p:grpSpPr bwMode="auto">
          <a:xfrm>
            <a:off x="0" y="0"/>
            <a:ext cx="9144000" cy="6858000"/>
            <a:chOff x="0" y="0"/>
            <a:chExt cx="9144000" cy="6858000"/>
          </a:xfrm>
        </p:grpSpPr>
        <p:grpSp>
          <p:nvGrpSpPr>
            <p:cNvPr id="40967" name="Group 19">
              <a:extLst>
                <a:ext uri="{FF2B5EF4-FFF2-40B4-BE49-F238E27FC236}">
                  <a16:creationId xmlns:a16="http://schemas.microsoft.com/office/drawing/2014/main" id="{EAC50DB5-8B56-F566-6527-CEF600B97BEF}"/>
                </a:ext>
              </a:extLst>
            </p:cNvPr>
            <p:cNvGrpSpPr>
              <a:grpSpLocks/>
            </p:cNvGrpSpPr>
            <p:nvPr/>
          </p:nvGrpSpPr>
          <p:grpSpPr bwMode="auto">
            <a:xfrm>
              <a:off x="0" y="0"/>
              <a:ext cx="9144000" cy="6858000"/>
              <a:chOff x="0" y="0"/>
              <a:chExt cx="9144000" cy="6858000"/>
            </a:xfrm>
          </p:grpSpPr>
          <p:grpSp>
            <p:nvGrpSpPr>
              <p:cNvPr id="40969" name="Group 8">
                <a:extLst>
                  <a:ext uri="{FF2B5EF4-FFF2-40B4-BE49-F238E27FC236}">
                    <a16:creationId xmlns:a16="http://schemas.microsoft.com/office/drawing/2014/main" id="{54CC3CEC-D65F-4B72-162C-A64FD8561C96}"/>
                  </a:ext>
                </a:extLst>
              </p:cNvPr>
              <p:cNvGrpSpPr>
                <a:grpSpLocks/>
              </p:cNvGrpSpPr>
              <p:nvPr/>
            </p:nvGrpSpPr>
            <p:grpSpPr bwMode="auto">
              <a:xfrm>
                <a:off x="0" y="0"/>
                <a:ext cx="9144000" cy="6858000"/>
                <a:chOff x="0" y="0"/>
                <a:chExt cx="5760" cy="4320"/>
              </a:xfrm>
            </p:grpSpPr>
            <p:grpSp>
              <p:nvGrpSpPr>
                <p:cNvPr id="40971" name="Group 9">
                  <a:extLst>
                    <a:ext uri="{FF2B5EF4-FFF2-40B4-BE49-F238E27FC236}">
                      <a16:creationId xmlns:a16="http://schemas.microsoft.com/office/drawing/2014/main" id="{72F3D6A3-593E-E4F3-2757-AEED3D95436C}"/>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6DE4B8F9-C980-A9CC-5AF6-E355AE053C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2" name="Rectangle 11">
                    <a:extLst>
                      <a:ext uri="{FF2B5EF4-FFF2-40B4-BE49-F238E27FC236}">
                        <a16:creationId xmlns:a16="http://schemas.microsoft.com/office/drawing/2014/main" id="{9327ECAB-A69B-4375-A23E-76CBD9C94C4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0972" name="Group 12">
                  <a:extLst>
                    <a:ext uri="{FF2B5EF4-FFF2-40B4-BE49-F238E27FC236}">
                      <a16:creationId xmlns:a16="http://schemas.microsoft.com/office/drawing/2014/main" id="{10E26BF2-E752-DF30-BF14-E041101C10C5}"/>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B75B022F-2A30-AE50-B4B0-F737816AD19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0" name="Rectangle 14">
                    <a:extLst>
                      <a:ext uri="{FF2B5EF4-FFF2-40B4-BE49-F238E27FC236}">
                        <a16:creationId xmlns:a16="http://schemas.microsoft.com/office/drawing/2014/main" id="{A715526E-72D4-AD87-874D-2615B52680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0973" name="Group 15">
                  <a:extLst>
                    <a:ext uri="{FF2B5EF4-FFF2-40B4-BE49-F238E27FC236}">
                      <a16:creationId xmlns:a16="http://schemas.microsoft.com/office/drawing/2014/main" id="{AD5F0F8B-EE50-2621-775C-B40862D95CDB}"/>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6E64A937-AB58-FD4D-257F-E4FD92FA47B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8" name="Rectangle 17">
                    <a:extLst>
                      <a:ext uri="{FF2B5EF4-FFF2-40B4-BE49-F238E27FC236}">
                        <a16:creationId xmlns:a16="http://schemas.microsoft.com/office/drawing/2014/main" id="{705D7740-A59A-3FAE-E1F1-A873A4B6619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0974" name="Group 18">
                  <a:extLst>
                    <a:ext uri="{FF2B5EF4-FFF2-40B4-BE49-F238E27FC236}">
                      <a16:creationId xmlns:a16="http://schemas.microsoft.com/office/drawing/2014/main" id="{365FE5AF-C5BE-31F9-AA83-FFFA28EDC1AE}"/>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B327202A-CBE0-5D8C-1329-7EA3F0D06E2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6" name="Rectangle 20">
                    <a:extLst>
                      <a:ext uri="{FF2B5EF4-FFF2-40B4-BE49-F238E27FC236}">
                        <a16:creationId xmlns:a16="http://schemas.microsoft.com/office/drawing/2014/main" id="{3C595E3E-247C-B668-20EF-E9158754298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9" name="Rectangle 21">
                <a:extLst>
                  <a:ext uri="{FF2B5EF4-FFF2-40B4-BE49-F238E27FC236}">
                    <a16:creationId xmlns:a16="http://schemas.microsoft.com/office/drawing/2014/main" id="{E9B30E61-57EA-1A1C-FCC4-CA3FA60139D5}"/>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40968" name="Picture 42" descr="A picture containing shape&#10;&#10;Description automatically generated">
              <a:extLst>
                <a:ext uri="{FF2B5EF4-FFF2-40B4-BE49-F238E27FC236}">
                  <a16:creationId xmlns:a16="http://schemas.microsoft.com/office/drawing/2014/main" id="{621A24B2-A155-C677-1267-D418508250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0966" name="Picture 9">
            <a:extLst>
              <a:ext uri="{FF2B5EF4-FFF2-40B4-BE49-F238E27FC236}">
                <a16:creationId xmlns:a16="http://schemas.microsoft.com/office/drawing/2014/main" id="{D107B2F0-E61A-BE17-F0FE-2CD3A62E37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232328">
            <a:off x="2740949" y="1307148"/>
            <a:ext cx="1987550" cy="361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8916"/>
                                        </p:tgtEl>
                                        <p:attrNameLst>
                                          <p:attrName>style.visibility</p:attrName>
                                        </p:attrNameLst>
                                      </p:cBhvr>
                                      <p:to>
                                        <p:strVal val="visible"/>
                                      </p:to>
                                    </p:set>
                                    <p:anim calcmode="lin" valueType="num">
                                      <p:cBhvr additive="base">
                                        <p:cTn id="13" dur="500" fill="hold"/>
                                        <p:tgtEl>
                                          <p:spTgt spid="38916"/>
                                        </p:tgtEl>
                                        <p:attrNameLst>
                                          <p:attrName>ppt_x</p:attrName>
                                        </p:attrNameLst>
                                      </p:cBhvr>
                                      <p:tavLst>
                                        <p:tav tm="0">
                                          <p:val>
                                            <p:strVal val="#ppt_x"/>
                                          </p:val>
                                        </p:tav>
                                        <p:tav tm="100000">
                                          <p:val>
                                            <p:strVal val="#ppt_x"/>
                                          </p:val>
                                        </p:tav>
                                      </p:tavLst>
                                    </p:anim>
                                    <p:anim calcmode="lin" valueType="num">
                                      <p:cBhvr additive="base">
                                        <p:cTn id="14" dur="500" fill="hold"/>
                                        <p:tgtEl>
                                          <p:spTgt spid="389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CDA3924-CB79-C989-3BDD-3C82FE640270}"/>
              </a:ext>
            </a:extLst>
          </p:cNvPr>
          <p:cNvPicPr>
            <a:picLocks noChangeAspect="1"/>
          </p:cNvPicPr>
          <p:nvPr/>
        </p:nvPicPr>
        <p:blipFill>
          <a:blip r:embed="rId2"/>
          <a:stretch>
            <a:fillRect/>
          </a:stretch>
        </p:blipFill>
        <p:spPr>
          <a:xfrm>
            <a:off x="2692871" y="5557428"/>
            <a:ext cx="4178639" cy="39893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2050" name="Picture 2">
            <a:extLst>
              <a:ext uri="{FF2B5EF4-FFF2-40B4-BE49-F238E27FC236}">
                <a16:creationId xmlns:a16="http://schemas.microsoft.com/office/drawing/2014/main" id="{6C97BF16-06C4-E177-0FFB-BD0F10BA4CE7}"/>
              </a:ext>
            </a:extLst>
          </p:cNvPr>
          <p:cNvPicPr>
            <a:picLocks noGrp="1" noChangeAspect="1" noChangeArrowheads="1"/>
          </p:cNvPicPr>
          <p:nvPr>
            <p:ph idx="1"/>
          </p:nvPr>
        </p:nvPicPr>
        <p:blipFill>
          <a:blip r:embed="rId3"/>
          <a:srcRect/>
          <a:stretch>
            <a:fillRect/>
          </a:stretch>
        </p:blipFill>
        <p:spPr>
          <a:xfrm>
            <a:off x="2740660" y="3257316"/>
            <a:ext cx="4116738" cy="231657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 name="Picture 3">
            <a:extLst>
              <a:ext uri="{FF2B5EF4-FFF2-40B4-BE49-F238E27FC236}">
                <a16:creationId xmlns:a16="http://schemas.microsoft.com/office/drawing/2014/main" id="{C5C9628E-05ED-3F24-D907-87A24EA0A360}"/>
              </a:ext>
            </a:extLst>
          </p:cNvPr>
          <p:cNvPicPr>
            <a:picLocks noChangeAspect="1"/>
          </p:cNvPicPr>
          <p:nvPr/>
        </p:nvPicPr>
        <p:blipFill>
          <a:blip r:embed="rId4"/>
          <a:stretch>
            <a:fillRect/>
          </a:stretch>
        </p:blipFill>
        <p:spPr>
          <a:xfrm rot="18915617">
            <a:off x="1156258" y="1540062"/>
            <a:ext cx="1986449" cy="396118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5" name="Picture 4">
            <a:extLst>
              <a:ext uri="{FF2B5EF4-FFF2-40B4-BE49-F238E27FC236}">
                <a16:creationId xmlns:a16="http://schemas.microsoft.com/office/drawing/2014/main" id="{E251B4D2-129B-45FD-FE1F-D1746708BC90}"/>
              </a:ext>
            </a:extLst>
          </p:cNvPr>
          <p:cNvPicPr>
            <a:picLocks noChangeAspect="1"/>
          </p:cNvPicPr>
          <p:nvPr/>
        </p:nvPicPr>
        <p:blipFill>
          <a:blip r:embed="rId5"/>
          <a:stretch>
            <a:fillRect/>
          </a:stretch>
        </p:blipFill>
        <p:spPr>
          <a:xfrm rot="18792486">
            <a:off x="1179111" y="3861129"/>
            <a:ext cx="3570111" cy="105833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1990" name="Title 5">
            <a:extLst>
              <a:ext uri="{FF2B5EF4-FFF2-40B4-BE49-F238E27FC236}">
                <a16:creationId xmlns:a16="http://schemas.microsoft.com/office/drawing/2014/main" id="{0964AA9A-F6FB-08B8-ABD4-BB0C7D419D75}"/>
              </a:ext>
            </a:extLst>
          </p:cNvPr>
          <p:cNvSpPr>
            <a:spLocks noGrp="1" noChangeArrowheads="1"/>
          </p:cNvSpPr>
          <p:nvPr>
            <p:ph type="title"/>
          </p:nvPr>
        </p:nvSpPr>
        <p:spPr>
          <a:xfrm>
            <a:off x="413900" y="175234"/>
            <a:ext cx="6353175" cy="982662"/>
          </a:xfrm>
        </p:spPr>
        <p:txBody>
          <a:bodyPr/>
          <a:lstStyle/>
          <a:p>
            <a:r>
              <a:rPr lang="en-US" altLang="en-US" sz="2800" dirty="0"/>
              <a:t>Conversion of  </a:t>
            </a:r>
            <a:r>
              <a:rPr lang="en-US" altLang="en-US" sz="2800" dirty="0" err="1"/>
              <a:t>Emergy</a:t>
            </a:r>
            <a:r>
              <a:rPr lang="en-US" altLang="en-US" sz="2800" dirty="0"/>
              <a:t> to Biomass Energy by Biosphere</a:t>
            </a:r>
            <a:endParaRPr lang="en-IN" altLang="en-US" sz="2800" dirty="0"/>
          </a:p>
        </p:txBody>
      </p:sp>
      <p:grpSp>
        <p:nvGrpSpPr>
          <p:cNvPr id="41991" name="Group 2">
            <a:extLst>
              <a:ext uri="{FF2B5EF4-FFF2-40B4-BE49-F238E27FC236}">
                <a16:creationId xmlns:a16="http://schemas.microsoft.com/office/drawing/2014/main" id="{040701D0-A70A-6B27-03E6-0E2C5BAB61F4}"/>
              </a:ext>
            </a:extLst>
          </p:cNvPr>
          <p:cNvGrpSpPr>
            <a:grpSpLocks/>
          </p:cNvGrpSpPr>
          <p:nvPr/>
        </p:nvGrpSpPr>
        <p:grpSpPr bwMode="auto">
          <a:xfrm>
            <a:off x="0" y="0"/>
            <a:ext cx="9144000" cy="6858000"/>
            <a:chOff x="0" y="0"/>
            <a:chExt cx="9144000" cy="6858000"/>
          </a:xfrm>
        </p:grpSpPr>
        <p:grpSp>
          <p:nvGrpSpPr>
            <p:cNvPr id="41993" name="Group 19">
              <a:extLst>
                <a:ext uri="{FF2B5EF4-FFF2-40B4-BE49-F238E27FC236}">
                  <a16:creationId xmlns:a16="http://schemas.microsoft.com/office/drawing/2014/main" id="{E2E7A5EE-18F4-11B6-FB6E-A7EFF7A618B0}"/>
                </a:ext>
              </a:extLst>
            </p:cNvPr>
            <p:cNvGrpSpPr>
              <a:grpSpLocks/>
            </p:cNvGrpSpPr>
            <p:nvPr/>
          </p:nvGrpSpPr>
          <p:grpSpPr bwMode="auto">
            <a:xfrm>
              <a:off x="0" y="0"/>
              <a:ext cx="9144000" cy="6858000"/>
              <a:chOff x="0" y="0"/>
              <a:chExt cx="9144000" cy="6858000"/>
            </a:xfrm>
          </p:grpSpPr>
          <p:grpSp>
            <p:nvGrpSpPr>
              <p:cNvPr id="41995" name="Group 8">
                <a:extLst>
                  <a:ext uri="{FF2B5EF4-FFF2-40B4-BE49-F238E27FC236}">
                    <a16:creationId xmlns:a16="http://schemas.microsoft.com/office/drawing/2014/main" id="{8230C63B-9947-2F6E-5698-CCFF691F4723}"/>
                  </a:ext>
                </a:extLst>
              </p:cNvPr>
              <p:cNvGrpSpPr>
                <a:grpSpLocks/>
              </p:cNvGrpSpPr>
              <p:nvPr/>
            </p:nvGrpSpPr>
            <p:grpSpPr bwMode="auto">
              <a:xfrm>
                <a:off x="0" y="0"/>
                <a:ext cx="9144000" cy="6858000"/>
                <a:chOff x="0" y="0"/>
                <a:chExt cx="5760" cy="4320"/>
              </a:xfrm>
            </p:grpSpPr>
            <p:grpSp>
              <p:nvGrpSpPr>
                <p:cNvPr id="41997" name="Group 9">
                  <a:extLst>
                    <a:ext uri="{FF2B5EF4-FFF2-40B4-BE49-F238E27FC236}">
                      <a16:creationId xmlns:a16="http://schemas.microsoft.com/office/drawing/2014/main" id="{0F680FDB-62E5-8C51-F8F5-19E37381B570}"/>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55229187-0A5A-8B49-9E3F-C23271E060F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3" name="Rectangle 11">
                    <a:extLst>
                      <a:ext uri="{FF2B5EF4-FFF2-40B4-BE49-F238E27FC236}">
                        <a16:creationId xmlns:a16="http://schemas.microsoft.com/office/drawing/2014/main" id="{1AD9FEE6-8D01-47D5-948E-116178BDD1D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1998" name="Group 12">
                  <a:extLst>
                    <a:ext uri="{FF2B5EF4-FFF2-40B4-BE49-F238E27FC236}">
                      <a16:creationId xmlns:a16="http://schemas.microsoft.com/office/drawing/2014/main" id="{5414B5D5-D4B1-B25F-CFE8-606EC891E1B8}"/>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F54BDF34-B68D-08E1-D0DE-E39ED758163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1" name="Rectangle 14">
                    <a:extLst>
                      <a:ext uri="{FF2B5EF4-FFF2-40B4-BE49-F238E27FC236}">
                        <a16:creationId xmlns:a16="http://schemas.microsoft.com/office/drawing/2014/main" id="{29082E53-8892-C12C-1348-A397FE5AC76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1999" name="Group 15">
                  <a:extLst>
                    <a:ext uri="{FF2B5EF4-FFF2-40B4-BE49-F238E27FC236}">
                      <a16:creationId xmlns:a16="http://schemas.microsoft.com/office/drawing/2014/main" id="{3B24A71D-6EFF-9315-74B4-2D1CE48DCC41}"/>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563A0D65-3EB6-8F3F-3745-92E038A5769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9" name="Rectangle 18">
                    <a:extLst>
                      <a:ext uri="{FF2B5EF4-FFF2-40B4-BE49-F238E27FC236}">
                        <a16:creationId xmlns:a16="http://schemas.microsoft.com/office/drawing/2014/main" id="{9914C8FC-9B45-02E5-62A2-18264A2C7BC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2000" name="Group 18">
                  <a:extLst>
                    <a:ext uri="{FF2B5EF4-FFF2-40B4-BE49-F238E27FC236}">
                      <a16:creationId xmlns:a16="http://schemas.microsoft.com/office/drawing/2014/main" id="{9AAB64F6-8D8C-9313-69E1-4B281C1F7775}"/>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085282A8-36ED-98A5-37A2-EDB10C14D30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7" name="Rectangle 20">
                    <a:extLst>
                      <a:ext uri="{FF2B5EF4-FFF2-40B4-BE49-F238E27FC236}">
                        <a16:creationId xmlns:a16="http://schemas.microsoft.com/office/drawing/2014/main" id="{368F5D43-2CE6-CDA2-92BB-2115EEB2DD6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11" name="Rectangle 21">
                <a:extLst>
                  <a:ext uri="{FF2B5EF4-FFF2-40B4-BE49-F238E27FC236}">
                    <a16:creationId xmlns:a16="http://schemas.microsoft.com/office/drawing/2014/main" id="{E53ED9F2-A1B0-2640-B67F-B49A90CA26D3}"/>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41994" name="Picture 42" descr="A picture containing shape&#10;&#10;Description automatically generated">
              <a:extLst>
                <a:ext uri="{FF2B5EF4-FFF2-40B4-BE49-F238E27FC236}">
                  <a16:creationId xmlns:a16="http://schemas.microsoft.com/office/drawing/2014/main" id="{9CB3D390-BE5A-D7FB-0EE0-D6CAE06C43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3" descr="Diagram&#10;&#10;Description automatically generated">
            <a:extLst>
              <a:ext uri="{FF2B5EF4-FFF2-40B4-BE49-F238E27FC236}">
                <a16:creationId xmlns:a16="http://schemas.microsoft.com/office/drawing/2014/main" id="{323EFAE9-2D84-EF0B-2662-D3CFCA8DD8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6464" y="1514809"/>
            <a:ext cx="4046537" cy="477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D458A76-5920-65A7-BAE0-943DA88D566D}"/>
              </a:ext>
            </a:extLst>
          </p:cNvPr>
          <p:cNvSpPr txBox="1"/>
          <p:nvPr/>
        </p:nvSpPr>
        <p:spPr>
          <a:xfrm>
            <a:off x="1488611" y="2134469"/>
            <a:ext cx="6740989" cy="830997"/>
          </a:xfrm>
          <a:prstGeom prst="rect">
            <a:avLst/>
          </a:prstGeom>
          <a:solidFill>
            <a:schemeClr val="bg1"/>
          </a:solidFill>
        </p:spPr>
        <p:txBody>
          <a:bodyPr wrap="square" rtlCol="0">
            <a:spAutoFit/>
          </a:bodyPr>
          <a:lstStyle/>
          <a:p>
            <a:r>
              <a:rPr lang="en-IN" b="1" dirty="0">
                <a:solidFill>
                  <a:srgbClr val="FF9900"/>
                </a:solidFill>
              </a:rPr>
              <a:t>Is it possible to  estimate total solar energy utilized to create a unit Bioenergy product ???</a:t>
            </a:r>
          </a:p>
        </p:txBody>
      </p:sp>
      <p:sp>
        <p:nvSpPr>
          <p:cNvPr id="6" name="TextBox 5">
            <a:extLst>
              <a:ext uri="{FF2B5EF4-FFF2-40B4-BE49-F238E27FC236}">
                <a16:creationId xmlns:a16="http://schemas.microsoft.com/office/drawing/2014/main" id="{C3551D16-FCA3-CC3A-9DB0-A36863DECE50}"/>
              </a:ext>
            </a:extLst>
          </p:cNvPr>
          <p:cNvSpPr txBox="1"/>
          <p:nvPr/>
        </p:nvSpPr>
        <p:spPr>
          <a:xfrm>
            <a:off x="3011955" y="3703177"/>
            <a:ext cx="3215667" cy="461665"/>
          </a:xfrm>
          <a:prstGeom prst="rect">
            <a:avLst/>
          </a:prstGeom>
          <a:solidFill>
            <a:schemeClr val="bg1"/>
          </a:solidFill>
        </p:spPr>
        <p:txBody>
          <a:bodyPr wrap="square" rtlCol="0">
            <a:spAutoFit/>
          </a:bodyPr>
          <a:lstStyle/>
          <a:p>
            <a:r>
              <a:rPr lang="en-IN" b="1" dirty="0">
                <a:solidFill>
                  <a:srgbClr val="FF9900"/>
                </a:solidFill>
              </a:rPr>
              <a:t>Name it as “</a:t>
            </a:r>
            <a:r>
              <a:rPr lang="en-IN" b="1" dirty="0" err="1">
                <a:solidFill>
                  <a:srgbClr val="FF9900"/>
                </a:solidFill>
              </a:rPr>
              <a:t>Emergy</a:t>
            </a:r>
            <a:r>
              <a:rPr lang="en-IN" b="1" dirty="0">
                <a:solidFill>
                  <a:srgbClr val="FF99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ppt_x"/>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AD556138-4C12-733C-2820-55D4D3AB5188}"/>
              </a:ext>
            </a:extLst>
          </p:cNvPr>
          <p:cNvSpPr>
            <a:spLocks noGrp="1" noChangeArrowheads="1"/>
          </p:cNvSpPr>
          <p:nvPr>
            <p:ph type="title"/>
          </p:nvPr>
        </p:nvSpPr>
        <p:spPr>
          <a:xfrm>
            <a:off x="306388" y="206375"/>
            <a:ext cx="7029450" cy="963613"/>
          </a:xfrm>
        </p:spPr>
        <p:txBody>
          <a:bodyPr/>
          <a:lstStyle/>
          <a:p>
            <a:r>
              <a:rPr lang="en-US" altLang="en-US" sz="2800" dirty="0"/>
              <a:t>Irresponsible Wastage  of </a:t>
            </a:r>
            <a:r>
              <a:rPr lang="en-US" altLang="en-US" sz="2800" dirty="0" err="1"/>
              <a:t>Emergy</a:t>
            </a:r>
            <a:r>
              <a:rPr lang="en-US" altLang="en-US" sz="2800" dirty="0"/>
              <a:t> and Carbon Burden on Environment</a:t>
            </a:r>
            <a:endParaRPr lang="en-IN" altLang="en-US" sz="2800" dirty="0"/>
          </a:p>
        </p:txBody>
      </p:sp>
      <p:pic>
        <p:nvPicPr>
          <p:cNvPr id="5122" name="Picture 2" descr="stubble">
            <a:extLst>
              <a:ext uri="{FF2B5EF4-FFF2-40B4-BE49-F238E27FC236}">
                <a16:creationId xmlns:a16="http://schemas.microsoft.com/office/drawing/2014/main" id="{2950FE9C-0DFF-9A80-DC2E-29F6815ED54A}"/>
              </a:ext>
            </a:extLst>
          </p:cNvPr>
          <p:cNvPicPr>
            <a:picLocks noGrp="1" noChangeAspect="1" noChangeArrowheads="1"/>
          </p:cNvPicPr>
          <p:nvPr>
            <p:ph idx="1"/>
          </p:nvPr>
        </p:nvPicPr>
        <p:blipFill>
          <a:blip r:embed="rId2"/>
          <a:srcRect/>
          <a:stretch>
            <a:fillRect/>
          </a:stretch>
        </p:blipFill>
        <p:spPr>
          <a:xfrm>
            <a:off x="387885" y="1448247"/>
            <a:ext cx="8436845" cy="48610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scene3d>
            <a:camera prst="orthographicFront"/>
            <a:lightRig rig="threePt" dir="t"/>
          </a:scene3d>
          <a:sp3d>
            <a:bevelT w="165100" prst="coolSlant"/>
          </a:sp3d>
        </p:spPr>
      </p:pic>
      <p:grpSp>
        <p:nvGrpSpPr>
          <p:cNvPr id="43012" name="Group 2">
            <a:extLst>
              <a:ext uri="{FF2B5EF4-FFF2-40B4-BE49-F238E27FC236}">
                <a16:creationId xmlns:a16="http://schemas.microsoft.com/office/drawing/2014/main" id="{C2BC6DDE-EA7A-4AEF-7D21-8F933E65F4C8}"/>
              </a:ext>
            </a:extLst>
          </p:cNvPr>
          <p:cNvGrpSpPr>
            <a:grpSpLocks/>
          </p:cNvGrpSpPr>
          <p:nvPr/>
        </p:nvGrpSpPr>
        <p:grpSpPr bwMode="auto">
          <a:xfrm>
            <a:off x="0" y="0"/>
            <a:ext cx="9144000" cy="6858000"/>
            <a:chOff x="0" y="0"/>
            <a:chExt cx="9144000" cy="6858000"/>
          </a:xfrm>
        </p:grpSpPr>
        <p:grpSp>
          <p:nvGrpSpPr>
            <p:cNvPr id="43013" name="Group 19">
              <a:extLst>
                <a:ext uri="{FF2B5EF4-FFF2-40B4-BE49-F238E27FC236}">
                  <a16:creationId xmlns:a16="http://schemas.microsoft.com/office/drawing/2014/main" id="{7B72487A-9484-2BDC-EB21-D34FBE22ED8D}"/>
                </a:ext>
              </a:extLst>
            </p:cNvPr>
            <p:cNvGrpSpPr>
              <a:grpSpLocks/>
            </p:cNvGrpSpPr>
            <p:nvPr/>
          </p:nvGrpSpPr>
          <p:grpSpPr bwMode="auto">
            <a:xfrm>
              <a:off x="0" y="0"/>
              <a:ext cx="9144000" cy="6858000"/>
              <a:chOff x="0" y="0"/>
              <a:chExt cx="9144000" cy="6858000"/>
            </a:xfrm>
          </p:grpSpPr>
          <p:grpSp>
            <p:nvGrpSpPr>
              <p:cNvPr id="43015" name="Group 8">
                <a:extLst>
                  <a:ext uri="{FF2B5EF4-FFF2-40B4-BE49-F238E27FC236}">
                    <a16:creationId xmlns:a16="http://schemas.microsoft.com/office/drawing/2014/main" id="{C4E6F8F6-19EF-DD9B-D846-D67868676BD0}"/>
                  </a:ext>
                </a:extLst>
              </p:cNvPr>
              <p:cNvGrpSpPr>
                <a:grpSpLocks/>
              </p:cNvGrpSpPr>
              <p:nvPr/>
            </p:nvGrpSpPr>
            <p:grpSpPr bwMode="auto">
              <a:xfrm>
                <a:off x="0" y="0"/>
                <a:ext cx="9144000" cy="6858000"/>
                <a:chOff x="0" y="0"/>
                <a:chExt cx="5760" cy="4320"/>
              </a:xfrm>
            </p:grpSpPr>
            <p:grpSp>
              <p:nvGrpSpPr>
                <p:cNvPr id="43017" name="Group 9">
                  <a:extLst>
                    <a:ext uri="{FF2B5EF4-FFF2-40B4-BE49-F238E27FC236}">
                      <a16:creationId xmlns:a16="http://schemas.microsoft.com/office/drawing/2014/main" id="{969281E8-E0C5-4409-EB2F-97A1780AC342}"/>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9EC81257-9806-C87F-18F8-EE1B10F850D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9" name="Rectangle 11">
                    <a:extLst>
                      <a:ext uri="{FF2B5EF4-FFF2-40B4-BE49-F238E27FC236}">
                        <a16:creationId xmlns:a16="http://schemas.microsoft.com/office/drawing/2014/main" id="{518DD97C-C944-2A16-5CB6-6A9549BFE99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3018" name="Group 12">
                  <a:extLst>
                    <a:ext uri="{FF2B5EF4-FFF2-40B4-BE49-F238E27FC236}">
                      <a16:creationId xmlns:a16="http://schemas.microsoft.com/office/drawing/2014/main" id="{09D0FCCF-DA04-F5E8-D893-C521D22CA088}"/>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9D02593A-EE5E-D3A1-31A9-5CB87E0AE4B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7" name="Rectangle 14">
                    <a:extLst>
                      <a:ext uri="{FF2B5EF4-FFF2-40B4-BE49-F238E27FC236}">
                        <a16:creationId xmlns:a16="http://schemas.microsoft.com/office/drawing/2014/main" id="{1E60395A-D922-FB43-1B9D-1630712ADB0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3019" name="Group 15">
                  <a:extLst>
                    <a:ext uri="{FF2B5EF4-FFF2-40B4-BE49-F238E27FC236}">
                      <a16:creationId xmlns:a16="http://schemas.microsoft.com/office/drawing/2014/main" id="{7D61166A-59F0-A5FA-A00A-47B49D353EEF}"/>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00F87609-7F1D-833C-6285-721DF4A6438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5" name="Rectangle 14">
                    <a:extLst>
                      <a:ext uri="{FF2B5EF4-FFF2-40B4-BE49-F238E27FC236}">
                        <a16:creationId xmlns:a16="http://schemas.microsoft.com/office/drawing/2014/main" id="{CCED2053-B074-46AF-E95C-71CB929670E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3020" name="Group 18">
                  <a:extLst>
                    <a:ext uri="{FF2B5EF4-FFF2-40B4-BE49-F238E27FC236}">
                      <a16:creationId xmlns:a16="http://schemas.microsoft.com/office/drawing/2014/main" id="{513A32DD-6923-D78E-2F31-AAE688B35657}"/>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90F93C8E-A390-5352-03B3-E9B2D518148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3" name="Rectangle 20">
                    <a:extLst>
                      <a:ext uri="{FF2B5EF4-FFF2-40B4-BE49-F238E27FC236}">
                        <a16:creationId xmlns:a16="http://schemas.microsoft.com/office/drawing/2014/main" id="{1F5D6B86-342C-26B6-1537-31F092F3F4B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7" name="Rectangle 21">
                <a:extLst>
                  <a:ext uri="{FF2B5EF4-FFF2-40B4-BE49-F238E27FC236}">
                    <a16:creationId xmlns:a16="http://schemas.microsoft.com/office/drawing/2014/main" id="{FF1F76AC-F1A2-5A2D-6E73-DE2FBB6721C4}"/>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43014" name="Picture 42" descr="A picture containing shape&#10;&#10;Description automatically generated">
              <a:extLst>
                <a:ext uri="{FF2B5EF4-FFF2-40B4-BE49-F238E27FC236}">
                  <a16:creationId xmlns:a16="http://schemas.microsoft.com/office/drawing/2014/main" id="{FC190081-7C88-4D86-1D4C-7562E4324B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circle(in)">
                                      <p:cBhvr>
                                        <p:cTn id="7"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7E732596-C488-21F7-D702-ED86F83C894F}"/>
              </a:ext>
            </a:extLst>
          </p:cNvPr>
          <p:cNvSpPr>
            <a:spLocks noGrp="1" noChangeArrowheads="1"/>
          </p:cNvSpPr>
          <p:nvPr>
            <p:ph type="title"/>
          </p:nvPr>
        </p:nvSpPr>
        <p:spPr>
          <a:xfrm>
            <a:off x="306388" y="206375"/>
            <a:ext cx="6805612" cy="846138"/>
          </a:xfrm>
        </p:spPr>
        <p:txBody>
          <a:bodyPr/>
          <a:lstStyle/>
          <a:p>
            <a:r>
              <a:rPr lang="en-US" altLang="en-US" sz="2800"/>
              <a:t>Conversion of  Emergy to Fossil Fuel Energy</a:t>
            </a:r>
            <a:endParaRPr lang="en-IN" altLang="en-US" sz="2800"/>
          </a:p>
        </p:txBody>
      </p:sp>
      <p:pic>
        <p:nvPicPr>
          <p:cNvPr id="6146" name="Picture 2" descr="Formation of Coal 1">
            <a:extLst>
              <a:ext uri="{FF2B5EF4-FFF2-40B4-BE49-F238E27FC236}">
                <a16:creationId xmlns:a16="http://schemas.microsoft.com/office/drawing/2014/main" id="{658C267B-93DA-357A-1369-7D5A57D98B87}"/>
              </a:ext>
            </a:extLst>
          </p:cNvPr>
          <p:cNvPicPr>
            <a:picLocks noGrp="1" noChangeAspect="1" noChangeArrowheads="1"/>
          </p:cNvPicPr>
          <p:nvPr>
            <p:ph idx="1"/>
          </p:nvPr>
        </p:nvPicPr>
        <p:blipFill>
          <a:blip r:embed="rId2"/>
          <a:srcRect/>
          <a:stretch>
            <a:fillRect/>
          </a:stretch>
        </p:blipFill>
        <p:spPr>
          <a:xfrm>
            <a:off x="465138" y="1395413"/>
            <a:ext cx="8116887" cy="4986337"/>
          </a:xfrm>
          <a:effectLst>
            <a:outerShdw blurRad="292100" dist="139700" dir="2700000" algn="tl" rotWithShape="0">
              <a:srgbClr val="333333">
                <a:alpha val="65000"/>
              </a:srgbClr>
            </a:outerShdw>
          </a:effectLst>
        </p:spPr>
      </p:pic>
      <p:grpSp>
        <p:nvGrpSpPr>
          <p:cNvPr id="44036" name="Group 2">
            <a:extLst>
              <a:ext uri="{FF2B5EF4-FFF2-40B4-BE49-F238E27FC236}">
                <a16:creationId xmlns:a16="http://schemas.microsoft.com/office/drawing/2014/main" id="{A45AD747-3471-8981-3957-CFC88AAA88EC}"/>
              </a:ext>
            </a:extLst>
          </p:cNvPr>
          <p:cNvGrpSpPr>
            <a:grpSpLocks/>
          </p:cNvGrpSpPr>
          <p:nvPr/>
        </p:nvGrpSpPr>
        <p:grpSpPr bwMode="auto">
          <a:xfrm>
            <a:off x="0" y="0"/>
            <a:ext cx="9144000" cy="6858000"/>
            <a:chOff x="0" y="0"/>
            <a:chExt cx="9144000" cy="6858000"/>
          </a:xfrm>
        </p:grpSpPr>
        <p:grpSp>
          <p:nvGrpSpPr>
            <p:cNvPr id="44037" name="Group 19">
              <a:extLst>
                <a:ext uri="{FF2B5EF4-FFF2-40B4-BE49-F238E27FC236}">
                  <a16:creationId xmlns:a16="http://schemas.microsoft.com/office/drawing/2014/main" id="{B743CF3B-D520-0E4B-4732-BF5792C8D58D}"/>
                </a:ext>
              </a:extLst>
            </p:cNvPr>
            <p:cNvGrpSpPr>
              <a:grpSpLocks/>
            </p:cNvGrpSpPr>
            <p:nvPr/>
          </p:nvGrpSpPr>
          <p:grpSpPr bwMode="auto">
            <a:xfrm>
              <a:off x="0" y="0"/>
              <a:ext cx="9144000" cy="6858000"/>
              <a:chOff x="0" y="0"/>
              <a:chExt cx="9144000" cy="6858000"/>
            </a:xfrm>
          </p:grpSpPr>
          <p:grpSp>
            <p:nvGrpSpPr>
              <p:cNvPr id="44039" name="Group 8">
                <a:extLst>
                  <a:ext uri="{FF2B5EF4-FFF2-40B4-BE49-F238E27FC236}">
                    <a16:creationId xmlns:a16="http://schemas.microsoft.com/office/drawing/2014/main" id="{842FC3DF-3294-DF98-81D1-A9B59A548099}"/>
                  </a:ext>
                </a:extLst>
              </p:cNvPr>
              <p:cNvGrpSpPr>
                <a:grpSpLocks/>
              </p:cNvGrpSpPr>
              <p:nvPr/>
            </p:nvGrpSpPr>
            <p:grpSpPr bwMode="auto">
              <a:xfrm>
                <a:off x="0" y="0"/>
                <a:ext cx="9144000" cy="6858000"/>
                <a:chOff x="0" y="0"/>
                <a:chExt cx="5760" cy="4320"/>
              </a:xfrm>
            </p:grpSpPr>
            <p:grpSp>
              <p:nvGrpSpPr>
                <p:cNvPr id="44041" name="Group 9">
                  <a:extLst>
                    <a:ext uri="{FF2B5EF4-FFF2-40B4-BE49-F238E27FC236}">
                      <a16:creationId xmlns:a16="http://schemas.microsoft.com/office/drawing/2014/main" id="{7D76E0E3-2AEC-8D43-D830-4F348322C72E}"/>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32E16F0E-9162-AAFB-7C9B-3E80006ECE6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9" name="Rectangle 11">
                    <a:extLst>
                      <a:ext uri="{FF2B5EF4-FFF2-40B4-BE49-F238E27FC236}">
                        <a16:creationId xmlns:a16="http://schemas.microsoft.com/office/drawing/2014/main" id="{22C90E98-4E62-6825-75AE-930DD95DE41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4042" name="Group 12">
                  <a:extLst>
                    <a:ext uri="{FF2B5EF4-FFF2-40B4-BE49-F238E27FC236}">
                      <a16:creationId xmlns:a16="http://schemas.microsoft.com/office/drawing/2014/main" id="{E8D17EC5-E758-6BD3-25E9-9386F938068A}"/>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8615CB3A-E360-EBED-4884-D918089A042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7" name="Rectangle 14">
                    <a:extLst>
                      <a:ext uri="{FF2B5EF4-FFF2-40B4-BE49-F238E27FC236}">
                        <a16:creationId xmlns:a16="http://schemas.microsoft.com/office/drawing/2014/main" id="{F44FB3FC-4C50-5A48-5838-082857E3447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4043" name="Group 15">
                  <a:extLst>
                    <a:ext uri="{FF2B5EF4-FFF2-40B4-BE49-F238E27FC236}">
                      <a16:creationId xmlns:a16="http://schemas.microsoft.com/office/drawing/2014/main" id="{0E1B5A57-EC3B-D965-7C3C-197850E38424}"/>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FDB53C03-D1B5-92B1-B98B-C31AFEC958B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5" name="Rectangle 14">
                    <a:extLst>
                      <a:ext uri="{FF2B5EF4-FFF2-40B4-BE49-F238E27FC236}">
                        <a16:creationId xmlns:a16="http://schemas.microsoft.com/office/drawing/2014/main" id="{78FEAAD9-5F79-245C-7F12-F8F3A07409C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4044" name="Group 18">
                  <a:extLst>
                    <a:ext uri="{FF2B5EF4-FFF2-40B4-BE49-F238E27FC236}">
                      <a16:creationId xmlns:a16="http://schemas.microsoft.com/office/drawing/2014/main" id="{1DBC11C9-4624-9F63-5C1A-CE4AC3A481A0}"/>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95D3D89-08AD-A051-C3D9-79B08161F61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3" name="Rectangle 20">
                    <a:extLst>
                      <a:ext uri="{FF2B5EF4-FFF2-40B4-BE49-F238E27FC236}">
                        <a16:creationId xmlns:a16="http://schemas.microsoft.com/office/drawing/2014/main" id="{423D1929-D72B-A905-9823-6C3AF180557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7" name="Rectangle 21">
                <a:extLst>
                  <a:ext uri="{FF2B5EF4-FFF2-40B4-BE49-F238E27FC236}">
                    <a16:creationId xmlns:a16="http://schemas.microsoft.com/office/drawing/2014/main" id="{DF9F7248-0EA1-7929-6CC7-DAC7CC1A905F}"/>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44038" name="Picture 42" descr="A picture containing shape&#10;&#10;Description automatically generated">
              <a:extLst>
                <a:ext uri="{FF2B5EF4-FFF2-40B4-BE49-F238E27FC236}">
                  <a16:creationId xmlns:a16="http://schemas.microsoft.com/office/drawing/2014/main" id="{E76CB33C-8C82-2EF2-46A2-6E46D147BF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circle(in)">
                                      <p:cBhvr>
                                        <p:cTn id="7" dur="125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22197763-998F-90D8-163D-7851746C76FB}"/>
              </a:ext>
            </a:extLst>
          </p:cNvPr>
          <p:cNvSpPr>
            <a:spLocks noGrp="1" noChangeArrowheads="1"/>
          </p:cNvSpPr>
          <p:nvPr>
            <p:ph type="title"/>
          </p:nvPr>
        </p:nvSpPr>
        <p:spPr>
          <a:xfrm>
            <a:off x="374650" y="147638"/>
            <a:ext cx="6289675" cy="833437"/>
          </a:xfrm>
        </p:spPr>
        <p:txBody>
          <a:bodyPr/>
          <a:lstStyle/>
          <a:p>
            <a:r>
              <a:rPr lang="en-US" altLang="en-US" sz="2800"/>
              <a:t>Conversion of  Emergy to Fossil fuel  Energy to Electricity (Net Exergy)</a:t>
            </a:r>
            <a:endParaRPr lang="en-IN" altLang="en-US" sz="2800"/>
          </a:p>
        </p:txBody>
      </p:sp>
      <p:pic>
        <p:nvPicPr>
          <p:cNvPr id="45059" name="Picture 2" descr="Workings of a coal-fired power plant">
            <a:extLst>
              <a:ext uri="{FF2B5EF4-FFF2-40B4-BE49-F238E27FC236}">
                <a16:creationId xmlns:a16="http://schemas.microsoft.com/office/drawing/2014/main" id="{5BBCC3DF-EE44-A685-71B3-9B0D6310F0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52650" y="2241550"/>
            <a:ext cx="6380163" cy="4249738"/>
          </a:xfrm>
        </p:spPr>
      </p:pic>
      <p:grpSp>
        <p:nvGrpSpPr>
          <p:cNvPr id="45060" name="Group 2">
            <a:extLst>
              <a:ext uri="{FF2B5EF4-FFF2-40B4-BE49-F238E27FC236}">
                <a16:creationId xmlns:a16="http://schemas.microsoft.com/office/drawing/2014/main" id="{6486E62C-AB6C-0123-6ED4-7E6F14F53AD4}"/>
              </a:ext>
            </a:extLst>
          </p:cNvPr>
          <p:cNvGrpSpPr>
            <a:grpSpLocks/>
          </p:cNvGrpSpPr>
          <p:nvPr/>
        </p:nvGrpSpPr>
        <p:grpSpPr bwMode="auto">
          <a:xfrm>
            <a:off x="0" y="-100013"/>
            <a:ext cx="9144000" cy="6934201"/>
            <a:chOff x="0" y="0"/>
            <a:chExt cx="9144000" cy="6858000"/>
          </a:xfrm>
        </p:grpSpPr>
        <p:grpSp>
          <p:nvGrpSpPr>
            <p:cNvPr id="45062" name="Group 19">
              <a:extLst>
                <a:ext uri="{FF2B5EF4-FFF2-40B4-BE49-F238E27FC236}">
                  <a16:creationId xmlns:a16="http://schemas.microsoft.com/office/drawing/2014/main" id="{6B456611-D809-5EAD-9D11-FC1DF83CB131}"/>
                </a:ext>
              </a:extLst>
            </p:cNvPr>
            <p:cNvGrpSpPr>
              <a:grpSpLocks/>
            </p:cNvGrpSpPr>
            <p:nvPr/>
          </p:nvGrpSpPr>
          <p:grpSpPr bwMode="auto">
            <a:xfrm>
              <a:off x="0" y="0"/>
              <a:ext cx="9144000" cy="6858000"/>
              <a:chOff x="0" y="0"/>
              <a:chExt cx="9144000" cy="6858000"/>
            </a:xfrm>
          </p:grpSpPr>
          <p:grpSp>
            <p:nvGrpSpPr>
              <p:cNvPr id="45064" name="Group 8">
                <a:extLst>
                  <a:ext uri="{FF2B5EF4-FFF2-40B4-BE49-F238E27FC236}">
                    <a16:creationId xmlns:a16="http://schemas.microsoft.com/office/drawing/2014/main" id="{0951A5BA-D762-FAAF-FDC1-A1C2BED6F5D4}"/>
                  </a:ext>
                </a:extLst>
              </p:cNvPr>
              <p:cNvGrpSpPr>
                <a:grpSpLocks/>
              </p:cNvGrpSpPr>
              <p:nvPr/>
            </p:nvGrpSpPr>
            <p:grpSpPr bwMode="auto">
              <a:xfrm>
                <a:off x="0" y="0"/>
                <a:ext cx="9144000" cy="6858000"/>
                <a:chOff x="0" y="0"/>
                <a:chExt cx="5760" cy="4320"/>
              </a:xfrm>
            </p:grpSpPr>
            <p:grpSp>
              <p:nvGrpSpPr>
                <p:cNvPr id="45066" name="Group 9">
                  <a:extLst>
                    <a:ext uri="{FF2B5EF4-FFF2-40B4-BE49-F238E27FC236}">
                      <a16:creationId xmlns:a16="http://schemas.microsoft.com/office/drawing/2014/main" id="{7500BB96-D3DE-4100-5B7B-698C6DD715E6}"/>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E38CE312-17B1-3A80-BB49-15E72D87E2E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9" name="Rectangle 11">
                    <a:extLst>
                      <a:ext uri="{FF2B5EF4-FFF2-40B4-BE49-F238E27FC236}">
                        <a16:creationId xmlns:a16="http://schemas.microsoft.com/office/drawing/2014/main" id="{EA46B074-ED60-D1AF-6373-AA2FDB0215B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5067" name="Group 12">
                  <a:extLst>
                    <a:ext uri="{FF2B5EF4-FFF2-40B4-BE49-F238E27FC236}">
                      <a16:creationId xmlns:a16="http://schemas.microsoft.com/office/drawing/2014/main" id="{8026D0EE-CEBE-E716-A6E8-694386C5CA2D}"/>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4119CD0A-9519-C57C-80F1-03A7332E6CC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7" name="Rectangle 14">
                    <a:extLst>
                      <a:ext uri="{FF2B5EF4-FFF2-40B4-BE49-F238E27FC236}">
                        <a16:creationId xmlns:a16="http://schemas.microsoft.com/office/drawing/2014/main" id="{3DCAC6E3-EB89-989F-A812-DC16E771E05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5068" name="Group 15">
                  <a:extLst>
                    <a:ext uri="{FF2B5EF4-FFF2-40B4-BE49-F238E27FC236}">
                      <a16:creationId xmlns:a16="http://schemas.microsoft.com/office/drawing/2014/main" id="{B3A7F644-3E3F-059B-4BA5-F32E2D40DF56}"/>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B1C26EF1-6C38-2539-C788-006918B1411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5" name="Rectangle 14">
                    <a:extLst>
                      <a:ext uri="{FF2B5EF4-FFF2-40B4-BE49-F238E27FC236}">
                        <a16:creationId xmlns:a16="http://schemas.microsoft.com/office/drawing/2014/main" id="{5BA7D43C-6F80-73CA-18CC-1E78F63A67D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5069" name="Group 18">
                  <a:extLst>
                    <a:ext uri="{FF2B5EF4-FFF2-40B4-BE49-F238E27FC236}">
                      <a16:creationId xmlns:a16="http://schemas.microsoft.com/office/drawing/2014/main" id="{4173A178-CAC0-A787-4388-D4F2D843BE6A}"/>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832DD275-F64A-A2B9-90E0-5FD13E8CFF3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3" name="Rectangle 20">
                    <a:extLst>
                      <a:ext uri="{FF2B5EF4-FFF2-40B4-BE49-F238E27FC236}">
                        <a16:creationId xmlns:a16="http://schemas.microsoft.com/office/drawing/2014/main" id="{5B351BB3-FE72-AB00-9392-22CF10E6CEC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7" name="Rectangle 21">
                <a:extLst>
                  <a:ext uri="{FF2B5EF4-FFF2-40B4-BE49-F238E27FC236}">
                    <a16:creationId xmlns:a16="http://schemas.microsoft.com/office/drawing/2014/main" id="{A75B654D-EBCB-F0B3-1487-921558931D73}"/>
                  </a:ext>
                </a:extLst>
              </p:cNvPr>
              <p:cNvSpPr>
                <a:spLocks noChangeArrowheads="1"/>
              </p:cNvSpPr>
              <p:nvPr/>
            </p:nvSpPr>
            <p:spPr bwMode="auto">
              <a:xfrm>
                <a:off x="255588" y="1169691"/>
                <a:ext cx="8812212" cy="76933"/>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45063" name="Picture 42" descr="A picture containing shape&#10;&#10;Description automatically generated">
              <a:extLst>
                <a:ext uri="{FF2B5EF4-FFF2-40B4-BE49-F238E27FC236}">
                  <a16:creationId xmlns:a16="http://schemas.microsoft.com/office/drawing/2014/main" id="{3F239FEF-069E-A6F0-448A-782D23EFE7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5061" name="TextBox 20">
            <a:extLst>
              <a:ext uri="{FF2B5EF4-FFF2-40B4-BE49-F238E27FC236}">
                <a16:creationId xmlns:a16="http://schemas.microsoft.com/office/drawing/2014/main" id="{23708620-A9C9-A0A4-6F2D-45EA2F606378}"/>
              </a:ext>
            </a:extLst>
          </p:cNvPr>
          <p:cNvSpPr txBox="1">
            <a:spLocks noChangeArrowheads="1"/>
          </p:cNvSpPr>
          <p:nvPr/>
        </p:nvSpPr>
        <p:spPr bwMode="auto">
          <a:xfrm>
            <a:off x="468313" y="1341438"/>
            <a:ext cx="4572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en-US" altLang="en-US" sz="2400"/>
              <a:t>Double Carbon Burden on Environment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FE8C1517-1E67-F19D-70E9-EBCACC343B45}"/>
              </a:ext>
            </a:extLst>
          </p:cNvPr>
          <p:cNvSpPr>
            <a:spLocks noGrp="1" noChangeArrowheads="1"/>
          </p:cNvSpPr>
          <p:nvPr>
            <p:ph type="title"/>
          </p:nvPr>
        </p:nvSpPr>
        <p:spPr>
          <a:xfrm>
            <a:off x="361950" y="241300"/>
            <a:ext cx="6307138" cy="884238"/>
          </a:xfrm>
        </p:spPr>
        <p:txBody>
          <a:bodyPr/>
          <a:lstStyle/>
          <a:p>
            <a:r>
              <a:rPr lang="en-US" altLang="en-US" sz="2800"/>
              <a:t>Conversion of  Emergy to Biomass Energy to Electricity (Net Exergy)</a:t>
            </a:r>
            <a:endParaRPr lang="en-IN" altLang="en-US" sz="2800"/>
          </a:p>
        </p:txBody>
      </p:sp>
      <p:pic>
        <p:nvPicPr>
          <p:cNvPr id="46083" name="Picture 2" descr="Illustration of how a direct combustion/steam turbine system operates. The biomass first goes into storage, then preparation and processing, and on to simultaneously create ash and exhaust. From there, the biomass becomes boiler fuel that produces steam to operate a steam turbine and generator to make electricity.">
            <a:extLst>
              <a:ext uri="{FF2B5EF4-FFF2-40B4-BE49-F238E27FC236}">
                <a16:creationId xmlns:a16="http://schemas.microsoft.com/office/drawing/2014/main" id="{623086C8-327B-1176-6D30-EE1261A07CE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392488" y="3011488"/>
            <a:ext cx="5172075" cy="1974850"/>
          </a:xfrm>
        </p:spPr>
      </p:pic>
      <p:pic>
        <p:nvPicPr>
          <p:cNvPr id="4" name="Picture 2">
            <a:extLst>
              <a:ext uri="{FF2B5EF4-FFF2-40B4-BE49-F238E27FC236}">
                <a16:creationId xmlns:a16="http://schemas.microsoft.com/office/drawing/2014/main" id="{D13B4123-8741-C87C-E053-703AB5A1FBA9}"/>
              </a:ext>
            </a:extLst>
          </p:cNvPr>
          <p:cNvPicPr>
            <a:picLocks noChangeAspect="1" noChangeArrowheads="1"/>
          </p:cNvPicPr>
          <p:nvPr/>
        </p:nvPicPr>
        <p:blipFill>
          <a:blip r:embed="rId3" cstate="print"/>
          <a:srcRect/>
          <a:stretch>
            <a:fillRect/>
          </a:stretch>
        </p:blipFill>
        <p:spPr bwMode="auto">
          <a:xfrm>
            <a:off x="511106" y="3257315"/>
            <a:ext cx="2813582" cy="158326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grpSp>
        <p:nvGrpSpPr>
          <p:cNvPr id="46085" name="Group 5">
            <a:extLst>
              <a:ext uri="{FF2B5EF4-FFF2-40B4-BE49-F238E27FC236}">
                <a16:creationId xmlns:a16="http://schemas.microsoft.com/office/drawing/2014/main" id="{C25A18A1-1700-9471-DDDF-552665B965BF}"/>
              </a:ext>
            </a:extLst>
          </p:cNvPr>
          <p:cNvGrpSpPr>
            <a:grpSpLocks/>
          </p:cNvGrpSpPr>
          <p:nvPr/>
        </p:nvGrpSpPr>
        <p:grpSpPr bwMode="auto">
          <a:xfrm>
            <a:off x="0" y="0"/>
            <a:ext cx="9144000" cy="6858000"/>
            <a:chOff x="0" y="0"/>
            <a:chExt cx="9144000" cy="6858000"/>
          </a:xfrm>
        </p:grpSpPr>
        <p:grpSp>
          <p:nvGrpSpPr>
            <p:cNvPr id="46087" name="Group 19">
              <a:extLst>
                <a:ext uri="{FF2B5EF4-FFF2-40B4-BE49-F238E27FC236}">
                  <a16:creationId xmlns:a16="http://schemas.microsoft.com/office/drawing/2014/main" id="{547EEE97-3947-4225-2E7A-36ED919B6D96}"/>
                </a:ext>
              </a:extLst>
            </p:cNvPr>
            <p:cNvGrpSpPr>
              <a:grpSpLocks/>
            </p:cNvGrpSpPr>
            <p:nvPr/>
          </p:nvGrpSpPr>
          <p:grpSpPr bwMode="auto">
            <a:xfrm>
              <a:off x="0" y="0"/>
              <a:ext cx="9144000" cy="6858000"/>
              <a:chOff x="0" y="0"/>
              <a:chExt cx="9144000" cy="6858000"/>
            </a:xfrm>
          </p:grpSpPr>
          <p:grpSp>
            <p:nvGrpSpPr>
              <p:cNvPr id="46089" name="Group 8">
                <a:extLst>
                  <a:ext uri="{FF2B5EF4-FFF2-40B4-BE49-F238E27FC236}">
                    <a16:creationId xmlns:a16="http://schemas.microsoft.com/office/drawing/2014/main" id="{E158F82F-A0F3-4227-FC88-526FF96118D5}"/>
                  </a:ext>
                </a:extLst>
              </p:cNvPr>
              <p:cNvGrpSpPr>
                <a:grpSpLocks/>
              </p:cNvGrpSpPr>
              <p:nvPr/>
            </p:nvGrpSpPr>
            <p:grpSpPr bwMode="auto">
              <a:xfrm>
                <a:off x="0" y="0"/>
                <a:ext cx="9144000" cy="6858000"/>
                <a:chOff x="0" y="0"/>
                <a:chExt cx="5760" cy="4320"/>
              </a:xfrm>
            </p:grpSpPr>
            <p:grpSp>
              <p:nvGrpSpPr>
                <p:cNvPr id="46091" name="Group 9">
                  <a:extLst>
                    <a:ext uri="{FF2B5EF4-FFF2-40B4-BE49-F238E27FC236}">
                      <a16:creationId xmlns:a16="http://schemas.microsoft.com/office/drawing/2014/main" id="{DF62FEB2-1275-71AA-AF47-465267C1110D}"/>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ACDCD483-A308-53AA-AF96-23F18E19D64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2" name="Rectangle 11">
                    <a:extLst>
                      <a:ext uri="{FF2B5EF4-FFF2-40B4-BE49-F238E27FC236}">
                        <a16:creationId xmlns:a16="http://schemas.microsoft.com/office/drawing/2014/main" id="{BE3CADDC-8F7A-C202-19AE-34971F757E7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6092" name="Group 12">
                  <a:extLst>
                    <a:ext uri="{FF2B5EF4-FFF2-40B4-BE49-F238E27FC236}">
                      <a16:creationId xmlns:a16="http://schemas.microsoft.com/office/drawing/2014/main" id="{7877F9B3-7692-7B39-CB79-6E624A1BD973}"/>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EB2F17B9-C5C6-EB8E-BF37-D4F3A1721B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20" name="Rectangle 14">
                    <a:extLst>
                      <a:ext uri="{FF2B5EF4-FFF2-40B4-BE49-F238E27FC236}">
                        <a16:creationId xmlns:a16="http://schemas.microsoft.com/office/drawing/2014/main" id="{E5FE189C-81F3-B36A-DD84-F9424506690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6093" name="Group 15">
                  <a:extLst>
                    <a:ext uri="{FF2B5EF4-FFF2-40B4-BE49-F238E27FC236}">
                      <a16:creationId xmlns:a16="http://schemas.microsoft.com/office/drawing/2014/main" id="{BB183A55-49C0-E756-3CF6-721D90DD4498}"/>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B730566F-6C5E-3DA0-E8F3-BCD1A17028F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8" name="Rectangle 17">
                    <a:extLst>
                      <a:ext uri="{FF2B5EF4-FFF2-40B4-BE49-F238E27FC236}">
                        <a16:creationId xmlns:a16="http://schemas.microsoft.com/office/drawing/2014/main" id="{7F385C12-A1E7-D498-716F-DEAC58237EE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nvGrpSpPr>
                <p:cNvPr id="46094" name="Group 18">
                  <a:extLst>
                    <a:ext uri="{FF2B5EF4-FFF2-40B4-BE49-F238E27FC236}">
                      <a16:creationId xmlns:a16="http://schemas.microsoft.com/office/drawing/2014/main" id="{357589CA-F346-3597-1701-58F55050F313}"/>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6AA77B47-D8DD-C93B-756D-DF269933633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sp>
                <p:nvSpPr>
                  <p:cNvPr id="16" name="Rectangle 20">
                    <a:extLst>
                      <a:ext uri="{FF2B5EF4-FFF2-40B4-BE49-F238E27FC236}">
                        <a16:creationId xmlns:a16="http://schemas.microsoft.com/office/drawing/2014/main" id="{D88DAF23-A4B8-3396-1E1F-50F963FAD66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defRPr/>
                    </a:pPr>
                    <a:endParaRPr lang="en-US" altLang="en-US" sz="1778"/>
                  </a:p>
                </p:txBody>
              </p:sp>
            </p:grpSp>
          </p:grpSp>
          <p:sp>
            <p:nvSpPr>
              <p:cNvPr id="10" name="Rectangle 21">
                <a:extLst>
                  <a:ext uri="{FF2B5EF4-FFF2-40B4-BE49-F238E27FC236}">
                    <a16:creationId xmlns:a16="http://schemas.microsoft.com/office/drawing/2014/main" id="{0A501E81-5EA1-9FB2-670B-AD3627ADD70A}"/>
                  </a:ext>
                </a:extLst>
              </p:cNvPr>
              <p:cNvSpPr>
                <a:spLocks noChangeArrowheads="1"/>
              </p:cNvSpPr>
              <p:nvPr/>
            </p:nvSpPr>
            <p:spPr bwMode="auto">
              <a:xfrm>
                <a:off x="255588" y="11699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sz="1852">
                  <a:latin typeface="Times New Roman" charset="0"/>
                </a:endParaRPr>
              </a:p>
            </p:txBody>
          </p:sp>
        </p:grpSp>
        <p:pic>
          <p:nvPicPr>
            <p:cNvPr id="46088" name="Picture 42" descr="A picture containing shape&#10;&#10;Description automatically generated">
              <a:extLst>
                <a:ext uri="{FF2B5EF4-FFF2-40B4-BE49-F238E27FC236}">
                  <a16:creationId xmlns:a16="http://schemas.microsoft.com/office/drawing/2014/main" id="{92D8F5A8-DAC2-C882-8071-51060D424B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6086" name="TextBox 23">
            <a:extLst>
              <a:ext uri="{FF2B5EF4-FFF2-40B4-BE49-F238E27FC236}">
                <a16:creationId xmlns:a16="http://schemas.microsoft.com/office/drawing/2014/main" id="{07DB0AB9-9D50-D157-7C3A-D3E88F909234}"/>
              </a:ext>
            </a:extLst>
          </p:cNvPr>
          <p:cNvSpPr txBox="1">
            <a:spLocks noChangeArrowheads="1"/>
          </p:cNvSpPr>
          <p:nvPr/>
        </p:nvSpPr>
        <p:spPr bwMode="auto">
          <a:xfrm>
            <a:off x="611188" y="1484313"/>
            <a:ext cx="6022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en-US" altLang="en-US" sz="2400"/>
              <a:t>A Means to Annual Carbon Neutrality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086"/>
                                        </p:tgtEl>
                                        <p:attrNameLst>
                                          <p:attrName>style.visibility</p:attrName>
                                        </p:attrNameLst>
                                      </p:cBhvr>
                                      <p:to>
                                        <p:strVal val="visible"/>
                                      </p:to>
                                    </p:set>
                                    <p:anim calcmode="lin" valueType="num">
                                      <p:cBhvr additive="base">
                                        <p:cTn id="7" dur="500" fill="hold"/>
                                        <p:tgtEl>
                                          <p:spTgt spid="46086"/>
                                        </p:tgtEl>
                                        <p:attrNameLst>
                                          <p:attrName>ppt_x</p:attrName>
                                        </p:attrNameLst>
                                      </p:cBhvr>
                                      <p:tavLst>
                                        <p:tav tm="0">
                                          <p:val>
                                            <p:strVal val="#ppt_x"/>
                                          </p:val>
                                        </p:tav>
                                        <p:tav tm="100000">
                                          <p:val>
                                            <p:strVal val="#ppt_x"/>
                                          </p:val>
                                        </p:tav>
                                      </p:tavLst>
                                    </p:anim>
                                    <p:anim calcmode="lin" valueType="num">
                                      <p:cBhvr additive="base">
                                        <p:cTn id="8" dur="500" fill="hold"/>
                                        <p:tgtEl>
                                          <p:spTgt spid="4608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1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6083"/>
                                        </p:tgtEl>
                                        <p:attrNameLst>
                                          <p:attrName>style.visibility</p:attrName>
                                        </p:attrNameLst>
                                      </p:cBhvr>
                                      <p:to>
                                        <p:strVal val="visible"/>
                                      </p:to>
                                    </p:set>
                                    <p:animEffect transition="in" filter="wheel(1)">
                                      <p:cBhvr>
                                        <p:cTn id="18" dur="1250"/>
                                        <p:tgtEl>
                                          <p:spTgt spid="460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6" grpId="0"/>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7789</TotalTime>
  <Words>701</Words>
  <Application>Microsoft Office PowerPoint</Application>
  <PresentationFormat>On-screen Show (4:3)</PresentationFormat>
  <Paragraphs>104</Paragraphs>
  <Slides>22</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2" baseType="lpstr">
      <vt:lpstr>Arial</vt:lpstr>
      <vt:lpstr>Arial Black</vt:lpstr>
      <vt:lpstr>Blackadder ITC</vt:lpstr>
      <vt:lpstr>Calibri</vt:lpstr>
      <vt:lpstr>Cambria Math</vt:lpstr>
      <vt:lpstr>Helvetica</vt:lpstr>
      <vt:lpstr>Script MT Bold</vt:lpstr>
      <vt:lpstr>Times New Roman</vt:lpstr>
      <vt:lpstr>Blank Presentation</vt:lpstr>
      <vt:lpstr>Equation</vt:lpstr>
      <vt:lpstr> Universal Energy Representative</vt:lpstr>
      <vt:lpstr>Derivation of Mayer’s Equation</vt:lpstr>
      <vt:lpstr>Reversible Constant Pressure Heating Process : Discovery of Clue for Natural Process</vt:lpstr>
      <vt:lpstr>The volumetric coefficient of thermal expansion &amp; Natural Convection</vt:lpstr>
      <vt:lpstr>The volumetric coefficient of thermal expansion &amp; Natural Convection</vt:lpstr>
      <vt:lpstr>The volumetric coefficient of thermal expansion &amp; Natural Convection</vt:lpstr>
      <vt:lpstr>The flow of energy from a source to a sink through an intermediate system orders that system. </vt:lpstr>
      <vt:lpstr>First Law Analysis of Generation of Energy Sources on Earth</vt:lpstr>
      <vt:lpstr>PowerPoint Presentation</vt:lpstr>
      <vt:lpstr>Solar Energy is Responsible for Emergence of All the Energy Sources </vt:lpstr>
      <vt:lpstr>The Theology of Sun &amp; Solar Energy</vt:lpstr>
      <vt:lpstr>The Sun Enlightens Every Life</vt:lpstr>
      <vt:lpstr>Vedic Description of Surya</vt:lpstr>
      <vt:lpstr> Emergy: A Universal Energy Representative</vt:lpstr>
      <vt:lpstr>Baselines till date</vt:lpstr>
      <vt:lpstr>A Universal Energy Representative</vt:lpstr>
      <vt:lpstr>Solar Heating of Soil on other Planets: Wastage of Solar Energy ??? </vt:lpstr>
      <vt:lpstr>Conversion of  Emergy to Biomass Energy by Biosphere</vt:lpstr>
      <vt:lpstr>Irresponsible Wastage  of Emergy and Carbon Burden on Environment</vt:lpstr>
      <vt:lpstr>Conversion of  Emergy to Fossil Fuel Energy</vt:lpstr>
      <vt:lpstr>Conversion of  Emergy to Fossil fuel  Energy to Electricity (Net Exergy)</vt:lpstr>
      <vt:lpstr>Conversion of  Emergy to Biomass Energy to Electricity (Net Exergy)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PMV Subbarao</cp:lastModifiedBy>
  <cp:revision>714</cp:revision>
  <cp:lastPrinted>2002-07-26T02:11:33Z</cp:lastPrinted>
  <dcterms:created xsi:type="dcterms:W3CDTF">2002-07-26T01:39:54Z</dcterms:created>
  <dcterms:modified xsi:type="dcterms:W3CDTF">2026-10-24T01:16:18Z</dcterms:modified>
</cp:coreProperties>
</file>