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484" r:id="rId2"/>
    <p:sldId id="1346" r:id="rId3"/>
    <p:sldId id="1354" r:id="rId4"/>
    <p:sldId id="1383" r:id="rId5"/>
    <p:sldId id="1355" r:id="rId6"/>
    <p:sldId id="1358" r:id="rId7"/>
    <p:sldId id="1359" r:id="rId8"/>
    <p:sldId id="1360" r:id="rId9"/>
    <p:sldId id="1356" r:id="rId10"/>
    <p:sldId id="1357" r:id="rId11"/>
    <p:sldId id="1361" r:id="rId12"/>
    <p:sldId id="1362" r:id="rId13"/>
    <p:sldId id="1363" r:id="rId14"/>
    <p:sldId id="1364" r:id="rId15"/>
    <p:sldId id="1365" r:id="rId16"/>
    <p:sldId id="1372" r:id="rId17"/>
    <p:sldId id="1375" r:id="rId18"/>
    <p:sldId id="1373" r:id="rId19"/>
    <p:sldId id="1366" r:id="rId20"/>
    <p:sldId id="1367" r:id="rId21"/>
    <p:sldId id="1374" r:id="rId22"/>
    <p:sldId id="1376" r:id="rId23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3366FF"/>
    <a:srgbClr val="FF9900"/>
    <a:srgbClr val="000099"/>
    <a:srgbClr val="FFCC00"/>
    <a:srgbClr val="FEF8CE"/>
    <a:srgbClr val="FFCCFF"/>
    <a:srgbClr val="F8C778"/>
    <a:srgbClr val="FFCC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734" autoAdjust="0"/>
    <p:restoredTop sz="92336" autoAdjust="0"/>
  </p:normalViewPr>
  <p:slideViewPr>
    <p:cSldViewPr>
      <p:cViewPr varScale="1">
        <p:scale>
          <a:sx n="81" d="100"/>
          <a:sy n="81" d="100"/>
        </p:scale>
        <p:origin x="1302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23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2032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35.7616" units="1/cm"/>
          <inkml:channelProperty channel="Y" name="resolution" value="636.613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9T02:36:30.8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5515 12806 473 0,'0'0'0'0,"0"0"0"0,0 0 0 0,0 0 118 0,0 0 0 0,0 0 0 0,0 0 0 0,0 0-107 0,0 0 1 0,0 0-1 0,0 0 1 0,0 0-1 0,24-12 0 16,-24 12 0-16,6-9 1 0,-6 9 4 0,11-11 1 0,-11 11 0 16,11-11 0-16,-11 11-1 0,8-5 1 0,-8 5 0 15,7-8 0-15,-7 8-8 0,8-8 1 0,-8 8 0 16,8-3 0-16,-8 3-1 0,4-3 1 0,-4 3 0 15,7-2 0-15,-7 2 4 0,0 0 0 0,6 0 0 16,-6 0 1-16,0 0-1 16,8 2 0-16,-8-2 0 0,0 0 0 0,8 1-14 0,-8-1 1 0,5 5 0 0,-5-5 0 15,6 3-1-15,-6-3 1 16,8 5 0-16,-2-2 0 0,-6-3 9 0,8 3 0 0,-8-3 0 16,11 4 0-16,-6-3 0 0,1-1 0 0,2 2 0 15,-3-2 0-15,1 1 2 0,1-1 1 0,1 2-1 16,0-2 1-16,-2 2-1 0,4-2 0 0,1 0 0 15,-2 0 1-15,2 0-29 0,-3 1 1 0,3-1 0 16,-3 0 0-16,3 2-1 0,-4-1 1 0,1 1 0 16,0-2 0-16,0 1 16 0,0 1 0 0,-2 0 0 15,0-1 0-15,-6-1 0 0,10 0 0 0,-10 0 0 0,9 2 0 0,-9-2 24 16,8 0 1-16,-8 0-1 0,7 0 1 16,-7 0-1-16,0 0 0 0,8-2 0 0,-8 2 1 0,0 0-9 0,0 0 1 15,0 0-1-15,0 0 1 16,0 0-1-16,1-6 1 0,-1 6-1 0,0 0 1 15,0 0 24-15,-1-6 0 0,1 6 0 0,0 0 0 16,-8-5 0-16,8 5 0 0,-7-2 0 0,7 2 0 0,0 0-42 0,0 0-1584 0</inkml:trace>
  <inkml:trace contextRef="#ctx0" brushRef="#br0" timeOffset="761.58">6509 12419 428 0,'0'0'0'0,"0"0"0"0,0 0 0 0,0 0 107 0,0 0 0 0,0 0 0 0,0 0 0 0,0 0-63 15,0 0 0-15,0 0 0 0,0 0 0 0,0 0 0 16,25-20 0-16,-25 20 0 0,0 0 0 0,5-7-22 16,-5 7 1-16,0 0 0 0,0 0 0 0,0 0-1 15,0 0 1-15,6-1-1 0,-6 1 1 0,0 0-11 0,0 0 1 16,0 0 0-16,-3 6 0 0,3-6-1 15,0 6 1-15,0-6 0 0,-2 8 0 0,2-8-8 0,-1 8 0 16,1-8 0-16,-2 10 0 0,2-10 0 0,-3 9 0 16,3-9 0-16,0 10 0 0,0-4 5 0,0-6 1 15,0 11 0-15,0-11 0 0,0 6-1 0,0-6 1 16,0 10 0-16,3-4 0 0,-3-6-2 0,0 11 1 0,0-3 0 16,0 0 0-16,0 0-1 0,0 2 1 15,-3 1 0-15,3 0 0 0,-3 1 8 0,1 4 1 0,1 0 0 16,-1 0 0-16,2 1-1 0,-3 2 1 0,3 2-1 15,-3-2 1-15,3 3-3 0,-2 0 1 0,2 0-1 16,-1-1 1-16,1 3-1 0,0-2 0 0,0 0 0 16,0 0 1-16,0-3 0 0,0-1 1 0,1-2 0 15,-2-1 0-15,2-2-1 0,-1 0 1 0,0-4-1 16,2-1 1-16,-2-2-26 0,0 1 1 0,0-7 0 16,0 9 0-16,0-9 0 0,0 5 0 0,0-5 0 0,0 0 0 15,0 0 36-15,0 0 1 0,0 0-1 0,0 0 1 0,0 0-1 16,0 0 1-16,0 0-1 0,6-11 1 0,-4 1-42 15,1 1 1-15,0-4-1 0,2-3 1 0,1 1-1 0,-1-3 1 16,1 1-1-16,2-1 1 0,3-23 11 0,-11 41-1653 16</inkml:trace>
  <inkml:trace contextRef="#ctx0" brushRef="#br0" timeOffset="1417.15">6479 12494 224 0,'0'0'0'0,"0"0"0"0,0 0 0 0,0 0 115 0,0 0 1 16,0 0 0-16,0 0 0 0,0 0-1 0,0 0 1 0,0 0-1 15,0 0 1-15,0 0-91 0,0 0 0 16,0 0 0-16,0 0 1 16,0 0-1-16,0 0 0 0,0 0 0 0,-16-27 0 0,20 22-7 0,0-3 0 15,-3 0 0-15,2 0 0 16,4-1-1-16,-2 1 1 0,1 0 0 0,2 2 0 16,-3-4 1-16,4 4 0 0,-4 1 0 0,3-1 1 15,1-1-1-15,-1 1 0 0,0 1 0 0,3 2 0 0,0-2-9 16,1 2 0-16,-1 3 0 0,3-3 0 0,-3 1-1 15,0 1 1-15,0 1 0 0,2 1 0 0,-2 1-2 16,-1 1 1-16,-2 0 0 0,3 0 0 0,-3 2-1 16,0 3 1-16,1-2-1 0,-1 2 1 0,-3-1-20 0,1 4 0 15,-1-2 0-15,1 2 0 0,-3 2 0 0,-1 0 0 16,1-1 0-16,-3-1 1 0,0 2 32 0,-3 1 1 16,1-3-1-16,-1 2 1 0,-3 1-1 0,1-3 0 15,-1 4 0-15,1-1 1 0,-3-1-18 0,-3-1 0 0,0-1 0 16,1 2 0-16,1 0-1 0,-1-2 1 0,-1 0 0 15,0 0 0-15,0-2 0 0,3-2 1 0,-3 1 0 16,3 0 0-16,0 0-1 0,-2-4 1 0,6 1-1 16,-4 0 1-16,8-5-18 0,-7 6 0 0,7-6 0 15,0 0 1-15,-8 0-1 0,8 0 1 0,0 0-1 16,0 0 1-16,0 0 11 0,0 0-1408 0</inkml:trace>
  <inkml:trace contextRef="#ctx0" brushRef="#br0" timeOffset="2177.11">7006 12796 172 0,'0'0'0'0,"0"0"0"0,0 0 0 0,0 0 109 0,0 0 1 0,0 0-1 0,0 0 1 15,0 0-1-15,0 0 0 0,0 0 0 0,0 0 1 16,0 0-88-16,0 0 1 0,-11 27-1 0,11-27 1 0,-10 5-1 15,10-5 0-15,-8 6 0 0,8-6 1 0,-8 3-7 0,8-3 0 16,-8 3 0 0,8-3 1-16,-11 5-1 0,11-5 0 0,-9 2 0 0,9-2 0 15,-12 3-4-15,12-3 1 0,-7 6-1 0,7-6 1 16,-12 3-1-16,12-3 1 0,-11 8-1 0,7-5 1 0,-4 5 1 0,4-3 1 0,-4 1-1 16,2 1 1-16,1-1-1 15,-3 4 0-15,2-6 0 0,0 4 1 0,1 2-3 16,-1 1 0-16,1-3 0 0,0 1 0 0,2 2 0 0,0-3 0 0,3 0 0 15,-3 0 0-15,1 0 0 0,0 0 1 0,4-2-1 16,-2-6 1-16,5 11-1 0,-5-11 1 0,6 8-1 16,-6-8 1-16,10 8-5 0,-4-8 1 0,0 2-1 0,2-4 1 15,0 1-1-15,0 1 0 0,3-4 0 0,-3 0 1 16,3 1-4-16,0-5 1 0,1 1-1 0,-5-1 1 16,5 0-1-16,-1-3 1 0,-2 3-1 15,2-1 1-15,-3-2-3 0,0 0 0 0,0 0 0 16,-2-2 1-16,-1 2-1 0,-2 1 0 0,1-1 0 15,-1 3 0-15,-3-3-1 0,0 5 1 0,-3-2-1 0,-1 2 1 0,0-1-1 0,4 7 1 32,-11-4-1-32,4 2 1 0,2-1-41 0,-3 3 1 0,2 0-1 15,0 0 1-15,6 0-1 0,-10 3 1 0,10-3 0 16,-6 0 0-16,6 0 49 0,0 0 0 0,-6 0 0 16,6 0 0-16,0 0-12 0,0 0-1254 0</inkml:trace>
  <inkml:trace contextRef="#ctx0" brushRef="#br0" timeOffset="2985">7496 12297 473 0,'0'0'0'0,"0"0"0"0,0 0 0 0,0 0 118 0,0 0 0 16,0 0 0-16,0 0 0 0,0 0-83 0,0 0 0 0,0 0 0 15,0 0 1-15,0 0-1 0,0 0 0 0,0 0 0 16,0 0 1-16,0 0-14 0,-25-1 0 0,25 1 0 16,0 0 0-16,0 0-1 0,0 0 1 0,0 0 0 15,0 0 0-15,0 0-8 0,0 0 1 0,0 0 0 16,0 0 0-16,0 0-1 0,0 0 1 0,-3 6 0 0,3-6 0 16,0 8-4-16,3 0 1 0,-3-2 0 0,0 4 0 15,0 1-1-15,0 0 1 0,0 2 0 0,0 2 0 16,0-2-1-16,3 4 1 0,-3 1-1 0,0-1 1 0,2 2-1 15,-1 2 0-15,1-1 0 0,1 3 1 0,-3-6-27 16,0 2 0-16,0 2 0 0,0-1 1 0,0-4-1 16,-3 1 0-16,1 1 0 0,1-1 1 15,-1-4 40-15,2 1 0 0,-3-1 0 0,-2 1 1 16,2-3-1-16,0 0 0 0,-1-4 0 0,1-1 0 0,2 0-18 16,1-6 0-16,-7 10 0 0,7-10 1 0,-4 6-1 0,4-6 0 15,0 0 0-15,-7 2 1 0,7-2-1 0,0 0 0 16,-4-8 0-16,0 1 0 0,0 1-1 15,0 0 1-15,1-1 0 0,-3-2 0 0,1 1-5 0,0-3 1 0,2 3-1 16,-5-3 1-16,5 0-1 16,-5 1 1-16,2 1-1 0,1-1 1 0,-1 2-30 15,1 1 0-15,-1-1 0 0,1 0 0 0,-2 1 0 16,3 1 0-16,4 6 0 0,-11-9 1 0,3 5 33 0,1 4 1 0,1-1 0 0,6 1 0 16,-11-2-1-16,3 2 1 0,3 2 0 15,-4-1 0-15,1 1-6 0,0 1 1 16,-3 3-1-16,3 2 1 0,-2-1-1 0,2 1 0 0,3 0 0 15,-3-1 1-15,5 3-3 0,0-1 0 0,-2-1 0 0,5 2 0 16,-3-2 0-16,6 1 0 0,-3-1 0 0,2 0 0 16,1 0 0-16,0 0 1 0,2-2 0 0,1 1 0 0,2-3-1 15,-3 1 1-15,1 0-1 0,2 0 1 0,-1-2-6 16,1 0 0-16,0 0 0 0,0 0 0 0,1-3 0 16,-4 0 0-16,6-1 0 15,0-1 1-15,3-1-1 0,-3-2 0 0,4 0 0 16,-3 1 1-16,3-3-1 0,-1 4 0 0,-1-3 0 0,1-2 1 0,4 0 0 0,-3 0 0 15,3 0 0 1,-2 0 1-16,9-4 2 0,-25 12-1344 0</inkml:trace>
  <inkml:trace contextRef="#ctx0" brushRef="#br0" timeOffset="3493.26">7731 12354 586 0,'0'0'0'0,"0"0"0"0,0 0 0 0,0 0 146 0,0 0 0 0,6 26 0 0,-6-26 1 0,5 11-112 0,-5-5 1 0,0-6-1 15,3 11 1-15,-3-11-1 0,2 8 1 0,-2-8-1 0,2 10 1 16,-2-10-10-16,4 7 0 15,-4-7 0-15,4 8 1 0,-3-1-1 0,1-1 0 16,2 2 0-16,0 0 1 0,-3 5-14 0,6-1 0 16,-4 2 0-16,2-1 1 0,1 1-1 0,2 4 0 15,-5-4 0-15,2 5 1 0,1-5-10 0,-1 1 0 16,-2 0 0-16,0-2 1 0,2 1-1 0,-2-1 0 0,-1-2 0 16,1-3 0-16,0 0 1 0,0 0 0 0,0-2 0 15,-3-6 1-15,5 8-1 0,-5-8 0 0,0 0 0 16,0 0 1-16,5 5 1 0,-5-5 0 0,0 0 0 15,3-5 0-15,0-3 0 0,-3 2 0 0,3-2 0 16,-1-3 0-16,1 0 5 0,0-7 0 0,1 2 0 16,-3 1 0-16,2-3 0 0,1-1 0 0,-1 0 0 0,0-1 0 15,2 2-1-15,-2-2 1 0,-2 1 0 0,3-2 0 16,-1 4-1-16,2-1 1 0,-2-1-1 0,3 2 1 16,-3 3 1-16,2-1 1 0,0-2-1 0,1 3 1 0,-3 1-1 15,2 2 1-15,1 1-1 0,-1-1 1 0,-2 0-5 16,0 3 1-16,2 0 0 0,-2 2 0 0,1 0-1 15,-4-1 1-15,0 7-1 0,4-8 1 0,-4 8-3 16,0 0 1-16,0-3-1 0,0 3 1 16,0 0-8-16,0 0-1730 0</inkml:trace>
  <inkml:trace contextRef="#ctx0" brushRef="#br0" timeOffset="3967.77">7229 13098 608 0,'0'0'0'0,"0"0"0"0,0 0 0 0,0 0 152 16,0 0 0-16,0 0 0 15,0 0 0-15,0 0-111 0,27-28 0 0,-20 22 0 16,-4 1 0-16,5-1 0 0,-3-2 0 0,1 0 0 0,0 1 0 16,2-1-18-16,0 1 1 0,0 0 0 0,2 1 0 0,-1 0-1 15,6-1 1-15,-4 2-1 0,3-1 1 0,-1 3-14 0,1-2 1 16,3 2 0-16,-1 0 0 0,2 0-1 0,1 0 1 0,3 1-1 15,-3 2 1-15,0-3-12 0,2 1 0 16,1 1 0-16,0-1 0 0,2 0 0 0,-2 1 0 0,4 1 0 16,-3-3 0-16,1 1 2 0,3 1 0 0,-5-1 0 15,4 0 0-15,1 1-1 0,-2-4 1 0,-1 0 0 16,0 1 0-16,0-3-3 0,-2 6 1 0,0-7-1 16,-3 1 1-16,-1-1-1 0,-6 2 1 0,-1-2 0 0,-1 0 0 15,-2 0 0-15,0 0 1 16,-2 2 0-16,-3-2 0 0,-3 8 0 0,0 0-1354 15</inkml:trace>
  <inkml:trace contextRef="#ctx0" brushRef="#br0" timeOffset="4729.42">7431 13225 687 0,'0'0'0'0,"0"0"0"0,0 0 0 0,0 0 171 0,0 0 1 0,0 0 0 15,0 0 0 1,0 0-148-16,25-22 0 0,-21 16 0 0,0 1 1 0,0-5-1 0,2 2 0 0,-4 1 0 0,1-1 0 15,0 0-11 1,0 1 1-16,-3 1-1 0,0 1 1 16,0 5-1-16,0-8 0 0,0 8 0 0,0 0 1 15,-6-6-10-15,6 6 1 0,0 0-1 0,0 0 1 0,-8 3-1 16,8-3 1-16,-8 7-1 0,1-3 1 0,3 3-11 16,-3 1 0-16,-1-1 0 0,1 6 0 0,-1-2 0 15,1 2 0-15,-1-2 0 0,-1 0 1 0,1 2 6 16,3-1 0-16,-3 1 0 0,2 0 0 0,1-1 0 0,-1-1 0 15,-2 4 0-15,1-4 0 0,-1 0-2 0,4 0 1 16,-4 0 0-16,1 0 0 0,1 2 0 16,1-1 0-16,-1 3 0 0,1 1 0 0,-1-2 0 0,1 0 0 15,0 2 0-15,2 1 1 0,-3-1-1 0,1-2 0 0,2 2 0 16,0-2 1-16,-1-1-1 0,3 0 0 0,-2-1 0 16,3-2 1-16,-3-4-1 0,1 1 0 0,2-7 0 15,-3 9 1-15,3-9 3 0,0 6 0 0,0-6 0 16,0 0 1-16,0 0-1 0,0 0 0 0,0 0 0 15,0-11 0-15,0 5 2 0,0-3 1 0,0-1-1 0,0-3 1 16,1-1-1-16,-2-2 1 0,2 0-1 0,-2 2 1 16,2-2-7-16,-2 1 1 0,2 0-1 15,-2 3 1-15,2 1-1 0,-2 3 0 0,2-2 0 0,-2 2 1 16,1 3-8-16,0 5 1 0,-3-7 0 0,3 7 0 16,0 0 0-16,0 0 0 0,0 0 0 0,0 0 0 0,-8 7 11 15,8-7 1-15,-8 12 0 0,5-6 0 0,-1 3-1 16,0 1 1-16,0 3-1 0,-2-1 1 0,4 1-6 15,-1 0 1-15,0-1-1 0,-2-1 1 0,5 2-1 0,-3 1 0 16,3-1 0-16,0 0 1 0,0-2-16 0,0-2 0 16,0 1 0-16,0-1 0 0,0 2 0 15,0-3 0-15,3 0 0 0,-3 0 1 0,0-2 5 0,5 1 1 16,-5-7-1-16,3 8 1 0,-3-8-1 0,5 3 1 0,-5-3-1 16,10 0 1-16,-10 0 4 0,8-3 1 0,-8 3-1 15,11-4 1-15,-7 1-1 0,-4 3 1 0,12-5 0 16,-5-1 0-16,3 1 1 15,-2-3 0-15,0 2 0 0,-2-2 0 0,-6 8 2 0,0 0-1155 16</inkml:trace>
  <inkml:trace contextRef="#ctx0" brushRef="#br0" timeOffset="5616.16">7490 13041 445 0,'0'0'0'0,"0"0"0"0,0 0 0 0,0 0 111 0,0 0 0 15,0 0 0-15,0 0 0 0,0 0-72 0,0 0 1 0,0 0-1 0,0 0 1 16,0 0-1-16,0 0 0 0,0 0 0 0,0 0 1 15,0 0-13 1,0 0 1-16,0 0 0 0,0 0 0 0,0 0-1 16,0 0 1-16,0 0-1 0,0 0 1 0,0 0-12 0,11 27 0 0,-8-17 0 0,0-4 1 15,-1 2-1-15,1 3 0 0,0-1 0 0,0 2 1 16,-1-1-4-16,-2 7 0 0,0-2 0 0,3 1 1 16,-3 2-1-16,0 0 0 0,3 3 0 0,-6 0 0 0,3-4-2 15,0 4 1-15,0-1 0 0,0 1 0 0,0-2-1 0,-3 1 1 31,3 1-1-31,-2-1 1 0,2-2-2 0,-3 0 1 0,0-2 0 16,-2-1 0-16,2 0-1 0,0-2 1 0,-2-1-1 16,2-2 1-16,0 0 3 0,0-5 1 0,1 1 0 15,-1-1 0-15,3-6-1 0,-6 6 1 0,6-6-1 16,-5 0 1-16,5 0-1 0,0 0 0 0,-8-6 0 0,1 0 0 16,3 1 0-16,1-3 0 0,-5-2 0 15,1 1 0-15,3-2-3 0,-4 0 0 0,1 0 0 0,-1 0 1 16,2 1-1-16,-2-1 0 0,2 0 0 15,-2 0 1-15,3 0-4 0,-3 0 0 0,2 3 0 0,1 1 0 16,-1-1-1-16,1 1 1 0,-2-1 0 0,3 0 0 16,-4 1-6-16,5 1 1 0,-5 1 0 0,8 5 0 15,-12-6-1-15,6 3 1 0,6 3-1 0,-11-2 1 0,6-1-6 16,-1 3 0-16,0 3 0 0,-2-1 0 0,3 1 0 16,-6 0 0-16,3 3 0 0,-2 2 0 0,2-1-4 15,-3 1 1-15,3 1 0 0,-3 1 0 0,3-2-1 16,-1 3 1-16,1 0 0 0,3 0 0 0,-1-2-2 15,1 4 1-15,-1-2-1 0,4-1 1 0,0-1-1 0,1 2 1 16,1-1-1-16,0-1 1 0,0 4 4 16,3-5 1-16,2 1-1 0,-2-1 1 0,0 0-1 0,5 0 1 15,-3-2 0-15,1 2 0 0,2-6 0 0,0 3 1 16,-2-1 0-16,2-2 0 0,3-1 0 0,-3-2 0 16,3 1 0-16,1-2 0 0,-4 2-4 0,3-6 0 0,0 3 0 15,0-4 1-15,-2 1-1 0,-1 0 1 0,3 1-1 16,1-6 1-16,-1 3 0 0,1-3 0 0,3 0 0 15,-1 0 1-15,-1-2-1 0,1 0 0 0,0 1 0 16,-3-4 1-16,-11 16 3 0,0 0-1509 0</inkml:trace>
  <inkml:trace contextRef="#ctx0" brushRef="#br0" timeOffset="6092.31">7858 13157 614 0,'0'0'0'0,"0"0"0"0,0 0 0 0,0 0 153 0,0 0 0 15,0 0 0-15,0 0 1 0,0 0-126 0,0 0 1 0,0 0 0 16,0 0 0-16,0 0-1 0,0 0 1 0,0 0-1 16,0 0 1-16,0 0-11 0,0 0 0 0,0 0 0 15,0 0 1-15,0 0-1 0,0 0 0 16,0 0 0-16,0 0 1 0,0 0-8 0,0 0 0 0,14 27 0 16,-17-19 1-16,2 0-1 0,-3 0 0 0,1 4 0 15,-1 1 1-15,0 1-11 0,1 2 0 0,0 2 0 16,0-3 0-16,1 3 0 0,2-2 0 0,-3 1 0 0,3-3 0 15,0 1 2-15,0-3 0 0,3 2 0 0,-3-1 1 0,2 0-1 16,1-2 0-16,0 2 0 0,0-4 0 0,1-1-5 16,0 0 0-16,-1 0 0 15,-3-8 0-15,5 8 0 0,-5-8 0 0,8 8 0 0,-8-8 0 0,10 0 2 16,-6-2 0-16,-4 2 0 16,12-5 0-16,-4-1 0 0,1 0 0 0,-1-1 0 0,0-1 0 0,1-3 4 15,4 0 0-15,-5 2 0 16,2-2 0-16,-1-5 0 0,1 0 0 0,-2 0 0 0,0 0 0 0,9-20-4 15,-17 36-1306-15</inkml:trace>
  <inkml:trace contextRef="#ctx0" brushRef="#br0" timeOffset="6295.84">7787 13377 732 0,'0'0'0'0,"0"0"0"0,0 0 0 0,0 0 182 0,0 0 1 0,0 0 0 0,0 0 0 0,27 3-157 0,-16-9 1 0,0 1 0 0,3-6 0 15,4 0-1-15,1-5 1 16,3-1 0-16,2-5 0 0,4-1-22 0,-1-3 0 16,2-1 0-16,4 0 0 0,28-29-5 0,-61 56-1273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2032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35.7616" units="1/cm"/>
          <inkml:channelProperty channel="Y" name="resolution" value="636.613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9T02:41:20.7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13106 18559 625 0,'0'0'0'0,"0"0"0"15,0 0 0-15,0 0 156 0,0 0 0 0,0 0 0 0,0 0 1 16,0 0-130-16,0 0 1 0,0 0 0 0,0 0 0 16,0 0-1-16,0 0 1 0,0 0 0 0,0 0 0 0,0 0 4 15,0 0 1-15,0 0-1 0,26-14 1 0,-26 14-1 16,11-10 1-16,-11 10-1 0,8-9 1 0,-8 9-16 0,9-5 0 15,-9 5 0-15,10-9 0 0,-10 9 0 0,9-10 0 16,-4 4 0-16,0 1 0 0,1 0-12 0,-1-1 0 16,1 1 0-16,-6 5 0 0,10-9-1 0,-5 2 1 15,-5 7 0-15,8-9 0 0,-2 4-2 0,-6 5 1 0,8-8-1 16,-8 8 1-16,11-8-1 0,-11 8 0 0,8-8 0 16,-2 4 1-16,2-1 0 0,-3-1 0 0,1-1 0 15,-1 1 0-15,1 0 0 0,2-4 0 0,-4 2 0 16,4-1 0-16,-4-2-3 0,3 1 0 0,-4-1 0 15,0 0 0-15,2-2 0 0,-4-1 0 0,3 1 0 16,-4 1 0-16,0-3 1 0,0 1 0 16,-2 0 0-16,0 1 0 0,1 1-1 0,-7 2 1 0,1-1 0 0,1 3 0 15,0 2-2-15,-1-1 1 0,-4 4-1 16,0 2 1-16,0 1-1 0,0 3 1 0,0 0-1 16,-3 2 1-16,1 3-4 0,0-2 0 0,0 2 0 0,2 0 1 0,-3 0-1 15,3 1 1-15,0-1-1 0,3 0 1 0,2 0 0 16,1-2 0-16,0 1 0 0,5-7 0 0,-3 9 0 15,3-9 0-15,0 8 0 0,0-8 0 0,3 5 1 0,-3-5 0 16,11 3 0-16,-3-5 1 16,3 1-1-16,0 1 1 0,2-5-1 0,1-1 1 15,2 1 5-15,2-1 0 0,-2-1 0 0,1 1 1 0,2 1-1 16,-2 1 0-16,3-3 0 0,-5 2 1 16,0 2 0-16,-1 0 1 0,0 2 0 0,2-1 0 0,-2 0-1 15,-2 2 1-15,0 2 0 0,1 0 0 16,0 1-1-16,1 0 0 0,-3 2 0 0,2-1 1 15,-1 3-1-15,1-3 0 0,0 3 0 0,0 1 0 0,-2-2 3 16,0 2 0-16,0 0 0 0,-3-2 1 0,0 2-1 16,1-2 0-16,2 1 0 0,-3-1 1 0,-1 0-2 15,1 1 0-15,0-2 0 0,-2-1 1 0,0 3-1 0,-6-7 0 16,10 6 0-16,-10-6 0 0,5 6-31 0,-5-6 0 16,6 7 0-16,-6-7 0 0,0 0 0 0,3 6 0 15,-3-6 0-15,0 0 1 0,0 0 19 0,0 6 0 16,0-6 0-16,0 0 1 0,0 0-1 0,0 0 1 15,-6 0-1-15,6 0 1 0,0 0 27 0,-7-4 0 16,7 4 0-16,-4-7 1 0,4 7-1 0,-7-8 0 0,7 8 0 16,-5-6 0-16,5 6-14 0,-3-6 1 0,3 6 0 15,-3-7 0-15,3 7-1 0,0 0 1 0,0 0-1 16,0 0 1-16,0 0 7 0,0 0 1 0,0 0 0 16,0 0 0-16,0 0-1 0,-1 10 1 0,2-2-1 15,1-2 1-15,-1 5-11 0,1 2 0 0,3-1 0 0,-4 1 0 0,2 1-1 0,4-1 1 16,-4 1 0-1,2 1 0-15,-2-1-12 0,2-2 1 0,1 1-1 16,-3-2 1-16,2 0-1 0,0-1 1 0,-1 1-1 16,1-2 1-16,-2 2-4 0,2-1 1 0,0-2-1 15,1 0 1-15,-3-2-1 0,-3-6 1 0,12 8 0 0,-12-8 0 0,8 5-2 16,-8-5 1-16,7 3 0 0,-7-3 0 0,8 0 0 16,-8 0 0-16,8 0 0 0,-8 0 0 15,10 0 1-15,-10 0 0 0,8 2 0 0,-8-2 0 16,9 0 0-16,-9 0 0 0,7 0 0 0,-7 0 1 0,6 0 8 15,-6 0 0-15,6-2 0 0,-6 2 0 0,0 0 0 16,8-5 0-16,-8 5 0 0,0 0 0 0,2-8-1 16,-2 8 1-16,3-8-1 0,-1 2 1 0,-1 0-1 15,-1 1 0-15,0-1 0 0,3-2 1 0,-3 0-2 16,0 0 1-16,0 2 0 0,0-2 0 0,0 1-1 0,0 1 1 0,0 0-1 0,0-1 1 0,0 3 1 16,0-3 0-16,0 7 0 0,0-9 0 0,0 2-1 15,-3 1 1 1,3 0 0-16,-1-1 0 0,1 1-2 0,0-2 1 15,0 0-1-15,-2-1 1 0,2 9-3 0,0 0-1893 0</inkml:trace>
  <inkml:trace contextRef="#ctx0" brushRef="#br0" timeOffset="1043.2">13484 18627 738 0,'0'0'0'0,"0"0"0"0,0 0 0 0,0 0 184 0,0 0 1 0,0 0-1 0,0 0 1 0,0 0-123 15,0 0 0-15,27-33 0 0,-19 22 0 0,2-2 0 16,1-1 0-16,0-2 0 0,0-3 0 0,2-1-37 16,-2 1 1-16,0 0-1 0,0 0 1 0,0 0-1 0,0 3 1 15,-1 0-1-15,-2 0 1 0,1 3-27 0,1 1 1 16,-2 2 0-16,0 1 0 0,0 1-1 0,-2 2 1 16,0-2 0-16,2 1 0 0,-5 3-21 0,-3 4 0 15,10-7 0-15,-10 7 1 0,9-5-1 0,-9 5 0 16,8-3 0-16,-8 3 1 0,5-3 10 0,-5 3 1 0,0 0-1 15,0 0 1-15,0 0-1 0,0 0 1 0,0 0-1 16,0 0 1-16,0 0 6 0,0 0 0 16,0 0 0-16,0 0 0 0,0 0 0 0,0 0 0 0,0 0 0 15,-8 0 1-15,8 0 3 0,-8-3 1 0,0 1-1 16,8 2 1-16,-11-3-1 0,11 3 0 0,-8-3 0 16,8 3 1-16,-8-2-2 0,8 2 1 0,-6-1 0 0,6 1 0 15,0 0-1-15,-10 1 1 0,10-1-1 0,0 0 1 16,0 0 5-16,0 0 0 0,-4 7 0 15,4-7 1-15,0 6-1 0,0-6 0 0,3 11 0 16,-3-4 1-16,0 0-13 0,3 3 0 0,-1-1 0 0,1 3 1 16,0-1-1-16,0 0 0 0,0 1 0 15,2 1 1-15,-5 0 20 0,3-1 0 0,0-1 0 0,2 4 0 16,-5-1-1-16,3 0 1 0,2-1 0 0,-2 0 0 16,-1-1-28-16,1 2 0 0,0-1 0 0,2 1 0 15,-2-1 0-15,0 0 0 0,2-1 0 0,2 1 1 0,-3-2 21 16,3 0 1-16,-4 0 0 0,2 0 0 0,1-3-1 15,-1 0 1-15,1 0 0 0,2-2 0 0,-3 1-9 16,1-2 0-16,0-2 0 0,1 0 1 0,-7-3-1 0,9 1 0 16,-9-1 0-16,11 0 1 0,-11 0-2 0,8 2 1 15,-8-2-1-15,8-2 1 0,-8 2-1 0,10-3 1 16,-10 3-1-16,8-8 1 0,-3 2-9 16,1 0 0-16,-3-1 0 0,2-4 1 0,0 2-1 15,1-4 1-15,-3-3-1 0,2 0 1 0,-2 1 5 0,0-3 0 0,0 1 0 16,2-2 0-16,-3 0 0 15,-1 6 0-15,1-3 0 0,-1-1 1 0,4 1 1 0,-5 2 0 16,3 3 0-16,-1-2 1 0,1 2-1 0,0 1 0 16,-1 1 0-16,1 1 1 0,0 2 1 0,0-1 1 0,-3 7-1 15,7-9 1-15,-7 9-1 0,0 0 1 16,5-5-1-16,-5 5 1 0,0 0 2 0,0 0 0 16,6-3 0-16,-6 3 0 0,0 0 0 0,8 8 0 0,-5-2 0 15,2 1 0-15,-4 0 2 0,4 1 0 0,0 2 0 16,1 1 0-16,1 0 0 0,-1 0 0 0,2 0 0 15,0 0 0-15,1 2 0 0,-1 0 1 0,0-1 0 0,0 1 0 0,0 0-1 16,2 2 1-16,-2 0 0 0,0-1 0 0,-1 2 1 16,3-2 1-16,-5 0-1 0,1 1 1 0,0 0-1 15,-1 1 0-15,0-3 0 0,1 1 1 0,-4-1-1 0,3-2 1 16,-1-2 0-16,-2 1 0 0,0-2-1 0,-1-3 1 16,-1-5 0-16,3 7 0 0,-3-7-33 0,0 0 1 15,0 0-1-15,7-3 1 0,-7 3-1 0,4-8 1 0,-4 0-1 16,0-3 1-16,4-1 18 0,-4-4 0 0,1-3 0 15,1-2 0-15,-1-2 0 0,3-3 0 0,-1 1 0 16,-2-5 1-16,3 0 40 0,-1 1 1 0,1-1 0 16,3 2 0-16,-4-2-1 0,2-1 1 0,-2 5 0 15,2-5 0-15,1-8-38 0,-6 39-1789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2032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35.7616" units="1/cm"/>
          <inkml:channelProperty channel="Y" name="resolution" value="636.613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9T02:42:08.9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3569 9485 473 0,'0'0'0'0,"0"0"0"15,0 0 0-15,0 0 118 0,0 0 0 0,0 0 0 0,0 0 0 0,0 0-96 0,0 0 1 16,0 0-1-16,0 0 1 0,0 0-1 0,25 19 1 0,-25-19-1 16,3 7 1-16,-3-7-4 15,0 0 0-15,0 0 0 16,8 6 1-16,-8-6-1 0,0 0 0 0,0 0 0 16,5-1 0-16,-5 1-28 0,6-8 1 0,-6 8 0 0,8-11 0 15,-8 11 8-15,0 0-934 0</inkml:trace>
  <inkml:trace contextRef="#ctx0" brushRef="#br0" timeOffset="1113.57">4340 9582 160 0,'0'0'0'0,"0"0"0"0,0 0 0 0,0 0 75 0,0 0 1 0,0 0 0 15,0 0 0-15,0 0-1 0,0 0 1 0,0 0-1 16,0 0 1-16,0 0-53 0,0 0 1 0,0 0-1 16,0 0 1-16,0 0-1 0,0 0 0 0,0 0 0 15,0 0 1-15,0 0-7 0,-28-13 0 0,23 13 0 0,-1 2 1 16,-6 1-1-16,4 0 0 16,1 2 0-16,-5 1 0 0,1-3-11 0,0 2 1 15,0 2-1-15,0 0 1 0,0-2-1 0,0 5 0 0,1-6 0 16,-1 3 1-16,2 1-7 0,-3 3 0 0,-2-5 0 0,3 4 1 0,0 1-1 15,0-2 0-15,3 2 0 16,-3 0 1-16,4 0 4 0,0 1 1 0,0-1 0 16,2 0 0-16,-1 0-1 0,1 0 1 0,1 0 0 15,0 2 0-15,-2-1-11 0,3 1 1 0,1 0-1 16,-1 2 1-16,-2-3-1 0,2 5 1 0,3-1-1 16,-3-2 1-16,3 2 27 0,0-2 1 0,0 2-1 15,3 1 1-15,-1 1-1 0,1-2 1 0,0 1-1 0,0 2 1 16,2-3-10-16,1 1 1 0,-1-1-1 0,1 3 1 0,2 2-1 15,-3-2 1-15,2 0-1 0,-3 0 1 0,6 1-3 0,-5-4 0 16,3 5 0-16,1 1 1 16,-1-3-1-16,0 3 0 0,-2-3 0 0,2 3 1 0,0 2-2 0,-2 0 1 15,2 1 0-15,-3-3 0 0,-2 0-1 16,1 2 1-16,-1 0 0 0,1-4 0 0,-4 3-5 0,0-1 1 0,-3-2-1 16,0-1 1-16,2 0-1 0,-7 2 0 0,4-5 0 0,-4 3 1 15,2-2 0 1,-2 1 0-16,0 1 0 0,2-5 0 0,-2 5 0 0,2-5 0 0,1 0 0 0,-3-3 0 15,2 2-2-15,1-3 1 0,-2-1 0 0,3-1 0 0,1-2-1 32,3-6 1-32,-7 7-1 0,7-7 1 0,0 0-1 15,-5 4 0-15,5-4 0 0,0 0 1 0,-4-7-1 0,5 0 0 16,-1 7 0-16,3-11 1 0,1 6-3 0,-4-3 1 0,1 2 0 0,-1 6 0 0,7-5-1 0,-7 5 1 31,11 0-1-31,-7 4 1 0,6 3 0 0,-2 1 1 0,0 3 0 16,0 1 0-16,3 3-1 0,-2 0 1 0,2 2 0 0,1 2 0 15,-3-5-3-15,1-1 0 0,-2 0 0 0,0 2 1 16,-1 0-1-16,3-4 0 0,-2 0 0 16,0 0 0-16,-2-6-71 0,2 3 0 0,-3-2 0 0,1 0 0 0,-6-6 0 0,8 8 0 0,-8-8 0 31,8 3 0-31,-8-3 58 0,10 0 0 0,-10 0 0 16,4-3 0-16,-4 3 10 0,0 0-1049 0</inkml:trace>
  <inkml:trace contextRef="#ctx0" brushRef="#br0" timeOffset="2160.48">9712 9267 535 0,'0'0'0'15,"0"0"0"-15,0 0 0 0,0 0 133 0,0 0 1 0,0 0-1 0,26 14 1 0,-22-9-87 0,-4-5 0 16,12 6 0-16,-6-1 0 16,2-2 0-16,-2 5 0 0,2-3 0 15,-5 1 0-15,5 1-17 0,0 0 0 0,0 1 0 0,2 3 1 0,-1-1-1 0,1 3 0 16,-2 1 0 0,0 0 0-16,0 0-19 0,-1 4 0 0,0-1 0 15,-2 4 0-15,1-1-1 0,-3 3 1 0,-1 2 0 0,1 0 0 0,0 2-10 0,0 2 1 0,-3-4 0 16,0 0 0-16,2 2-1 15,-1-2 1-15,1-1-1 0,1-2 1 0,0-1-1 16,1 1 1-16,0-6-1 0,-1 1 1 0,-1-4-1 16,1 0 1-16,0-1-1 0,1-1 1 15,-4 1-4-15,3-3 1 0,2-1 0 0,-5 0 0 0,3-2-1 0,0 2 1 16,2 0 0-16,-2 0 0 0,2 1 6 0,-1-4 1 0,1 2 0 16,1 0 0-16,1-2-1 15,-1 5 1-15,2-6-1 0,0 4 1 0,-2 2-8 16,2 1 0-16,0 0 0 0,-1 0 1 0,1 0-1 0,-1 0 0 15,-2 2 0-15,2 0 1 0,-1-1 1 16,2 3 0-16,-3-1 0 0,1-3 1 0,-3 3-1 16,2-1 0-16,-2 1 0 0,-1 0 0 0,-1-3 12 0,1 0 1 15,-2 1 0-15,-2-1 0 0,1 0-1 16,-1 0 1-16,-1 0-1 0,-3 0 1 0,1 0-9 0,-3 3 0 16,-3-3 0-16,1 2 0 0,-1 1-1 0,0-1 1 15,0 3 0-15,1-4 0 0,1 1 2 0,1 1 1 16,-3 2-1-16,3-3 1 0,-3 1-1 0,3 4 0 0,-2-4 0 15,2 5 1-15,-11 17-7 0,19-36-1503 0</inkml:trace>
  <inkml:trace contextRef="#ctx0" brushRef="#br0" timeOffset="3332.92">11676 9720 546 0,'0'0'0'0,"0"0"0"16,0 0 0-16,0 0 136 0,0 0 1 15,0 0-1-15,0 0 1 0,0 0-78 0,0 0 0 0,0 0 0 16,0 0 0-16,0 0-1 0,0 0 1 15,0 0 0-15,0 0 0 0,0 0-31 0,0 0 1 16,0 0 0-16,0 0 0 0,0 0-1 0,0 0 1 0,0 0-1 0,-24-24 1 16,16 19-16-16,2-1 0 0,-2 1 0 15,0 2 1-15,-1 3-1 0,1 0 0 0,0 0 0 0,0 5 1 16,-2 1-19-16,1 2 0 0,2 3 0 0,-1 0 0 16,2 7 0-16,-2 1 0 0,0 3 0 0,2-2 1 15,-2 4-2-15,2 1 0 0,-1 1 0 0,2 1 1 0,4 1-1 16,-2-1 1-1,1 2-1-15,4-4 1 0,1 2-3 0,0 0 0 0,5-4 0 16,-3 1 1-16,3 0-1 0,1 0 0 0,-1-2 0 16,-2-2 1-16,2-2 20 0,0-2 0 0,-1 1 0 0,1 1 1 15,0-1-1-15,-4-6 0 0,3 3 0 16,-4 2 1-16,0-2-18 0,2 5 1 0,-2-4-1 0,0 0 1 0,-1 6-1 16,1 1 1-16,-3 2-1 15,0 4 1-15,-3 1-14 0,1 3 1 0,1 2 0 0,-1 1 0 16,-1 2-1-16,-4-1 1 0,3-3 0 0,-3 1 0 15,3-1 7-15,-4-3 0 0,1 0 0 16,3 0 0-16,-8-5 0 0,3-1 0 0,-1 0 0 16,1-3 0-16,1-4 5 0,0 0 0 0,0-2 0 0,2-4 0 0,3-3 0 0,3-8 0 15,0 0 0-15,0 0 0 16,0 0 4-16,0-8 1 0,0 8 0 0,6-8 0 16,2 5-1-16,0 3 1 0,0-5 0 0,3 3 0 15,1 4-4-15,1 3 0 0,-2-2 0 0,4 5 1 0,-4 3-1 16,0 0 1-16,3 6-1 0,-3 5 1 15,-3 5 1-15,3 2 1 0,-4 6 0 0,-1 1 0 0,0 8 0 0,-1 4 0 0,0-1 0 0,0 3 0 16,-4 0 22 0,2-1 0-16,1 2 0 0,0-7 1 0,-1 1-1 15,4-6 0-15,-4 2 0 0,2-6 1 0,-2-3-13 16,0 1 1-16,2-8-1 0,1 1 1 0,-1-4-1 16,0-2 0-16,4-2 0 0,-4-2 1 0,1-4-3 15,2 1 1-15,-1-2 0 0,1-3 0 0,-4 0-1 0,3 1 1 16,1-4-1-16,-4 3 1 0,-4-8-29 0,12 10 1 15,-6-4 0-15,-3 0 0 0,2 4-1 0,0-4 1 16,1 4 0-16,-1 1 0 0,1 0 44 0,-1 1 1 0,1 0 0 16,2 0 0-16,-2 2-1 0,2 1 1 0,-3-3 0 15,5 1 0-15,-10-13-26 0,0 0-1472 0</inkml:trace>
  <inkml:trace contextRef="#ctx0" brushRef="#br0" timeOffset="4313.2">14824 9696 557 0,'0'0'0'0,"0"0"0"16,0 0 0-16,0 0 139 0,0 0 0 0,0 0 0 0,0 0 1 0,29-14-86 16,-21 9 0-16,0 0 0 0,3 2 0 0,0-5-1 0,0 2 1 15,0-2 0-15,0 0 0 0,0 2-21 0,2-2 1 16,0 0 0-16,-2-2 0 16,0 2-1-16,0 0 1 0,0-1-1 0,0 1 1 0,0 3-21 0,0-3 1 15,1 5 0-15,0 0 0 0,-1 0-1 0,-1 3 1 16,1 3-1-16,-3 0 1 0,3 0-15 0,-3 7 1 0,0 1 0 15,1 2 0-15,-5 6 0 0,0 0 0 0,1 3 0 16,1 3 0-16,-4 2-1 0,1 2 1 0,0-1 0 16,1 2 0-16,-4 0-1 0,0 3 1 0,-4-6 0 15,3 7 0-15,-1-1-1 16,1 3 1-16,-3 1-1 0,0-1 1 0,-1-3-1 0,-1 1 1 16,2-4-1-16,1-2 1 0,-3-1-2 0,4-2 0 15,-1-2 0-15,0-6 1 0,1 2-1 0,1-5 1 0,-1 2-1 16,4-2 1-16,1-6-5 0,0 0 0 0,0-1 0 15,5 0 0-15,-3 0 0 0,5-4 0 0,-1 3 0 0,4 4 1 0,-1-4-1 16,3 2 0-16,-1 0 0 0,2-2 1 0,1 2-1 16,-1 0 1-16,2 3-1 0,-4-4 1 0,2 4-2 15,0 0 1-15,1 1 0 0,-3 3 0 0,2-1 0 16,-1 2 0-16,-1 1 0 16,2 4 0-16,-2 1 4 0,0 0 0 0,2 3 0 15,-5 4 0-15,2-7 0 0,-3 5 0 0,-2 0 0 16,1-3 1-16,-1 1 4 0,0-1 1 0,-2-2-1 0,-1 0 1 0,0-1-1 0,1-7 0 15,-4 0 0-15,1-1 1 16,-1-2 2-16,-4-2 0 0,2 1 0 16,0-2 1-16,-2 1-1 0,1-1 0 0,-1 2 0 0,2 2 1 0,-6 3 1 15,1 0 1-15,0 3 0 16,-1 2 0-16,0 3-1 0,1 4 1 0,-3-4 0 0,2 9 0 16,-1 1-24-16,-1 5 1 0,-1 2 0 0,-1-1 0 15,-1-1-1-15,3 2 1 0,-3-5 0 0,3 1 0 0,-1-6 11 16,1-1 1-16,0-4 0 0,0-4 0 0,0-1-1 0,1-4 1 15,1-2 0-15,1 1 0 16,-1-11 25-16,0 0 1 0,-1-6-1 0,1-1 1 0,-2 0-1 16,0-2 1-16,-1-1-1 0,-3-1 1 15,12 7-24-15,0 0-1463 0</inkml:trace>
  <inkml:trace contextRef="#ctx0" brushRef="#br0" timeOffset="16618.68">18807 9979 394 0,'0'0'0'0,"0"0"0"15,0 0 0-15,0 0 98 0,0 0 0 0,0 0 0 16,0 0 1-16,0 0-77 0,0 0 1 0,0 0 0 15,0 0 0-15,0 0-1 0,0 0 1 0,0 0-1 16,0 0 1-16,0 0-13 0,0 0 0 0,0 0 0 16,0 0 1-16,0 0-1 0,0 0 0 0,-11-27 0 0,13 21 0 15,-2 6-10-15,6-8 1 0,-6 8 0 16,6-3 0-16,-6 3-1 0,5-8 1 0,-5 8 0 16,0 0 0-16,5-6 0 0,-5 6 0 0,0 0 0 0,0 0 1 0,1-5-1 15,-1 5 0-15,0 0 0 0,0 0 0 16,0 0 0-16,-8-3 0 0,8 3 0 0,-6-5 0 0,6 5-1 15,0 0 1-15,-6-3 0 0,6 3 0 0,-5-3 0 16,5 3 1-16,0 0 0 0,0 0 0 0,-8-5-1 0,8 5 1 16,0 0 0-16,0 0 0 0,0 0 0 0,0 0 0 15,0 0 0-15,-3-6 0 0,3 6 0 0,0 0 0 16,0 0 0-16,0 0 0 0,0 0-2 0,0 0-826 0</inkml:trace>
  <inkml:trace contextRef="#ctx0" brushRef="#br0" timeOffset="17474.56">19029 9943 144 0,'0'0'0'0,"0"0"0"0,0 0 0 0,0 0 118 15,0 0 1-15,0 0-1 0,0 0 1 0,0 0-1 0,0 0 1 0,0 0-1 16,0 0 1-16,0 0-90 0,0 0 1 16,-25-27-1-16,22 19 1 0,-5 2-1 0,3-1 0 15,-1 3 0-15,-1-4 1 0,1 0-19 0,-2 2 0 16,0-2 0-16,0 1 0 0,0 1 0 0,-1 0 0 0,-1-1 0 0,2 3 0 16,2 0-12-16,-5 1 1 0,1 3-1 15,1 0 1-15,-1 0-1 0,-1 3 1 0,0 1-1 0,-2 2 1 16,-3 3-8-16,2-2 1 0,0 2 0 0,-4 4 0 15,3 3-1 1,-3 0 1-16,2 1 0 0,0 2 0 0,0 2 17 0,1 1 0 0,-1 0 0 0,5 2 0 0,-4 1-1 16,3 0 1-1,-1-1 0-15,0 3 0 0,2 0-17 0,-2-2 0 16,1 2 0-16,1-2 0 0,-1 2 0 0,3-3 0 0,1-2 0 16,2 0 1-16,-1 1 1 0,3 0 1 15,-1-4-1-15,3-1 1 0,2-1-1 0,0-3 1 16,0-2-1-16,0-3 1 0,3-1 2 0,1 1 1 15,-1-2 0-15,3-1 0 0,2-1 0 0,0 1 0 16,5-1 0-16,-1 0 0 0,1-1-1 0,5 3 1 16,-3-4 0-16,3 2 0 0,2 1-1 0,-2 2 1 0,1-3 0 15,-2 3 0-15,1 1 17 0,-4 2 1 0,0 2-1 16,-1 0 1-16,0 6-1 0,-4-4 1 0,-1 6-1 16,2 1 1-16,-5 2-11 0,-2 3 1 0,0 0-1 15,-1 1 1-15,-4 4-1 0,-1-2 1 0,-4 3-1 16,1 0 1-16,0-1-2 0,-5 1 1 0,0-3 0 15,-1 2 0-15,-3-5-1 0,2 0 1 0,2-5 0 0,-2-1 0 16,2-2-22-16,0-2 0 0,1-1 0 0,2-5 0 16,4 3 0-16,-3-7 0 0,6-1 0 0,1-6 0 0,0 0 19 15,0 0 1-15,0 0 0 0,0 0 0 0,0 0-1 16,0 0 1-16,0 0-1 0,0 0 1 16,8 2 15-16,-8 5 0 0,3 0 0 0,3 4 0 0,-1 2-1 15,1 2 1-15,2 3 0 0,0 1 0 0,0 1-23 16,0 3 1-16,3-1 0 0,-6 3 0 0,4-1 0 0,1 1 0 15,-1 0 0-15,3-2 0 0,-5-1 4 0,1-5 1 16,2 2 0-16,1 0 0 0,0-3-1 0,0-2 1 16,-1-3 0-16,1-1 0 0,-2-5 16 0,3-1 1 15,0-2 0-15,6-4 0 0,-4-1-1 0,5-5 1 0,0-3 0 16,2-5 0-16,12-11-19 0,-33 27-1308 0</inkml:trace>
  <inkml:trace contextRef="#ctx0" brushRef="#br0" timeOffset="18523.24">23971 9805 428 0,'0'0'0'0,"0"0"0"0,0 0 0 31,0 0 107-31,0 0 0 0,0 0 0 0,26 8 0 0,-20-6-77 0,2-1 0 0,0 2 0 0,1-1 0 0,4 1-1 16,-2-1 1-16,2 1 0 0,-2 0 0 0,2 0-12 15,-1 0 0-15,1 1 0 0,0 0 1 0,-2 1-1 16,0 1 0-16,-1 1 0 0,-2 1 1 0,-1 1-9 0,-2 4 1 15,-2 3-1-15,1 3 1 0,-4 1-1 0,-2 6 0 16,-1 1 0-16,-4 3 1 0,0 3-10 0,-5 2 0 0,1 3 0 0,0-2 0 0,-3 5 0 16,1-3 0-16,2 5 0 0,0-5 0 0,5 2-1 31,1-7 1-31,3 0-1 0,4-6 1 0,3-2-1 0,3-2 0 16,3-3 0-16,1-2 1 0,6-1-1 0,-1-3 0 0,2-1 0 0,2-2 1 15,-4-2-1-15,4-2 0 16,-2 1 0-16,2 0 0 0,-4-4 1 0,1 3 1 15,-2-4-1-15,-2-2 1 0,-1-1-1 0,-1 2 0 16,-1-2 0-16,0 0 1 0,-1 5-1 0,0-2 1 16,-1 0 0-16,1 2 0 0,-1 1-1 0,-3 2 1 0,2 3-1 15,0 0 1-15,0 7-2 0,0 4 1 0,0-2-1 16,-2 9 1-16,1-2-1 0,-4 5 1 0,2 4-1 16,-2 2 1-16,0 0 3 0,-3 2 1 0,2-2-1 15,-4-4 1-15,1 3-1 0,-1-2 1 0,0 1-1 16,1-7 1-16,-1 2-1 0,1-5 0 0,-1 0 0 0,0-2 0 15,1-2-1-15,-1-3 1 0,1-3 0 0,2 0 0 16,-1 0 0-16,0-5 0 0,2-3 0 0,-2-8 0 16,1 8 0-16,-1-8 0 0,0 0 0 0,0 0 0 15,5-10-3-15,-5 10 0 0,0 0 0 0,3-6 1 0,-3 6-1 16,0 0 0-16,0 0 0 0,0 0 1 0,0 0-2 16,0 0 1-16,0 0 0 0,0 0 0 0,5 8-1 15,-5-8 1-15,-3 9 0 0,1-2 0 0,2-7 11 16,-8 9 1-16,4-2 0 0,-3-3 0 0,7-4-13 15,0 0-1148-15</inkml:trace>
  <inkml:trace contextRef="#ctx0" brushRef="#br0" timeOffset="19888.75">11001 14633 412 0,'0'0'0'0,"0"0"0"0,0 0 0 0,0 0 121 0,0 0 1 15,0 0 0-15,0 0 0 0,0 0-1 0,0 0 1 0,0 0-1 16,0 0 1-16,0 0-85 0,0 0 0 0,-8-29 0 16,7 23 1-16,1-2-1 0,-2 0 0 0,2-2 0 15,0 3 0-15,-3-3-14 0,3 2 1 0,0 0-1 0,0-1 1 16,-3-1-1-16,3 2 0 0,-2 2 0 0,1-2 1 16,1 2-29-16,-2-1 0 0,2 1 0 0,0 6 1 15,-3-6-1-15,3 6 0 0,0 0 0 0,0 0 1 0,-5-2 3 16,5 2 0-16,-3 6 0 0,-3 2 0 0,3 0 0 15,1 5 0-15,-4 1 0 0,2 2 0 0,3 0-13 16,-2 1 1-16,3 2 0 0,-4 2 0 0,3-2-1 16,1 1 1-16,0 3 0 0,0-1 0 0,0-2 1 0,1 4 0 15,3 0 0-15,-4 0 1 0,0 1-1 0,0 2 0 16,0-5 0-16,-4 3 1 16,4-2 24-16,-1-3 1 0,1 2 0 0,0-1 0 0,0-4-1 0,0-1 1 15,0 0 0-15,1-2 0 0,3 0-30 16,-4 1 1-16,3-4-1 0,-2 0 1 0,3-2-1 0,-1 2 1 15,0-1 0-15,-1-2 0 0,1 1 7 0,0-1 1 16,0-1-1-16,2 1 1 0,-2 1-1 0,2 1 1 0,1-3 0 16,-1 5 0-16,1 0 1 15,1 1 1-15,0 1 0 0,1 4 0 0,-1 2-1 16,1 1 1-16,0-1 0 0,3 2 0 0,-3 2 9 0,0 2 1 0,0-1-1 0,1 2 1 16,-4-3-1-16,1 2 1 0,-1 1-1 0,-2-3 1 15,0 1 2-15,0 1 1 0,-3-6 0 0,0 3 0 16,-1-1-1-1,-1-3 1-15,2-2-1 0,-3 1 1 0,0-6-2 0,-2 1 1 0,2-4 0 0,0-1 0 0,1 0-1 16,2-8 1 0,-3 8-1-16,3-8 1 0,-8 11 2 0,8-11 1 15,-6 8-1-15,6-8 1 0,-8 11-1 0,3-4 0 16,2 0 0-16,0 0 1 0,0 1-3 0,-1 3 0 0,0 0 0 16,-1 0 0-16,2 2-1 0,1-2 1 0,1-2 0 15,1-1 0-15,0 0-35 0,1 0 1 0,-1-8-1 16,5 8 1-16,-5-8 27 0,0 0-1260 0</inkml:trace>
  <inkml:trace contextRef="#ctx0" brushRef="#br0" timeOffset="21078.43">17001 14652 744 0,'0'0'0'0,"0"0"0"0,0 0 0 0,0 0 185 0,0 0 1 0,0 0 0 0,0 0 0 0,0 0-149 16,25 0 0-16,-25 0 0 15,13-2 0-15,-7 0-1 0,2 1 1 0,0-1 0 16,1-1 0-16,1 0-14 0,-1 0 0 0,3-2 0 0,0 0 1 0,-1 1-1 0,4 0 0 16,-4 0 0-16,0 0 1 0,0 0-15 0,2 1 1 15,-2 1-1 1,0 0 1-16,0 1-1 0,0 1 1 0,-1 1-1 0,-4 1 1 0,2 1-16 0,0 3 1 16,-3 2-1-16,1 0 1 15,-3 3-1-15,2 2 1 0,-2 4-1 0,-1-1 1 0,1 2 2 0,0 1 0 0,-3 0 0 16,-3 3 0-16,1-2 0 15,1 4 0-15,-1 2 0 0,-3-4 1 0,-1 3-2 0,1 0 0 16,0-1 0-16,-1 0 0 0,1-2 0 0,1 0 0 16,0 0 0-16,0 1 0 0,0-1-2 0,1-3 1 15,2 3 0-15,-1-5 0 0,1 2-1 16,1-3 1-16,0 3 0 0,0-1 0 0,1-1 7 16,1 0 1-16,-1 2 0 0,2 0 0 0,1 4-1 0,-1-3 1 15,2 5 0-15,-2 1 0 0,2-1-8 0,1 2 1 0,0 2 0 16,2-6 0-16,0 6 0 0,0-4 0 0,3 2 0 15,0 0 0-15,2-3 2 0,1-2 0 16,4 0 0-16,-2-1 0 0,1-4 0 0,-1 0 0 0,5 1 0 0,-1-1 0 0,2-4 1 16,1 1 0-16,-4 0 0 0,1-1 1 15,-2-2-1-15,1-3 1 16,0 0-1-16,0-3 1 0,-6 0-2 0,-1-4 0 16,-1 1 0-16,-3-4 0 0,0 1 0 0,-8 1 0 0,8-4 0 0,-8 4 1 0,7-3 7 0,-7 3 1 15,0 0 0 1,0 0 0-16,0 0-1 0,0 0 1 0,-10 7-1 15,2-6 1-15,-6 7 0 0,-2 0 0 0,-6 1 0 0,-5 3 0 0,-3 0-1 0,-4-1 1 0,-2-3 0 32,-7 2 0-32,-43 7-7 0,86-17-1473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2032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35.7616" units="1/cm"/>
          <inkml:channelProperty channel="Y" name="resolution" value="636.613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9T03:08:27.9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23009 12734 496 0,'0'0'0'0,"0"0"0"0,0 0 0 0,0 0 123 0,0 0 1 0,0 0 0 15,0 0 0-15,0 0-75 0,0 0 0 0,0 0 0 16,0 0 0-16,0 0 0 15,-25-1 0-15,25 1 0 0,-8 0 0 0,8 0-6 16,-8 0 1-16,8 0 0 0,0 0 0 0,-8-2-1 16,8 2 1-16,0 0 0 0,0 0 0 0,-6 0-12 15,6 0 0-15,0 0 0 0,0 0 1 0,0 0-1 0,0 0 0 16,0 0 0-16,0 0 0 0,1-8-8 16,-1 8 1-16,7-3 0 0,-7 3 0 0,11-8-1 15,-3 5 1-15,0-3 0 0,1 1 0 0,2 0-14 16,0 2 1-16,0 0-1 0,-1 3 1 0,1-3-1 15,2 1 1-15,-2 0-1 0,0 2 1 0,2-1-12 0,-2 1 0 16,-2-2 0-16,4 1 1 0,0 1-1 0,-1-3 0 16,4 1 0-16,-1-1 1 0,2 1 4 0,-1 1 0 15,0-4 0-15,0 2 1 0,1 0-1 0,-1-1 0 16,-2 1 0-16,1 0 1 0,-3 1 4 0,1-2 1 16,-3 2-1-16,-4 1 1 0,2-1-1 0,-8 2 0 15,9-2 0-15,-9 2 1 0,7 0 7 0,-7 0 0 0,0 0 0 16,0 0 0-16,0 0-1 0,0 0 1 0,0 0 0 15,0 0 0-15,0 0-22 0,0 0 1 0,0 0-1 16,-11 0 1-16,11 0 3 0,0 0-1902 0</inkml:trace>
  <inkml:trace contextRef="#ctx0" brushRef="#br0" timeOffset="364.35">23165 12571 682 0,'0'0'0'0,"0"0"0"0,0 0 0 0,0 0 170 0,0 0 0 0,0 0 0 15,0 0 1-15,0 0-131 0,0 0 1 0,0 0 0 0,0 0 0 0,0 0-1 16,-8-25 1-16,8 25 0 0,0 0 0 0,0 0-16 16,-3-6 0-16,3 6 0 0,0 0 1 0,0 0-1 15,0 0 0-15,-7-2 0 0,7 2 0 0,0 0-11 0,0 0 0 16,0 0 0-16,-6 5 1 0,6-5-1 15,0 0 0-15,0 0 0 0,-2 8 1 0,2-8-12 0,0 0 1 0,4 6-1 16,-4-6 1-16,1 8-1 0,2-2 0 0,-1 1 0 16,1 2 1-16,-1-3 6 0,1 5 1 0,-2 1 0 15,3 3 0-15,-1 3-1 0,0 2 1 0,0 1-1 16,0 4 1-16,1 2-2 0,-1 3 1 0,-2 2 0 16,1 1 0-16,-1 2-1 0,-1-2 1 0,2-3 0 15,-4 4 0-15,4-6-3 0,-4-1 0 0,2-2 0 0,0-4 1 16,0-7-1-16,4-4 0 0,-1-4 0 0,-3-6 1 15,0 0-8-15,0 0-1689 0</inkml:trace>
  <inkml:trace contextRef="#ctx0" brushRef="#br0" timeOffset="785">23716 12326 704 0,'0'0'0'0,"0"0"0"0,0 0 0 0,0 0 175 16,0 0 1-16,0 0 0 0,0 0 0 0,0 0-137 0,0 0 0 0,0 0 0 15,0 0 1-15,0 0-1 0,0 0 0 0,0 0 0 16,-26 6 1-16,20-3-6 15,-2 2 0-15,2 1 0 0,-1 1 0 0,1 2-1 0,0-2 1 0,2 0 0 0,1 3 0 16,0-1-7-16,1 3 0 0,1-3 0 16,-1 2 1-16,4 2-1 0,-1-1 0 0,1 1 0 15,0-2 1-15,1 5-16 0,0 1 1 0,0-1-1 0,2 2 1 16,0 1-1-16,-2 3 1 16,2 0-1-16,-1-1 1 0,0 2-2 0,-3 4 0 0,-1-3 0 0,-1 3 1 0,-1-2-1 15,-1 1 0-15,3-3 0 16,-3 0 1-16,1-3-3 0,0-2 0 0,1-1 0 15,-1-4 1-15,1-1-1 0,1-4 0 0,0 2 0 0,0-4 1 16,0-6-5-16,1 6 1 0,-1-6 0 0,0 0 0 0,0 0-1 16,0 0 1-16,3-6-1 15,-1-3 1-15,3-15-6 0,-5 24-1890 0</inkml:trace>
  <inkml:trace contextRef="#ctx0" brushRef="#br0" timeOffset="1157.41">23693 12267 580 0,'0'0'0'0,"0"0"0"0,0 0 0 0,0 0 145 0,0 0 0 31,0 0 0-31,0 0 0 0,0 0-103 0,0 0 1 0,0 0-1 0,0 0 1 0,0 0-1 16,0 0 0-16,0 0 0 0,0 0 1 0,0 0-17 16,0 0 0-16,0 0 0 0,0 0 0 0,0 0-1 0,27 0 1 15,-20 3 0-15,1 1 0 0,0-3-14 0,3 2 1 16,0 0 0-16,0 1 0 0,2-4-1 0,-1 0 1 16,1 0-1-16,1-4 1 0,-1 3-11 0,0-2 1 15,-1 0 0-15,1-2 0 0,-3 2-1 0,-1-1 1 0,-1 4-1 16,0-3 1-16,-2 2-4 0,-6 1 0 0,8-2 0 15,-8 2 0-15,0 0 0 0,0 0 0 0,0 0 0 16,0 0 1-16,0 0 1 0,0 6 0 0,0-6 0 16,-8 5 1-16,2 2-1 0,0-3 0 0,1 3 0 15,-1-1 1-15,6-6-2 0,0 0-1374 0</inkml:trace>
  <inkml:trace contextRef="#ctx0" brushRef="#br0" timeOffset="1379.18">23716 12703 642 0,'0'0'0'0,"0"0"0"0,0 0 0 0,0 0 160 32,30-23 0-32,-22 14 0 0,1-2 1 0,2 0-134 0,1-2 1 0,-1-1-1 0,0 1 1 0,0 2-1 0,-2-3 1 15,-1 3-1-15,2 0 1 0,-2 3-17 16,0-2 1-16,-4 4-1 0,-4 6 1 0,8-5-1 0,-8 5 1 15,8-1-1-15,-8 1 1 0,0 0-18 0,7 1 0 16,-7-1 0-16,0 0 1 0,0 0 5 0,0 0-1179 0</inkml:trace>
  <inkml:trace contextRef="#ctx0" brushRef="#br0" timeOffset="1684.75">23681 13018 552 0,'0'0'0'0,"0"0"0"15,0 0 0-15,0 0 137 0,25-15 1 0,-19 12 0 0,-1-1 0 0,3 0-117 0,0 1 0 16,0-2 0-16,2 4 1 15,-2-2-1-15,1 1 0 0,-1-1 0 0,0 1 0 0,0 1-5 16,0 1 1-16,0 0-1 0,0 0 1 0,1 1-1 16,-2 1 1-16,-1-2-1 0,2 3 1 0,0-3-12 0,0 0 1 15,0 0-1-15,0 0 1 0,0-3-1 0,-1 3 1 0,1-2-1 16,0 1 1-16,0-2-18 0,0 1 1 0,0-3 0 16,0 1 0-16,-8 4 11 0,0 0-1053 0</inkml:trace>
  <inkml:trace contextRef="#ctx0" brushRef="#br0" timeOffset="2298.19">23782 11949 296 0,'0'0'0'0,"0"0"0"0,0 0 0 0,0 0 92 0,0 0 1 0,0 0-1 16,0 0 1-16,0 0-1 0,0 0 1 0,0 0-1 0,0 0 1 31,0 0-67-31,0 0 0 0,0 0 0 0,0 0 1 16,0 0-1-16,0 0 0 0,0 0 0 0,0 0 1 15,0 0-3-15,0 0 0 0,0 0 0 0,0 0 0 0,0 0-1 16,0 0 1-16,0 0 0 0,0 0 0 15,0 0-3-15,0 0 1 0,0 0-1 0,0 0 1 0,0 0-1 16,0 0 1-16,24 27-1 0,-24-27 1 0,10 6-31 16,-4-6 1-16,0 0 0 0,-6 0 0 0,8-3 0 15,-8 3 0-15,10-6 0 0,-10 6 0 0,8-10 19 16,-3 4 0-16,-2 0 0 0,0-1 0 0,-3 7-1 0,3-6 1 16,-3 6 0-16,2-11 0 0,-2 11 9 0,-2-7 0 15,2 7 0-15,0 0 0 0,0 0-1 0,-6-4 1 16,6 4 0-16,0 0 0 0,-7 6-13 0,4 0 1 15,0 1 0-15,0 1 0 0,1-2-1 0,1 2 1 0,-1 3-1 16,2-2 1-16,2-1-17 0,-2 0 0 16,3 0 0-16,0-1 1 0,-3-7-1 0,6 7 0 0,-6-7 0 15,8 0 1-15,-8 0 12 0,8 0 1 0,-1-3 0 16,-7 3 0-16,0 0-5 0,0 0-1350 0</inkml:trace>
  <inkml:trace contextRef="#ctx0" brushRef="#br0" timeOffset="3737.02">24078 12825 439 0,'0'0'0'0,"0"0"0"0,0 0 0 0,0 0 109 16,0 0 1-16,0 0 0 0,0 0 0 0,0 0-47 15,0 0 0-15,0 0 0 0,0 0 0 0,0 0 0 0,0 0 0 0,0 0 0 16,0 0 0-16,0 0-43 0,0 0 0 0,0 0 0 16,0 0 0-16,0 0-1 0,0 0 1 15,0 0 0-15,0 0 0 0,0 0-6 0,0 0 0 0,0 0 0 0,0 0 0 16,0 0 0-16,0-26 0 0,0 26 0 0,0 0 0 0,0 0-5 15,0 0 1-15,0 0-1 16,0 0 1-16,0 0-1 0,0 0 1 0,0 0-1 16,0 0 1-16,0 0 2 0,0 0 1 0,0 0 0 0,0 0 0 0,0 0-1 0,3 7 1 15,-3-7 0-15,3 6 0 0,-3-6 1 0,5 6 1 16,-5-6 0-16,4 7 0 0,-2-1-1 0,0-1 1 16,1 1 0-1,-2 2 0-15,3 3-1 0,-1-2 1 0,0 3-1 16,0-1 1-16,0 0-1 0,0 0 0 0,1 1 0 15,0 3 1-15,0-1-4 0,-1-1 1 0,2 1 0 0,-2-3 0 0,0 2-1 16,0 2 1-16,0-3-1 0,0 0 1 0,1 1-2 0,-3-2 1 16,1-2 0-16,-1 1 0 0,1-2-1 15,-2-2 1-15,2 1 0 0,-2-1 0 0,0-6-1 16,0 6 0-16,0-6 0 0,0 7 1 0,0-7-1 0,0 0 0 16,0 0 0-16,0 0 1 0,0 0-11 0,0 0 0 0,0 0 0 15,0 0 1-15,0-8-1 0,0 8 0 0,1-11 0 16,-2 4 1-1,2-1 0-15,-1 2 0 0,0-4 0 0,2 3 0 0,-2-1-1 16,1 1 1-16,1 1 0 0,-2 0 0 0,1-1-1 16,-1 3 0-16,2-4 0 0,0 1 1 0,-2 7-1 15,3-8 0-15,-3 8 0 0,1-11 0 0,3 3 2 16,-4 8 1-16,3-9 0 0,-3 9 0 0,1-10-1 16,-1 10 1-16,5-9-1 0,-5 9 1 0,3-8 3 15,-3 8 0-15,5-6 0 0,-5 6 1 0,0 0-1 0,5-5 0 16,-5 5 0-16,0 0 0 0,0 0-68 0,5-8 0 15,-5 8 0-15,0 0 1 0,0 0-1 0,6-2 0 16,-6 2 0-16,0 0 1 0,0 0 119 0,6 2 0 16,-6-2 0-16,0 0 0 0,8 3-1 0,-8-3 1 0,0 0 0 15,7 5 0-15,-7-5-59 0,6 5 0 0,-6-5 0 16,6 6 1-16,-6-6-1 0,7 8 1 0,-4-2-1 16,-3-6 1-16,6 11 15 0,-3-6 1 0,-3-5-1 15,5 11 1-15,-2-5-1 0,-3-6 0 0,5 10 0 0,-5-10 1 16,5 9-10-16,-5-9 1 0,3 7-1 0,-3-7 1 15,5 6-1-15,-5-6 0 0,4 6 0 0,-4-6 1 16,0 0-13-16,7 5 0 0,-7-5 0 0,0 0 0 16,0 0 0-16,6 0 0 0,-6 0 0 0,0 0 1 0,0 0 10 15,6-1 0-15,-6 1 0 0,0 0 0 0,7-5-1 16,-7 5 1-16,0 0 0 0,8-6 0 16,-8 6-4-16,0 0 1 0,5-7 0 0,-5 7 0 15,0 0-1-15,4-8 1 0,-4 8-1 0,3-6 1 0,-3 6 0 16,2-6 0-16,-2 6 0 0,0-7 0 0,0 7 0 15,0-9 0-15,0 9 0 0,0-10 0 0,0 4 1 0,-2-2 1 16,1 0 0-16,-1-1 0 0,1-2-1 0,-1-2 1 16,-1 0 0-16,1 1 0 0,-1-4 1 15,0-2 0-15,0 1 0 0,0 1 1 0,1-5-1 0,-1 2 0 16,1 0 0-16,1 2 0 0,1-2-1 0,0 0 0 16,0 2 0-16,1 1 1 0,1 5-1 0,1-5 0 0,0 3 0 15,0 2 1-15,1 2 3 0,-1 2 1 0,0-1-1 16,2 5 1-16,-5 3-1 0,9-11 0 0,-9 11 0 15,10-6 1-15,-10 6-9 0,0 0-2052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2032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35.7616" units="1/cm"/>
          <inkml:channelProperty channel="Y" name="resolution" value="636.613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9T03:08:56.5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3431 12255 524 0,'0'0'0'0,"0"0"0"0,0 0 0 15,0 0 130-15,0 0 1 0,0 0 0 0,0 0 0 0,0 0-96 0,0 0 0 0,-31 20 0 16,31-20 1-16,-8 6-1 0,2-2 0 15,6-4 0-15,-11 4 0 0,11-4 2 0,-11 7 0 16,11-7 0-16,-8 3 0 0,8-3 0 0,-8 5 0 0,8-5 0 16,-6 6 0-16,6-6-12 0,-8 5 1 0,8-5-1 0,-7 11 1 0,7-11-1 15,-4 14 0 1,4-9 0-16,-4 3 1 0,4 3-8 0,-3 0 0 16,3 2 0-16,-1-1 0 0,1 4 0 0,0 1 0 15,0 1 0-15,0-1 0 0,0 4-9 0,1-1 1 0,2 3 0 0,1-1 0 0,-1 0-1 16,-2 0 1-1,6 2 0-15,-4 3 0 0,2 0 0 0,1 1 1 0,-1 4 0 0,1 0 0 0,2 2-1 0,-3 4 1 16,1 7-1 0,2 1 1-16,0 6-3 0,2 2 1 15,-2 3 0-15,-5 3 0 0,1 3-1 0,0 2 1 0,0 0-1 0,0-2 1 0,0-4 3 0,0 0 1 16,-1 2-1 0,1 1 1-16,3-2-1 0,-4 0 0 0,2-1 0 0,1 17 1 15,-1-22-1-15,1 4 0 0,2-2 0 0,0 1 0 16,3-2-1-16,3 2 1 0,-6-1 0 15,4-1 0-15,-5 0-17 0,3 2 0 0,0 0 0 0,-1 0 0 0,-1-1 0 16,-2 1 0-16,-1-3 0 0,1 1 1 16,-1-3 12-16,3 2 1 0,-5 0-1 0,2-2 1 0,1-1-1 15,-2 0 1-15,0-2-1 0,0 0 1 0,-1-5 7 16,1 0 1-16,-4 2 0 0,4 0 0 16,-4-1-1-16,3-3 1 0,-2-1 0 0,3 4 0 15,-4-2-23-15,3 1 0 0,0-1 0 0,-3-1 0 16,5 4 0-16,-2-5 0 0,-3 4 0 0,3-2 1 0,2 4 29 15,-2-1 1-15,0 1 0 0,2 6 0 0,-2-1-1 16,0 0 1-16,2 0-1 0,-2 1 1 0,0-4-39 16,-1 1 1-16,-2 3-1 0,3-6 1 0,0-1-1 15,-3 0 1-15,4-2-1 0,-3 1 1 0,2-1 23 0,0 0 0 16,2 1 0-16,-2-1 1 0,2 0-1 0,1-3 0 16,-2 2 0-16,4-3 0 0,-5-1 2 0,5 3 1 15,-5-6 0-15,2 2 0 0,1-2-1 0,-1 1 1 16,1-2 0-16,-1-1 0 0,1 0 2 0,-1-4 1 15,1 1-1-15,-1 0 1 0,-2 0-1 0,2-1 0 0,-2 0 0 16,4 2 1-16,-6-2-20 0,2 2 1 0,1-2-1 16,-4 2 1-16,3-2-1 0,-3-2 1 0,1 1 0 15,2-2 0-15,-3-2 8 0,0 0 0 0,0-3 0 16,0 1 0-16,-3-3 0 0,2 1 0 0,1-4 0 16,-3 1 0-16,-1-1 11 0,4 0 0 0,-4-1 0 0,0 0 1 15,1-2-1-15,0 1 0 0,1-3 0 0,-1 1 0 16,0-4-22-16,0 2 1 0,3-11 0 0,-8 7 0 15,8-7 0-15,-5-13 0 0,2 5 0 0,3 0 0 16,-3 0 20-16,3 0 0 0,0 8 0 0,-5-9 0 0,5 9-1 16,0-8 1-16,0 8 0 0,-3-6 0 15,3 6-12-15,0-8 0 0,0 8 0 0,0-11 0 16,0 0-1-16,0 1 1 0,0-3 0 0,0-2 0 0,0-4-11 16,0 0 1-16,0-2 0 0,0-4 0 0,0-20 7 15,0 45-2342-15</inkml:trace>
  <inkml:trace contextRef="#ctx0" brushRef="#br0" timeOffset="1138.83">2118 17332 788 0,'0'0'0'0,"0"0"0"16,0 0 0-16,0 0 197 0,0 0 0 0,0 0 0 0,0 0 0 0,0 0-152 0,0 0 0 31,0 0 0-31,0 0 1 0,0-25-1 0,0 25 0 0,4-10 0 0,0 4 0 0,-4 6-28 16,3-11 1-16,-3 11-1 0,8-10 1 0,-8 10-1 0,8-6 1 15,-2 3-1-15,2-2 1 0,-3 4-12 16,4-1 1-16,-1 0-1 0,0 1 1 0,6 1-1 0,-2 0 0 0,0 1 0 15,6 1 1-15,1 1-16 0,-2 0 1 16,2 0 0-16,4-1 0 0,-1 1 0 0,2 0 0 0,4 1 0 16,-2-1 0-16,1-2 3 0,6-1 1 0,0 2 0 15,4-4 0-15,4 1-1 0,3-1 1 16,9 1 0-16,6-3 0 0,-2 0 1 0,6-3 0 16,2 1 0-16,7-4 0 0,6 1 0 0,-1-1 0 15,1 3 0-15,5-3 1 0,-2 1 1 0,-2-1 0 0,2 2 0 16,24-3 0-16,-31 5 0 0,7-2 0 0,-3 5 0 0,1-4 1 0,-1 1-1 15,0 1 1-15,-7 2-1 16,7-2 1-16,-2 1-1 16,1-3 1-16,0 1 0 0,1 0 0 0,3-1 2 0,2 1 1 0,-2-2 0 0,1 0 0 15,-1 0-1-15,2-3 1 0,2 0 0 16,1 0 0-16,-2 0 0 0,-1 0 1 0,-1 0-1 0,4 0 1 0,-5-1-1 0,0 0 0 16,2-1 0-1,-6 0 1-15,4 2 5 0,-1 2 1 0,-2-2-1 0,-1 1 1 0,1 2-1 0,0 0 0 16,0 2 0-16,-2 0 1 0,-3 3-5 0,-2-2 1 15,2 2-1-15,-1-2 1 0,2 3-1 16,-7-2 0-16,5-1 0 0,-3-1 1 0,-2 1 4 0,3 0 1 0,-3-1-1 31,1 1 1-31,-1-1-1 0,-1-1 0 0,1 1 0 0,0 0 1 0,-1-1 0 0,-1 3 1 0,2-3-1 16,-2 1 1-16,3 1-1 16,-6 0 0-16,3 1 0 0,-3 0 1 15,2 1-4-15,-7 2 1 0,5-1 0 0,-3 1 0 16,1 1-1-16,-1 1 1 0,-2 1 0 15,-2 1 0-15,-1 0-1 0,3 0 1 0,2 2 0 0,-3 0 0 0,4-1-1 16,-4 1 1-16,2 2 0 0,0-3 0 0,0 3-13 16,-1-1 1-16,5 0 0 0,-3 1 0 0,1 1 0 15,-1-2 0-15,-2-1 0 0,2-1 0 0,3 1 8 0,-2-2 1 16,1 0 0-16,-3-3 0 0,-2 2-1 0,-1-2 1 0,1 0 0 0,0-2 0 16,-1 1 10-1,-2-1 0-15,-1-2 0 0,-3 0 1 0,-1 0-1 0,4-1 0 16,-4 0 0-16,4 0 1 0,1-1-22 0,-4 0 0 15,2-2 0-15,-5 0 1 0,1 2-1 0,1-4 0 16,1 1 0-16,2 1 1 0,-10-2 9 0,4 1 0 16,-4-1 0-16,-3 1 1 0,2-1-1 0,-2 4 0 0,-2-4 0 15,1 2 0-15,-1 1 4 0,-1 0 0 0,2 2 0 16,-7 1 1-16,0-1-1 0,-1 2 0 16,-2 0 0-16,0 1 0 0,-4 0-6 0,-2 1 0 0,0 1 0 15,-5 0 1-15,1 1-1 0,-4-1 0 0,-2 4 0 16,-3-3 1-16,-2 1 0 0,0 1 1 0,-6-3 0 15,8 6 0-15,-8-6-1 0,-3 10 1 0,3-10-1 0,0 0 1 16,-11 8-4-16,3-4 1 0,-3 0-1 0,0-1 1 16,1-3-1-16,4 0 0 0,0 0 0 15,6 0 1-15,-8-2-3 0,8 2 0 0,0 0 0 0,-10-5 0 16,6 1 0-16,-3-3 0 0,2 1 0 0,-1-2 1 0,1-1-5 16,-1-1 1-16,-2 2-1 0,0-1 1 0,0-2-1 15,-3 0 1-15,3-1 0 0,-1 0 0 0,-7-12 4 16,16 24-2052-16</inkml:trace>
  <inkml:trace contextRef="#ctx0" brushRef="#br0" timeOffset="1619.66">11003 16385 924 0,'0'0'0'0,"0"0"0"0,0 0 0 0,0 0 230 0,0 0 1 0,0 0 0 0,32 29 0 0,-21-23-196 15,2 2 1-15,1-2-1 16,-3 2 1-16,5 0-1 0,1 0 1 0,1 0-1 0,2 0 1 15,1 0-13-15,0 0 0 0,-1-3 0 0,3 1 0 0,-1 0-1 16,3-1 1-16,2 0 0 0,-3 0 0 0,1-1-6 0,4 1 0 16,-4 1 0-16,2-1 1 0,-4 0-1 15,-1 1 0-15,0-1 0 0,-6 1 0 0,1 1-10 0,-2-1 1 16,-4 0-1-16,-2 1 1 16,1-1-1-16,-7 0 0 0,2 1 0 0,-5-7 1 15,4 11 5-15,-4-5 0 0,0-6 0 0,-4 10 1 0,-3-3-1 16,-2 3 0-16,-2 1 0 0,-4 0 0 0,-5 2-1 15,-2 4 1-15,-2-1-1 0,-6 3 1 0,1 3-1 0,-4-1 1 0,-2 6-1 16,-2 1 1-16,-2-1-7 0,0 3 1 0,0 0 0 16,-1-3 0-16,0 3-1 0,-1-4 1 0,0 0 0 15,0 0 0-15,1-6-6 16,-1 3 0-16,-2-1 0 0,3-2 1 0,15-13-2 16,25-7-2081-16</inkml:trace>
  <inkml:trace contextRef="#ctx0" brushRef="#br0" timeOffset="2507.3">2007 14102 592 0,'0'0'0'0,"0"0"0"0,0 0 0 15,0 0 154-15,0 0 0 0,0 0 0 0,0 0 1 0,0 0-1 0,0 0 0 0,0 0 0 16,0 0 0-16,0 0-91 0,0 0 0 0,0 0 0 16,0 0 0-16,0 0 0 0,0 0 0 15,0 0 0-15,0 0 0 0,0 0-25 0,0 0 1 0,0 0-1 16,0 0 1-16,0 0-1 0,0 0 0 0,0 0 0 16,0 0 1-16,0 0-37 0,0 0 0 0,0 0 0 15,0 0 0-15,14 29 0 0,-9-17 0 16,1 4 0-16,2 0 0 0,-3 6-2 0,3 0 1 0,1 5 0 0,-1 2 0 15,0 2-1-15,0 6 1 0,2 2-1 0,-3 1 1 16,1 6-4 0,-1 3 0-16,-3 6 0 0,0 2 0 0,-1 4 0 0,2-6 0 15,-5-1 0-15,3-3 0 0,-3-6 0 0,0-5 0 16,0-4 0-16,0-4 1 0,0-5-1 0,0-5 1 16,0-4-1-16,0-7 1 0,-3-3-20 0,3-8 1 0,0 0-1 15,-4-7 1-15,3-32 21 0,1 39-1895 0</inkml:trace>
  <inkml:trace contextRef="#ctx0" brushRef="#br0" timeOffset="2808.11">1661 14257 828 0,'0'0'0'0,"0"0"0"0,0 0 0 0,0 0 207 0,0 0 0 0,0 0 0 0,0 0 0 31,0 0-179-31,0 0 1 0,27-17 0 0,-16 11 0 0,3-5-1 0,5 0 1 0,0-4 0 0,3-1 0 0,4-1-10 32,1-4 0-32,4-2 0 0,1-1 1 0,5-5-1 15,2-1 0-15,6-3 0 0,7-5 1 0,5 2-2 16,2-4 0-16,1 7 0 0,-6 3 1 0,-1 6-1 15,-4 3 0-15,-5 6 0 0,-2 0 0 0,-1 4-13 0,2 0 0 16,-2 8 0-16,-3-5 0 0,-38 8-5 0,0 0-1654 16</inkml:trace>
  <inkml:trace contextRef="#ctx0" brushRef="#br0" timeOffset="4081.22">7233 17331 597 0,'0'0'0'15,"0"0"0"-15,0 0 0 0,0 0 149 0,0 0 0 0,0 0 0 0,0 0 1 0,0 0-117 0,0 0 0 16,0 0 0 0,0 0 1-16,0 0-1 0,0 0 0 0,0 0 0 0,22-27 1 0,-22 27-15 15,0 0 0-15,3-7 0 0,-3 7 0 0,2-8-1 16,-2 8 1-16,0-6 0 0,0 6 0 0,-2-8 1 0,2 8 0 16,0-9 0-1,0 9 1-15,-2-10-1 0,2 10 0 0,-1-9 0 16,1 9 0-16,-3-7-14 0,3 7 0 0,-8-6 0 15,8 6 1-15,-11-5-1 0,11 5 0 0,-11-1 0 0,11 1 0 16,-12 6-3-16,6-3 1 0,1 3-1 0,-3 1 1 16,-1 1-1-16,1 1 1 0,0 2-1 0,0 2 1 15,2-2-4-15,1 3 0 0,-3 1 0 0,2-3 1 0,1 2-1 16,3 1 0-16,1-4 0 0,1 1 0 0,3 1 1 16,2-2 1-16,-2-1 0 0,5-1 0 0,-2 1-1 15,2-4 1-15,0 2-1 0,6-2 1 0,-3-1 2 16,2 0 1-16,1 1-1 0,2-1 1 0,-1 1-1 0,-1 1 0 15,0 0 0-15,-3 1 1 0,0-1-1 0,0 2 0 16,1 2 0-16,-5 2 0 0,1 0-1 0,-1 1 1 16,-2 2 0-16,-2 1 0 0,-3 1-9 0,0-1 1 15,0 0-1-15,-3-1 1 0,-5 3-1 0,1-1 1 16,-1-1 0-16,0-1 0 0,-3 0 5 0,3-4 0 0,-3 1 0 16,3 0 0-16,2-5 0 0,-2-2 0 0,-2-1 0 15,3-1 0-15,2-2 1 0,-3-4 1 0,8 2-1 16,-7-6 1-16,4 1-1 0,2-3 1 0,-1-3-1 15,1-4 1-15,1-3-6 0,-4-2 1 0,4 1-1 16,4-5 1-16,-4-2-1 0,0 3 1 0,1-3-1 16,-1 3 1-16,2-25 2 0,-2 48-1427 0</inkml:trace>
  <inkml:trace contextRef="#ctx0" brushRef="#br0" timeOffset="4269.5">7222 17389 204 0,'0'0'0'0,"0"0"0"0,0 0 0 15,0 0 135-15,0 0 0 0,0 0 0 0,0 0 0 16,0 0-1-16,0 0 1 0,0 0 0 0,0 0 0 0,0 0-101 15,0 0 1-15,0 0-1 0,0 0 1 0,0 0-1 16,-29 30 1-16,24-22-1 0,-3 0 1 0,0 0-11 16,2 1 0-16,-2 1 0 0,-1 3 1 0,-1-1-1 0,-1 1 0 15,0 1 0-15,0 2 1 0,0 1-8 0,-2 2 1 16,0 4-1-16,-4-3 1 0,1 6-1 0,-2-1 1 16,-1 0-1-16,0 4 1 0,0-1-13 0,-3 2 1 15,3 2 0-15,-6 1 0 0,-15 21-6 0,40-54-1437 0</inkml:trace>
  <inkml:trace contextRef="#ctx0" brushRef="#br0" timeOffset="6565.04">4237 16854 541 0,'0'0'0'16,"0"0"0"-16,0 0 0 0,0 0 135 0,0 0 0 0,0 0 0 15,0 0 0-15,0 0-108 0,0 0 1 0,0 0-1 16,0 0 1-16,0 0-1 0,0 0 1 15,0 0-1-15,30-10 1 0,-30 10 8 0,8-9 0 0,-2 4 0 16,2 0 0-16,-1 1-1 0,-2-1 1 0,1 2 0 16,2-2 0-16,-3 0-15 0,1 1 1 0,2-1 0 15,0-2 0-15,0 3-1 0,1-1 1 0,2-1-1 16,1-1 1-16,-1-1-4 0,0-1 0 0,0-1 0 0,0 1 1 0,2-2-1 16,1 0 0-16,-3-2 0 0,3-1 0 0,2 0-11 15,2-2 0-15,-4 0 0 0,5 0 0 0,-3-3-1 16,1-1 1-16,-1-1 0 15,2-1 0-15,1-2 3 0,-3-1 0 0,1 1 0 0,-1-1 0 0,3-2 0 16,2-2 0-16,-2 1 0 0,0-1 0 0,0-2-1 0,-2-1 1 16,2 3 0-16,0-2 0 0,-1 1-1 0,1-4 1 15,0 4 0-15,-2-5 0 0,6 2-2 0,-3 0 0 16,1 0 0-16,1-1 1 0,0 1-1 0,1 0 0 0,-1-2 0 16,-3 0 1-16,3 0 0 15,0 2 1-15,-3-3 0 0,0-1 0 0,-1 1-1 0,1-2 1 0,0 0 0 16,-2 0 0-16,2 0-2 15,-3 2 1-15,2-7-1 0,1 0 1 0,-3-1-1 0,4-1 1 0,-1-2-1 16,7-18 1-16,-6 16-4 0,1-3 1 0,1 1-1 16,-3 5 1-16,0 5-1 0,-1-2 0 0,-2 4 0 15,1-1 1-15,-4 2-3 0,1-2 1 16,0 6-1-16,1-6 1 0,1 5-1 0,-5 0 0 16,3 2 0-16,-1-3 1 0,1 2-2 0,0 0 1 15,1 0-1-15,0-4 1 0,0 2-1 0,-1 3 1 16,2-2-1-16,1 0 1 0,2-1-3 0,0 1 1 0,1 0 0 15,-3-1 0-15,2-2-1 0,-3 1 1 0,3-1-1 16,-2 2 1-16,2-2-4 0,-1 3 1 0,1-2-1 16,-5 3 1-16,5-1-1 0,-3 0 1 0,2 2-1 0,-6-1 1 15,6 1-50-15,-4-3 1 0,-1 3 0 0,1-2 0 16,0 3 0-16,1-3 0 0,1 4 0 16,-2-3 0-16,2 1 83 0,1 0 1 0,-4 3-1 0,1 1 1 0,4-1-1 15,-6 0 0-15,6 0 0 0,-4-2 1 16,-1 4-46-16,1-2 1 0,0 3 0 0,-1-3 0 15,0 1 0-15,-1 2 0 0,3-1 0 0,-1 1 0 16,-1-2 14-16,1 2 1 0,0 2-1 0,1-2 1 0,0 2-1 0,0 0 0 16,1-1 0-1,3 1 1-15,-2 3-2 0,2 0 1 0,0-1 0 16,2 1 0-16,1 0-1 0,0 3 1 0,1-2 0 0,0 6 0 16,-4-3-10-16,7 2 0 0,-4 1 0 0,0 0 1 15,0 6-1-15,-4-4 1 0,3 5-1 0,-1 0 1 0,2 2 12 16,-2 0 1-16,-1 2 0 0,-2 3 0 0,4-2-1 15,-1 3 1-15,3 1 0 0,-4 2 0 0,3-1-16 16,-3 0 1-16,0-1-1 0,2 4 1 0,-1-2-1 16,1 0 1-16,-2 0-1 0,-3 4 1 0,1-4 11 0,-1 3 1 0,-2-1 0 15,-3 3 0-15,4 0-1 16,-7 1 1-16,3 1-1 0,-3-1 1 0,0 2-9 0,1 1 0 16,-1-1 0-16,3-3 1 0,-3 6-1 0,2-3 1 0,2 2-1 0,-4 1 1 0,7-2 2 15,-4 1 0-15,3 3 0 0,-3-2 1 0,0 4-1 16,4-4 1-1,0 0-1-15,0 4 1 0,-3-1-1 0,1 0 1 16,0-1 0-16,1 5 0 0,0-2-1 0,-4 3 1 16,3 0 0-16,-1 0 0 0,3 2 1 0,-1-2 0 15,-3 2 0-15,2 1 0 0,-1-1 0 0,1 1 0 16,-2 2 0-16,4-1 1 0,-1 2 5 0,5 1 0 0,-3 1 0 16,1 0 1-16,-1 0-1 0,3 2 0 0,-1 2 0 15,4 0 1-15,0 2-15 0,0-3 0 0,0 1 0 16,-2-1 1-16,2 0-1 0,-3-3 0 0,0 3 0 15,1-1 1-15,-4-2 15 0,0 3 0 0,2-3 0 16,-2 2 1-16,1-3-1 0,-3 2 0 0,1-5 0 16,0 1 0-16,1-1-15 0,-1 1 0 0,-1 0 0 0,0 2 1 15,2-2-1-15,2 0 1 0,1 1-1 0,-4 1 1 16,3 2 5-16,-2 1 1 0,3-2 0 0,0 3 0 16,2 1-1-16,-6-1 1 0,3 0 0 0,-2 2 0 15,1-2 2-15,-2 5 0 0,0-5 0 0,0 4 0 0,-3 1-1 16,3-2 1-16,-1 2 0 0,-3-3 0 0,5 3-2 15,3 11 1-15,-2-13-1 0,-1 4 1 0,2-7-1 16,1 4 1-16,-2-1 0 0,4 2 0 0,3-1 1 16,0 1 1-16,1-2 0 0,0 0 0 0,2 1-1 15,-1-1 1-15,1-1-1 0,1 1 1 0,-1-1-3 0,2-1 0 16,-2 0 0-16,3-2 0 0,-1 3 0 16,1-3 0-16,3 2 0 0,0-5 0 0,-2 3 6 0,2-1 1 15,0-1-1-15,-3 0 1 0,4 0-1 0,-1 2 1 16,-4-2-1-16,1 0 1 0,0 2-4 0,3-4 1 0,1 4-1 15,-4-2 1-15,6-1-1 0,-2-1 1 0,-1 1-1 16,-1 1 1-16,3 1 0 0,-2 0 1 0,2-1 0 16,-2-2 0-16,4 2-1 0,-1 0 1 0,4-1 0 15,3 2 0-15,-2-2 1 0,4 1 1 0,-4 0-1 16,-5-5 1-16,-2 1-1 0,-1-1 1 0,-1-1-1 16,-4 3 1-16,1-2-2 0,-2 0 0 0,2 2 0 0,-2-3 1 15,0 1-1-15,1 1 0 0,-4-1 0 0,4-1 1 16,-5 1 2-16,2-3 0 0,-1 2 0 0,-2 0 0 15,0-2 0-15,-1-3 0 0,1 2 0 0,0-2 0 0,1 0-1 16,0 0 0-16,0 0 0 0,-1 0 1 0,0-2-1 16,0-3 0-16,1 2 0 0,-4 0 0 15,0 0 1-15,0-2 1 0,1-1 0 16,-5 1 0-16,1-1-1 0,-2-2 1 0,-3 0-1 0,0 0 1 0,0-3-39 0,-3 0 1 16,3 0 0-16,-6-2 0 0,1 0-1 15,-6-6 1-15,0 0 0 0,-3-8 0 16,-5-1 62-16,-1-1 0 0,2 2 0 0,1 2 1 0,-2-2-1 0,2 2 0 15,6 6 0-15,-5-7 1 0,5 7-65 0,-10-11 1 16,10 11-1-16,-9-9 1 0,3-2-1 0,-1 0 1 0,2 0 0 16,-2-5 0-16,-5-14 31 0,12 30-1576 0</inkml:trace>
  <inkml:trace contextRef="#ctx0" brushRef="#br0" timeOffset="9980.32">4786 16349 326 0,'0'0'0'0,"0"0"0"0,0 0 0 0,0 0 81 0,0 0 1 0,0 0-1 0,0 0 1 0,0 0-45 16,0 0 0-16,0 0 0 0,0 0 1 0,0 0-1 15,0 0 0-15,0 0 0 0,0 0 1 0,0 0 0 16,0 0 1-16,0 0-1 0,0 0 1 0,0 0-1 16,0 0 1-16,0 0-1 15,0 0 1-15,0 0-12 0,0 0 1 0,0 0 0 0,0 0 0 16,0 0-1-16,0 0 1 0,0 0-1 0,0 0 1 15,0 0-10-15,0 0 1 0,0 0 0 0,0 0 0 16,0 0-1-16,0 0 1 0,11-24 0 0,-11 24 0 0,0 0-9 16,0 0 1-16,-3-6-1 0,3 6 1 0,0 0-1 15,0 0 0-15,0 0 0 0,-3-6 1 0,3 6-5 0,0 0 0 16,0 0 0-16,0 0 1 16,0 0-1-16,0 0 0 0,-6-7 0 0,6 7 1 0,0 0-8 15,0 0 0-15,0 0 0 0,0 0 1 0,0 0-1 0,-5-1 0 16,5 1 0-16,0 0 1 0,0 0 3 15,0 0 0-15,-5 1 0 0,5-1 0 0,0 0-1 16,-9 7 1-16,9-7 0 0,-8 6 0 0,8-6 1 0,0 0 1 16,-5 6 0-16,5-6 0 0,-6 7-1 0,6-7 1 0,-4 4 0 15,4-4 0-15,-1 7-1 0,1-7 0 0,0 6 0 0,0-6 0 0,0 0-1 16,1 6 1 0,-1-6 0-16,0 0 0 0,0 0 0 0,10 3 0 15,-10-3 0-15,0 0 1 0,5 0-1 0,-5 0 0 0,6-3 0 16,-6 3 1-16,8-8-3 0,-8 8 1 0,8-9 0 15,-5 4 0-15,-1-1-1 0,1-2 1 0,0 0-1 0,0 0 1 16,-1 2-1-16,-1-2 1 0,-1 0-1 16,-1 2 1-16,1-1-1 0,-2 1 0 0,2 1 0 15,0 5 1-15,-6-9-3 0,6 9 1 0,-5-5 0 16,5 5 0-16,-8-3-1 0,8 3 1 0,-6 1-1 16,6-1 1-16,-11 5 0 0,11-5 1 0,-8 10 0 15,1-6 0-15,6 4-1 0,-5-1 1 0,1 0 0 16,2 1 0-16,-1 0-2 0,4 0 1 0,-4 0-1 15,4 0 1-15,0-8-1 0,-4 10 0 0,4-10 0 0,0 7 1 16,0-7-1-16,0 7 0 0,0-7 0 0,4 6 1 16,-4-6-1-16,0 0 0 0,8 0 0 0,-8 0 1 15,8-3-1-15,-2-2 0 0,-1-1 0 0,1 1 1 16,-1-3-1-16,1 0 0 0,2-3 0 0,-3 0 0 0,-5 11 0 16,0 0-1461-16</inkml:trace>
  <inkml:trace contextRef="#ctx0" brushRef="#br0" timeOffset="11527.9">4459 15435 383 0,'0'0'0'0,"0"0"0"0,0 0 0 0,0 0 95 0,0 0 1 15,0 0-1-15,0 0 1 0,0 0-64 0,8-28 0 16,-8 28 0-16,0-8 0 0,0 8-1 0,3-8 1 16,-3 8 0-16,0 0 0 0,5-8-15 0,-5 8 1 0,0 0-1 15,3-6 1-15,-3 6-1 0,0 0 1 0,0 0-1 16,2-7 1-16,-2 7-8 0,0 0 0 0,0 0 0 16,0 0 1-16,0 0-1 0,0 0 0 0,0 0 0 15,-2 7 0-15,2-7-2 0,0 0 0 0,0 8 0 16,0-8 1-16,-3 9-1 0,3-9 0 0,0 7 0 15,0-7 1-15,0 6 1 0,0-6 1 0,3 6-1 0,-3-6 1 16,2 7-1-16,-2-7 0 0,3 7 0 0,-3-7 1 16,0 0 1-16,6 7 1 0,-6-7 0 0,0 0 0 15,5 6-1-15,-5-6 1 0,3 10 0 0,-3-10 0 16,4 8-1-16,-3-2 0 0,-1-6 0 0,3 11 1 0,0-3-1 16,-3-2 0-16,4 2 0 0,-4 0 1 0,0 0-1 15,1 0 1-15,2 0-1 0,1 1 1 0,-1 1-1 16,-2-1 0-16,3 2 0 0,2 0 1 0,-5-1-3 15,6 3 1-15,-4-2 0 0,2 1 0 0,1 1-1 16,-1 0 1-16,1-1-1 0,-1-1 1 0,1 2-2 16,-1 0 0-16,1 1 0 0,-1-1 0 0,2-2 0 0,-3 1 0 15,0 1 0-15,0 0 0 0,-1-1-1 16,4 1 1-16,-6-2-1 0,3 2 1 0,-1 3-1 0,0-2 1 16,2 2-1-16,-2 0 1 0,-3-2-52 0,1 3 0 15,3-1 0-15,-1 2 1 0,-3-3-1 0,0 3 1 16,3-1-1-16,-1 1 1 0,-1-3 88 0,1 3 1 0,1-2-1 15,-3 0 1-15,3-1-1 0,-3 0 1 0,0 2-1 16,0-3 1-16,0 1-37 0,2-3 0 0,-2 1 0 16,0 1 0-16,0-1 0 0,-2-1 0 15,2 0 0-15,0-3 0 0,0 2-1 0,0-3 1 16,0 0 0-16,0 0 0 0,0 0-1 0,0-2 1 0,0 0 0 0,0-6 0 16,0 12-3-16,0-12 0 0,0 9 0 15,0-9 0-15,0 8-1 0,0-8 1 0,0 5 0 16,0-5 0-16,0 0-6 0,0 8 0 0,0-8 0 0,0 0 1 15,0 0-1-15,0 0 0 0,0 0 0 0,0 6 1 0,0-6 0 16,0 0 0-16,0 0 0 16,0 0 0-16,0 0-1 0,0 0 1 0,0 0 0 0,0 0 0 0,0 0-3 0,0 0 0 15,0 0 0-15,0 0 0 16,0 0 0-16,0 0 0 0,0 0 0 0,0 0 0 16,0 0-55-16,0 0 1 0,0 0 0 0,-3-6 0 15,3 6 0-15,-3-10 0 0,1 5 0 0,1-1 0 0,1 6 55 16,0 0-1301-16</inkml:trace>
  <inkml:trace contextRef="#ctx0" brushRef="#br0" timeOffset="12641.02">4367 15336 496 0,'0'0'0'0,"0"0"0"16,0 0 0-16,0 0 123 0,0 0 1 0,0 0 0 15,0 0 0-15,0 0-98 0,26-13 1 0,-26 13-1 0,11-8 1 16,-11 8-1-16,11-8 1 0,-11 8-1 0,11-11 1 0,-11 11-11 16,8-8 1-16,0 2-1 15,-8 6 1-15,11-10-1 0,-5 6 0 0,-1-3 0 16,1 2 1-16,-6 5-13 0,12-9 0 0,-5 4 0 0,1 0 1 0,-1-1-1 0,1 1 0 0,0-1 0 31,3 1 1-31,-3-1-5 0,3 0 1 0,-3-1-1 0,3 1 1 0,-2-2-1 0,2 0 0 0,1 0 0 31,-1 0 1-31,0-1 0 0,-3 2 0 0,3-2 0 16,0 1 0-16,-3-1 0 0,0-1 0 0,1 1 0 16,2 1 0-16,-1 0-1 0,1-3 0 0,-1 1 0 0,1-1 1 15,1 0-1-15,0-2 0 0,2 1 0 0,-3-1 0 16,3 0 0-16,-1-3 1 0,4 1-1 0,-2-3 1 15,1 1-1-15,1-1 0 0,-1-2 0 0,1-1 1 16,2 4 3-16,-3-4 0 0,3 2 0 0,2-1 1 0,-2 2-1 16,-3-1 0-16,1 0 0 0,6-3 1 0,-1 0 7 15,-3-2 0-15,3 0 0 0,-3 2 1 0,0-2-1 16,2 1 0-16,-2 2 0 0,0-1 1 0,-2 0-3 16,2 0 0-16,-6 3 0 0,5 0 0 0,-4 0 0 15,2 1 0-15,-2 4 0 0,2-2 0 0,1-1 4 0,-2 1 1 16,1 5 0-16,-1-3 0 0,3-1-1 0,-2 3 1 15,1-1 0-15,2-1 0 0,-1 1-17 0,-2 0 1 16,1 1-1-16,-1-1 1 0,-2 2-1 0,2-2 1 0,2 2-1 16,-4 0 1-16,-1 0 4 0,1 0 1 0,-3 2 0 15,0 1 0-15,-3 0-1 0,3 0 1 0,-3 3 0 16,2-3 0-16,-1 0 6 0,1 2 1 0,1-4-1 16,0 2 1-16,0 4-1 0,0-6 1 0,2 1-1 15,-1 1 1-15,1 1-6 0,1 0 0 0,-2 0 0 16,-1-1 0-16,0 2-1 0,-3 1 1 0,0 0 0 15,1 1 0-15,-1 2-13 0,0-3 0 0,0 4 0 16,0-1 1-16,-2-1-1 0,-6 3 1 0,8-3-1 0,-8 3 1 16,8 0 10-16,-8 0 0 0,0 0 0 0,10 0 1 15,-10 0-1-15,0 0 0 0,0 0 0 0,4 0 1 0,-4 0 1 16,0 0 1-16,8 0-1 0,-8 0 1 0,0 0-1 16,10-3 0-16,-10 3 0 0,8-3 1 0,-8 3-8 15,11-5 0-15,-11 5 0 0,5-5 1 0,-5 5 1 16,0 0-1392-16</inkml:trace>
  <inkml:trace contextRef="#ctx0" brushRef="#br0" timeOffset="13463.75">6082 13955 422 0,'0'0'0'0,"0"0"0"0,0 0 0 0,0 0 105 16,0 0 1-16,0 0-1 0,0 0 1 16,0 0-68-16,0 0 0 0,25-2 0 0,-25 2 1 0,6 0-1 0,2 0 0 15,-8 0 0-15,12 2 1 0,-5-2-28 0,0 0 0 0,2 2 0 16,2-2 1-16,2 1-1 0,0-1 0 0,1 0 0 15,-3 0 1-15,4 0-8 0,0 2 0 16,0 1 0-16,1-3 0 0,1 2 0 0,2-1 0 16,-1-1 0-16,2 2 0 0,2-1-8 0,1-1 0 15,2 0 0-15,0-1 1 0,1-1-1 0,1 1 1 0,3-1-1 16,3 2 1-16,-3-3 11 0,7 1 0 0,1 1 0 16,2-1 1-16,1 0-1 0,7 1 0 0,-4 1 0 0,5-3 0 15,-4 1 0-15,2-1 1 0,3 1-1 0,-6 1 1 16,1-2-1-16,-1 1 1 0,0 0-1 0,1 2 1 15,-4-1-17-15,0-1 1 16,-1 1 0-16,-2 1 0 0,-1 0 0 0,1-3 0 0,-2 3 0 0,-2 0 0 0,-1 0 16 16,0 0 1-16,-6 0-1 0,2-2 1 0,1 2-1 15,0-2 1-15,-4 1-1 0,4-1 1 0,-3 1 8 16,1-1 0 0,-1-3 0-16,2 1 1 0,-2 0-1 0,1 1 0 0,-1-2 0 15,-1 2 0-15,-4-1-10 0,2-1 1 0,-2 2-1 0,-1-1 1 0,-5 1-1 0,0 0 1 16,-4 0-1-16,-1 0 1 15,-1 0 0-15,-1 1 1 0,-9 2 0 0,0 0 0 16,0 0-1-16,-9-5 1 0,-1 5-1 0,4 0 1 0,0 0-2 16,1 0 1-16,5 0 0 15,-8 2 0-15,8-2-1 0,0 0 1 0,0 0-1 0,-8 5 1 0,8-5-4 0,0 0 0 0,0 0 0 16,0 0 1-16,0 6-1 0,0-6 0 16,0 0 0-1,0 0 0-15,0 0-33 0,0 0 0 0,0 0 0 0,0 6 1 0,0-6-1 0,0 0 0 0,0 0 0 16,0 0 1-16,0 0 56 0,0 0 1 0,0 0 0 15,0 0 0 1,0 0-1-16,0 0 1 0,0 0 0 0,0 0 0 0,0 0-54 16,0 0 1-16,0 0-1 15,0 0 1-15,0 0-1 0,0 0 1 0,0 0 0 0,0 0 0 16,0 0 23-16,0 0-1218 0</inkml:trace>
  <inkml:trace contextRef="#ctx0" brushRef="#br0" timeOffset="15239.07">8058 13982 326 0,'0'0'0'0,"0"0"0"0,0 0 0 0,0 0 81 0,0 0 1 0,0 0-1 0,0 0 1 0,0 0-52 16,0 0 0-16,0 0 0 0,0-25 1 0,0 25-1 15,3-5 0-15,-3 5 0 0,0-10 1 0,0 10-13 16,3-8 1-16,-3 8 0 0,5-9 0 0,-5 9-1 16,5-10 1-16,-5 10-1 0,3-9 1 0,-3 9-8 0,7-10 0 15,-7 10 0-15,3-6 1 0,-3 6-1 0,4-8 0 16,-4 8 0-16,4-6 1 0,-4 6-6 0,4-8 1 16,-4 8-1-16,7-6 1 0,-7 6-1 15,8-10 1-15,-8 10-1 0,3-9 1 0,2 2-2 0,1 3 1 16,-6 4 0-16,11-10 0 0,-3 4-1 0,0-1 1 0,-2 3 0 15,2-1 0-15,3-3-9 0,1 0 1 0,-1 0-1 16,0 0 1-16,1 0-1 16,0-3 1-16,0 0-1 0,4 2 1 0,-2-2 6 0,-2-1 0 0,3 0 0 15,0-2 1-15,-1-2-1 0,2 1 0 16,-2-2 0-16,0-2 1 0,2 0 7 0,-1 2 0 16,0-2 0-16,0-2 0 0,1 0-1 0,1 2 1 15,-6-3 0-15,5 0 0 0,-2 0 0 0,1 1 1 0,-1-2-1 16,2-1 1-16,-2-1-1 0,5-4 1 0,-5 1-1 15,5-3 1-15,1-2 1 0,-3 2 0 0,2-1 0 16,3 0 0-16,-6 1 0 0,3-1 0 0,2 3 0 0,-2-1 0 16,0 0 0-16,-3 0 0 0,1 2 0 0,-2 1 1 0,-3 0-1 15,3 3 0-15,-1-4 0 0,-3 2 0 0,2 2 0 16,-1 1 0-16,-2 1 0 16,-1 1 0-16,-1 2 0 0,-3-2 0 0,5 4 0 0,-6 1 0 0,3 2-2 15,-4-2 1-15,2 2 0 0,-2 1 0 16,-3 2-1-16,0 5 1 0,0 6 0 0,-7-8 0 15,7 8-4-15,-4-3 1 0,4 3-1 0,0 0 1 0,-8-5-1 0,8 5 1 16,0 0-1-16,-3-6 1 0,3 6-1 0,0-7 0 0,0 7 0 16,1-5 0-16,-1 5-1 0,2-7 1 15,-2 7 0-15,1-7 0 0,-1 7-1 16,0 0 0-16,7-6 0 0,-7 6 1 0,0 0-1 16,0-6 0-16,0 6 0 0,0 0 0 0,0 0-2 15,0 0 1-15,3-7 0 0,-3 7 0 0,0 0-1 16,0 0 1-16,0 0 0 0,0 0 0 0,0 0 0 0,0 0 1 15,0 0 0-15,0 0 0 0,0 0-1 16,0 0 1-16,-6 0 0 0,6 0 0 0,0 0-2 0,0 0 1 0,0 0-1 16,0 0 1-16,-7 2-1 0,7-2 0 0,0 0 0 15,0 0 1-15,0 0-2 0,0 0 0 0,0 0 0 16,0 0 0-16,-5 6-1 0,5-6 1 16,0 0 0-16,0 0 0 0,0 10 1 0,0-10 0 15,0 9 0-15,0-3 0 0,0 2-1 0,0 0 1 16,0 0 0-16,0 2 0 0,0 1-2 0,4 0 1 0,-4 0-1 15,1 0 1-15,1 2-1 0,-1-1 0 0,3 1 0 16,-1 4 1-16,-2-1-3 0,2 2 1 0,1-2 0 16,-1 3 0-16,0 1-1 0,2-1 1 0,-2 0 0 0,0 3 0 0,2 2-2 15,-2 0 0-15,-3 1 0 0,2 0 0 0,-1 1 0 16,1 1 0-16,1 0 0 16,0 0 0-16,-3-1 1 0,3 3 0 0,-1-2 0 15,1 1 0-15,0 1-1 0,-1 3 1 0,-1-1 0 16,1-1 0-16,1 2-3 0,-3 0 0 0,3 1 0 0,-3-3 0 15,0-2 0-15,-3 3 0 0,3-1 0 0,-3 1 0 16,0-1-1-16,1-1 1 0,-1 1-1 0,-2 0 1 16,2-1-1-16,0 2 1 0,0-1-1 0,0 2 1 15,-2-2 0-15,2 3 1 0,0-3-1 0,1 2 1 0,-1 0-1 16,3-2 1-16,-3 1 0 0,3-2 0 0,0 1-1 16,0 2 1-16,3-4-1 0,-3 4 1 0,3-5-1 15,0 1 1-15,2 1 0 0,-2-2 0 0,0 0 2 0,2-2 1 16,0-1 0-16,1 3 0 0,-3-5-1 0,2 0 1 15,1 0 0-15,-1 0 0 0,-2 0-1 0,2 1 0 16,1-1 0-16,-2-2 0 0,0 2 0 0,0-1 0 16,0 0 0-16,-1-2 0 0,2 1 0 15,-2 1 0-15,1-1 0 0,-1-1 1 0,0 0-1 0,2-1 0 16,-2-1 0-16,0-3 0 0,2 1 0 0,-2 1 0 16,-1-2 0-16,4 0 1 0,-3 0-1 0,-1-1 0 15,1 0 0-15,0 1 0 0,0 0-106 0,0-1 1 0,2 3-1 16,-5-2 1-16,3 2-1 0,-1-2 1 0,1 0-1 15,0-1 1-15,0 1 188 0,1 0 0 0,0 1 0 16,0-1 0-16,-3-1 0 0,2 1 0 0,4 0 0 16,-4 0 0-16,2 2-76 0,-2-2 1 0,2 4-1 0,1-4 1 15,2 2-1-15,-3 0 0 0,1 0 0 16,2 1 1-16,-3 0-107 0,1 1 1 0,0-2 0 0,2 3 0 16,-3 0 0-16,1 0 0 0,2-2 0 0,-3 2 0 0,1 0 184 15,-1 0 1-15,2 0-1 0,-4 0 1 0,0 2-1 16,-1-2 1-16,1 0-1 0,0-2 1 0,-3 4-77 15,0-2 1-15,0-2 0 0,-3 2 0 0,3 0-1 16,-3 0 1-16,1-2 0 0,2 2 0 0,0-1-9 0,-2-1 1 16,2-1-1-16,-1 0 1 0,1 1-1 0,0-1 0 15,0 0 0-15,0-3 1 16,0 1 3-16,1 0 1 0,1 0 0 0,-2 1 0 16,2-3-1-16,1 1 1 0,-3 0-1 0,3-1 1 0,-3-1-5 15,1 1 0-15,1-1 0 0,0-2 1 0,-2 1-1 16,3-1 0-16,-3 1 0 0,0-2 1 0,3-1 10 0,-3 1 0 15,0 0 0-15,0-3 0 0,0 1-1 0,0 1 1 16,0-7 0-16,0 9 0 0,0-9-21 16,0 10 0-16,0-10 0 0,0 8 0 0,0-8 0 0,0 8 0 15,0-8 0-15,2 6 0 0,-2-6 10 0,0 0 1 0,0 0-1 16,6 6 1-16,-6-6-1 0,0 0 0 16,0 0 0-16,0 0 1 0,0 0 5 0,0 0 0 0,0 0 0 0,5 3 1 15,-5-3-1-15,0 0 0 16,0 0 0-16,0 0 1 0,0 0-6 0,0 0 0 15,0 0 0-15,0 0 0 0,0 0 0 0,0 0 0 0,0 0 0 16,0 0 0-16,0 0 0 0,0 0 0 0,0 0 0 16,0-6 0-16,0 6 0 0,3-8 0 0,-3 8 0 0,3-11 0 0,0 5-4 15,0-2 1-15,2-2 0 0,-3 1 0 0,4-1-1 16,-3-2 1-16,0-3 0 16,2 0 0-16,-2-14-2 0,-3 29-2144 0</inkml:trace>
  <inkml:trace contextRef="#ctx0" brushRef="#br0" timeOffset="17104.57">4564 16374 405 0,'0'0'0'0,"0"0"0"16,0 0 0-16,0 0 101 0,0 0 0 15,0 0 0-15,0 0 1 0,0 0-43 0,0 0 1 0,25 3 0 16,-25-3 0-16,13 0-1 0,-6 2 1 0,0-2 0 16,1 0 0-16,0 0-31 0,2 0 1 0,-2 2 0 0,3-2 0 0,-3 1-1 0,3 2 1 15,3 1 0-15,-3-3 0 16,0 2-20-16,4 0 0 16,1 1 0-16,1-1 0 0,-1 0-1 0,-2-1 1 0,5 1 0 15,-1 0 0-15,2 0-12 0,1 0 1 0,1 0-1 16,0 1 1-16,5-1-1 0,-1-2 1 0,-1 1 0 0,2 1 0 15,-1-1 1-15,1-1 1 0,1-1-1 16,2 2 1-16,1-2-1 0,-1-2 0 0,3 2 0 0,0-1 1 0,7-1 4 16,1 0 0-16,1 1 0 0,-1-1 1 0,3-2-1 15,1-3 0-15,-1 2 0 0,2 1 0 16,-3-1-7-16,2-3 0 0,-1 0 0 0,2 0 1 16,2 0-1-16,-4 0 0 0,2 2 0 0,2-2 1 15,-1 2 12-15,-2-1 1 0,-1 1 0 0,2 1 0 16,2-1-1-16,-4 0 1 0,1-1-1 0,-1 1 1 15,1 0-3-15,-1-1 1 0,-2 1-1 0,13 0 1 0,-10-1-1 16,-4 1 0-16,5 0 0 0,-3-1 1 0,1 1 0 16,1 0 0-16,-1 1 0 0,2-3 0 0,-1 2 0 15,-1-1 0-15,0-1 0 0,-2 1 0 0,2-1-1 16,1 1 0-16,-1-1 0 0,1 0 0 0,-1 1-1 16,-3 0 1-16,4-2 0 0,-1 1 0 0,-3 3-4 0,4-4 1 15,-4 2 0-15,4 2 0 0,-6 2-1 0,3-1 1 16,-1-1-1-16,-3 3 1 0,2-1-2 0,-2 3 1 15,1-2 0-15,0 1 0 0,0-1-1 0,2 2 1 16,-2-1 0-16,-1 1 0 0,1-2-1 0,-2 2 0 16,-2-1 0-16,1-1 1 0,1 0-1 0,-4 1 0 0,1-1 0 15,0-1 0-15,-2 1 0 0,2 1 0 0,-4-1 0 16,0 1 0-16,-3-2 0 0,1-1 0 0,-2 4 0 16,1-1 0-16,-2-1 1 0,-3 1 1 0,2-1 0 15,2 0 0-15,-4 1-1 0,0-1 1 0,0 1-1 16,1-1 1-16,-1 1-2 0,0-3 0 0,0 3 0 15,-3-2 1-15,0-1-1 0,2 3 0 0,0-4 0 0,-2 2 1 16,1 0-1-16,-4 0 0 0,2-1 0 0,-3 1 1 16,3 2-1-16,1-2 0 0,-3-1 0 0,1 1 1 15,-1 0-1-15,-2 0 0 0,1 3 0 0,-4-2 0 0,0 1 0 16,-3 1 0-16,3 0 0 0,-5 0 0 16,2 0-2-16,-8 0 1 0,8-2 0 0,-8 2 0 0,8-1-1 15,-8 1 1-15,0 0-1 0,8 1 1 0,-8-1 0 16,7 0 1-16,-7 0 0 0,7 0 0 0,-7 0-1 15,10 0 1-15,-10 0 0 0,8 2 0 0,-8-2 0 0,8 1 0 16,-8-1 0-16,8 0 0 0,-8 0-1 0,6 0 1 16,-6 0 0-16,8 0 0 0,-8 0 0 0,0 0 0 15,5 0 0-15,-5 0 0 0,0 0-1 0,8-1 1 16,-8 1 0-16,0 0 0 0,9 0 1 0,-9 0 1 16,0 0-1-16,8-3 1 0,-8 3-1 0,0 0 1 0,7-4-1 15,-7 4 1-15,0 0-2 0,0 0 0 0,8-4 0 16,-8 4 1-16,0 0-1 0,0 0 0 0,0 0 0 15,4-2 1-15,-4 2-1 0,0 0 1 16,0 0-1-16,0 0 1 0,0 0-1 0,0 0 0 0,0 0 0 16,0 0 1-16,0 0-79 0,0 0 1 15,0 0-1-15,0 0 1 0,0 0-1 0,0 0 1 0,0 0 0 0,0 0 0 16,0 0 73-16,0 0-1407 0</inkml:trace>
  <inkml:trace contextRef="#ctx0" brushRef="#br0" timeOffset="18279.62">4672 16444 293 0,'0'0'0'0,"0"0"0"0,0 0 0 0,0 0 73 15,0 0 0-15,0 0 0 0,0 0 0 0,0 0-73 0,0 0-439 0</inkml:trace>
  <inkml:trace contextRef="#ctx0" brushRef="#br0" timeOffset="19432.12">4705 16376 216 0,'0'0'0'0,"0"0"0"32,0 0 0-17,0 0 37-15,0 0 1 0,0 0 0 0,0 0 0 0,0 0-1 0,0 0 1 0,0 0 0 16,0 0 0-16,0 0-22 0,0 0 1 0,0 0-1 16,0 0 1-16,0 0-1 0,0 0 1 0,0 0-1 15,0 0 1-15,0 0 11 0,0 0 0 0,0 0 0 0,0 0 1 16,0 0-1-16,0 25 0 0,0-25 0 0,0 0 1 15,5 3-23-15,-5-3 0 0,0 0 0 0,6-1 1 16,-6 1-1-16,8 0 0 0,-8 0 0 0,0 0 0 0,0 0 7 16,0 0 1-16,7-7-1 0,-7 7 1 0,0 0-1 15,0 0 1-15,0-6-1 0,0 6 1 0,0 0-22 16,0-6 0-16,0 6 0 0,0 0 0 0,-7-5 0 16,7 5 0-16,-8-3 0 0,8 3 0 0,-6-3 18 0,6 3 1 15,-5-2-1-15,5 2 1 0,-8 0-1 0,8 0 0 16,0 0 0-16,-6-3 1 0,6 3 23 0,0 0 0 15,-5-2 0-15,5 2 0 0,0 0 0 0,0 0 0 16,-8 0 0-16,8 0 0 0,0 0-46 0,0 0 0 0,-6 4 0 16,6-4 0-16,0 0 0 0,-8 3 0 15,8-3 0-15,0 0 0 0,-6 6 50 0,6-6 0 16,0 0 0-16,-5 8 0 0,5-8-1 0,-3 6 1 16,3-6 0-16,-5 8 0 0,5-8-58 0,0 7 1 0,0-7-1 15,0 11 1-15,0-11-1 0,0 11 1 0,2-5-1 16,-2 0 1-16,3 1 37 0,-3-1 0 0,0 0 0 15,3 1 0-15,-3-7-1 0,2 9 1 0,-2-9 0 0,6 7 0 16,-6-7-3-16,3 6 1 0,-3-6 0 0,8 3 0 16,-8-3-1-16,5 0 1 0,-5 0 0 0,9-3 0 15,-9 3-9-15,8-3 1 0,-8 3 0 0,11-7 0 16,-11 7-1-16,8-8 1 0,-8 8 0 0,7-11 0 0,-7 11 0 16,1-8 1-16,-1 8-1 15,3-9 1-15,-3 9-1 0,0-11 0 0,0 11 0 0,0-10 1 16,-3 4 0-16,3 6 1 0,-5-9-1 0,5 9 1 15,-6-10-1-15,1 4 1 0,5 6-1 0,-8-10 1 16,8 10-14-16,-9-9 1 0,9 9 0 0,-8-8 0 0,8 8-1 16,-5-8 1-16,5 8 0 0,-8-6 0 0,8 6 11 0,-3-7 1 15,3 7-1-15,0 0 1 0,-6-6-1 0,6 6 1 16,0 0-1-16,0 0 1 0,-5-5-6 16,5 5 0-16,0 0 0 0,0 0 0 0,0 0-1 15,0 0 1-15,0 0 0 0,0 0 0 0,0 0-9 0,0 0 0 0,0 0 0 16,0 0 0-16,0 0 0 0,0 0 0 0,0 0 0 15,0 0 1-15,0 5 8 0,0-5 1 0,3 8-1 16,-3-8 1-16,5 9-1 0,-5-9 1 0,5 10-1 16,-5-10 1-16,6 9 0 0,-6-9 0 0,11 10 0 15,-11-10 1-15,8 8-1 0,-8-8 0 0,11 4 0 0,-11-4 1 16,8 2-4-16,-8-2 0 0,10-2 0 0,-10 2 0 16,11-4 0-16,-11 4 0 0,11-10 0 0,-11 10 0 15,8-11 1-15,-3 3 0 0,1-1 0 0,-3-1 1 0,-1 1-1 16,1 1 0-16,-3-2 0 0,0 1 1 0,0-1-3 15,0 1 1-15,0-1 0 0,-3 2 0 0,1 0-1 16,-1 4 1-16,3 4-1 0,-8-10 1 0,8 10-3 0,-3-8 1 16,3 8 0-1,-8-3 0-15,8 3 0 0,-6-3 0 0,6 3 0 0,-5 2 0 0,5-2 2 0,-10 4 0 16,10-4 0 0,-8 10 1-16,5-4-1 0,-2-1 0 0,2 3 0 0,0 0 0 15,-2 1-1-15,2 1 0 0,0-1 0 0,1 2 1 16,-1 0-1-16,3-3 0 0,-3 3 0 0,1-1 0 0,1-1 0 15,1 1 0-15,0-2 0 0,0 0 1 0,1 0-1 16,1-2 0-16,1-1 0 0,-3 1 0 0,0-6 1 0,3 10 1 16,-3-10 0-16,8 6 0 15,-8-6-1-15,5 6 1 0,-5-6-1 0,10 3 1 0,-10-3-2 0,7 0 0 16,-7 0 0-16,12-1 1 0,-12 1-1 0,8-3 0 0,-8 3 0 16,11-7 1-16,-11 7-1 0,6-6 0 0,-6 6 0 15,8-8 1-15,-8 8-1 0,3-8 0 0,-3 8 0 0,5-5 1 16,-5 5-3-16,0-6 1 0,0 6-1 0,0 0 1 15,0-6-1 1,0 6 1-16,0 0 0 0,0 0 0 0,-5-7-1 0,5 7 0 16,-6-1 0-16,6 1 1 0,-8 1-1 0,8-1 0 15,-11 5 0-15,4 0 1 0,3 0-1 0,-4-1 0 0,1 1 0 0,3 3 0 0,-3 0 0 0,-1 0 0 32,2 0 0-32,1 0 1 0,-1 1-3 0,1-1 1 0,0 0-1 15,2 0 1-15,0 0-1 0,0-3 1 0,3-5-1 16,-3 9 1-16,3-9-8 0,0 6 0 0,0-6 0 15,0 0 1-15,0 0-1 0,6-4 1 0,-6 4-1 16,5-13 1-16,-5 13 10 0,0 0-1370 0</inkml:trace>
  <inkml:trace contextRef="#ctx0" brushRef="#br0" timeOffset="27157.14">4040 16351 144 0,'0'0'0'15,"0"0"0"-15,0 0 0 0,0 0 82 16,0 0 0-16,0 0 0 0,0 0 0 0,0 0-1 0,0 0 1 15,0 0 0-15,0 0 0 0,0 0-51 0,0 0 0 16,0 0 0-16,0 0 1 0,0 0-1 0,0 0 0 16,0 0 0-16,0 0 1 0,0 0-7 15,0 0 0-15,0 0 0 0,0 0 0 0,0 0-1 0,0 0 1 0,0 0 0 16,0 0 0-16,0 0-1 0,0 0 1 0,0 0-1 16,0 0 1-16,0 0-1 0,0 0 0 0,0 0 0 0,0 0 1 15,0 0-22-15,0 0 1 16,0 0-1-16,0 0 1 0,0 0-1 0,0 0 1 0,0 0-1 0,0 0 1 15,0 0-2-15,0 0 1 0,0 0-1 0,0 0 1 0,0 0-1 16,0 0 1-16,0 0-1 0,0 0 1 0,0 0 11 16,0 0 1-16,0 0 0 0,0 0 0 0,0 0-1 15,-5 28 1-15,5-28 0 0,2 11 0 0,-2-11-5 0,3 13 0 16,-3-8 0 0,3 2 0-16,-3 1 0 0,0 2 0 0,2 1 0 0,0-2 0 0,2 4-1 15,-4 0 0-15,3-2 0 0,1 3 1 16,0 2-1-16,0-2 0 0,-3 4 0 15,2-4 0-15,1 3 0 0,-1 1 0 0,-3-1 0 0,1 1 0 0,2-1 0 16,1 2 0-16,-4 0 0 0,0-3 0 0,0 1-3 0,3 1 1 16,-3-1 0-16,0-1 0 0,0-5-1 15,0 2 1-15,0-1-1 0,0 1 1 0,0-2-1 16,0-3 1-16,0 0-1 0,0-2 1 0,0 2-1 0,0-8 0 0,0 8 0 16,0-8 1-16,0 6 0 0,0-6 1 0,0 0 0 15,0 7 0-15,0-7-1 16,0 0 1-16,0 0-1 0,0 0 1 0,0 0-2 0,0 0 0 0,0 0 0 15,0 0 1-15,0 0-1 16,0 0 0-16,0 0 0 0,0 0 1 0,-3-8-4 16,3 8 1-16,-4-7-1 0,4 7 1 0,-4-9-1 0,4 9 0 0,-7-10 0 15,7 10 1-15,-4-8-54 0,4 8 1 0,-7-7 0 0,7 7 0 0,-5-10-1 16,5 4 1 0,0 6 0-16,-6-8 0 0,5 1 93 15,1 7 1-15,-4-11-1 0,1 5 1 0,3-2-1 0,-3 2 1 16,1-4-1-16,1 2 1 0,-1-3-38 0,2 2 1 15,0-1-1-15,-3-1 1 0,3 0-1 0,0 0 0 16,-3 0 0-16,1-2 1 0,1 1-3 0,1-1 0 16,-2 2 0-16,2 1 0 0,-3-1-1 0,3 0 1 15,0 0 0-15,-3 2 0 0,3-1 2 0,0 2 0 0,0 0 0 16,-2 2 1-16,2-2-1 0,0 0 0 0,0 0 0 16,-3 0 0-16,3 2-6 0,0-2 0 0,0 2 0 15,0-2 0-15,0 2-1 0,-3 1 1 0,3-2 0 16,0 0 0-16,3-1 5 0,-3-2 0 0,0 1 0 15,3-1 0-15,-3 1 0 0,2-1 0 0,1 4 0 16,-3-4 0-16,3 2-5 0,-1 0 1 0,-1 1-1 16,1 0 1-16,1 1-1 0,-3 0 0 0,3-1 0 0,-3 1 1 15,0 6 0-15,2-8 0 0,-2 8 0 0,1-10 1 16,-1 10-1-16,0-7 0 0,0 7 0 0,2-10 0 16,-2 10-2-16,0-6 1 0,0 6 0 0,0-7 0 0,0 7-1 15,0-6 1-15,0 6 0 0,0 0 0 0,0-6 3 16,0 6 1-16,0 0-1 0,0 0 1 0,0 0-1 15,0-7 1-15,0 7-1 0,0 0 1 0,0 0 0 16,0 0 0-16,0 0 0 0,0-6 1 0,0 6-1 0,0 0 0 16,0 0 0-16,0 0 1 0,0 0-1 0,-2-6 1 15,2 6 0-15,0 0 0 0,0 0-1 0,0 0 1 16,0 0-1-16,0 0 1 0,0 0-79 0,0 0 0 16,0 0 0-16,0 0 1 0,0 0-1 0,0 0 0 15,0 0 0-15,0 0 1 0,0 0 104 0,0 0 1 0,0 0 0 16,0 0 0-16,-6 6-1 0,6-6 1 0,0 6 0 15,0-6 0-15,0 7-1 0,0-7 1 0,0 9-1 16,0-2 1-16,0-1-1 0,0 0 0 0,0 2 0 16,0 0 1-16,0 2-15 0,0-1 0 0,0 2 0 15,-3 2 1-15,1 1-1 0,1 0 0 0,-1 1 0 16,-1-1 1-16,0 2-8 0,1-1 1 16,-1 1-1-16,0-1 1 0,-2 0-1 0,2 0 1 0,0-3-1 15,0 1 1-15,1-2-10 0,-1-3 1 0,0 0 0 16,-2 0 0-16,5-8-3 0,0 0-1945 0</inkml:trace>
  <inkml:trace contextRef="#ctx0" brushRef="#br0" timeOffset="27742.95">3881 16852 647 0,'0'0'0'0,"0"0"0"0,0 0 0 16,0 0 161-16,0 0 1 0,0 0 0 0,0 0 0 0,0 0-112 15,0 0 1-15,0 0-1 0,0 0 1 0,0 0-1 0,0 0 0 0,29 24 0 16,-29-24 1-16,5 5-19 0,-5-5 0 0,6 5 0 16,-6-5 0-16,8 4 0 0,-8-4 0 0,8 5 0 15,-2-2 0-15,-1 0-15 16,5 2 1-16,-2 0 0 0,0-2 0 0,6 2-1 0,-3-2 1 0,3 0 0 15,-3 0 0-15,5-1-11 0,-2 0 0 0,2-1 0 16,-1 1 0-16,4-2-1 0,-2 1 1 0,2-2 0 0,0-1 0 16,-3 2-3-1,2-1 1-15,1-1-1 0,-2 0 1 0,2 2-1 16,-3-4 1-16,1 0-1 0,3-2 1 0,7-5-5 16,-27 11-1640-16</inkml:trace>
  <inkml:trace contextRef="#ctx0" brushRef="#br0" timeOffset="28267.06">4043 16379 136 0,'0'0'0'0,"0"0"0"16,0 0 0-16,0 0 114 0,0 0 0 0,0 0 0 0,0 0 0 0,0 0-1 0,0 0 1 0,0 0 0 0,0 0 0 0,0 0-92 0,0 0 1 0,-30-3-1 16,30 3 1-16,-6-3-1 0,6 3 0 15,-5 1 0-15,5-1 1 0,-6 2-6 0,6-2 1 0,0 0 0 0,-8 5 0 16,8-5-1-16,-8 4 1 0,8-4-1 0,-6 8 1 16,6-8-15-16,-12 13 0 0,4-7 0 15,2 2 0-15,-2 5-1 0,-3 0 1 0,0 1 0 16,-3 0 0-16,-16 16-3 0,30-30-1043 0</inkml:trace>
  <inkml:trace contextRef="#ctx0" brushRef="#br0" timeOffset="35598.55">4564 15722 394 0,'0'0'0'0,"0"0"0"15,0 0 0-15,0 0 98 0,0 0 0 16,0 0 0-16,0 0 1 0,0 0-68 0,0 0 0 0,0 0 0 16,0 0 1-16,0 0-1 0,0 0 0 0,0 0 0 15,0 0 0-15,0 0 3 0,0 0 1 0,0 0-1 0,0 0 1 16,14-25-1-16,-14 25 1 0,0-7-1 0,0 7 1 15,0 0-9-15,0 0 1 0,2-6-1 0,-2 6 1 16,0 0-1-16,0 0 1 0,0 0-1 0,0 0 1 0,0 0-10 16,0 0 1-16,-5-2 0 0,5 2 0 15,0 0-1-15,-8 2 1 0,8-2-1 0,0 0 1 16,-6 0-8-16,6 0 0 0,-8 2 0 0,8-2 0 0,0 0-1 16,-6 1 1-16,6-1 0 0,-5 3 0 0,5-3-1 0,-8 3 0 15,8-3 0-15,-8 5 1 0,8-5-1 0,-6 5 0 16,6-5 0-16,-8 8 1 0,0-2 1 0,1 2 0 15,1 0 0-15,1 2 0 0,-3 1 0 0,0 1 0 16,-3 3 0-16,2 0 0 0,1 1 1 0,-3 3 1 16,3 2 0-16,-3-1 0 0,3 1-1 0,-2 1 1 15,2 0 0-15,0 0 0 0,0-1-1 0,-1-2 0 0,1 0 0 16,3-2 1-16,-3-1-1 0,5-1 0 16,-3-3 0-16,3 1 0 0,1-4-3 0,-1-1 1 15,3-1-1-15,0-7 1 0,-5 9-1 0,5-9 1 0,0 0-1 16,0 8 1-16,0-8-6 0,0 0 1 0,0 0-1 15,0 0 1-15,0 0-1 0,0 0 1 0,0 0-1 16,5-11 1-16,-5 5-5 0,3 1 1 0,0-5-1 0,2-1 1 16,0 0-1-16,1 0 0 0,-3-2 0 15,5 1 1-15,-5 1-1 0,2-2 0 0,1 0 0 0,-2 1 1 16,0 1-1-16,1-2 0 0,1 3 0 16,-2-1 1-16,0 0 0 0,0 0 1 0,-1 2-1 15,1-1 1-15,0 1-1 0,-1-1 0 0,2 2 0 16,-2-1 1-16,0-1-1 0,-1 2 1 0,1-1-1 0,0-1 1 15,0 1-1-15,2 3 1 0,-2-4-1 0,0 2 1 0,-1 0 2 16,1 0 1-16,0 0 0 0,-3 0 0 0,0 2-1 16,3-3 1-16,-3 2 0 0,5-1 0 0,-5 4 2 15,0-3 0-15,0 1 0 0,0 6 0 0,0-10-1 0,0 10 1 16,3-6 0-16,-3 6 0 0,0 0 0 0,3-6 1 16,-3 6-1-16,0 0 1 0,0 0-1 0,2-7 1 15,-2 7-1-15,0 0 1 0,0 0 0 0,6-6 0 0,-6 6 0 16,8-1 0-16,-8 1 0 0,5-2 0 0,-5 2 0 15,10-3 0-15,-10 3 0 0,11 0 0 0,-3 0 0 16,-4 0 0-16,3 1 0 0,1 1 0 0,-2 0 0 16,-1-1 0-16,1 2-2 0,-1 0 1 15,1 1 0-15,2 0 0 0,0 1-1 0,-2 0 1 0,2 1-1 16,0 1 1-16,-1 0-10 0,1 1 1 0,3 0 0 16,-3 0 0-16,0 2 0 0,1 1 0 15,-1-2 0-15,3 2 0 0,-3-3 6 0,3 2 1 0,-3-1-1 16,0 1 1-16,2-1-1 0,-2 1 0 0,0-1 0 0,-1-1 1 0,3 0 0 15,-2 0 0-15,0-3 0 16,-2 1 0-16,2 0-1 0,-3 1 1 0,1-1 0 0,2 0 0 0,-1 1 3 16,0-1 0-16,-2 2 0 0,2 0 1 15,-3 0-1-15,3-3 0 0,-4 3 0 0,2-1 1 0,-5-7-9 16,0 0-2027-16</inkml:trace>
  <inkml:trace contextRef="#ctx0" brushRef="#br0" timeOffset="36677.44">3827 15258 192 0,'0'0'0'0,"0"0"0"16,0 0 0-16,0 0 129 0,0 0 1 0,0 0-1 0,0 0 1 15,0 0-1-15,0 0 0 0,0 0 0 0,0 0 1 16,0 0-107-16,0 0 0 0,0 0 0 0,5-25 0 0,-5 25 0 16,0 0 0-16,-3-8 0 15,3 8 0-15,-2-7-8 0,2 7 1 0,-3-4 0 16,3 4 0-16,-6-5-1 0,6 5 1 0,-8-5-1 0,3 4 1 15,5 1-9-15,-11-4 0 0,5 3 0 0,1-1 1 0,5 2-1 16,-10 0 0-16,6-1 0 0,4 1 1 0,-8 0-4 0,8 0 0 16,-8-3 0-16,8 3 0 0,-7-4 0 0,7 4 0 15,0 0 0-15,0 0 0 16,-6-6 4-16,6 6 0 0,0-8 0 0,0 8 0 16,6-9-1-16,-2 2 1 0,-3 1 0 0,6 0 0 0,-3 1 1 0,3-3 0 0,1 2 0 15,0 1 1-15,1 0-1 0,-1 4 0 0,0-1 0 16,-2 2 0-16,2 3-21 0,-3 5 1 0,1 0 0 15,-2 1 0-15,-3 6 0 0,2 4 0 0,-3 1 0 16,-3 1 0-16,2 6 9 16,-3 0 1-16,-2 0-1 0,1 1 1 0,2 1-1 0,-5-2 1 0,5-1 0 15,0-2 0-15,1-5 17 0,-1-1 1 0,3-3 0 0,0-2 0 16,0-2-1-16,3-4 1 16,2-1-1-16,-5-6 1 0,8 6-10 0,1-6 0 0,-4-1 0 15,6-4 1-15,0-1-1 0,4-4 0 16,1-1 0-16,1-3 1 0,-1-1-9 0,1 0 0 0,-1 4 0 15,2-5 1-15,-2 3-1 0,-2 0 0 0,0 2 0 0,-3 0 1 0,-11 11 0 16,0 0-1386-16</inkml:trace>
  <inkml:trace contextRef="#ctx0" brushRef="#br0" timeOffset="37926.33">6845 13702 284 0,'0'0'0'0,"0"0"0"0,0 0 0 0,0 0 119 16,0 0 0-16,0 0 0 0,0 0 1 0,0 0-1 0,0 0 0 15,0 0 0-15,0 0 1 0,0 0-96 0,0 0 1 16,0 0 0-16,0 0 0 0,0 0-1 0,0 0 1 16,0 0 0-16,0 0 0 0,0 0-9 0,0 0 0 15,0 0 0-15,0 0 1 0,27 14-1 0,-27-14 0 0,15 5 0 16,-7-2 0-16,-1 0-12 0,5-1 1 0,-1 1 0 16,0 3 0-16,3-1-1 0,5 1 1 0,-5-1 0 15,1 1 0-15,1 2-3 0,-2-1 0 0,2 0 0 16,-5 1 1-16,0 0-1 0,3-1 0 0,-3 1 0 15,0 1 0-15,-3-1-4 0,0 1 1 0,0 1-1 16,-1 1 1-16,-3-1-1 0,3-1 1 0,-4 1-1 0,-3 1 1 16,2 0 1-16,-4 1 0 15,2 1 0-15,-3-2 1 0,-4 0-1 0,3 2 0 0,-3 1 0 0,3-3 0 16,-4 3 0-16,-4 2 0 0,5-1 0 0,-3-1 0 0,2 0 0 16,-3 2 0-16,3-3 0 0,0-1 0 0,-1 1 10 15,1 0 0-15,0-2 0 0,1-2 0 0,3-1-1 16,-4 0 1-16,1-2 0 15,4 1 0-15,3-7-10 0,0 0-1266 0</inkml:trace>
  <inkml:trace contextRef="#ctx0" brushRef="#br0" timeOffset="38988.21">8973 12114 450 0,'0'0'0'0,"0"0"0"15,0 0 0 1,0 0 112-16,0 0 1 0,0 0-1 0,0 0 1 0,0 0-74 0,0 0 1 0,0 0 0 16,0 0 0-16,28-13-1 0,-20 10 1 0,-3 1 0 15,1-3 0-15,2 4-11 0,0-4 0 0,0 2 0 16,0 0 1-16,1-2-1 0,-1 2 0 0,-3-2 0 0,5 2 0 15,1 0-15-15,0 0 0 0,-3-1 0 0,3 1 0 16,0 2-1-16,3-4 1 0,-3 3 0 0,1 1 0 16,0-1-12-16,-2 1 1 0,1 2 0 15,-2 1 0-15,1 1-1 0,-2 2 1 0,0-1 0 0,-2 4 0 16,-1 2-2-16,-2-4 0 0,0 4 0 16,-3-1 0-16,0 4 0 0,-3 0 0 0,3-1 0 15,-6 1 0-15,1 0-1 0,-1-2 0 0,1 3 0 0,0-6 1 16,2 1-1-16,-3-1 0 0,2 0 0 0,3-2 0 0,1-6 2 15,0 8 1-15,0-8 0 0,3 8 0 0,-3-8-1 0,13 0 1 16,-5 0 0-16,4-3 0 0,4 2-3 0,2-3 1 16,1 1 0-16,3-2 0 0,-3 4-1 0,3-2 1 15,0 1-1-15,-2 2 1 0,-5-3-1 0,-2 6 1 16,0-1-1-16,-4 1 1 0,-1 3-1 0,-3 1 0 0,-2-1 0 16,0 5 1-16,-3 2-1 0,-3-1 0 15,-2 1 0-15,-1 3 1 0,-5-4-1 0,0 4 0 0,0 0 0 16,0 2 1-16,-4-1-3 0,3-1 1 0,-1 3-1 15,0-2 1-15,2 1-1 0,0-6 1 0,0 3-1 16,3-3 1-16,0 2-2 0,2-6 0 0,-1 0 0 0,3 0 0 16,-4-3 0-16,8-5 0 15,-8 8 0-15,8-8 0 0,-7 5 0 0,7-5 1 16,0 0 0-16,-8 0 0 0,8 0-1 0,-6-7 1 16,6 7 0-16,-5-9 0 0,5 9 2 0,0 0-1179 0</inkml:trace>
  <inkml:trace contextRef="#ctx0" brushRef="#br0" timeOffset="40002.1">8746 14416 224 0,'0'0'0'0,"0"0"0"16,0 0 0-16,0 0 100 0,0 0 0 15,0 0 0-15,0 0 1 0,33-18-1 0,-25 12 0 0,-2 1 0 16,4-3 0-16,-1 2-74 0,2 1 0 0,-3-1 0 15,7 1 0-15,-4-1 0 0,0 1 0 0,-3 2 0 16,3-3 0-16,0 2-6 0,0 0 1 0,0 0 0 0,-3 3 0 16,0-1-1-16,0 1 1 0,-2-2 0 0,2 1 0 15,0 2-6-15,2 0 0 0,-2 0 0 0,-4 0 1 16,6 0-1-16,-2 5 0 0,-2-5 0 0,2 3 1 0,0-2-8 16,3 6 1-16,-3-2-1 0,0 1 1 0,2 2-1 15,-2 0 1-15,3 3-1 0,-3 1 1 0,3 1-2 16,0 1 0-16,-3-1 0 0,3 4 0 15,0 1-1-15,0-2 1 0,0 1 0 0,0 4 0 0,-1-2-9 16,1-2 0-16,-1 2 0 0,-3 0 0 0,3-1 0 0,-5-1 0 16,1-1 0-16,-4-2 0 15,1 0 6-15,0 1 1 0,0-4-1 0,-1 0 1 16,-1-5-1-16,-1-6 1 0,5 10-1 0,-5-10 1 16,0 0-3-16,0 0 0 0,5 3 0 0,-5-3 0 0,0 0-2 15,0 0-1254-15</inkml:trace>
  <inkml:trace contextRef="#ctx0" brushRef="#br0" timeOffset="40255.48">9317 14180 575 0,'0'0'0'0,"0"0"0"0,0 0 0 0,0 0 143 0,-6 30 1 0,6-21-1 0,-5 3 1 0,3-1-121 15,1-2 1-15,-2 4 0 0,-4-2 0 16,6 2-1-16,-6-2 1 0,4 1 0 0,2-1 0 16,-3 0-7-16,0 0 1 0,0 2 0 0,1 1 0 0,0 2-1 15,0 0 1-15,-2 1-1 0,2 6 1 0,0-1-12 16,-2 2 0-16,0 2 0 16,2 3 1-16,-3 1-1 0,3 2 0 0,1-1 0 0,-1 1 0 0,0 33-6 0,3-65-1147 0</inkml:trace>
  <inkml:trace contextRef="#ctx0" brushRef="#br0" timeOffset="41110.58">9981 15559 569 0,'0'0'0'0,"0"0"0"0,0 0 0 0,0 0 142 0,0 0 0 0,0 0 0 0,0 0 0 0,0 0-126 16,0 0 1-16,0 0-1 0,0 0 1 0,0 0-1 16,0 0 0-16,0 0 0 0,0 0 1 0,-13 27-6 15,13-27 1-15,-6 6 0 0,6-6 0 0,-5 10-1 16,5-10 1-16,-8 12 0 0,5-4 0 0,0 0-8 0,-1 0 0 15,3 0 0-15,-2 1 1 0,3 3-1 0,-4 0 0 16,4 2 0-16,-3 1 0 0,2 2-1 0,-1-1 0 16,0 1 0-16,2 1 1 0,-3-1-1 0,3 1 0 15,0-3 0-15,0 3 0 0,3-1 1 0,1 1 1 16,0-4 0-16,0 0 0 0,-3-1-1 0,6 0 1 16,-1-1-1-16,2-2 1 0,0-4 8 0,-2 0 0 0,2-1 0 15,0-2 0-15,3-1-1 0,0-1 1 0,0-2 0 16,-3-1 0-16,3-2 3 0,0-1 0 0,1 0 0 15,-1-1 1-15,0-2-1 0,-3-2 0 0,1 1 0 16,-1-1 0-16,0 2-2 0,0-1 1 0,-3-1-1 16,-2 4 1-16,3 0-1 0,-6-1 1 0,2 1-1 15,0 0 1-15,-2 6-2 0,0 0 0 0,0-7 0 16,0 7 1-16,0 0-1 0,0 8 0 0,0-1 0 0,-2 2 0 16,2 2-2-16,0 7 0 0,-2-1 0 15,2 2 1-15,2 0-1 0,-2 3 0 0,3 0 0 0,0 1 0 16,0-3-4-16,-1 2 1 0,1 2 0 0,0-3 0 0,1 1-1 15,-1 0 1-15,2-3-1 0,-5-2 1 0,3 1-4 16,-2-2 0-16,1-2 0 0,-1-1 0 0,3-2-1 16,-4-2 1-16,0 1 0 0,0-2 0 0,0-1-62 0,0 1 0 15,-4-1 0-15,4-7 1 0,0 0 57 0,0 0-1395 16</inkml:trace>
  <inkml:trace contextRef="#ctx0" brushRef="#br0" timeOffset="41921">7764 15844 653 0,'0'0'0'0,"0"0"0"0,0 0 0 0,0 0 163 0,0 0 0 0,0 0 0 0,0 0 1 0,0 0-124 15,0 0 1-15,0 0 0 0,0 0 0 0,0 0-1 16,0 0 1-16,0 0-1 0,0 0 1 16,0 0-15-16,0 0 0 0,0 0 0 0,0 0 0 15,0 0 0-15,0 0 0 0,0 0 0 0,16-25 0 0,-16 25-12 16,0 0 0-16,0 0 0 0,0 0 1 0,0 0-1 0,0 0 0 15,-1 6 0-15,1-6 0 0,-7 8-6 0,3 0 0 16,0 0 0 0,-2 1 0-16,-2 2 0 0,0 2 0 0,-3-2 0 0,0 3 0 0,0 2-1 0,-3 1 1 15,-2 1-1 1,-2-1 1-16,-1 4-1 0,3-1 0 0,-4 1 0 16,1 1 1-16,0-1 1 0,1-2 1 0,2-3-1 15,0 1 1-15,2-4-1 0,3-1 1 0,-3-1-1 16,3-1 1-16,3-4-5 0,0-1 1 0,0 0 0 15,1-2 0-15,7-3-1 0,-7 6 1 0,7-6-1 16,0 0 1-16,0 0-3 0,0 0 1 0,0 0-1 0,0 0 1 16,11 0-1-16,0 0 0 0,0 0 0 0,0 0 1 15,3-1-6-15,2-1 0 0,0 2 0 0,-2 3 1 16,2 0-1-16,2 2 1 0,-3 2-1 0,3 0 1 16,1 5-2-16,0 0 0 0,3 4 0 0,1 1 0 0,5 2 0 15,-3 4 0-15,6 0 0 0,4 4 0 0,1 5-8 16,2-2 0-16,5 5 0 0,-2-2 1 0,-3 4-1 15,4-3 0-15,-3 1 0 0,-2-5 1 0,-37-30 10 0,0 0-1575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10/9/2026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ustomXml" Target="../ink/ink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221.png"/><Relationship Id="rId4" Type="http://schemas.openxmlformats.org/officeDocument/2006/relationships/image" Target="../media/image1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customXml" Target="../ink/ink4.xml"/><Relationship Id="rId4" Type="http://schemas.openxmlformats.org/officeDocument/2006/relationships/image" Target="../media/image120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9.png"/><Relationship Id="rId7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6.png"/><Relationship Id="rId5" Type="http://schemas.openxmlformats.org/officeDocument/2006/relationships/image" Target="../media/image19.png"/><Relationship Id="rId10" Type="http://schemas.openxmlformats.org/officeDocument/2006/relationships/image" Target="../media/image25.png"/><Relationship Id="rId4" Type="http://schemas.openxmlformats.org/officeDocument/2006/relationships/image" Target="../media/image181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27.png"/><Relationship Id="rId7" Type="http://schemas.openxmlformats.org/officeDocument/2006/relationships/image" Target="../media/image27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11" Type="http://schemas.openxmlformats.org/officeDocument/2006/relationships/image" Target="../media/image310.png"/><Relationship Id="rId10" Type="http://schemas.openxmlformats.org/officeDocument/2006/relationships/image" Target="../media/image300.png"/><Relationship Id="rId9" Type="http://schemas.openxmlformats.org/officeDocument/2006/relationships/image" Target="../media/image2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5" Type="http://schemas.openxmlformats.org/officeDocument/2006/relationships/image" Target="../media/image44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png"/><Relationship Id="rId7" Type="http://schemas.openxmlformats.org/officeDocument/2006/relationships/image" Target="../media/image5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40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57.png"/><Relationship Id="rId9" Type="http://schemas.openxmlformats.org/officeDocument/2006/relationships/customXml" Target="../ink/ink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customXml" Target="../ink/ink6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CC021FD4-2FD5-4F37-59D6-5985EE7F4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FA1155C-2E96-55C6-F5FE-3DF92C7626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3325" y="225060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IN" sz="2800" dirty="0"/>
              <a:t>Basics of Modern Thermodynamic Analysis </a:t>
            </a:r>
            <a:endParaRPr lang="en-US" altLang="en-US" sz="2800" b="1" dirty="0"/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BF0ECD2D-8F19-46AC-035C-DDBF42D103C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657600"/>
            <a:ext cx="6400800" cy="1447800"/>
          </a:xfrm>
          <a:noFill/>
        </p:spPr>
        <p:txBody>
          <a:bodyPr/>
          <a:lstStyle/>
          <a:p>
            <a:pPr eaLnBrk="1" hangingPunct="1"/>
            <a:r>
              <a:rPr lang="en-US" altLang="en-US" sz="18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800" b="1" dirty="0">
                <a:latin typeface="Script MT Bold" panose="03040602040607080904" pitchFamily="66" charset="0"/>
              </a:rPr>
              <a:t>Professor</a:t>
            </a:r>
            <a:endParaRPr lang="en-US" altLang="en-US" sz="1800" i="1" dirty="0"/>
          </a:p>
          <a:p>
            <a:pPr eaLnBrk="1" hangingPunct="1"/>
            <a:r>
              <a:rPr lang="en-US" altLang="en-US" sz="1800" i="1" dirty="0"/>
              <a:t>Mechanical Engineering Department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E7BDC530-AFF8-B085-AF10-2AA8E1322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1031" name="Group 7">
            <a:extLst>
              <a:ext uri="{FF2B5EF4-FFF2-40B4-BE49-F238E27FC236}">
                <a16:creationId xmlns:a16="http://schemas.microsoft.com/office/drawing/2014/main" id="{37F1F4AE-8859-AD45-16C5-AB750A55351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88C754C0-EE8A-A4E9-3F98-7E9121B36C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1978983-3A19-8100-72D8-62F5BB9D2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FEEB1C0F-37A1-E012-236D-C0E872DB22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22632078-1C4E-248C-A8DB-4526125678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925F75FB-9B27-56EE-3B75-E172C5E018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211C4D6D-3ED1-D7EB-7D6A-3384980D94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05966BEA-46EE-90A4-A863-937D509133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624EA373-AC61-1BD9-C974-716428E218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86F549A9-940D-9E77-5E4F-A6766FEA5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C3A1EB46-C3D1-60DA-3E55-74462E4D5C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191CB89-D0D1-293D-88D4-020592037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1CAE907F-8929-9EBC-D39D-2EBC981CC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16C4F6DC-A16D-2F9A-5DD8-EA133D0C8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p:sp>
        <p:nvSpPr>
          <p:cNvPr id="21" name="Text Box 4">
            <a:extLst>
              <a:ext uri="{FF2B5EF4-FFF2-40B4-BE49-F238E27FC236}">
                <a16:creationId xmlns:a16="http://schemas.microsoft.com/office/drawing/2014/main" id="{56BC820A-9D63-B1F7-14EE-7E05E50D0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7675" y="5200471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600" dirty="0">
                <a:solidFill>
                  <a:srgbClr val="92D050"/>
                </a:solidFill>
                <a:latin typeface="Blackadder ITC" panose="04020505051007020D02" pitchFamily="82" charset="0"/>
              </a:rPr>
              <a:t>An Inverse of Conventional Thermodynamics !!!!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70953207-9929-F723-6DDA-868D7576F8C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70953207-9929-F723-6DDA-868D7576F8C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8A417-1967-E456-65FD-EB7D7A182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Content Placeholder 28" descr="The diagram illustrates a complex electrical circuit with multiple components, including resistors, capacitors, and inductors, depicting various electrical parameters such as voltage, current, and time constants.&#10;&#10;AI-generated content may be incorrect.">
            <a:extLst>
              <a:ext uri="{FF2B5EF4-FFF2-40B4-BE49-F238E27FC236}">
                <a16:creationId xmlns:a16="http://schemas.microsoft.com/office/drawing/2014/main" id="{46D575FB-5475-2A75-3F73-F003CF0C6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09601" y="1169116"/>
            <a:ext cx="5257800" cy="3326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3C364-1D1A-A09E-A96A-0E0D26E5A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186563"/>
            <a:ext cx="6992168" cy="765937"/>
          </a:xfrm>
        </p:spPr>
        <p:txBody>
          <a:bodyPr/>
          <a:lstStyle/>
          <a:p>
            <a:r>
              <a:rPr lang="en-IN" sz="2800" dirty="0"/>
              <a:t>A CV Reversibly Interacting with </a:t>
            </a:r>
            <a:br>
              <a:rPr lang="en-IN" sz="2800" dirty="0"/>
            </a:br>
            <a:r>
              <a:rPr lang="en-IN" sz="2800" dirty="0"/>
              <a:t>with the ambience and </a:t>
            </a:r>
            <a:r>
              <a:rPr lang="en-IN" sz="2800" i="1" dirty="0"/>
              <a:t>n</a:t>
            </a:r>
            <a:r>
              <a:rPr lang="en-IN" sz="2800" dirty="0"/>
              <a:t> reservoirs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4151B4C7-2153-73A6-A324-335670370CC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CD073BCD-5502-A9C6-90B2-57B6651CDD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96E03286-702E-E5B1-753C-1C838ECC34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78BB47C-82B9-99FF-DF6A-45D3BA8AB9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6857BD5-B839-26DD-B16E-9841A017BC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04F450EF-F9FA-7A51-0984-620099EB9C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70D614C-55AF-B768-3090-22DF080B23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74ECAD6-2EBC-220C-B9E7-07164AF67A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DDCBDBE-AD46-0E42-1AD4-9121151545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3F39B4B-519F-9C2E-B51C-2C71F38758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B3F0DA81-0DB1-6DF6-EA2A-C9E0CC00B8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5FE7764-CA45-B309-3654-447053A815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85E4140-7031-C4E5-2B77-AC9D4B687C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BB0ACCF7-C445-A254-DC17-0536766A35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55A3516-67CA-9557-99FE-C28C34E78D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263376C-BF58-27FF-0528-B815C2EFE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EA74F3D-C638-AE50-154C-E66AB49930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" name="Picture 29" descr="The image illustrates a diagram representing the relationship between work (W), power (P), and the rate of change of volume (dV) in a system, with arrows indicating the direction of energy transfer.&#10;&#10;AI-generated content may be incorrect.">
            <a:extLst>
              <a:ext uri="{FF2B5EF4-FFF2-40B4-BE49-F238E27FC236}">
                <a16:creationId xmlns:a16="http://schemas.microsoft.com/office/drawing/2014/main" id="{78FA38C2-E5AA-371B-02F7-8C5C856D0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914400"/>
            <a:ext cx="2474392" cy="14259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28F13E3-AB3D-2078-E72D-E79F3F2062C9}"/>
                  </a:ext>
                </a:extLst>
              </p:cNvPr>
              <p:cNvSpPr txBox="1"/>
              <p:nvPr/>
            </p:nvSpPr>
            <p:spPr>
              <a:xfrm>
                <a:off x="388274" y="4322327"/>
                <a:ext cx="8518525" cy="2058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The combined first and second law equitation for a CV following a reversible process: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IN" sz="20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  <m:r>
                      <a:rPr lang="en-IN" sz="2000" b="0" i="1" baseline="-2500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𝑟𝑒𝑣</m:t>
                    </m:r>
                    <m:r>
                      <a:rPr lang="en-IN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d>
                      <m:dPr>
                        <m:begChr m:val="{"/>
                        <m:endChr m:val="}"/>
                        <m:ctrlP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IN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IN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𝐶𝑉</m:t>
                                    </m:r>
                                  </m:sub>
                                </m:sSub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IN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IN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</m:d>
                          </m:num>
                          <m:den>
                            <m: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</m:e>
                    </m:d>
                    <m:r>
                      <a:rPr lang="en-IN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begChr m:val="{"/>
                            <m:endChr m:val="}"/>
                            <m:ctrlP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ctrlPr>
                                      <a:rPr lang="en-IN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IN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f>
                                      <m:fPr>
                                        <m:ctrlPr>
                                          <a:rPr lang="en-IN" sz="20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IN" sz="20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IN" sz="20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IN" sz="20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IN" sz="20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IN" sz="20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IN" sz="20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  <m:acc>
                                  <m:accPr>
                                    <m:chr m:val="̇"/>
                                    <m:ctrlPr>
                                      <a:rPr lang="en-IN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IN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d>
                          <m:dPr>
                            <m:begChr m:val="{"/>
                            <m:endChr m:val="}"/>
                            <m:ctrlPr>
                              <a:rPr lang="el-GR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l-GR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̇"/>
                                    <m:ctrlPr>
                                      <a:rPr lang="el-GR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𝑖𝑛</m:t>
                                </m:r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/>
                            </m:sSubSup>
                            <m: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ctrlPr>
                                      <a:rPr lang="en-IN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IN" sz="20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IN" sz="20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</m:acc>
                                    <m:sSub>
                                      <m:sSubPr>
                                        <m:ctrlPr>
                                          <a:rPr lang="en-IN" sz="20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IN" sz="20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IN" sz="20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en-IN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𝑖𝑛</m:t>
                                </m:r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  <m:e>
                        <m:d>
                          <m:dPr>
                            <m:begChr m:val="{"/>
                            <m:endChr m:val="}"/>
                            <m:ctrlPr>
                              <a:rPr lang="el-GR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l-GR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̇"/>
                                    <m:ctrlPr>
                                      <a:rPr lang="el-GR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𝑜𝑢𝑡</m:t>
                                </m:r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/>
                            </m:sSubSup>
                            <m: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ctrlPr>
                                      <a:rPr lang="en-IN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IN" sz="20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IN" sz="20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</m:acc>
                                    <m:sSub>
                                      <m:sSubPr>
                                        <m:ctrlPr>
                                          <a:rPr lang="en-IN" sz="20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IN" sz="20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IN" sz="20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en-IN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𝑜𝑢𝑡</m:t>
                                </m:r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IN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28F13E3-AB3D-2078-E72D-E79F3F2062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74" y="4322327"/>
                <a:ext cx="8518525" cy="2058320"/>
              </a:xfrm>
              <a:prstGeom prst="rect">
                <a:avLst/>
              </a:prstGeom>
              <a:blipFill>
                <a:blip r:embed="rId5"/>
                <a:stretch>
                  <a:fillRect l="-1002" t="-2367" b="-3372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406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25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25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D1673-A5F2-4E1F-D4AF-E8CE79A5F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D5623-AE58-8CA2-D89E-A0B678E45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US" sz="2800" dirty="0"/>
              <a:t>Availability of Reversible 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CAB433-A9B5-1A03-8945-D88FE3DDAC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9593" y="3257306"/>
                <a:ext cx="8153400" cy="3494791"/>
              </a:xfrm>
            </p:spPr>
            <p:txBody>
              <a:bodyPr/>
              <a:lstStyle/>
              <a:p>
                <a:r>
                  <a:rPr lang="en-IN" sz="2400" dirty="0"/>
                  <a:t>The next question is whether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𝑟𝑒𝑣</m:t>
                        </m:r>
                      </m:sub>
                    </m:sSub>
                  </m:oMath>
                </a14:m>
                <a:r>
                  <a:rPr lang="en-IN" sz="2400" dirty="0"/>
                  <a:t>  (or, for that matter, ̇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</m:oMath>
                </a14:m>
                <a:r>
                  <a:rPr lang="en-IN" sz="2400" dirty="0"/>
                  <a:t>) is entirely available for consumption. </a:t>
                </a:r>
              </a:p>
              <a:p>
                <a:r>
                  <a:rPr lang="en-IN" sz="2400" dirty="0"/>
                  <a:t>The answer depends on </a:t>
                </a:r>
              </a:p>
              <a:p>
                <a:r>
                  <a:rPr lang="en-IN" sz="2400" dirty="0"/>
                  <a:t>whether the atmospheric pressure reservoir </a:t>
                </a:r>
                <a:r>
                  <a:rPr lang="en-IN" sz="2400" i="1" dirty="0"/>
                  <a:t>p</a:t>
                </a:r>
                <a:r>
                  <a:rPr lang="en-IN" sz="2400" i="1" baseline="-25000" dirty="0"/>
                  <a:t>0</a:t>
                </a:r>
                <a:r>
                  <a:rPr lang="en-IN" sz="2400" dirty="0"/>
                  <a:t> is part of the environment?</a:t>
                </a:r>
              </a:p>
              <a:p>
                <a:r>
                  <a:rPr lang="en-IN" sz="2400" dirty="0"/>
                  <a:t>whether the system experiences a change in volume while being resisted or aided by this pressure reservoir?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CAB433-A9B5-1A03-8945-D88FE3DDAC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9593" y="3257306"/>
                <a:ext cx="8153400" cy="3494791"/>
              </a:xfrm>
              <a:blipFill>
                <a:blip r:embed="rId2"/>
                <a:stretch>
                  <a:fillRect l="-972" t="-104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92770FB1-5CB8-4028-258C-18312310A8D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7498682-8A28-6140-EEDC-1D99D9AA6E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32B5C37-CCE2-A451-2F13-C236FE6669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7634AD26-FADF-894B-7193-AA544545BD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174613E1-BB3C-9094-DB63-474C1679E0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D5D738F3-BF0C-A445-12C1-8399EB05B4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C536DC5-6E58-4469-C0A0-EF5897920D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52E9B161-CA8F-2EA3-F35D-01913FC0EE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9020C483-5512-C16A-A414-318F9A37DA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E25A1BC3-93A1-5C29-4267-7473D004B7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30174C91-12D2-0953-4532-CA3ADD9138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67F7DAE6-8917-A7C9-5F68-363BF82CEF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1767907B-E67C-DE84-2CF4-451C897450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9CFC3347-55D7-4D44-2708-4BBEA6231B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7088B10-5AF3-7BD6-800B-59F3BDF8C3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FEC1044-EE08-F9BE-0E26-C285A1BF8E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EA35AE9-422C-8B4B-4EB6-A5FB04F467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BCC1488-29A1-026F-FFC1-9C2874F7961E}"/>
                  </a:ext>
                </a:extLst>
              </p:cNvPr>
              <p:cNvSpPr txBox="1"/>
              <p:nvPr/>
            </p:nvSpPr>
            <p:spPr>
              <a:xfrm>
                <a:off x="407988" y="1114459"/>
                <a:ext cx="8763000" cy="21252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en-IN" sz="2000" b="0" i="1" baseline="-25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𝑟𝑒𝑣</m:t>
                      </m:r>
                      <m:r>
                        <a:rPr lang="en-IN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𝐶𝑉</m:t>
                                      </m:r>
                                    </m:sub>
                                  </m:s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IN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f>
                                        <m:fPr>
                                          <m:ctrlP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IN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IN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IN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IN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  <m:acc>
                                    <m:accPr>
                                      <m:chr m:val="̇"/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l-G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l-GR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l-GR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/>
                              </m:sSub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</m:acc>
                                      <m:sSub>
                                        <m:sSubPr>
                                          <m:ctrlP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l-G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l-GR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l-GR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𝑜𝑢𝑡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/>
                              </m:sSub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</m:acc>
                                      <m:sSub>
                                        <m:sSubPr>
                                          <m:ctrlP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BCC1488-29A1-026F-FFC1-9C2874F79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88" y="1114459"/>
                <a:ext cx="8763000" cy="21252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501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118CB-551D-C857-1AED-40075BB2F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EF1F-6F02-ACBA-92A0-FBEF2ED6F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A CV Irreversibly Interacting with </a:t>
            </a:r>
            <a:br>
              <a:rPr lang="en-IN" sz="2800" dirty="0"/>
            </a:br>
            <a:r>
              <a:rPr lang="en-IN" sz="2800" dirty="0" err="1"/>
              <a:t>with</a:t>
            </a:r>
            <a:r>
              <a:rPr lang="en-IN" sz="2800" dirty="0"/>
              <a:t> the ambience and </a:t>
            </a:r>
            <a:r>
              <a:rPr lang="en-IN" sz="2800" i="1" dirty="0"/>
              <a:t>n</a:t>
            </a:r>
            <a:r>
              <a:rPr lang="en-IN" sz="2800" dirty="0"/>
              <a:t> reservoirs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6D31F6D-2DAE-AA12-2C65-83A816703C3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25C041A-CF21-490E-47B2-8CD6FD3F80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788642A-CEBF-3C09-B92F-8300138A2A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88A8E538-98FA-F5FE-F693-1339206341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F7C151E4-7B39-08CC-D6B9-F4EAEE739A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F8F9D812-355F-0F51-DCB8-8C4696D845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1028EBC-DFEC-D184-BB0C-DC5203A33D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3F908BDC-0EA7-CB99-2527-7247BC447D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E782B33D-B8BD-697B-E3B7-4075637F72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ADD0771F-D473-3B2F-559B-708F0343AB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2DAF4DEC-1767-9145-C800-3CDFF5A700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6E9FE236-A42C-D193-A27B-7ED8A6F138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4E781EC-2A25-C347-DE69-0B42C5640D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48F2886A-3794-0B34-3C89-81D23267E1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366552A-F334-8C8F-F450-EB3FD17DC8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EC1D0E3-7793-F02B-23AD-6C22347FCF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6233FEA-5064-9C7D-5C3D-1584238903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4" descr="The image illustrates a circuit diagram featuring various electrical components and symbols, such as resistors, transistors, and capacitors, connected in a complex network, including power transfer functions and control mechanisms.&#10;&#10;AI-generated content may be incorrect.">
            <a:extLst>
              <a:ext uri="{FF2B5EF4-FFF2-40B4-BE49-F238E27FC236}">
                <a16:creationId xmlns:a16="http://schemas.microsoft.com/office/drawing/2014/main" id="{6A8A3AA6-9BD9-1F42-1CE0-CB6EE706B3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219200" y="1236964"/>
            <a:ext cx="4746625" cy="2621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4BA1FA6F-DA22-8B57-C3A2-9366DDF95B5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04800" y="4365751"/>
                <a:ext cx="8702675" cy="253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𝐶𝑉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 </m:t>
                                  </m:r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</m:num>
                        <m:den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sz="200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f>
                                    <m:fPr>
                                      <m:ctrlP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  <m:acc>
                                <m:accPr>
                                  <m:chr m:val="̇"/>
                                  <m:ctrlP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0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l-GR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l-GR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</m:sSubSup>
                          <m:r>
                            <a:rPr lang="en-IN" sz="200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sSub>
                                    <m:sSubPr>
                                      <m:ctrlP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IN" sz="20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  <m:e>
                          <m:sSubSup>
                            <m:sSubSupPr>
                              <m:ctrlPr>
                                <a:rPr lang="el-GR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l-GR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sSub>
                                    <m:sSubPr>
                                      <m:ctrlP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IN" sz="200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𝑔𝑒𝑛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kern="0" dirty="0"/>
              </a:p>
            </p:txBody>
          </p:sp>
        </mc:Choice>
        <mc:Fallback xmlns="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4BA1FA6F-DA22-8B57-C3A2-9366DDF95B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365751"/>
                <a:ext cx="8702675" cy="25369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74DCA592-0A70-8FE5-B03A-D70E572ED619}"/>
              </a:ext>
            </a:extLst>
          </p:cNvPr>
          <p:cNvSpPr txBox="1"/>
          <p:nvPr/>
        </p:nvSpPr>
        <p:spPr>
          <a:xfrm>
            <a:off x="415556" y="3653127"/>
            <a:ext cx="8423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Consider a CV with flexible surface/boundaries.</a:t>
            </a:r>
          </a:p>
          <a:p>
            <a:r>
              <a:rPr lang="en-IN" dirty="0"/>
              <a:t>The net irreversible work is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1755389-7B9C-2770-00AC-1EF5D7F455BB}"/>
                  </a:ext>
                </a:extLst>
              </p14:cNvPr>
              <p14:cNvContentPartPr/>
              <p14:nvPr/>
            </p14:nvContentPartPr>
            <p14:xfrm>
              <a:off x="1985400" y="4406400"/>
              <a:ext cx="934920" cy="5130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1755389-7B9C-2770-00AC-1EF5D7F455B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76040" y="4397040"/>
                <a:ext cx="953640" cy="53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5616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AE890-50EF-AEE9-682C-BA1FED024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CEAD8-43F2-76C7-8F10-5C0EE899E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US" sz="2800" dirty="0"/>
              <a:t>Irreversible Work Exchanging Atmosphere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1E2965BD-651B-CCAA-683E-DE9A2085047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24666E9E-0887-17C9-D997-76B8FC44EA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ECCC2829-F826-93D0-8DC4-0AE2A5D8F5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2D3C472A-0281-EB5A-191A-B9262A3253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00DF8DE4-B27D-E26E-5B3A-2322AA2EE3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A39464A-9EA6-1D8F-4D70-E10E5E8507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7B37E9E-6CE0-A4F4-FA7B-DBE57378F1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416F205-905D-3D26-1E8E-E6B1134281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4BB8A18-C720-8A9F-77BF-5B7AD01935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1E4F67E-BFE6-B3AA-7441-FD4917155C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B3C5CB8-592F-F30E-9895-B5C3383F2C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2142F34F-170C-9C1C-FAC0-EDC9A26FC3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1D12FFB0-7CDB-2AF0-74D9-C20D64681C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9059375-A262-1471-923D-6FD2F52A8B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89D19F9-50BD-F145-624A-38D3A9356D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1625D76-1A6C-BB4A-13E9-A17505D926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3D13C93-81FC-11A9-6E2B-8F85756498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4" descr="The image illustrates a circuit diagram featuring various electrical components and symbols, such as resistors, transistors, and capacitors, connected in a complex network, including power transfer functions and control mechanisms.&#10;&#10;AI-generated content may be incorrect.">
            <a:extLst>
              <a:ext uri="{FF2B5EF4-FFF2-40B4-BE49-F238E27FC236}">
                <a16:creationId xmlns:a16="http://schemas.microsoft.com/office/drawing/2014/main" id="{74ECC31B-10B8-FE89-3A39-7589C0E3BC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990600" y="1214528"/>
            <a:ext cx="4746625" cy="2621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BF7DCFB3-1175-A1A2-2E91-126138E329B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04800" y="4365751"/>
                <a:ext cx="8702675" cy="253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sSub>
                        <m:sSubPr>
                          <m:ctrlP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sz="200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𝐶𝑉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 </m:t>
                                  </m:r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</m:num>
                        <m:den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sz="200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f>
                                    <m:fPr>
                                      <m:ctrlP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  <m:acc>
                                <m:accPr>
                                  <m:chr m:val="̇"/>
                                  <m:ctrlP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0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l-GR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l-GR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</m:sSubSup>
                          <m:r>
                            <a:rPr lang="en-IN" sz="200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sSub>
                                    <m:sSubPr>
                                      <m:ctrlP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IN" sz="20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  <m:e>
                          <m:sSubSup>
                            <m:sSubSupPr>
                              <m:ctrlPr>
                                <a:rPr lang="el-GR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l-GR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sSub>
                                    <m:sSubPr>
                                      <m:ctrlP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IN" sz="200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𝑔𝑒𝑛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kern="0" dirty="0"/>
              </a:p>
            </p:txBody>
          </p:sp>
        </mc:Choice>
        <mc:Fallback xmlns="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BF7DCFB3-1175-A1A2-2E91-126138E329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365751"/>
                <a:ext cx="8702675" cy="25369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6BEC89F-C226-96D9-FFAF-A702E1EBF87B}"/>
              </a:ext>
            </a:extLst>
          </p:cNvPr>
          <p:cNvSpPr txBox="1"/>
          <p:nvPr/>
        </p:nvSpPr>
        <p:spPr>
          <a:xfrm>
            <a:off x="415556" y="3653127"/>
            <a:ext cx="8423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Consider a CV with flexible surface/boundaries.</a:t>
            </a:r>
          </a:p>
          <a:p>
            <a:r>
              <a:rPr lang="en-IN" dirty="0"/>
              <a:t>The net irreversible work is</a:t>
            </a:r>
          </a:p>
        </p:txBody>
      </p:sp>
    </p:spTree>
    <p:extLst>
      <p:ext uri="{BB962C8B-B14F-4D97-AF65-F5344CB8AC3E}">
        <p14:creationId xmlns:p14="http://schemas.microsoft.com/office/powerpoint/2010/main" val="74081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2CFC2-8FAD-1613-5A5C-BD1F2D585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CDA9C-0DEB-2F8E-7177-5D0B6EDEA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US" sz="2800" dirty="0"/>
              <a:t>Work Exchanging Atmosphere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C1B9183-E995-7EFD-7950-A24E12A7195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4243C8A0-7621-B9AD-852D-B897269C77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B5E6BC4-0A0B-CF9D-1305-A912A21C3D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C2C4E8F-414F-198F-C81A-32C74C6D74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E18D79E-01B1-62B3-782F-727481A9DF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22DA29E9-93BB-8CEF-49A2-5D6A5171B9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9F4B139C-5ABA-79C2-82EA-A35CC2C69B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5BE13B42-BBCF-2C8E-1CC4-9D3A80C475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E955277C-EC9E-AB3B-20BE-78B7D19871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1CD5C2E3-320C-4BA2-E286-30AEC412AB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81222087-1023-C1DC-946F-F911192AA1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7C13F76-2A28-FAD3-2EB6-0478C9FD81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4EC080E-CD7B-DA77-EA6A-56937D770E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93756DBC-1F52-7A1D-6E7C-B42E022FE4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4341ECD7-6A46-57C3-4986-744442602A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E13DA45A-6863-1EDD-B7CA-0209102571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BD7BCC2-323B-B597-1C16-7AFF0DD4C3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4" descr="The image illustrates a circuit diagram featuring various electrical components and symbols, such as resistors, transistors, and capacitors, connected in a complex network, including power transfer functions and control mechanisms.&#10;&#10;AI-generated content may be incorrect.">
            <a:extLst>
              <a:ext uri="{FF2B5EF4-FFF2-40B4-BE49-F238E27FC236}">
                <a16:creationId xmlns:a16="http://schemas.microsoft.com/office/drawing/2014/main" id="{22A49F23-1FA0-4DF6-5A58-E44AD256B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587375" y="1143000"/>
            <a:ext cx="6346825" cy="3505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6C0DF52-1B61-6CC6-40AA-38E8AF77B58F}"/>
                  </a:ext>
                </a:extLst>
              </p:cNvPr>
              <p:cNvSpPr txBox="1"/>
              <p:nvPr/>
            </p:nvSpPr>
            <p:spPr>
              <a:xfrm>
                <a:off x="380999" y="4648200"/>
                <a:ext cx="8626475" cy="1894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N" dirty="0"/>
                  <a:t>In most of the open systems of interest, the atmospheric work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f>
                      <m:f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𝑑𝑉</m:t>
                        </m:r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IN" dirty="0"/>
                  <a:t> is absent.</a:t>
                </a:r>
              </a:p>
              <a:p>
                <a:r>
                  <a:rPr lang="en-IN" dirty="0"/>
                  <a:t>The work transfer rate to the atmosphere,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latin typeface="Cambria Math" panose="02040503050406030204" pitchFamily="18" charset="0"/>
                          </a:rPr>
                          <m:t>𝑑𝑉</m:t>
                        </m:r>
                      </m:num>
                      <m:den>
                        <m:r>
                          <a:rPr lang="en-IN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IN" dirty="0"/>
                  <a:t>, can be positive or negative.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6C0DF52-1B61-6CC6-40AA-38E8AF77B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9" y="4648200"/>
                <a:ext cx="8626475" cy="1894878"/>
              </a:xfrm>
              <a:prstGeom prst="rect">
                <a:avLst/>
              </a:prstGeom>
              <a:blipFill>
                <a:blip r:embed="rId4"/>
                <a:stretch>
                  <a:fillRect l="-1059" b="-645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484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6EFA3-8378-D136-5992-053384019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88516-E284-6C8B-D5C3-6190A94BE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US" sz="2800" dirty="0"/>
              <a:t>Work Exchanging Atmosphere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69D7618A-EEAC-6692-8330-07F1FDF3308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B7318FCF-6E20-2E45-96FE-74895FEB2E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027A4AB-F7AB-8809-8EDA-7FAA7442F2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3B2BC931-93F0-28A3-0ED7-46E28D7BBA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F2FF035-76D1-2F0B-CBAB-4E6E622B30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F4206D31-AC4E-5C6E-4FE6-E0B557638A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9BD1D506-9C94-028F-BDC0-FA31F5A451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9CCFC501-1B1E-31EC-9EF8-348102E423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6AB9461-9D9F-DBB7-9706-2B4DBE7064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2AEAD47-5392-E42D-EEBE-223CB3C603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556E426E-4D86-3D7D-2AF9-25D7E868E7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08AD96B3-A7C8-A8FB-EEDE-A4F2E08ED5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164D9AE-EE64-AA86-FFCF-7830809126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E6FEB55-043F-4A14-30B8-9280C6BEBD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4286641-62D9-4967-35BF-8FA70D996A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9E05488-F040-1193-D13F-934A35EAC2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97822F8-ACEA-5F81-FBFC-58AEB5C301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4" descr="The image illustrates a circuit diagram featuring various electrical components and symbols, such as resistors, transistors, and capacitors, connected in a complex network, including power transfer functions and control mechanisms.&#10;&#10;AI-generated content may be incorrect.">
            <a:extLst>
              <a:ext uri="{FF2B5EF4-FFF2-40B4-BE49-F238E27FC236}">
                <a16:creationId xmlns:a16="http://schemas.microsoft.com/office/drawing/2014/main" id="{D4C80007-EBAC-DCBC-A76A-FA37775A79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587375" y="1143000"/>
            <a:ext cx="6346825" cy="3505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B29B730-563D-8E2A-30D1-B4AE9A7A2890}"/>
                  </a:ext>
                </a:extLst>
              </p:cNvPr>
              <p:cNvSpPr txBox="1"/>
              <p:nvPr/>
            </p:nvSpPr>
            <p:spPr>
              <a:xfrm>
                <a:off x="380999" y="4495800"/>
                <a:ext cx="8626475" cy="15927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N" dirty="0"/>
                  <a:t>Therefore, the absolute value of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</m:oMath>
                </a14:m>
                <a:r>
                  <a:rPr lang="en-IN" dirty="0"/>
                  <a:t> is not necessarily greater than the absolute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r>
                  <a:rPr lang="en-IN" dirty="0"/>
                  <a:t>.</a:t>
                </a:r>
              </a:p>
              <a:p>
                <a:r>
                  <a:rPr lang="en-IN" dirty="0"/>
                  <a:t>Finally, in the reversible limit, an algebraic ceiling value for the available work transfer rate is identifies as,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B29B730-563D-8E2A-30D1-B4AE9A7A28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9" y="4495800"/>
                <a:ext cx="8626475" cy="1592744"/>
              </a:xfrm>
              <a:prstGeom prst="rect">
                <a:avLst/>
              </a:prstGeom>
              <a:blipFill>
                <a:blip r:embed="rId4"/>
                <a:stretch>
                  <a:fillRect l="-1059" t="-2299" r="-1412" b="-766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C4319C2-54F6-0199-8940-1F96CF053702}"/>
                  </a:ext>
                </a:extLst>
              </p:cNvPr>
              <p:cNvSpPr txBox="1"/>
              <p:nvPr/>
            </p:nvSpPr>
            <p:spPr>
              <a:xfrm>
                <a:off x="2286000" y="6105140"/>
                <a:ext cx="4572000" cy="676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𝑟𝑒𝑣</m:t>
                          </m:r>
                        </m:sub>
                      </m:sSub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sSub>
                        <m:sSubPr>
                          <m:ctrlP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C4319C2-54F6-0199-8940-1F96CF053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6105140"/>
                <a:ext cx="4572000" cy="6766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F72B1B2-3D3E-1CF7-381F-94B6D21225E5}"/>
                  </a:ext>
                </a:extLst>
              </p14:cNvPr>
              <p14:cNvContentPartPr/>
              <p14:nvPr/>
            </p14:nvContentPartPr>
            <p14:xfrm>
              <a:off x="4718160" y="6534360"/>
              <a:ext cx="409680" cy="2070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F72B1B2-3D3E-1CF7-381F-94B6D21225E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08800" y="6525000"/>
                <a:ext cx="428400" cy="22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020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C2DB5-0AEE-22CA-AA92-73F348217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DA1DE-2701-31C0-C5B1-1758E7FB7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US" sz="2800" dirty="0"/>
              <a:t>Modern Terminology of Thermodynamics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41FE4DB2-D86D-A92E-3805-EF9FFB0832F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CDEE6B1B-9E14-BAFD-E4BA-975C7479E8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F8ABBD6-FEB8-9E10-392C-46322FE46B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6E5D846-8B46-7080-7500-C7A4669E8E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575F1AC-C9E3-D2F1-6D88-B154CF1F18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430B18D1-9462-347E-DE0F-04A397073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A907EBF-F76A-754C-A8CB-7CC1A3B312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A88273D-23F4-3A06-2112-2A1B976AA5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0DC262C-638C-5486-35BA-78D022242C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2AAF317-7530-FC52-BC90-67BE584C4A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407D93A-C414-FC27-BFE2-949B221879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D4B9D3D8-BCD7-8643-4F3D-16A5706415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23C3769-8151-1D9C-11DE-DA6D4D4A27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EA3D1B21-BD9C-6852-6A32-470FDF8B39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9B3C3096-0B7B-92D5-A39C-4A8C1B652A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BE84CF7A-05D6-CBC8-5D05-D9B4A87357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556BE96-5C28-C2EF-4476-9DEE1B1B42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4" descr="The image illustrates a circuit diagram featuring various electrical components and symbols, such as resistors, transistors, and capacitors, connected in a complex network, including power transfer functions and control mechanisms.&#10;&#10;AI-generated content may be incorrect.">
            <a:extLst>
              <a:ext uri="{FF2B5EF4-FFF2-40B4-BE49-F238E27FC236}">
                <a16:creationId xmlns:a16="http://schemas.microsoft.com/office/drawing/2014/main" id="{9FE2A6A0-2842-F7FD-BBFE-2F3AD57EFB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533400" y="1143000"/>
            <a:ext cx="3679825" cy="2032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186ADD23-E3DF-80A5-2FD2-A71933CA474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65125" y="1981200"/>
                <a:ext cx="8702675" cy="4698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𝑟𝑒𝑣</m:t>
                          </m:r>
                        </m:sub>
                      </m:sSub>
                    </m:oMath>
                  </m:oMathPara>
                </a14:m>
                <a:endParaRPr lang="en-IN" sz="2000" i="1" kern="0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FontTx/>
                  <a:buNone/>
                </a:pPr>
                <a:endParaRPr lang="en-IN" sz="2000" b="0" i="1" kern="0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FontTx/>
                  <a:buNone/>
                </a:pPr>
                <a:endParaRPr lang="en-IN" sz="2000" i="1" kern="0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FontTx/>
                  <a:buNone/>
                </a:pPr>
                <a:endParaRPr lang="en-IN" sz="2000" b="0" i="1" kern="0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𝐶𝑉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</m:num>
                        <m:den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sz="200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f>
                                    <m:fPr>
                                      <m:ctrlP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sz="2000" i="1" kern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  <m:acc>
                                <m:accPr>
                                  <m:chr m:val="̇"/>
                                  <m:ctrlP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IN" sz="20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l-GR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l-GR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</m:sSubSup>
                          <m:r>
                            <a:rPr lang="en-IN" sz="200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sSub>
                                    <m:sSubPr>
                                      <m:ctrlP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sz="200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IN" sz="200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sz="2000" i="1" kern="0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FontTx/>
                  <a:buNone/>
                </a:pPr>
                <a:endParaRPr lang="en-IN" sz="2000" i="1" kern="0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FontTx/>
                  <a:buNone/>
                </a:pPr>
                <a:endParaRPr lang="en-IN" sz="2000" i="1" kern="0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0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  <m:e>
                          <m:sSubSup>
                            <m:sSubSupPr>
                              <m:ctrlPr>
                                <a:rPr lang="el-GR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l-GR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sSub>
                                    <m:sSubPr>
                                      <m:ctrlP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kern="0" dirty="0"/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186ADD23-E3DF-80A5-2FD2-A71933CA4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5125" y="1981200"/>
                <a:ext cx="8702675" cy="46982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 descr="The text suggests a service or product offering efficient mechanical power delivery.&#10;&#10;AI-generated content may be incorrect.">
            <a:extLst>
              <a:ext uri="{FF2B5EF4-FFF2-40B4-BE49-F238E27FC236}">
                <a16:creationId xmlns:a16="http://schemas.microsoft.com/office/drawing/2014/main" id="{EBB6C4DA-495F-1F41-DAAA-3186D29AF0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325" y="2313734"/>
            <a:ext cx="2362199" cy="10826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E69EEB1-B003-7E0D-649E-9B7AD1EE582F}"/>
                  </a:ext>
                </a:extLst>
              </p:cNvPr>
              <p:cNvSpPr txBox="1"/>
              <p:nvPr/>
            </p:nvSpPr>
            <p:spPr>
              <a:xfrm>
                <a:off x="670741" y="3771639"/>
                <a:ext cx="2904641" cy="11564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                                         </m:t>
                              </m:r>
                            </m:e>
                          </m:groupChr>
                        </m:e>
                        <m:lim>
                          <m:eqArr>
                            <m:eqArr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𝐴𝑐𝑐𝑢𝑚𝑢𝑙𝑎𝑡𝑖𝑜𝑛</m:t>
                              </m:r>
                            </m:e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𝑜𝑓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𝑁𝑜𝑛𝑓𝑙𝑜𝑤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𝐴𝑣𝑎𝑖𝑙𝑎𝑏𝑙𝑒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??</m:t>
                              </m:r>
                            </m:e>
                          </m:eqArr>
                        </m:lim>
                      </m:limLow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E69EEB1-B003-7E0D-649E-9B7AD1EE5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741" y="3771639"/>
                <a:ext cx="2904641" cy="1156470"/>
              </a:xfrm>
              <a:prstGeom prst="rect">
                <a:avLst/>
              </a:prstGeom>
              <a:blipFill>
                <a:blip r:embed="rId6"/>
                <a:stretch>
                  <a:fillRect b="-899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E22E3B8-91E4-B230-0837-C8B12E02AF31}"/>
                  </a:ext>
                </a:extLst>
              </p:cNvPr>
              <p:cNvSpPr txBox="1"/>
              <p:nvPr/>
            </p:nvSpPr>
            <p:spPr>
              <a:xfrm>
                <a:off x="3568175" y="3926095"/>
                <a:ext cx="2209800" cy="11564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                            </m:t>
                              </m:r>
                            </m:e>
                          </m:groupChr>
                        </m:e>
                        <m:lim>
                          <m:eqArr>
                            <m:eqArr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𝐴𝑣𝑎𝑖𝑙𝑎𝑏𝑙𝑒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?? 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𝑇𝑟𝑎𝑛𝑠𝑓𝑒𝑟</m:t>
                              </m:r>
                            </m:e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𝑣𝑖𝑎</m:t>
                              </m:r>
                            </m:e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𝐻𝑒𝑎𝑡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𝑇𝑟𝑎𝑛𝑠𝑓𝑒𝑟</m:t>
                              </m:r>
                            </m:e>
                          </m:eqArr>
                        </m:lim>
                      </m:limLow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E22E3B8-91E4-B230-0837-C8B12E02AF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8175" y="3926095"/>
                <a:ext cx="2209800" cy="1156470"/>
              </a:xfrm>
              <a:prstGeom prst="rect">
                <a:avLst/>
              </a:prstGeom>
              <a:blipFill>
                <a:blip r:embed="rId7"/>
                <a:stretch>
                  <a:fillRect l="-3581" r="-11019" b="-84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896F699-9EC9-C22C-2F58-20B6C36038BB}"/>
                  </a:ext>
                </a:extLst>
              </p:cNvPr>
              <p:cNvSpPr txBox="1"/>
              <p:nvPr/>
            </p:nvSpPr>
            <p:spPr>
              <a:xfrm>
                <a:off x="5943600" y="4006393"/>
                <a:ext cx="2904641" cy="14667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                                         </m:t>
                              </m:r>
                            </m:e>
                          </m:groupChr>
                        </m:e>
                        <m:lim>
                          <m:eqArr>
                            <m:eqArr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𝐼𝑛𝑡𝑎𝑘𝑒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𝑜𝑓</m:t>
                              </m:r>
                            </m:e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𝑜𝑓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𝑓𝑙𝑜𝑤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𝐴𝑣𝑎𝑖𝑙𝑎𝑏𝑙𝑒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??</m:t>
                              </m:r>
                            </m:e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𝑣𝑜𝑠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𝑚𝑎𝑠𝑠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𝑖𝑛𝑓𝑙𝑜𝑤</m:t>
                              </m:r>
                            </m:e>
                          </m:eqArr>
                        </m:lim>
                      </m:limLow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896F699-9EC9-C22C-2F58-20B6C3603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4006393"/>
                <a:ext cx="2904641" cy="1466748"/>
              </a:xfrm>
              <a:prstGeom prst="rect">
                <a:avLst/>
              </a:prstGeom>
              <a:blipFill>
                <a:blip r:embed="rId8"/>
                <a:stretch>
                  <a:fillRect b="-663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B452F60-69A0-5857-F0BC-50A87102073A}"/>
                  </a:ext>
                </a:extLst>
              </p:cNvPr>
              <p:cNvSpPr txBox="1"/>
              <p:nvPr/>
            </p:nvSpPr>
            <p:spPr>
              <a:xfrm>
                <a:off x="3271171" y="5486959"/>
                <a:ext cx="2904641" cy="14667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                                         </m:t>
                              </m:r>
                            </m:e>
                          </m:groupChr>
                        </m:e>
                        <m:lim>
                          <m:eqArr>
                            <m:eqArr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𝑅𝑒𝑙𝑒𝑎𝑠𝑒</m:t>
                              </m:r>
                            </m:e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𝑜𝑓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𝑓𝑙𝑜𝑤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𝐴𝑣𝑎𝑖𝑙𝑎𝑏𝑙𝑒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??</m:t>
                              </m:r>
                            </m:e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𝑣𝑜𝑠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𝑚𝑎𝑠𝑠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𝑜𝑢𝑡𝑓𝑙𝑜𝑤</m:t>
                              </m:r>
                            </m:e>
                          </m:eqArr>
                        </m:lim>
                      </m:limLow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B452F60-69A0-5857-F0BC-50A871020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1171" y="5486959"/>
                <a:ext cx="2904641" cy="1466748"/>
              </a:xfrm>
              <a:prstGeom prst="rect">
                <a:avLst/>
              </a:prstGeom>
              <a:blipFill>
                <a:blip r:embed="rId9"/>
                <a:stretch>
                  <a:fillRect b="-332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4226C46-01EF-7F75-4111-D2C2F9291F24}"/>
                  </a:ext>
                </a:extLst>
              </p14:cNvPr>
              <p14:cNvContentPartPr/>
              <p14:nvPr/>
            </p14:nvContentPartPr>
            <p14:xfrm>
              <a:off x="1284840" y="3336120"/>
              <a:ext cx="7534440" cy="23954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4226C46-01EF-7F75-4111-D2C2F9291F2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75480" y="3326760"/>
                <a:ext cx="7553160" cy="241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5156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25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250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3" grpId="0"/>
      <p:bldP spid="23" grpId="0"/>
      <p:bldP spid="26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75D40-F2BC-86E8-8C02-90884AB25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AC034-5814-2E01-BAE5-EA13DDE1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US" sz="2800" dirty="0"/>
              <a:t>Modern Terminology of Thermodynamics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E18824-9145-168F-17BA-417F45C52D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8038" y="1265237"/>
                <a:ext cx="8153400" cy="4754563"/>
              </a:xfrm>
            </p:spPr>
            <p:txBody>
              <a:bodyPr/>
              <a:lstStyle/>
              <a:p>
                <a:r>
                  <a:rPr lang="en-IN" sz="2400" dirty="0"/>
                  <a:t>The algebraically maximum rate of available work delivery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IN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sz="24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acc>
                          </m:e>
                          <m:sub>
                            <m:r>
                              <a:rPr lang="en-IN" sz="24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  <m:r>
                              <a:rPr lang="en-IN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IN" sz="2400" b="0" i="1" smtClean="0">
                                <a:latin typeface="Cambria Math" panose="02040503050406030204" pitchFamily="18" charset="0"/>
                              </a:rPr>
                              <m:t>𝑟𝑒𝑣</m:t>
                            </m:r>
                          </m:sub>
                        </m:sSub>
                      </m:e>
                    </m:d>
                    <m:r>
                      <a:rPr lang="en-IN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400" dirty="0"/>
                  <a:t>emerges as the difference between the net flow of exergy into the control volume and the net flow of exergy out of the control volume. </a:t>
                </a:r>
              </a:p>
              <a:p>
                <a:r>
                  <a:rPr lang="en-IN" sz="2400" dirty="0"/>
                  <a:t>This state of exergy “balance”, which exists only in the reversible limit, is as the exergy accounting diagram.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E18824-9145-168F-17BA-417F45C52D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8038" y="1265237"/>
                <a:ext cx="8153400" cy="4754563"/>
              </a:xfrm>
              <a:blipFill>
                <a:blip r:embed="rId2"/>
                <a:stretch>
                  <a:fillRect l="-972" t="-1026" r="-52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B1EB35D6-9811-F275-43D5-C7878A93107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E06EC2F-B9DA-AA53-93E5-66F865625C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479124F-F61D-D9C4-C38D-C35FA3E803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78B44168-DC0E-7A46-E2F6-D7968FEA87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E32A7DF0-8606-728E-BD69-989A2928EF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A822E51-B946-35C5-20F3-A51607C53F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BAEC321-2261-B176-3B38-ABB745E7B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F5D5184-7061-1E57-1F51-0819D2F93A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7EADE9B-EC6C-06E2-38EE-6CF1F640F4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38B4F6D-B097-21D0-29E6-0FC17290EA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338248AF-191D-D1FB-6E90-9B9E8CD5CD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6AC9938B-AEC7-8695-4882-6E1661AD22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B0A9192-8A77-6DD7-E9A5-885CD59A32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D2F97C9D-58C3-1467-D412-4E5F691165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6F9964C-D22B-A78F-714C-419B1EF394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E38DF086-F595-73D7-3A20-A6F049A85F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8798C87-7BE3-D544-A08B-E1A608C364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8387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7D9C3-31CD-6658-F82E-916CCE607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05B46-4C66-B0CB-95B1-1D760B9CE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US" sz="2800" dirty="0"/>
              <a:t>Exergy Balance in a Reversible Open System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7FA849F8-B366-D7E0-B3FA-E8F43FD8F40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877E18E5-E115-D309-292B-F77AD3AF57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BFB24217-7D5C-9A49-F03B-AA3043430C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DDED059C-4927-5318-FBE4-A082855EBD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4C0A47F-0E5E-BC0E-0813-117171EBC7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1244C3B2-BF3B-D1BF-89C4-3BF11A9928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9C76499-E2D4-2507-FE2C-1364B662B5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F9FC787-491A-B722-B33A-ACC80455C5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D90577E-BE31-F253-11E4-C5A4AF4716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5D6F482-FF8C-FC4B-9161-9005068C92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1A7ED734-372C-E99A-24D4-625078FB37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D436935-9E53-E861-5320-14D3E870BD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D6E875DA-F289-D405-8C48-2C24F3CF6D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A0BC29A4-9576-5DDE-351A-E42DA5F866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41ADDDC-F033-56FD-60A7-810923E1ED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445C2F6A-0BF1-CEBA-F44D-F1630A369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C25DAC3-017D-F7F2-44C8-532BFD3582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4" descr="The image illustrates a circuit diagram featuring various electrical components and symbols, such as resistors, transistors, and capacitors, connected in a complex network, including power transfer functions and control mechanisms.&#10;&#10;AI-generated content may be incorrect.">
            <a:extLst>
              <a:ext uri="{FF2B5EF4-FFF2-40B4-BE49-F238E27FC236}">
                <a16:creationId xmlns:a16="http://schemas.microsoft.com/office/drawing/2014/main" id="{153B3475-608A-F5C0-3560-565DF6BBAA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354914" y="1454134"/>
            <a:ext cx="8153400" cy="4503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9C47881-3862-9D78-4B06-9FDC6AFD10B4}"/>
                  </a:ext>
                </a:extLst>
              </p:cNvPr>
              <p:cNvSpPr txBox="1"/>
              <p:nvPr/>
            </p:nvSpPr>
            <p:spPr>
              <a:xfrm>
                <a:off x="2654307" y="5563850"/>
                <a:ext cx="3322897" cy="4154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IN" b="0" i="1" baseline="-2500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          </m:t>
                        </m:r>
                        <m:acc>
                          <m:accPr>
                            <m:chr m:val="̇"/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IN" b="0" i="1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IN" b="0" i="1" baseline="-2500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dirty="0"/>
                  <a:t>…………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IN" b="0" i="1" baseline="-2500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9C47881-3862-9D78-4B06-9FDC6AFD1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307" y="5563850"/>
                <a:ext cx="3322897" cy="415498"/>
              </a:xfrm>
              <a:prstGeom prst="rect">
                <a:avLst/>
              </a:prstGeom>
              <a:blipFill>
                <a:blip r:embed="rId4"/>
                <a:stretch>
                  <a:fillRect t="-19118" b="-3676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736AB2E-7213-6C60-55A9-FBE4D9F3B23C}"/>
                  </a:ext>
                </a:extLst>
              </p:cNvPr>
              <p:cNvSpPr txBox="1"/>
              <p:nvPr/>
            </p:nvSpPr>
            <p:spPr>
              <a:xfrm>
                <a:off x="5207592" y="3349134"/>
                <a:ext cx="431208" cy="7012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Ξ</m:t>
                          </m:r>
                        </m:num>
                        <m:den>
                          <m:r>
                            <a:rPr lang="en-I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736AB2E-7213-6C60-55A9-FBE4D9F3B2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7592" y="3349134"/>
                <a:ext cx="431208" cy="7012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D8E2026-E541-A683-C1A8-51CE2DDFE77A}"/>
                  </a:ext>
                </a:extLst>
              </p:cNvPr>
              <p:cNvSpPr txBox="1"/>
              <p:nvPr/>
            </p:nvSpPr>
            <p:spPr>
              <a:xfrm>
                <a:off x="228600" y="4794417"/>
                <a:ext cx="1828800" cy="967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</m:sSubSup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D8E2026-E541-A683-C1A8-51CE2DDFE7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4794417"/>
                <a:ext cx="1828800" cy="9674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56FFBD5-ADC8-13E2-17E6-95A0CB9E2F3F}"/>
                  </a:ext>
                </a:extLst>
              </p:cNvPr>
              <p:cNvSpPr txBox="1"/>
              <p:nvPr/>
            </p:nvSpPr>
            <p:spPr>
              <a:xfrm>
                <a:off x="7082667" y="4310695"/>
                <a:ext cx="1828800" cy="967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56FFBD5-ADC8-13E2-17E6-95A0CB9E2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2667" y="4310695"/>
                <a:ext cx="1828800" cy="96744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47FAED9-3FE6-DDE3-5B39-A9E73567DAB9}"/>
                  </a:ext>
                </a:extLst>
              </p:cNvPr>
              <p:cNvSpPr txBox="1"/>
              <p:nvPr/>
            </p:nvSpPr>
            <p:spPr>
              <a:xfrm>
                <a:off x="1867788" y="3105856"/>
                <a:ext cx="3555408" cy="11613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en-I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en-I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𝐴𝑐𝑐𝑢𝑚𝑢𝑙𝑎𝑡𝑖𝑜𝑛</m:t>
                          </m:r>
                        </m:e>
                        <m:e>
                          <m:r>
                            <a:rPr lang="en-I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I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r>
                            <a:rPr lang="en-I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𝑁𝑜𝑛𝑓𝑙𝑜𝑤</m:t>
                          </m:r>
                          <m:r>
                            <a:rPr lang="en-I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𝐴𝑣𝑎𝑖𝑙𝑎𝑏𝑙𝑒</m:t>
                          </m:r>
                          <m:r>
                            <a:rPr lang="en-I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??</m:t>
                          </m:r>
                        </m:e>
                      </m:eqArr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47FAED9-3FE6-DDE3-5B39-A9E73567DA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7788" y="3105856"/>
                <a:ext cx="3555408" cy="116134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65950FB-A8B3-D684-CB14-EE1D25FF337F}"/>
                  </a:ext>
                </a:extLst>
              </p:cNvPr>
              <p:cNvSpPr txBox="1"/>
              <p:nvPr/>
            </p:nvSpPr>
            <p:spPr>
              <a:xfrm>
                <a:off x="366395" y="5442663"/>
                <a:ext cx="2580538" cy="10733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en-IN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en-IN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𝐼𝑛𝑡𝑎𝑘𝑒</m:t>
                          </m:r>
                          <m:r>
                            <a:rPr lang="en-IN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</m:e>
                        <m:e>
                          <m:r>
                            <a:rPr lang="en-IN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IN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r>
                            <a:rPr lang="en-IN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𝑓𝑙𝑜𝑤</m:t>
                          </m:r>
                          <m:r>
                            <a:rPr lang="en-IN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𝐴𝑣𝑎𝑖𝑙𝑎𝑏𝑙𝑒</m:t>
                          </m:r>
                          <m:r>
                            <a:rPr lang="en-IN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??</m:t>
                          </m:r>
                        </m:e>
                        <m:e>
                          <m:r>
                            <a:rPr lang="en-IN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𝑣𝑜𝑠</m:t>
                          </m:r>
                          <m:r>
                            <a:rPr lang="en-IN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𝑚𝑎𝑠𝑠</m:t>
                          </m:r>
                          <m:r>
                            <a:rPr lang="en-IN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𝑖𝑛𝑓𝑙𝑜𝑤</m:t>
                          </m:r>
                        </m:e>
                      </m:eqArr>
                    </m:oMath>
                  </m:oMathPara>
                </a14:m>
                <a:endParaRPr lang="en-IN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65950FB-A8B3-D684-CB14-EE1D25FF33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395" y="5442663"/>
                <a:ext cx="2580538" cy="107337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5C4095D-08A2-A663-782D-DC956E379D29}"/>
                  </a:ext>
                </a:extLst>
              </p:cNvPr>
              <p:cNvSpPr txBox="1"/>
              <p:nvPr/>
            </p:nvSpPr>
            <p:spPr>
              <a:xfrm>
                <a:off x="5911471" y="5335967"/>
                <a:ext cx="3048000" cy="11800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en-IN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en-IN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𝑅𝑒𝑙𝑒𝑎𝑠𝑒</m:t>
                          </m:r>
                        </m:e>
                        <m:e>
                          <m:r>
                            <a:rPr lang="en-IN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IN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r>
                            <a:rPr lang="en-IN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𝑓𝑙𝑜𝑤</m:t>
                          </m:r>
                          <m:r>
                            <a:rPr lang="en-IN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𝐴𝑣𝑎𝑖𝑙𝑎𝑏𝑙𝑒</m:t>
                          </m:r>
                          <m:r>
                            <a:rPr lang="en-IN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??</m:t>
                          </m:r>
                        </m:e>
                        <m:e>
                          <m:r>
                            <a:rPr lang="en-IN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𝑣𝑜𝑠</m:t>
                          </m:r>
                          <m:r>
                            <a:rPr lang="en-IN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𝑚𝑎𝑠𝑠</m:t>
                          </m:r>
                          <m:r>
                            <a:rPr lang="en-IN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𝑜𝑢𝑡𝑓𝑙𝑜𝑤</m:t>
                          </m:r>
                        </m:e>
                      </m:eqArr>
                    </m:oMath>
                  </m:oMathPara>
                </a14:m>
                <a:endParaRPr lang="en-IN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5C4095D-08A2-A663-782D-DC956E379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1471" y="5335967"/>
                <a:ext cx="3048000" cy="118006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C62AECF-35A4-1883-94A7-7BE4C4774765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0" cy="8849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en-IN" sz="1800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en-IN" sz="1800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𝑨𝒗𝒂𝒊𝒍𝒂𝒃𝒍𝒆</m:t>
                          </m:r>
                          <m:r>
                            <a:rPr lang="en-IN" sz="1800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 ?? </m:t>
                          </m:r>
                          <m:r>
                            <a:rPr lang="en-IN" sz="1800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𝑻𝒓𝒂𝒏𝒔𝒇𝒆𝒓</m:t>
                          </m:r>
                        </m:e>
                        <m:e>
                          <m:r>
                            <a:rPr lang="en-IN" sz="1800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𝒗𝒊𝒂</m:t>
                          </m:r>
                        </m:e>
                        <m:e>
                          <m:r>
                            <a:rPr lang="en-IN" sz="1800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𝑯𝒆𝒂𝒕</m:t>
                          </m:r>
                          <m:r>
                            <a:rPr lang="en-IN" sz="1800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𝑻𝒓𝒂𝒏𝒔𝒇𝒆𝒓</m:t>
                          </m:r>
                        </m:e>
                      </m:eqArr>
                    </m:oMath>
                  </m:oMathPara>
                </a14:m>
                <a:endParaRPr lang="en-IN" sz="1800" b="1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C62AECF-35A4-1883-94A7-7BE4C4774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5943600"/>
                <a:ext cx="4572000" cy="88498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41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D3A68-2BDA-3343-0623-F8EDCE96A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5A844-2771-1248-92F0-B35B49770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US" sz="2800" dirty="0"/>
              <a:t>The Lost 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3C757E-CDE2-558F-CBA8-D36100E3FE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8038" y="1219200"/>
                <a:ext cx="8153400" cy="4754563"/>
              </a:xfrm>
            </p:spPr>
            <p:txBody>
              <a:bodyPr/>
              <a:lstStyle/>
              <a:p>
                <a:r>
                  <a:rPr lang="en-IN" sz="2400" dirty="0"/>
                  <a:t>The concept of lost available work—defined already as the difference between the ceiling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sz="24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𝑟𝑒𝑣</m:t>
                        </m:r>
                      </m:sub>
                    </m:sSub>
                  </m:oMath>
                </a14:m>
                <a:r>
                  <a:rPr lang="en-IN" sz="2400" dirty="0"/>
                  <a:t>  and the actual work transfer 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𝑟𝑒𝑣</m:t>
                        </m:r>
                      </m:sub>
                    </m:sSub>
                  </m:oMath>
                </a14:m>
                <a:r>
                  <a:rPr lang="en-IN" sz="2400" dirty="0"/>
                  <a:t> can be defined alternatively as the difference between the corresponding available work quantities.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𝑙𝑜𝑠𝑡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𝑟𝑒𝑣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𝑙𝑜𝑠𝑡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endParaRPr lang="en-IN" sz="2400" dirty="0"/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3C757E-CDE2-558F-CBA8-D36100E3FE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8038" y="1219200"/>
                <a:ext cx="8153400" cy="4754563"/>
              </a:xfrm>
              <a:blipFill>
                <a:blip r:embed="rId2"/>
                <a:stretch>
                  <a:fillRect l="-972" t="-102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90EDBD35-CCC6-D224-9415-F2929560710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C1C323C-6022-96CF-FE9D-BD66FE138A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40D02D8-06EC-1A8F-A1E1-4C348755A9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0C750393-F4EA-0387-ECBF-C523A9E579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C27D439-EF9D-F121-1F35-7F6F00C852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1F3DBA1-E4AC-5A55-2BE6-769989613D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E63B3E22-BCA2-37FC-755C-27CF30E702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A8B39E3-3C47-0291-D0FF-DDC60AF1A0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E51F0DB-ACAF-E678-D6DE-349B4C94B3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76AAF7B-EDDF-340E-D175-D54625BCFD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89702136-B85E-78D3-CA80-CC35FBE84A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50479803-B0F2-44E3-D5FA-2C8735F31F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DB30F9C9-A6F6-A892-BE03-BFE7F66104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D9A3EAEE-BAB9-3288-3F57-8C185298F6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9D8B44AF-53EB-F390-A845-8B410C57D4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069FA11-77E2-2DEB-2E4B-A0FED9E7C1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FD9218D-D11D-B342-8791-E6802D8D90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7914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C7C42-906B-EE90-22BD-8C91DC83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F8F02-6F48-6BCD-3652-A0F91E379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US" sz="2800" dirty="0"/>
              <a:t>The Destruction due to Heat Transfer Irreversibility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707B794-BBCB-017E-6647-3A7F5825438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F3C1BB7-3D1F-E3B5-402D-40267FE7FB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A7C657C-424E-ACB6-789E-4160E38E35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C0C84BFF-2809-BA84-DED4-736E3E3CBE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03D54248-1DD0-4350-5E4C-164D9EEECE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4D62699-C861-9231-D76A-1E9EA650AD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6FBAE02D-85C6-CA7E-BDE0-E150BA5D02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C2979CC-B9D2-2FFB-06A4-8AED581584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34EA221-896E-C8BB-E208-9E72DBD307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6472FD46-6FE2-9B5F-1D7C-6B386DC0FE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C7DCCFD7-DB42-FA30-2466-51ABC2611C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A2B1343-4CEB-5650-A4D1-37CB4966CE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1097F68E-FA21-25A3-FD19-4D6447CF33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ABFA5F6E-1A1A-E39B-01CC-E0E852C819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C107E52-1734-D987-937D-210658B369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D64B950-96BA-1513-1C5A-47198EB751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B749159-FDFB-CBDC-D240-713C070602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 descr="The image depicts a simple, black and white diagram with two intersecting arrows forming a Venn diagram shape.&#10;&#10;AI-generated content may be incorrect.">
            <a:extLst>
              <a:ext uri="{FF2B5EF4-FFF2-40B4-BE49-F238E27FC236}">
                <a16:creationId xmlns:a16="http://schemas.microsoft.com/office/drawing/2014/main" id="{E23B3B3A-3177-08C3-FEDA-82CE3A897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390" y="1143000"/>
            <a:ext cx="6773220" cy="26578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F15352C-03C4-C62E-AE7E-1BA61563B585}"/>
                  </a:ext>
                </a:extLst>
              </p:cNvPr>
              <p:cNvSpPr txBox="1"/>
              <p:nvPr/>
            </p:nvSpPr>
            <p:spPr>
              <a:xfrm>
                <a:off x="762000" y="1328923"/>
                <a:ext cx="1828800" cy="967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ctrlP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𝑒𝑥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</m:sSubSup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F15352C-03C4-C62E-AE7E-1BA61563B5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328923"/>
                <a:ext cx="1828800" cy="9674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936DF55-2F80-A94F-8D6E-C1F2F8EBC226}"/>
                  </a:ext>
                </a:extLst>
              </p:cNvPr>
              <p:cNvSpPr txBox="1"/>
              <p:nvPr/>
            </p:nvSpPr>
            <p:spPr>
              <a:xfrm>
                <a:off x="6096000" y="3638079"/>
                <a:ext cx="1828800" cy="967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ctrlP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𝑒𝑥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936DF55-2F80-A94F-8D6E-C1F2F8EBC2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638079"/>
                <a:ext cx="1828800" cy="96744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36430B9-1B58-F61C-CF04-F64B8409419B}"/>
                  </a:ext>
                </a:extLst>
              </p:cNvPr>
              <p:cNvSpPr txBox="1"/>
              <p:nvPr/>
            </p:nvSpPr>
            <p:spPr>
              <a:xfrm>
                <a:off x="228600" y="2453695"/>
                <a:ext cx="1905000" cy="9326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IN" sz="2000" b="0" i="1" baseline="-2500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36430B9-1B58-F61C-CF04-F64B840941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2453695"/>
                <a:ext cx="1905000" cy="93262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AFD6607-3B91-5C76-F420-4B019DFD8FC1}"/>
                  </a:ext>
                </a:extLst>
              </p:cNvPr>
              <p:cNvSpPr txBox="1"/>
              <p:nvPr/>
            </p:nvSpPr>
            <p:spPr>
              <a:xfrm>
                <a:off x="7086600" y="2913705"/>
                <a:ext cx="431208" cy="7012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Ξ</m:t>
                          </m:r>
                        </m:num>
                        <m:den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AFD6607-3B91-5C76-F420-4B019DFD8F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600" y="2913705"/>
                <a:ext cx="431208" cy="70121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45A8DB2-613D-0856-D726-4A4A1E4DD452}"/>
                  </a:ext>
                </a:extLst>
              </p:cNvPr>
              <p:cNvSpPr txBox="1"/>
              <p:nvPr/>
            </p:nvSpPr>
            <p:spPr>
              <a:xfrm>
                <a:off x="7543800" y="1328923"/>
                <a:ext cx="1447800" cy="4732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𝑟𝑒𝑣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45A8DB2-613D-0856-D726-4A4A1E4DD4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00" y="1328923"/>
                <a:ext cx="1447800" cy="473206"/>
              </a:xfrm>
              <a:prstGeom prst="rect">
                <a:avLst/>
              </a:prstGeom>
              <a:blipFill>
                <a:blip r:embed="rId10"/>
                <a:stretch>
                  <a:fillRect t="-2564" b="-128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5034DD-5F38-74DC-EC5F-8D38D01963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44332" y="5105150"/>
                <a:ext cx="8702675" cy="993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𝑟𝑒𝑣</m:t>
                          </m:r>
                        </m:sub>
                      </m:sSub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=        </m:t>
                      </m:r>
                      <m:r>
                        <a:rPr lang="en-IN" sz="200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sz="200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Ξ</m:t>
                          </m:r>
                        </m:num>
                        <m:den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IN" sz="200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IN" sz="2000" i="1" kern="0" baseline="-25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IN" sz="20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</m:sSubSup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nary>
                      <m:r>
                        <a:rPr lang="en-IN" sz="20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</m:e>
                      </m:nary>
                    </m:oMath>
                  </m:oMathPara>
                </a14:m>
                <a:endParaRPr lang="en-US" sz="2000" kern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5034DD-5F38-74DC-EC5F-8D38D01963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4332" y="5105150"/>
                <a:ext cx="8702675" cy="99311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1631BE62-2F09-99B6-AA72-3F0FBB76A868}"/>
              </a:ext>
            </a:extLst>
          </p:cNvPr>
          <p:cNvSpPr txBox="1"/>
          <p:nvPr/>
        </p:nvSpPr>
        <p:spPr>
          <a:xfrm>
            <a:off x="381000" y="4572000"/>
            <a:ext cx="6754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A Available ??  Balance equation for a reversible CV:</a:t>
            </a:r>
          </a:p>
        </p:txBody>
      </p:sp>
    </p:spTree>
    <p:extLst>
      <p:ext uri="{BB962C8B-B14F-4D97-AF65-F5344CB8AC3E}">
        <p14:creationId xmlns:p14="http://schemas.microsoft.com/office/powerpoint/2010/main" val="240801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8" grpId="0"/>
      <p:bldP spid="30" grpId="0"/>
      <p:bldP spid="32" grpId="0"/>
      <p:bldP spid="3" grpId="0" build="p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0E2C7-1433-A291-309C-02972D3C8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The image depicts an arrow pointing downward, indicating a direction or movement.&#10;&#10;AI-generated content may be incorrect.">
            <a:extLst>
              <a:ext uri="{FF2B5EF4-FFF2-40B4-BE49-F238E27FC236}">
                <a16:creationId xmlns:a16="http://schemas.microsoft.com/office/drawing/2014/main" id="{91538C44-3D9A-AC5F-29CD-FBFCE2844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600200"/>
            <a:ext cx="1924319" cy="18671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644142-94F7-941F-3EC3-326576F08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US" sz="2800" dirty="0"/>
              <a:t>The Destruction due to Other Irreversibility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90E6A-54EC-C2D9-9D5B-1D4D0CF8A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038" y="1219200"/>
            <a:ext cx="8153400" cy="4754563"/>
          </a:xfrm>
        </p:spPr>
        <p:txBody>
          <a:bodyPr/>
          <a:lstStyle/>
          <a:p>
            <a:endParaRPr lang="en-IN" sz="2400" dirty="0"/>
          </a:p>
          <a:p>
            <a:endParaRPr lang="en-IN" sz="24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8BFE3514-89BD-E8F4-8513-7D1E159C670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8D7AE675-21D4-202D-6052-451DBE43D4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A35F9481-50A4-A29A-8BAC-7B3A3B6BB9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1FC458B-04DB-2C55-CE65-593DC12B32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F7CB34D7-D352-BEFE-07B4-FFD68479B6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AA2A3A4-4C41-12B9-87F6-4723FA55C6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CF3A7AC-B607-D39B-5A88-58D86463D2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4E3F489-C3AA-82B5-7994-7168BC9715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D6B1A58-6D7B-1C4B-1E29-C31C7A70C2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AC1B1D19-ED61-646A-906D-9B3A661EC4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7F8B08E-650F-CF69-CDE0-FA7C33AB86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38D1C1C0-EDCA-F66A-97E9-6001FF124E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44F044D6-B655-C572-A453-BF71DE175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2FE6892-A653-84B3-E6DC-D6B1A2D237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7D3648E6-A912-AA21-78AD-89B8FD5D2C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6F14F39-E2BD-498E-EB77-CD8A8F2825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E31E50A-A7B1-F644-B474-C48947D47E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6" descr="The diagram illustrates a mathematical representation involving variables such as Emexin, Ew-rev, and other parameters, likely depicting a process or equation involving differential changes over time.&#10;&#10;AI-generated content may be incorrect.">
            <a:extLst>
              <a:ext uri="{FF2B5EF4-FFF2-40B4-BE49-F238E27FC236}">
                <a16:creationId xmlns:a16="http://schemas.microsoft.com/office/drawing/2014/main" id="{D22AFF47-33BE-161B-36D9-1EDBDC4A69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27" y="1734010"/>
            <a:ext cx="6601573" cy="26093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F078020-8C9D-3292-1159-97588EDC7411}"/>
                  </a:ext>
                </a:extLst>
              </p:cNvPr>
              <p:cNvSpPr txBox="1"/>
              <p:nvPr/>
            </p:nvSpPr>
            <p:spPr>
              <a:xfrm>
                <a:off x="7543800" y="2286000"/>
                <a:ext cx="1447800" cy="4732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F078020-8C9D-3292-1159-97588EDC7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00" y="2286000"/>
                <a:ext cx="1447800" cy="473206"/>
              </a:xfrm>
              <a:prstGeom prst="rect">
                <a:avLst/>
              </a:prstGeom>
              <a:blipFill>
                <a:blip r:embed="rId5"/>
                <a:stretch>
                  <a:fillRect t="-2564" b="-128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F3B0B95-6248-F62F-B228-D6E552D8FCCA}"/>
                  </a:ext>
                </a:extLst>
              </p:cNvPr>
              <p:cNvSpPr txBox="1"/>
              <p:nvPr/>
            </p:nvSpPr>
            <p:spPr>
              <a:xfrm>
                <a:off x="6858000" y="2955794"/>
                <a:ext cx="1447800" cy="4732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𝑙𝑜𝑠𝑡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F3B0B95-6248-F62F-B228-D6E552D8F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2955794"/>
                <a:ext cx="1447800" cy="473206"/>
              </a:xfrm>
              <a:prstGeom prst="rect">
                <a:avLst/>
              </a:prstGeom>
              <a:blipFill>
                <a:blip r:embed="rId6"/>
                <a:stretch>
                  <a:fillRect t="-2564" b="-256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">
                <a:extLst>
                  <a:ext uri="{FF2B5EF4-FFF2-40B4-BE49-F238E27FC236}">
                    <a16:creationId xmlns:a16="http://schemas.microsoft.com/office/drawing/2014/main" id="{0561E6EE-03C3-CFEA-4FB9-051D9956788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44332" y="5105150"/>
                <a:ext cx="8702675" cy="993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sz="200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Ξ</m:t>
                          </m:r>
                        </m:num>
                        <m:den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IN" sz="2000" i="1" kern="0" baseline="-25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0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</m:sSubSup>
                          <m:r>
                            <a:rPr lang="en-IN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nary>
                      <m:r>
                        <a:rPr lang="en-IN" sz="20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0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</m:e>
                      </m:nary>
                      <m:r>
                        <a:rPr lang="en-IN" sz="2000" b="0" i="0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𝑙𝑜𝑠𝑡</m:t>
                          </m:r>
                        </m:sub>
                      </m:sSub>
                    </m:oMath>
                  </m:oMathPara>
                </a14:m>
                <a:endParaRPr lang="en-IN" sz="2000" dirty="0"/>
              </a:p>
              <a:p>
                <a:pPr marL="0" indent="0">
                  <a:buFontTx/>
                  <a:buNone/>
                </a:pPr>
                <a:endParaRPr lang="en-US" sz="2000" kern="0" dirty="0"/>
              </a:p>
            </p:txBody>
          </p:sp>
        </mc:Choice>
        <mc:Fallback xmlns="">
          <p:sp>
            <p:nvSpPr>
              <p:cNvPr id="21" name="Content Placeholder 2">
                <a:extLst>
                  <a:ext uri="{FF2B5EF4-FFF2-40B4-BE49-F238E27FC236}">
                    <a16:creationId xmlns:a16="http://schemas.microsoft.com/office/drawing/2014/main" id="{0561E6EE-03C3-CFEA-4FB9-051D995678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4332" y="5105150"/>
                <a:ext cx="8702675" cy="9931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914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25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2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18E40-9C0A-35FD-D39F-6FF25ED43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2A6E3-17D9-A4D9-2CAC-95C070A15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STEADY-FLOWPROCESSES - RTT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2261C2-25EA-1607-74FA-C9C45A9EAE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9393" y="1066800"/>
                <a:ext cx="8689689" cy="4114801"/>
              </a:xfrm>
            </p:spPr>
            <p:txBody>
              <a:bodyPr/>
              <a:lstStyle/>
              <a:p>
                <a:r>
                  <a:rPr lang="en-IN" sz="2400" dirty="0"/>
                  <a:t>Consider the class of open systems that operate steadily or periodically if the period-averaged </a:t>
                </a:r>
                <a:r>
                  <a:rPr lang="en-IN" sz="2400" dirty="0" err="1"/>
                  <a:t>behavior</a:t>
                </a:r>
                <a:r>
                  <a:rPr lang="en-IN" sz="2400" dirty="0"/>
                  <a:t> does not change from one period to the next. </a:t>
                </a:r>
              </a:p>
              <a:p>
                <a:r>
                  <a:rPr lang="en-IN" sz="2400" dirty="0"/>
                  <a:t>For such systems, the combined law reduces to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IN" sz="2400" i="1" baseline="-25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IN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</m:sSub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IN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</m:e>
                      </m:nary>
                      <m:r>
                        <a:rPr lang="en-IN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𝑙𝑜𝑠𝑡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IN" sz="2400" i="1" baseline="-25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ctrlPr>
                                    <a:rPr lang="en-IN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r>
                                    <a:rPr lang="en-IN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</m:sSub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r>
                                    <a:rPr lang="en-IN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</m:e>
                      </m:nary>
                      <m:r>
                        <a:rPr lang="en-IN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2261C2-25EA-1607-74FA-C9C45A9EAE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9393" y="1066800"/>
                <a:ext cx="8689689" cy="4114801"/>
              </a:xfrm>
              <a:blipFill>
                <a:blip r:embed="rId2"/>
                <a:stretch>
                  <a:fillRect l="-912" t="-1185" r="-7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93531D54-1F90-0020-259A-1C05E364E5E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2E8019C-3F74-FAD9-B342-4931171C36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D49983F9-C88D-E55B-FC78-CAF0BE3CEB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545F915-AE3A-E447-87A2-9DFDDA92F0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F06CA3B-8178-B422-E56B-81A190C317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4AB19B79-08F2-7443-B2DA-5FFE4B23F4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D90592E6-8D28-F7F6-0820-3A759A4870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A1222FFD-FE19-B664-DF48-3A26E28077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41C6423-5CBB-5276-4CC0-BEB4418262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830D29D-4629-30FF-F9CB-55E0A60E59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81515C35-3A5E-C920-B69A-EB3D748B5D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EE86589A-E3EF-6C32-467A-075DA2FECC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1F7AFDCA-BFEC-A1FA-3524-E537EFA0AD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4E11781-1216-7FA2-385B-8AC7BF9B34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6E13C346-583A-37F0-E80A-713A53D479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BB75284E-0F56-A2DC-23B2-318B4EA7D5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2FD5913-473B-D31F-CF75-4215EC16B2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8F46096-B90D-5B29-C70A-EC56AEA0E2AF}"/>
              </a:ext>
            </a:extLst>
          </p:cNvPr>
          <p:cNvSpPr txBox="1">
            <a:spLocks/>
          </p:cNvSpPr>
          <p:nvPr/>
        </p:nvSpPr>
        <p:spPr bwMode="auto">
          <a:xfrm>
            <a:off x="244332" y="5105150"/>
            <a:ext cx="8702675" cy="99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endParaRPr lang="en-US" sz="20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003BC30-FFCD-265E-DF0A-58A167252FEF}"/>
                  </a:ext>
                </a:extLst>
              </p:cNvPr>
              <p:cNvSpPr txBox="1"/>
              <p:nvPr/>
            </p:nvSpPr>
            <p:spPr>
              <a:xfrm>
                <a:off x="470694" y="5186207"/>
                <a:ext cx="82296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N" dirty="0"/>
                  <a:t>Where the new property (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I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I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IN" dirty="0"/>
                  <a:t>) is the flow availability measured at each port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003BC30-FFCD-265E-DF0A-58A167252F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94" y="5186207"/>
                <a:ext cx="8229600" cy="830997"/>
              </a:xfrm>
              <a:prstGeom prst="rect">
                <a:avLst/>
              </a:prstGeom>
              <a:blipFill>
                <a:blip r:embed="rId4"/>
                <a:stretch>
                  <a:fillRect l="-1111" t="-5882" b="-1617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DF6B677-81A3-4D24-B7D0-DAB8C5602CB0}"/>
                  </a:ext>
                </a:extLst>
              </p:cNvPr>
              <p:cNvSpPr txBox="1"/>
              <p:nvPr/>
            </p:nvSpPr>
            <p:spPr>
              <a:xfrm>
                <a:off x="2819400" y="6040536"/>
                <a:ext cx="40734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I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Θ</m:t>
                      </m:r>
                      <m:r>
                        <a:rPr lang="en-I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I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&amp;     </m:t>
                      </m:r>
                      <m:r>
                        <a:rPr lang="en-I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I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I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DF6B677-81A3-4D24-B7D0-DAB8C5602C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6040536"/>
                <a:ext cx="4073487" cy="369332"/>
              </a:xfrm>
              <a:prstGeom prst="rect">
                <a:avLst/>
              </a:prstGeom>
              <a:blipFill>
                <a:blip r:embed="rId5"/>
                <a:stretch>
                  <a:fillRect l="-1497" r="-599" b="-16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549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472C2-2100-1FA1-CACB-526438491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D41FD-56A9-BEBD-02DF-77E2F7771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STEADY-FLOWPROCESSES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D41E4C-DB9E-AC99-1075-1DE0EF3E8C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8038" y="1219200"/>
                <a:ext cx="8153400" cy="47545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IN" sz="2400" i="1" baseline="-25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r>
                                    <a:rPr lang="en-IN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</m:sSub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r>
                                    <a:rPr lang="en-IN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</m:e>
                      </m:nary>
                      <m:r>
                        <a:rPr lang="en-IN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r>
                  <a:rPr lang="en-IN" sz="2400" dirty="0">
                    <a:solidFill>
                      <a:srgbClr val="FF0000"/>
                    </a:solidFill>
                  </a:rPr>
                  <a:t>In many cases the bulk </a:t>
                </a:r>
                <a:r>
                  <a:rPr lang="en-IN" sz="2400" dirty="0" err="1">
                    <a:solidFill>
                      <a:srgbClr val="FF0000"/>
                    </a:solidFill>
                  </a:rPr>
                  <a:t>methalpy</a:t>
                </a:r>
                <a:r>
                  <a:rPr lang="en-IN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I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IN" sz="2400" dirty="0">
                    <a:solidFill>
                      <a:srgbClr val="FF0000"/>
                    </a:solidFill>
                  </a:rPr>
                  <a:t> of each stream is equal to the bulk enthalpy </a:t>
                </a:r>
                <a:r>
                  <a:rPr lang="en-IN" sz="2400" i="1" dirty="0">
                    <a:solidFill>
                      <a:srgbClr val="FF0000"/>
                    </a:solidFill>
                  </a:rPr>
                  <a:t>h</a:t>
                </a:r>
                <a:r>
                  <a:rPr lang="en-IN" sz="2400" dirty="0">
                    <a:solidFill>
                      <a:srgbClr val="FF0000"/>
                    </a:solidFill>
                  </a:rPr>
                  <a:t>.</a:t>
                </a:r>
              </a:p>
              <a:p>
                <a:r>
                  <a:rPr lang="en-IN" sz="2400" dirty="0"/>
                  <a:t>Above equation states that the available work or exergy (</a:t>
                </a:r>
                <a:r>
                  <a:rPr lang="en-IN" sz="2400" i="1" dirty="0" err="1"/>
                  <a:t>E</a:t>
                </a:r>
                <a:r>
                  <a:rPr lang="en-IN" sz="2400" i="1" baseline="-25000" dirty="0" err="1"/>
                  <a:t>w</a:t>
                </a:r>
                <a:r>
                  <a:rPr lang="en-IN" sz="2400" dirty="0"/>
                  <a:t>) delivered by the flow system is equal to the net flow of exergy into the system (via heat transfer and fluid flow) minus the exergy destroyed through thermodynamic irreversibility.</a:t>
                </a:r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D41E4C-DB9E-AC99-1075-1DE0EF3E8C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8038" y="1219200"/>
                <a:ext cx="8153400" cy="4754563"/>
              </a:xfrm>
              <a:blipFill>
                <a:blip r:embed="rId2"/>
                <a:stretch>
                  <a:fillRect l="-972" r="-186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89237AA4-9B8E-0070-DE81-65824FA62C0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B6738FD-B19F-76A4-E803-F313BBB67D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B5E4170-0420-DA5C-9DF6-824EB8EFC4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09784D5-2DC5-3F49-0AC3-AC76363659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2870466-9A2D-080A-9E0C-7B26615768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3ED8D99B-8B93-5602-2CB2-1A83A6E6BB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892BE43C-8CC5-369C-C2E2-9909ECAEE4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C296FCE-B0AA-3AA9-BF61-8515207F6B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E448D9B-9458-57A6-1C07-C91ACA5EC4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636CE0E-7516-F119-1AAB-5F6700B027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E565985-10FA-390A-8AC8-641CEE5171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29EEA1B9-465B-4AA6-15E9-E575BA3911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8B552CE-175C-86CA-B26E-4FFD704543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1CEC8B2-4F18-DA26-4088-C5140E3608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6B9D2ECE-FE92-F14E-B399-877205B7EE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B8CD0BA6-A931-0547-61E9-F5616DE7D7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35E5ED2-407B-A993-F16E-EFAA2457D5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0314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4746E-C371-D180-E87A-C0C5D89ED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5B2E6-18AF-2698-FA7F-543F4BF56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STEADY-FLOW PROCESSES with Non-mixing flows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77139-EE3B-076E-24BA-7146D4FB3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37" y="2057400"/>
            <a:ext cx="8153400" cy="4449550"/>
          </a:xfrm>
        </p:spPr>
        <p:txBody>
          <a:bodyPr/>
          <a:lstStyle/>
          <a:p>
            <a:pPr marL="0" indent="0">
              <a:buNone/>
            </a:pPr>
            <a:endParaRPr lang="en-IN" sz="2400" dirty="0"/>
          </a:p>
          <a:p>
            <a:endParaRPr lang="en-IN" sz="24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7F877379-97A3-1B12-4C6D-A8562454F01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45DE8E7E-5C4A-4A62-47E9-E9753C1338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127BD23-19F7-FB92-5404-437B29FC8B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D3F898D2-7812-16D9-8C28-77E9154107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1CD6F095-331D-1A61-6EF7-888E0426D9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AA3500D3-4B04-2318-CB7B-5BA158D850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4ACFFA7-D34C-98C8-63AF-6C2ACB4F6B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A9875B19-B29E-1119-4FF3-D45CCCB60C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943BBB3B-360C-C7E1-08F1-B8345FCE1D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7513BC9-9FFE-0668-EB59-A812A6CCCA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458B72F-161E-9A8C-5E6A-45C715DB77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ECDC7CF4-87A6-30D3-579C-ED8A8EE683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EE23C49-B190-CF7C-8193-D8D4F7AFF3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FAB1320-9F70-E1D1-DEE5-BFA295A432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C22035B-9100-C4AD-BED3-6EF1AAC232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DAA0A48-5876-4040-4860-C37C2881A5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269385-2F97-23C2-2E12-549535A6C2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BFF3D60-B6F2-0342-6CED-FFEBA8374D1E}"/>
                  </a:ext>
                </a:extLst>
              </p:cNvPr>
              <p:cNvSpPr txBox="1"/>
              <p:nvPr/>
            </p:nvSpPr>
            <p:spPr>
              <a:xfrm>
                <a:off x="302342" y="1271693"/>
                <a:ext cx="8475401" cy="11423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IN" sz="2400" i="1" baseline="-25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r>
                                    <a:rPr lang="en-IN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</m:sSub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r>
                                    <a:rPr lang="en-IN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</m:e>
                      </m:nary>
                      <m:r>
                        <a:rPr lang="en-IN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BFF3D60-B6F2-0342-6CED-FFEBA8374D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342" y="1271693"/>
                <a:ext cx="8475401" cy="11423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1647E278-1F22-8E4F-E692-BACF05CEE2C8}"/>
              </a:ext>
            </a:extLst>
          </p:cNvPr>
          <p:cNvSpPr txBox="1"/>
          <p:nvPr/>
        </p:nvSpPr>
        <p:spPr>
          <a:xfrm>
            <a:off x="419763" y="2538165"/>
            <a:ext cx="907139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Consider the class of systems in which the streams do not mix as they flow through the system.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simplest examples of this kind are the single-stream shaft work components encountered in power and refrigeration cycles: expanders, turbines, pumps, and compressors.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Two-stream or multi-stream heat exchangers in which the streams do not mix also belong to this special class of systems.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Above can be rewritten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918686B-D22E-AEA1-D645-559CA2E8ED55}"/>
                  </a:ext>
                </a:extLst>
              </p:cNvPr>
              <p:cNvSpPr txBox="1"/>
              <p:nvPr/>
            </p:nvSpPr>
            <p:spPr>
              <a:xfrm>
                <a:off x="454742" y="5563236"/>
                <a:ext cx="8475401" cy="11005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IN" sz="2400" i="1" baseline="-25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</m:acc>
                                          <m:r>
                                            <a:rPr lang="en-IN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IN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𝑖𝑛</m:t>
                                      </m:r>
                                    </m:sub>
                                    <m:sup/>
                                  </m:sSubSup>
                                  <m: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</m:acc>
                                          <m:r>
                                            <a:rPr lang="en-IN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𝑜𝑢𝑡</m:t>
                                      </m:r>
                                    </m:sub>
                                    <m:sup/>
                                  </m:sSubSup>
                                </m:e>
                              </m:d>
                            </m:e>
                            <m:sub>
                              <m:r>
                                <a:rPr lang="en-IN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nary>
                      <m:r>
                        <a:rPr lang="en-IN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918686B-D22E-AEA1-D645-559CA2E8E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42" y="5563236"/>
                <a:ext cx="8475401" cy="110055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107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20DC2-88B2-84E2-2131-3B41558D6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B3E26-65B9-3014-9BD5-659CB23B5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STEADY-FLOW PROCESSES with Non-mixing flows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A38A6-9BC5-8451-264E-883A6FB4B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37" y="2057400"/>
            <a:ext cx="8153400" cy="4449550"/>
          </a:xfrm>
        </p:spPr>
        <p:txBody>
          <a:bodyPr/>
          <a:lstStyle/>
          <a:p>
            <a:pPr marL="0" indent="0">
              <a:buNone/>
            </a:pPr>
            <a:endParaRPr lang="en-IN" sz="2400" dirty="0"/>
          </a:p>
          <a:p>
            <a:endParaRPr lang="en-IN" sz="24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BF7D0A38-5122-F568-6C04-A6E1EAEC4C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3D43C10-E086-24D9-B763-86496F4233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DAF1BBBA-D1E6-9791-8985-F913D0B1D0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6F84C4BA-D7CC-CECD-F966-D899752834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E6A4225-40C8-63E0-1EEE-3F7FFE17AC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38870FFE-2832-E19E-940A-4F03EFC8F2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CF6FAB8-BAFC-808F-0F3B-D310D06449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3E317FE0-0BF7-544E-3716-94628FF95C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92F8994B-1DAF-594E-FF18-4CA08100C8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1015D592-5D3A-7AC8-ADB9-16F5099933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FD35AA-118F-4003-9304-70C94A2FA6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9CDFC421-0FB4-81C3-6E4D-0DA3B0F0B7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2A09B1E-E150-2E47-E44D-6EFE8F767D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B1372768-6B90-F9F9-A195-419A7E5CFB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6761A738-527F-3ADB-B917-4560361FFF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EAF0EC2B-1A48-9276-7551-33C5026360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A9AA034-C1E0-68BA-E07A-F274EE157A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ADB9FB6-FA6B-ECFD-31AA-DA6D1BBED99F}"/>
              </a:ext>
            </a:extLst>
          </p:cNvPr>
          <p:cNvSpPr txBox="1"/>
          <p:nvPr/>
        </p:nvSpPr>
        <p:spPr>
          <a:xfrm>
            <a:off x="419763" y="2286000"/>
            <a:ext cx="83579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As the steams or not mixing, following algebraic modifications is valid.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A048DE7-0EE5-8EAA-DF4F-C7A327D455CD}"/>
                  </a:ext>
                </a:extLst>
              </p:cNvPr>
              <p:cNvSpPr txBox="1"/>
              <p:nvPr/>
            </p:nvSpPr>
            <p:spPr>
              <a:xfrm>
                <a:off x="454742" y="5563236"/>
                <a:ext cx="8475401" cy="11005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IN" sz="2400" i="1" baseline="-25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</m:acc>
                                          <m:r>
                                            <a:rPr lang="en-IN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𝜓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IN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𝑖𝑛</m:t>
                                      </m:r>
                                    </m:sub>
                                    <m:sup/>
                                  </m:sSubSup>
                                  <m: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</m:acc>
                                          <m:r>
                                            <a:rPr lang="en-IN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𝜓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𝑜𝑢𝑡</m:t>
                                      </m:r>
                                    </m:sub>
                                    <m:sup/>
                                  </m:sSubSup>
                                </m:e>
                              </m:d>
                            </m:e>
                            <m:sub>
                              <m:r>
                                <a:rPr lang="en-IN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nary>
                      <m:r>
                        <a:rPr lang="en-IN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918686B-D22E-AEA1-D645-559CA2E8E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42" y="5563236"/>
                <a:ext cx="8475401" cy="110055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A960423-50C4-9BDC-3071-0BE7142A25BD}"/>
                  </a:ext>
                </a:extLst>
              </p:cNvPr>
              <p:cNvSpPr txBox="1"/>
              <p:nvPr/>
            </p:nvSpPr>
            <p:spPr>
              <a:xfrm>
                <a:off x="284852" y="2895600"/>
                <a:ext cx="8627801" cy="15232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IN" sz="2400" i="1" baseline="-25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  <m:r>
                                        <a:rPr lang="en-IN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IN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IN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</m:sSub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  <m:e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</m:e>
                      </m:nary>
                      <m:r>
                        <a:rPr lang="en-IN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A960423-50C4-9BDC-3071-0BE7142A25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852" y="2895600"/>
                <a:ext cx="8627801" cy="1523238"/>
              </a:xfrm>
              <a:prstGeom prst="rect">
                <a:avLst/>
              </a:prstGeom>
              <a:blipFill>
                <a:blip r:embed="rId5"/>
                <a:stretch>
                  <a:fillRect t="-4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699A26D-25AC-6E6F-C07F-EC1924AA4810}"/>
                  </a:ext>
                </a:extLst>
              </p:cNvPr>
              <p:cNvSpPr txBox="1"/>
              <p:nvPr/>
            </p:nvSpPr>
            <p:spPr>
              <a:xfrm>
                <a:off x="457200" y="4495800"/>
                <a:ext cx="835798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/>
                  <a:t>Where,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IN" dirty="0"/>
                  <a:t>is defined 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IN" dirty="0"/>
                  <a:t>  also define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699A26D-25AC-6E6F-C07F-EC1924AA4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495800"/>
                <a:ext cx="8357980" cy="461665"/>
              </a:xfrm>
              <a:prstGeom prst="rect">
                <a:avLst/>
              </a:prstGeom>
              <a:blipFill>
                <a:blip r:embed="rId6"/>
                <a:stretch>
                  <a:fillRect l="-948" t="-10667" b="-29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E7F9AA8-7C0E-B623-AA22-FF855B5036AC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E7F9AA8-7C0E-B623-AA22-FF855B5036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5029200"/>
                <a:ext cx="4572000" cy="461665"/>
              </a:xfrm>
              <a:prstGeom prst="rect">
                <a:avLst/>
              </a:prstGeom>
              <a:blipFill>
                <a:blip r:embed="rId7"/>
                <a:stretch>
                  <a:fillRect l="-933" b="-1710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0E9547E-0BAE-6A2B-BA3C-EA5682EDC591}"/>
                  </a:ext>
                </a:extLst>
              </p:cNvPr>
              <p:cNvSpPr txBox="1"/>
              <p:nvPr/>
            </p:nvSpPr>
            <p:spPr>
              <a:xfrm>
                <a:off x="533400" y="1185442"/>
                <a:ext cx="8475401" cy="11005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IN" sz="2400" i="1" baseline="-25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</m:acc>
                                          <m:r>
                                            <a:rPr lang="en-IN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IN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𝑖𝑛</m:t>
                                      </m:r>
                                    </m:sub>
                                    <m:sup/>
                                  </m:sSubSup>
                                  <m: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</m:acc>
                                          <m:r>
                                            <a:rPr lang="en-IN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𝑜𝑢𝑡</m:t>
                                      </m:r>
                                    </m:sub>
                                    <m:sup/>
                                  </m:sSubSup>
                                </m:e>
                              </m:d>
                            </m:e>
                            <m:sub>
                              <m:r>
                                <a:rPr lang="en-IN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nary>
                      <m:r>
                        <a:rPr lang="en-IN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0E9547E-0BAE-6A2B-BA3C-EA5682EDC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185442"/>
                <a:ext cx="8475401" cy="110055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171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/>
      <p:bldP spid="23" grpId="0"/>
      <p:bldP spid="26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9AA8F-BB79-44BE-887B-7665FAAC4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8845-7121-0389-6840-62DC7DFF0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STEADY-FLOW PROCESSES in an Heat Exchanger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B328890C-7A42-1CEC-BB4D-688DFADEDA1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D845DBE-0D47-63D3-F69F-7AED07BF17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860280C-5056-3675-C2F2-05E286E76D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3F09FDCE-E698-AFCF-8C92-4AD7C0EF8A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6700093-B048-DE37-1992-49C8CCB662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D41D3DD-D5E0-F593-4A07-F13467EC6E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D2D488E-96F0-A587-8A6E-C99305C905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84DA54D-4AE1-962A-B993-7AAC1526B6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5B2B5D6F-735D-D5FA-326D-E80EC1A062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873BE0A-E66F-9D15-CFE8-EB15048E90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BAF173A-8B6E-A181-AA6D-672EC9F615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93804C3-BA0C-4409-91F1-F7810D62A4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0EC1518D-87D0-1F6A-4036-64917853FB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8E26E6E-7F3E-30C3-4471-515B6211D9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78230A48-4AB3-724B-52A2-0B03BD2414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9F93096-6DC6-9DD4-D1A4-99EAE548BA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A171B03-C1C6-5155-7105-0E57315EEF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6FC8BA0-AD2E-B215-D442-EDE5AD22EDB2}"/>
                  </a:ext>
                </a:extLst>
              </p:cNvPr>
              <p:cNvSpPr txBox="1"/>
              <p:nvPr/>
            </p:nvSpPr>
            <p:spPr>
              <a:xfrm>
                <a:off x="454742" y="1219200"/>
                <a:ext cx="8475401" cy="11005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IN" sz="2400" i="1" baseline="-25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</m:acc>
                                          <m:r>
                                            <a:rPr lang="en-IN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𝜓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IN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𝑖𝑛</m:t>
                                      </m:r>
                                    </m:sub>
                                    <m:sup/>
                                  </m:sSubSup>
                                  <m: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</m:acc>
                                          <m:r>
                                            <a:rPr lang="en-IN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𝜓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𝑜𝑢𝑡</m:t>
                                      </m:r>
                                    </m:sub>
                                    <m:sup/>
                                  </m:sSubSup>
                                </m:e>
                              </m:d>
                            </m:e>
                            <m:sub>
                              <m:r>
                                <a:rPr lang="en-IN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nary>
                      <m:r>
                        <a:rPr lang="en-IN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6FC8BA0-AD2E-B215-D442-EDE5AD22ED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42" y="1219200"/>
                <a:ext cx="8475401" cy="11005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44BC87D-D827-9513-389C-290FD541E66C}"/>
                  </a:ext>
                </a:extLst>
              </p:cNvPr>
              <p:cNvSpPr txBox="1"/>
              <p:nvPr/>
            </p:nvSpPr>
            <p:spPr>
              <a:xfrm>
                <a:off x="457200" y="4021308"/>
                <a:ext cx="8475401" cy="11005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IN" sz="2400" i="1" baseline="-25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</m:acc>
                                          <m:r>
                                            <a:rPr lang="en-IN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𝜓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IN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𝑖𝑛</m:t>
                                      </m:r>
                                    </m:sub>
                                    <m:sup/>
                                  </m:sSubSup>
                                </m:e>
                              </m:d>
                            </m:e>
                            <m:sub>
                              <m:r>
                                <a:rPr lang="en-IN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r>
                        <a:rPr lang="en-IN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</m:acc>
                                          <m:r>
                                            <a:rPr lang="en-IN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𝜓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𝑜𝑢𝑡</m:t>
                                      </m:r>
                                    </m:sub>
                                    <m:sup/>
                                  </m:sSubSup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nary>
                      <m:r>
                        <a:rPr lang="en-I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44BC87D-D827-9513-389C-290FD541E6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021308"/>
                <a:ext cx="8475401" cy="110055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 descr="Exergy Inflow&#10;&#10;AI-generated content may be incorrect.">
            <a:extLst>
              <a:ext uri="{FF2B5EF4-FFF2-40B4-BE49-F238E27FC236}">
                <a16:creationId xmlns:a16="http://schemas.microsoft.com/office/drawing/2014/main" id="{A269BC32-0F8A-06B9-9E86-F714549E50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5088108"/>
            <a:ext cx="3276600" cy="1220010"/>
          </a:xfrm>
          <a:prstGeom prst="rect">
            <a:avLst/>
          </a:prstGeom>
        </p:spPr>
      </p:pic>
      <p:pic>
        <p:nvPicPr>
          <p:cNvPr id="29" name="Picture 28" descr="Exergy Outflow&#10;&#10;AI-generated content may be incorrect.">
            <a:extLst>
              <a:ext uri="{FF2B5EF4-FFF2-40B4-BE49-F238E27FC236}">
                <a16:creationId xmlns:a16="http://schemas.microsoft.com/office/drawing/2014/main" id="{8EA5505E-8000-3BBB-D30F-C25DCAA740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0220" y="5251556"/>
            <a:ext cx="1579180" cy="1225444"/>
          </a:xfrm>
          <a:prstGeom prst="rect">
            <a:avLst/>
          </a:prstGeom>
        </p:spPr>
      </p:pic>
      <p:pic>
        <p:nvPicPr>
          <p:cNvPr id="31" name="Picture 30" descr="Destroyed Exergy.&#10;&#10;AI-generated content may be incorrect.">
            <a:extLst>
              <a:ext uri="{FF2B5EF4-FFF2-40B4-BE49-F238E27FC236}">
                <a16:creationId xmlns:a16="http://schemas.microsoft.com/office/drawing/2014/main" id="{BBC12D44-CEEE-C347-0825-B79374A17B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5892" y="5240508"/>
            <a:ext cx="1667108" cy="9812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5E71C6C-8934-6C38-482F-A0075963E841}"/>
                  </a:ext>
                </a:extLst>
              </p:cNvPr>
              <p:cNvSpPr txBox="1"/>
              <p:nvPr/>
            </p:nvSpPr>
            <p:spPr>
              <a:xfrm>
                <a:off x="609600" y="2438400"/>
                <a:ext cx="8091942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IN" dirty="0"/>
                  <a:t> is precisely named as specific exergy of a system.</a:t>
                </a:r>
              </a:p>
              <a:p>
                <a:r>
                  <a:rPr lang="en-IN" dirty="0"/>
                  <a:t>Similarly Exergy of a system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Ψ</m:t>
                    </m:r>
                    <m:r>
                      <a:rPr lang="en-I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I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IN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5E71C6C-8934-6C38-482F-A0075963E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438400"/>
                <a:ext cx="8091942" cy="1200329"/>
              </a:xfrm>
              <a:prstGeom prst="rect">
                <a:avLst/>
              </a:prstGeom>
              <a:blipFill>
                <a:blip r:embed="rId8"/>
                <a:stretch>
                  <a:fillRect l="-1130" t="-4061" r="-75" b="-1066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6E78E7F-8F76-0303-4D57-010E2C27B7D0}"/>
                  </a:ext>
                </a:extLst>
              </p14:cNvPr>
              <p14:cNvContentPartPr/>
              <p14:nvPr/>
            </p14:nvContentPartPr>
            <p14:xfrm>
              <a:off x="8263440" y="4289760"/>
              <a:ext cx="507240" cy="437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6E78E7F-8F76-0303-4D57-010E2C27B7D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54080" y="4280400"/>
                <a:ext cx="525960" cy="45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317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A8807-6435-A994-3278-A2CA105E0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6A551-D98A-519A-05A7-AE2D1F537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5824630" cy="765937"/>
          </a:xfrm>
        </p:spPr>
        <p:txBody>
          <a:bodyPr/>
          <a:lstStyle/>
          <a:p>
            <a:r>
              <a:rPr lang="en-IN" sz="2800" dirty="0"/>
              <a:t>Exergy wheel diagram for a simple Rankine Cycle Plant</a:t>
            </a:r>
            <a:endParaRPr lang="en-US" sz="2800" dirty="0"/>
          </a:p>
        </p:txBody>
      </p:sp>
      <p:pic>
        <p:nvPicPr>
          <p:cNvPr id="22" name="Content Placeholder 21" descr="The diagram illustrates a thermodynamic cycle with components labeled as QH, Pump, Heater, Turbine, W, p, Condenser, and Qo, indicating a flow of energy or heat through each component.&#10;&#10;AI-generated content may be incorrect.">
            <a:extLst>
              <a:ext uri="{FF2B5EF4-FFF2-40B4-BE49-F238E27FC236}">
                <a16:creationId xmlns:a16="http://schemas.microsoft.com/office/drawing/2014/main" id="{C560B69D-85B6-21ED-A263-CA13CACE42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20675" y="1295400"/>
            <a:ext cx="3211707" cy="2880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097BF309-E60A-FD66-D17F-9254D5B6110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DB5112C-B24C-86C6-E143-559A383BF4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1F1674E-4DF5-D40D-CBF9-CE9D5794DE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C47263E7-06ED-A510-27B6-990D34E381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793569A9-E877-C7FB-78FD-B07CAAEC30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E43B5CC5-F415-60AB-FF4B-8D77676137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2C0D88CB-4A42-53FB-FF42-C3C876BDA6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D32D6EF9-B5DC-1656-F1FF-BEF3A1D4EA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4B9D376-59A6-2E41-AC25-E470C0FF3E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BCAAFBB6-D7AF-1570-33EB-E68DEE550E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81B2B55-FD7A-B9C9-4B92-93DA404E79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91A67D2-5167-1186-1F53-7CC933FD09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269C4983-A998-35A6-1491-5E1D3E9F40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EB0B1BCF-EB71-5709-2961-498FB57329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1E0BDF31-EF9F-79CC-B66D-1093F1BC7E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42DCA00-5A46-1B41-61D3-915CFA4730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92CF02-9A86-2218-4843-F60208137A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 descr="The diagram illustrates a thermodynamic cycle involving a heat exchanger, compressor (Pump), turbine, and condenser, with associated energy equations and flow directions.&#10;&#10;AI-generated content may be incorrect.">
            <a:extLst>
              <a:ext uri="{FF2B5EF4-FFF2-40B4-BE49-F238E27FC236}">
                <a16:creationId xmlns:a16="http://schemas.microsoft.com/office/drawing/2014/main" id="{1F14A31C-107F-47B1-D819-13E45071D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4260" y="1295400"/>
            <a:ext cx="4696340" cy="4953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7E78360-1A16-C0DE-5113-6C5406D092F9}"/>
                  </a:ext>
                </a:extLst>
              </p14:cNvPr>
              <p14:cNvContentPartPr/>
              <p14:nvPr/>
            </p14:nvContentPartPr>
            <p14:xfrm>
              <a:off x="597960" y="4333680"/>
              <a:ext cx="3578760" cy="2198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7E78360-1A16-C0DE-5113-6C5406D092F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8600" y="4324320"/>
                <a:ext cx="3597480" cy="221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877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5A68D-D0DA-C1A9-24F8-66317F91B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426F5-7583-4C7B-3BB2-27DF65B2A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NONFLOW PROCESSES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F5D414-3C93-EDF4-FB7C-32C2E9F934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675" y="1219200"/>
                <a:ext cx="8420763" cy="5460238"/>
              </a:xfrm>
            </p:spPr>
            <p:txBody>
              <a:bodyPr/>
              <a:lstStyle/>
              <a:p>
                <a:r>
                  <a:rPr lang="en-IN" sz="2400" dirty="0"/>
                  <a:t>Consider the process 1 → 2 executed by a closed system while in contact with </a:t>
                </a:r>
                <a:r>
                  <a:rPr lang="en-IN" sz="2400" i="1" dirty="0"/>
                  <a:t>n +1 </a:t>
                </a:r>
                <a:r>
                  <a:rPr lang="en-IN" sz="2400" dirty="0"/>
                  <a:t>temperature reservoirs (</a:t>
                </a:r>
                <a:r>
                  <a:rPr lang="en-IN" sz="2400" i="1" dirty="0"/>
                  <a:t>T</a:t>
                </a:r>
                <a:r>
                  <a:rPr lang="en-IN" sz="2400" i="1" baseline="-25000" dirty="0"/>
                  <a:t>i</a:t>
                </a:r>
                <a:r>
                  <a:rPr lang="en-IN" sz="2400" dirty="0"/>
                  <a:t>, </a:t>
                </a:r>
                <a:r>
                  <a:rPr lang="en-IN" sz="2400" i="1" dirty="0" err="1"/>
                  <a:t>i</a:t>
                </a:r>
                <a:r>
                  <a:rPr lang="en-IN" sz="2400" i="1" dirty="0"/>
                  <a:t> = 0,1,…,n</a:t>
                </a:r>
                <a:r>
                  <a:rPr lang="en-IN" sz="2400" dirty="0"/>
                  <a:t>). </a:t>
                </a:r>
              </a:p>
              <a:p>
                <a:r>
                  <a:rPr lang="en-IN" sz="2400" dirty="0"/>
                  <a:t>Special among these reservoirs is </a:t>
                </a:r>
                <a:r>
                  <a:rPr lang="en-IN" sz="2400" i="1" dirty="0"/>
                  <a:t>T</a:t>
                </a:r>
                <a:r>
                  <a:rPr lang="en-IN" sz="2400" i="1" baseline="-25000" dirty="0"/>
                  <a:t>0</a:t>
                </a:r>
                <a:r>
                  <a:rPr lang="en-IN" sz="2400" dirty="0"/>
                  <a:t>, as its heat transfer </a:t>
                </a:r>
                <a:r>
                  <a:rPr lang="en-IN" sz="2400" i="1" dirty="0"/>
                  <a:t>Q</a:t>
                </a:r>
                <a:r>
                  <a:rPr lang="en-IN" sz="2400" i="1" baseline="-25000" dirty="0"/>
                  <a:t>0</a:t>
                </a:r>
                <a:r>
                  <a:rPr lang="en-IN" sz="2400" dirty="0"/>
                  <a:t> is assumed to vary in response to changes in the degree of irreversibility of the process, </a:t>
                </a:r>
                <a:r>
                  <a:rPr lang="en-IN" sz="2400" dirty="0" err="1"/>
                  <a:t>S</a:t>
                </a:r>
                <a:r>
                  <a:rPr lang="en-IN" sz="2400" baseline="-25000" dirty="0" err="1"/>
                  <a:t>gen</a:t>
                </a:r>
                <a:r>
                  <a:rPr lang="en-IN" sz="2400" dirty="0"/>
                  <a:t>. </a:t>
                </a:r>
              </a:p>
              <a:p>
                <a:r>
                  <a:rPr lang="en-IN" sz="2400" dirty="0"/>
                  <a:t>The available work </a:t>
                </a:r>
                <a:r>
                  <a:rPr lang="en-IN" sz="2400" i="1" dirty="0"/>
                  <a:t>E</a:t>
                </a:r>
                <a:r>
                  <a:rPr lang="en-IN" sz="2400" i="1" baseline="-25000" dirty="0"/>
                  <a:t>W</a:t>
                </a:r>
                <a:r>
                  <a:rPr lang="en-IN" sz="2400" dirty="0"/>
                  <a:t> delivered by the closed system process is obtained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IN" sz="2400" i="1" baseline="-25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where the nonflow availability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IN" sz="2400" dirty="0"/>
                  <a:t>) is shorthand notation for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IN" sz="2400" dirty="0"/>
              </a:p>
              <a:p>
                <a:endParaRPr lang="en-IN" sz="2400" dirty="0"/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F5D414-3C93-EDF4-FB7C-32C2E9F934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219200"/>
                <a:ext cx="8420763" cy="5460238"/>
              </a:xfrm>
              <a:blipFill>
                <a:blip r:embed="rId2"/>
                <a:stretch>
                  <a:fillRect l="-1014" t="-893" r="-166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39EF38D2-3482-1CA0-6657-9509281F75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14C9557-1A23-A0C2-8451-9A0D8BECC1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1BBCED85-7E48-14F6-AF94-0B8B3D594E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B775272-C4D2-60CF-FF77-343D8A4927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F5E6B38-6E87-CC9B-FCF5-F7EF2E3059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4B3399FF-E87F-0259-5A74-F1539CC055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D28B258-B42C-7847-69BA-D7338C5A5E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9903BC6B-86B7-44A3-F5B2-7B0D023C41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C53D2F8-EE08-90AB-3CED-C77381649F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25E1C704-4968-D552-E3C8-A3A8D8DB10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2B56166-6203-244A-BAE0-93F4D7EB4A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68CFC962-3F40-8B56-D532-E7DB8E308D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209CFBBE-32A0-6CA6-F9BE-43A720A0DB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35D1777-6003-0495-0EAA-9800DBAE40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FD85634-92D8-5612-0859-0262803348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6B4B62F-7C86-C3EC-ECD5-8926201315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D95487E-6F78-66AE-B808-8317BE9B6F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4794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53614-2EF5-76E2-A7A3-E77AE9D12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71B6D-C14B-B790-2152-D26E15127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NONFLOW PROCESSES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BB006F-F5AF-AAF8-06A5-B9FF681DC2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117928"/>
                <a:ext cx="8420763" cy="546023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I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The nonflow availability (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IN" sz="2400" dirty="0"/>
                  <a:t>) is a thermodynamic property of the system as long as </a:t>
                </a:r>
                <a:r>
                  <a:rPr lang="en-IN" sz="2400" i="1" dirty="0"/>
                  <a:t>T</a:t>
                </a:r>
                <a:r>
                  <a:rPr lang="en-IN" sz="2400" i="1" baseline="-25000" dirty="0"/>
                  <a:t>0</a:t>
                </a:r>
                <a:r>
                  <a:rPr lang="en-IN" sz="2400" dirty="0"/>
                  <a:t> and </a:t>
                </a:r>
                <a:r>
                  <a:rPr lang="en-IN" sz="2400" i="1" dirty="0"/>
                  <a:t>p</a:t>
                </a:r>
                <a:r>
                  <a:rPr lang="en-IN" sz="2400" i="1" baseline="-25000" dirty="0"/>
                  <a:t>0</a:t>
                </a:r>
                <a:r>
                  <a:rPr lang="en-IN" sz="2400" dirty="0"/>
                  <a:t> are fixed!</a:t>
                </a:r>
              </a:p>
              <a:p>
                <a:r>
                  <a:rPr lang="en-IN" sz="2400" dirty="0"/>
                  <a:t>An hypothetical application of above equation is in the evaluation of the most work that would become available as the closed system comes to thermal and mechanical equilibrium with the atmosphere.</a:t>
                </a:r>
              </a:p>
              <a:p>
                <a:r>
                  <a:rPr lang="en-IN" sz="2400" dirty="0"/>
                  <a:t> During a process in which the atmosphere is the only temperature reservoir with which the system interacts. </a:t>
                </a:r>
              </a:p>
              <a:p>
                <a:r>
                  <a:rPr lang="en-IN" sz="2400" dirty="0"/>
                  <a:t>By replacing the subscript 2 with 0 to indicate the final state and noting that the last two terms drop out from equation the maximum available work</a:t>
                </a:r>
              </a:p>
              <a:p>
                <a:endParaRPr lang="en-IN" sz="2400" dirty="0"/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BB006F-F5AF-AAF8-06A5-B9FF681DC2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117928"/>
                <a:ext cx="8420763" cy="5460238"/>
              </a:xfrm>
              <a:blipFill>
                <a:blip r:embed="rId2"/>
                <a:stretch>
                  <a:fillRect l="-941" r="-137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043DA432-CC44-A5BE-A199-D74A1AE0C0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F44A8C0-8CAD-6172-F1E3-F7AB16B4E1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E0EAEC0C-9649-023A-6713-DBFB8B0199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80BC702-B67B-807A-4BE6-9850151CB7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F63B953-541C-9D2E-E7C9-8483932065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E7516569-BA17-2CC2-E4D9-72879493BE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10571E61-28C8-9C9A-D490-3B79B97368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AB63192-1099-B436-2F99-2C016E5F93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C0C2B1D0-F541-AFB6-7C3B-A25A36E1D3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4465CCC-9A7A-5C02-B607-6988622B7F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3781EBF8-9977-BE1F-775E-EAFB067BF1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8E265E1E-65CE-EE80-1ED8-CDE1F05A68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0A5DB03-7485-1E2B-6DF0-4CFA173F74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F84D209-A61C-6BE9-DB4F-3EE9AFCF98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21BFDB54-8418-745F-1651-1E5FB5EC98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8431C88-FFBA-D6CE-7CDE-1CB8DF5573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2913F6C-1786-19F5-93CE-CE8931C8F4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487C8B0-9E6F-F121-8997-E5B3C62F8813}"/>
                  </a:ext>
                </a:extLst>
              </p:cNvPr>
              <p:cNvSpPr txBox="1"/>
              <p:nvPr/>
            </p:nvSpPr>
            <p:spPr>
              <a:xfrm>
                <a:off x="3581400" y="6099674"/>
                <a:ext cx="4577898" cy="4954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𝑟𝑒𝑣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487C8B0-9E6F-F121-8997-E5B3C62F88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6099674"/>
                <a:ext cx="4577898" cy="4954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164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F83AB-E79A-BCAE-D74C-936C1F45E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4412-6F86-27D6-BB07-BF950FEDB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NONFLOW PROCESSES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A9893A-FB6A-69E7-7D33-8A4DDF3024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949448"/>
                <a:ext cx="8420763" cy="4628718"/>
              </a:xfrm>
            </p:spPr>
            <p:txBody>
              <a:bodyPr/>
              <a:lstStyle/>
              <a:p>
                <a:r>
                  <a:rPr lang="en-IN" sz="2400" dirty="0"/>
                  <a:t>The difference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IN" sz="2400" dirty="0"/>
                  <a:t> is the nonflow exergy of the system and given the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Ξ</m:t>
                    </m:r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IN" sz="2400" dirty="0">
                    <a:sym typeface="Symbol" panose="05050102010706020507" pitchFamily="18" charset="2"/>
                  </a:rPr>
                  <a:t></a:t>
                </a:r>
                <a:r>
                  <a:rPr lang="en-IN" sz="2400" dirty="0"/>
                  <a:t>).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Ξ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I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I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IN" sz="2400" b="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I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</m:t>
                    </m:r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I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I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IN" sz="2400" b="0" dirty="0">
                  <a:ea typeface="Cambria Math" panose="02040503050406030204" pitchFamily="18" charset="0"/>
                </a:endParaRPr>
              </a:p>
              <a:p>
                <a:r>
                  <a:rPr lang="en-IN" sz="2400" dirty="0"/>
                  <a:t>The nonflow exergy is the reversible work delivered by a closed system during a process in which the atmosphere (</a:t>
                </a:r>
                <a:r>
                  <a:rPr lang="en-IN" sz="2400" i="1" dirty="0"/>
                  <a:t>T</a:t>
                </a:r>
                <a:r>
                  <a:rPr lang="en-IN" sz="2400" i="1" baseline="-25000" dirty="0"/>
                  <a:t>0</a:t>
                </a:r>
                <a:r>
                  <a:rPr lang="en-IN" sz="2400" dirty="0"/>
                  <a:t>) is the only temperature reservoir available. </a:t>
                </a:r>
              </a:p>
              <a:p>
                <a:r>
                  <a:rPr lang="en-IN" sz="2400" dirty="0"/>
                  <a:t>The final state of equilibrium with the atmosphere, (⋅)</a:t>
                </a:r>
                <a:r>
                  <a:rPr lang="en-IN" sz="2400" baseline="-25000" dirty="0"/>
                  <a:t>0</a:t>
                </a:r>
                <a:r>
                  <a:rPr lang="en-IN" sz="2400" dirty="0"/>
                  <a:t>, is called the restricted dead state of the system. </a:t>
                </a:r>
              </a:p>
              <a:p>
                <a:r>
                  <a:rPr lang="en-IN" sz="2400" dirty="0"/>
                  <a:t>The “restricted” dead state is a state of only mechanical and thermal equilibrium with the atmosphere (</a:t>
                </a:r>
                <a:r>
                  <a:rPr lang="en-IN" sz="2400" i="1" dirty="0"/>
                  <a:t>p = p</a:t>
                </a:r>
                <a:r>
                  <a:rPr lang="en-IN" sz="2400" i="1" baseline="-25000" dirty="0"/>
                  <a:t>0</a:t>
                </a:r>
                <a:r>
                  <a:rPr lang="en-IN" sz="2400" i="1" dirty="0"/>
                  <a:t>,T = T</a:t>
                </a:r>
                <a:r>
                  <a:rPr lang="en-IN" sz="2400" i="1" baseline="-25000" dirty="0"/>
                  <a:t>0</a:t>
                </a:r>
                <a:r>
                  <a:rPr lang="en-IN" sz="2400" dirty="0"/>
                  <a:t>).</a:t>
                </a:r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A9893A-FB6A-69E7-7D33-8A4DDF3024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949448"/>
                <a:ext cx="8420763" cy="4628718"/>
              </a:xfrm>
              <a:blipFill>
                <a:blip r:embed="rId2"/>
                <a:stretch>
                  <a:fillRect l="-1086" t="-1054" r="-17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EF53BF6E-96D3-A610-828E-E6A908908B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8C4FD79C-3F4B-43C7-309D-E9A87B98D5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E5B53FD-748D-3588-AE3B-D90084778A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704D1B2F-1082-1443-D229-1C5924950D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E21C577-D958-8A74-DF9A-6E456D29B0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E74B8006-E502-1B55-00DA-F74C5900AC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2701DCB9-41DD-9E21-338F-41D550C064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F771AF3A-6573-867B-65AE-9DFB9CEB4D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EC0EC72-07AD-FB5E-2604-B7F8C2AC2A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8E88583-CEB1-2B1C-A76B-96DEDAF043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D56252A-CED7-E2B1-8478-263B93BBD6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68186C3-5264-080E-69A0-B91D87B058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4BEE5E10-66E4-BE8E-A71B-FBDD7A9BBA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39D28C4-0297-E9B0-0586-9232F81DA9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6C10C03-73D0-7903-4AFA-160280E53E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FD0795AC-FFC8-F426-51A0-6BA60BD21D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A743B8-7DAE-7017-D638-7467DC7824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BA3DC40-5398-429C-2F15-E8F89F3D3100}"/>
                  </a:ext>
                </a:extLst>
              </p:cNvPr>
              <p:cNvSpPr txBox="1"/>
              <p:nvPr/>
            </p:nvSpPr>
            <p:spPr>
              <a:xfrm>
                <a:off x="1600200" y="1172497"/>
                <a:ext cx="4577898" cy="4954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𝑟𝑒𝑣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BA3DC40-5398-429C-2F15-E8F89F3D31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1172497"/>
                <a:ext cx="4577898" cy="4954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764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6538</TotalTime>
  <Words>1251</Words>
  <Application>Microsoft Office PowerPoint</Application>
  <PresentationFormat>On-screen Show (4:3)</PresentationFormat>
  <Paragraphs>126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Blackadder ITC</vt:lpstr>
      <vt:lpstr>Calibri</vt:lpstr>
      <vt:lpstr>Cambria Math</vt:lpstr>
      <vt:lpstr>Script MT Bold</vt:lpstr>
      <vt:lpstr>Symbol</vt:lpstr>
      <vt:lpstr>Times New Roman</vt:lpstr>
      <vt:lpstr>Blank Presentation</vt:lpstr>
      <vt:lpstr>Basics of Modern Thermodynamic Analysis </vt:lpstr>
      <vt:lpstr>A CV Reversibly Interacting with  with the ambience and n reservoirs</vt:lpstr>
      <vt:lpstr>Availability of Reversible Work</vt:lpstr>
      <vt:lpstr>A CV Irreversibly Interacting with  with the ambience and n reservoirs</vt:lpstr>
      <vt:lpstr>Irreversible Work Exchanging Atmosphere</vt:lpstr>
      <vt:lpstr>Work Exchanging Atmosphere</vt:lpstr>
      <vt:lpstr>Work Exchanging Atmosphere</vt:lpstr>
      <vt:lpstr>Modern Terminology of Thermodynamics</vt:lpstr>
      <vt:lpstr>Modern Terminology of Thermodynamics</vt:lpstr>
      <vt:lpstr>Exergy Balance in a Reversible Open System</vt:lpstr>
      <vt:lpstr>The Lost Work</vt:lpstr>
      <vt:lpstr>The Destruction due to Heat Transfer Irreversibility</vt:lpstr>
      <vt:lpstr>The Destruction due to Other Irreversibility</vt:lpstr>
      <vt:lpstr>STEADY-FLOWPROCESSES - RTT</vt:lpstr>
      <vt:lpstr>STEADY-FLOWPROCESSES</vt:lpstr>
      <vt:lpstr>STEADY-FLOW PROCESSES with Non-mixing flows</vt:lpstr>
      <vt:lpstr>STEADY-FLOW PROCESSES with Non-mixing flows</vt:lpstr>
      <vt:lpstr>STEADY-FLOW PROCESSES in an Heat Exchanger</vt:lpstr>
      <vt:lpstr>Exergy wheel diagram for a simple Rankine Cycle Plant</vt:lpstr>
      <vt:lpstr>NONFLOW PROCESSES</vt:lpstr>
      <vt:lpstr>NONFLOW PROCESSES</vt:lpstr>
      <vt:lpstr>NONFLOW PROCESSES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PMV Subbarao</cp:lastModifiedBy>
  <cp:revision>586</cp:revision>
  <cp:lastPrinted>2002-07-26T02:11:33Z</cp:lastPrinted>
  <dcterms:created xsi:type="dcterms:W3CDTF">2002-07-26T01:39:54Z</dcterms:created>
  <dcterms:modified xsi:type="dcterms:W3CDTF">2026-10-09T03:38:05Z</dcterms:modified>
</cp:coreProperties>
</file>