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94" r:id="rId2"/>
    <p:sldId id="1331" r:id="rId3"/>
    <p:sldId id="1315" r:id="rId4"/>
    <p:sldId id="409" r:id="rId5"/>
    <p:sldId id="408" r:id="rId6"/>
    <p:sldId id="410" r:id="rId7"/>
    <p:sldId id="425" r:id="rId8"/>
    <p:sldId id="1293" r:id="rId9"/>
    <p:sldId id="426" r:id="rId10"/>
    <p:sldId id="414" r:id="rId11"/>
    <p:sldId id="415" r:id="rId12"/>
    <p:sldId id="416" r:id="rId13"/>
    <p:sldId id="417" r:id="rId14"/>
    <p:sldId id="418" r:id="rId15"/>
    <p:sldId id="422" r:id="rId16"/>
    <p:sldId id="1330" r:id="rId17"/>
    <p:sldId id="506" r:id="rId18"/>
    <p:sldId id="498" r:id="rId19"/>
    <p:sldId id="1295" r:id="rId20"/>
    <p:sldId id="1296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9900"/>
    <a:srgbClr val="000099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02:31:40.4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7490 9962 980 0,'4'-2'91'0,"0"-6"-77"0,4 3 6 0,0 1-14 0,1-3 35 0,5-2-35 0,-1 1 8 0,2-1-7 0,0-1 12 0,-3-1-6 0,5-3-14 0,-1 1 8 0,3-1-3 0,1 2-6 0,-2 2 2 0,-2 0-6 0,1 3-7 0,-4-1 18 0,2 1-8 0,1 2 10 0,-4-1-3 0,-1 2-8 0,-2 1 6 0,3 1-8 0,-5 2-3 0,1 0 13 0,-8 0-14 0,0 0 14 16,1 0-1-16,8 2-3 0,-9 0 16 0,0 1-14 0,-1-1 2 0,-1 1 0 0,5 2-6 0,-1-1 6 0,0-1 4 0,-4 0-3 0,-2 1 2 0,2 1-5 0,0 0-8 0,2 2 10 0,4-3-6 0,-4 1 7 0,2-1 0 0,-2 1-4 0,0 0 7 0,-2 0-8 0,2-2-2 0,0 2 3 0,-1 0-8 0,4 1 7 0,-1 3-2 0,-2-2 5 0,3 0 5 0,-6-4-2 0,3 5-11 0,0-1 13 16,0 2-15-16,4 3 15 0,-3-6-3 0,2 1-4 15,-1 1 13-15,1-2-12 0,-3 1 1 0,4 2 5 16,-7-4-8-16,2 2 6 0,1-3-6 0,-3-1 2 16,4 1 8-16,1-2-6 0,0-1-6 0,0-1 15 15,-2 0-5-15,0 0 10 0,8-7-6 0,-5 4-8 16,3 1 2-16,-6 2-2 0,8-4-4 0,-3-4 5 15,3 1-8-15,0 0 8 0,-5-4-2 0,6 6-3 16,-1-5 2-16,0 0-3 0,0 1 2 0,-5-1-11 16,2 3-19-1,-2 1 3-15,3 3-47 16,-5 0-174-16,3 0-36 0</inkml:trace>
  <inkml:trace contextRef="#ctx0" brushRef="#br0" timeOffset="1847.18">7356 9452 262 0,'-1'-7'15'0,"1"0"18"0,1 0 16 0,0 2 1 0,0-1-14 0,-3 2-9 0,3 1 2 0,8 2-7 0,-9 0-25 0,5 1 8 0,-5-3-12 0,-1 1 12 16,1 2 5-16,0 0-6 0,0 0 15 0,0 0-15 16,0 0-1-16,0 0 11 0,0 0-15 0,0 0 15 15,0 0-2-15,0 0 0 0,0 0 9 0,0 0-8 0,0 0-11 16,0 0 13-16,0 1-10 0,0 0 13 0,0 0-7 0,0 0 5 31,-4 15 5-31,0-12-3 0,4 4-4 0,0 0 9 0,-1 4-14 16,-4-4 14-16,5 0-3 0,-2 5-5 0,2-4 8 15,-1 7-10-15,-6-1-6 0,6 0 10 0,-1 5-6 16,4-1 7-16,1 4-10 0,-5 1-8 0,1-2 6 0,-6 4-5 16,3-2 1-16,1-1 10 0,1 1-10 0,1-2 11 0,-5-2 6 0,4-1-11 15,-1-2 9-15,0-1-14 16,2-3-9-16,0 0 23 0,-2-5-17 0,2 1 20 0,5-1-10 0,-3-3 5 16,2 2 13-16,2-4-9 0,-3 1-6 0,1-4 36 15,2 0-13-15,1-4 21 0,-5-1-22 0,8 1-25 16,-2-5 3-16,4 1-9 0,0-3-4 0,3-3 8 15,2 3-2-15,1 0 5 0,7 1-11 0,-4-1-1 0,1 2-4 0,4 1 4 16,-3 1-10 0,3 1 8-16,-1 2-5 0,-6 0 6 0,1 1-4 15,0 3 4-15,0 0-3 0,-3 2 2 0,0 1-13 16,-4 1 17-16,0 0-10 0,2 2 12 0,-4 0-2 0,4 0-1 16,-2 1 6-16,-4-3-6 0,1-1 3 0,-1 1 6 15,0-1-1-15,-1 1 3 0,-1-2 2 0,0-1-7 0,2 1 8 0,0-2-9 0,-1 2-5 16,-7-2 14-1,8 1-14-15,-7-1 14 0,5-2-7 0,-4-1-3 16,-2 1 4-16,4 0-5 0,-2 1-1 0,0-1 6 0,-2-2-1 16,0 0 1-16,0-4-6 0,-1 2 5 15,1-1-3-15,0 3 4 0,0-2-2 0,-3 2-6 0,2-2 0 16,-6 0-2-16,2-1 2 0,0 2 2 16,-2 1 3-16,2 0-5 0,1 1-20 0,-1 0 25 0,5 3-14 0,0 0 18 15,0 0-16-15,-13-3 7 16,10 3-1-16,-4 0 1 0,0 0 1 0,1 0-1 0,2 0-1 0,0 0 0 0,4 0 2 0,-5 0 1 15,-2 0 2-15,5 0-4 0,2 0-10 0,0 0 16 16,0 0-10-16,-2 0 14 16,1 0-6-16,0 0-5 0,0 0 5 0,1 0-5 15,-1 0 3-15,1 0-2 0,0 0-4 16,-1 0 1-16,1 0 5 0,0 1-1 0,0 0-1 16,0 0-1-16,-11 21-21 0,10-17 28 0,1 1-11 15,3 1 16-15,-3 0-5 0,1 3-8 0,1 0 8 0,-2 1-8 16,2 1 5-16,1 1-1 0,2 5-2 0,-1-4 2 15,-1 3 10-15,-1-2-1 0,1-2 9 0,0 7-7 16,-2-6 3-16,3 1-16 0,-3 2 5 0,-1-8-5 16,1 3 11-16,2 0-5 0,-2-1 0 0,2-2-3 15,-1 2-4-15,-1-5 13 0,1-2-8 0,3-1 12 16,-6-1-8-16,4-2-1 0,6 1 7 0,-9-1-5 16,5-3 3-16,-2-1-3 0,-3-2-2 0,7-4 2 0,-3 1 0 15,1-2-8-15,-6-4 0 0,9 0-1 0,0-1 0 16,-2-1 3-16,7-2-3 0,-11 1 3 0,-2-1-1 15,2 3-2-15,-3 0 5 0,-3 5-4 0,1-2-1 16,-3 0 1-16,3 2-7 0,-1-1 5 0,1 6 6 0,-1 0-12 16,1 2 8-16,-5 0-11 0,1 1 7 0,-2 3-4 15,-3-2 1-15,6 2-1 0,1 0 3 0,0 0 2 16,0 2-1-16,-6-1 1 0,4 1 2 0,1-2 1 16,6 0 0-16,0 0 2 0,0 0-1 0,0 0-1 15,0 0 4-15,0 0-4 0,0-1-7 0,0 0 8 16,7-15 0-16,6 12 4 0,-3-1-6 0,1 1-1 15,3-2 0-15,0 1 0 0,-1 1-2 0,2-1 1 16,-1 1-6-16,-2-1 5 0,8-1 2 0,0 2 1 0,2 1 0 16,3 1-1-16,-6 1-16 0,-2 3 17 0,-2 2-13 15,0 1 13-15,0 2-6 0,-6 0 1 0,2 1 4 16,-2 1-4-16,0 1-4 0,-3-2 9 0,0 1-5 16,-1-1 6-16,-2 0 5 0,-2-1-8 0,0 1 7 15,0-2-7-15,-1 0 10 0,1 2-9 0,-2-3 6 0,-1-1-6 16,0 1 8-16,-3-4-5 0,3 2-2 0,-3 3 0 15,2-4-3-15,0 2 10 0,0-3-7 0,0 3 10 16,-1-3-2-16,2 0-6 0,0-1 9 0,2 0-8 16,0 0 9-16,0 0-9 0,0-1 9 0,-2 0-8 15,2 0 2-15,-7-16-6 0,8 13-6 0,-1-2 5 16,0-1 16-16,1 3-19 0,1-3 5 0,1 0-10 0,1 0 9 16,-1 0 0-16,0 1 5 0,0-1-5 15,2 0 0-15,-2-2 2 0,2 1-8 0,-1-2 6 0,1 1 3 0,2 0-3 16,-2 0 6-16,3-1-6 0,-1 0-1 15,-1 1-3-15,3 3 4 0,-2 0-3 0,-1 0 9 16,1 1-11-16,0-1 4 0,1 2-7 0,2-1 6 0,-1 3-1 16,2 0-1-16,-2 2 1 0,-5-1 2 0,7 0-1 15,-7 1 5-15,3 0-3 0,-1 1-13 0,-4-1 18 16,5-3-15-16,0 2 16 0,-1 1-11 0,5 0 10 16,-6 1 0-16,-5-1 2 0,2 0-20 0,12 0 16 0,-7 0-4 15,2 0 8-15,-5-2-5 0,-1 1 0 16,3 1 1-16,-4-1-2 0,-2 1-9 0,10 0-13 0,-9 0-32 0,3 0 8 15,3-1-78-15,-6-1-141 0,6-1-4 0</inkml:trace>
  <inkml:trace contextRef="#ctx0" brushRef="#br0" timeOffset="2449.75">8496 9379 275 0,'-4'-1'110'0,"0"0"-22"0,-1-2-7 0,-1 1-3 0,2 0-20 0,4 2 4 16,0 0-5-16,0 0 4 0,-1-1-22 0,1 0-4 0,-1 0-4 0,1 0 1 15,0 0-21-15,0 0 16 0,0 0-16 0,0 0 19 16,0 0-3 0,0 0-8-16,0 0 11 0,0 0-15 0,1 0-15 0,12-4 18 0,-8 10-16 0,0 3 20 15,-3 0-10-15,3 2-7 16,0 1 6-16,1 3-7 0,-2 0 0 0,1 1 4 0,-3 4-4 0,0-1 5 0,-1 2 4 16,-1 1-5-16,0-2 11 0,-1 3-9 0,0 1 6 15,-2-3-6 1,2 2-7-16,-4-3 5 0,2-1 3 0,-1 0-1 15,0-3 4-15,-3-1-6 0,1-1-9 0,2-3 16 0,-3 0-12 16,1-2 16-16,-1-3-1 0,0-1-10 0,2-2 7 0,-1-1-9 0,0 1 1 0,1-1 4 16,-2-2-2-16,-1-1 2 0,4-2-5 15,-5-2 3-15,-2-1 1 0,2-2-1 0,-3-1-13 0,2 0 12 16,-1 0-14-16,-2 2 13 0,0 1-6 16,0 2-4-16,3 2 4 0,3 2-5 0,0 1-7 15,0 3 8-15,3 1-2 0,-4 4 5 0,1 2-4 0,4 3 4 16,-2 1-1-1,3 2 2-15,5 2 8 0,-3-2-10 0,4 0 1 0,1-2-4 0,-4 1 15 0,6-4 0 16,-3 1 6-16,3-4-7 16,3 2-12-16,2-2 22 0,3-2-9 0,2-1 15 0,-3-4-18 0,6 0 1 0,0-2 2 15,-3-1-1-15,3-2-10 0,-4-1 9 0,1 0-8 16,-1-1 10-16,-1-4-11 0,0-1-19 16,-2-2-16-16,-1-2 0 0,-1 1-36 0,1-1-41 0,-2-2-21 0,0-1-3 31,-1 1-11-31,0 2-54 0,-2 2 42 0,-1 2-51 0,0 1 48 15</inkml:trace>
  <inkml:trace contextRef="#ctx0" brushRef="#br0" timeOffset="9578.24">8926 9034 301 0,'-2'-7'114'0,"-2"-1"-7"0,1 0-11 0,1 2-6 0,-1 0-51 0,3 6-24 16,0 0-15-16,0 0 3 0,0 0-7 0,0 0 3 16,0 0 2-16,0 0-1 0,0 0-5 0,0 0 5 15,0 0-12-15,0 0 12 0,0 1 10 0,0-1 8 16,0 0 19-16,0 2-12 0,0-1 17 0,-3 14 8 15,7-8-8-15,0 4 7 0,2 1-7 0,-2 1-21 0,3 3 8 16,-1 1-13-16,2 2-11 0,-2-3 11 0,1 6-6 16,1-3 7-16,0 5-13 0,2 0-2 0,-1-2 2 15,1 2 0-15,-1 1-4 0,-1-1 5 0,0-1-7 16,2 1 7-16,-2-1 9 0,0-3-14 0,0 0 9 0,2 0-10 16,-2 0-2-16,-2 5 11 0,2-3-12 0,-5-1 13 15,2-1 2-15,-2-1-8 0,-1 0 14 16,0-4-15-16,2 0-17 0,1-1-11 0,-1-3-40 0,0-1 16 15,-3-5-85-15,-1-5-94 0</inkml:trace>
  <inkml:trace contextRef="#ctx0" brushRef="#br0" timeOffset="11608.38">9288 9163 1023 0,'-8'-9'14'0,"1"2"-12"16,0-1 6-16,-1 2-9 0,2 4 1 0,0 2-11 0,-1 1-5 15,1 5-2-15,1-1-12 0,-8-4-28 16,5 2 13-16,-1-3-17 0,-2-2 29 0,4 0 30 0,-1-1-2 16,0-2 10-16,1 1 6 0,-2 0 13 15,4 1 11-15,-4-2-2 0,4 1 7 0,1 3-7 16,-4-2-14-16,3 6 8 0,-1-3-23 0,2 2-2 0,-1 2 1 15,1 1-2-15,-1 4-11 0,-1-2 8 0,0 6-12 0,2-2 13 16,-1 2 1-16,-1 2-4 0,3-1 11 0,1 2-10 16,1-1-8-16,1 3 24 0,-2-1-11 15,1 3 18-15,1-3-2 0,0 0 1 0,1 0 3 16,1-3-4-16,0 1-15 0,2-2 12 0,2 0-13 0,5 0 13 16,-4-1-6-16,4 0-2 0,-3 0 5 15,2-1-6-15,2-2-6 0,-1 1 10 0,-1-2-6 0,-1 0 8 16,1-2-11-16,5-4 10 0,4 0-2 0,4-1 2 0,-2 2-17 15,-1-3 15-15,-2-2-8 0,-2-2 13 16,5-2-6-16,-3 1-4 0,0 2 3 0,0-3-4 0,1-1-11 0,-3-1 16 16,1 0-10-16,-3 0 12 0,1-1 2 15,-1 0-12-15,-1 0 8 0,-1 0-12 16,-3-1-3-16,-2 0 11 0,0 0-4 0,-3-2 7 0,1 2-1 16,-4 1-6-16,1-2 8 0,-2 2-8 0,-2-2-9 15,0 1 16-15,-1 1-19 0,-1 1 20 16,2 2-8-16,-4-2-4 0,-2 3 10 0,1 0-9 15,0 1-4-15,0 1 10 0,2 2-3 0,-1-1 6 0,0 1 0 0,2 1-4 16,-4 0 0-16,3 2-2 0,0-1-14 0,0 1 17 16,2 0-10-16,-2 1 14 0,2 1 10 15,3 0-13-15,-4 0 12 0,4 1-15 0,0 1 2 0,1 1 10 0,2-1-15 16,-3 1 13-16,3 1-1 0,0-2-7 0,1 2 9 0,3-1-11 16,-3 1 2-16,4 1 0 0,-1 0 1 15,0 1-2-15,0-1-2 0,1 0 2 16,0-3 1-16,1 1-2 0,-1 0-5 0,0 2 8 15,2 2-9-15,-3-2 10 0,2-1 1 0,2-1-2 16,-5-1 2-16,3 0-2 0,2-1 5 0,-3-4-8 0,4 0 7 16,-4-1-7-16,0 0 5 0,-1-2-2 0,2-1 4 0,-4 2-5 15,7-3-2-15,1 2 4 16,-2-5-8-16,5-1 7 0,-6 1 4 0,-1-2-7 0,4 4 7 0,-4-1-9 16,-3-1-12-16,3 2 21 0,-3-3-6 15,1-1 12-15,-1 1-6 0,-1 0-9 0,0 2 2 0,1 2-3 0,-3-2 10 0,1 0-10 16,-2-1-5-1,0-1-1-15,0 2 12 0,-2-2-3 0,1 1 12 16,-1 1-13-16,-1-2-8 0,1 1 11 0,-3-1-10 16,1-2 12-16,1 1-2 0,-2 0-1 0,0 0 5 15,1-2-7-15,-4-1-8 0,4-1 14 0,-2 1-9 0,1-1 12 0,-3-2-7 0,3 1-2 0,-3-4 8 16,4 0-7 0,-1-4-1-16,0 2 1 0,0-1-7 0,-1-1 7 15,2 4 2-15,1-2-4 0,0 3 5 0,-4 3-5 16,4-2-8-16,-1 1 10 0,2 1-10 0,3 0 11 15,-3 3 2-15,0-2-4 0,0 2 10 0,-2 0-11 16,1 2-8-16,1-1 12 0,-4 1-10 0,4 0 11 16,-2 0-3-16,0 2 5 0,2 1 4 0,-3-1-2 0,1 1-5 0,-1 0 7 15,2 0 0-15,-2 3 3 0,0 0-2 16,2 1-9-16,-2 1-4 0,-2-1-1 0,5 1-13 0,-3 0 14 16,1 1-12-16,1 3 12 0,-1-2-11 0,-1 2 2 0,-2-1 4 15,0 2-4-15,1 1-8 0,0 3 18 0,3 3-9 0,-1 0 11 16,-2 3-1-16,4 3 5 0,0 1 4 0,0 0-2 0,3 0-4 31,-4-1 4-31,1-2-7 0,0 3 5 0,2-1-6 0,5 0 5 16,-6 2 0-16,6-1 1 0,-7 1-12 0,4 1 10 15,5 0 1-15,-2 1 4 0,-1-1-6 0,-2-3-2 16,-1 3-6-16,2-1 3 0,-1-2-5 0,4 3 13 16,-1-4-2-16,-2-1 6 0,3 2-3 0,0-2-3 15,0 0 3-15,0-3-3 0,0-2-1 0,0-1 5 16,1 0-2-16,-1-2 4 0,0-1-5 0,0-2 2 15,0-2-5-15,0 1 4 0,2-2-4 0,-1 0 5 0,2 0-1 16,-2 0 1-16,-1-2 3 0,0-1-4 0,0 0 5 16,0-1-6-16,-1 0-1 0,-1 0 2 0,1-2-4 15,0-2 4-15,1 1 4 0,-1-2-4 0,-2 1 6 0,1-1-7 16,0-2-5-16,1-1 7 0,1-1-5 0,-3-2 7 16,-2 2-8-16,2-1 1 0,0 0 3 0,-2 1-1 15,1-1-4-15,0 1 5 0,0 0-7 0,-3 0 7 16,1 0-4-16,-2-1 0 0,-1 4 5 0,2 2-6 15,-1 2-12-15,1-1 13 0,-3 0-5 0,2-2 10 0,0 1-5 16,-2 5 0-16,5 1-4 0,-5 3 3 0,2-2 0 16,0 0-5-16,0 0 8 0,0 0-5 0,0 0 1 15,1 0 0-15,9-2-3 0,-2 5 4 16,-5-2 4-16,1-1-5 0,0 6-1 0,2-2-2 0,1 2 4 16,-1 4 1-16,2-1 3 0,-5 2-3 15,5 2-10-15,0 0 12 0,0 0-9 0,1 3 11 0,1 0 3 0,3 1-7 16,-6-1 5-16,0 0-8 0,1-1-7 0,-5 0 18 15,6 1-8-15,4-1 12 0,-8-2-6 0,6 0-6 16,-5-1 5-16,2-1-7 0,-2 0 0 0,1-2 8 0,0-2-1 16,-2-1 4-16,1-1-6 0,0-1 0 15,-1 1 4-15,0-3-3 0,1-1-2 0,-2 0 10 0,2 0-5 16,0-1 8-16,0-3-1 0,0-1-6 0,0-4 1 0,0 1-1 16,-1 0 9-16,0 0-11 0,2-4 1 15,-2 1-4-15,-2-3 6 0,-1-2-3 0,-1 0 0 0,-1-2-2 16,0-1-1-16,0 1-1 0,-1-1 4 0,0 1-3 15,-2 1 4-15,0 0-9 0,1 0 1 0,-1 1-4 16,-2 0 0-16,3 0 8 0,-3 2-2 0,2 0 4 16,-2 0-6-16,3 2 0 0,-1 0 0 0,2 2-1 0,0 3-12 15,1-2 18 1,0 3-14-16,0 1 16 0,0 4-16 0,0 0 5 0,0 0 4 16,0 0-2-16,0-1-7 0,1 0 10 0,0 0-9 15,1 0 10-15,-2 0-3 0,1 1-6 0,21-7 6 16,-16 10-9-16,0 1-10 0,0-2-50 0,-1 2-12 0,0-2-10 15,0-1-19-15,2 3-32 0,0-1-13 0,0 3-10 16,1 0-34-16,-2 0 72 0,1 1 2 0,-2-3 20 0,0 4 23 16,-2 2 48-16,2-1 6 0,-2 3 10 0,2-1 5 15,0 0 44-15,-1 1 4 0,0-3 16 0,-1 3 18 0,-2-1-3 16,-1 0 29-16,0 0-13 0,0-1 48 0,0 0-26 16,0-1-9-16,3 1 2 0,2-2-19 0,-2 0-22 15,6-1-6-15,-5 0-1 0,-3 0-5 0,1-1-18 16,0-1-5-16,1-2-1 0,-1-1 6 0,4 0-12 0,-4-2 7 0,5-1-9 15,-2 0 7-15,0-2-12 0,1 0 6 16,3 2-7-16,-2-4 2 0,-2 1 0 0,2-1-3 0,-5-2 2 16,9 1 3-16,-3-1-4 0,-4 1 1 0,6 0-2 15,-8 0 6-15,4-1 2 0,-3 1 0 0,-3 0 0 16,4 1-10-16,-1 0 2 16,1 1-3-16,3 0 1 0,0 1 0 0,-6 0 1 15,2-1 1-15,-2 1-1 0,-1 0-2 0,0 3 8 16,0 0 0-16,0 0 4 0,0 0-7 0,0 0 6 15,0-1 1-15,-1 0 2 0,0-1-1 0,0 1-1 16,0 0-3-16,0 0 3 0,1 0-7 0,-3 1-3 0,2 0 0 16,0 0 0-16,0 0-12 0,0 0 17 15,0 0-9-15,0 1 12 0,1 0-4 0,-2 0-8 16,1 0 5-16,-11 23-7 0,13-19 3 0,1-1 6 16,1 0 4-16,-1-1 3 0,1 0-1 0,2 1-2 15,0-2-8-15,4 0 6 0,-2-1-7 0,-1-1 8 16,1 0-6-16,0 0 8 0,0 0-10 0,1-1 6 0,-2-1 0 15,3-1 2-15,1 0-2 0,-1-2-12 0,2 0-8 16,3-1-3-16,-3-1-36 0,3-1-78 0,-1-2-47 16,0 0-13-16,1-3-149 0</inkml:trace>
  <inkml:trace contextRef="#ctx0" brushRef="#br0" timeOffset="11767.85">10670 8996 835 0,'-8'-9'124'0,"-2"1"101"0,0 0 100 0,-2 1-267 0,0 2-26 0,1 4-22 0,3 1-10 0,2 6 1 0,2 2-8 0,2 1-60 15,2-1-85-15,3-2 6 0,3-1-259 0</inkml:trace>
  <inkml:trace contextRef="#ctx0" brushRef="#br0" timeOffset="12304.32">10826 9127 882 0,'0'0'29'0,"0"0"10"0,1 10-17 0,-2-6 15 0,1 4-18 15,0 0-12-15,-2-1 11 0,1-1-14 16,1-1-16-16,0-5 27 0,0 0-14 0,0 0 24 0,0 0 5 0,0 0-9 16,0 0 19-16,4-6-15 0,-4 0 23 0,2-2 5 15,2 1-12-15,-4-4 10 0,7 1-20 0,-4 0-13 16,2-2-4-16,0 2-2 0,-2 0-12 0,5-3 6 16,0 2-2-16,0 2 3 0,2 0-4 0,1 3-11 15,-2-2 5-15,0 2-8 0,1 0-1 0,-2 2 6 16,1 3-4-16,4 2 6 0,1 3-2 0,0 3-8 15,0 1 4-15,0-2-6 0,-1 0-4 0,-2 0 20 16,-2 0-10-16,1 2 16 0,1 4 6 0,-2-2-14 0,-3 0 9 16,0 1-12-16,0-3-1 15,0 1 12-15,-3-3-6 0,3 0 9 0,-5-1 0 0,1-2-1 0,-1 1 5 0,-1-4-4 16,0 0-1-16,0 0 6 0,0 0 2 0,1-11 2 31,2 3-8-31,-2-3-2 0,1-2-3 0,3 2 4 0,-3-5 1 16,3-1-9-16,-1 0 1 0,2 0-2 0,2 3 3 0,0-1-6 15,2 6 0-15,1 2-5 0,1 1-12 0,1 5 19 0,0-2-7 0,2 4 10 0,-2 0-10 16,2 7 6-16,1 2-4 0,-5-2 4 0,4 9-12 16,-2-1 13-16,-5 1-13 0,9 2 14 15,-8-2 3-15,-1 1-3 16,0 1 10-16,-5 1-10 0,3-1-2 0,2-2 11 0,-2 0-8 0,-4-5 10 0,0-1-8 0,3-2-3 16,0-4-22-16,6 1-5 15,0-2-152-15,5-3-167 0</inkml:trace>
  <inkml:trace contextRef="#ctx0" brushRef="#br0" timeOffset="24020.58">20636 8185 301 0,'0'0'114'0,"0"0"-29"0,-4-7-25 0,3 3-9 0,1 1-2 0,0 3-29 0,0 0-13 0,7 0 3 0,-7-1 3 15,4 0-12-15,1 0 10 16,-2-1-12-16,2-1 1 0,3 4 18 0,-4-2-9 0,1 2 14 16,3-1 0-16,0 3 1 0,-2 0 11 0,2 2-10 0,3 4-15 0,-4-2 21 0,1 6-18 15,-3-1 21-15,2 3-11 16,1 5 4-16,1-2 8 0,-1 5-6 0,-2-1-5 0,1 4 10 16,-4 0-16-16,-1 0 15 15,2 2-14-15,-3-1-2 0,1 3 9 0,-2-3-9 0,1 0-6 0,-1 0 5 16,0-4-14-16,-1 2 12 15,-2 0-8-15,3-3 0 0,0-1 6 0,-4-3-6 0,3 0-6 16,-1-3 9-16,0-3-8 0,2 0 11 0,-2-3-3 0,0-1 0 0,1-2 4 16,0-4-4-16,1-2-3 0,0 0 25 0,0 0-11 0,0 0 14 31,-2-10-18-31,2 3-3 0,2-1-3 0,0-3 0 0,2 0-15 16,-3 0 13-16,1-4-8 0,-2 1 11 0,2-3-8 15,1 0-2-15,-2 0 6 0,1-1-5 0,0 2 6 0,-2-1-8 16,0 0-6-16,0-1 3 0,-2-1 5 0,0-1-3 15,-1 2 9-15,-2-1-8 0,1 0 1 0,0-1 2 16,-1-1-3-16,1 1 2 0,0-1 1 0,0 1-4 16,-4-4 3-16,3 2-2 0,-4-2 9 0,1 1-9 15,4 0-2-15,-4 1-2 0,2 1 8 0,0 1-5 16,-2 0 5-16,5-1-7 0,-3 2 1 0,3-1 1 16,2 2-1-16,-2-1 1 0,3 1 3 0,-3-2-1 15,-1 1-1-15,-1 4 0 0,1-2-1 0,5 5-2 0,3-1 3 16,-3 3-4-16,2 2-9 0,1 2 3 0,0 0-3 15,3 4 3-15,-2 0-4 0,4 0 6 0,-1 2-8 16,3 0 9-16,0 0 2 0,-2 1-5 0,2 4 7 16,-1-1-8-16,3 4 5 0,-3 1-2 0,-1 0 3 15,-1 4-3-15,-1 1 7 0,1 2-5 0,-2 2 1 16,-1 2-2-16,2 0-4 0,-3-2 11 0,-2 4-5 0,0 0 7 16,2 1 3-16,-3 3-2 0,-1-5 0 0,0 3 0 15,0-1 10-15,0 3-18 0,0 1 10 0,0-2-13 16,0 0 17-16,0 0-11 0,0-2 4 0,0-3-7 15,1 1 2-15,-1 0 6 0,1-3 2 0,3 0 2 16,-1-1 0-16,-2-4-3 0,2 0-5 0,0-2 3 0,-2-4 0 16,2-1 6-16,1 0-1 0,-2-1 3 0,1 0 4 15,1-1-7-15,1 0 7 0,1-1-8 0,0 0 11 16,2-2-15-16,0 0 5 0,0-2-7 0,0-2 9 0,1 1-1 16,2-5 3-16,2 1-4 0,-2 0-7 0,-1-2 3 15,3 3-7-15,-5-2 7 0,1-3-1 0,2 1 1 16,-5 0 5-16,8 2-6 0,-9-2-3 0,0 0 7 15,3-1-7-15,-6-1 7 0,3 1-3 0,-3 2 0 16,-4-2 5-16,2 3-5 0,0 0-16 0,0 0 17 16,4 1-13-16,-3 1 16 0,-1 0-8 0,0 1 1 15,0 4 3-15,-10-6-3 0,10 4 2 0,0 2-5 16,0 0 3-16,0 0-3 0,0 0 6 0,0 0-2 0,-10-4-1 16,9 4 0-16,-7-1 3 0,8 1-3 15,0 0 1-15,0 0-1 0,0 0 8 0,0 10-10 0,0-5 2 0,1 2-4 16,0 0-2-16,-2 3 10 0,5 0-3 15,-4 3 6-15,4-1-4 0,-2-1-2 0,-2 1 1 16,0 0-1-16,1 0-6 0,1-2 12 0,6 0-12 0,-6-1 14 16,-1 1-1-16,7-1-6 0,-8-3 8 0,1 0-8 15,5-3 2-15,-3 2 3 0,5-1 0 0,8-2 2 16,-4 1-2-16,3-4-1 0,-2 0-1 0,-1-3-1 0,1 0-11 16,2-1 15-16,1-2-4 0,-2-1 10 0,1-1-5 15,-2-2-7-15,-1-1-2 0,0 0-1 0,0 0 4 16,0 0-3-16,-3-1 1 0,-1 1-2 0,-2-1 1 15,0 2 0-15,-1 3-2 0,-4 1-1 16,1 1-4-16,-2 2 6 0,0 0 1 0,0 4 0 0,0 0-4 0,0 0 4 16,0 0-3-16,-1 0 3 0,0 0 4 0,1 0-7 15,-1 0 3-15,-1 0-4 0,1 1 5 0,-1 0 1 16,-24 19 2-16,25-14-2 0,1 1-2 0,0 0 2 16,1 0-4-16,1 0 2 15,2 0 0-15,-1 0 3 0,0 0 1 0,2 0-1 16,1-1 1-16,0 1-3 0,0-1 5 0,-1-1-3 0,2 1-3 15,-3-3 3-15,2 2-4 0,1-2 3 0,-3-1-7 0,3 1 9 16,0-1-7-16,0 1 9 0,2-2-8 0,-2-2-12 16,4-2-11-16,3-1-4 0,-4-1-54 0,5-1-44 15,-3 1-33-15,7-4-9 0,-2 0-149 0</inkml:trace>
  <inkml:trace contextRef="#ctx0" brushRef="#br0" timeOffset="25734.44">21544 8159 519 0,'-6'-19'69'0,"2"6"182"0,-1 0 106 0,2 4-321 0,3 3-33 0,0 6-4 0,0 0-11 0,0 0 3 0,0 0-10 0,0 0-7 16,0 0 8-1,1 3-11-15,2 3-1 0,1-3 31 0,-3 0-6 0,-1-3 13 0,0 0-2 0,4-3 15 16,1 3 14-16,4 1-3 15,-3 3 11-15,2-2-5 0,-2 2-11 0,2 0 8 0,2 0-2 0,-2 2-18 16,2 3 2-16,-2-2-10 0,4 7-20 0,-2 3 15 16,0 2-10-16,-1 3 12 15,-2 0 0-15,-1-3-1 0,1 1 2 0,-2 2-5 0,2 0-16 0,-2 2 25 16,1 0-8-16,1-2 13 0,-2-2-14 0,0 1 7 16,-2-3 1-16,0 0 1 0,0-2 4 0,-2-3-9 15,1-1 8-15,0-1-8 0,-2-2 7 0,0-3-2 0,-2-1-3 16,1 1 1-1,-1-3-6-15,-1-1 17 0,0 0-2 0,-1-2 7 0,0 2-10 0,-1-2 0 0,0-1-2 0,-2-2 3 16,2-2 2-16,-3 0-10 0,1 0-4 0,-1 0 0 16,0-5-2-1,0 2 0-15,-1 0 4 0,1-3-4 0,-1 3-6 0,-3-2 8 0,-2 1-7 16,0 3 7-16,5-1-7 0,-1 4 5 16,-2 0-1-16,6 3 0 0,-3 1-9 0,0 1 7 15,5 2 2-15,-9 1 1 0,3 0-2 0,5 3-1 0,-4-1-2 0,6 5 1 0,0-3-7 0,-1 0 19 31,3 3-14-31,3-1 15 0,-2 2-3 0,1 1-4 16,2-2 11-16,-1-1-10 0,1-3 5 0,4 3 0 16,3 0-6-16,2-5 5 0,3 2 5 0,-4-7-2 15,3 3 4-15,3 0-7 0,1-2-11 0,2 1 11 16,0-2-4-16,-3-5 7 0,1-2 1 0,-1 0-11 16,1 0 6-16,-1 0-6 0,-1-2 9 0,-2-2-9 15,0-2-1-15,2 3-2 0,-4-2 10 0,2 0-5 0,-1 0 10 16,-2-1-10-16,-2-2 1 0,0 3-3 0,0 0 0 15,-1 2-1-15,0 0-2 0,-2 2 4 0,-1-1-2 16,-3 2 3-16,0 2-7 0,-2 4 4 0,0 0 1 16,0 0 1-16,0 0-3 0,0 0-1 0,0 0-2 15,0 0 2-15,0 0 6 0,0 0 2 0,0 0 1 0,-1 0 0 16,1 0-1-16,0 1-5 0,-1 0 2 0,1 0-1 16,0 0 11-16,0 0-15 0,0 0 3 0,-10 25-7 15,9-20 8-15,1 2-2 0,1 0 1 0,2 2-3 16,5 1-4-16,-3-1 13 0,-1 0-7 0,-2-1 9 15,-1 0-4-15,4 0-6 0,-3-1 5 0,0 2-5 16,4 0 1-16,-2 3 5 0,1-5-2 0,1-2 4 16,-4-2-2-16,4-1 0 0,1 0 0 0,-2 0 0 0,7 3 1 15,-2-5 3-15,-2-1 2 0,1-3-2 0,-2-3-9 16,1 1 7-16,1 0-5 0,5-1 8 0,-5-1 1 16,-4-2-7-16,4 4-1 0,-4-5-1 0,0-2 5 0,-2 1-6 15,-3-5 3-15,-1 1-3 0,0 0 8 0,-2-1-13 16,-1 1 9-16,2 1-11 0,-5 0 17 0,0 0-14 15,1 3 1-15,-7 1-5 0,6 0 8 0,0 6-11 16,-2-1 5-16,2 2-8 0,-4 3 8 0,-2 0-1 16,2 2-2-16,4 2 3 0,-5 0 2 0,8 4 3 15,-2-2-5-15,-2 1 4 0,6 2-2 0,-7-1 4 16,3-1 4-16,3 0-2 0,3-1 6 0,5 1-8 16,1 0 8-16,-1-3-7 0,-5-4 9 0,0 0-3 15,0 0 1-15,1 0 1 0,16 3 5 0,-2-5-8 0,-5-2-2 16,9 0 1-16,-4-3 6 0,1-1-7 0,5 0 3 15,-4-5-4-15,-1 0 2 0,-3-5-2 0,1-2-3 16,-1-1 1-16,-1-4 7 0,-3-5-4 0,1-1 9 0,-3-2-9 16,0-2-4-16,-1 3 7 0,-2 1-1 0,0 1 6 15,-4 2-3-15,2 1-9 0,-2-2 0 0,-1 0-1 16,0 3 1-16,-2 2-1 0,0 4 6 0,1 3-3 16,-1 2 3-16,1 5-6 0,-1 1-1 0,0 2 0 15,0 2-3-15,0 0 6 0,3 5-10 0,0 0 10 16,0 0-6-16,0 0-5 0,-10 8 1 0,7 0-4 0,1 3-7 15,-1 2 16-15,0 3-11 0,3 4 13 0,0 0-2 16,0 3-3-16,0-1 8 0,0 3-5 0,2-3 6 0,2 3-5 16,-1-3 3-16,-1 0-3 0,3 2 3 0,1 2 2 15,1 2-1-15,1 1 1 0,-2 0 8 0,0-5-12 16,1 2 1-16,0-2-5 16,2-3 12-16,-2-2-1 0,1-3 3 0,-2-1-4 15,2-3-2-15,0-2 9 0,1-2 3 0,-1-3 1 16,3 1-6-16,-3-4-1 0,2-1-3 0,5-1 5 0,-5-3 6 0,0-1-12 15,2-1 2-15,-3-1-3 0,1-1 13 0,2-1-7 16,-2-4 7-16,-6 0-8 0,5-2 3 0,1-1-9 16,0 1-2-16,1-3 0 0,-4-1 3 0,0-2 3 0,-1-1 4 15,0 1-4-15,2 1-1 0,-3-4-2 0,-3 5-3 16,0-2 2-16,-1 4 4 0,2 1-3 0,-3 0 3 0,1 1-4 16,-2 2-3-16,1 2 1 0,0 1 0 0,0 3 0 15,2-1 1-15,-2 3-3 0,2 0-3 0,-1 1 1 16,-2 1 4-16,0 0-7 0,0 2 4 0,-2 1-6 15,4 1 0-15,-1 3 0 0,0-1-3 0,2 1 3 16,-2 2 3-16,0 1 0 0,2 2 4 0,1 3-3 0,-2 6-3 16,1 3 4-16,-2 3-5 0,0-1 7 0,1 3 4 15,-1-1-9-15,0 1 4 0,0 6-6 0,0 0 8 0,1 0-1 32,3-1 3-32,-3-1-1 0,4 0 5 0,-5-4-8 0,1 2 0 0,1-4-2 0,-5 0 15 0,4 1-8 15,1-2 3-15,-2 1-2 16,2-1 6-16,-4 1-4 0,2-1-3 15,0-2-2-15,1-2 5 0,6-2-1 0,-5 0 3 0,-1-5 0 16,2-3 14-16,0-2-14 0,1-2 4 0,2-2-5 16,0-2 12-16,1-1-5 0,-1-2 2 0,2-2-2 0,-1-2 3 15,1-3-8-15,0-1 4 0,2-4-4 0,-1-1 1 16,-3-7-9-16,1-1-3 0,-1-3-1 0,-2-2 0 16,0-2-1-16,-2 3 3 15,0 2-2-15,-2 3 4 0,-2 2-2 0,0 2-2 16,-2 5 0-16,-1 1-9 0,-2 5 13 0,1 1-7 0,-2 1 9 15,1 0-7-15,-2 4-4 0,1 0-1 0,0 1-2 16,0 6 3-16,0-3 1 0,0 6 5 0,0-1-3 16,-1-2 5-16,5 1-1 0,-2-1 2 0,4-3-1 15,2 6 7-15,2-3-2 0,5 4 6 0,1-1-4 16,1-5 5-16,1-3-2 0,3-2-1 0,1 0 2 0,3-1 4 16,2-1-5-16,0-1-3 0,3-4 1 15,-2-1-7-15,3-6-4 0,1-2-6 0,1 1-1 0,1-2-18 16,-1 0-20-16,-6 0-10 0,-4-1-4 0,4 2-17 0,-1 3 1 15,4 1-6-15,-3 5-1 0,-7 0-16 0,-4 4-15 16,-2 2-57-16,-4 1 17 0,3 5-108 0,-5 1 13 16</inkml:trace>
  <inkml:trace contextRef="#ctx0" brushRef="#br0" timeOffset="27255.51">20590 9700 391 0,'1'-8'341'0,"1"1"-145"0,-2 2-195 0,0 1 1 0,-1 2-10 0,-1 0-63 0,2 0-48 0,0-3 5 0,0-2-50 15,0-1 63-15,0-2 46 0,0-3-12 0,-1-2 72 0,2 0 78 16,-1 0 11-16,0-3 24 0,1 1 44 0,-2 0-67 0,1 0 5 0,-3 0-26 16,-2 3-27-16,0-2-12 15,1 5-15-15,1 3 6 0,-2-2-20 0,-2 0 3 16,-1 3-3-16,-2 0-1 0,3 3-18 0,2 3 12 16,-4-2-7-16,5 4 10 0,-3 0 1 0,0 0 1 15,2 3 5-15,-4-1-3 0,0 3 8 0,2 2 3 0,-1 2-1 0,3 3 4 16,-1 1 3-16,0 2 7 0,1 1 3 15,-2 5-2-15,2 3-13 0,1 0 6 0,0 4-3 16,2-2 4-16,1 1-7 0,0 1-6 16,1-1 0-16,1-3 0 0,2-1 3 0,2-1 0 15,2-1-5-15,1-2 4 0,1-1 2 0,1-3-5 0,1-4 4 0,1-2-5 16,3 3-6-16,2-3 8 0,2 0 2 0,4-9 2 0,-1-5-3 16,-3 2-7-16,2-8-3 0,2 4 0 0,6-1-9 0,2-7 17 0,4 3-5 31,-4-7 10-31,0 0-16 0,-3-5 7 0,-1-2-2 0,-4-4 3 15,1-2-12-15,-5-3 15 0,-2-3-11 0,2 0 14 16,-7-3-9-16,0 4 5 0,0 0 5 0,-4 0-3 16,0 3 0-16,-5 2 10 0,0 0 4 0,-4 1 3 15,1 1 1-15,0 2-17 0,-4 2-6 0,0 5 0 16,0 3 2-16,1 2-12 0,3 3 3 0,-5 2-6 16,0 2 8-16,0 4-4 0,5 4 0 0,-2 0-2 15,1 0-4-15,-16 4 0 0,14 3 2 0,-5 5-2 16,3 0-6-16,1 4 13 0,-4 1-8 0,3 1 9 15,1 1-12-15,0 4 12 0,2 0-7 0,2 1 9 0,0 0 4 16,0 0-5-16,5 0 4 0,-4-2-6 0,6 3-8 16,-5 0 15-16,2 0-2 0,2 3 7 0,-2-1-6 0,2 3-4 15,-1-4 1-15,0-2 0 0,-2 1 7 16,1-4-9-16,-1-2-1 0,-3-1-2 0,2-2 13 16,4-3-3-16,-2 0 8 0,3-3-7 0,0-2 0 0,-3-2-5 15,0-1 1-15,3-3-1 0,2 0 7 0,-1-1-11 16,1-1 4-16,-1-4-6 0,2-2 0 0,1-1 3 15,4-2-6-15,-2 0 6 0,4-1 2 0,2-3-3 16,-2 1 6-16,5 0-5 0,-6 2 9 0,-3 1-18 16,-2 3 7-16,-3 3-11 0,0 0 18 0,-5 3-13 0,2 3 0 15,-4 2-5-15,-1 0 4 0,0 3 3 0,0 0-7 16,-4 1 7-16,2 0 7 0,-1 0-1 0,-3-1 11 16,-2 2-10-16,2-4 1 0,1 0 3 0,-1 0-1 15,4-1 3-15,-2-1-2 0,4-4 2 0,0 0 0 0,0 0 2 16,-1 0 4-16,0 0-8 0,0 0 6 0,1 0-5 15,0 0 5-15,-5-9-6 0,9 3-1 0,0-1 2 16,3-3 10-16,-1-2-16 0,2-2 6 0,0-2-8 16,0-2 0-16,0 0 5 0,-2-3-3 0,0 1 4 15,1 3-4-15,0 0-1 0,-3 0 1 0,1 1-1 16,-2 2 1-16,1 6-1 0,-4 8-8 16,0 0 3-16,0 0-10 0,0 0 11 0,0-1 1 15,-1 5 3-15,-3 3 1 0,1 0-6 0,-1-1 2 0,1 2-4 0,-1-1 4 16,-1 1 2-16,1-1 1 0,-1 1 1 15,0-2 2-15,1 1-2 0,-2 1 2 0,-1-2-2 0,4 2 5 0,-3-2-5 16,3 0-1-16,-3 3-1 0,1-2-5 16,1 3 7-16,-2 0 0 0,0 1 4 0,3 1-4 0,-1 0-1 15,2 0-5-15,2-1 3 0,0 3 7 0,0-2-5 16,0-1 5-16,1-1-5 0,4 0 4 0,1-3-3 16,-1 2 3-16,6 0-3 0,-5-4-3 15,2 1 8-15,4-3-2 0,-4-2 5 0,2-1 2 0,2-2-11 16,0 0 3-16,2-2-5 0,-1 1-3 0,0-3-5 15,1-2 2-15,-3-1-2 0,0 0 0 0,-2-2 8 0,-1-1-2 16,0-1 5-16,-1-3-2 0,-1 0-1 16,-3 0-1-16,-2 0 2 0,0-1 7 0,-1 2-7 0,0-2 3 15,-1 3-4-15,-2 2 2 0,1 2-5 16,-3 4 2-16,2 0-2 0,-2 2 5 0,0-1-5 0,2 2 2 16,0 3-2-16,-4-2 0 0,3 3 5 0,-2-1-5 0,-1 1 5 15,2 4-8-15,-2-4 8 16,1 3-4-16,-2-1 6 0,0-3 1 0,2 6-2 15,-1-4-1-15,0 1-1 0,3 1-3 0,-2-1 5 0,4 0 0 0,1 2 2 16,-1 0 2-16,2-2-15 0,3 1 8 0,1 0-10 16,0 1 13-16,3 1-14 0,-2-1-15 0,2 0 0 15,3-2-41-15,-1 0-57 0,3 0-24 16,-2-1-19-16,1 1-148 0</inkml:trace>
  <inkml:trace contextRef="#ctx0" brushRef="#br0" timeOffset="28087.22">21367 9814 710 0,'3'-2'82'0,"1"-1"171"0,1 1-209 0,-2 1-19 0,-3 1-12 0,0 0 4 0,12-1-14 0,-4 3-3 0,2-1 4 0,0 0 3 0,-1-1 69 0,4 0-106 16,-4-1 35-16,3-2-58 0,3-1 53 15,-5 0 7-15,1 0 6 16,1-1-3-16,-5-1-10 0,5-1 11 0,3 0-1 0,-1-3 6 0,4 1-6 0,0-2 1 16,3-1-8-16,-5-2 6 0,0-1-7 0,-3-1 10 15,-2 0-9-15,0-1 8 0,-1 1-4 0,-4 0-6 0,1-1 13 32,0 2-11-32,-4-1 14 0,3 3-7 0,-4 0 3 15,0 4-2-15,0 1 15 0,0 1-5 0,-2 5 4 16,0 2-4-16,0 0-1 0,0 0-21 0,0 0-2 15,-11 2-5-15,6 4 13 0,0 4-9 0,-1-1 5 0,1 7-7 16,0-3-1-16,1 2 8 0,0 1-7 0,2-1 8 16,1 3 0-16,1-1 2 0,0 1 2 0,0-2-3 15,0 0 2-15,2 2-3 0,0-2 0 0,1 0-2 16,-1 1 3-16,0-4-2 0,-2 1 4 0,1-1-4 16,1 0 3-16,-2-1-4 0,0 0-2 0,0-1 1 0,-4-2 5 15,1-3-2-15,0-2 13 0,0-1-10 0,1-1 12 16,1 1-11-16,-2-2 0 0,3-1-1 0,0 0 15 0,0 0-9 15,-1-7 4-15,5 3-8 0,-2-4-9 0,2-2 12 16,2-1-10-16,3-4 12 0,-1-1-9 0,2 1-2 16,1 0 7-16,-2-2-6 0,2 0 1 0,2 0-2 15,-3 0-3-15,3 2 2 0,-1 1 6 0,-3 3-9 16,0-1 3-16,0 5-6 0,-3 2-6 0,2 1 17 16,-8 4-12-16,0 0 13 0,0 0-3 0,0 0-2 15,1 0 9-15,0 0-10 0,-1 0-11 0,0 0 19 0,0 0-9 16,1 0 12-16,-1 0-11 0,2 0 10 15,4 2 1-15,-2 5 0 0,3 2-12 0,-3 1 9 0,0-1-9 16,-3 1 9-16,2 2-5 0,-1 0-1 16,3 1 7-16,1-1-7 0,-4-1-2 0,4 0 3 0,-3 0-4 0,0-2 4 15,0 0-1-15,-1-2 3 0,-2-2 1 0,3-1 0 16,0 0 0-16,-1 0 0 0,1-1 5 0,-2-3-3 16,1 0-1-16,-2-2-4 0,5-2-6 0,1 1 2 15,-1-2-23-15,6-2-44 0,-6-2-31 0,0-3-1 16,6-2-66-16,-13-4-96 0,10-1 6 0</inkml:trace>
  <inkml:trace contextRef="#ctx0" brushRef="#br0" timeOffset="28193.92">21905 9516 695 0,'-1'-5'213'0,"-6"-1"-96"0,3 0-20 0,-1 4-13 0,0 2-47 0,4 0-23 0,-1-1-19 0,2 2 5 0,4 0-19 0,3 2-83 16,-4 1-41-16,2 0-15 0,1-1-111 15</inkml:trace>
  <inkml:trace contextRef="#ctx0" brushRef="#br0" timeOffset="29067.17">21932 9851 798 0,'0'0'106'0,"0"0"283"15,0 0-329-15,0 0-14 0,0 0-15 0,-3-8 2 0,8 8-43 16,1 1-1-16,1-1-31 0,1-3 15 0,6 0-50 16,-2-4 11-16,4 1 20 0,1-3-9 0,-3-2 40 0,-2-1 15 15,1-2 7-15,-3 0 2 0,-2-3 7 0,4 0 7 16,-5-1 5-16,-1-1-1 0,2 2-4 0,-2-3 8 16,2 2-11-16,-2 1 11 0,-1-2-17 0,1 5-13 15,1-1-2-15,-4 2-2 0,3 3-6 0,-3 2 7 16,2 2-6-16,-4 0 7 0,1 4-2 0,-2 2 2 15,0 0 3-15,0 0 0 16,0 0 5-16,0 0 2 0,0 0 3 0,0 0-1 0,-9 6 4 16,7-3-10-16,-1 4 4 0,1 2-4 0,0-1 9 0,1 8-9 15,0-1-4-15,-3 0 0 0,3 3 8 0,1-1-6 16,-1 0 12-16,1 2-13 0,0-2-2 0,0-1 8 16,0 1-8-16,0-2 11 0,0-1-7 0,1 0 4 0,0-2-2 0,0-2 1 15,0-1-8-15,2-2 6 0,-3 1 5 16,2-1 2-1,1 0 0-15,0-4-3 0,0-1-4 0,2-1 4 16,-2-2-2-16,2 0 4 0,0-2-4 0,-1-2 4 16,4-1-7-16,-3-1 3 0,2-1-3 0,0-1 3 0,-1-3-14 15,2 0 13-15,-2-4-2 0,1-1 7 16,-1-1-8-16,-1-1-3 0,-1 0-1 0,0 1 0 0,-1 2-7 0,0 2 10 16,0 0-12-16,-1 3 13 0,0 0 2 0,-2 11-8 15,0-1 10-15,0 0-10 0,0 0 8 16,0 1-6-16,0 0 6 0,0 0-6 0,-8 7 9 0,6 1-4 15,0 1-3-15,-2 2 1 0,2 1 8 0,0-1-7 16,2 2 7-16,0-1-7 0,0-1 5 0,1-1-3 16,1 1 1-16,-2-2 0 0,1 1 1 0,3 0 1 15,-1-2-7-15,4 0 6 0,-1-2 5 0,3 0-7 16,-1-2 6-16,3-1-7 0,3 0 3 0,-1-2-2 16,-2-1 0-16,-1-1-2 0,0-3 4 0,2-2-8 0,5-2 3 15,-1-1-4-15,2-2 8 0,5-4-17 0,-1-3 4 16,2-2-9-16,-2 0 11 0,-1-1 2 0,-5 0 3 0,-2 1 0 15,-4 0-1-15,-3 0 1 0,0 1-5 0,-4 3 5 16,0 4 2-16,-1 2-3 0,-2 10 1 0,0 0-4 16,0-1-1-16,0 1-3 0,-5-4 1 0,0 9-1 15,-1 1 10-15,-1 0-1 0,-1 1 5 16,-1 8-5-16,3-1 0 0,0 4 0 0,1 0 0 0,2-3 0 16,-3-2 7-16,5 1-10 0,1-2 2 0,-1 0-4 15,2 2-4-15,2 0 14 0,1 0-2 0,-4 1 8 0,2 1-11 16,-1-2-1-16,0 1-7 0,3 2 4 0,-4-2-9 15,0 3 18-15,-5-1-8 0,-1 1 10 16,-3-1-6-16,-1-1-2 0,2 3 7 0,-6-5-6 0,2 3 12 0,-3-4-13 16,1 1 13-16,4-2-11 0,-2-2 10 0,4-1-2 15,-6-5-1-15,4-1 4 0,2-2 11 0,-4-3-24 16,7 0 0-16,-2-5-6 0,2-2 11 0,1-1-54 16,3-4-18-16,1 1-18 0,-2 0-81 0,5 0-159 15,1-1-38-15</inkml:trace>
  <inkml:trace contextRef="#ctx0" brushRef="#br0" timeOffset="38229.93">18160 16388 289 0,'6'-12'85'0,"0"-1"-28"0,-2 2-30 0,2 1-6 0,-2-1-10 0,2 3 12 15,-1-1-16-15,-4 1 19 0,3 0-15 0,0 0 32 16,-2 1-2-16,3-1 11 0,-4 1-24 0,1 2 17 16,0-2-15-16,1 1 17 15,-2 0-15-15,1 0-20 0,-1 0 5 0,1 4-12 0,1 0-10 16,-3 2 16-16,0 0-14 0,0 0 15 0,0 0 5 0,0 0-5 16,0 0 11-16,0 0-12 0,0-1-3 0,-14-7 11 15,7 9-8-15,-2-1 9 0,0 2 4 0,-4 1-13 0,2 2 15 0,-4 1-15 16,2 2 10-16,-5 1-4 0,0 0-7 15,-4 3 5-15,-4 2 1 0,-1 3-6 0,0 4 7 0,9 3-6 16,1-2 5-16,1 1-1 0,3 0-2 0,-6 1 2 16,1 4 2-16,3-1-8 0,-2 0 3 0,5 1-8 15,3 0-11-15,2 0 18 0,3 2-16 0,-3-4 17 16,2-3-8-16,2-2 0 0,1-1 11 0,2-1-10 16,0-3 7-16,1-1-12 0,3-2-3 0,1-4-1 0,1-1 4 15,2-2 5 1,1-3 7-16,3-1-5 0,2-2-6 0,3-2 4 15,3-2-7-15,4-5 6 0,0-2 2 0,-1-2-12 16,3-3 4-16,-2-1-10 0,5 0-1 0,1-3 11 0,-2 2 2 0,-3-1 2 16,-2-1-2-16,-3 4 0 0,-2 1-3 0,-3 0 0 15,-1 5-8-15,-4 2 8 0,-1 3-9 0,-2 5 10 16,-3-1 0-16,-1 1-5 0,1 1 2 0,0 1-4 16,-2 4 4-16,1 3 5 0,-2-1 6 0,1 1-1 0,-2 0 16 0,0-1-12 15,1 1 6-15,-1 0-10 0,1 2-6 0,0-1 13 0,2 0-13 16,0 0 13-1,-3-3-6-15,1 1-4 0,1 1 12 16,1-3-12-16,1 1-12 0,-1-1 24 0,1-2-10 16,-1 1 17-16,2-2-17 0,3-2 2 0,3 0-2 15,-2-3 3-15,4-1-1 0,-3-2-8 0,-4-1-9 0,3-2 2 16,-1 0-3-16,-1-4-4 0,-5 0 5 0,4-1-6 16,-6-2 3-16,0-1 10 0,1 2-3 0,0-1 5 15,-6-1 2-15,1 2 2 0,-5 3 1 0,-2 2-3 16,5-1-17-16,-6 6 17 0,3-1-8 0,-3 0 11 15,2 4-3-15,0 1 3 0,1-1 8 0,-1 3-4 16,0 2-1-16,0 1 7 0,1 1-12 0,1 0 11 0,2 1-8 16,-1 1-5-16,2 1 5 0,1 1-6 0,0 2 2 15,2 1 0-15,1 2-6 0,1-1 4 0,0-2 5 16,1 2 0-16,2-2 7 0,0-1-6 0,2 1 4 0,1-2-9 16,0-1-2-16,2-2-2 0,0-1 8 0,3-1 4 15,3-1 5-15,3-3-3 0,2-1 1 0,1-2-13 16,-2-3 2-16,-1-1-7 0,7 0-10 0,-4-2-11 15,3-1-2-15,2-2-4 0,-5-1-11 0,0 1 24 16,-3-1-7-16,-3-4 15 0,-5 0 13 0,1 2 3 16,-4-4 4-16,-5 6-4 0,3-1-9 0,-4-1 10 15,0 3-4-15,3-1 6 0,-3 2-1 0,0 2-5 16,0-2 4-16,0 1-3 0,0-1 3 0,0 3-3 16,1 1-5-16,0 4 3 0,3 1 14 0,-1-1-11 15,1 2 11-15,-2 0-15 0,3 4-7 0,1 0 14 0,-1 0-4 0,3 3 7 16,-2 0-3-16,0 4-7 0,1-2 2 0,-3 1-5 15,2 1-4-15,1-1 25 0,-4 4-13 16,2 0 17-16,-4-1-15 0,0 1 1 0,1-1 2 0,-2-2-3 16,4 2-7-16,-3-2 10 0,2 0-6 0,-1-3 8 15,0 0-5-15,0-1 1 0,0-2 3 0,3 0-3 16,-2-2-6-16,2-2 13 0,2-1-6 0,-2 0 10 0,2-2 0 16,3 0-11-16,1-2 5 0,3 0-8 0,0-2-2 15,-1-2-1-15,2-1 1 0,-2-1 0 0,-2 0-2 16,2 2 0-16,-5-2-5 0,2-1 3 0,-1 2-15 0,-2-5 23 15,0 8-3-15,0-1 11 0,-3 2-11 0,0 3-1 16,-4-4-2-16,-3 2 1 0,2-1-7 0,1 2 13 16,3 3-5-16,-3 0 8 15,0 0 2-15,0 0-2 0,0 0 7 0,0 0-5 0,0 1-8 0,0-1 11 16,0 1-13-16,-2 0 13 0,1 0-1 0,0 0-9 16,1 0 7-16,0 0-9 0,-2 10-3 0,9-9 8 0,-5 1-5 15,1-2 8-15,0 3-5 0,0-3-2 0,2 0 2 16,3 3-1-16,-3-2-3 0,6 2 6 0,-2-4-8 15,0 3 6-15,-1-2-3 0,0-1 1 16,0 1 4-16,-2-1-5 0,4 1-11 0,-2 0 10 0,1 2-12 0,-1 0 13 16,-3-2-5-16,0 1-3 0,-2-5 9 15,0 0-8-15,-2 2-1 0,1 0 7 0,-1-1 0 16,-1-2 3-16,0 4 5 0,0 0-11 0,0 0 3 0,-8-11-5 16,4 3 7-16,-2 1-3 0,0 1 6 0,-1-1-5 15,1 3 2-15,-4-3 0 0,4 1-3 0,-6-4 3 16,0 2 1-16,-1 0-6 0,-2-1-5 0,1 6 1 0,0-3 7 15,1 2 1-15,-1 2 6 0,4-2-7 0,1 3-1 16,-2 0-2-16,3 0-5 0,2 5 4 0,-5-1 4 0,5 2-4 16,1 0 6-16,0 0-6 0,5 5-3 0,0 0-1 15,3 1-4-15,-1 4 4 0,-1-3 3 0,2 2 4 16,2 3 3-16,2-4-2 0,2 2-8 0,-1-2 15 16,1-4-14-16,-1 1 15 0,1-3-4 0,4 0-1 15,-1-1 9-15,9-3-8 16,-5-1 11-16,1-2-14 0,-2-3 10 0,-5-1-11 15,4 1 11-15,0-3-5 0,1-1 2 0,0-1-1 16,-2-3 4-16,1-4-6 0,1 0-5 16,-2-6 2-16,0 0 5 0,-2-2-4 0,-1 2 4 0,1 1-4 0,-2 0-1 0,-1 4 17 15,-3-1-3-15,-1-2 7 0,1 0-15 0,-2-1-11 16,0-3-4-16,-2 1-1 0,2 0 8 0,-2 2-7 16,1 2 5-16,4 3-6 0,-6 0 11 0,0 2-2 15,-1-1 7-15,-5 2-5 16,2 2 11-16,1 1-7 0,0 1-3 0,-1 1 1 0,2 3 10 0,0 1-2 15,-2 2 5-15,3-1-6 0,1-1 3 0,0 3-22 0,0 0 3 0,0 0-9 16,-1 10 1-16,1-1-3 0,0 2 3 0,0 4-2 16,1 2 10-16,1 2 3 0,1 3-5 0,1 2 5 0,0 3 4 15,-1-1-4-15,-1 1 4 0,2-1-7 0,-3-2-1 32,2-3-15-32,2 0 4 0,-3-3-3 0,2 8 25 0,-3 0 1 15,2-4 9-15,-2 3-7 0,3-6 3 0,-3-2-6 16,1-2-4-16,2-5 3 0,-3-1 11 0,-1-5-1 15,0-4 8-15,0 0-9 0,8 3-3 0,-4-6 9 16,2-2-3-16,5-4 5 0,-6-2-9 0,2-3-5 16,1-2 4-16,-6-6-4 0,4-1-12 0,2-5 17 15,-4-2-13-15,9 3 17 0,-4-1-17 0,-4 0 5 16,2-1-5-16,-6-1 7 0,9 1-4 0,-5 2-5 16,0 3 0-16,-1 2-2 0,-1 4 3 0,-2 2-3 0,-1 2 2 15,0 4-2-15,1 3-7 0,-1 1 8 0,1 4 0 16,0-1 3-16,0 2-5 0,3 1-1 0,-3 0-6 15,1 5 6-15,-1 0 4 0,4 5-8 0,0 4 9 0,-1 2-8 16,0 1 1-16,1 1 1 0,2 2-4 0,0 1 5 16,1 3 8-16,1-1-2 0,-2-1-1 0,2 1-1 15,0-1 13-15,-5-2-12 0,0-3 10 0,-1-1-11 16,-2 0 8-16,0 0 0 0,-1 0 1 0,0-1 0 16,0-2 1-16,-2-1 0 0,1-1-2 0,-4-4 2 0,2-2 6 15,1-1-1-15,-1-2 5 0,3 1-3 16,-1-3 6-16,0 0-8 0,0-3 0 0,-2-7-3 15,2 2-3-15,1-2-1 0,1-2-6 0,2 4 3 0,4-1-3 0,0-2-2 16,2 2-3-16,0-1 0 0,1 5-7 0,0 3 1 16,1-2 2-16,-2 5-2 0,0 1 4 0,-1 3-5 15,0 2 4-15,-1 0-5 0,-1-3 5 0,-1 0 3 16,1 1-1-16,-3 2 2 0,1 3 4 0,-2-1 2 16,2 1-5-16,-1-2 3 0,0-2-1 0,-1-3 1 15,1 3 8-15,-3-3-5 0,1-1 5 0,-1-2 0 16,0 0 0-16,0 0 0 0,1 0-1 0,0 0 5 15,11-1-5-15,-11-7 6 0,-1-6 1 0,0 0-7 16,0-1 1-16,0-5-4 0,0 4 2 0,0-3-4 0,0 3 3 16,0 1-4-16,1-2-4 0,-1 2 5 0,-1-5-4 15,0 7 5-15,-2 2-3 0,1 3-8 16,1 3 2-16,1 5-4 0,0 0-6 0,0 0-8 0,0 0-3 0,0 0 1 16,-7 11-2-16,6 0 17 15,0 1 0-15,0 1 5 0,1 0 6 0,0 2-3 16,0 0 4-16,1-1-5 0,1 3 0 0,1-3 12 0,1 0-8 15,0 1 11-15,1-1-8 0,-1-1 1 0,2 2 5 0,0-4-3 0,0-2-6 16,0-1 7-16,1-4-2 0,-2 3 5 0,0-2 0 16,5-1-1-16,-8 1 1 0,5-3 0 0,-1 0-2 0,-3-4 3 15,4 1-1-15,2-2 1 0,-2-3-2 16,-3 1-8-16,1-5-1 0,-3 1-2 0,1 3 2 16,3-6-4-16,2 2 6 0,1-3-5 0,-4-1 1 0,3 8-2 15,-5-6-1-15,0 7 2 0,1 0 2 0,-2-1-8 16,-2 6 4-16,0 0-4 0,1 0 5 0,0 0-9 15,1 0 4-15,-1 0-5 0,-1 0 7 0,0 0 3 16,0 1 1-16,0 0 2 0,0 0 3 0,0 0-3 16,0 0 1-16,0 0-2 0,0 0 3 0,0 1 2 0,1 0-3 15,-1 0 3-15,0 0 5 0,0-1-1 0,1 0 5 16,0 0-3-16,0 0 3 16,0 0-3-16,13 9-9 0,-7-15 7 15,-3 1 7-15,0-4-8 0,-3-1 10 0,5 1-11 0,-6-4 4 0,3 0-4 0,-3-3 0 0,-7 1-1 16,2 1-1-16,0 1 1 0,0-1-5 0,8 3 2 15,-8-1 3-15,-3 4-11 16,-1 1 2-16,-6 3-7 0,10 2-3 0,-6 1-3 16,6 3 3-16,0 3-4 0,-4 2 1 0,1 0 4 0,0 1-5 0,5 2 5 15,-4 2 6-15,6 2 2 0,-3-1 1 0,0 1-2 0,3-2 1 16,3-1 6-16,0 1 5 0,7-1-1 16,-3 0 7-16,2-4-8 0,-1-4 3 0,0 0-4 15,-1-2 13-15,2-1-6 0,4-1 4 0,-3-3-4 0,7-4 0 0,5 2-4 31,0-3 1-31,4 0-2 0,1-2-4 0,-4-5-18 0,2 0-8 0,0-5-2 0,-5 1-15 0,1-3-3 32,-1 0 1-32,0-2-2 0,-3-1 11 0,-1 0 21 15,-3-1 3-15,-1 2 5 0,-2 2 7 0,-1 1 0 0,-2-1 0 16,9 8 0-16,-6-2-1 0,-4 4-5 0,2 6 0 16,-13-3 1-16,5 7 20 0,1 2-10 0,4-2 9 15,6 6-11-15,-7-2 5 0,2 3 0 0,-3 3-2 0,-2-1 2 16,4 2 6-16,0 3-7 0,-3 0 5 15,5 3-5-15,-6 1 7 0,2 2-14 0,5 0 1 0,1 1-5 16,0 3 6-16,3-3 4 0,0 1 3 0,-3-1-3 16,6-3-6-16,-6 2 6 0,1-3-7 0,0 0 7 15,-3-2 6-15,2-1-2 0,-1 1 7 0,1-2-7 16,-3 0-14-16,-1-1 16 0,-2 0-9 0,-2-3 14 16,0 1-7-16,-4-5 5 0,0 2 4 0,1-4-1 0,-4 1-7 15,-1-2 6-15,0 0-10 0,-1-1 11 0,-3-2-7 16,0 3-5-16,-3-2 2 0,1-1-4 0,0 0-7 0,0 0 3 15,3 0 2-15,-3-1 0 0,1 4-3 0,0 0 1 16,-1-3-5-16,-1 3 6 0,5 3-1 0,0-1-7 16,2 5-1-16,3 3-2 0,0-4 5 0,1 3-1 15,3 1 6-15,0-4-5 0,2 0 2 0,4 2-2 16,-1-3 0-16,4 2 1 0,1 0 6 0,3 0 0 16,0-1 5-16,4-1-5 0,-2-2-1 0,2-3 6 0,0 0-2 15,-4-2 4-15,5-3-4 0,5 1 3 0,-5-3-4 16,7-3 3-16,-1 0-14 0,-2-6 13 15,1 0-5-15,-4-5 9 0,0 1-8 0,-3-1-2 0,0 1-1 16,-1 2-1-16,-5-1-5 0,-1 2 8 0,-4 2-3 0,1 4 4 16,-2 2-4-16,-3 3-8 0,1 2 2 0,-1 4-3 15,0 0 12-15,0 0-21 0,0 0 11 0,0 0-14 16,-1 0 18-16,-9 13 3 0,9-6 1 0,1 3 0 16,0 0-7-16,1-1 15 0,2 0-4 0,3 1 10 15,0-1-12-15,2 1 4 0,1 0-2 0,1-4 2 16,0 0-5-16,1 2 9 0,-1-1-5 0,-2 1 9 15,3 2-3-15,-3-8-11 0,-1-1 3 0,3-1-3 0,-5-2 8 16,6 2 0-16,-2-1 8 0,-4-1-4 0,2-1 13 16,-3-3-6-16,2-1 0 0,-4-2-1 0,3-2 1 0,0-2-13 15,1-1 1-15,1 1-5 0,1 1-5 0,1-1 1 16,1 4-2-16,2 1 2 0,-6 1-2 0,4 5-16 16,-5 0 3-16,4 3-7 15,-3 4 3-15,1 1 4 0,0 0 4 0,-6 3 0 16,0 1 16-16,1-1-11 0,-4 3 8 0,4-1-8 15,3 1 17-15,-6-2-8 0,2 2 1 0,-1 3-3 0,0-1-2 0,0 1 12 0,1-6-2 16,5 0 7-16,-6-3-4 0,0-1 2 16,1-1 4-16,-1-4-2 0,0 0 3 0,2-5 3 15,4-1 0-15,2-3 3 0,1 3 2 0,2-8-14 0,0 0-2 0,1-1-3 16,-1-6-9-16,1 0 6 0,3 0 0 16,-1-4 4-16,1 0-4 0,-1-3-11 0,2-1 2 0,-3-1-4 15,-1 3 16-15,-1 7-18 0,2 5 0 0,-4 6-8 16,-1 2 0-16,0 4 1 0,-1 3 0 0,2 3-2 15,-4 4-7-15,3 3 13 0,-3-1-2 0,-1 4 8 16,4 1 4-16,-2 1 6 0,2 4 0 0,1 3 0 16,-2-1-15-16,4 2 19 0,-7-3-4 0,3 0 10 0,-4-4-6 15,-3 1-4-15,7-1 5 0,0 1-5 0,-3 0-3 0,0 0 11 32,-3 0-6-32,1-1 11 0,-2 0-6 0,-3-2 1 15,-4-3 4-15,-6 1-2 0,7 0 6 0,0 1-16 16,-2 2 3-16,0-2-7 0,-6 0 5 0,-2 1 5 0,0-2-4 0,-2 1 4 0,1 0-5 0,2-1 3 15,-1 1-3-15,1-1 4 16,1-1-8-16,-2-1-85 0,0 0-58 0,2-5-17 16,-2 0-223-16</inkml:trace>
  <inkml:trace contextRef="#ctx0" brushRef="#br0" timeOffset="38515.15">19286 16305 784 0,'-4'-13'353'0,"1"2"-258"0,6 3-73 0,5 4-10 0,1 2-44 0,8 1 8 0,6 0-15 0,8-1 17 0,12 0 15 0,7-2 1 16,8-1 12-16,6 0-11 0,6-5-12 0,17-1 15 16,7-2-11-16,7-2 12 0,9 1-1 0,-2 0-8 15,6 4 0-15,1 3-9 0,0 0-47 0,0 2-131 16</inkml:trace>
  <inkml:trace contextRef="#ctx0" brushRef="#br0" timeOffset="38660.33">21653 16377 1579 0,'5'-2'163'0,"-5"2"-51"0,0 0-19 0,0 0-1 16,0 0-42-16,0 0-18 0,0-1-2 0,0 0-4 15,0 0-6-15,0 0-10 0,0 0-4 0,0 0 1 0,0 0-5 16,0 0-2-16,0 0-15 0,0 0-1 0,1 0-69 16,0 1-168-16,0 0-144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4-09T09:35:13.4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8 9417,'11'10'4128,"-11"-10"0,0 0-258,0 0-2967,10 1-645,2-1 258,6 0-258,7-2-645,-1-3-1806,3-2-1548,8 7-516,-8-4-129,1 4-129</inkml:trace>
  <inkml:trace contextRef="#ctx0" brushRef="#br0" timeOffset="172">174 171 4644,'-25'53'4386,"22"-31"-129,3-22-258,1 14-3096,19-8-3225,1-15-645,17 2-387,-6-14-774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02:46:22.4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19472 9682 104 0,'4'-5'21'0,"0"0"-69"0,0-2-28 0,1 1 76 0,2 2 0 0,-3 0 0 0,2 2 0 0,0 0 0 0,2-1 0 0,-3 0 17 0,0 1 8 16,0-2 5-16,-2 0 38 0,1 1 1 0,-1-3 7 15,-1 1-5-15,0 0-5 0,0-1-4 16,1 3-3-16,-2-3 2 0,1-1 1 0,0 0-25 0,0-2 2 0,-1 3-11 15,0 1-19-15,0 0 13 0,1 0-14 0,1 1 14 16,-2 0-10-16,-1-1-3 0,1-1 3 0,-1 0-3 16,1-1-3-16,-1 2 15 0,-1-1-2 0,0 0 7 15,0 0 11-15,-1 1-6 0,1 0 8 16,-2-2-10-16,2 0-14 0,-4 2 14 0,2-2-18 16,-1 2 17-16,0 3-6 0,-1-2-10 0,1 1 13 15,-3 1-15-15,-1-1-6 0,0 0 5 16,0 3-5-16,0 0 8 15,-1 0 10 32,-1 0-9-47,-2-1 9 0,-3 2-9 0,2 1 2 0,-4 0 11 0,-3 0-7 0,6-1 10 16,-5 6-5-16,-1 0-3 0,4 1 1 0,-6 2-2 0,7 0 0 0,1 1-5 0,-2 0 8 0,4 6-9 0,-4 0-8 0,2 3 6 0,-1 4-8 0,0-2 8 16,2 0-11-16,1 2 9 0,2 2-8 0,1 1 10 0,-2-1-7 0,1 0 0 0,1-1-1 0,1 0-1 0,1 1-14 0,3-3 26 15,-1 1-3-15,3-5 12 16,1 2-10-16,1 0-5 0,2 1-3 0,4 1 1 0,0-4-7 15,4 1 14-15,1-3-3 0,3-1 6 0,-2-2-6 0,5-3 0 0,-3 0 3 16,6-2-1-16,4-1-2 0,-1-3-1 0,2-1-1 16,-6-1 2-16,0-2 10 0,1-2-10 0,1-2 4 15,4-2-5-15,-1 0 7 0,2-3-11 0,-2-1 6 16,-4-1-6-16,0 0 10 0,-3-3-5 0,1-2 0 0,-1-3-1 16,-1-2 2-16,-1 0-1 0,1 0 7 0,-2-6-5 15,-2 1 2-15,-3-2-2 16,1-2-7-16,-2 3 5 0,3-1-4 0,-1-1-3 0,-4-1 0 0,-2 1-1 15,3 0 2-15,-7 0-2 16,0 2-2-16,0 0-1 0,-5 2-5 0,1 3 6 16,-1 2 0-16,-5 4 4 0,1 2 3 0,-2 2-11 0,-1 0-1 0,2 1-4 0,-5 3 6 15,3 1-11-15,-2 2 4 0,1 4-6 0,-1 1 5 16,-3 4 2-16,0 0-3 16,-1 0 4-16,0 2 1 0,-1 2 2 0,-1 2 2 0,-1 1-4 15,0 0-3-15,4 1-4 0,2 1-8 0,4 2 2 0,-4-3-20 0,5 2-22 16,1-1-13-16,1 0-5 0,3 1-44 0,-4-2-66 15,7 0-48-15,-2-1-9 0,-1 0-123 0</inkml:trace>
  <inkml:trace contextRef="#ctx0" brushRef="#br0" timeOffset="510.92">19178 10013 837 0,'-2'-9'138'0,"-1"4"-115"0,0 0-12 0,1 0 3 0,1 4-27 0,1 1 8 0,0 0-4 0,0 0-1 0,0 0-41 15,0-1 34-15,0-13-11 0,6 6 21 0,4 1 13 16,-4-6 9-16,1 3 22 0,-2-3-10 0,-1 2 22 0,7 3-10 31,-1-1-16-31,2 3 8 0,1 0-14 0,-2 1-19 16,-3 1 4-16,1 4-11 0,3 0-8 0,1 2 14 15,5 3-7-15,0 3 10 0,-4-4-4 0,2 5-7 16,-4 1 5-16,3-1-5 0,1 6 9 0,-1-1 4 16,0 0-1-16,-2-1 4 0,0 0 11 0,1 1-13 15,-1 1 12-15,0 1-13 0,1-2 1 0,-2 0 12 16,2-1-9-16,-1-2 12 0,-2-1-2 0,2-2 0 15,1 0 7-15,1-4-5 0,1-1 9 0,0-2 5 16,0-2-2-16,2-2 3 0,-3-3 1 0,4-3-9 0,-4-1 9 16,5-3-10-16,0-2-5 0,3-3 10 15,2 0-2-15,-5-3 7 0,-1-3-7 0,-6-1-8 0,0-2 1 16,0 3-1-16,-1 3-8 0,-4 2 17 0,0-2-13 16,-5 4 17-16,-1 0-6 0,-2 2-16 0,0 3 7 0,-3 2-12 15,0 1-8-15,-3 3 3 0,0 1-8 0,-1 2 7 16,-1 1-14-16,-1 1-3 0,-1 1 4 0,-1 1-3 15,-2 2 3-15,-2-1-3 0,2 2-31 0,0-1 12 16,3 2-62-16,3 1-33 0,0-1-25 0,-2 0-13 16,-3-1-138-16</inkml:trace>
  <inkml:trace contextRef="#ctx0" brushRef="#br0" timeOffset="1416.63">20302 9786 232 0,'0'-6'37'0,"-3"1"55"0,2 0-1 0,-2 0 25 0,3 0-9 0,0 1-44 0,-1 1 1 0,1 3-16 0,0 0-24 0,0 0-1 15,0-1-16-15,1 0 14 0,0 0 0 0,0 1-1 16,23-8 10-16,-18 8-8 0,1 1 6 0,-3 1 6 0,1 0-8 0,-1 0 9 15,0 2-2-15,0 0-12 16,1 4 11-16,-1 1-14 0,1 1-11 0,1 4 25 16,-4 1-18-16,1 0 22 0,0 3-6 0,-2 1-3 15,0 2 7-15,0 2-9 0,-1 1-13 0,0 1 11 0,0 1-14 0,0 0 13 16,-2 0-5-16,1 0-6 16,-2-2 10-16,0 0-12 0,1-2-14 0,-3-1 21 15,2 0-16-15,0-3 20 0,-1-3-4 0,3-1-9 0,-3-3 14 16,2-2-13-16,1-1 15 0,1-2-4 0,0-1 0 15,0-2-2-15,2-1 2 0,0-1-14 0,2-1-7 0,2-1-5 16,-2-2-45-16,3-4-44 16,0 0-32-16,1-4 0 0,1 0-58 0,1-3-61 0,1-3 15 15,0-1-33-15,-2-1 38 0</inkml:trace>
  <inkml:trace contextRef="#ctx0" brushRef="#br0" timeOffset="1713.66">20480 9884 566 0,'-4'-4'192'0,"-1"-4"-65"0,0 0-12 0,0-1-11 16,1 1-42-16,-1 3-20 0,3 2-16 0,-1 0 6 16,1 0-12-16,1 1-9 0,1 2 1 0,0 0-5 15,0 0-8-15,0 0-4 0,0 0 4 0,0 0-3 16,0 0 3-16,0 0 2 0,1 0-4 0,0 0 3 16,0 0-9-16,12 13 23 0,-8-4-9 0,-1 0 14 15,1 2-14-15,-3-2 7 0,1-1 0 0,0 4 1 16,-1 0-13-16,2 3 14 0,3 6-7 0,-2 0 11 15,-1-2-7-15,0 3 0 0,-3-3 1 0,-1 2-2 0,1 1-6 16,4-2 6-16,-5 0 0 0,1 1 3 0,-1-1-2 16,-1-2 0-16,1-3-2 0,0 0 1 0,0-2-9 15,-2-3 11-15,2 1-2 0,-1-3 5 0,1 1-5 0,-2-3-3 16,2-2 5-16,0 1-2 0,-3-1 3 0,3-2-8 16,-3-1-26-16,3-1 11 0,0 0-48 0,0 0-71 15,0 0-15-15,0-1-30 0,-8-19-125 0</inkml:trace>
  <inkml:trace contextRef="#ctx0" brushRef="#br0" timeOffset="1855.38">20305 10112 1023 0,'-6'-8'162'0,"1"2"-47"0,5 2-32 16,0 4 9-16,0 0-43 0,0 0-37 0,0 0 1 15,9-1-12-15,2 4-3 0,1-3-17 0,4 1-30 0,1-1 7 16,0 0-58-16,1-3-32 0,2 0-8 15,-1-3-16-15,-1 1-54 0,1-3 38 0,2-1-21 0</inkml:trace>
  <inkml:trace contextRef="#ctx0" brushRef="#br0" timeOffset="2139.96">20702 9831 1247 0,'-8'-7'80'15,"2"2"2"-15,-3 1-21 0,4 4 12 16,0 3-48-16,-3 1-18 0,5 6-1 0,-3 0-5 0,6 4-2 0,2 4 0 16,-5-1 6-16,2 1-3 0,-2-1-2 0,2 2 1 15,2 0-8-15,3 2 7 0,-1 1-10 0,-3-2 20 16,4 4-1-16,-2-5 9 16,-2 1 2-16,5-1-2 0,-3 0 3 0,-2 1-3 0,6 0-9 0,-4-1 7 15,3 1-12-15,-5-1 10 0,0 0-9 0,2-2-2 16,-1 0 8-16,5-2-6 0,-4-2 4 0,0 1-6 15,-1-2-6-15,1-1 1 0,0 1-16 0,-1-7-23 16,-1-5-10-16,0 0-5 0,1 0-28 0,0 0-20 0,16 3-27 16,-12-7 3-16,2-2-43 0,-1-2-88 15</inkml:trace>
  <inkml:trace contextRef="#ctx0" brushRef="#br0" timeOffset="2441.98">20641 9950 748 0,'-1'-15'465'15,"-1"0"-331"-15,2 3-96 0,0 4-4 0,-3-2-5 16,0 3-12-16,3 1-8 0,0 0 1 0,2 2-14 0,0-1-3 16,0-2-3-16,4-1 2 0,1-2-5 0,5 1 5 15,0-3 5-15,2 1-2 0,1 0-9 0,2 3 18 16,-2 0-9-16,-1 3 12 0,1 2-1 0,-2 2 0 15,-3 3 2-15,0 4-2 0,-2 3-3 0,-1 4-3 16,1 4-5-16,-4 4 2 0,1 2 1 0,-4 2-2 16,-1 1 10-16,-1-1-8 15,-1 5 3-15,-3 0 4 0,-2-5-7 0,1-1 4 0,-4-4-7 0,0-5-9 16,0-2 0-16,1-3-3 0,-2-4-4 0,0-4-11 0,-1-2-29 16,3-2 6-16,-3-3-81 0,3-2-139 0</inkml:trace>
  <inkml:trace contextRef="#ctx0" brushRef="#br0" timeOffset="2932.9">21198 9067 568 0,'4'-9'89'0,"0"8"-21"0,-3 1 31 0,-1 3-83 0,-1-2-2 0,0 3 6 32,-3 3-4-32,1 2 3 0,-1 4-9 0,2 3-5 15,0-4 4-15,2 4-4 0,0-1-10 0,0-1 24 16,0 1-5-16,0-1 17 0,3 1 7 0,2 1 8 0,-4 0 1 15,5 2 1-15,-5-1-17 0,0 3 3 0,1 0-11 16,0 1 11-16,0 0-8 0,0 2-3 0,1-1 1 16,0 0-3-16,-1 3-2 0,0 3-6 0,1-1 4 15,1 6-4-15,0 1-1 0,0 1-9 0,0 2 2 16,-1 1-2-16,-3-1 11 0,2-1-7 0,-2 2-4 0,1-3 1 16,-1 3 7-16,0-1-3 0,-1 3 6 0,-1 2-8 15,-1 0-14-15,1 2 25 0,-1-3-7 0,-1 2 14 16,0-5-15-16,1-1 7 0,-3 0-2 0,2-5 4 15,0 4-4-15,-4-6 1 0,3 0-7 0,-1 0 5 0,0-1-4 16,0-1 1-16,0-2-1 0,2-1-1 0,-1-5-7 16,1-1 11-16,-3-2-3 0,2-4 6 0,2-1 2 15,-2-3-22-15,3-2-12 0,-2-3-6 0,4 0-42 16,-3-2-48-16,3-2-18 0,-8-1-11 0,4-3-45 16,4-2-76-16</inkml:trace>
  <inkml:trace contextRef="#ctx0" brushRef="#br0" timeOffset="3583.26">18860 9200 216 0,'-5'-5'4'0,"0"0"-26"0,1 1 53 0,-1 0 39 0,1-1 6 0,-2 2 6 0,6 3-18 0,0 0-2 16,0 0-12-16,0 0 7 0,0-1-27 0,2-14 21 15,-5 10-8-15,3 5 13 0,0 0-5 0,0 0-4 16,0 0 5-16,0-1-7 0,0 0-16 0,0 0-1 15,0 0-17-15,0 0 12 16,0 1-7-16,9-7 2 0,-5 14 7 0,-1-2-4 16,-3 3 9-16,4 2-8 0,1 1 1 0,3 6-5 0,-7-1-3 0,4 4 12 0,-5 1-2 15,3 3 5-15,1 2-9 0,0 1 7 0,1 1-3 16,-5 3 5 0,2 1-7-16,-1 3-8 0,1 4 3 0,1 2-5 0,-1 3-13 0,-1 3 17 15,-2 4-16-15,-1-1 18 16,1 3-8-16,1-4-6 0,4 0 8 0,-4-1-9 0,-3 2 0 0,1 1 5 15,0 1 1-15,4-3 2 0,-4-4-4 16,0-5-1-16,-3-3-5 0,3-5 3 0,6 3-5 16,-3-4 16-16,-1 0-10 0,-3-1 12 0,-3-2-7 15,4-1 0-15,0-1 5 0,-2-5-5 0,4 0 2 0,-2-4-2 16,5-2 4-16,-3-2-4 0,-2-3-5 0,2-1-17 16,-2-2-26-16,2-3 3 0,0-4-94 0,0 0-90 15,0 0-81-15,9 1 6 0,-2-6-148 0</inkml:trace>
  <inkml:trace contextRef="#ctx0" brushRef="#br0" timeOffset="5815.81">22095 9906 299 0,'0'-5'111'0,"-1"0"-27"0,1 2-50 0,0-2 6 0,0 1-25 0,0 2-9 0,2 0 2 16,0 2-6-16,2-1 0 0,-1-1 12 0,2 2 10 0,-1-1-2 15,2 0 17-15,1-1 18 0,-2 0 2 0,2-3 4 16,1 5-16-16,0-1-5 0,1 1-19 0,0 0 12 16,2-3-10-16,-1 1-14 0,2-1 7 0,2 2-14 0,0 0-14 15,3 0 18-15,-1 0-11 0,6-1 12 16,2 2-9-16,-1 0-54 0,2-1-31 0,-3 1-15 16,-1 0-141-16</inkml:trace>
  <inkml:trace contextRef="#ctx0" brushRef="#br0" timeOffset="5966.19">22164 10124 713 0,'-1'-6'102'0,"1"-1"136"16,1 0 114-16,0 0-306 0,3 2-10 0,3 1-22 16,1 1-11-16,3 2 1 0,3-1-5 0,6 0-153 0,1 1-44 0,5-4-41 15,3 0-133-15</inkml:trace>
  <inkml:trace contextRef="#ctx0" brushRef="#br0" timeOffset="6527.38">22937 9665 796 0,'1'-29'115'0,"2"3"103"0,-3 2 94 15,0 0-287 1,-3 6-9-16,0 4-7 0,-1 0 10 0,-1 7-12 16,-1 0-12-16,-2 2-9 0,-1 2-13 0,-1 1 6 15,0-3-9-15,2 4-3 0,1 3 11 0,-5-4-7 16,3 3 16-16,-1-1 14 0,-1-3 5 16,3 1 3-16,-1-4-4 0,0 5 7 0,2 0 0 15,-4 5 6-15,3 1 9 0,-4 0-1 0,2 5-8 16,0 0 5-16,-1 4 3 0,3 3-20 0,-2-2 10 15,1 7-16-15,2 0-2 0,3 3 9 0,-1 3-1 16,3 0 5-16,1 3-9 0,1 0 3 0,1 1-10 16,2-2 7-16,1 0-2 0,4 1 3 15,-2-1 7-15,5 0-3 0,-2 2 12 0,0-3-8 16,6 3 0-16,-3-4-3 0,1 0-8 0,-2-4 14 16,2-2-3-16,-1-2 9 0,6 0-4 0,3-4 6 15,3-1 0-15,-2-3 2 0,-1-4-14 0,2-3 12 16,-4-2-10-16,3-4 11 0,-2-1-9 0,0-3-4 15,0-2 5-15,-2-3-3 0,-2-3 6 0,-1-4-14 16,-1-3 9-16,-1-4-10 0,-1-2 3 0,-3-3 2 16,0-4-6-16,-2 0 6 0,-4-1-5 0,-3-2 0 15,-2 2 0-15,-2 0 0 0,-1 0-3 0,-2 3 5 16,-2 0-4-16,-2 2 5 0,-2 1-7 0,0 5-2 16,-1 2-5-16,0 5 1 0,-2 1 0 0,-2 4-3 15,0 3 3-15,1 2-3 0,-2 2 3 16,0 2-4-16,-2 0 2 0,2 2-2 0,0 2 8 15,-1 0-3-15,4 1-8 0,-1 0 0 0,3 1-38 0,5 1-14 16,-2-1-20-16,7 0 3 16,-2 2-41-16,4 1-64 0,2 1-68 0,0 0 1 0,-4 0-117 15</inkml:trace>
  <inkml:trace contextRef="#ctx0" brushRef="#br0" timeOffset="6925.02">22887 10138 1734 0,'4'-16'45'0,"-4"1"-28"0,2 2-14 0,-1 4 3 16,-1-1-6-16,7 2-66 0,0-1-50 0,2-7-7 15,6 1-110-15,1-4 9 0,-2-1 17 16,2 0-10-16,1 0 61 0,-2 1 138 0,-2 4 24 0,-1 4 37 15,-2 2 62-15,-2 5 28 0,0 1 0 0,-1 3 7 16,-1 1-52-16,1 7-22 0,0-5-24 16,-2 7 10-16,0 1-35 0,1 4-8 0,-2 7-1 0,2-1-2 15,1 3 0-15,2 0-4 0,-2 0-2 0,2-4 0 16,0-2 17-16,1-2-11 0,4-1 14 0,-4-3-14 16,4-3 5-16,-4-3 12 0,-1-3-3 0,3-3 7 15,-8-2-4-15,6-5 5 0,2-1 9 0,-6-5-2 16,6-1 5-16,0-5 2 0,-1-1-9 0,1-6 8 15,7 1-23-15,-5-4-8 0,1-2-4 0,2 3 1 16,-7 1-10-16,0 7 4 16,1 4-2-16,-5 2 3 0,2 4-7 0,-3 3-2 0,1 2-7 0,-4 1 3 15,-2 4-37-15,0 0-98 16,0 0-67-16,0 0-13 0,1 0-182 16</inkml:trace>
  <inkml:trace contextRef="#ctx0" brushRef="#br0" timeOffset="7482.26">23543 9787 1526 0,'3'0'75'0,"-3"0"-33"0,3 1-5 16,-3 5-13-16,-4 2-32 0,4 6 1 16,0 2 3-16,0 3-1 0,4 3-3 0,3 2 14 15,-1 0-3-15,1 1 9 0,-1 0-11 0,1 0 0 16,-2 1-4-16,1-1 3 0,-1 0-9 0,-4-2 9 15,-2-1-5-15,1-1 7 0,0 0 3 0,0 1-2 16,0-2 11-16,-1-3-8 0,-4 0 2 0,0-1 11 16,1-2-9-16,-1-2 11 15,3-2-14-15,1-4 8 0,1 0 0 0,2-2 3 0,2 0 12 0,1-3 5 16,1-3-1-16,2-2 1 0,4-3-21 0,1-5-14 31,4 2-12-31,-2-4 0 0,0-2-28 0,5-1-16 16,-4-2-15-16,6 0 2 0,2-1-3 0,-4-2-12 15,4 0 4-15,-2 2-13 0,-3 1 2 0,-2 0 22 16,1 3-5-16,-2-3 7 0,-2 1-5 0,-2 5-1 16,1-2 5-16,1 3-6 0,-3 2-3 0,2-1 35 15,-4 5-3-15,0 1 16 0,-4 1 28 0,1 1 5 16,0 1 24-16,-3 0-8 0,2 2 52 0,-3 1 11 16,-2-1-2-16,0 0 5 0,0 0-16 0,1 0-3 15,0 1-1-15,0 0-1 0,1 0-22 0,9 26 2 16,-8-16-18-16,0 4 13 0,-1 2-14 0,-1 3-12 15,0 2 10-15,-1 3-11 0,1-1-7 0,2 3 7 16,-3 0-8-16,1 0 9 0,-2 0 6 0,0-2-9 16,1 2 6-16,0-3-9 15,0 1-12-15,-3-3 15 0,1-1-5 0,0-4 11 0,-2-1-3 16,2 0 1-16,-1-2 4 0,-1 1-3 0,4-1-7 16,-1-3-25-16,0-3-26 0,0-2-1 15,-3-3-75-15,4-3-56 0,0 0-55 0,0-7 0 16,0-1-96-16</inkml:trace>
  <inkml:trace contextRef="#ctx0" brushRef="#br0" timeOffset="7815.75">24018 10061 563 0,'8'-14'641'0,"0"-2"-419"0,-4 2-171 0,-1 1 19 0,0 4-25 0,-3 3-34 0,1 1 2 0,0 0-12 0,3 2 10 0,0-1-16 0,0 4-1 0,2 0-4 16,-3-4 17-16,-3 2-10 0,4-5 8 0,-4 4-10 15,7 0 1-15,-1 2 6 0,-2 1-3 0,4 3 4 16,-4-5-3-16,-1 2 8 16,2 3 1-16,-4-2 1 0,0 2-11 0,2 5 9 15,0 2-11-15,-3 3 9 0,5 6-23 0,-5 2 11 16,-4-1-1-16,4 3 5 0,-1-2-2 0,1 0 2 0,0 3-6 15,-5-1 5-15,2-1 11 0,-3-4-3 0,3-1 9 16,-5-2-9-16,0 0 1 0,-1-1-3 16,-3-3 0-16,1-3 0 0,1 0 13 0,-4-4-8 0,4-2 8 15,-2 0-11-15,1 0-29 0,-1-2-139 0,-2-2-123 16,-2 1 1-16,-4-4-250 0</inkml:trace>
  <inkml:trace contextRef="#ctx0" brushRef="#br0" timeOffset="9773.42">7806 10479 320 0,'-1'-3'163'0,"-4"1"-41"0,5 2-70 0,0 0 6 0,0 0-46 0,0 0-6 0,0 0 7 16,0 0-10-16,-1 0-3 0,0 0 11 0,1 0-9 16,-8-12 12-16,8 6 4 0,1-1-8 0,0 2 22 15,4-4-17-15,-3 0 19 0,0-2 7 16,5-1-20-16,-4 2 17 0,0 0-16 0,-1 2-13 0,-2 0 7 0,2 4-11 15,-1-4-9-15,-1 1 8 0,0-1-5 0,-3 0 5 16,2 5-4-16,1 3 0 16,0 0 2-16,0-1-3 0,-1 0-5 0,1 0 11 0,-1 0-8 0,-1 1 10 15,1 0-3-15,0 0-3 0,0 0 12 0,-25 0-11 0,14 4-2 16,3 0 17-16,-3 6-15 16,3-3 18-16,1 0-6 0,0 3-1 0,-1-5 4 0,1 6-5 15,-1-2-5-15,1 4 3 0,1 4-1 0,-2-1 2 16,-1 3 7-16,0-1-3 0,-1 1 8 0,3 2-6 0,0 4-3 15,0 0-6-15,2 1-7 0,-1 3 6 0,2-2 3 0,0-1-11 16,2 0 8-16,0 0-9 0,1-1 2 0,2 2 7 16,0 0-6-16,2 1 8 0,1 1-6 0,0-2 2 15,2 1-1-15,-1-4 0 0,2-1-14 0,1-2 25 16,1-2-13-16,2-2 18 0,1-1-11 0,2-2 1 16,-1-2 5-16,-1-2-5 0,0-2-7 0,2-3 17 15,3-3-3-15,0-2 8 0,2-2-3 0,1-2-9 0,-1-2 1 16,1-1-3-16,1-3 6 0,0-2-11 15,0-2 2-15,3-2-4 0,-5-3 14 0,5-1-10 0,-2-1 6 16,-1-6-8-16,-3-5 0 16,-1 0 3-16,-5-2-3 0,3-1 4 0,-5 2 4 15,-1-1-10-15,-4-2 3 0,-1 1-6 0,-2 0 3 0,-5-1-1 0,0 2 5 0,-4 1-3 16,0 2-4-16,-5 2 14 0,1 2-4 0,-1 4 9 16,-3 0-1-16,-1 9-11 0,-1 1 4 0,-5 0-8 15,3 4-9-15,-3 3-3 0,-2 1-11 0,1 5 8 16,1 6-12-16,-3 1 17 0,4 2 1 0,-4-1 5 0,3 1 5 15,0 2-7-15,-1 0-7 0,-1 2-1 0,3 0-23 16,4 1-32-16,1 1-15 0,1-2-7 16,3-1-47-16,-2-3-108 0,4 1-63 0</inkml:trace>
  <inkml:trace contextRef="#ctx0" brushRef="#br0" timeOffset="10215.31">7757 10922 913 0,'4'-13'626'0,"0"0"-472"0,-2-2-131 0,-2 5-13 0,3 1-5 0,1 2-7 0,1 3 2 0,3-3-5 15,-3-1-8-15,3 1-45 0,7-2-8 0,0-1-9 16,4 1 7-16,4-4 28 0,-3 0 10 0,5 0 2 16,4 3 23-16,-5 4 1 0,-2-1 4 0,-3 4-2 15,-2-1-5-15,-3 4 6 0,-2 3 0 0,-1 0 2 16,1 5 4-16,-4-2 0 0,2 4-1 0,0 2 0 0,-1 4-9 16,3 2 14-16,-3 2-9 0,0 1 11 0,0 0-10 15,0 2 1-15,1 2 8 0,-3-4-5 0,1-1 0 0,-1-2 4 16,-1-1-5-16,3 0 7 0,-1-3 1 0,0-2-6 15,-3-4 3-15,1-1-3 0,-5-3 7 0,3-3 4 16,-2-1-2-16,4-1 4 0,-3-4 3 0,3-4 0 16,-3-1 2-16,2-5-5 0,3 0-18 0,-2-3 12 15,-3-2-4-15,0-1 7 0,-1-3-12 0,1-1 6 16,0 3-10-16,-1-2 9 0,2 4-5 0,-4 4-11 16,2-1 1-16,-2 7-5 0,0 2 10 0,0 0-26 15,-1 3-24-15,1 0-8 0,-1 4-120 0,0 1-167 0</inkml:trace>
  <inkml:trace contextRef="#ctx0" brushRef="#br0" timeOffset="10499.31">8496 10705 1543 0,'1'-5'56'0,"1"1"-34"0,4 2-10 0,-5 3-8 0,2 3-25 15,1 4 5-15,1 2-5 0,0 3 5 16,3 2 12-16,-1 0-2 0,2 2 12 0,3 3-9 0,-3-1-5 16,2 2 12-16,-3 0-4 0,-3-1 8 15,2 4 0-15,-2 1-12 0,-4-1 4 0,-2-1-8 16,0 0-2-16,-5 0 15 0,-1 0-5 0,-9 21 5 0,7-23-5 16,0 0 0-16,-1-2 2 0,2 0 12 0,-1-3-9 15,-1 1 0-15,2-4-1 0,-1-1 5 0,3 1 3 16,1-5 6-16,2-2-4 0,0-2 5 0,2-4-28 15,1-2-22-15,3-2-3 0,1 0-79 0,3-2-119 16,3-2-61-16</inkml:trace>
  <inkml:trace contextRef="#ctx0" brushRef="#br0" timeOffset="10768.73">8707 10754 1163 0,'5'0'106'0,"2"-1"-40"16,-7-4-3-16,1 4-14 0,-1 1-45 0,0 0 2 16,0 0-15-16,0 0 11 0,11 12-9 0,-5-8-3 15,1 6 7-15,0 1-7 0,-2-2 0 0,1 4 83 0,0-2-97 0,-2 1 77 16,2 3-145-16,3 3 67 0,-3-2 28 0,-1-1-6 16,1 1-2-16,-4-1 7 0,3 2 5 0,-2-1 0 0,0-1 8 15,-1 1-8-15,-1 0 3 0,-1 0-2 0,1 0 13 16,-1-1-12-16,-1 0 1 0,1-1-4 15,-2-1-1-15,1 0 4 0,-1-2-4 0,1-1 5 0,1-2 5 0,0-2 0 16,-2-1-6-16,2-2-2 0,0 0-57 0,1-1-89 16,3-1-43-16,-1-3-20 0,-2-3-176 0</inkml:trace>
  <inkml:trace contextRef="#ctx0" brushRef="#br0" timeOffset="10943.85">8605 11090 673 0,'-9'0'106'0,"3"-1"54"16,0 0 3-16,1 1-45 0,0 0-57 0,2 1-24 0,2 1 6 0,1-2-12 16,0 0-10-16,0 0 6 0,4 1-15 0,3-2 12 15,3 0-16-15,3-3-22 0,2 1-25 0,2-3-5 16,0-2-112-16,2 0-79 16,3-2-39-16</inkml:trace>
  <inkml:trace contextRef="#ctx0" brushRef="#br0" timeOffset="11217.58">9035 10898 1150 0,'3'-6'164'0,"-2"0"-68"16,0 3-32-16,0 2 0 0,-1 1-58 0,0 0-15 0,5 4 0 15,-1 2-5-15,-1 2 5 0,0 1 0 16,1 2 3-16,0 1-3 0,3 1 5 0,0 0 2 0,-2-1 0 16,1 1 1-16,-3 2-7 0,-1 3 10 0,-2-1-2 15,2 1 5-15,-2-1-4 0,0-1-6 0,0 1 5 16,0-3-5-16,1-2 1 0,-1 0 15 0,0-1-11 0,0-2 12 16,-3 0-8-16,2-2-10 0,0-2-16 0,1 0-2 15,0-5-77-15,0 0-75 0,0 0-89 0,0 0 15 16,5-7-155-16</inkml:trace>
  <inkml:trace contextRef="#ctx0" brushRef="#br0" timeOffset="11373.18">9055 10863 1121 0,'0'-10'87'0,"2"3"159"0,1 0-224 0,0 3-18 15,3 2-9-15,1 1 3 0,2 1-7 0,6 0-31 0,-2 0-57 16,4 1 7-16,-1-2-182 0,2 1-57 16</inkml:trace>
  <inkml:trace contextRef="#ctx0" brushRef="#br0" timeOffset="11548.08">9271 11058 322 0,'-1'2'83'0,"-3"-1"-33"0,3-1 2 0,-3 0-18 0,1-2-39 15,2-1 2-15,0-1-82 0,1 0 41 0,4-3-152 0</inkml:trace>
  <inkml:trace contextRef="#ctx0" brushRef="#br0" timeOffset="11723.63">9205 11252 1171 0,'-5'-3'146'16,"-2"-1"-70"-16,4 0-12 0,2 2-12 0,1 2-20 0,2 0-13 0,-2 0-6 0,0 0-1 16,5-8-9-16,0 0-54 15,7 1-23-15,-1-1-14 0,3 1-74 0,3 2-39 0,0-1-18 0,-1-3-3 16,2 2 26-16</inkml:trace>
  <inkml:trace contextRef="#ctx0" brushRef="#br0" timeOffset="12328.17">9031 10842 193 0,'0'1'28'0,"0"-7"162"0,0 2-4 0,0-2-42 0,2 5-118 0,-1 0-8 0,4 1-9 0,-2-1 5 0,3-1-7 0,4 3-4 16,1 1 4-16,2 1-6 0,2 1-19 0,1-4 28 16,1-2-82-16,1 0 51 0,-3-5-143 0,6 6 33 15</inkml:trace>
  <inkml:trace contextRef="#ctx0" brushRef="#br0" timeOffset="12583.07">9099 11110 1249 0,'-5'-5'45'0,"0"1"-29"16,-1 1-19-16,6 3 5 0,0 0-7 0,0 0-31 16,0 0-38-16,0 0-1 0,0 0-130 0,5-11-50 15</inkml:trace>
  <inkml:trace contextRef="#ctx0" brushRef="#br0" timeOffset="12853.87">9117 11266 1460 0,'-7'-1'54'0,"3"-2"-49"0,4 3-2 15,-1 0-11-15,3 3 3 0,-2 0-3 0,0 1-17 16,5-3 4-16,-3 1-60 0,7 0-42 0,-1-1-26 15,4-1-4-15,-1-2-56 0,1 0 8 0</inkml:trace>
  <inkml:trace contextRef="#ctx0" brushRef="#br0" timeOffset="13155.11">9598 10744 559 0,'11'-1'80'0,"-11"-2"148"0,0-1 72 15,0 4-220-15,0 0-57 0,0 0-18 0,1 0-3 0,12-5-2 16,-6 6 0-16,3 2 0 0,6-2-12 0,0 1 4 16,3 0-72-16,2-2-38 0,-1 0-57 15,2 0 18-15,-5-4-72 0</inkml:trace>
  <inkml:trace contextRef="#ctx0" brushRef="#br0" timeOffset="13332.71">9789 10891 172 0,'-3'10'61'0,"-3"1"92"0,1-5-22 0,1-1 24 15,4 0-12-15,-1-3 10 0,1 1-66 0,1 1-11 16,2-3-22-16,2 0 9 0,3-2-41 0,3-2-30 16,3-1-50-16,2-4 1 0,4 0-190 0</inkml:trace>
  <inkml:trace contextRef="#ctx0" brushRef="#br0" timeOffset="14366.38">10338 10241 502 0,'-3'-6'65'0,"-1"0"149"0,0 0-167 0,3 4-13 0,1 2 0 16,0 0-4-16,0 0-14 0,0 0-16 0,0 0-8 15,0 0 1-15,0 0 7 0,0 0-5 0,1 0 12 16,15 2-11-16,-10 1 1 0,1 0 8 0,0 0-5 16,-2 2 6-16,2 1 2 0,0-2 6 0,0 3 6 0,1 1-4 15,0-1-5-15,0 4 20 0,0 1-13 0,-1 1 17 16,-1 2-12-16,5 5-5 0,0 3 2 0,-2 2-5 16,-2 6-8-16,0 2 5 0,0-2-9 0,1 1 8 15,1-2 1-15,-1 0-6 0,-4 0 10 0,-1 0-12 16,0-5-5-16,0 0 11 0,1-4-13 0,0-1 15 15,-1 0-1-15,1-5-1 0,1-1 8 0,-4-1-8 0,6-2-10 16,-7-4 18-16,0 0-16 0,4-3 17 0,0-2-1 16,-1 0 3-16,-3-2 13 0,0 0-10 0,0 0-2 15,10-5-3-15,-4-2-9 0,-1-4 6 16,-3-1-7-16,1-1-2 0,-2-1 2 0,4-2-3 0,-4 1 2 0,1-2-7 16,-2 1-4-16,1 5-1 0,2 2 3 0,-3 3-2 15,0 3 3-15,0 3-2 16,0 0 3-16,0 0-7 0,0 0 1 0,0 11-4 0,-1-3 3 0,1 5 10 15,0 2-4-15,3 2 4 0,-3 1-19 0,3 3 22 16,3 0-4-16,-1-3 11 0,3 1-8 0,-1-3 1 16,-1 1 5-16,3 0-4 0,-1-3-16 0,2-3 17 15,-1-2-15-15,-1-4 17 0,3-1-7 0,-1-1-3 16,0-3 6-16,2-4-4 0,-1 1 2 0,1-3 2 16,3-2-4-16,-3-1 4 0,2-1 3 0,-3-2-1 0,-1-1 6 15,2-2-5-15,1 1-5 0,-1-2 4 16,0-3-2-16,2 1 5 0,-2-4 1 0,-3 1-8 0,3 0 0 0,-9 2-2 15,2 0 0-15,1 1 16 0,-4-1 8 0,5-2 2 16,-7 1 14-16,0 1-5 0,-3 2 0 16,-1 1 0-16,3 1-6 0,1 1-6 0,0 2-11 0,0-2 6 15,0 3-9-15,-1 0-12 0,-3 0 4 0,0 3-6 16,-1 0 3-16,0-3-1 0,2 1-2 0,0 2 0 0,0-3 2 16,3 5-3-16,0-1 2 0,-2 2-4 0,4 3 2 15,-2-2-46-15,0 3-8 0,0 1-14 0,0 0-23 0,0 0-34 16,0 0-24-16,1-1-4 0,-1 0-57 0,0 1-101 15</inkml:trace>
  <inkml:trace contextRef="#ctx0" brushRef="#br0" timeOffset="15350.2">11097 10882 567 0,'-5'-2'338'0,"0"0"-233"0,-1 2-60 0,-1 0-13 0,3 2-35 16,-3-2 7-1,4 1-12-15,-2 0 13 0,2-1 3 0,3 0-13 0,0 0 3 0,0 0-10 0,0 0-18 0,-6-10 25 31,5 2-4-31,1-1 10 0,0-2 1 0,1 0 4 0,0 0 1 0,0-3 0 0,1 0-2 0,1 1 25 32,4-1-5-32,-2 0 13 0,4 1-4 0,0 0-8 15,2 1 1-15,-2 0-6 0,2 4-22 0,2 2 3 0,1 2-15 16,0 4 13-16,0 0-5 0,-3 3-7 16,1 1 9-16,-1 2-12 0,3 1-4 0,-2 2 19 0,1 3-6 0,-1 1 9 15,-1 0-12-15,-1 3 8 0,0 0 1 16,-2-1 1-16,1 0-5 0,-3-3 7 0,-4-1-8 15,1 1 10-15,0-2 7 0,-2 1-9 0,4-5 10 16,-3 0-12-16,-2-1-5 0,0-3 10 0,-2 1-6 16,-1-2 8-16,3-1 1 0,0 0 6 0,0 0 2 15,-4-9-2-15,-1 4-13 0,3 0 9 0,-2-3-9 0,0 0 11 16,3-3-3-16,-4-3 1 0,4 3 4 0,0-6-6 16,1 3-20-16,0-3 19 0,4 2-10 0,1 3 14 15,-3 1-9-15,4 5 3 0,-3-1-1 0,2 6-1 16,2 1-11-16,-2 0 7 0,-5 0-13 0,0 0 12 15,7 8-1-15,-5-3-5 0,4 5 7 0,-2 0-8 16,-2-1-2-16,2 1 12 0,1-2-5 0,-3 2 6 0,6 1 5 16,-3 2-6-16,-5 0 9 0,0-6-11 0,1-1 3 15,1 1-1-15,3-4 1 0,-3 1 0 0,-2-4 6 16,0 0-2-16,0 0 3 0,0 0-2 0,0 1 4 0,7 6-4 16,-3-9 4-16,0-1-3 0,-2-3 3 0,-1 0-9 15,0-1 1-15,3 1-2 0,-1-3-1 0,1-1 7 16,4 0-15-16,-3-2 11 0,0 0-6 0,4-2-2 15,-2 2 6-15,-1 0-6 0,1 2-5 0,-3 2 12 16,-3 1-7-16,2 0 7 0,0 1-3 0,-2 4-1 16,-1 2 2-16,0 0-5 0,0 0-18 0,0 0 22 15,0 9-9-15,0-2 13 0,0 0-4 0,-3 3 0 16,0-1 1-16,1 2-2 0,-2 0 4 0,4 1-5 16,0 0 1-16,0 2-2 0,1 3 7 0,-2-7-5 0,1 4 2 15,-1-3-4-15,0-2 1 0,2 1 2 0,0-3 1 16,-1-3 1-16,0 4 9 0,0-2 0 0,-1 0-2 0,5-2 1 15,-2-2-12-15,2-2 23 0,2 1-3 16,1-2 11-16,2-1-21 0,0-2 5 0,0-3-9 0,-2-1 9 16,1-3-10-16,1-3-5 0,1 0-9 0,0-5 3 15,-1 3 2-15,-3-2 6 0,0-1 6 0,-1 0-5 16,0-3-14-16,-1 3 19 0,-1-2-12 0,1 2 15 0,-2-1-4 16,-1 0 5-16,0-3 5 0,0 3-2 0,1 0-1 15,-1 1 13-15,-1 3-3 0,1 1 6 0,0 3-7 16,-1 3-10-16,1 3-2 0,-1 2-2 0,0 4-10 0,0 0 2 15,0 0-12-15,0 0 7 0,0 0-18 0,1 6 7 16,-1 2 4-16,1 3 0 0,1 3 11 0,-1 0-9 16,2 2 5-16,1 1-6 0,-2 1 12 0,2 1-1 15,1 0 1-15,-1-2-2 0,2 0 11 0,0 0-10 16,-1-2 6-16,1 3-8 0,-1-2 4 0,0-2 5 16,-1-1-3-16,3 0 6 0,-3-3 2 0,1-1-23 0,0-3-21 15,-2-1-2-15,1 1-60 0,2-3-55 0,-4-2-47 16,4-4-5-16,-3-5-128 0</inkml:trace>
  <inkml:trace contextRef="#ctx0" brushRef="#br0" timeOffset="15489.37">11533 10697 629 0,'0'0'98'0,"0"0"58"0,0 0 22 0,0 0-81 0,0-1-44 0,0 0-10 0,0 0-9 0,2-9 0 0,7 7-19 0,4 0-43 16,3-1-53-16,4-1 1 15,3-2-150-15</inkml:trace>
  <inkml:trace contextRef="#ctx0" brushRef="#br0" timeOffset="15743.46">12067 10598 672 0,'0'0'451'0,"0"0"-276"0,0 0-100 0,0 0 11 16,0 0-37-16,0 0-16 0,0 1 4 0,0 0-9 31,0 0-15-31,1 7 12 0,8-8-18 0,3 0 14 0,4-2-41 0,2-3-42 0,1-1-17 0,2-4-9 16,1 0-54-16,3-2-12 0,-3-1-23 0,-1-1 11 31,-4-2 25-31,-4 2 101 0,0-2 23 0,2 1 9 0,-5 0-5 16,4 1 30-16,-5 0-17 0,0 0 23 0,-1 1-4 15,-3 3-19-15,2 2 12 0,-3 1-15 0,-4 0-9 0,2 4-57 16,-2-3-40-16</inkml:trace>
  <inkml:trace contextRef="#ctx0" brushRef="#br0" timeOffset="15966.42">12192 10353 706 0,'-5'1'114'0,"3"0"223"0,2-1-214 0,0 0-67 0,0 0-1 15,-3 9-17-15,3-2 3 0,3 3-25 0,2 3-5 0,1 6-5 16,-2 3 2-16,8 4-6 0,-4-2 6 0,3 2-7 16,3 0 1-16,-5 1 4 0,-1 1-5 0,-4 0 3 15,1-1-3-15,-4-4 1 0,4 1 5 0,-3-4-5 16,0 1-3-16,3 0 7 0,-1-4-8 0,2 2 8 16,-3-3-2-16,3 2 2 0,-6-4 4 0,3-2-5 15,0 0 4-15,-1-3-33 0,4-1-27 0,-6-2-7 16,0-6-104-16,0 0-171 0</inkml:trace>
  <inkml:trace contextRef="#ctx0" brushRef="#br0" timeOffset="16538">12770 10348 1230 0,'-2'-12'153'0,"2"3"-120"0,3 3-24 0,-3 6-12 15,0 0-12-15,0 0 7 16,0 0-8-16,0 0 6 0,0 0-22 0,0 0-23 0,0 0-10 0,0 0-1 16,0 0 8-16,0 0 34 0,0 0 13 0,0 0 1 15,-1 0 21-15,-1 0-10 0,1 0 15 0,0 0-11 16,-16 4 22-16,14-4 14 0,-4 1-15 0,-1 1 13 0,5 3-20 15,-3 2-11-15,2 1 5 0,3 3-9 0,-3-1-6 0,-3 2 6 16,0 3 2-16,3 4 3 16,0 1 2-16,3 5-11 0,-4-5 1 0,0 1-4 0,-2 1-11 0,-1-1 20 15,7 1-3-15,-4 0 10 0,2 1-8 0,0 0 1 16,1-3 1-16,0-1 1 0,2-2-5 0,-1-1 13 16,-2 0-9-16,3-1 12 0,2-2 2 0,2 0-8 15,1-1 7-15,-2 0-7 0,-1-2 3 0,4-3 7 16,1 1 1-16,1-8 3 0,2 2 1 0,-1-1-8 15,3-4 1-15,1 1-1 0,3-2 0 0,2 0-14 0,2-1 0 16,-2-4-3-16,0-1 16 0,2-4-13 0,-3-1 10 16,0-3-10-1,3-3 10-15,-4 1-13 0,-1-1-3 0,1-1 0 0,-2-2 13 0,-4-3-7 16,2 1 5-16,-4 0-9 0,-2-2-6 0,0 2 15 16,-3-1-2-16,-2 1 8 0,0 2-10 0,-2 0 6 0,0 3 1 0,-4 2 3 15,0 1 2-15,-1 3-3 16,-2 3-4-16,0 0 1 0,1 0-11 0,1 4-4 0,-1 1-8 0,-1 2 2 15,0 2-12-15,-3 0 6 0,-1 2 0 0,-2 1 3 0,-1 0 7 16,-3 2-5-16,0 1 7 0,0 2-8 0,-3 0-5 16,1 2 0-16,1-1-18 0,-2 4 8 15,7-1-38-15,0 0-49 0,0 2 4 0,8 1-31 16,-5 0-99-16,1 5-138 0</inkml:trace>
  <inkml:trace contextRef="#ctx0" brushRef="#br0" timeOffset="16998.4">12627 10755 705 0,'9'-4'104'0,"0"1"112"0,1-3 54 0,-6-1-176 0,1 0-63 0,-2-2-20 0,2 2-13 0,5 1 3 16,0 0 4-16,4 1-8 0,-3-2 14 0,6-1-14 15,-2-1-12-15,3 0 3 0,0-2-12 0,1-3 10 16,-2 1-3-16,1-2 9 0,-2 1 5 0,-2 0-1 0,-2 1-6 16,-1 1 18-16,-1 2-2 0,-1 2 10 0,-3 1 12 15,0 3 2-15,0 0-1 0,0 3 1 0,-3 1-13 16,2 4-23-16,-1 3 5 0,1 2-10 0,0 0 10 0,1 5-10 16,0 1 4-16,-2 2-5 0,3 1 5 0,-1 2 11 15,1-2 2-15,-2-2 5 0,0-1-4 0,2-2-2 16,-4-2-1-16,3 2 0 0,-2-5-2 0,2 0 10 15,0 0-11-15,2-4 12 0,0 1-5 0,0-3 10 16,1-1 4-16,-4-1-2 0,5-1-12 0,-8-6 14 16,4 0-11-16,-2-3 13 0,1 0-9 0,1-1-6 15,2-1 4-15,2-2-5 0,-5-1 3 0,1-1-12 0,-4-2 6 16,2-2-7-16,-4 1 5 0,0 0-5 0,4 1 0 16,-7 2-1-16,3 1-2 0,0 1 5 15,0 4-8-15,0 3 7 0,0 2-9 0,0 3-14 0,-6 1-7 16,5 1-4-16,-2-1-35 0,-4 4-64 0,0 1-47 0,0 2-9 15,-1 4-166-15</inkml:trace>
  <inkml:trace contextRef="#ctx0" brushRef="#br0" timeOffset="17379.64">13289 10600 864 0,'-2'-8'121'0,"4"2"149"0,-2 2 117 0,0 4-348 0,0 0-51 0,0 0-15 15,1 5-6-15,1 2 1 0,0 2 16 0,2 3 16 0,1 3 3 16,-1-1 2-16,2 1-8 0,-3-1-34 0,0 0-2 16,0-1-8-16,-2-1 23 0,0 2 12 0,-1-4 5 15,-1 2-4-15,0-1-8 0,0 1 17 0,-2 2-5 0,2 0 11 16,-1-1 9-16,1 0 19 15,-2-1 7-15,1 2-1 0,0 2-12 0,1-1 7 0,1 4-13 0,-3-2 12 16,2 1-9-16,-1-4-11 0,0-1 3 0,-1-2-8 16,3-1-10-16,-1 0 15 0,1 0-3 0,3-4 9 15,-3-1 4-15,1-1-7 0,1-1 5 0,0-2-6 16,2 1 1-16,-2-2 7 0,4-1-1 0,-1-2 4 16,2-1-10-16,2 0-6 0,-2-3-3 0,6 0 2 0,-4-1-11 15,3 1 1-15,0 0-12 0,-1-2 9 16,0 1-9-16,0 0-16 0,0-1-9 0,2 1-5 0,-3 0-31 0,1 0-43 15,-1 1-30-15,2 0-6 0,3 2-73 0,-2 0-52 16</inkml:trace>
  <inkml:trace contextRef="#ctx0" brushRef="#br0" timeOffset="17618.37">13655 10744 669 0,'0'-5'107'0,"0"-2"194"0,1 5-202 0,-1 2-8 15,0 0-11-15,0 0 6 0,0 0-40 0,0 0-39 16,0 0-13-16,0 0-2 0,0 0-21 0,12 3 21 0,-12 4-6 0,4 4 10 16,0 0-9-16,-4 2 6 0,2-1-2 0,-2 2 4 31,0 1-5-31,-2 3 4 0,2 2-9 0,-6 0 8 16,5 1 6-16,0 0 4 0,-3-2 6 0,3-1-6 15,-3 0-13-15,0 0 21 0,0 0-10 0,-1-1 14 0,2-2-13 16,0 0 8-16,1-3 0 0,1-1 1 0,-1-2-7 15,2-2-65-15,-3 0-51 0,-1-4-3 0,4-3-118 16</inkml:trace>
  <inkml:trace contextRef="#ctx0" brushRef="#br0" timeOffset="17903.59">13661 10667 1162 0,'-1'-9'189'0,"4"2"-139"0,-1 0-6 0,4 3 4 15,0 0-29-15,0 3-20 0,-1 0-1 0,1 1-5 16,2 2 4-16,2 0-23 0,0 0-18 0,2 1-5 16,-1 0-69-16,1-2 40 0,-3-1-7 0,0 0 20 15,0-1 40-15,0 0 13 0,-1-2 13 0,0 0-7 16,0 0-2-16,2-1 8 0,-1 2-7 0,3 0 8 15,-3 0 4-15,-1 0-4 0,0 1 8 0,-3 1-10 0,2 0-20 16,-1 2 17-16,0 2-33 0,-3 0 22 16,0 2-65-16,-1-1-29 0,-1 2-19 0,0 0-5 0,0 0-46 0</inkml:trace>
  <inkml:trace contextRef="#ctx0" brushRef="#br0" timeOffset="18062.79">13750 10916 306 0,'0'0'146'0,"0"0"71"0,0 0-40 16,0-1 36-16,0 0-155 0,7-14-26 0,1 12-20 15,2 1 8-15,1 0-14 0,3-1-6 0,2 0-8 0,3 1-7 16,-1-1-62-16,2-1-47 0,-2 4-36 0,1-4 3 16,1 5-38-16,-2 2 24 0</inkml:trace>
  <inkml:trace contextRef="#ctx0" brushRef="#br0" timeOffset="18253.3">13722 11181 693 0,'-2'-1'106'0,"-1"0"88"15,0 0 15-15,3 1-77 0,0 0-71 0,0 0-10 16,0 0 0-16,0 0-5 0,0 0-18 15,14 3-14-15,-4-2-3 0,2 0-3 0,4 1-17 0,2 0-74 16,2-1-42-16,5-1-10 0,-1-1-107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02:48:12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7234 12711 240 0,'0'-4'-37'0,"-1"-2"43"0,1 0 64 0,0 0-6 0,-1 1-27 0,0 2-20 0,1-3-9 0,0 2 4 0,0-1 8 0,0 5-15 16,0 0 8-16,0-1-13 0,5-14-2 0,-5 7 19 15,0 3-4-15,2-2 12 0,-1 1 8 0,-1 1 6 16,0 0 0-16,-3 0-1 0,1 2-15 0,-1-1-7 0,3 4-6 0,0 0 4 16,0 0 4-16,-1 0-12 15,-1 0 8-15,-17 1-11 0,15 3-3 0,-3-2 12 16,0 2-13-16,1-2 13 0,0 3 0 0,0 4-1 16,1-2 10-16,-2-3-11 0,2 2-14 0,-2-1 27 0,1 2-14 15,0 1 21-15,-2 0-2 0,3 2-5 0,-3-3 10 16,7 8-11-16,-1 2-10 0,1 0 10 0,-1 3-11 0,0-1 12 15,-1-1-4-15,0 4-6 0,2-2 7 16,1 0-10-16,0 2-11 0,3 0 16 0,1 1-17 0,0-5 18 0,2 1-5 16,1-1-4-16,3 0 10 0,-2 5-12 15,2-3-8-15,-1-1 14 0,2 1-9 16,0-1 14-16,2 0-6 0,-2-5-2 0,3-3 3 16,-1 0-4-16,-1-4-6 0,3-3 11 0,-2 1-7 15,1-4 10-15,2 0-1 0,-3-1-12 0,2-2 10 0,1-3-12 0,1-3 0 0,-3 0 4 16,1-4-8-16,-6 3 9 0,-1-3 2 15,-1-5-3-15,-4 0 4 0,3-3-5 16,-2 2 0-16,0-1 2 0,-1 0 3 0,-3-4-3 16,-4-4-5-16,1 5 5 0,-8 0-2 0,-3 0 5 0,4 3-5 0,-5-4 4 15,5 0 1-15,-6-1 1 16,3 1 1-16,-4 4-6 0,1 1 2 0,-1 3-3 16,2 0-8-16,2 4 11 0,0 1-10 0,2 1 11 0,1 3 5 0,-1 1-18 15,0 3 12-15,2 1-15 16,-1 2 1-16,2 0 10 0,2 2-8 0,-1-3 9 15,2 1 2-15,5-1-2 0,0 0 3 0,0 0-5 0,0 0-3 16,0 0-71-16,0 1-26 0,0 0-17 0,5 13-73 0,-1-10-79 0</inkml:trace>
  <inkml:trace contextRef="#ctx0" brushRef="#br0" timeOffset="371.36">7166 12994 1017 0,'0'-7'13'0,"-1"0"0"16,2 3-12-16,1-1 9 0,3 2-7 0,3-3-10 0,-3 0-3 0,3-1-10 0,0 1-46 0,0-2 43 0,1-1-11 0,0-3 23 0,-3 1 8 0,1 3 11 0,-2 0 14 15,-1 3-4-15,1 2 11 0,-1 0 6 0,0 2-19 16,0 1 14-16,1 0-23 0,-2 4-10 0,4 3 6 15,1 2-7-15,-1 1 3 0,1 6 1 0,-1-3-4 16,2 2 4-16,0 1 11 0,-2 1-12 0,2-1 11 16,-2-1-14-16,-1-1-2 0,-3-2 9 0,-3-3-7 0,1 1 10 15,2-3 0-15,2 1-2 0,3 1 10 0,-6-4-7 16,-2-3 1-16,7-2 18 0,-7-5-14 0,0 5 16 16,0 0-7-16,1-7-13 0,5 3 10 0,-6-7-13 15,2-5-3-15,4 6 7 0,-8-4-14 0,1 2 12 16,4-3 2-16,-8-3-9 0,5-2 11 0,-3 4-13 0,0 3-2 15,3 2 6-15,-4 2-6 0,10-2 5 16,-5 3-3-16,2 1 2 0,4 4 0 0,-1-2-2 0,-5 5-10 0,-1 0 8 16,0 0-40-16,0 0 18 0,0 0-101 15,12-2-146-15</inkml:trace>
  <inkml:trace contextRef="#ctx0" brushRef="#br0" timeOffset="700.51">7576 12874 4 0,'0'0'7'0,"0"0"-8"0,0 0 0 0,0 0-5 0,0 0 5 0</inkml:trace>
  <inkml:trace contextRef="#ctx0" brushRef="#br0" timeOffset="1036.5">7579 12895 22 0,'0'0'24'0,"0"0"9"0,0 0 16 0,0 0 10 0,0 0 6 16,0 0-3-16,0 0-16 0,0 0 8 0,0 0-13 16,0 0 18-16,0 0 39 0,0 0-25 0,0 0 20 0,0 0-28 15,0 0-17-15,0 0-9 0,0 0-11 0,5 11 7 16,-3-5-15-16,0 0-3 0,2 2-1 0,-1 0-3 15,2 3-16-15,-3 1 12 0,1 3-7 0,1 1 12 16,-2 1-3-16,1 4 2 16,0-3 7-16,-3 1-4 0,0 3 1 0,0 0 4 0,0-1-6 0,-1 0 8 15,-2 1 6-15,1-2-18 16,0-1 9-16,-1-1-13 0,2-2-3 0,-3 0 11 16,3-2-4-16,-2 0 8 0,1-2-3 0,1-5-1 0,1 2 2 0,-2-4-2 0,2-2-9 15,0-3 17-15,0 0-14 0,0 0 17 16,0 0-1-16,0 0-11 0,8-3 9 0,-2-1-12 15,1 0-6-15,0 2 8 0,2-1-7 0,2 0 8 0,0-2-12 0,0 1-2 16,1-1 2-16,-4-1-2 0,1 3-9 16,0 0 13-16,2 0-13 0,4 1 12 0,-4-1-8 0,4 3-20 15,-2-2-4-15,-9 1-9 0,9-1-36 0,-3 0-15 16,-3 0-28-16,11 0 3 16,-5-1-80-16,-7 0-64 0</inkml:trace>
  <inkml:trace contextRef="#ctx0" brushRef="#br0" timeOffset="1367">7856 13011 1072 0,'1'-7'50'0,"-1"7"5"0,0 0-49 0,0-1-5 0,1-6-19 0,2 6 14 0,5 3 6 0,-8 1-50 16,3-3 9-16,8 4-27 0,-7-3 8 0,0-1 46 15,1-4 0-15,-3 6 13 0,2-1 7 0,-4-1 17 16,2 0 11-16,7 4-2 0,-5 1-3 0,0 1-14 0,1 2-6 16,-2 0 1-16,0-1-9 0,7 6 3 15,-5 3-6-15,8-2 3 0,-7 3-15 0,-1 0 18 16,-3-3-6-16,-3 2 11 0,3 0-11 0,-2-3 1 16,0 0 5-16,-4 1-1 0,0-4 3 0,6 0 3 15,-3 0-7-15,5-2 7 0,-4-1-1 0,-3-2-4 16,3 0 8-16,-1-3-8 0,1-2-3 0,0 0 11 0,0 0-29 15,0 0 16-15,0 0-66 0,0 0-142 0,12-6-31 16</inkml:trace>
  <inkml:trace contextRef="#ctx0" brushRef="#br0" timeOffset="1543.29">7907 12996 1210 0,'-2'-5'28'0,"-5"-2"1"0,1 3-23 0,-1 1 17 16,10 5-24-16,5-1-6 0,2 4-22 0,6-5 3 15,0 0-89-15,-3-2-38 0,2-4-20 0,-1 2 3 0,1-1 32 16,-3-2 66-16,1 1 25 0,-2-1 0 0,0-1 25 16,0 3-23-16</inkml:trace>
  <inkml:trace contextRef="#ctx0" brushRef="#br0" timeOffset="1686.3">8075 13113 912 0,'-3'-1'64'0,"0"-1"-42"16,3 2-3-16,0 0-9 0,0 0 6 0,0-4-16 15,3 1-31-15,3-4 0 0,-1 5-124 0,2-2-25 16,-1-3-23-16</inkml:trace>
  <inkml:trace contextRef="#ctx0" brushRef="#br0" timeOffset="1891.75">8088 13224 12 0,'-6'10'67'0,"-1"1"49"0,1-1-2 0,-2 0 9 16,2-1-44-16,0 1 23 0,2-1-13 0,0-2 13 15,0-1-55-15,3-2-1 0,1-4-17 0,0 0 14 16,0 0 1-16,0 0-2 0,1 4 6 0,7-4-9 15,-3-1-27-15,2-1-6 0,2-1-10 0,0 1 7 16,1-2 12-16,0 0-23 0,0 1 0 0,3-1-14 16,-2 1-27-16,0 3-55 0,1-3-48 15,-2 2 3-15,-1 1-69 0</inkml:trace>
  <inkml:trace contextRef="#ctx0" brushRef="#br0" timeOffset="2162.46">8476 12937 496 0,'-1'-2'72'0,"-2"0"32"15,2-2-5-15,-1 2-43 0,0-1-13 0,2 3 3 16,0 0 10-16,0 0-8 0,0 0-2 0,0 0-3 15,1 0-9-15,11-4-7 16,-8 0 3-16,4 0-5 0,0 1-6 0,3-1-7 0,1 2-4 0,-1-2 1 16,1 0 0-16,1-1-11 0,0 2 9 0,2-1-9 15,-1 2-14-15,1-1-72 16,1-1-65-16,-1 2 6 0,-1 0-124 0</inkml:trace>
  <inkml:trace contextRef="#ctx0" brushRef="#br0" timeOffset="2288.84">8603 13018 429 0,'-7'10'94'0,"2"1"29"16,1 0-28-16,1-2 24 16,0 2-62-16,3-2-25 0,-1-3 0 0,1 2-11 0,1 0-13 0,2-2 22 15,2-2-9-15,2-2 14 0,4-2-6 0,3-3-29 16,1-1-17-16,2-2-10 0,0-1-106 0,1-3-135 0</inkml:trace>
  <inkml:trace contextRef="#ctx0" brushRef="#br0" timeOffset="3446.83">9074 12366 289 0,'3'-12'49'0,"0"4"-6"0,-3 0 34 0,0 1-51 0,0 3 3 0,0 0 2 0,1 1-21 0,3 2 16 0,0 0-20 0,0 2-3 0,0 0 3 16,0-1-2-16,0-1 15 0,-1 1 33 15,4 0-3-15,-4 0 14 0,3 1-6 0,2 0-20 0,-5 3 5 0,0-1-12 0,2 2-19 16,-7 3 10-1,1-1-16-15,8 4 15 0,-7-1-8 0,7 3-4 0,-3 2 1 16,-3 2-4-16,4 0-14 0,2 1 26 16,-3 2-7-16,-5-2 17 0,8 5 5 0,-5 0-5 0,0-2 10 0,5 1-10 15,-6 1-4-15,9 6 5 0,-7-3-11 16,3 4 10-16,1-2-7 16,-4 0-8-16,3 4 9 0,-5 1-10 0,3 3-24 15,-1 0 28-15,5-1-17 0,-2-1 22 0,-3-3-18 0,4 1 7 0,-6 7-2 16,2-3 3-1,-2-2-11-15,-1 0 7 0,0-8 3 0,5 2 2 0,-5-2-4 0,2-3-3 0,0-2 2 0,-5-3 0 16,2-3 7 0,1-1-9-16,0-5-4 0,0-2 1 15,3-1 10-15,-3-3-2 0,1 3 5 0,-1-6-7 16,0 0-9-16,0 0 17 0,0-1-14 0,0 0 13 16,6-14-41-16,-4 4-112 0,3 2-71 15,-4-6-14-15,2-2-159 0</inkml:trace>
  <inkml:trace contextRef="#ctx0" brushRef="#br0" timeOffset="4126.62">9628 12460 130 0,'-1'-6'1'0,"-1"3"5"0,-1 0 9 0,-2 1-7 0,3 0-5 0,1-1 25 0,1-1-1 0,1 1 14 0,4 0 25 0,-1 0-15 16,0 3 15-16,-4-1-16 0,0 0-16 0,0 1 11 15,0 0-12-15,0 0 17 0,0 0-2 0,0 0-34 16,-1-6 2-16,-6 4-13 0,5 2-10 0,4 1 8 15,-4-1-10-15,4 0 11 0,-2-1 3 0,-4 1-7 16,3 1 10-16,-5 1-11 0,3-1-6 0,-1-1 37 16,4 2-14-16,-2 0 24 0,0 0 5 0,-1-1-21 15,-2 2 13-15,-1 1-18 0,-1-1-3 0,0 3 10 0,0-2-8 16,-1 2 10-16,11 2-10 0,-3 0-5 16,0 1 7-16,1 6-4 0,-2-4 7 0,-2 5-15 0,2-3-3 15,5 0-2-15,-4 5-1 0,0-3 13 0,1 7 1 0,-1-1 1 16,0-1-14-16,6 5 20 0,-5-3-12 0,1 1 16 15,-1 0-6-15,-1-1-9 0,5 1 7 0,-2-1-8 16,3 0 11-16,-2-3-15 0,-4 0-1 0,-2 1-4 16,2-7 8-16,0 3 1 0,4-5 7 0,0-6-6 15,9 7-2-15,-5-6 2 0,-2 0-3 16,4 2 5-16,-10-5 6 0,4 0-6 0,2-3 1 0,3-3-4 0,1 2-13 16,4-4 14-16,3 3-10 0,-3-6 12 15,-3 2-5-15,0-2-4 0,-3-1 7 0,5-1-9 16,-5-4-10-16,1 1 17 0,-1-2-8 0,-1-3 12 0,0 1-8 0,-3-2-1 15,1-2 4-15,-4 0-3 0,1-1-2 16,-2-1 9-16,-1 1-11 0,-1-1 10 0,-4-1-9 0,1 0 12 16,0-2-1-16,-3 2 1 0,0 4-16 0,-4 0 20 15,0 2-7-15,2 3 12 0,-2 0-10 0,-4 0 1 16,4 2 3-16,1 1-1 0,1 2 1 0,5 5-13 16,-6-3 1-16,-2 4-4 0,9-1 0 0,-5 3-1 15,3 2-8-15,-2 0 5 0,-6 1-4 16,6 3-3-16,0 1 4 0,-1 2-4 0,1 0 9 0,-5 0 2 0,2 1-2 15,1 3 1-15,3-2-5 0,6 3 4 0,-3-2-14 16,4 0 5-16,-1 2-56 0,0-4-93 0,1 4-52 16,0 0-13-16,0 0-127 0</inkml:trace>
  <inkml:trace contextRef="#ctx0" brushRef="#br0" timeOffset="4563.26">9566 12852 210 0,'-4'-6'28'0,"3"-2"87"0,6-1 41 0,3 0-126 0,-5-2-32 0,5 4 12 0,-3-3-10 0,5 2 11 0,-1-1-2 0,5-2-10 16,-3 1 7-16,-3-2-10 0,6 1-5 0,-3-2 21 15,3 1 2-15,-5 0 10 0,5 2 13 0,-5 3 20 16,-4-2-8-16,6 7 9 15,-5-2-34-15,2 2-10 0,-1 3-12 0,-1-1 4 0,1 2-13 0,0 5-2 0,-1-1 1 16,1 5-2 0,-2 0-7-16,3 2 23 0,-3 0-11 0,0 3 16 0,0-1 2 0,-3-3-2 0,2 5 8 0,0-3-10 31,-1 1-6-31,1-1 17 0,-2-2-10 0,0-1 13 0,3 0 3 0,-3-2-14 16,1-1 10-16,0-2-14 0,1 1-1 15,0-2 12-15,-2-2-5 0,1 1 8 16,0-4-1-16,0-3 0 0,0 2 6 0,0-2-7 0,0 3-19 0,2-1 17 15,-1-4-14-15,1-1 18 0,-3-3 1 0,3-2-3 16,-2 1 5-16,2-2-8 0,-2 0-17 0,2-2 18 0,-3-1-8 16,0 1 14-16,-1 0 2 0,3 2-11 0,-1-1 6 15,5 3-7-15,-6 0-6 0,-2 3-8 0,1 1-3 0,-4 1 0 16,3 1-4-16,-1 1 7 16,0 1-5-16,1 2 5 0,0 0-22 0,0 0-56 0,0-1-30 0,0 1-10 0,0 0-111 0,0 0-70 31</inkml:trace>
  <inkml:trace contextRef="#ctx0" brushRef="#br0" timeOffset="4856.33">9972 12630 776 0,'-1'-14'286'0,"1"4"-202"0,0 3-48 0,-1 2-17 16,1 5-42-16,2 2 20 0,0 0-21 0,0 5 24 15,-1-3 0-15,6-3-7 0,-2 5 9 0,3-4-11 16,-3 0-2-16,-1 3 15 0,0-5-8 0,3 2 13 16,2 2 15-16,-7-2-4 0,0 2 9 0,4 3-11 15,-2 4 0-15,-2 5-11 0,0 2 0 0,-9 2-5 0,8 0 9 16,3 3-8-16,-1 1 4 0,19 1-7 0,-19-1-3 16,-1-3 5-16,5 1 8 0,-20-4-2 0,13 6-2 0,3-2 0 15,-10-7-9-15,7 3 7 0,0-4 3 0,-2-3 1 16,4 3 1-16,3-3-1 0,-9-4 1 0,4-4-19 15,-1 0-13-15,-5-2-5 0,6-2-58 0,0 1-59 16,4 5-66-16,-4-5 12 0,6-7-91 0</inkml:trace>
  <inkml:trace contextRef="#ctx0" brushRef="#br0" timeOffset="5156.42">10201 12729 941 0,'-2'-5'51'0,"1"1"35"16,1 4-83-16,0 0-16 0,0 0-13 0,0 0 6 15,0 1 15-15,0 0 2 0,-8 19 7 0,8-15-5 16,2 3-4-16,4-3 6 0,-6-2-10 0,1 1 11 16,0-1 18-16,0 2 8 0,1 0 17 0,3 2-13 15,-2 1-1-15,2 0 2 0,0 5-13 0,1-2 9 0,0 2-17 16,1 4-9-16,-2-3 7 0,1 1-8 15,-1 2 4-15,0-1-5 0,1 2-2 0,-1-1 1 0,-2-2 8 16,0 0-3-16,0-2 8 0,-1 1-8 0,1-1 0 0,-1-1 3 16,-1 0-11-16,1-2 7 0,-2-2-4 0,0-3 9 15,1 2 2-15,-2-2-2 16,1 0-23-16,-1 1-64 0,1-6-72 0,0 0 4 0,0 0-204 0</inkml:trace>
  <inkml:trace contextRef="#ctx0" brushRef="#br0" timeOffset="5315.57">10112 12982 820 0,'1'-5'287'0,"-2"0"-190"0,-1 2-81 0,7-2 14 16,-8 3-35-16,10 2-13 0,-1 0-20 0,2 3-8 16,8-3-142-16,-5-6-139 0</inkml:trace>
  <inkml:trace contextRef="#ctx0" brushRef="#br0" timeOffset="5601.6">10347 12747 1247 0,'-1'-3'38'0,"-2"1"-33"16,1 3-5-16,5 4-5 0,-3 3 2 15,2 4 0-15,0-1 4 0,-2 4-1 0,3-1 9 0,2 3-14 0,2-1-1 16,-4-2-5-16,2 1 9 0,0-2 6 0,-1 1 1 16,3 1 1-16,-3-1-5 0,2 2 1 0,1 2 1 15,-7-2 0-15,8 3 12 0,-5 1-11 16,3 2 5-16,-4 1-8 0,0-4-9 0,-2 3 20 16,0-9-14-16,12 3 16 0,-12-3-11 0,0-2-55 0,0-2-15 0,-5-4-19 15,2-1-71-15,0-4-85 0</inkml:trace>
  <inkml:trace contextRef="#ctx0" brushRef="#br0" timeOffset="5855.54">10376 12779 591 0,'-4'-14'93'0,"3"-1"-20"15,-2 1 33-15,1 1-97 0,3 0-6 0,2 3 1 16,-1 0-6-16,5-3 2 0,-4 2-5 0,2 1 5 16,2 1 4-16,0 4-3 0,4-3-6 0,-3 4 33 15,0-1-2-15,-2 2 17 0,-2 5 13 0,-4-2-22 0,1 0 8 16,21 5-16-16,-11 4-26 0,-3 7 13 0,-6 0-15 16,-10 3 17-16,8 0-3 0,-1 5-12 0,0 0 7 15,-8 2-10-15,3 1-6 0,2 0 14 0,-2-1-2 16,8-6 9-16,-14-1-2 0,1-3 2 0,0-3-5 0,-6 0 4 15,8-6-9-15,0 0-11 0,0-1-32 0,1-6 6 16,1 1-91-16,0-2-166 0</inkml:trace>
  <inkml:trace contextRef="#ctx0" brushRef="#br0" timeOffset="6572.65">10513 11985 565 0,'-10'-7'91'0,"6"2"-19"0,3 2 4 0,-7 0-31 0,8 3-34 0,0 0-13 0,6 1 1 0,5 2-6 0,-8 1-4 16,-1 3 11-16,-1-4-2 0,5 5 5 15,2-2 2-15,4-1-6 0,3 3 5 0,-1-1-5 16,-3 2-1-16,4-2 32 0,-4 0-14 0,4-1 22 0,-4 1-11 0,-3-1-1 15,4 5 5-15,-5 1-5 0,2 0-9 0,2-1-4 16,-1-1-7-16,2 3 6 0,-2 5-5 0,-1 0-6 16,-1 2-1-16,0-3-1 0,-2 0-2 0,2 6 6 15,-1-4-2-15,-3 0 5 0,2-1-1 0,-1 1-9 16,0 0 8-16,0 0-8 0,-1-1 5 0,2 2 22 16,-2 3-4-16,1 1 12 0,1 1 0 0,-3 0-10 15,2 5-1-15,-2 0-5 0,-2-4-9 0,-1 0 14 0,-1 1-5 16,0 6 8-16,0 4-18 0,1 3 5 0,-1-5-2 15,-2-2 3-15,6 0-12 0,-2-4 16 0,-1-1-7 0,3-1 12 16,-4-6-13-16,3 8-2 0,-1-4-5 0,1 0 3 16,3 4 4-16,-4-9 0 0,2-1 3 0,-2 1-3 15,-6-4-2-15,5 1 12 16,-1-3 2-16,-2-3 2 0,3 1 2 0,-5 0-3 16,2-1-3-16,-1-1 2 0,0-3-3 0,4 1-5 0,-3-1 4 0,2-1-5 15,1 1-7-15,3-1 3 0,-5 1-1 0,5-2 3 0,-6-1-5 16,-2 0 4-16,5-2-5 0,-8 1 6 15,8-1-11-15,-1-1 10 0,-2 0-9 0,3-1 11 0,0 0-2 0,0 0-5 16,0 0 8-16,0 0-9 16,0 0-10-16,0 0 17 0,0 0-13 0,0 0 15 15,0 0-4-15,0 0-7 0,0 0 7 0,0 0-7 0,0 0 10 16,0 0-10-16,0 0-2 0,0 0-2 0,0 0 9 0,0 0-29 16,0 0-12-16,0 0-12 0,0 0-63 0,0 0-79 15,0 0-72-15,0 0 4 0,0-1-123 0</inkml:trace>
  <inkml:trace contextRef="#ctx0" brushRef="#br0" timeOffset="6950.27">11139 12758 782 0,'0'-5'128'0,"1"2"-66"16,-1 3-26-16,0 0 1 0,0 0-26 0,0 0-12 0,0 0 7 0,1 0-10 0,17 0-16 0,-12 0 29 0,0-1-17 16,1 1 23-16,1-2-14 0,-1 1 10 15,2-4 6-15,1 1-1 0,-2-2 8 0,1-1 16 0,0 3-18 0,0-3 17 16,3 3-14-16,-1-1-15 0,2 1 7 0,-3 1-13 16,5-1-7-16,1 3 1 0,1 0-6 0,-9 0 2 15,4 0-14-15,-2-1-110 0,-1 0-55 0,9 1-20 16,-8-1-147-16</inkml:trace>
  <inkml:trace contextRef="#ctx0" brushRef="#br0" timeOffset="7617.71">11294 12205 481 0,'1'-6'15'0,"-1"0"11"0,0 6-20 0,0 0 17 15,5 0-18-15,-4 5-13 0,2-3 14 0,-3-2-16 16,0 0 4-16,0 0 24 0,0 0-10 0,0 1 17 16,0 0-3-16,0 0 51 0,15 15-7 0,-10-10 17 15,-3-2-40-15,6 2-3 0,-9 2-10 0,12-1 8 0,-2 4-12 16,-4 3-14-16,3 0 1 0,-3 2-5 0,6 1 3 15,-5 3-4-15,-1 1-7 0,-5-1 4 0,-1 1-4 0,3-3 6 16,2 1 2-16,-3 0-4 0,6-1-14 0,-5 2 16 16,2-3-2-16,1-3 8 0,1-1-6 0,4 3 0 15,-4-3 0-15,-3 2 1 0,-3-4-9 0,-1-5 15 16,8 5-6-16,-3-5 12 0,-4-6 4 0,8 3 4 16,-11-10 1-16,8 1-1 0,-2 0-12 0,2 5 6 15,3-6-10-15,0-1 10 0,-1 1-12 0,-1-6-1 16,0 1 5-16,-2-4-5 0,2 3-1 0,1-3-4 15,-2 3-10-15,2 3 6 16,-2-3-3-16,3 6 12 0,-3 3 6 0,-5 4-1 0,0 0-1 0,0 0-13 16,8-5-1-16,-3 8-5 0,1 5 2 0,-3 0 2 0,0 0 3 15,3 10-1-15,-2-7 0 0,-2 5-2 0,1 1-4 16,1-9 4-16,-2 6 14 0,3 2-12 16,-2-4 9-16,2 2-10 0,-2-1 1 0,0-7 9 0,1 3-11 0,-1-1 10 15,1-4 8-15,0-1 12 0,2-2 13 0,2-8-7 16,-4 1 3-16,2-1-18 15,0-4 3-15,1 1-7 0,-2 2 4 0,0-9-1 0,1 1 69 16,-4 0-47-16,2-5-39 0,0 2 6 0,0-1-79 0,-3-6 78 0,-1 1 3 16,3-1-5-16,-3-1 14 0,1 3-14 15,0-2-1-15,-1 1 20 0,0 4-13 0,0 4 15 0,-1 3-17 0,0 3-1 16,-2 3-3-16,1 4 1 0,0-2-9 0,2 6-12 16,0 0-5-16,0 0 1 0,0 0 7 0,0 1 7 15,-5 12 6-15,3-5-4 0,-1-1 0 0,0 1-37 16,0 0-21-16,2 0-4 0,0 0-47 0,1 1-44 15,0 0-31-15,2-2-8 0,0 2-83 0</inkml:trace>
  <inkml:trace contextRef="#ctx0" brushRef="#br0" timeOffset="10843">11822 12691 316 0,'-5'-4'153'0,"1"2"-41"0,6 1-51 0,-2 1-7 0,0 0-40 0,0 0 9 0,0 0-24 0,0 0 18 0,0 0-25 16,0 0 8-16,0 0 5 0,14-8-2 0,-6 7-4 15,-3 2 8-15,0-1-1 0,-7-1 7 0,4-1 12 16,5 0-8-16,1 0 8 0,6-1-11 0,-5 1-22 0,-3 2 19 16,-1 2-19-16,7 0 21 15,-3 1-8-15,5 1-12 0,-2 0 9 0,-8 0-12 0,7 2 3 0,-4-1 5 16,1 3-5-16,0 2 7 0,-4 0 0 0,2 1-4 16,-4-2 7-16,1 1-6 15,0 0-12-15,-1-1 19 0,0 0-17 0,-2 0 19 0,0-2-7 0,0 0 2 16,-2-1 5-16,1 1-5 0,-1-3-9 0,0-1 17 15,1-1-9-15,-1 0 12 0,0 1-3 0,1-3 4 0,-2 1 14 16,-1-1-9-16,3-1-3 0,-3-2 12 0,2 0-12 16,2-2 14-16,-2 0-8 0,2-1 4 15,0 0-3-15,1 0 1 0,2-1-25 0,1-2 15 16,-1 1-15-16,1-3 15 0,-1 2-5 0,4 1-8 16,3 1 8-16,2 3-12 0,-1-1-19 0,1 3 23 15,0-1-16-15,0 4 18 0,1 2-4 0,-2 1-9 0,1 1 11 0,-2 1-13 16,-2 0-1-16,1 2 14 0,-1 3-16 0,-3-1 16 15,1 1-3-15,-1-1 0 0,3-1 7 0,-1 2-6 16,-5-3-1-16,-1-1 5 0,-2 0-3 0,0-1 4 16,4-1 5-16,-1-1-3 0,-2-4 5 0,0 0-6 0,0 0-5 15,0 0 14-15,0 0-1 0,0 0 8 0,0 0-2 0,0 0-14 16,0 0 9-16,-1-12-10 0,1 3-3 0,0 1 7 16,0-1-12-16,2-1 14 0,-2-1 0 0,2-1-9 15,1 0 9-15,2 0-9 0,-1 1 1 0,5 2 12 16,-2 0-9-16,-2 2 10 0,0 3-12 0,1 1-2 15,-3 1 1-15,8 4-3 0,-7 1-11 0,0-1 4 16,5 3-3-16,-7 1 6 16,4-1 6-16,-1 2-9 0,-7 0 6 0,3 1-8 15,3 0-3-15,-4 1 14 0,5-2-14 0,-3 1 15 0,-4-1 1 0,4-1-4 0,-2 2 16 16,0-2-15-16,0 0-1 0,-3-2 15 0,-1 0-14 16,0-2 16-16,8 0-2 15,-4 1-8-15,0-1 7 0,4 1-9 0,-4-3-8 0,0 0 16 0,0 0 3 16,0 0 6-16,0 0 2 0,0 0-9 15,7-4-4-15,-7-1-1 0,0-2-12 0,-1-1 12 0,-1-1-11 0,1 0 10 16,2 0-10-16,-1 0 7 0,1 0 2 0,-1 0 0 16,-1 0-16-16,2 2 16 0,-1 0-5 0,2 1 11 15,-2 6-4-15,0 0-6 0,0 0 2 0,-8-9-4 16,7 7-10-16,1 3 7 0,2 0-6 0,-6-1 8 16,-1 0 4-16,-2 2-8 0,5-1 6 0,2-1-8 0,0 0 0 15,0 0 11-15,0 0-8 0,0 0 11 0,-2 4-2 16,1-5-2-16,2 0 8 0,2 1-9 0,4 0-10 15,-9 0 18-15,2 0-8 0,0 0 14 0,0 0-2 0,0 0-11 16,0 0-1-16,0 0-2 0,1-1-1 0,-9 0 0 31,6 1-1-31,3 0 1 0,-1 0 4 0,0 1 4 0,0-1 2 0,-16-1-3 0,16 1-14 0,0 0 20 16,-4 0-13-16,21 2 16 0,-21-1-6 0,4 1-10 16,2 1 5-16,-19 0-7 15,18 1 3-15,-1-1 3 16,0 3-5-16,17 0 3 0,-18 0 6 0,1 2-2 0,2-2 9 15,-2 1-7-15,11 1 9 0,-7-2-16 0,2 3 1 16,1-3-6-16,-7 0 2 0,4 1 10 0,-4-2-2 16,-2 2 4-16,6-3-12 0,-7-2 11 0,8 3-9 0,-7-4 10 15,3 1 1-15,7 0-2 0,-4-2 10 0,7 0-11 16,-11 0-12-16,0 0 15 0,2 0-6 0,14-7 11 16,-8 4-6-16,1-2-6 0,-1 1-1 0,-8-2 0 15,7 0-9-15,-2-2 12 0,1 0 0 0,4-2 5 16,-3 3-8-16,-2-2 0 0,-2 0-2 0,0-1 2 15,0 0-7-15,-1-1 6 0,1 1-7 0,1 0 8 0,0-1-3 16,-1 3 4-16,-2-1 3 0,-1 2-1 16,-1-2-2-16,-2-4-3 0,2 3 0 0,-1-5 0 15,0 1 5-15,-2 1-3 0,1-3 0 0,-2 3 0 16,1 1 4-16,0 2-8 0,0-2 5 0,-4-1-5 0,3 0 5 16,1-3 0-16,0 3 1 0,0 1 0 0,1 0 0 0,-2 1 1 15,1 4 1-15,5 3 0 0,-1 4 1 0,0 0-7 16,0 0 5-16,-1 0-5 0,0 0-10 0,0 0-2 15,0 0-7-15,-14 2 8 0,18 3 16 0,5 6-8 16,3 4 8-16,3 2-11 0,-11 0 1 0,6 5 8 16,-5-7-8-16,0 5 9 0,5 3 1 0,-2 0-4 15,0 5 10-15,-1-1-10 0,0-2 2 0,-1-3-3 0,-2-1-6 16,2-3 4-16,-3 0 5 0,1-1 0 0,0-1 6 16,-2-4-6-16,0-3-5 0,1-2 11 0,-1-1-9 15,0-2 11-15,2-1-1 0,-1-1-31 0,1-1-16 0,1-1-13 16,0-2-88-16,0-4-79 0,2-2-97 0</inkml:trace>
  <inkml:trace contextRef="#ctx0" brushRef="#br0" timeOffset="10970.14">12418 12729 709 0,'0'0'112'0,"0"0"80"0,0 0 8 0,0-1-49 0,0 0-71 0,0 0-36 0,1 0-7 0,0 1-8 0,15-8-30 0,-7 8 9 16,4 0-8-16,1 0 9 15,6 0-27-15,0 0-52 0,2-2-33 0,2 1-5 0,1-4-96 0,1-1-99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customXml" Target="../ink/ink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Reconciliation Between Statements of Second Law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53" y="5292057"/>
            <a:ext cx="8826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From the heat engines of Kelvin and Clausius to the integrating factors of </a:t>
            </a:r>
            <a:r>
              <a:rPr lang="en-US" sz="3200" dirty="0" err="1">
                <a:solidFill>
                  <a:srgbClr val="0070C0"/>
                </a:solidFill>
                <a:latin typeface="Script MT Bold" panose="03040602040607080904" pitchFamily="66" charset="0"/>
              </a:rPr>
              <a:t>Carathéodory</a:t>
            </a: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!!!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F9C68-2CA0-5AC5-56C9-09E9BF939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">
            <a:extLst>
              <a:ext uri="{FF2B5EF4-FFF2-40B4-BE49-F238E27FC236}">
                <a16:creationId xmlns:a16="http://schemas.microsoft.com/office/drawing/2014/main" id="{AA7614FC-415F-B63B-3864-FFB999FBF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545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solidFill>
                  <a:schemeClr val="tx2"/>
                </a:solidFill>
                <a:cs typeface="Times New Roman" panose="02020603050405020304" pitchFamily="18" charset="0"/>
              </a:rPr>
              <a:t>Nature  of Universe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72F84527-6480-EC21-9F67-1EDB4AA4C3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C7A9098-E5B9-07B5-B6B0-0B09F83AF7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7EB8B13-D882-4DF2-F39E-F20C32023F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D390389-BC1A-3083-6638-273AD5EF31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ED0D033-78E0-80E9-4AC0-90A1C8C9FC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4F67AFB-520E-0F8B-8C8E-6FFA534BA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0CF1C28-3C17-F515-D8AA-C7B98C92D7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4653DF3-936A-BF7B-3459-01AEDB791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EAD40C6-71EE-4482-A312-EED423F82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CA9395A-0426-635A-C6A3-713B617E07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A88B6D9F-DE6F-B8C5-AF86-6870238396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F6CF7F6-3EF6-048B-17A6-83BF36413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E5E554E-7060-4638-8E89-8DA5CB9B66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2AABBAC-5B8D-9E6C-1674-BF2D8B38BD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4708FD6-AE4E-6369-DF6B-8A761DE762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B36CD41-40C1-A585-911E-6C9E543FD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1A4935-EBFE-436A-3B61-5748EAF410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 descr="Image of William Thomson, Baron Kelvin | Biography &amp; Facts | Britannica">
            <a:extLst>
              <a:ext uri="{FF2B5EF4-FFF2-40B4-BE49-F238E27FC236}">
                <a16:creationId xmlns:a16="http://schemas.microsoft.com/office/drawing/2014/main" id="{C6B29A4B-E053-E458-7C4B-502607D6B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57" y="1165158"/>
            <a:ext cx="2489923" cy="2505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Image of Constantin Carathéodory - Wikipedia">
            <a:extLst>
              <a:ext uri="{FF2B5EF4-FFF2-40B4-BE49-F238E27FC236}">
                <a16:creationId xmlns:a16="http://schemas.microsoft.com/office/drawing/2014/main" id="{E5C25E4D-2EB4-B10B-1CD6-20120D863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879" y="4183831"/>
            <a:ext cx="3116696" cy="26741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BA981F87-3E70-C3CD-C9BB-1DD022692184}"/>
              </a:ext>
            </a:extLst>
          </p:cNvPr>
          <p:cNvSpPr/>
          <p:nvPr/>
        </p:nvSpPr>
        <p:spPr bwMode="auto">
          <a:xfrm>
            <a:off x="3099003" y="1262718"/>
            <a:ext cx="2266713" cy="920928"/>
          </a:xfrm>
          <a:prstGeom prst="leftRightArrow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6" name="Picture 25" descr="Rudolf Clausius | Thermodynamics, Heat Transfer, Entropy | Britannica">
            <a:extLst>
              <a:ext uri="{FF2B5EF4-FFF2-40B4-BE49-F238E27FC236}">
                <a16:creationId xmlns:a16="http://schemas.microsoft.com/office/drawing/2014/main" id="{61DBCA08-318F-6D31-8C04-FE1769010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9007" y="910454"/>
            <a:ext cx="2258187" cy="26741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4A524E81-6B2F-76B7-CC90-A9CE22642229}"/>
              </a:ext>
            </a:extLst>
          </p:cNvPr>
          <p:cNvSpPr/>
          <p:nvPr/>
        </p:nvSpPr>
        <p:spPr bwMode="auto">
          <a:xfrm rot="7582484">
            <a:off x="5246806" y="3789115"/>
            <a:ext cx="2004782" cy="792019"/>
          </a:xfrm>
          <a:prstGeom prst="leftRightArrow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Arrow: Left-Right 29">
            <a:extLst>
              <a:ext uri="{FF2B5EF4-FFF2-40B4-BE49-F238E27FC236}">
                <a16:creationId xmlns:a16="http://schemas.microsoft.com/office/drawing/2014/main" id="{C05FEB8D-26B5-2D84-804D-95F89DBC435F}"/>
              </a:ext>
            </a:extLst>
          </p:cNvPr>
          <p:cNvSpPr/>
          <p:nvPr/>
        </p:nvSpPr>
        <p:spPr bwMode="auto">
          <a:xfrm rot="2822353">
            <a:off x="1202352" y="4114887"/>
            <a:ext cx="2607323" cy="1085467"/>
          </a:xfrm>
          <a:prstGeom prst="leftRightArrow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8189CD-CA1C-C083-E1C3-08C34DA6320F}"/>
                  </a:ext>
                </a:extLst>
              </p14:cNvPr>
              <p14:cNvContentPartPr/>
              <p14:nvPr/>
            </p14:nvContentPartPr>
            <p14:xfrm>
              <a:off x="2630880" y="2839680"/>
              <a:ext cx="5616360" cy="321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8189CD-CA1C-C083-E1C3-08C34DA632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21520" y="2830320"/>
                <a:ext cx="5635080" cy="323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566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AD7-43F1-3D07-2697-51B395EA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">
            <a:extLst>
              <a:ext uri="{FF2B5EF4-FFF2-40B4-BE49-F238E27FC236}">
                <a16:creationId xmlns:a16="http://schemas.microsoft.com/office/drawing/2014/main" id="{4CF02191-7F67-809D-8A07-AE250E118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545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0">
                <a:solidFill>
                  <a:schemeClr val="tx2"/>
                </a:solidFill>
                <a:cs typeface="Times New Roman" panose="02020603050405020304" pitchFamily="18" charset="0"/>
              </a:rPr>
              <a:t>Performance of Reversible Machines</a:t>
            </a: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10B021B6-1DD7-C224-101C-5A4851B0893D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600200"/>
            <a:ext cx="2667000" cy="4038600"/>
            <a:chOff x="381000" y="1752600"/>
            <a:chExt cx="2667000" cy="4038600"/>
          </a:xfrm>
        </p:grpSpPr>
        <p:grpSp>
          <p:nvGrpSpPr>
            <p:cNvPr id="2102" name="Group 17">
              <a:extLst>
                <a:ext uri="{FF2B5EF4-FFF2-40B4-BE49-F238E27FC236}">
                  <a16:creationId xmlns:a16="http://schemas.microsoft.com/office/drawing/2014/main" id="{F8962C5C-592A-26E1-6FED-A08FB45911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104" name="Line 8">
                <a:extLst>
                  <a:ext uri="{FF2B5EF4-FFF2-40B4-BE49-F238E27FC236}">
                    <a16:creationId xmlns:a16="http://schemas.microsoft.com/office/drawing/2014/main" id="{E48475F3-72D4-53D7-856B-0B21053F43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5" name="Text Box 12">
                <a:extLst>
                  <a:ext uri="{FF2B5EF4-FFF2-40B4-BE49-F238E27FC236}">
                    <a16:creationId xmlns:a16="http://schemas.microsoft.com/office/drawing/2014/main" id="{0CE6C469-690E-217A-1024-5FDC268202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out,C</a:t>
                </a:r>
              </a:p>
            </p:txBody>
          </p:sp>
          <p:grpSp>
            <p:nvGrpSpPr>
              <p:cNvPr id="2106" name="Group 16">
                <a:extLst>
                  <a:ext uri="{FF2B5EF4-FFF2-40B4-BE49-F238E27FC236}">
                    <a16:creationId xmlns:a16="http://schemas.microsoft.com/office/drawing/2014/main" id="{00F5493F-34EC-8546-B853-02AC7D6C26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107" name="Rectangle 3">
                  <a:extLst>
                    <a:ext uri="{FF2B5EF4-FFF2-40B4-BE49-F238E27FC236}">
                      <a16:creationId xmlns:a16="http://schemas.microsoft.com/office/drawing/2014/main" id="{1B5A1CCB-FAF2-3C12-1AE5-C53440FCA1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08" name="Line 4">
                  <a:extLst>
                    <a:ext uri="{FF2B5EF4-FFF2-40B4-BE49-F238E27FC236}">
                      <a16:creationId xmlns:a16="http://schemas.microsoft.com/office/drawing/2014/main" id="{DA32604E-5F1A-CE73-B286-774A28C6E0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9" name="Oval 5">
                  <a:extLst>
                    <a:ext uri="{FF2B5EF4-FFF2-40B4-BE49-F238E27FC236}">
                      <a16:creationId xmlns:a16="http://schemas.microsoft.com/office/drawing/2014/main" id="{C785D8BA-941A-498A-351D-CD07D9361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10" name="Line 6">
                  <a:extLst>
                    <a:ext uri="{FF2B5EF4-FFF2-40B4-BE49-F238E27FC236}">
                      <a16:creationId xmlns:a16="http://schemas.microsoft.com/office/drawing/2014/main" id="{EBB1B7AA-D612-D9C8-0AAA-A4EE5868F4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1" name="Line 7">
                  <a:extLst>
                    <a:ext uri="{FF2B5EF4-FFF2-40B4-BE49-F238E27FC236}">
                      <a16:creationId xmlns:a16="http://schemas.microsoft.com/office/drawing/2014/main" id="{F1798587-D281-AD63-EF1E-23BEABF8D8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2" name="Rectangle 9">
                  <a:extLst>
                    <a:ext uri="{FF2B5EF4-FFF2-40B4-BE49-F238E27FC236}">
                      <a16:creationId xmlns:a16="http://schemas.microsoft.com/office/drawing/2014/main" id="{7DFC623F-EE76-C9A8-1007-C393E61C87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13" name="Text Box 10">
                  <a:extLst>
                    <a:ext uri="{FF2B5EF4-FFF2-40B4-BE49-F238E27FC236}">
                      <a16:creationId xmlns:a16="http://schemas.microsoft.com/office/drawing/2014/main" id="{29EE2FA6-CF35-089C-B8DF-1ECBDF6247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HEC</a:t>
                  </a:r>
                </a:p>
              </p:txBody>
            </p:sp>
            <p:sp>
              <p:nvSpPr>
                <p:cNvPr id="2114" name="Text Box 11">
                  <a:extLst>
                    <a:ext uri="{FF2B5EF4-FFF2-40B4-BE49-F238E27FC236}">
                      <a16:creationId xmlns:a16="http://schemas.microsoft.com/office/drawing/2014/main" id="{B76687D9-8068-B53C-3C13-D8909F0757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LEC</a:t>
                  </a:r>
                </a:p>
              </p:txBody>
            </p:sp>
            <p:sp>
              <p:nvSpPr>
                <p:cNvPr id="2115" name="Text Box 13">
                  <a:extLst>
                    <a:ext uri="{FF2B5EF4-FFF2-40B4-BE49-F238E27FC236}">
                      <a16:creationId xmlns:a16="http://schemas.microsoft.com/office/drawing/2014/main" id="{43FE3498-DFA7-EC83-97C5-39ACD50148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116" name="Text Box 14">
                  <a:extLst>
                    <a:ext uri="{FF2B5EF4-FFF2-40B4-BE49-F238E27FC236}">
                      <a16:creationId xmlns:a16="http://schemas.microsoft.com/office/drawing/2014/main" id="{C74C5FCA-B069-22BD-0DCB-ED4D96AC3A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103" name="TextBox 18">
              <a:extLst>
                <a:ext uri="{FF2B5EF4-FFF2-40B4-BE49-F238E27FC236}">
                  <a16:creationId xmlns:a16="http://schemas.microsoft.com/office/drawing/2014/main" id="{6AFE8B29-567B-06B8-AAD3-7EF7FF5CF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914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Carnot Engine</a:t>
              </a:r>
            </a:p>
          </p:txBody>
        </p:sp>
      </p:grpSp>
      <p:grpSp>
        <p:nvGrpSpPr>
          <p:cNvPr id="5" name="Group 20">
            <a:extLst>
              <a:ext uri="{FF2B5EF4-FFF2-40B4-BE49-F238E27FC236}">
                <a16:creationId xmlns:a16="http://schemas.microsoft.com/office/drawing/2014/main" id="{F800DE50-06FC-37F9-4242-A0F66E0E4848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676400"/>
            <a:ext cx="2667000" cy="4038600"/>
            <a:chOff x="381000" y="1752600"/>
            <a:chExt cx="2667000" cy="4038600"/>
          </a:xfrm>
        </p:grpSpPr>
        <p:grpSp>
          <p:nvGrpSpPr>
            <p:cNvPr id="2087" name="Group 17">
              <a:extLst>
                <a:ext uri="{FF2B5EF4-FFF2-40B4-BE49-F238E27FC236}">
                  <a16:creationId xmlns:a16="http://schemas.microsoft.com/office/drawing/2014/main" id="{1E15B510-5E78-2692-2AA6-4B7515F983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089" name="Line 8">
                <a:extLst>
                  <a:ext uri="{FF2B5EF4-FFF2-40B4-BE49-F238E27FC236}">
                    <a16:creationId xmlns:a16="http://schemas.microsoft.com/office/drawing/2014/main" id="{521C8D48-D7AB-8213-CF84-935E0A354F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0" name="Text Box 12">
                <a:extLst>
                  <a:ext uri="{FF2B5EF4-FFF2-40B4-BE49-F238E27FC236}">
                    <a16:creationId xmlns:a16="http://schemas.microsoft.com/office/drawing/2014/main" id="{FE5473B0-6C87-90CB-6C87-2171DCAAC2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out,S</a:t>
                </a:r>
              </a:p>
            </p:txBody>
          </p:sp>
          <p:grpSp>
            <p:nvGrpSpPr>
              <p:cNvPr id="2091" name="Group 16">
                <a:extLst>
                  <a:ext uri="{FF2B5EF4-FFF2-40B4-BE49-F238E27FC236}">
                    <a16:creationId xmlns:a16="http://schemas.microsoft.com/office/drawing/2014/main" id="{DACFE88D-F142-B11A-FC35-56C9BB8B35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092" name="Rectangle 3">
                  <a:extLst>
                    <a:ext uri="{FF2B5EF4-FFF2-40B4-BE49-F238E27FC236}">
                      <a16:creationId xmlns:a16="http://schemas.microsoft.com/office/drawing/2014/main" id="{E95831DB-82A1-B457-B346-1D4526B26D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3" name="Line 4">
                  <a:extLst>
                    <a:ext uri="{FF2B5EF4-FFF2-40B4-BE49-F238E27FC236}">
                      <a16:creationId xmlns:a16="http://schemas.microsoft.com/office/drawing/2014/main" id="{CBACB1C1-F7B8-7428-0D3A-5BB4E8DC8E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4" name="Oval 5">
                  <a:extLst>
                    <a:ext uri="{FF2B5EF4-FFF2-40B4-BE49-F238E27FC236}">
                      <a16:creationId xmlns:a16="http://schemas.microsoft.com/office/drawing/2014/main" id="{43BF59C5-3581-87AA-AD6C-8F0F4AF153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5" name="Line 6">
                  <a:extLst>
                    <a:ext uri="{FF2B5EF4-FFF2-40B4-BE49-F238E27FC236}">
                      <a16:creationId xmlns:a16="http://schemas.microsoft.com/office/drawing/2014/main" id="{85071DC2-9EC4-92AB-FE4B-55079AF293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6" name="Line 7">
                  <a:extLst>
                    <a:ext uri="{FF2B5EF4-FFF2-40B4-BE49-F238E27FC236}">
                      <a16:creationId xmlns:a16="http://schemas.microsoft.com/office/drawing/2014/main" id="{E1EEC055-43DF-23D2-06C7-E3758C91B8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7" name="Rectangle 9">
                  <a:extLst>
                    <a:ext uri="{FF2B5EF4-FFF2-40B4-BE49-F238E27FC236}">
                      <a16:creationId xmlns:a16="http://schemas.microsoft.com/office/drawing/2014/main" id="{D7C7FB7A-E05B-D9D4-3F97-A4D2B3D0A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8" name="Text Box 10">
                  <a:extLst>
                    <a:ext uri="{FF2B5EF4-FFF2-40B4-BE49-F238E27FC236}">
                      <a16:creationId xmlns:a16="http://schemas.microsoft.com/office/drawing/2014/main" id="{106842BD-C730-C34D-D707-75C0345BD7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HES</a:t>
                  </a:r>
                </a:p>
              </p:txBody>
            </p:sp>
            <p:sp>
              <p:nvSpPr>
                <p:cNvPr id="2099" name="Text Box 11">
                  <a:extLst>
                    <a:ext uri="{FF2B5EF4-FFF2-40B4-BE49-F238E27FC236}">
                      <a16:creationId xmlns:a16="http://schemas.microsoft.com/office/drawing/2014/main" id="{991B080B-E0B7-EB25-C26E-E8103FF2B9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LECS</a:t>
                  </a:r>
                </a:p>
              </p:txBody>
            </p:sp>
            <p:sp>
              <p:nvSpPr>
                <p:cNvPr id="2100" name="Text Box 13">
                  <a:extLst>
                    <a:ext uri="{FF2B5EF4-FFF2-40B4-BE49-F238E27FC236}">
                      <a16:creationId xmlns:a16="http://schemas.microsoft.com/office/drawing/2014/main" id="{12657032-FEB2-0DC7-AAC8-AFF1668B01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101" name="Text Box 14">
                  <a:extLst>
                    <a:ext uri="{FF2B5EF4-FFF2-40B4-BE49-F238E27FC236}">
                      <a16:creationId xmlns:a16="http://schemas.microsoft.com/office/drawing/2014/main" id="{7949B39B-AA66-E34F-1302-CBA3A2D5F6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088" name="TextBox 22">
              <a:extLst>
                <a:ext uri="{FF2B5EF4-FFF2-40B4-BE49-F238E27FC236}">
                  <a16:creationId xmlns:a16="http://schemas.microsoft.com/office/drawing/2014/main" id="{C6140A28-0B49-F733-B4D8-56219B367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914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Stirling Engine</a:t>
              </a:r>
            </a:p>
          </p:txBody>
        </p:sp>
      </p:grpSp>
      <p:grpSp>
        <p:nvGrpSpPr>
          <p:cNvPr id="8" name="Group 36">
            <a:extLst>
              <a:ext uri="{FF2B5EF4-FFF2-40B4-BE49-F238E27FC236}">
                <a16:creationId xmlns:a16="http://schemas.microsoft.com/office/drawing/2014/main" id="{D8E57DA0-4EEC-C09B-C02B-50949C24505F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600200"/>
            <a:ext cx="2667000" cy="4038600"/>
            <a:chOff x="381000" y="1752600"/>
            <a:chExt cx="2667000" cy="4038600"/>
          </a:xfrm>
        </p:grpSpPr>
        <p:grpSp>
          <p:nvGrpSpPr>
            <p:cNvPr id="2072" name="Group 17">
              <a:extLst>
                <a:ext uri="{FF2B5EF4-FFF2-40B4-BE49-F238E27FC236}">
                  <a16:creationId xmlns:a16="http://schemas.microsoft.com/office/drawing/2014/main" id="{6A228E6F-ACBF-9492-368F-2E3A175A80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074" name="Line 8">
                <a:extLst>
                  <a:ext uri="{FF2B5EF4-FFF2-40B4-BE49-F238E27FC236}">
                    <a16:creationId xmlns:a16="http://schemas.microsoft.com/office/drawing/2014/main" id="{DE17A920-6595-DF57-33EF-5018C2F888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Text Box 12">
                <a:extLst>
                  <a:ext uri="{FF2B5EF4-FFF2-40B4-BE49-F238E27FC236}">
                    <a16:creationId xmlns:a16="http://schemas.microsoft.com/office/drawing/2014/main" id="{3E5755AB-44BB-7034-FADB-0007B65B04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out,R</a:t>
                </a:r>
              </a:p>
            </p:txBody>
          </p:sp>
          <p:grpSp>
            <p:nvGrpSpPr>
              <p:cNvPr id="2076" name="Group 16">
                <a:extLst>
                  <a:ext uri="{FF2B5EF4-FFF2-40B4-BE49-F238E27FC236}">
                    <a16:creationId xmlns:a16="http://schemas.microsoft.com/office/drawing/2014/main" id="{3C5629FF-CAE6-E9A1-BAB4-940F406CDA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077" name="Rectangle 3">
                  <a:extLst>
                    <a:ext uri="{FF2B5EF4-FFF2-40B4-BE49-F238E27FC236}">
                      <a16:creationId xmlns:a16="http://schemas.microsoft.com/office/drawing/2014/main" id="{15A12FE1-EE02-2652-861C-2848498DED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78" name="Line 4">
                  <a:extLst>
                    <a:ext uri="{FF2B5EF4-FFF2-40B4-BE49-F238E27FC236}">
                      <a16:creationId xmlns:a16="http://schemas.microsoft.com/office/drawing/2014/main" id="{8DE5A4BA-4851-EB03-C88F-A5A8AB4A1E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9" name="Oval 5">
                  <a:extLst>
                    <a:ext uri="{FF2B5EF4-FFF2-40B4-BE49-F238E27FC236}">
                      <a16:creationId xmlns:a16="http://schemas.microsoft.com/office/drawing/2014/main" id="{3DCC8900-9BD2-5992-E3A9-15447AE8E9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80" name="Line 6">
                  <a:extLst>
                    <a:ext uri="{FF2B5EF4-FFF2-40B4-BE49-F238E27FC236}">
                      <a16:creationId xmlns:a16="http://schemas.microsoft.com/office/drawing/2014/main" id="{9D272C21-11A3-5BF3-A1BB-180F98076E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1" name="Line 7">
                  <a:extLst>
                    <a:ext uri="{FF2B5EF4-FFF2-40B4-BE49-F238E27FC236}">
                      <a16:creationId xmlns:a16="http://schemas.microsoft.com/office/drawing/2014/main" id="{7558F68D-0B57-FA62-11D6-F662D93522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2" name="Rectangle 9">
                  <a:extLst>
                    <a:ext uri="{FF2B5EF4-FFF2-40B4-BE49-F238E27FC236}">
                      <a16:creationId xmlns:a16="http://schemas.microsoft.com/office/drawing/2014/main" id="{6CA6C62E-19C1-ED7A-5081-A83FA77118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83" name="Text Box 10">
                  <a:extLst>
                    <a:ext uri="{FF2B5EF4-FFF2-40B4-BE49-F238E27FC236}">
                      <a16:creationId xmlns:a16="http://schemas.microsoft.com/office/drawing/2014/main" id="{D2D7AAAD-8D57-ADD0-326A-D39C5DF1CD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HER</a:t>
                  </a:r>
                </a:p>
              </p:txBody>
            </p:sp>
            <p:sp>
              <p:nvSpPr>
                <p:cNvPr id="2084" name="Text Box 11">
                  <a:extLst>
                    <a:ext uri="{FF2B5EF4-FFF2-40B4-BE49-F238E27FC236}">
                      <a16:creationId xmlns:a16="http://schemas.microsoft.com/office/drawing/2014/main" id="{218F88C6-26B4-90C1-978A-43746B7F5A9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LER</a:t>
                  </a:r>
                </a:p>
              </p:txBody>
            </p:sp>
            <p:sp>
              <p:nvSpPr>
                <p:cNvPr id="2085" name="Text Box 13">
                  <a:extLst>
                    <a:ext uri="{FF2B5EF4-FFF2-40B4-BE49-F238E27FC236}">
                      <a16:creationId xmlns:a16="http://schemas.microsoft.com/office/drawing/2014/main" id="{B66054F3-2B37-CE29-438A-AFD6E12495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086" name="Text Box 14">
                  <a:extLst>
                    <a:ext uri="{FF2B5EF4-FFF2-40B4-BE49-F238E27FC236}">
                      <a16:creationId xmlns:a16="http://schemas.microsoft.com/office/drawing/2014/main" id="{6462C284-F2FE-3128-AA39-E51B65D6E3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073" name="TextBox 38">
              <a:extLst>
                <a:ext uri="{FF2B5EF4-FFF2-40B4-BE49-F238E27FC236}">
                  <a16:creationId xmlns:a16="http://schemas.microsoft.com/office/drawing/2014/main" id="{901D1BC9-5C41-04A4-00CF-F9B645C9E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3429000"/>
              <a:ext cx="16002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Regenerative Engine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62" name="Ink 63">
                <a:extLst>
                  <a:ext uri="{FF2B5EF4-FFF2-40B4-BE49-F238E27FC236}">
                    <a16:creationId xmlns:a16="http://schemas.microsoft.com/office/drawing/2014/main" id="{D3631FDC-CAA2-8B1F-C736-4A0EABEB572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54138" y="4368800"/>
              <a:ext cx="92075" cy="95250"/>
            </p14:xfrm>
          </p:contentPart>
        </mc:Choice>
        <mc:Fallback xmlns="">
          <p:pic>
            <p:nvPicPr>
              <p:cNvPr id="2062" name="Ink 63">
                <a:extLst>
                  <a:ext uri="{FF2B5EF4-FFF2-40B4-BE49-F238E27FC236}">
                    <a16:creationId xmlns:a16="http://schemas.microsoft.com/office/drawing/2014/main" id="{D3631FDC-CAA2-8B1F-C736-4A0EABEB572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4895" y="4359348"/>
                <a:ext cx="110561" cy="11415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B8794637-4B45-4965-358C-23A48B34AF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9B619BF-DE15-0BD6-3B1B-0B7AD9D332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EED5E99-BFEB-18EF-6AEC-8AE3ABEED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11D859D-A75F-BB5C-EB1B-68F84013C2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0BB13B5-66DA-5CF1-617E-69BF46430E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EB14C60-DB76-9751-DB40-FABFC0AEF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293EC2A-3FC1-3BAE-9309-DAF7F7AE9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3414CF-86F3-16A3-3360-6DB89496B3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5816349-3902-6921-937E-D5DC564A2F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BE8C10-FB7E-7766-94D1-DCA2952C46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07BB3B1B-3E13-DCA9-A1CC-0563D4101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98668C69-A3D9-9C9D-7E2F-5D1157BF08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318D387-E8FE-7D95-7133-C5946CD838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D0553F3-C61F-DFB4-D4BC-D3F4AF2F1E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7F24D53-7282-A53A-DB92-5E01FC275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18BD23-6B90-49AF-9B4A-D5CEC43BF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E7FF73-6887-8642-D749-9B4BD8AE89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75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296EA37-BCA8-4EE5-377D-9E374CD5C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59981"/>
            <a:ext cx="7772400" cy="609600"/>
          </a:xfrm>
        </p:spPr>
        <p:txBody>
          <a:bodyPr/>
          <a:lstStyle/>
          <a:p>
            <a:r>
              <a:rPr lang="en-US" altLang="en-US" sz="2800" b="1"/>
              <a:t>Kelvin Planks </a:t>
            </a:r>
            <a:r>
              <a:rPr lang="en-US" altLang="en-US" sz="2800" b="1">
                <a:latin typeface="TimesNewRoman,Bold"/>
              </a:rPr>
              <a:t>postulate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E1F2BBF7-73B7-37F5-59D6-8A16EA238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7035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>
                <a:latin typeface="TimesNewRoman"/>
              </a:rPr>
              <a:t>“</a:t>
            </a:r>
            <a:r>
              <a:rPr lang="en-US" altLang="en-US" sz="2800" i="1" dirty="0">
                <a:solidFill>
                  <a:srgbClr val="FF6600"/>
                </a:solidFill>
                <a:latin typeface="TimesNewRoman"/>
              </a:rPr>
              <a:t>It is impossible to construct a heat engine which produces no effect other than the extraction of heat from a single source and the production of an equivalent amount of work</a:t>
            </a:r>
            <a:r>
              <a:rPr lang="en-US" altLang="en-US" sz="2800" dirty="0">
                <a:latin typeface="TimesNewRoman"/>
              </a:rPr>
              <a:t>”</a:t>
            </a:r>
          </a:p>
          <a:p>
            <a:pPr algn="ctr">
              <a:buFontTx/>
              <a:buNone/>
            </a:pPr>
            <a:r>
              <a:rPr lang="en-US" altLang="en-US" sz="2000" dirty="0">
                <a:latin typeface="TimesNewRoman"/>
              </a:rPr>
              <a:t>On the other side</a:t>
            </a:r>
          </a:p>
          <a:p>
            <a:pPr algn="ctr">
              <a:buFontTx/>
              <a:buNone/>
            </a:pPr>
            <a:r>
              <a:rPr lang="en-US" altLang="en-US" sz="2800" i="1" dirty="0">
                <a:solidFill>
                  <a:schemeClr val="accent2"/>
                </a:solidFill>
                <a:latin typeface="TimesNewRoman"/>
              </a:rPr>
              <a:t>It is possible to construct a heat engine which produces no effect other than the extraction of work from a single source and the production of an equivalent amount of heat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E0CFAC9-C45C-6539-BEB9-B126F6695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D857F57-944E-5E52-844B-92F30A43A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4B39177-AA7E-81F9-CE98-8C82FACDD9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6FE8256-D6D4-DE21-61F9-0609B4DE3E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FEC91D7-E635-2B27-21DE-379E13723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151EC0-1113-B53E-0B60-81C87D1B6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413D0CA-510E-F1A6-BD60-7C50DFECC0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1425D8F-5A43-2CFC-1703-CC989F55C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3DF9D69-B1FC-C842-C64B-8F3BCA16F0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8C3F0FD-F5EE-132B-2849-41BD08E3C7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CD8EE5-CF0E-FEBB-E355-7BD1CC323D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43968CC-B9E3-DC68-C3C6-C68BA5FAD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3F1D774-3DAE-9083-D1E6-DD90AC9CE3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DDF9E46-25BA-9FE9-D320-495F07BA8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95B98D9-8C29-4824-5CFD-0494527D3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2E653AC-884F-3292-546B-481469C39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120112-B385-BFE4-71DB-9670F02A9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9" name="Object 2">
            <a:extLst>
              <a:ext uri="{FF2B5EF4-FFF2-40B4-BE49-F238E27FC236}">
                <a16:creationId xmlns:a16="http://schemas.microsoft.com/office/drawing/2014/main" id="{AA80E836-E5FC-1E66-61ED-23E4C2A4DF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1219658"/>
          <a:ext cx="25146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2960" imgH="279360" progId="Equation.3">
                  <p:embed/>
                </p:oleObj>
              </mc:Choice>
              <mc:Fallback>
                <p:oleObj name="Equation" r:id="rId3" imgW="1002960" imgH="279360" progId="Equation.3">
                  <p:embed/>
                  <p:pic>
                    <p:nvPicPr>
                      <p:cNvPr id="19" name="Object 2">
                        <a:extLst>
                          <a:ext uri="{FF2B5EF4-FFF2-40B4-BE49-F238E27FC236}">
                            <a16:creationId xmlns:a16="http://schemas.microsoft.com/office/drawing/2014/main" id="{AA80E836-E5FC-1E66-61ED-23E4C2A4DF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219658"/>
                        <a:ext cx="251460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34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4F756EE-CB51-F622-9E97-6D8E26E7A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301625"/>
            <a:ext cx="6613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i="0">
                <a:solidFill>
                  <a:schemeClr val="tx2"/>
                </a:solidFill>
                <a:cs typeface="Times New Roman" panose="02020603050405020304" pitchFamily="18" charset="0"/>
              </a:rPr>
              <a:t>Thermodynamic Model for a General Heat Pump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33E0D0D-7BC4-A4B4-50D4-B6AD9C4FD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21336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B2DEDEA3-CDDD-F524-7004-F5C3441DC7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Oval 5">
            <a:extLst>
              <a:ext uri="{FF2B5EF4-FFF2-40B4-BE49-F238E27FC236}">
                <a16:creationId xmlns:a16="http://schemas.microsoft.com/office/drawing/2014/main" id="{8DDA8199-0678-C866-477F-7FC9369E5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E039B639-6319-E379-1026-9652DD9DDD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5052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BC1EE209-02B3-71CC-EDDA-DF01796FAB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62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3D6A86AE-B708-8529-C48F-6EB6A83A6A88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3581400" y="30480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F550BCDB-61EE-0FD2-568C-317CFFF9F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029200"/>
            <a:ext cx="2133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0778" name="Text Box 10">
            <a:extLst>
              <a:ext uri="{FF2B5EF4-FFF2-40B4-BE49-F238E27FC236}">
                <a16:creationId xmlns:a16="http://schemas.microsoft.com/office/drawing/2014/main" id="{31C9B70F-DCD5-F893-D080-6628318B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60779" name="Text Box 11">
            <a:extLst>
              <a:ext uri="{FF2B5EF4-FFF2-40B4-BE49-F238E27FC236}">
                <a16:creationId xmlns:a16="http://schemas.microsoft.com/office/drawing/2014/main" id="{5EA6E405-0CDD-E2A1-0862-A743DAE05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60780" name="Text Box 12">
            <a:extLst>
              <a:ext uri="{FF2B5EF4-FFF2-40B4-BE49-F238E27FC236}">
                <a16:creationId xmlns:a16="http://schemas.microsoft.com/office/drawing/2014/main" id="{6567A34B-4549-795A-9B25-778E979DE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0480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60781" name="Text Box 13">
            <a:extLst>
              <a:ext uri="{FF2B5EF4-FFF2-40B4-BE49-F238E27FC236}">
                <a16:creationId xmlns:a16="http://schemas.microsoft.com/office/drawing/2014/main" id="{90928699-EA12-DDB9-912C-C5F3528A3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0953" y="4081970"/>
            <a:ext cx="20685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First law:</a:t>
            </a:r>
          </a:p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W</a:t>
            </a:r>
            <a:r>
              <a:rPr lang="en-US" altLang="en-US" baseline="-25000" dirty="0">
                <a:cs typeface="Times New Roman" panose="02020603050405020304" pitchFamily="18" charset="0"/>
              </a:rPr>
              <a:t>in</a:t>
            </a:r>
            <a:r>
              <a:rPr lang="en-US" altLang="en-US" dirty="0">
                <a:cs typeface="Times New Roman" panose="02020603050405020304" pitchFamily="18" charset="0"/>
              </a:rPr>
              <a:t> = Q</a:t>
            </a:r>
            <a:r>
              <a:rPr lang="en-US" altLang="en-US" baseline="-25000" dirty="0">
                <a:cs typeface="Times New Roman" panose="02020603050405020304" pitchFamily="18" charset="0"/>
              </a:rPr>
              <a:t>in</a:t>
            </a:r>
            <a:r>
              <a:rPr lang="en-US" altLang="en-US" dirty="0">
                <a:cs typeface="Times New Roman" panose="02020603050405020304" pitchFamily="18" charset="0"/>
              </a:rPr>
              <a:t> - </a:t>
            </a:r>
            <a:r>
              <a:rPr lang="en-US" altLang="en-US" dirty="0" err="1">
                <a:cs typeface="Times New Roman" panose="02020603050405020304" pitchFamily="18" charset="0"/>
              </a:rPr>
              <a:t>Q</a:t>
            </a:r>
            <a:r>
              <a:rPr lang="en-US" altLang="en-US" baseline="-25000" dirty="0" err="1">
                <a:cs typeface="Times New Roman" panose="02020603050405020304" pitchFamily="18" charset="0"/>
              </a:rPr>
              <a:t>out</a:t>
            </a:r>
            <a:endParaRPr lang="en-US" altLang="en-US" baseline="-25000" dirty="0">
              <a:cs typeface="Times New Roman" panose="02020603050405020304" pitchFamily="18" charset="0"/>
            </a:endParaRPr>
          </a:p>
        </p:txBody>
      </p:sp>
      <p:sp>
        <p:nvSpPr>
          <p:cNvPr id="12302" name="Text Box 14">
            <a:extLst>
              <a:ext uri="{FF2B5EF4-FFF2-40B4-BE49-F238E27FC236}">
                <a16:creationId xmlns:a16="http://schemas.microsoft.com/office/drawing/2014/main" id="{5BD448B4-C0EB-666A-AD92-513DB1609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447800"/>
            <a:ext cx="163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HTR (Sink)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0F134800-5979-A475-A1FB-E9D6A241D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029200"/>
            <a:ext cx="188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LTR (Source)</a:t>
            </a:r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0014BEDF-FC3A-19A2-BCAD-4CB6137E6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3317875"/>
            <a:ext cx="57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HP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2DAE211-4F54-20A5-20F5-A2283E44AF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F2BAB24-372E-7FDE-0DE4-D4450FF06B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5018A6C-2938-560E-9447-B88276701C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852986D-1DF1-7E6E-3E9C-8E70D65FA7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944EA8C-F53A-B840-A8BE-F37E7A116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9B115D2-F2F8-5DFA-AED4-5B40163BC4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BA249DC-5DE5-9340-B821-39FAA59464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3C872E3-359D-D86B-3D9F-53E2A083C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A3DF5E1-DB44-9912-150B-36A6E8864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FBE7375-0C19-B5CA-A724-C035929BAD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FB0340-F572-988F-38A2-928833FF5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B498183-42C1-9DDC-84E7-777D98AD6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5D65FA5-5082-CF5B-2A3C-5733185D9D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970E2EF-7A39-4718-E37E-7BD35C5E6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E603A95-16D6-6839-D634-C3B4A7F90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F9EDC17-F32C-EF0C-C0A7-2F39063E6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B38E12-0860-9CCC-32DD-5395AC45A0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B958E53D-0616-B3B7-1490-2369B543AE8E}"/>
                  </a:ext>
                </a:extLst>
              </p:cNvPr>
              <p:cNvSpPr txBox="1"/>
              <p:nvPr/>
            </p:nvSpPr>
            <p:spPr bwMode="auto">
              <a:xfrm>
                <a:off x="5646034" y="2646849"/>
                <a:ext cx="2925762" cy="10711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B958E53D-0616-B3B7-1490-2369B543A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6034" y="2646849"/>
                <a:ext cx="2925762" cy="107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0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0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0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60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60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8" grpId="0" build="p" autoUpdateAnimBg="0"/>
      <p:bldP spid="160779" grpId="0" build="p" autoUpdateAnimBg="0"/>
      <p:bldP spid="160780" grpId="0" build="p" autoUpdateAnimBg="0"/>
      <p:bldP spid="160781" grpId="0" build="p" autoUpdateAnimBg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9BDECAC-398F-ABF6-A85F-FE27B04D6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4667" y="139438"/>
            <a:ext cx="7772400" cy="796163"/>
          </a:xfrm>
        </p:spPr>
        <p:txBody>
          <a:bodyPr/>
          <a:lstStyle/>
          <a:p>
            <a:r>
              <a:rPr lang="en-US" altLang="en-US" sz="2800" b="1" dirty="0">
                <a:latin typeface="TimesNewRoman,Bold"/>
              </a:rPr>
              <a:t>Clausius postulate</a:t>
            </a:r>
            <a:endParaRPr lang="en-US" altLang="en-US" sz="2800" dirty="0">
              <a:latin typeface="TimesNewRoman,Bold"/>
            </a:endParaRP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1639DFEE-F644-00BD-3E33-047900BD6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>
                <a:latin typeface="TimesNewRoman"/>
              </a:rPr>
              <a:t>“</a:t>
            </a:r>
            <a:r>
              <a:rPr lang="en-US" altLang="en-US" sz="2400" i="1">
                <a:solidFill>
                  <a:srgbClr val="FF6600"/>
                </a:solidFill>
                <a:latin typeface="TimesNewRoman"/>
              </a:rPr>
              <a:t>Heat cannot pass spontaneously (unaided) from a region of lower temperature to a region of higher temperature</a:t>
            </a:r>
            <a:r>
              <a:rPr lang="en-US" altLang="en-US" sz="2400">
                <a:latin typeface="TimesNewRoman"/>
              </a:rPr>
              <a:t>”</a:t>
            </a:r>
          </a:p>
          <a:p>
            <a:pPr>
              <a:buFontTx/>
              <a:buNone/>
            </a:pPr>
            <a:endParaRPr lang="en-US" altLang="en-US" sz="2400">
              <a:latin typeface="TimesNewRoman"/>
            </a:endParaRPr>
          </a:p>
          <a:p>
            <a:pPr algn="ctr">
              <a:buFontTx/>
              <a:buNone/>
            </a:pPr>
            <a:r>
              <a:rPr lang="en-US" altLang="en-US" sz="2400">
                <a:latin typeface="TimesNewRoman"/>
              </a:rPr>
              <a:t>However, </a:t>
            </a:r>
          </a:p>
          <a:p>
            <a:pPr algn="ctr">
              <a:buFontTx/>
              <a:buNone/>
            </a:pPr>
            <a:endParaRPr lang="en-US" altLang="en-US" sz="2400">
              <a:latin typeface="TimesNewRoman"/>
            </a:endParaRPr>
          </a:p>
          <a:p>
            <a:pPr>
              <a:buFontTx/>
              <a:buNone/>
            </a:pPr>
            <a:r>
              <a:rPr lang="en-US" altLang="en-US" sz="2400" i="1">
                <a:solidFill>
                  <a:schemeClr val="accent2"/>
                </a:solidFill>
                <a:latin typeface="TimesNewRoman"/>
              </a:rPr>
              <a:t>Heat can pass spontaneously (unaided) from a region of higher temperature to a region of lower temperature</a:t>
            </a:r>
            <a:endParaRPr lang="en-US" altLang="en-US" sz="2400">
              <a:solidFill>
                <a:schemeClr val="accent2"/>
              </a:solidFill>
              <a:latin typeface="TimesNewRoman"/>
            </a:endParaRPr>
          </a:p>
          <a:p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E6D61F9-ED52-CCF7-7AEF-2B5BBDACF5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E6146CC-FF20-2EC4-239A-4409A262DB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8131E6F-4F79-3C58-E835-29AE371486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BF7DCE5-2480-48E2-7E07-9FB54E3E8A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13E0FD0-6FBA-877D-5BA9-2EA6B0179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7910A14-9BC6-C87D-A6B4-31147C075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D9C697F-B88A-7F5E-B2FB-2D57A3E569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3C9639F-82F8-D19B-2C98-3303172A7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6EAC717-7E62-6AB2-F57D-78D447B4D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BDF9C1-3C8F-0936-85F8-95717BF1C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644A657-C453-91E3-7836-43274B6AA6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3210A5B-2F46-5E68-0A02-3B14E5B6B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91CC62E-887F-9B9C-80E0-BB091FADE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93E5734-DFE2-B935-A121-BBDC7B977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E3368A9-3E9D-6AA2-067D-46C990746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9DA6102-8644-3311-97BB-33AB8CD31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654399-AC84-786C-7DEC-0D93C9B74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012F71DA-18E3-3CD0-C3B4-E4D70DDDA986}"/>
                  </a:ext>
                </a:extLst>
              </p:cNvPr>
              <p:cNvSpPr txBox="1"/>
              <p:nvPr/>
            </p:nvSpPr>
            <p:spPr bwMode="auto">
              <a:xfrm>
                <a:off x="3109119" y="1232877"/>
                <a:ext cx="2925762" cy="10711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012F71DA-18E3-3CD0-C3B4-E4D70DDDA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9119" y="1232877"/>
                <a:ext cx="2925762" cy="10711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 autoUpdateAnimBg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>
            <a:extLst>
              <a:ext uri="{FF2B5EF4-FFF2-40B4-BE49-F238E27FC236}">
                <a16:creationId xmlns:a16="http://schemas.microsoft.com/office/drawing/2014/main" id="{4C74D7C8-4AD2-14F9-0253-E503D685B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411" y="2286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The Impossible Machines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8B72D41-6BE7-FA49-5274-3A1205A594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6AD71D9-3914-0265-8FA8-D6ECB92CB9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219725C-5087-1250-44AD-2EA405D27F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4ACC94E-A3C2-40D2-FFA1-9C7D740EC8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6EA70CE-3C65-FF24-E79E-43074BD62C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B7714AD-F722-F047-6E0E-2AFE82945B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9EA897C-C3A8-8914-A9E7-EF94A9C4E4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7B47184-14CD-9C0C-FA82-4D4C9A42EE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263FABA-1D5A-0025-C1DD-E1ECA661F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94E34C3-6298-1298-175C-D74AFC3B65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5EBD51C-351B-415C-6F86-54C580DCC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87DE430-55B9-9028-E7F1-BFB126B61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4A85B04-B61C-E271-1713-DE11F04A89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9934515-BB11-1706-AD52-73B788515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16A9105-DF1C-5A31-DAB2-A435222E0A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0F4358D-487F-42BA-F119-9B4B2CD72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871AF6-FD54-1A67-0EB5-73A80A503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F154C95-DDB4-CCA6-E06F-6D60CFF2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81" y="1488053"/>
            <a:ext cx="4218320" cy="44914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D6CAC7-A857-26D2-1B72-8974A64CE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692" y="1339392"/>
            <a:ext cx="3766927" cy="4640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EBCDAAB-B870-7006-2D4A-3E606478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76C4A49-DA64-5EC4-71B1-88C447649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411163"/>
            <a:ext cx="7772400" cy="457200"/>
          </a:xfrm>
        </p:spPr>
        <p:txBody>
          <a:bodyPr/>
          <a:lstStyle/>
          <a:p>
            <a:r>
              <a:rPr lang="en-US" altLang="en-US" sz="2800" dirty="0"/>
              <a:t>Discussion of Second Law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7E3A4A74-978C-B105-2FEB-FEF54A8A6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9294" y="1684567"/>
            <a:ext cx="7772400" cy="3902075"/>
          </a:xfrm>
        </p:spPr>
        <p:txBody>
          <a:bodyPr/>
          <a:lstStyle/>
          <a:p>
            <a:r>
              <a:rPr lang="en-US" altLang="en-US" sz="2400" dirty="0"/>
              <a:t>It is impossible to construct a heat engine with 100% efficiency.</a:t>
            </a:r>
          </a:p>
          <a:p>
            <a:r>
              <a:rPr lang="en-US" altLang="en-US" sz="2400" dirty="0"/>
              <a:t>It is impossible to construct a heat pump or refrigerator with infinite COP.</a:t>
            </a:r>
          </a:p>
          <a:p>
            <a:r>
              <a:rPr lang="en-US" altLang="en-US" sz="2400" dirty="0"/>
              <a:t>Both are negative statements.</a:t>
            </a:r>
          </a:p>
          <a:p>
            <a:r>
              <a:rPr lang="en-US" altLang="en-US" sz="2400" dirty="0"/>
              <a:t>They cannot be proved.</a:t>
            </a:r>
          </a:p>
          <a:p>
            <a:r>
              <a:rPr lang="en-US" altLang="en-US" sz="2400" dirty="0"/>
              <a:t>They will remain correct till they are  disproved.</a:t>
            </a:r>
          </a:p>
          <a:p>
            <a:r>
              <a:rPr lang="en-US" altLang="en-US" sz="2400" dirty="0"/>
              <a:t>Violation of Kelvin Planks statement leads to violation of </a:t>
            </a:r>
            <a:r>
              <a:rPr lang="en-US" altLang="en-US" sz="2400" dirty="0" err="1"/>
              <a:t>Clasius</a:t>
            </a:r>
            <a:r>
              <a:rPr lang="en-US" altLang="en-US" sz="2400" dirty="0"/>
              <a:t> statement and vice versa.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1FAC76D-BBCC-7299-9015-CC8930FB8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39FFEA4-5833-4A5E-6F72-B0A262D733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D18EAD2-261D-13C9-4C86-4DBFF79CA8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FF3841E-631B-BA92-6A32-41FB7F4AFB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F85938C-DB72-9919-79E1-BF3F771E6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7C106E3-0B65-E443-9577-32BD7735B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DA0C451-528C-AA0C-36CC-9F378CADCE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71137BA-CA4E-63F3-806B-5FE54E01A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A425FB8-3E51-A870-0B8D-9AC694A24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7405101-119C-C455-BC22-2E857A4E9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B45C62B-EE44-7BCB-C01A-86C54EFBA4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5EB89CF-D779-574D-CA87-B33CFAA8C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9C6583-D1AB-652A-2638-0AE4C3C55D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62A750E-8582-DF64-8F56-043B1227A8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0984A20-5B69-DFFA-3281-D7E6348634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9D7F18B-9B65-61C3-14D3-334039743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8A0745-C0AD-25EC-298B-4391589D6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703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62463CE3-1729-5A6F-F6A4-CA040565A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3124200"/>
            <a:ext cx="7772400" cy="1470025"/>
          </a:xfrm>
        </p:spPr>
        <p:txBody>
          <a:bodyPr/>
          <a:lstStyle/>
          <a:p>
            <a:r>
              <a:rPr lang="en-US" altLang="en-US" sz="2800" dirty="0">
                <a:solidFill>
                  <a:srgbClr val="FF0000"/>
                </a:solidFill>
              </a:rPr>
              <a:t>Violation of any one Statement led to violation of the other automatically!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FA2BA9E4-6436-D390-B6D9-7CE0A8237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600200"/>
            <a:ext cx="64008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  <a:latin typeface="Script MT Bold" panose="03040602040607080904" pitchFamily="66" charset="0"/>
              </a:rPr>
              <a:t>Reconciliation between Two Statements of Second Law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A4A57CE-9869-6FE3-CD03-6FFC654C54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D8B7C8F-6717-5262-110F-DCDF653960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DB1A106-8652-3736-2A0B-7BAD9BCC95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886E62D-A19A-B7C0-6E96-84FE6CEEBB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814BEDD-10D4-485E-3CFD-0863228E9E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BE25397-E860-BFD2-4CE7-7FAAC9111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3847588-81A4-77B4-5D9C-B3F5155677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9625A7C-2B14-9021-E36F-3C7E59921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4304637-AA47-1126-96CD-54D12EE598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D672B60-5F8C-BBE2-14F7-2D1C606DD8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B938806-A800-3047-023E-D16B29B4B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1A22EFF-F478-28A7-0C92-3F27BDC68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8ED74C6-12DF-0BC7-E756-75136A3057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4C95936-AE8C-155F-C8BB-CD0E44081E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94D5C31-1CE9-9C2A-2B90-EF78907503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5226C1A-E31B-2EA8-67F2-B5550283E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E9B5BC3-B35D-57BB-4B66-0D2752A69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4299D5A-3671-ED1C-A7FB-8AA43579F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882" y="234078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Perpetual Heat Pump Model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F0E29EE-C9E2-64B1-7A51-0C9E17A9B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21336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BC9FB29D-A216-4114-5C25-4BAF93A640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Oval 5">
            <a:extLst>
              <a:ext uri="{FF2B5EF4-FFF2-40B4-BE49-F238E27FC236}">
                <a16:creationId xmlns:a16="http://schemas.microsoft.com/office/drawing/2014/main" id="{1B2C0854-01E2-0D60-726B-3B39536A9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FCD33A2F-F9E4-B9B3-2292-359EAA806A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5052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B4EA351D-67E3-B750-AB57-E38C8A0693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62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0B8E900A-B4B6-4F72-A840-F5C0A0823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029200"/>
            <a:ext cx="2133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4F0B5455-25AB-C323-4795-0B45FF56D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A0A4B771-FA8B-DC5E-C95C-CE746864C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18443" name="Text Box 11">
            <a:extLst>
              <a:ext uri="{FF2B5EF4-FFF2-40B4-BE49-F238E27FC236}">
                <a16:creationId xmlns:a16="http://schemas.microsoft.com/office/drawing/2014/main" id="{3FC5A4E8-B704-67E7-9292-1311F5D1B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708275"/>
            <a:ext cx="15007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First law</a:t>
            </a:r>
          </a:p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|Q</a:t>
            </a:r>
            <a:r>
              <a:rPr lang="en-US" altLang="en-US" baseline="-25000" dirty="0">
                <a:cs typeface="Times New Roman" panose="02020603050405020304" pitchFamily="18" charset="0"/>
              </a:rPr>
              <a:t>H</a:t>
            </a:r>
            <a:r>
              <a:rPr lang="en-US" altLang="en-US" dirty="0">
                <a:cs typeface="Times New Roman" panose="02020603050405020304" pitchFamily="18" charset="0"/>
              </a:rPr>
              <a:t> | = Q</a:t>
            </a:r>
            <a:r>
              <a:rPr lang="en-US" altLang="en-US" baseline="-25000" dirty="0"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14348" name="Text Box 12">
            <a:extLst>
              <a:ext uri="{FF2B5EF4-FFF2-40B4-BE49-F238E27FC236}">
                <a16:creationId xmlns:a16="http://schemas.microsoft.com/office/drawing/2014/main" id="{80B29976-9C7E-4C55-23AC-1C9222A37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447800"/>
            <a:ext cx="191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HTR (Source)</a:t>
            </a: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A8E5E498-1129-8106-4326-2D0487354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029200"/>
            <a:ext cx="1597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LTR (Sink)</a:t>
            </a:r>
          </a:p>
        </p:txBody>
      </p:sp>
      <p:sp>
        <p:nvSpPr>
          <p:cNvPr id="173070" name="Text Box 14">
            <a:extLst>
              <a:ext uri="{FF2B5EF4-FFF2-40B4-BE49-F238E27FC236}">
                <a16:creationId xmlns:a16="http://schemas.microsoft.com/office/drawing/2014/main" id="{180C246A-7AA1-0D90-8FBE-25B0A1BC3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708275"/>
            <a:ext cx="3779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Let us assume this is possible</a:t>
            </a:r>
          </a:p>
        </p:txBody>
      </p:sp>
      <p:sp>
        <p:nvSpPr>
          <p:cNvPr id="14351" name="Text Box 20">
            <a:extLst>
              <a:ext uri="{FF2B5EF4-FFF2-40B4-BE49-F238E27FC236}">
                <a16:creationId xmlns:a16="http://schemas.microsoft.com/office/drawing/2014/main" id="{A7336218-7C9E-D07F-6507-B872B91F5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276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endParaRPr lang="en-US" altLang="en-US"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0E83673-83E4-EB68-9947-6E970C058E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A0D7FAD-4D6E-3FA9-914E-9DDAF74BB5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4C9BC35-1335-943F-2AF5-9025DD04F8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015D8E8-B6F9-EDC2-2A8E-6E7C18944E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F22878D-51C0-4770-8AD9-AC50DE8D4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8BF289C-F51B-A2A6-15D3-44F4C229F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04FA7CE-8921-A26B-A4A3-D7EA883E7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DE2D678-58EA-1E4C-7441-007FF05D51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38F862D-40D2-85EC-E07F-7C48F278A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7001966-5C34-47D4-DDDE-585A58C890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0A10D59-30D6-A550-A5BF-AC78554620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A540651-4E96-1041-44E9-432E8B5420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823B9B3-5619-A43F-BEC9-CD63AF4CE3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86F5C3E-3671-1EE0-F187-62F85DE3F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CAEB634-346C-B9B6-B171-1583D66B16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66B6F48-16B0-B0A0-A8C0-56D1FAB5D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453D4A-E7A1-587B-C29D-785E56F8D3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3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17307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1B744E16-C5A6-51CF-1958-EFDD393AC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8" y="288881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Perpetual Heat Pump &amp; A Realistic Heat Engine</a:t>
            </a:r>
          </a:p>
        </p:txBody>
      </p:sp>
      <p:grpSp>
        <p:nvGrpSpPr>
          <p:cNvPr id="2" name="Group 24">
            <a:extLst>
              <a:ext uri="{FF2B5EF4-FFF2-40B4-BE49-F238E27FC236}">
                <a16:creationId xmlns:a16="http://schemas.microsoft.com/office/drawing/2014/main" id="{50A7E40A-D4B5-B8B7-CE70-6C37141F76C2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508081"/>
            <a:ext cx="2286000" cy="4054519"/>
            <a:chOff x="4495800" y="1508081"/>
            <a:chExt cx="2286000" cy="4054519"/>
          </a:xfrm>
        </p:grpSpPr>
        <p:sp>
          <p:nvSpPr>
            <p:cNvPr id="4115" name="Rectangle 3">
              <a:extLst>
                <a:ext uri="{FF2B5EF4-FFF2-40B4-BE49-F238E27FC236}">
                  <a16:creationId xmlns:a16="http://schemas.microsoft.com/office/drawing/2014/main" id="{CC4D08D7-C64A-F5A2-12FC-08AA9B4BB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800" y="1524000"/>
              <a:ext cx="2209800" cy="5334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16" name="Line 4">
              <a:extLst>
                <a:ext uri="{FF2B5EF4-FFF2-40B4-BE49-F238E27FC236}">
                  <a16:creationId xmlns:a16="http://schemas.microsoft.com/office/drawing/2014/main" id="{F6C01DF1-9015-1A05-2A3A-6901734B00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38800" y="2057400"/>
              <a:ext cx="1588" cy="1066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Oval 5">
              <a:extLst>
                <a:ext uri="{FF2B5EF4-FFF2-40B4-BE49-F238E27FC236}">
                  <a16:creationId xmlns:a16="http://schemas.microsoft.com/office/drawing/2014/main" id="{E7D5CD07-2D40-1723-FA6C-83E2DEA5E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600" y="3124200"/>
              <a:ext cx="914400" cy="8382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18" name="Line 6">
              <a:extLst>
                <a:ext uri="{FF2B5EF4-FFF2-40B4-BE49-F238E27FC236}">
                  <a16:creationId xmlns:a16="http://schemas.microsoft.com/office/drawing/2014/main" id="{18056CD9-9EAB-CCD9-4D68-67EA591180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96000" y="3505200"/>
              <a:ext cx="1588" cy="76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9" name="Line 7">
              <a:extLst>
                <a:ext uri="{FF2B5EF4-FFF2-40B4-BE49-F238E27FC236}">
                  <a16:creationId xmlns:a16="http://schemas.microsoft.com/office/drawing/2014/main" id="{707C109B-E16A-A81D-E399-637F859015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38800" y="3962400"/>
              <a:ext cx="1588" cy="1066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Rectangle 8">
              <a:extLst>
                <a:ext uri="{FF2B5EF4-FFF2-40B4-BE49-F238E27FC236}">
                  <a16:creationId xmlns:a16="http://schemas.microsoft.com/office/drawing/2014/main" id="{FA681CAC-A87A-79E0-3CA6-37CB28B80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000" y="5029200"/>
              <a:ext cx="1828800" cy="533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21" name="Text Box 9">
              <a:extLst>
                <a:ext uri="{FF2B5EF4-FFF2-40B4-BE49-F238E27FC236}">
                  <a16:creationId xmlns:a16="http://schemas.microsoft.com/office/drawing/2014/main" id="{BF34BF30-2A1E-A0BB-48D5-8D2B916FD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2286000"/>
              <a:ext cx="914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HP</a:t>
              </a:r>
            </a:p>
          </p:txBody>
        </p:sp>
        <p:sp>
          <p:nvSpPr>
            <p:cNvPr id="4122" name="Text Box 10">
              <a:extLst>
                <a:ext uri="{FF2B5EF4-FFF2-40B4-BE49-F238E27FC236}">
                  <a16:creationId xmlns:a16="http://schemas.microsoft.com/office/drawing/2014/main" id="{716657B6-468E-2472-1244-6C0D26679C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4343400"/>
              <a:ext cx="990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LP</a:t>
              </a:r>
            </a:p>
          </p:txBody>
        </p:sp>
        <p:sp>
          <p:nvSpPr>
            <p:cNvPr id="4123" name="Text Box 11">
              <a:extLst>
                <a:ext uri="{FF2B5EF4-FFF2-40B4-BE49-F238E27FC236}">
                  <a16:creationId xmlns:a16="http://schemas.microsoft.com/office/drawing/2014/main" id="{CFD062CE-8BCC-6641-F102-17D0A52F28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1925" y="1508081"/>
              <a:ext cx="7937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HTR</a:t>
              </a:r>
            </a:p>
          </p:txBody>
        </p:sp>
        <p:sp>
          <p:nvSpPr>
            <p:cNvPr id="4124" name="Text Box 12">
              <a:extLst>
                <a:ext uri="{FF2B5EF4-FFF2-40B4-BE49-F238E27FC236}">
                  <a16:creationId xmlns:a16="http://schemas.microsoft.com/office/drawing/2014/main" id="{68FB4AEC-471D-9002-FD0C-AF66A6D06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4805" y="4991100"/>
              <a:ext cx="7860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LTR </a:t>
              </a:r>
            </a:p>
          </p:txBody>
        </p:sp>
        <p:sp>
          <p:nvSpPr>
            <p:cNvPr id="4125" name="Text Box 20">
              <a:extLst>
                <a:ext uri="{FF2B5EF4-FFF2-40B4-BE49-F238E27FC236}">
                  <a16:creationId xmlns:a16="http://schemas.microsoft.com/office/drawing/2014/main" id="{08FAFACD-068B-6CA6-F4F7-A8A3F0BD46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32766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  <a:sym typeface="Symbol" panose="05050102010706020507" pitchFamily="18" charset="2"/>
                </a:rPr>
                <a:t></a:t>
              </a:r>
              <a:endParaRPr lang="en-US" altLang="en-US"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25">
            <a:extLst>
              <a:ext uri="{FF2B5EF4-FFF2-40B4-BE49-F238E27FC236}">
                <a16:creationId xmlns:a16="http://schemas.microsoft.com/office/drawing/2014/main" id="{BD5BB120-2536-617D-CDAD-D8FDFAD7909C}"/>
              </a:ext>
            </a:extLst>
          </p:cNvPr>
          <p:cNvGrpSpPr>
            <a:grpSpLocks/>
          </p:cNvGrpSpPr>
          <p:nvPr/>
        </p:nvGrpSpPr>
        <p:grpSpPr bwMode="auto">
          <a:xfrm>
            <a:off x="464343" y="1485900"/>
            <a:ext cx="2590800" cy="4038600"/>
            <a:chOff x="381000" y="1524000"/>
            <a:chExt cx="2590800" cy="4038600"/>
          </a:xfrm>
        </p:grpSpPr>
        <p:sp>
          <p:nvSpPr>
            <p:cNvPr id="4104" name="Line 13">
              <a:extLst>
                <a:ext uri="{FF2B5EF4-FFF2-40B4-BE49-F238E27FC236}">
                  <a16:creationId xmlns:a16="http://schemas.microsoft.com/office/drawing/2014/main" id="{638F6CD8-F395-9E8C-620D-2759F9EBE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2057400"/>
              <a:ext cx="0" cy="1143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Oval 14">
              <a:extLst>
                <a:ext uri="{FF2B5EF4-FFF2-40B4-BE49-F238E27FC236}">
                  <a16:creationId xmlns:a16="http://schemas.microsoft.com/office/drawing/2014/main" id="{759B2C76-FA21-FE68-BCB0-2DD66DE00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800" y="3200400"/>
              <a:ext cx="914400" cy="8382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06" name="Line 15">
              <a:extLst>
                <a:ext uri="{FF2B5EF4-FFF2-40B4-BE49-F238E27FC236}">
                  <a16:creationId xmlns:a16="http://schemas.microsoft.com/office/drawing/2014/main" id="{8FDA9FDA-60FF-6F45-9460-600F578CD9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2200" y="3581400"/>
              <a:ext cx="0" cy="76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Line 16">
              <a:extLst>
                <a:ext uri="{FF2B5EF4-FFF2-40B4-BE49-F238E27FC236}">
                  <a16:creationId xmlns:a16="http://schemas.microsoft.com/office/drawing/2014/main" id="{B819FE48-5D6D-3B6B-6B28-210105145F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4038600"/>
              <a:ext cx="0" cy="1066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Text Box 17">
              <a:extLst>
                <a:ext uri="{FF2B5EF4-FFF2-40B4-BE49-F238E27FC236}">
                  <a16:creationId xmlns:a16="http://schemas.microsoft.com/office/drawing/2014/main" id="{C909BABB-7EE2-2719-3FBE-7122311D9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2362200"/>
              <a:ext cx="914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HE</a:t>
              </a:r>
            </a:p>
          </p:txBody>
        </p:sp>
        <p:sp>
          <p:nvSpPr>
            <p:cNvPr id="4109" name="Text Box 18">
              <a:extLst>
                <a:ext uri="{FF2B5EF4-FFF2-40B4-BE49-F238E27FC236}">
                  <a16:creationId xmlns:a16="http://schemas.microsoft.com/office/drawing/2014/main" id="{BA3B464B-C2CB-2223-0CCB-4B48E8666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4419600"/>
              <a:ext cx="990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LE</a:t>
              </a:r>
            </a:p>
          </p:txBody>
        </p:sp>
        <p:sp>
          <p:nvSpPr>
            <p:cNvPr id="4110" name="Text Box 19">
              <a:extLst>
                <a:ext uri="{FF2B5EF4-FFF2-40B4-BE49-F238E27FC236}">
                  <a16:creationId xmlns:a16="http://schemas.microsoft.com/office/drawing/2014/main" id="{A15184C5-34C0-DD57-6E33-88DE1DF0AE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3352800"/>
              <a:ext cx="381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4111" name="Line 21">
              <a:extLst>
                <a:ext uri="{FF2B5EF4-FFF2-40B4-BE49-F238E27FC236}">
                  <a16:creationId xmlns:a16="http://schemas.microsoft.com/office/drawing/2014/main" id="{0F568945-2C98-0D31-1500-0C86441B8AC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914400" y="3048000"/>
              <a:ext cx="0" cy="1066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Text Box 22">
              <a:extLst>
                <a:ext uri="{FF2B5EF4-FFF2-40B4-BE49-F238E27FC236}">
                  <a16:creationId xmlns:a16="http://schemas.microsoft.com/office/drawing/2014/main" id="{3DA1BA90-AC14-C7DE-6AD0-60A04B903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3048000"/>
              <a:ext cx="914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Wnet</a:t>
              </a:r>
              <a:endParaRPr lang="en-US" altLang="en-US" baseline="-25000">
                <a:cs typeface="Times New Roman" panose="02020603050405020304" pitchFamily="18" charset="0"/>
              </a:endParaRPr>
            </a:p>
          </p:txBody>
        </p:sp>
        <p:sp>
          <p:nvSpPr>
            <p:cNvPr id="4113" name="Rectangle 8">
              <a:extLst>
                <a:ext uri="{FF2B5EF4-FFF2-40B4-BE49-F238E27FC236}">
                  <a16:creationId xmlns:a16="http://schemas.microsoft.com/office/drawing/2014/main" id="{EC7FAD82-1C55-FDCB-C166-AFCC4ED35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5029200"/>
              <a:ext cx="1828800" cy="533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14" name="Rectangle 3">
              <a:extLst>
                <a:ext uri="{FF2B5EF4-FFF2-40B4-BE49-F238E27FC236}">
                  <a16:creationId xmlns:a16="http://schemas.microsoft.com/office/drawing/2014/main" id="{9E5297A2-8499-1A12-936A-419F3C1BE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1524000"/>
              <a:ext cx="1905000" cy="5334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" name="Group 38">
            <a:extLst>
              <a:ext uri="{FF2B5EF4-FFF2-40B4-BE49-F238E27FC236}">
                <a16:creationId xmlns:a16="http://schemas.microsoft.com/office/drawing/2014/main" id="{A8783483-8658-3D7F-C28F-0E50BB9782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0F1FF2F-CE1F-63AC-A5B8-C7043C9BE8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2B65DCB-6770-FB4F-B4CC-2314C2A0F5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0549F15-77AC-0F9C-0BF6-E5F6FE6A7C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91E19D3-6A1F-D311-E397-FCAE6370F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5B69472-D22C-A0A1-D41B-C9924A0093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32AD229-AE62-837B-4884-4DCF677405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A04166E-974C-3C5F-0345-AF0BA56BF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F0CE376-2581-8D59-FFE0-3415174ED4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02366AD-21A3-2413-9A1F-3A2DEAA7B5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177D08B-8CEF-B3EE-0189-F9C7EB092B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605B3BC-CEA5-2DA5-34A5-F045FC714F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F8EC665-9746-EA12-7754-C742DF5638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A6347D0-8FA3-023C-4B8C-630D825480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E3BB71B-D892-D8D6-E2CF-4A4A5DAB62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9681D8C-65B2-7193-8A67-D28A0BBCF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66C015-3EEB-0439-67F2-A29C31C5D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 Box 11">
            <a:extLst>
              <a:ext uri="{FF2B5EF4-FFF2-40B4-BE49-F238E27FC236}">
                <a16:creationId xmlns:a16="http://schemas.microsoft.com/office/drawing/2014/main" id="{AA2EF6DC-3D23-A061-6B78-7AD4349B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182" y="1490728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HTR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4CF2FFD2-902F-93B0-B07E-A714900A1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319" y="5029200"/>
            <a:ext cx="7860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LTR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C19B8B8-0EB7-0344-DD8C-AA5A15987C72}"/>
                  </a:ext>
                </a:extLst>
              </p14:cNvPr>
              <p14:cNvContentPartPr/>
              <p14:nvPr/>
            </p14:nvContentPartPr>
            <p14:xfrm>
              <a:off x="2710440" y="3260520"/>
              <a:ext cx="5973480" cy="7999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C19B8B8-0EB7-0344-DD8C-AA5A15987C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1080" y="3251160"/>
                <a:ext cx="5992200" cy="818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1" name="Rectangle 17">
            <a:extLst>
              <a:ext uri="{FF2B5EF4-FFF2-40B4-BE49-F238E27FC236}">
                <a16:creationId xmlns:a16="http://schemas.microsoft.com/office/drawing/2014/main" id="{A83C4D8F-B3A2-9595-5771-D062F0060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5562600"/>
            <a:ext cx="2133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9" name="Rectangle 2">
            <a:extLst>
              <a:ext uri="{FF2B5EF4-FFF2-40B4-BE49-F238E27FC236}">
                <a16:creationId xmlns:a16="http://schemas.microsoft.com/office/drawing/2014/main" id="{A582BE39-C232-1F3D-3452-3BC511BD7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92101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Compound Heat Engine</a:t>
            </a:r>
          </a:p>
        </p:txBody>
      </p:sp>
      <p:sp>
        <p:nvSpPr>
          <p:cNvPr id="5130" name="Line 3">
            <a:extLst>
              <a:ext uri="{FF2B5EF4-FFF2-40B4-BE49-F238E27FC236}">
                <a16:creationId xmlns:a16="http://schemas.microsoft.com/office/drawing/2014/main" id="{BE1A1165-C70E-8ABB-5AD2-30F541FE5F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45050" y="25908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Oval 4">
            <a:extLst>
              <a:ext uri="{FF2B5EF4-FFF2-40B4-BE49-F238E27FC236}">
                <a16:creationId xmlns:a16="http://schemas.microsoft.com/office/drawing/2014/main" id="{0593E791-4EA9-5D60-723F-8813A245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7850" y="36576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2" name="Line 5">
            <a:extLst>
              <a:ext uri="{FF2B5EF4-FFF2-40B4-BE49-F238E27FC236}">
                <a16:creationId xmlns:a16="http://schemas.microsoft.com/office/drawing/2014/main" id="{0AC32333-9461-24F4-751F-E266132421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02250" y="40386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6">
            <a:extLst>
              <a:ext uri="{FF2B5EF4-FFF2-40B4-BE49-F238E27FC236}">
                <a16:creationId xmlns:a16="http://schemas.microsoft.com/office/drawing/2014/main" id="{642D6875-F4C8-18C7-7153-7030024E44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45050" y="44958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Text Box 7">
            <a:extLst>
              <a:ext uri="{FF2B5EF4-FFF2-40B4-BE49-F238E27FC236}">
                <a16:creationId xmlns:a16="http://schemas.microsoft.com/office/drawing/2014/main" id="{EA970EC5-9926-6FC3-7EAB-F8F328A8C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0" y="2819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cs typeface="Times New Roman" panose="02020603050405020304" pitchFamily="18" charset="0"/>
              </a:rPr>
              <a:t>Q</a:t>
            </a:r>
            <a:r>
              <a:rPr lang="en-US" altLang="en-US" baseline="-25000" dirty="0">
                <a:cs typeface="Times New Roman" panose="02020603050405020304" pitchFamily="18" charset="0"/>
              </a:rPr>
              <a:t>HP</a:t>
            </a:r>
          </a:p>
        </p:txBody>
      </p:sp>
      <p:sp>
        <p:nvSpPr>
          <p:cNvPr id="5135" name="Text Box 8">
            <a:extLst>
              <a:ext uri="{FF2B5EF4-FFF2-40B4-BE49-F238E27FC236}">
                <a16:creationId xmlns:a16="http://schemas.microsoft.com/office/drawing/2014/main" id="{600967DD-E918-0F47-52C5-D9600763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0" y="48768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</a:p>
        </p:txBody>
      </p:sp>
      <p:sp>
        <p:nvSpPr>
          <p:cNvPr id="5136" name="Text Box 11">
            <a:extLst>
              <a:ext uri="{FF2B5EF4-FFF2-40B4-BE49-F238E27FC236}">
                <a16:creationId xmlns:a16="http://schemas.microsoft.com/office/drawing/2014/main" id="{8117BBED-6FEB-A725-4E60-47D858A2C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8" y="5628980"/>
            <a:ext cx="15202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LTR (Sink)</a:t>
            </a:r>
          </a:p>
        </p:txBody>
      </p:sp>
      <p:sp>
        <p:nvSpPr>
          <p:cNvPr id="5137" name="Line 13">
            <a:extLst>
              <a:ext uri="{FF2B5EF4-FFF2-40B4-BE49-F238E27FC236}">
                <a16:creationId xmlns:a16="http://schemas.microsoft.com/office/drawing/2014/main" id="{97612972-F4D9-9018-C3A1-5F7F7D95C7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8050" y="26670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Oval 14">
            <a:extLst>
              <a:ext uri="{FF2B5EF4-FFF2-40B4-BE49-F238E27FC236}">
                <a16:creationId xmlns:a16="http://schemas.microsoft.com/office/drawing/2014/main" id="{BE105C13-AFC2-0256-5003-188499C62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850" y="37338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9" name="Line 15">
            <a:extLst>
              <a:ext uri="{FF2B5EF4-FFF2-40B4-BE49-F238E27FC236}">
                <a16:creationId xmlns:a16="http://schemas.microsoft.com/office/drawing/2014/main" id="{D474FDFA-213D-258D-8682-576B6E47A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5250" y="41148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" name="Line 16">
            <a:extLst>
              <a:ext uri="{FF2B5EF4-FFF2-40B4-BE49-F238E27FC236}">
                <a16:creationId xmlns:a16="http://schemas.microsoft.com/office/drawing/2014/main" id="{8AACF5FD-A471-914A-A67A-C187FB9903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8050" y="45720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2" name="Text Box 18">
            <a:extLst>
              <a:ext uri="{FF2B5EF4-FFF2-40B4-BE49-F238E27FC236}">
                <a16:creationId xmlns:a16="http://schemas.microsoft.com/office/drawing/2014/main" id="{BAD69D28-9F23-CCD0-CFA0-FAEB40C0D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28956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</a:p>
        </p:txBody>
      </p:sp>
      <p:sp>
        <p:nvSpPr>
          <p:cNvPr id="5143" name="Text Box 19">
            <a:extLst>
              <a:ext uri="{FF2B5EF4-FFF2-40B4-BE49-F238E27FC236}">
                <a16:creationId xmlns:a16="http://schemas.microsoft.com/office/drawing/2014/main" id="{CF01C626-F9E1-2D04-A913-60DD48EE7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50" y="38862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5144" name="Text Box 20">
            <a:extLst>
              <a:ext uri="{FF2B5EF4-FFF2-40B4-BE49-F238E27FC236}">
                <a16:creationId xmlns:a16="http://schemas.microsoft.com/office/drawing/2014/main" id="{1EB55A7F-A903-08BE-794B-144F0A555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650" y="38100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endParaRPr lang="en-US" altLang="en-US">
              <a:cs typeface="Times New Roman" panose="02020603050405020304" pitchFamily="18" charset="0"/>
            </a:endParaRPr>
          </a:p>
        </p:txBody>
      </p:sp>
      <p:sp>
        <p:nvSpPr>
          <p:cNvPr id="5145" name="Line 21">
            <a:extLst>
              <a:ext uri="{FF2B5EF4-FFF2-40B4-BE49-F238E27FC236}">
                <a16:creationId xmlns:a16="http://schemas.microsoft.com/office/drawing/2014/main" id="{8B8C4915-41D5-9993-2F41-C15A1C9E3F2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1187450" y="3581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6" name="Text Box 22">
            <a:extLst>
              <a:ext uri="{FF2B5EF4-FFF2-40B4-BE49-F238E27FC236}">
                <a16:creationId xmlns:a16="http://schemas.microsoft.com/office/drawing/2014/main" id="{73253958-33B0-51F1-C7DA-11E52CC6A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" y="3581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Wnet</a:t>
            </a:r>
            <a:endParaRPr lang="en-US" altLang="en-US" baseline="-25000">
              <a:cs typeface="Times New Roman" panose="02020603050405020304" pitchFamily="18" charset="0"/>
            </a:endParaRPr>
          </a:p>
        </p:txBody>
      </p:sp>
      <p:sp>
        <p:nvSpPr>
          <p:cNvPr id="10260" name="Line 23">
            <a:extLst>
              <a:ext uri="{FF2B5EF4-FFF2-40B4-BE49-F238E27FC236}">
                <a16:creationId xmlns:a16="http://schemas.microsoft.com/office/drawing/2014/main" id="{3BD1226F-13C7-8083-29DB-5F395A4235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8050" y="26670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04" name="Text Box 24">
                <a:extLst>
                  <a:ext uri="{FF2B5EF4-FFF2-40B4-BE49-F238E27FC236}">
                    <a16:creationId xmlns:a16="http://schemas.microsoft.com/office/drawing/2014/main" id="{530751B5-A0CC-F3B4-7E5A-5405559353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4600" y="2128838"/>
                <a:ext cx="24024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cs typeface="Times New Roman" panose="02020603050405020304" pitchFamily="18" charset="0"/>
                  </a:rPr>
                  <a:t>Q</a:t>
                </a:r>
                <a:r>
                  <a:rPr lang="en-US" altLang="en-US" baseline="-25000" dirty="0">
                    <a:cs typeface="Times New Roman" panose="02020603050405020304" pitchFamily="18" charset="0"/>
                  </a:rPr>
                  <a:t>HE</a:t>
                </a:r>
                <a:r>
                  <a:rPr lang="en-US" altLang="en-US" dirty="0"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en-US" i="0" dirty="0"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en-US" i="0" dirty="0">
                            <a:cs typeface="Times New Roman" panose="02020603050405020304" pitchFamily="18" charset="0"/>
                          </a:rPr>
                          <m:t>Q</m:t>
                        </m:r>
                        <m:r>
                          <m:rPr>
                            <m:nor/>
                          </m:rPr>
                          <a:rPr lang="en-US" altLang="en-US" i="0" baseline="-25000" dirty="0">
                            <a:cs typeface="Times New Roman" panose="02020603050405020304" pitchFamily="18" charset="0"/>
                          </a:rPr>
                          <m:t>HP</m:t>
                        </m:r>
                      </m:e>
                    </m:d>
                  </m:oMath>
                </a14:m>
                <a:r>
                  <a:rPr lang="en-US" altLang="en-US" dirty="0">
                    <a:cs typeface="Times New Roman" panose="02020603050405020304" pitchFamily="18" charset="0"/>
                  </a:rPr>
                  <a:t>= Q</a:t>
                </a:r>
                <a:r>
                  <a:rPr lang="en-US" altLang="en-US" baseline="-25000" dirty="0">
                    <a:cs typeface="Times New Roman" panose="02020603050405020304" pitchFamily="18" charset="0"/>
                  </a:rPr>
                  <a:t>LP</a:t>
                </a:r>
              </a:p>
            </p:txBody>
          </p:sp>
        </mc:Choice>
        <mc:Fallback xmlns="">
          <p:sp>
            <p:nvSpPr>
              <p:cNvPr id="20504" name="Text Box 24">
                <a:extLst>
                  <a:ext uri="{FF2B5EF4-FFF2-40B4-BE49-F238E27FC236}">
                    <a16:creationId xmlns:a16="http://schemas.microsoft.com/office/drawing/2014/main" id="{530751B5-A0CC-F3B4-7E5A-540555935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2128838"/>
                <a:ext cx="2402453" cy="461665"/>
              </a:xfrm>
              <a:prstGeom prst="rect">
                <a:avLst/>
              </a:prstGeom>
              <a:blipFill>
                <a:blip r:embed="rId2"/>
                <a:stretch>
                  <a:fillRect l="-4061" t="-10526" b="-289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5" name="Text Box 25">
            <a:extLst>
              <a:ext uri="{FF2B5EF4-FFF2-40B4-BE49-F238E27FC236}">
                <a16:creationId xmlns:a16="http://schemas.microsoft.com/office/drawing/2014/main" id="{457FE928-D1CD-5FD4-2D72-3649F41A8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648200"/>
            <a:ext cx="2193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  <a:r>
              <a:rPr lang="en-US" altLang="en-US">
                <a:cs typeface="Times New Roman" panose="02020603050405020304" pitchFamily="18" charset="0"/>
              </a:rPr>
              <a:t>-Wnet</a:t>
            </a:r>
          </a:p>
        </p:txBody>
      </p:sp>
      <p:sp>
        <p:nvSpPr>
          <p:cNvPr id="10265" name="Rectangle 3">
            <a:extLst>
              <a:ext uri="{FF2B5EF4-FFF2-40B4-BE49-F238E27FC236}">
                <a16:creationId xmlns:a16="http://schemas.microsoft.com/office/drawing/2014/main" id="{DC0D19C8-86F2-26A3-6588-17A701FEF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49" y="1219200"/>
            <a:ext cx="5060949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53" name="Rectangle 8">
            <a:extLst>
              <a:ext uri="{FF2B5EF4-FFF2-40B4-BE49-F238E27FC236}">
                <a16:creationId xmlns:a16="http://schemas.microsoft.com/office/drawing/2014/main" id="{A689FC0D-BC75-4DDE-5CD3-BD290B934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638800"/>
            <a:ext cx="18288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56" name="Text Box 18">
            <a:extLst>
              <a:ext uri="{FF2B5EF4-FFF2-40B4-BE49-F238E27FC236}">
                <a16:creationId xmlns:a16="http://schemas.microsoft.com/office/drawing/2014/main" id="{359EBAD6-3320-B594-5E2B-B0DBE462D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650" y="5105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</a:p>
        </p:txBody>
      </p:sp>
      <p:sp>
        <p:nvSpPr>
          <p:cNvPr id="30" name="Text Box 11">
            <a:extLst>
              <a:ext uri="{FF2B5EF4-FFF2-40B4-BE49-F238E27FC236}">
                <a16:creationId xmlns:a16="http://schemas.microsoft.com/office/drawing/2014/main" id="{DAED8C6D-72E4-623E-9BD4-1397BDD84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848" y="1218903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HTR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EED81D-13B3-180D-6EA2-611FCA7CDE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969D013-1300-8DA4-F442-1FAC3C4D3D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3CBA77B-5554-DBCE-AD38-6AE6115D04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AF2BAA7-7D37-AAC1-1213-F2E07ED10F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EFABC2D-7201-5005-E046-EA9B176EFC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F9F202E-7CDF-2275-6D9F-16D2F8EB4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B2E6484-62BD-2A45-BB20-9B5D14FFD2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7DF94F1-8AE7-B516-298D-AD1A2FC0B8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3ED5A7B-7CCD-6851-2839-8C45140EED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D96E0EF-7180-DCDB-1A88-83188DC97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67C4E26-7D13-3571-6052-071D163F9B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C9B6C9A-A995-E1B8-EC2A-A561E2AD1B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DF2D0FC-92F3-A6DF-F5FC-798F65770A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CE70431-768D-FB6F-6900-552CE7AA8F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D43F585-EBD0-C4F5-BB48-180C94D2D2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D1C01C9-FB06-4B36-288E-A9CE7FC87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CD7465-5410-3419-C740-231D94A1A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 Box 11">
            <a:extLst>
              <a:ext uri="{FF2B5EF4-FFF2-40B4-BE49-F238E27FC236}">
                <a16:creationId xmlns:a16="http://schemas.microsoft.com/office/drawing/2014/main" id="{43C64D58-FD62-8C30-B57E-4698ED9E0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338" y="5680682"/>
            <a:ext cx="15202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LTR (Sink)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B63B679-5C24-3A89-2A9D-1E2508A0D6D2}"/>
                  </a:ext>
                </a:extLst>
              </p14:cNvPr>
              <p14:cNvContentPartPr/>
              <p14:nvPr/>
            </p14:nvContentPartPr>
            <p14:xfrm>
              <a:off x="2556360" y="4308120"/>
              <a:ext cx="1983240" cy="499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B63B679-5C24-3A89-2A9D-1E2508A0D6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47000" y="4298760"/>
                <a:ext cx="2001960" cy="518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4" grpId="0"/>
      <p:bldP spid="20505" grpId="0"/>
      <p:bldP spid="10265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63FE8C7-B81F-5844-899C-D1D845395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" y="246587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Perpetual Motion Machine II : Compound Engine</a:t>
            </a:r>
          </a:p>
        </p:txBody>
      </p:sp>
      <p:sp>
        <p:nvSpPr>
          <p:cNvPr id="15363" name="Line 3">
            <a:extLst>
              <a:ext uri="{FF2B5EF4-FFF2-40B4-BE49-F238E27FC236}">
                <a16:creationId xmlns:a16="http://schemas.microsoft.com/office/drawing/2014/main" id="{A01D074A-15DC-3C16-D790-0CB44F96E3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4" name="Oval 4">
            <a:extLst>
              <a:ext uri="{FF2B5EF4-FFF2-40B4-BE49-F238E27FC236}">
                <a16:creationId xmlns:a16="http://schemas.microsoft.com/office/drawing/2014/main" id="{92EDB146-B2FD-66D0-2366-20D15298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Line 5">
            <a:extLst>
              <a:ext uri="{FF2B5EF4-FFF2-40B4-BE49-F238E27FC236}">
                <a16:creationId xmlns:a16="http://schemas.microsoft.com/office/drawing/2014/main" id="{66A5F2B9-25A0-31B1-717F-2ADAA8875E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5052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Line 6">
            <a:extLst>
              <a:ext uri="{FF2B5EF4-FFF2-40B4-BE49-F238E27FC236}">
                <a16:creationId xmlns:a16="http://schemas.microsoft.com/office/drawing/2014/main" id="{27F9F338-5903-E39F-0876-1251A267FD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62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311F87BD-4F4F-70B7-0745-C06BBE6F7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HP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9A831881-0B85-D251-062E-8719A3F17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 Box 9">
                <a:extLst>
                  <a:ext uri="{FF2B5EF4-FFF2-40B4-BE49-F238E27FC236}">
                    <a16:creationId xmlns:a16="http://schemas.microsoft.com/office/drawing/2014/main" id="{8D66FB45-E7A4-AE9F-D71E-B334AB3259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0" y="2438400"/>
                <a:ext cx="169873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cs typeface="Times New Roman" panose="02020603050405020304" pitchFamily="18" charset="0"/>
                  </a:rPr>
                  <a:t>First law</a:t>
                </a:r>
              </a:p>
              <a:p>
                <a:pPr eaLnBrk="1" hangingPunct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en-US" i="0" dirty="0"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en-US" i="0" dirty="0">
                            <a:cs typeface="Times New Roman" panose="02020603050405020304" pitchFamily="18" charset="0"/>
                          </a:rPr>
                          <m:t>Q</m:t>
                        </m:r>
                        <m:r>
                          <m:rPr>
                            <m:nor/>
                          </m:rPr>
                          <a:rPr lang="en-US" altLang="en-US" i="0" baseline="-25000" dirty="0">
                            <a:cs typeface="Times New Roman" panose="02020603050405020304" pitchFamily="18" charset="0"/>
                          </a:rPr>
                          <m:t>HP</m:t>
                        </m:r>
                      </m:e>
                    </m:d>
                  </m:oMath>
                </a14:m>
                <a:r>
                  <a:rPr lang="en-US" altLang="en-US" dirty="0">
                    <a:cs typeface="Times New Roman" panose="02020603050405020304" pitchFamily="18" charset="0"/>
                  </a:rPr>
                  <a:t> = Q</a:t>
                </a:r>
                <a:r>
                  <a:rPr lang="en-US" altLang="en-US" baseline="-25000" dirty="0">
                    <a:cs typeface="Times New Roman" panose="02020603050405020304" pitchFamily="18" charset="0"/>
                  </a:rPr>
                  <a:t>LP</a:t>
                </a:r>
              </a:p>
            </p:txBody>
          </p:sp>
        </mc:Choice>
        <mc:Fallback xmlns="">
          <p:sp>
            <p:nvSpPr>
              <p:cNvPr id="15369" name="Text Box 9">
                <a:extLst>
                  <a:ext uri="{FF2B5EF4-FFF2-40B4-BE49-F238E27FC236}">
                    <a16:creationId xmlns:a16="http://schemas.microsoft.com/office/drawing/2014/main" id="{8D66FB45-E7A4-AE9F-D71E-B334AB325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2438400"/>
                <a:ext cx="1698735" cy="830997"/>
              </a:xfrm>
              <a:prstGeom prst="rect">
                <a:avLst/>
              </a:prstGeom>
              <a:blipFill>
                <a:blip r:embed="rId2"/>
                <a:stretch>
                  <a:fillRect l="-5376" t="-5882" b="-161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0" name="Rectangle 10">
            <a:extLst>
              <a:ext uri="{FF2B5EF4-FFF2-40B4-BE49-F238E27FC236}">
                <a16:creationId xmlns:a16="http://schemas.microsoft.com/office/drawing/2014/main" id="{CCBA2A6D-BA45-6864-362E-3B259A87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414" y="1192003"/>
            <a:ext cx="44958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5371" name="Line 11">
            <a:extLst>
              <a:ext uri="{FF2B5EF4-FFF2-40B4-BE49-F238E27FC236}">
                <a16:creationId xmlns:a16="http://schemas.microsoft.com/office/drawing/2014/main" id="{F56200F2-FB98-00DE-C672-2D607DEE1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133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Oval 12">
            <a:extLst>
              <a:ext uri="{FF2B5EF4-FFF2-40B4-BE49-F238E27FC236}">
                <a16:creationId xmlns:a16="http://schemas.microsoft.com/office/drawing/2014/main" id="{44AB993B-2B15-3F0B-CEF3-F11AE0EE6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2004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3" name="Line 13">
            <a:extLst>
              <a:ext uri="{FF2B5EF4-FFF2-40B4-BE49-F238E27FC236}">
                <a16:creationId xmlns:a16="http://schemas.microsoft.com/office/drawing/2014/main" id="{0F530267-C07D-E7E4-B262-7132C1F037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14">
            <a:extLst>
              <a:ext uri="{FF2B5EF4-FFF2-40B4-BE49-F238E27FC236}">
                <a16:creationId xmlns:a16="http://schemas.microsoft.com/office/drawing/2014/main" id="{53CA6657-F4FB-8E59-2844-32BCEEDC436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038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Rectangle 15">
            <a:extLst>
              <a:ext uri="{FF2B5EF4-FFF2-40B4-BE49-F238E27FC236}">
                <a16:creationId xmlns:a16="http://schemas.microsoft.com/office/drawing/2014/main" id="{3122C191-E78A-C5F3-1317-DCB4F1AC7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715000"/>
            <a:ext cx="2133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053F7EB8-B40C-F769-28E5-CF6EF6208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3622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17133284-E0D4-9F7F-48F7-6B55C996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5378" name="Text Box 18">
            <a:extLst>
              <a:ext uri="{FF2B5EF4-FFF2-40B4-BE49-F238E27FC236}">
                <a16:creationId xmlns:a16="http://schemas.microsoft.com/office/drawing/2014/main" id="{DDB4EF37-3632-0EA7-201E-59A6AB607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276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endParaRPr lang="en-US" altLang="en-US">
              <a:cs typeface="Times New Roman" panose="02020603050405020304" pitchFamily="18" charset="0"/>
            </a:endParaRPr>
          </a:p>
        </p:txBody>
      </p:sp>
      <p:sp>
        <p:nvSpPr>
          <p:cNvPr id="15379" name="Line 19">
            <a:extLst>
              <a:ext uri="{FF2B5EF4-FFF2-40B4-BE49-F238E27FC236}">
                <a16:creationId xmlns:a16="http://schemas.microsoft.com/office/drawing/2014/main" id="{E2824438-3446-EDE8-627D-2420F155BCD8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914400" y="30480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Text Box 20">
            <a:extLst>
              <a:ext uri="{FF2B5EF4-FFF2-40B4-BE49-F238E27FC236}">
                <a16:creationId xmlns:a16="http://schemas.microsoft.com/office/drawing/2014/main" id="{678B9E0A-948F-981F-F0B2-1F0E786C9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Wnet</a:t>
            </a:r>
            <a:endParaRPr lang="en-US" altLang="en-US" baseline="-25000">
              <a:cs typeface="Times New Roman" panose="02020603050405020304" pitchFamily="18" charset="0"/>
            </a:endParaRPr>
          </a:p>
        </p:txBody>
      </p:sp>
      <p:sp>
        <p:nvSpPr>
          <p:cNvPr id="15381" name="Line 21">
            <a:extLst>
              <a:ext uri="{FF2B5EF4-FFF2-40B4-BE49-F238E27FC236}">
                <a16:creationId xmlns:a16="http://schemas.microsoft.com/office/drawing/2014/main" id="{A3C4101B-A4D2-5B1D-0457-8A384EEA29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5000" y="2133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Text Box 22">
            <a:extLst>
              <a:ext uri="{FF2B5EF4-FFF2-40B4-BE49-F238E27FC236}">
                <a16:creationId xmlns:a16="http://schemas.microsoft.com/office/drawing/2014/main" id="{20CDA095-1E2E-2F33-907D-AD2804ABF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9855" y="2109534"/>
            <a:ext cx="1503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</a:p>
        </p:txBody>
      </p:sp>
      <p:sp>
        <p:nvSpPr>
          <p:cNvPr id="21527" name="Text Box 23">
            <a:extLst>
              <a:ext uri="{FF2B5EF4-FFF2-40B4-BE49-F238E27FC236}">
                <a16:creationId xmlns:a16="http://schemas.microsoft.com/office/drawing/2014/main" id="{FAC1DF10-9858-0143-7616-42694A895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72000"/>
            <a:ext cx="2081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  <a:r>
              <a:rPr lang="en-US" altLang="en-US">
                <a:cs typeface="Times New Roman" panose="02020603050405020304" pitchFamily="18" charset="0"/>
              </a:rPr>
              <a:t>-W</a:t>
            </a:r>
            <a:r>
              <a:rPr lang="en-US" altLang="en-US" baseline="-25000">
                <a:cs typeface="Times New Roman" panose="02020603050405020304" pitchFamily="18" charset="0"/>
              </a:rPr>
              <a:t>net</a:t>
            </a:r>
          </a:p>
        </p:txBody>
      </p:sp>
      <p:sp>
        <p:nvSpPr>
          <p:cNvPr id="15384" name="Line 24">
            <a:extLst>
              <a:ext uri="{FF2B5EF4-FFF2-40B4-BE49-F238E27FC236}">
                <a16:creationId xmlns:a16="http://schemas.microsoft.com/office/drawing/2014/main" id="{70E5985C-F441-4B1D-C5C4-7FC7419DDC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1054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Line 25">
            <a:extLst>
              <a:ext uri="{FF2B5EF4-FFF2-40B4-BE49-F238E27FC236}">
                <a16:creationId xmlns:a16="http://schemas.microsoft.com/office/drawing/2014/main" id="{53EBCB08-75B2-A446-FC29-88867158CE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5029200"/>
            <a:ext cx="0" cy="685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0" name="Text Box 26">
            <a:extLst>
              <a:ext uri="{FF2B5EF4-FFF2-40B4-BE49-F238E27FC236}">
                <a16:creationId xmlns:a16="http://schemas.microsoft.com/office/drawing/2014/main" id="{28F0A455-0662-5653-B10B-70B679486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029200"/>
            <a:ext cx="2078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  <a:r>
              <a:rPr lang="en-US" altLang="en-US">
                <a:cs typeface="Times New Roman" panose="02020603050405020304" pitchFamily="18" charset="0"/>
              </a:rPr>
              <a:t> - 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=W</a:t>
            </a:r>
            <a:r>
              <a:rPr lang="en-US" altLang="en-US" baseline="-25000">
                <a:cs typeface="Times New Roman" panose="02020603050405020304" pitchFamily="18" charset="0"/>
              </a:rPr>
              <a:t>net</a:t>
            </a:r>
          </a:p>
        </p:txBody>
      </p:sp>
      <p:sp>
        <p:nvSpPr>
          <p:cNvPr id="15387" name="Text Box 27">
            <a:extLst>
              <a:ext uri="{FF2B5EF4-FFF2-40B4-BE49-F238E27FC236}">
                <a16:creationId xmlns:a16="http://schemas.microsoft.com/office/drawing/2014/main" id="{87EE6CC9-CF24-7C06-DAE8-F6FE70B41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355" y="5791363"/>
            <a:ext cx="188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LTR (Source)</a:t>
            </a:r>
          </a:p>
        </p:txBody>
      </p:sp>
      <p:sp>
        <p:nvSpPr>
          <p:cNvPr id="15388" name="Text Box 28">
            <a:extLst>
              <a:ext uri="{FF2B5EF4-FFF2-40B4-BE49-F238E27FC236}">
                <a16:creationId xmlns:a16="http://schemas.microsoft.com/office/drawing/2014/main" id="{39232C87-417C-FB10-F0DE-963EDF84A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5547" y="1219200"/>
            <a:ext cx="163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HTR (Sink)</a:t>
            </a:r>
          </a:p>
        </p:txBody>
      </p:sp>
      <p:sp>
        <p:nvSpPr>
          <p:cNvPr id="15389" name="Rectangle 29">
            <a:extLst>
              <a:ext uri="{FF2B5EF4-FFF2-40B4-BE49-F238E27FC236}">
                <a16:creationId xmlns:a16="http://schemas.microsoft.com/office/drawing/2014/main" id="{2793A94B-3234-37F7-8D0A-E04771CE3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905000"/>
            <a:ext cx="3962400" cy="35814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BD36BE4-6556-5B99-FEC1-1BBB356BB10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756D159-5C05-B10A-E225-CC685BF8FE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365B671-9535-F393-ED09-DED4DE6276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3DE61D9-828B-10AF-D58F-D85E38C2BE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2C66548-3E2B-9C45-E472-1E7A56D48B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AFDBF8B-A419-196B-14E3-C2F172412F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0AA224C-CAA4-1EE2-13B7-CD9C424730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E21A412-9D20-C4DA-4D88-6456DDBDAA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D5604CD-9C86-E388-1E5B-A636D63F32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B7AAC37-1E5E-6B82-C01E-257DF44067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AA4BEEF-DEE7-0207-7EDF-5221269F2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CBE8363-3CA6-78CA-3611-6B603840B8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BB6ACAC-9F19-AB90-C214-7762FFBB0D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920196C-86BD-5067-0DD8-0F025E9325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5AE6D5D-F382-24A1-02E3-1A7E1261A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878D646-C103-555D-7E76-EBCEB3EC8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1883AB-4E27-EABE-62B1-18905BE65C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7" grpId="0"/>
      <p:bldP spid="215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>
            <a:extLst>
              <a:ext uri="{FF2B5EF4-FFF2-40B4-BE49-F238E27FC236}">
                <a16:creationId xmlns:a16="http://schemas.microsoft.com/office/drawing/2014/main" id="{F32701AB-E97E-7DC2-39F7-9AE1FCB75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739" y="334963"/>
            <a:ext cx="619576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Perpetual Motion Machine II : Compound Engine</a:t>
            </a:r>
          </a:p>
        </p:txBody>
      </p:sp>
      <p:sp>
        <p:nvSpPr>
          <p:cNvPr id="6150" name="Line 3">
            <a:extLst>
              <a:ext uri="{FF2B5EF4-FFF2-40B4-BE49-F238E27FC236}">
                <a16:creationId xmlns:a16="http://schemas.microsoft.com/office/drawing/2014/main" id="{8CE1706F-58F5-3C06-6F4A-C95BE6CF41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Oval 4">
            <a:extLst>
              <a:ext uri="{FF2B5EF4-FFF2-40B4-BE49-F238E27FC236}">
                <a16:creationId xmlns:a16="http://schemas.microsoft.com/office/drawing/2014/main" id="{DB7FE36E-06B1-52EA-A50F-1013FB859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2" name="Line 5">
            <a:extLst>
              <a:ext uri="{FF2B5EF4-FFF2-40B4-BE49-F238E27FC236}">
                <a16:creationId xmlns:a16="http://schemas.microsoft.com/office/drawing/2014/main" id="{1A94902D-8F25-FC88-DF08-4A262F1A28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5052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6">
            <a:extLst>
              <a:ext uri="{FF2B5EF4-FFF2-40B4-BE49-F238E27FC236}">
                <a16:creationId xmlns:a16="http://schemas.microsoft.com/office/drawing/2014/main" id="{A6B528BD-B8D1-457E-2DF4-E8A50EDDB8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62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7">
            <a:extLst>
              <a:ext uri="{FF2B5EF4-FFF2-40B4-BE49-F238E27FC236}">
                <a16:creationId xmlns:a16="http://schemas.microsoft.com/office/drawing/2014/main" id="{8E97852B-EFBC-625D-665F-762C88D28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HP</a:t>
            </a:r>
          </a:p>
        </p:txBody>
      </p:sp>
      <p:sp>
        <p:nvSpPr>
          <p:cNvPr id="6155" name="Text Box 8">
            <a:extLst>
              <a:ext uri="{FF2B5EF4-FFF2-40B4-BE49-F238E27FC236}">
                <a16:creationId xmlns:a16="http://schemas.microsoft.com/office/drawing/2014/main" id="{8C0FE33F-8789-D328-CEB4-44EAAAC1F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</a:p>
        </p:txBody>
      </p:sp>
      <p:sp>
        <p:nvSpPr>
          <p:cNvPr id="6156" name="Line 9">
            <a:extLst>
              <a:ext uri="{FF2B5EF4-FFF2-40B4-BE49-F238E27FC236}">
                <a16:creationId xmlns:a16="http://schemas.microsoft.com/office/drawing/2014/main" id="{6276AD36-95AD-5EFE-275B-E3F07EE70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133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Oval 10">
            <a:extLst>
              <a:ext uri="{FF2B5EF4-FFF2-40B4-BE49-F238E27FC236}">
                <a16:creationId xmlns:a16="http://schemas.microsoft.com/office/drawing/2014/main" id="{342D2DAC-331C-5C9A-79D7-1F308E910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2004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8" name="Line 11">
            <a:extLst>
              <a:ext uri="{FF2B5EF4-FFF2-40B4-BE49-F238E27FC236}">
                <a16:creationId xmlns:a16="http://schemas.microsoft.com/office/drawing/2014/main" id="{D2551EF3-E3A6-517F-6F12-60DD30787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2">
            <a:extLst>
              <a:ext uri="{FF2B5EF4-FFF2-40B4-BE49-F238E27FC236}">
                <a16:creationId xmlns:a16="http://schemas.microsoft.com/office/drawing/2014/main" id="{B0425110-2ED3-302C-F391-3958CFDBA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038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Rectangle 13">
            <a:extLst>
              <a:ext uri="{FF2B5EF4-FFF2-40B4-BE49-F238E27FC236}">
                <a16:creationId xmlns:a16="http://schemas.microsoft.com/office/drawing/2014/main" id="{0A1F83B9-B7E0-EFB7-7FBB-70EE62B1C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096000"/>
            <a:ext cx="2133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61" name="Text Box 14">
            <a:extLst>
              <a:ext uri="{FF2B5EF4-FFF2-40B4-BE49-F238E27FC236}">
                <a16:creationId xmlns:a16="http://schemas.microsoft.com/office/drawing/2014/main" id="{F5A21755-0D6C-28CD-6E05-AEEDE12AA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3622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</a:p>
        </p:txBody>
      </p:sp>
      <p:sp>
        <p:nvSpPr>
          <p:cNvPr id="6162" name="Text Box 15">
            <a:extLst>
              <a:ext uri="{FF2B5EF4-FFF2-40B4-BE49-F238E27FC236}">
                <a16:creationId xmlns:a16="http://schemas.microsoft.com/office/drawing/2014/main" id="{B307F5A2-A50E-6E90-D2DD-04CBA5B04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6163" name="Text Box 16">
            <a:extLst>
              <a:ext uri="{FF2B5EF4-FFF2-40B4-BE49-F238E27FC236}">
                <a16:creationId xmlns:a16="http://schemas.microsoft.com/office/drawing/2014/main" id="{E25777BE-55FD-051D-77B3-6FC5B3210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276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endParaRPr lang="en-US" altLang="en-US">
              <a:cs typeface="Times New Roman" panose="02020603050405020304" pitchFamily="18" charset="0"/>
            </a:endParaRPr>
          </a:p>
        </p:txBody>
      </p:sp>
      <p:sp>
        <p:nvSpPr>
          <p:cNvPr id="6164" name="Line 17">
            <a:extLst>
              <a:ext uri="{FF2B5EF4-FFF2-40B4-BE49-F238E27FC236}">
                <a16:creationId xmlns:a16="http://schemas.microsoft.com/office/drawing/2014/main" id="{2662EADA-9A7E-4585-A3EA-D32D94188785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914400" y="30480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Text Box 18">
            <a:extLst>
              <a:ext uri="{FF2B5EF4-FFF2-40B4-BE49-F238E27FC236}">
                <a16:creationId xmlns:a16="http://schemas.microsoft.com/office/drawing/2014/main" id="{1E7BFFD4-8F9F-F944-26E4-8489DDCB1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Wnet</a:t>
            </a:r>
            <a:endParaRPr lang="en-US" altLang="en-US" baseline="-25000">
              <a:cs typeface="Times New Roman" panose="02020603050405020304" pitchFamily="18" charset="0"/>
            </a:endParaRPr>
          </a:p>
        </p:txBody>
      </p:sp>
      <p:sp>
        <p:nvSpPr>
          <p:cNvPr id="6166" name="Line 19">
            <a:extLst>
              <a:ext uri="{FF2B5EF4-FFF2-40B4-BE49-F238E27FC236}">
                <a16:creationId xmlns:a16="http://schemas.microsoft.com/office/drawing/2014/main" id="{CE487562-7B93-31A0-910A-E5127B91DA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5000" y="2133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7" name="Text Box 20">
            <a:extLst>
              <a:ext uri="{FF2B5EF4-FFF2-40B4-BE49-F238E27FC236}">
                <a16:creationId xmlns:a16="http://schemas.microsoft.com/office/drawing/2014/main" id="{F777D5ED-00E8-2AFF-8443-0C6FA2F30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447800"/>
            <a:ext cx="147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HP</a:t>
            </a:r>
          </a:p>
        </p:txBody>
      </p:sp>
      <p:sp>
        <p:nvSpPr>
          <p:cNvPr id="6168" name="Text Box 21">
            <a:extLst>
              <a:ext uri="{FF2B5EF4-FFF2-40B4-BE49-F238E27FC236}">
                <a16:creationId xmlns:a16="http://schemas.microsoft.com/office/drawing/2014/main" id="{348DD97A-FEE1-65D4-62FA-424824EA9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72000"/>
            <a:ext cx="2193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  <a:r>
              <a:rPr lang="en-US" altLang="en-US">
                <a:cs typeface="Times New Roman" panose="02020603050405020304" pitchFamily="18" charset="0"/>
              </a:rPr>
              <a:t>-Wnet</a:t>
            </a:r>
          </a:p>
        </p:txBody>
      </p:sp>
      <p:sp>
        <p:nvSpPr>
          <p:cNvPr id="6169" name="Line 22">
            <a:extLst>
              <a:ext uri="{FF2B5EF4-FFF2-40B4-BE49-F238E27FC236}">
                <a16:creationId xmlns:a16="http://schemas.microsoft.com/office/drawing/2014/main" id="{8BD26A4B-8A2C-47E1-6CE9-FB2D562602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1054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0" name="Line 23">
            <a:extLst>
              <a:ext uri="{FF2B5EF4-FFF2-40B4-BE49-F238E27FC236}">
                <a16:creationId xmlns:a16="http://schemas.microsoft.com/office/drawing/2014/main" id="{436DFF55-FFEA-88BC-21E9-7EFEC77DD2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5029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1" name="Text Box 24">
            <a:extLst>
              <a:ext uri="{FF2B5EF4-FFF2-40B4-BE49-F238E27FC236}">
                <a16:creationId xmlns:a16="http://schemas.microsoft.com/office/drawing/2014/main" id="{42049036-2CA6-1043-AB77-2B26EE4AD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562600"/>
            <a:ext cx="2881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LC</a:t>
            </a:r>
            <a:r>
              <a:rPr lang="en-US" altLang="en-US">
                <a:cs typeface="Times New Roman" panose="02020603050405020304" pitchFamily="18" charset="0"/>
              </a:rPr>
              <a:t>=Q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  <a:r>
              <a:rPr lang="en-US" altLang="en-US">
                <a:cs typeface="Times New Roman" panose="02020603050405020304" pitchFamily="18" charset="0"/>
              </a:rPr>
              <a:t> - 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=Wnet</a:t>
            </a:r>
          </a:p>
        </p:txBody>
      </p:sp>
      <p:sp>
        <p:nvSpPr>
          <p:cNvPr id="6172" name="Text Box 25">
            <a:extLst>
              <a:ext uri="{FF2B5EF4-FFF2-40B4-BE49-F238E27FC236}">
                <a16:creationId xmlns:a16="http://schemas.microsoft.com/office/drawing/2014/main" id="{011928CC-AECB-B933-17CB-D004D0F83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172200"/>
            <a:ext cx="188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LTR (Source)</a:t>
            </a:r>
          </a:p>
        </p:txBody>
      </p:sp>
      <p:sp>
        <p:nvSpPr>
          <p:cNvPr id="6173" name="Rectangle 26">
            <a:extLst>
              <a:ext uri="{FF2B5EF4-FFF2-40B4-BE49-F238E27FC236}">
                <a16:creationId xmlns:a16="http://schemas.microsoft.com/office/drawing/2014/main" id="{D104B400-95FF-1282-8F9A-C15237941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905000"/>
            <a:ext cx="4343400" cy="33528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348EA4F-0C3E-CEDA-2D75-F4E6A6F3F0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3C1BF97-1652-F683-0756-A4C69E8AEA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2F3756D-1141-42D7-EF87-779A104B56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2115960-7D27-B636-2064-BDEDAF507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FD800B6-5D00-4F1B-D720-BFEE978FBF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D7C2B2A-3553-A35D-D9DD-6766F4E95C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ABE5572-12D5-C24C-49C8-DD6759578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AE3532F-B775-EC62-27B6-C37D46ADC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83A24AC-BC73-31E2-354F-99A4710038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8F4A354-2809-6AAA-F063-EE0AB48BBD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2142BFA-F007-2126-2A9C-69FAFE6E5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12C5BB9-EB0B-9062-84DD-43389FB2B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E3D567F-F8E3-AFA2-4546-C2A1166A04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2D569CC-E2D9-38FB-61B2-CFEA1FD38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A405380-DC05-5751-46D4-03AFDA888E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8D31D57-3947-2ED0-9466-96B141766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F93A4A-0802-EF80-232A-FA07849D6E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BEEE9D8-43DC-915E-BB2B-E96C413E4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50825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A Compound Reversible Machine</a:t>
            </a:r>
          </a:p>
        </p:txBody>
      </p:sp>
      <p:sp>
        <p:nvSpPr>
          <p:cNvPr id="17411" name="Line 3">
            <a:extLst>
              <a:ext uri="{FF2B5EF4-FFF2-40B4-BE49-F238E27FC236}">
                <a16:creationId xmlns:a16="http://schemas.microsoft.com/office/drawing/2014/main" id="{8542CEFE-BD4F-041C-52E6-379EE22C06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2" name="Oval 4">
            <a:extLst>
              <a:ext uri="{FF2B5EF4-FFF2-40B4-BE49-F238E27FC236}">
                <a16:creationId xmlns:a16="http://schemas.microsoft.com/office/drawing/2014/main" id="{DD86084F-7994-F34B-8CC9-E02157735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3" name="Line 5">
            <a:extLst>
              <a:ext uri="{FF2B5EF4-FFF2-40B4-BE49-F238E27FC236}">
                <a16:creationId xmlns:a16="http://schemas.microsoft.com/office/drawing/2014/main" id="{20EBAE35-3483-EED6-FF55-CA2404D8E5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5052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Line 6">
            <a:extLst>
              <a:ext uri="{FF2B5EF4-FFF2-40B4-BE49-F238E27FC236}">
                <a16:creationId xmlns:a16="http://schemas.microsoft.com/office/drawing/2014/main" id="{357B1F3A-5467-5F2D-7E5B-6FF8BAF1C5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62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15AC6627-3228-F0B8-0001-34924763A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HP</a:t>
            </a: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2DBB4C6E-B2B8-B9E0-1780-8F226AB27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5CAB68DB-720F-6D73-72ED-F7D4D2B79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95400"/>
            <a:ext cx="44958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Line 10">
            <a:extLst>
              <a:ext uri="{FF2B5EF4-FFF2-40B4-BE49-F238E27FC236}">
                <a16:creationId xmlns:a16="http://schemas.microsoft.com/office/drawing/2014/main" id="{3C092230-64E3-9EBC-D0C8-84073A2362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133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Oval 11">
            <a:extLst>
              <a:ext uri="{FF2B5EF4-FFF2-40B4-BE49-F238E27FC236}">
                <a16:creationId xmlns:a16="http://schemas.microsoft.com/office/drawing/2014/main" id="{D71D12B2-C1D0-B858-0B41-72BC1424B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2004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0" name="Line 12">
            <a:extLst>
              <a:ext uri="{FF2B5EF4-FFF2-40B4-BE49-F238E27FC236}">
                <a16:creationId xmlns:a16="http://schemas.microsoft.com/office/drawing/2014/main" id="{B37CFF45-4543-DEF4-FB19-74B3285D5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Line 13">
            <a:extLst>
              <a:ext uri="{FF2B5EF4-FFF2-40B4-BE49-F238E27FC236}">
                <a16:creationId xmlns:a16="http://schemas.microsoft.com/office/drawing/2014/main" id="{372AF666-3ACD-F64C-11AF-C9849776B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0386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Rectangle 14">
            <a:extLst>
              <a:ext uri="{FF2B5EF4-FFF2-40B4-BE49-F238E27FC236}">
                <a16:creationId xmlns:a16="http://schemas.microsoft.com/office/drawing/2014/main" id="{3858F210-3F62-2C0C-4320-961625AE0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715000"/>
            <a:ext cx="4800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3" name="Text Box 15">
            <a:extLst>
              <a:ext uri="{FF2B5EF4-FFF2-40B4-BE49-F238E27FC236}">
                <a16:creationId xmlns:a16="http://schemas.microsoft.com/office/drawing/2014/main" id="{D3F42D99-1C5F-95B6-36A4-A4BD49FDF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3622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</a:p>
        </p:txBody>
      </p:sp>
      <p:sp>
        <p:nvSpPr>
          <p:cNvPr id="17424" name="Text Box 16">
            <a:extLst>
              <a:ext uri="{FF2B5EF4-FFF2-40B4-BE49-F238E27FC236}">
                <a16:creationId xmlns:a16="http://schemas.microsoft.com/office/drawing/2014/main" id="{1F01BF43-1FA2-694B-3D7E-87A27E3B4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7425" name="Text Box 17">
            <a:extLst>
              <a:ext uri="{FF2B5EF4-FFF2-40B4-BE49-F238E27FC236}">
                <a16:creationId xmlns:a16="http://schemas.microsoft.com/office/drawing/2014/main" id="{0E810216-A330-9408-3731-BBD2DA120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276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endParaRPr lang="en-US" altLang="en-US">
              <a:cs typeface="Times New Roman" panose="02020603050405020304" pitchFamily="18" charset="0"/>
            </a:endParaRPr>
          </a:p>
        </p:txBody>
      </p:sp>
      <p:sp>
        <p:nvSpPr>
          <p:cNvPr id="17426" name="Line 18">
            <a:extLst>
              <a:ext uri="{FF2B5EF4-FFF2-40B4-BE49-F238E27FC236}">
                <a16:creationId xmlns:a16="http://schemas.microsoft.com/office/drawing/2014/main" id="{C7E015CF-EB4C-B8B0-6733-847ED94510BF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3238500" y="27813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67" name="Text Box 19">
            <a:extLst>
              <a:ext uri="{FF2B5EF4-FFF2-40B4-BE49-F238E27FC236}">
                <a16:creationId xmlns:a16="http://schemas.microsoft.com/office/drawing/2014/main" id="{D84DB6AD-0FDE-C3C8-775B-E474924EF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1242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Wnet</a:t>
            </a:r>
            <a:endParaRPr lang="en-US" altLang="en-US" baseline="-25000">
              <a:cs typeface="Times New Roman" panose="02020603050405020304" pitchFamily="18" charset="0"/>
            </a:endParaRPr>
          </a:p>
        </p:txBody>
      </p:sp>
      <p:sp>
        <p:nvSpPr>
          <p:cNvPr id="17428" name="Line 20">
            <a:extLst>
              <a:ext uri="{FF2B5EF4-FFF2-40B4-BE49-F238E27FC236}">
                <a16:creationId xmlns:a16="http://schemas.microsoft.com/office/drawing/2014/main" id="{A79B4E5C-996C-99F5-56FF-0E915033C0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5000" y="2133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9" name="Text Box 21">
            <a:extLst>
              <a:ext uri="{FF2B5EF4-FFF2-40B4-BE49-F238E27FC236}">
                <a16:creationId xmlns:a16="http://schemas.microsoft.com/office/drawing/2014/main" id="{176D2958-2C51-F1C5-4C6E-F6D863DAC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435" y="2019300"/>
            <a:ext cx="147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HE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HP</a:t>
            </a:r>
          </a:p>
        </p:txBody>
      </p:sp>
      <p:sp>
        <p:nvSpPr>
          <p:cNvPr id="17430" name="Text Box 22">
            <a:extLst>
              <a:ext uri="{FF2B5EF4-FFF2-40B4-BE49-F238E27FC236}">
                <a16:creationId xmlns:a16="http://schemas.microsoft.com/office/drawing/2014/main" id="{25D91FAE-359D-45BD-D0E1-7468D51D3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72000"/>
            <a:ext cx="728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431" name="Line 23">
            <a:extLst>
              <a:ext uri="{FF2B5EF4-FFF2-40B4-BE49-F238E27FC236}">
                <a16:creationId xmlns:a16="http://schemas.microsoft.com/office/drawing/2014/main" id="{0DAFCF0F-22C0-950C-0BBB-50DB242784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1054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Text Box 24">
            <a:extLst>
              <a:ext uri="{FF2B5EF4-FFF2-40B4-BE49-F238E27FC236}">
                <a16:creationId xmlns:a16="http://schemas.microsoft.com/office/drawing/2014/main" id="{742E2983-663E-A977-C814-E28BBADAB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91200"/>
            <a:ext cx="188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LTR (Source)</a:t>
            </a:r>
          </a:p>
        </p:txBody>
      </p:sp>
      <p:sp>
        <p:nvSpPr>
          <p:cNvPr id="17433" name="Text Box 25">
            <a:extLst>
              <a:ext uri="{FF2B5EF4-FFF2-40B4-BE49-F238E27FC236}">
                <a16:creationId xmlns:a16="http://schemas.microsoft.com/office/drawing/2014/main" id="{1C276838-6D66-8C71-6E02-F975A7D7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371600"/>
            <a:ext cx="163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HTR (Sink)</a:t>
            </a:r>
          </a:p>
        </p:txBody>
      </p:sp>
      <p:sp>
        <p:nvSpPr>
          <p:cNvPr id="17434" name="Rectangle 26">
            <a:extLst>
              <a:ext uri="{FF2B5EF4-FFF2-40B4-BE49-F238E27FC236}">
                <a16:creationId xmlns:a16="http://schemas.microsoft.com/office/drawing/2014/main" id="{20FFFC97-91FD-39A1-5669-B6C3A0C85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905000"/>
            <a:ext cx="3962400" cy="35814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5" name="Text Box 27">
            <a:extLst>
              <a:ext uri="{FF2B5EF4-FFF2-40B4-BE49-F238E27FC236}">
                <a16:creationId xmlns:a16="http://schemas.microsoft.com/office/drawing/2014/main" id="{B60A490F-C402-35E9-2681-43318EDC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953000"/>
            <a:ext cx="1433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LE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LP</a:t>
            </a:r>
          </a:p>
        </p:txBody>
      </p:sp>
      <p:sp>
        <p:nvSpPr>
          <p:cNvPr id="181276" name="Text Box 28">
            <a:extLst>
              <a:ext uri="{FF2B5EF4-FFF2-40B4-BE49-F238E27FC236}">
                <a16:creationId xmlns:a16="http://schemas.microsoft.com/office/drawing/2014/main" id="{938D4572-1D61-FC78-EC03-D1C5F2647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2057400"/>
            <a:ext cx="36496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cs typeface="Times New Roman" panose="02020603050405020304" pitchFamily="18" charset="0"/>
              </a:rPr>
              <a:t>Both Reversible Pump and</a:t>
            </a:r>
          </a:p>
          <a:p>
            <a:pPr eaLnBrk="1" hangingPunct="1"/>
            <a:r>
              <a:rPr lang="en-US" altLang="en-US" sz="2000">
                <a:cs typeface="Times New Roman" panose="02020603050405020304" pitchFamily="18" charset="0"/>
              </a:rPr>
              <a:t> Engine having same performance</a:t>
            </a:r>
          </a:p>
        </p:txBody>
      </p:sp>
      <p:sp>
        <p:nvSpPr>
          <p:cNvPr id="181277" name="Rectangle 29">
            <a:extLst>
              <a:ext uri="{FF2B5EF4-FFF2-40B4-BE49-F238E27FC236}">
                <a16:creationId xmlns:a16="http://schemas.microsoft.com/office/drawing/2014/main" id="{65975FFB-5679-D977-B89C-755DF53BD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97180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en-US" altLang="en-US" baseline="-25000">
                <a:cs typeface="Times New Roman" panose="02020603050405020304" pitchFamily="18" charset="0"/>
                <a:sym typeface="Symbol" panose="05050102010706020507" pitchFamily="18" charset="2"/>
              </a:rPr>
              <a:t>rev  </a:t>
            </a: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en-US" baseline="-250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>
                <a:cs typeface="Times New Roman" panose="02020603050405020304" pitchFamily="18" charset="0"/>
                <a:sym typeface="Symbol" panose="05050102010706020507" pitchFamily="18" charset="2"/>
              </a:rPr>
              <a:t>1/</a:t>
            </a:r>
            <a:r>
              <a:rPr lang="en-US" altLang="en-US" baseline="-25000">
                <a:cs typeface="Times New Roman" panose="02020603050405020304" pitchFamily="18" charset="0"/>
                <a:sym typeface="Symbol" panose="05050102010706020507" pitchFamily="18" charset="2"/>
              </a:rPr>
              <a:t>rev</a:t>
            </a:r>
            <a:endParaRPr lang="en-US" altLang="en-US" baseline="-25000">
              <a:cs typeface="Times New Roman" panose="02020603050405020304" pitchFamily="18" charset="0"/>
            </a:endParaRPr>
          </a:p>
        </p:txBody>
      </p:sp>
      <p:sp>
        <p:nvSpPr>
          <p:cNvPr id="181278" name="Text Box 30">
            <a:extLst>
              <a:ext uri="{FF2B5EF4-FFF2-40B4-BE49-F238E27FC236}">
                <a16:creationId xmlns:a16="http://schemas.microsoft.com/office/drawing/2014/main" id="{095B6409-75A9-8B28-EAA0-D0CC8876B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950" y="3810000"/>
            <a:ext cx="3829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Perpetual Motion Machine III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BC91BB9-1E68-2D34-3A03-E92D68880D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414F1C3-DE97-39A3-98F8-9F40A410A9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169C204-89B1-3D9E-B7FF-A2D06092CA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C02E0F2-C9F5-312D-443A-AEE2F7D64C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84735EB-A657-7A87-30AE-D3D1EAD65A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FB5287C-D67F-5C51-7060-DB9128E85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7EE2F7F-3264-9297-1E48-989C06FF5A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174D831-5D57-E1B4-C281-378C87547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7833004-ADC1-6EA1-39EF-6DF922BE7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B9027F7-3045-96F3-F2B2-A13664343D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EE6E8BB-167C-92BD-4F67-BBC85AF6EC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160CEE1-7269-A9D2-3AF2-9F1728B1E5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1962EB5-284A-3A78-4B3D-D515B2A6DE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A6FA941-3362-5667-11B0-07E9140CE5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B763303-EBF0-603B-D926-5533E8D3F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76DDE17-BB43-79BC-29F9-D10C90D46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DF8D0A-1665-D2C5-F1EF-098EF4C36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18" descr="What is Solar System? | Explore Planets, Stars &amp; Beyond">
            <a:extLst>
              <a:ext uri="{FF2B5EF4-FFF2-40B4-BE49-F238E27FC236}">
                <a16:creationId xmlns:a16="http://schemas.microsoft.com/office/drawing/2014/main" id="{069526F8-0CDF-C8DC-8E6A-BD51E2F2E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71" y="2250059"/>
            <a:ext cx="6956983" cy="304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8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81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8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8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67" grpId="0" build="p" autoUpdateAnimBg="0"/>
      <p:bldP spid="181276" grpId="0" build="p" autoUpdateAnimBg="0"/>
      <p:bldP spid="181277" grpId="0" build="p" autoUpdateAnimBg="0"/>
      <p:bldP spid="18127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60531-8672-5CC4-AC25-85897806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FD193D9-09E4-9C2D-8B96-19BB4988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11" y="1054417"/>
            <a:ext cx="7772400" cy="1143000"/>
          </a:xfrm>
        </p:spPr>
        <p:txBody>
          <a:bodyPr/>
          <a:lstStyle/>
          <a:p>
            <a:r>
              <a:rPr lang="en-US" sz="2800" dirty="0"/>
              <a:t>The Second Law of Thermodynamics and Religion: Conceptual Parallels and Entrenchment in Doctrine</a:t>
            </a:r>
            <a:endParaRPr lang="en-US" altLang="en-US" sz="2800" dirty="0"/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760E26C6-CC7E-89E1-F365-8EACB778D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99" y="2890869"/>
            <a:ext cx="83058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800" b="0" dirty="0">
                <a:solidFill>
                  <a:srgbClr val="FF9900"/>
                </a:solidFill>
                <a:latin typeface="Script MT Bold" panose="03040602040607080904" pitchFamily="66" charset="0"/>
              </a:rPr>
              <a:t>The Second Law of Thermodynamics, much like religious doctrines, provides a fundamental framework for understanding the universe. </a:t>
            </a:r>
          </a:p>
          <a:p>
            <a:pPr eaLnBrk="1" hangingPunct="1"/>
            <a:endParaRPr lang="en-US" sz="2800" b="0" dirty="0">
              <a:solidFill>
                <a:srgbClr val="FF9900"/>
              </a:solidFill>
              <a:latin typeface="Script MT Bold" panose="03040602040607080904" pitchFamily="66" charset="0"/>
            </a:endParaRPr>
          </a:p>
          <a:p>
            <a:pPr algn="ctr" eaLnBrk="1" hangingPunct="1"/>
            <a:r>
              <a:rPr lang="en-US" sz="2800" b="0" dirty="0">
                <a:solidFill>
                  <a:srgbClr val="FF9900"/>
                </a:solidFill>
                <a:latin typeface="Script MT Bold" panose="03040602040607080904" pitchFamily="66" charset="0"/>
              </a:rPr>
              <a:t>The parallels between these seemingly disparate domains underscore the universal human quest for meaning and order in the cosmos.</a:t>
            </a:r>
            <a:br>
              <a:rPr lang="en-US" altLang="en-US" sz="2800" b="0" dirty="0">
                <a:solidFill>
                  <a:srgbClr val="FF9900"/>
                </a:solidFill>
                <a:latin typeface="Script MT Bold" panose="03040602040607080904" pitchFamily="66" charset="0"/>
              </a:rPr>
            </a:br>
            <a:endParaRPr lang="en-US" altLang="en-US" sz="2800" b="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806DAD1E-3B92-F8B7-411B-526803975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4534" y="2187052"/>
            <a:ext cx="26815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dirty="0"/>
              <a:t>Douglas C. </a:t>
            </a:r>
            <a:r>
              <a:rPr lang="en-US" dirty="0" err="1"/>
              <a:t>Youvan</a:t>
            </a:r>
            <a:endParaRPr lang="en-US" altLang="en-US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1B4386F-272D-888B-A4C2-D9B566C15F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EA1F41F-DE8F-3E7E-95C4-17347C630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65AC517-D5FC-8162-2ABA-6F2505B165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D12A8C7-2674-D032-AA47-6AD7090186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9612C0A-1214-7B11-3404-1735EB08F1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E2FA2FB-260D-F708-28A2-E738E36B8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B1F97D2-31CA-70C5-2EB3-8E8BC51665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56EA44B-5E3D-226D-7773-0A46DBA3A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B191624-DC7C-73C6-2802-050F4E04B4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BC7079A-7DA0-EC37-1C5F-A0CD24989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409531B-8AA2-F048-6900-D3CA9F06D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BAD575B-3FFA-8286-0035-1CAA557E0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ADA8459-CBCB-A44A-7F82-6EF4574083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FC7D91B-76E5-1CA2-05C4-BE6670C423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44B35AC-DBC5-DA23-CDF1-50A7B435E3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F77640F-ED88-3E8B-99CB-A5A1A5238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CADAC0-7071-E93C-A9F2-B85D4C2FEE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8394" y="97219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222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6A1A053E-A613-D2DA-C62F-4671E5F5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798" y="381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Law of Learning</a:t>
            </a:r>
          </a:p>
        </p:txBody>
      </p:sp>
      <p:pic>
        <p:nvPicPr>
          <p:cNvPr id="13315" name="Picture 2" descr="[gen-aachaaryaat-paadamaadatte.png]">
            <a:extLst>
              <a:ext uri="{FF2B5EF4-FFF2-40B4-BE49-F238E27FC236}">
                <a16:creationId xmlns:a16="http://schemas.microsoft.com/office/drawing/2014/main" id="{EDC03675-0D74-3C7A-9363-59910C320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31520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3">
            <a:extLst>
              <a:ext uri="{FF2B5EF4-FFF2-40B4-BE49-F238E27FC236}">
                <a16:creationId xmlns:a16="http://schemas.microsoft.com/office/drawing/2014/main" id="{7DBDDDC1-8B1C-D9D4-F23D-59B2EB507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0000"/>
            <a:ext cx="8305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one fourth from the teacher, one fourth from own intelligence,</a:t>
            </a:r>
            <a:br>
              <a:rPr lang="en-US" altLang="en-US" b="0"/>
            </a:br>
            <a:r>
              <a:rPr lang="en-US" altLang="en-US" b="0"/>
              <a:t>one fourth from classmates, and one fourth only with time.</a:t>
            </a:r>
            <a:br>
              <a:rPr lang="en-US" altLang="en-US" b="0"/>
            </a:br>
            <a:br>
              <a:rPr lang="en-US" altLang="en-US" b="0"/>
            </a:br>
            <a:endParaRPr lang="en-US" altLang="en-US" b="0"/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2FDB63BD-BA26-3327-919B-7D60F3D1D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486400"/>
            <a:ext cx="2014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Mahabharath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2A16A8E-D7D5-8A16-D190-9824D5CF6B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D211B76-0CDB-0878-5E43-633BFB80C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3CFA15A-81C3-E363-8B8F-3CFE8C71B1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6A34BCA-FC33-8071-DCC8-49EC80196E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1D4E048-B799-A9E4-D62C-DD52827E4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41AC98D-91A0-F0F0-06D6-275E6014BF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7A3EA9A-B6EF-2B0B-6306-F75927C645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F80C200-7DD7-4DFF-B7BC-BA487F08D2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69DCA83-CAAA-16F8-C51E-D845BA9FFE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C7B177F-46B5-7B95-B02E-0D9F270EF3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956705D-7A4A-8E67-14E3-3A66691182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BD37633-AE16-D665-6002-1C0C792D7F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C054A1A-0D8C-BB79-FF7B-B642DC7B59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5A51AE9-08D0-FDB1-ECC9-1824A6B87C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18BB1C1-D1E7-5FE3-4EF3-95BA7804E1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C656378-E9BF-730D-D4E4-2007D5E209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D45FB1-058C-5777-E6C1-57F8EB486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2087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>
            <a:extLst>
              <a:ext uri="{FF2B5EF4-FFF2-40B4-BE49-F238E27FC236}">
                <a16:creationId xmlns:a16="http://schemas.microsoft.com/office/drawing/2014/main" id="{CE1E6A71-1254-E686-D70F-F9417212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6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Law of Bhakti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8A0BA7-E2FC-AC80-326C-9C0F60F8530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4800600"/>
            <a:ext cx="6400800" cy="6858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4400" b="1" dirty="0" err="1">
                <a:latin typeface="Edwardian Script ITC" pitchFamily="66" charset="0"/>
              </a:rPr>
              <a:t>Sant</a:t>
            </a:r>
            <a:r>
              <a:rPr lang="en-US" sz="4400" b="1" dirty="0">
                <a:latin typeface="Edwardian Script ITC" pitchFamily="66" charset="0"/>
              </a:rPr>
              <a:t> </a:t>
            </a:r>
            <a:r>
              <a:rPr lang="en-US" sz="4400" b="1" dirty="0" err="1">
                <a:latin typeface="Edwardian Script ITC" pitchFamily="66" charset="0"/>
              </a:rPr>
              <a:t>Tulsi</a:t>
            </a:r>
            <a:r>
              <a:rPr lang="en-US" sz="4400" b="1" dirty="0">
                <a:latin typeface="Edwardian Script ITC" pitchFamily="66" charset="0"/>
              </a:rPr>
              <a:t> Das</a:t>
            </a:r>
          </a:p>
        </p:txBody>
      </p:sp>
      <p:pic>
        <p:nvPicPr>
          <p:cNvPr id="14340" name="Picture 2" descr="http://www.4to40.com/images/coloring_book/printable_images_of_tulsidas.gif">
            <a:extLst>
              <a:ext uri="{FF2B5EF4-FFF2-40B4-BE49-F238E27FC236}">
                <a16:creationId xmlns:a16="http://schemas.microsoft.com/office/drawing/2014/main" id="{9E775AAF-EDC2-B467-CCC0-E90FE6B29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113088"/>
            <a:ext cx="27432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4">
            <a:extLst>
              <a:ext uri="{FF2B5EF4-FFF2-40B4-BE49-F238E27FC236}">
                <a16:creationId xmlns:a16="http://schemas.microsoft.com/office/drawing/2014/main" id="{3CA47164-14B2-D4DD-E021-8D0428836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09800"/>
            <a:ext cx="7391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b="0">
                <a:latin typeface="Blackadder ITC" panose="04020505051007020D02" pitchFamily="82" charset="0"/>
              </a:rPr>
              <a:t>Ram Swaroop Tumhar, Bachan Agochar Budhi Per</a:t>
            </a:r>
            <a:br>
              <a:rPr lang="en-US" altLang="en-US" sz="2800" b="0">
                <a:latin typeface="Blackadder ITC" panose="04020505051007020D02" pitchFamily="82" charset="0"/>
              </a:rPr>
            </a:br>
            <a:r>
              <a:rPr lang="en-US" altLang="en-US" sz="2800" b="0">
                <a:latin typeface="Blackadder ITC" panose="04020505051007020D02" pitchFamily="82" charset="0"/>
              </a:rPr>
              <a:t>Abigat Akath Apaar, Neti Neti Nit Nigam Kahe.</a:t>
            </a:r>
            <a:endParaRPr lang="en-US" altLang="en-US" sz="2800" b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23A3FF0-AAEC-29CC-6170-8413CF65DC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2ED18F8-3C0F-78B4-769E-07055E9E97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D11EEF3-DCCC-5290-C42A-C9F8EC7AEE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1FC176C-2109-48C5-C35B-1C1DCDFDC6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7006344-08D5-4512-8274-CB3BE3956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3B6E471-D49B-8F9D-2D17-3E67F0A9F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7853B02-69BD-BCBE-D72D-4CE2BC45B6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575E64B-65F6-0892-BE6C-02CF2F4853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C5B45C7-746A-2841-8BC8-2B15D1C94A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907BB87-D83F-D8D2-4B61-36BB60625E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CAB985D-BF8E-0D9D-F0A5-AB92774BF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0FE0E44-F87E-FEA5-179C-391C9CAB7D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C01DC7BB-8C85-9133-9D36-845231C9F9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EE623B9-025D-C4B3-D8D8-1999A0183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77FA317-47DB-E1F8-F3BB-29142F56C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F6103AE-C253-5503-AAB3-E0ABA3FF4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23A7E9-E54D-EC64-D25B-B244AAE1B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8224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3F983C6-5A95-DA4C-5A55-616A4866B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C3B4984-7388-6369-78A6-031B2FDFB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6461125" cy="872363"/>
          </a:xfrm>
        </p:spPr>
        <p:txBody>
          <a:bodyPr/>
          <a:lstStyle/>
          <a:p>
            <a:r>
              <a:rPr lang="en-US" sz="2800" dirty="0"/>
              <a:t>Kelvin’s principle (KP), according to Chandrasekhar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002C0C72-849A-4CAD-300F-59B3A27138F0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142999"/>
                <a:ext cx="8610600" cy="5578475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sz="2400" i="1" dirty="0">
                    <a:solidFill>
                      <a:srgbClr val="0070C0"/>
                    </a:solidFill>
                  </a:rPr>
                  <a:t>In a cycle of processes, it is impossible to transfer heat from a heat reservoir and convert it all into work, without at the same time transferring a certain amount of heat from a hotter to a colder body.</a:t>
                </a:r>
              </a:p>
              <a:p>
                <a:r>
                  <a:rPr lang="en-US" sz="2400" dirty="0"/>
                  <a:t>Then, by (KP), the following equality at the end of the cycle is impossible, with only one heat transfer process, </a:t>
                </a:r>
                <a:r>
                  <a:rPr lang="en-US" sz="2400" i="1" dirty="0"/>
                  <a:t>Q &gt; 0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i="1" dirty="0"/>
              </a:p>
              <a:p>
                <a:r>
                  <a:rPr lang="en-US" sz="2400" dirty="0"/>
                  <a:t>The </a:t>
                </a:r>
                <a:r>
                  <a:rPr lang="en-US" sz="2400" dirty="0" err="1"/>
                  <a:t>Caratheodory’s</a:t>
                </a:r>
                <a:r>
                  <a:rPr lang="en-US" sz="2400" dirty="0"/>
                  <a:t> axiom (AC) according to Chandrasekhar:</a:t>
                </a:r>
              </a:p>
              <a:p>
                <a:pPr marL="0" indent="0" algn="ctr">
                  <a:buNone/>
                </a:pPr>
                <a:r>
                  <a:rPr lang="en-US" sz="2400" i="1" dirty="0">
                    <a:solidFill>
                      <a:srgbClr val="00B050"/>
                    </a:solidFill>
                  </a:rPr>
                  <a:t>Arbitrarily near to any given state there exist states which cannot be reached from an initial state by means of adiabatic processes.</a:t>
                </a:r>
              </a:p>
              <a:p>
                <a:r>
                  <a:rPr lang="en-US" sz="2400" dirty="0"/>
                  <a:t>Given any particular state of a thermodynamic system, there will be other states that the system cannot reach through adiabatic processes.</a:t>
                </a:r>
              </a:p>
              <a:p>
                <a:r>
                  <a:rPr lang="en-US" sz="2400" dirty="0"/>
                  <a:t>Given any state of a thermodynamic system, we cannot subject the system to arbitrary adiabatic processes.</a:t>
                </a:r>
              </a:p>
            </p:txBody>
          </p:sp>
        </mc:Choice>
        <mc:Fallback xmlns="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002C0C72-849A-4CAD-300F-59B3A27138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142999"/>
                <a:ext cx="8610600" cy="5578475"/>
              </a:xfrm>
              <a:blipFill>
                <a:blip r:embed="rId3"/>
                <a:stretch>
                  <a:fillRect l="-920" t="-764" r="-1415" b="-2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F8AE201-A795-8909-48B7-0A18CA470C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C8493F6-6387-F7AB-D87F-CD5B4BB5EC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AC9154F-F787-8532-A469-E3E115C13E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E0CEB00-5A25-6444-2B1A-CDBE8B4343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2221F50-095B-6810-1652-F427904AC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0E483DF-EBB7-2090-59D1-CA1914EA1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517490F-7ED3-71B5-719F-FE2995991D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8701B1C-DE99-E38A-6B1C-5F8782ED50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CC2F7A4-5199-4504-57FF-717095125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D21CAFB-F05C-051A-DA2A-BB3B150659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98E6890-E224-E056-E892-E01A3D1BD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D94F387-7E04-2D10-5421-A63FD7F92E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97E9CB1-AA6E-4E55-EC41-476C871FF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10A6CC2-E54E-8999-0BBF-6FD8663CB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C87C132-1EDC-4440-B6AB-A302A0C57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71E678C-EF59-1539-EF0B-8C46B52EB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B39336-DE08-E01C-102D-5C6784B02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070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E08563-13D9-39BE-950C-6188616F8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>
            <a:extLst>
              <a:ext uri="{FF2B5EF4-FFF2-40B4-BE49-F238E27FC236}">
                <a16:creationId xmlns:a16="http://schemas.microsoft.com/office/drawing/2014/main" id="{0D7200AD-7C39-9BF3-35FF-366ADC2E27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75" y="1894742"/>
            <a:ext cx="8518525" cy="3596054"/>
          </a:xfrm>
        </p:spPr>
        <p:txBody>
          <a:bodyPr/>
          <a:lstStyle/>
          <a:p>
            <a:pPr marL="0" indent="0" algn="ctr">
              <a:buNone/>
            </a:pPr>
            <a:endParaRPr lang="en-US" sz="2800" dirty="0">
              <a:solidFill>
                <a:srgbClr val="0070C0"/>
              </a:solidFill>
              <a:latin typeface="Script MT Bold" panose="03040602040607080904" pitchFamily="66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 Need to show that (KP) ⇒ (AC). </a:t>
            </a:r>
          </a:p>
          <a:p>
            <a:pPr marL="0" indent="0" algn="ctr">
              <a:buNone/>
            </a:pPr>
            <a:endParaRPr lang="en-US" sz="2800" dirty="0">
              <a:solidFill>
                <a:srgbClr val="0070C0"/>
              </a:solidFill>
              <a:latin typeface="Script MT Bold" panose="03040602040607080904" pitchFamily="66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To do this we need only show that if (AC) is false, then (KP) is also. </a:t>
            </a:r>
          </a:p>
          <a:p>
            <a:pPr marL="0" indent="0" algn="ctr">
              <a:buNone/>
            </a:pPr>
            <a:endParaRPr lang="en-US" sz="2800" dirty="0">
              <a:solidFill>
                <a:srgbClr val="0070C0"/>
              </a:solidFill>
              <a:latin typeface="Script MT Bold" panose="03040602040607080904" pitchFamily="66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first prove that (KP) ⇒ (AC) for reversible processes.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CD5C7B-1CDD-BF2E-BA98-BC610C21F1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3A7ABC4-7946-A5F1-77B3-DD7BD2324B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F8F8A73-3611-4973-634A-EFEA65495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24E356-2F1D-E5CD-9FFF-59C9C2C815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B363188-A5A8-D3BD-CA34-27C668D4A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F05D86-D12E-DF05-980A-0116D3571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5B857EA-08CB-7553-3362-6D1536627D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BAF6EEE-906C-DB6F-971D-4246EEF8E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3C6D858-336E-D766-B21B-E62C0E5434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062EAD-6D62-F5CF-3D91-D19C2AC12C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5B5FC52-F7D4-68CA-4D38-B5839F4F51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20B400D-B2CF-D236-C12F-948BD670B3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5AFEA00-B7E8-E333-F75B-02383E9F9D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10570A8-2A44-54ED-D4A8-234AE9243C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C771E26-337E-3B3D-AD03-E89AA652D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44BCB6C-CBE0-4A00-EE9B-B7507756C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AA789F-D2B5-99C0-F5EF-292855FE6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326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4830</TotalTime>
  <Words>826</Words>
  <Application>Microsoft Office PowerPoint</Application>
  <PresentationFormat>On-screen Show (4:3)</PresentationFormat>
  <Paragraphs>156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Blackadder ITC</vt:lpstr>
      <vt:lpstr>Calibri</vt:lpstr>
      <vt:lpstr>Cambria Math</vt:lpstr>
      <vt:lpstr>Edwardian Script ITC</vt:lpstr>
      <vt:lpstr>Script MT Bold</vt:lpstr>
      <vt:lpstr>Times New Roman</vt:lpstr>
      <vt:lpstr>TimesNewRoman</vt:lpstr>
      <vt:lpstr>TimesNewRoman,Bold</vt:lpstr>
      <vt:lpstr>Blank Presentation</vt:lpstr>
      <vt:lpstr>Equation</vt:lpstr>
      <vt:lpstr>Reconciliation Between Statements of Second Law</vt:lpstr>
      <vt:lpstr>PowerPoint Presentation</vt:lpstr>
      <vt:lpstr>PowerPoint Presentation</vt:lpstr>
      <vt:lpstr>Kelvin Planks postulate</vt:lpstr>
      <vt:lpstr>PowerPoint Presentation</vt:lpstr>
      <vt:lpstr>Clausius postulate</vt:lpstr>
      <vt:lpstr>PowerPoint Presentation</vt:lpstr>
      <vt:lpstr>Discussion of Second Law</vt:lpstr>
      <vt:lpstr>Violation of any one Statement led to violation of the other automatically!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Second Law of Thermodynamics and Religion: Conceptual Parallels and Entrenchment in Doctrine</vt:lpstr>
      <vt:lpstr>The Law of Learning</vt:lpstr>
      <vt:lpstr>The Law of Bhakti</vt:lpstr>
      <vt:lpstr>Kelvin’s principle (KP), according to Chandrasekhar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443</cp:revision>
  <cp:lastPrinted>2002-07-26T02:11:33Z</cp:lastPrinted>
  <dcterms:created xsi:type="dcterms:W3CDTF">2002-07-26T01:39:54Z</dcterms:created>
  <dcterms:modified xsi:type="dcterms:W3CDTF">2026-09-06T01:35:17Z</dcterms:modified>
</cp:coreProperties>
</file>