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8"/>
  </p:notesMasterIdLst>
  <p:sldIdLst>
    <p:sldId id="294" r:id="rId2"/>
    <p:sldId id="1294" r:id="rId3"/>
    <p:sldId id="1256" r:id="rId4"/>
    <p:sldId id="440" r:id="rId5"/>
    <p:sldId id="1316" r:id="rId6"/>
    <p:sldId id="401" r:id="rId7"/>
    <p:sldId id="402" r:id="rId8"/>
    <p:sldId id="404" r:id="rId9"/>
    <p:sldId id="407" r:id="rId10"/>
    <p:sldId id="463" r:id="rId11"/>
    <p:sldId id="474" r:id="rId12"/>
    <p:sldId id="475" r:id="rId13"/>
    <p:sldId id="476" r:id="rId14"/>
    <p:sldId id="477" r:id="rId15"/>
    <p:sldId id="478" r:id="rId16"/>
    <p:sldId id="1317" r:id="rId17"/>
    <p:sldId id="479" r:id="rId18"/>
    <p:sldId id="482" r:id="rId19"/>
    <p:sldId id="509" r:id="rId20"/>
    <p:sldId id="486" r:id="rId21"/>
    <p:sldId id="487" r:id="rId22"/>
    <p:sldId id="488" r:id="rId23"/>
    <p:sldId id="489" r:id="rId24"/>
    <p:sldId id="513" r:id="rId25"/>
    <p:sldId id="1315" r:id="rId26"/>
    <p:sldId id="409" r:id="rId27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9900"/>
    <a:srgbClr val="3366FF"/>
    <a:srgbClr val="FF33CC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2336" autoAdjust="0"/>
  </p:normalViewPr>
  <p:slideViewPr>
    <p:cSldViewPr>
      <p:cViewPr varScale="1">
        <p:scale>
          <a:sx n="68" d="100"/>
          <a:sy n="68" d="100"/>
        </p:scale>
        <p:origin x="12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83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1677,'18'11'2322,"-10"-4"-516,-8-7-903,0 0-903,0 0 258,7 14 0,-7-14-129,0 0 0,8 14 129,-8-14-129,0 0 0,0 0 387,6 11 258,-6-11 387,0 0 387,0 0 129,0 0-129,0 0 258,0 0-387,0 0-129,0 0-387,0 0-387,0 0-129,0 0-129,0 0-129,0 0-129,0 0-129,0 0 129,0 0 0,0 0-129,0 0-129,0 0 0,0 0 0,0 0 0,0 0 129,0 0 0,0 0-129,0 0 129,0 0 0,4 11 129,-4-11-129,0 0 129,0 0 0,0 0 0,4 11 0,-4-11 0,0 0 0,0 0 0,0 0 0,2 12 0,-2-12 0,0 0 0,0 0 0,0 0 0,3 11 0,-3-11 0,0 0 129,0 0-129,0 0 0,5 13 0,-5-13 129,0 0-129,0 0 0,5 13 0,-5-13 0,0 0 0,0 0 0,0 0 129,0 0-129,0 0 129,0 0-129,0 0 129,0 0 0,0 0 0,0 0 0,0 0 0,0 0 129,0 0-129,0 0-129,0 0 129,0 0 0,0 0-129,0 0-129,0 0-645,0 0-774,0 0-1806,7 10-387,-7-10-258,0 0-387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8.22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14 1161,'0'0'3225,"0"0"129,0 0-387,0 0-1290,0 0-516,0 0-258,0 0-129,0 0 0,0 0-129,0 0-258,0 0 0,0 0 0,0 0-516,9-15-1548,3 15-1677,-12 0 0,18 0-387,-18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10-16T04:07:39.2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5160,'3'25'3354,"-3"-25"-258,0 0-129,0 0-2322,0 0-645,0 0-129,0 0-645,0 0-1548,0 0-645,0 0-387,0 0 129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1T02:36:06.7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5214 12509 1031 0,'-1'-1'4'0,"-12"-12"-13"0,13 9 7 16,0 4-17-16,0 0 16 0,-13-4 10 0,1 4-4 0,0 0 0 0,4-2 3 0,-1 5-13 0,1-1 9 0,2 3 2 16,-3-2 3-16,8 1 9 15,-3 3-8-15,4-3-12 0,-5-2 27 0,1 3-17 0,2-1 22 16,0 2-19-16,3 4 4 0,-1-3 2 0,1-2-1 0,6 3-13 0,-2-5 11 0,2-1-12 0,-7-2 11 0,0 0-2 0,1 1-4 0,14 7 5 0,-9-8-4 0,1 0 10 16,-3-4-13-16,4 2 1 0,0-2-6 0,0-3 1 0,-3-2 8 0,-5-1 2 0,0-2 1 0,4 1-13 0,-4 2 8 0,1 0-5 0,-1-1 8 0,-5-1-3 0,-2 0-5 0,2 3 0 0,5 8-4 0,0 0-8 0,0 0-1 0,0 0-42 0,-8 3 10 0,7 3-156 0</inkml:trace>
  <inkml:trace contextRef="#ctx0" brushRef="#br0" timeOffset="3602.88">4287 9040 273 0,'0'-3'46'0,"0"0"-9"0,-4 1-17 0,0 0 3 0,4 2-20 0,0 0-3 0,0 0 2 0,0 0-2 0,5 3-3 0,-2-1 3 0,-2-2-7 0,2 0 7 0,2 0 11 0,-3 0-15 0,-2 0 13 16,0 0-16-16,1 0-2 0,0 0 22 15,0 0-3-15,1 0 13 0,-1 0 0 0,-1 0 53 16,0 0-13-16,0 0 24 0,0 0-36 0,0 0-4 0,0 0-2 0,0 0 2 16,0 0 0-16,0 0-12 15,0 0 5-15,2-2-8 0,-2 4-9 0,-1-3 1 0,0 2-6 0,-2-1 5 16,3 0-4-16,0 0-6 0,2 0 5 16,8 4-6-16,-9-1-4 0,4-2 0 0,-2 1-8 15,-1 1 8-15,6-3 2 0,-3 3-10 0,3 0 8 16,-8-4-9-16,0 2 1 0,1 1 8 0,-1 1-12 15,4 3 12-15,3-2-2 0,-1 2-5 0,0-2 15 16,-2 0-13-16,-4-1 5 0,-1-1-2 0,4 4-7 0,-3 0 5 16,8 1 11-16,-1 1-4 0,-4-2 6 0,2 1-7 15,-1-1 2-15,-1 2-5 0,2-2-2 0,-3 2-1 16,-2 0 5-16,0 0-2 0,-1 0 3 0,1 2-5 16,-1 1-2-16,-5-3 6 0,6 2-5 0,-2 0 7 0,0 0 4 0,1 2-14 15,-3-1 10-15,-1-1-12 16,2 2 5-16,3 0-2 0,0 0-2 0,0-1 0 15,-2 0 4-15,-4 0 1 0,1 0-1 0,2 1 1 16,3 0 1-16,-1 1-6 0,0-1 1 0,-1 0-2 0,2 1 12 16,0-1-8-16,0 0 6 0,-1 0-9 0,-3-1-7 15,1 3 11-15,1-1-1 0,0-2 6 16,1 4-9-16,1 1 2 0,0-1-2 0,3 3 2 0,2-4-4 16,-4 1 2-16,0-1-3 0,4 1 3 0,-5 1 3 0,0 0-7 15,3 1 7-15,-1 1-7 0,2 0 1 0,-4 2 3 16,0 0-11-16,4 0 11 0,-1-2 4 0,1 0-4 15,1 0 11-15,-2 1-11 0,3 2-4 0,-3 1 4 16,1-2-3-16,-4 0 3 0,-2 1 4 0,4 1-9 16,0 2 5-16,7 3-5 0,-2 1 10 0,-3-3-8 15,3 1 2-15,-1-1-4 0,0 2 8 0,-1-1-2 16,-1 0 1-16,0-2-2 0,2 1 2 0,1-2-1 0,-2-1-6 16,2-1 2-16,-2 2-1 0,-1-3 6 15,2 5 5-15,-2-2-3 0,-1 5-13 0,3-1 14 0,-4-2-12 0,3 2 13 16,-2-1-4-16,1 0-6 0,0 1 12 0,1 0-12 15,1-2 8-15,0 1-6 0,1-2-2 16,-2 2 0-16,1 0 11 0,1 1-8 0,0 2 4 16,0 1-5-16,-1-3 8 0,-1 2-9 0,1 1 2 0,0-4-4 0,-1 1 6 0,1 0 1 15,-2-2 1 1,2-2-1-16,0 1 0 0,-2 0-4 0,1-1-3 0,-4 0 1 16,3 0 15-16,-1-2-12 0,-3-1 7 0,5 2-11 15,-2-1-2-15,2 3 12 0,2 2-9 16,-2-3 10-16,-1 0-6 0,-1-1 5 0,4 2-2 0,-3-3 0 15,5 0-11-15,-2 0 10 0,1 0-2 0,0 0 3 16,-1 0 7-16,2 0-13 0,-2-3 9 0,1 0-9 16,0 0 13-16,5-1-9 0,1 2-5 0,1 0-1 15,-1 0 5-15,-4-4 3 0,1 0 8 0,2 1-7 0,-2 0-1 16,3 4-3-16,0 2-6 0,-3-3 3 16,0 1 7-16,2-1-5 0,-4-1 7 0,0 2-7 15,0-3 3-15,-1 0-3 0,0 1 2 0,0 0-2 0,0 1 3 16,0-2-1-16,-1 0-1 0,-4-2 1 0,3 1 5 15,-2 1-3-15,0-1-2 0,-2-3 1 0,1 0 3 16,0 0 6-16,-2-1 5 0,2 4-2 0,-1-1 5 0,1-1-11 16,0 1 2-16,1-2-3 0,-1 0 6 0,2 0-5 15,-2-1 7-15,3 0-6 0,2-1-7 0,-4 1 5 16,2-2-3-16,1 1 5 0,-4-1-3 0,3 1-1 16,1 0-2-16,-3-1 2 0,1 1 2 0,2 1-1 15,-3-1 2-15,1 0 0 0,0 1-4 0,-1-1 1 16,-2 0-5-16,-1-2 3 0,0 0-3 0,-1 1 4 15,1-1 1-15,1 1 3 0,-1-1-4 0,-1-1 6 16,4 2 0-16,-1-2 0 0,-1 1-3 0,2-2 11 16,-4-2-9-16,0 1 9 0,0-3-11 0,2 3-3 0,0-2 8 15,0 2-6-15,-2-1 3 0,0 0-1 0,-1 2-6 16,-1-2 4-16,2 0-5 0,0 0 5 16,0-2-1-16,0 1 1 0,0 2-9 0,0-2 11 0,-3-2-1 15,3 1 7-15,3 2-6 0,-3-3 4 0,4 2 0 0,-4-4 2 16,0 0 12-16,0 0-2 0,7 7 2 15,1-1 0-15,-7-1 6 0,4-2-21 0,-5-3 5 16,4 7-9-16,3-3 9 0,-1 2-13 0,2 1 2 0,-5-3-4 16,4 1 4-16,-4 0-2 0,-1 1-1 0,3 2-1 15,-2-4-2-15,0 1 1 0,3 0 4 0,-6-1-1 16,2 1-2-16,2 1 0 0,-2-1-1 0,-2 0 2 16,1 0 0-16,-2 1-2 0,1-3 5 0,0 2-3 15,0-1 4-15,0 0-4 0,-4-1-2 0,3 1 0 16,-1-1 1-16,2-3 1 0,0 0 1 0,0 0-1 0,-1 0-4 0,1 0 5 15,-1 0-2-15,-1 0 5 16,1 0-6-16,0 0-39 0,0 0-18 0,-15-14-10 0,11 6-71 16,0-4-96-16,1 3-106 0,-7-2 12 0,2 3-207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3-30T09:40:08.64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10 164,'0'0,"0"0,0 0,0 0,0 0,0 0,0 0,0 0,0 0,0 0,0 0,0 0,0 0,0 0,0 0,0 0,-10-164,10 164,0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1T02:48:01.7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11795 5043 969 0,'36'-6'8'0,"1"-1"-2"0,3 4 1 0,-6-4-14 0,-2-1 18 0,-3 3-8 0,1 1 13 0,1 0-5 0,1-2-9 0,-4-1 10 0,0-2-10 0,2 3-4 0,-5 1 10 0,8 2-11 0,-16 1 12 0,8 0-5 0,4-5 1 0,-8 4 3 0,15 3-4 0,-16-5-7 0,1 4 6 0,-10-4-3 0,1 2 6 0,-1 2 3 0,-4-3-2 0,-1 2 0 0,0 1-2 0,-1-2-7 0,-3 3 7 16,-1-1-4-16,-1 1 6 0,0 0 9 0,0 0-20 16,0 0 11-16,0 0-15 0,0 0 1 0,-1 0 3 15,0 0-13-15,-17-4 7 0,11 4-33 0,1 1-62 16,3 5-47-16,-5-4-12 0,2 0-170 0</inkml:trace>
  <inkml:trace contextRef="#ctx0" brushRef="#br0" timeOffset="642.99">11785 5017 253 0,'0'-3'29'0,"0"-1"14"0,0 2 17 0,0 2-22 0,0 0-8 0,0 0-5 0,8-1-25 0,-8-1 6 0,0 4-4 0,1-3 3 16,-7 0-22-16,11 1 23 0,-5 1-10 0,0 3 14 15,0-1-11-15,0 9 4 0,-7-8 4 0,-2-1 0 16,6 5-3-16,-8-2 8 0,5 4-6 0,-3 6 6 0,-3 2-2 0,-4-1 7 15,1 2 1-15,-1 5 4 16,-2-3 17-16,1 2-11 0,-5 1 2 0,1-5-7 0,-1 5-8 0,-1-3-6 0,3 0 5 16,-2 0-7-16,-2-2-8 0,1-2 10 0,-3-1-8 15,7-2 11-15,1-2-2 0,3 1-1 16,1-5 5-16,5 1-5 0,0-1-11 0,3-4 15 0,0 1-23 0,-5-4 14 16,10-1-60-16,7 2-184 0</inkml:trace>
  <inkml:trace contextRef="#ctx0" brushRef="#br0" timeOffset="1327.09">11704 5198 208 0,'1'-6'25'0,"5"-3"20"0,-6-1-4 0,3 6 14 0,-7 0-9 0,-3 4 11 0,7 0-19 0,0 0-15 0,0 0 0 0,-4 0-6 0,4 0 1 0,0 0 19 16,0 0-9-16,0 0 11 0,0 0-19 0,0-1 4 16,1 0 1-16,1 0-2 0,15-13-17 0,-12 17 11 15,-2-3-7-15,5-2 10 0,-7 5-2 0,1 1-4 16,1 7 11-16,2-3-10 0,1-1-9 0,0-2 12 16,2 4-20-16,3 4 19 15,-4 0-3-15,4 6-9 0,0-1 8 0,0 0-11 0,2 1-6 0,-4 1 14 16,5 1-14-16,-1 2 14 15,-1 0-6-15,1 3 2 0,-1-2 5 0,1 0-8 16,-1 4-12-16,3 3 17 0,-3 3-10 0,0 4 11 0,2 3-14 0,-1-1 9 16,0 0 3-16,3 4-1 15,-2-1-17-15,0-5 13 0,0-1-9 0,5 0 12 0,-5-3 4 16,2 7-7-16,-3-3 13 0,-8-4-14 0,7 5-3 0,-1-5 8 0,0 2-12 16,-2-1 14-16,4-5 3 0,-1 0-7 15,-3-5 9-15,10 3-11 0,-14-3-4 0,-1-1 15 0,13 5-20 0,-16-7 18 16,5 3-13-16,-3 0-22 15,-5-6-1-15,7 0-15 0,-3-2-50 0,7-2-16 0,-7-5-40 0,-7-2 11 0,5 2-91 16</inkml:trace>
  <inkml:trace contextRef="#ctx0" brushRef="#br0" timeOffset="2225.4">11677 5141 474 0,'0'-8'82'0,"0"-2"-62"0,-2-2 21 0,1 0-18 0,1 5 17 0,0 1-11 0,0 6-14 0,0 0 6 0,0 0-12 16,0 0-19-16,0 0 6 0,8-1-13 0,-5 3-3 15,-2 0 17-15,-1-2-15 0,5 15 17 16,-2-9 6-16,1 7-1 0,0-5 13 0,-3-2-13 15,0 9-7-15,2 1 2 0,0 3-9 0,-3 0 9 16,6 2 14-16,-6 0-18 0,3 3 15 0,-2 5-17 16,-2-1 2-16,1 1 14 0,0 1-15 0,-4-5 14 15,0 3-2-15,3 2-6 0,-2-3 10 0,2 4-10 16,1 5-1-16,-4 4 5 0,-1 6-7 0,5 6 5 16,-1-5-7-16,0 3 3 0,1 0 5 0,-1 2-3 15,-3-2-3-15,2 8 4 0,-1 2-1 0,-4 0 3 16,1 1-1-16,-1-4 0 0,-1-3-3 0,1-3 0 15,2 5-12-15,-4 0 18 0,1 5-7 0,0 1 11 16,0-5-12-16,0-1 9 16,-1-4 5-16,2-2 0 0,0-1-10 0,1 1 16 0,2 2-10 0,-3 0 14 15,5 4-7-15,-3-5-8 16,0-4 10-16,2-4-10 0,-3 0-12 0,1 4 19 0,0 1-19 0,1 7 21 16,-2-4-8-16,0-1-5 0,2-1 10 0,-4-7-10 15,0-2-2 1,5 4 13-16,0-4-12 0,1 2 14 0,-3-1 11 0,-3-3 0 0,-3 0 15 0,4-3-12 15,3 2-10-15,-6-3 15 0,10-2-17 16,-2-1 17-16,-4-2-13 16,1-1 2-16,-7 1 4 0,4-1-3 0,5 4-13 0,-3-4 14 0,4-5-14 15,-4 2 16-15,0-3-6 0,5 2-3 0,-1 1 8 16,5-3-8-16,-6-3-12 0,1-1 6 0,2-3-10 16,-3-1 11-16,7 1-1 0,0-4-6 0,-6-2 8 15,2 0-8-15,2-2-6 0,-5-3 15 0,4 2-15 16,3 0 17-16,-10-6-13 0,13 2-3 0,-7-2 10 15,0 0-10-15,0 0-3 0,0 0 18 0,0 0-8 16,0-3 13 0,0 3-13-16,0 0-32 0,-1-14-19 0,10 8-6 0,-2-7-49 0,-3 1-121 15,11-1-76-15</inkml:trace>
  <inkml:trace contextRef="#ctx0" brushRef="#br0" timeOffset="2511.59">11127 8009 1424 0,'0'-13'37'0,"0"2"-23"0,0 3-24 0,0 6 7 0,2 1-35 0,4 4-2 16,-2 4 5-16,6 3-4 0,2 1 11 0,1 3 8 15,3-2-13-15,-1 0 9 0,3 3-2 0,0-4 10 16,0 5 15-16,-2-6-9 0,-4 4-11 0,-6-3 26 16,3-5-16-16,1 8 20 0,2-1-7 0,-1 1 1 15,-2 5 5-15,-2-8-6 0,1-6-12 0,-2 2 14 16,2-7-57-16,1 2 31 0,1-2-116 0,4-2-15 16,-5 0-48-16</inkml:trace>
  <inkml:trace contextRef="#ctx0" brushRef="#br0" timeOffset="2638.64">11473 8035 595 0,'0'0'188'0,"-7"5"-87"0,1-1-13 0,-2 5-20 0,-5 4-36 16,-1 0-2-16,4 8-13 0,-5 3 6 0,5 1-17 15,0 1 0-15,-7 0 6 0,5 2-5 16,-2 2-10-16,10 2 16 0,-7-6-14 0,-3-5 15 16,1-5-8-16,-4-6-31 0,9 0-35 0,2-5-5 15,1-3-120-15</inkml:trace>
  <inkml:trace contextRef="#ctx0" brushRef="#br0" timeOffset="3417.45">12170 6581 1051 0,'-3'-19'-1'0,"-1"-1"0"15,3 7-11-15,2 7 6 0,-1-2-9 0,4 8 1 0,-3-4 4 0,-1 4-4 16,0 0-5-16,0 0 11 0,-10-1-5 0,4 2 8 16,1-1 2-16,5 0-4 0,0 0 6 0,-11 5-7 15,6 0 0-15,-7 2 9 0,2-2-6 0,1 3 10 16,0-3 12-16,-1 7-12 0,2 2 13 0,-3 1-15 15,0 5 3-15,0 2 15 0,-3 2-11 0,2 0 13 16,-2 0-11-16,5 0-5 0,-5-3 6 0,0 0-6 16,0 3-6-1,-2-1 8-15,4 0-9 0,-1-4 10 0,4 1 3 0,-6-4-7 0,-1 1 10 16,8-1-11-16,0-9 0 0,0 1 20 0,-1-4-5 16,9 2 12-16,-7 1 11 0,8-5 5 0,2-2 8 15,-7-4-5-15,4-5-12 0,0 0-5 0,2 1-13 16,-2-10 8-16,6 1-8 0,-2-2-17 15,1-3 9-15,9 6-12 0,-4-4-6 0,5-1 11 16,0-1-12-16,1 0 12 0,0 1-4 0,0 1-4 16,3 1 2-16,-8 1-4 0,2 2-6 15,-2 1 10-15,3 5-2 0,-1 0 3 0,-1 2-14 0,-2 3 7 16,0 0-5-16,-2 5 5 0,-2-2-15 0,1 3 16 16,0 1-4-16,-4 1 9 0,3 1-8 0,-1 1 0 15,1 3 5-15,1-1-4 0,-4 0-11 0,-1 1 18 16,0 1-7-16,1 0 12 0,3 3 0 0,-5 1 6 15,6 2-5-15,-5 2 5 0,-2-5-17 0,6 2 15 32,-6 0-8-32,2-3 13 0,3 7-6 0,-3 3-6 0,5 1 6 0,-3 0-7 0,3-2 1 0,-2-2 3 31,-5-2-6-31,0-5 5 0,0 4 13 0,0-3-10 16,1 0 10-16,0 1-12 0,2-4 2 0,-4 0 12 15,-3-3-3-15,-1 1 9 0,-5-4 5 0,2 0 0 16,1 1 6-16,0-3-6 0,0 0-13 0,-4-1 7 15,0-2-7-15,-3 2 9 0,0-1-6 0,-1 0-12 16,-2-2-2-16,-3-3-3 0,-2 2-4 0,2 0 4 16,-2 4 1-16,-4 0 3 0,1-2-9 15,-5 5 2-15,4-3-6 0,7 2 5 0,2 4-12 16,6-5 15-16,-4 2-5 0,0-1 8 0,3 3-7 16,-1-3-2-16,2 4-7 0,2-4 0 0,-4 1-31 15,6 0-39-15,-1-1-23 0,4 1-5 16,-1-3-35-16,5 0-66 0,0 0-30 0,8 1-24 15,-5-3-115-15</inkml:trace>
  <inkml:trace contextRef="#ctx0" brushRef="#br0" timeOffset="3782.31">12259 6659 745 0,'11'-12'132'0,"-7"-1"-123"0,-3-2-4 0,6 5 5 0,2 1-9 0,4 2-1 0,4 4 0 0,-5-1-1 16,-5 0-7-16,2 1 11 0,-3-1-6 0,1 1 9 15,1-1-5-15,-1 1 0 0,0 1 0 0,-6 2 0 16,4 0 5-16,-3 0 28 0,-2-1 5 0,0-1 7 16,0 2 9-16,0 0-21 0,0 0-4 0,0 0-8 15,0 0-30-15,0 6 17 0,1 2-10 0,-1 2 14 16,1 1-3-16,2 2-6 15,-3 1 11-15,4 2-11 0,-3 0-9 0,1 2 15 0,3 3-9 16,-4 2 14-16,2-4-7 0,-1 1-5 0,0 0 1 16,-2 0-2-16,1 3 2 0,-1 1 2 15,0-2-7-15,0 2 5 0,0 2 6 0,0-6-1 16,0-3 11-16,-1-4-10 0,1 1-8 0,-3-1 13 16,3 0-11-16,0-3 13 0,-1-4 1 0,1-2-4 15,0 0 2-15,0-4-4 0,0 0-8 0,-2-8-53 16,2 1-48-16,-1-3-4 0,1-5-133 0</inkml:trace>
  <inkml:trace contextRef="#ctx0" brushRef="#br0" timeOffset="4094">12357 6576 900 0,'-2'-5'52'0,"-1"-1"-6"15,0 2-7-15,-1 2 0 0,-1 1-38 0,8 1-5 16,-2 1-12-16,4 2 4 16,6-1 2-16,-3 1 9 0,0 0 7 0,0-3-4 0,-5 0-7 0,3 1 9 15,0-2-9-15,-1 3 10 0,1-1 0 0,-2-1-4 16,0 1 10-16,-1-2-11 16,2 2-7-16,-4-1 26 0,3-1-15 0,1 0 21 15,-1-2-20-15,3 3 0 0,-2 1 5 16,2 0-4-16,-2 0-7 0,2-1 6 0,0-1-8 0,1 0 9 0,2 1 2 0,-2 0-7 31,-1-1 5-31,-1 0-6 0,2 0 1 0,-3-2-16 16,2-1-27-16,3 4 3 0,-3-1-61 0,4 2-65 0,-2 2-61 0</inkml:trace>
  <inkml:trace contextRef="#ctx0" brushRef="#br0" timeOffset="4477.81">12676 6714 817 0,'10'-9'143'0,"-10"4"-94"16,-1-1-5-16,-4 4 3 0,-2 0-47 15,7 2 14-15,0 0-19 0,0 0 18 16,0 0-12-16,0 0-1 0,0-1 11 0,14-10-11 0,-10 7 0 16,7 2 0-16,5-3-8 0,-6 0 7 15,2 0 1-15,-2 1 2 0,0 0 7 0,1 2-6 16,6-2-8-16,-6 1 15 0,0 0-10 0,0-2 12 16,1 3-5-16,3 0-4 0,1 0 9 0,3 3-9 15,-3-1-7-15,2 1 6 0,0-1-2 0,-2 0 6 16,1 0 3-16,1 1-13 0,-1-1 5 0,1 0-8 15,-1 1 1-15,-4-1 11 0,6 1-11 0,-2-2 11 16,5 0 0-16,3-1-14 0,2-1-17 16,3 2-5-16,-6-3-78 0,-3-1-29 0,0 1-54 15,-3-2 11-15,0-1-95 0</inkml:trace>
  <inkml:trace contextRef="#ctx0" brushRef="#br0" timeOffset="4827.39">13132 6462 745 0,'-13'-7'92'0,"3"0"-20"16,-1 1 0-16,-1 1-10 0,9 6-46 0,-5-4 1 15,6 3-19-15,1 2 13 0,1-2-10 0,0 0-9 16,0 0 9-16,0 0-8 0,0 0 1 0,0 0 11 16,1 8-14-16,10-2 14 0,2-5-1 0,0 3-4 15,-3-4 16-15,7 4-15 0,-3-2-6 0,3 2 21 16,0-4-22-16,-8-3 22 0,7 1-16 15,2 1 8-15,3 8 4 0,3 1-3 0,-7-2-13 0,3 1 4 16,-4-8-3-16,-1 6 3 0,2 3 3 16,-4-5-2-16,-2 9-1 0,0-4-2 0,-3 1-9 15,-3 4 11-15,2-2-6 0,-7-1 7 0,0 1 2 0,-3 0 15 16,-3-2 9-16,0 3-2 0,-1 3-9 16,-1-4 0-16,-1 2-1 0,-1-3 3 0,-2-1-3 0,0 1-4 15,-1-1-4-15,2-3 2 0,3 1-7 0,-2-4 11 16,4 0-8-16,-1 0 10 0,1-3-6 15,2 0-25-15,4 0-13 0,0 0-7 16,0 0-56-16,-2-4-31 0,2 2-41 0,0-5 5 16,2 3-64-16</inkml:trace>
  <inkml:trace contextRef="#ctx0" brushRef="#br0" timeOffset="5262.65">13716 6356 753 0,'2'-8'54'0,"-2"-2"65"0,0 1-83 0,0 9 1 0,0-1-20 0,0 0 12 16,0 0-19-16,0 0-20 16,1 0 8-16,0 1-16 0,0 0 0 0,0 0 11 15,1-1-8-15,-1 1 11 0,11 0 5 0,-12 3-7 0,0 4 15 16,0 1-13-16,-2-4 4 0,0 3 21 0,-3-3-18 15,2 4 21-15,-1 2-19 16,0 1 13-16,-2 2 1 0,1 3 2 0,-1 1-19 0,-2-1 17 16,3 10-14-16,-1-8 15 0,3 6-9 0,4 5-3 0,-4-9 2 15,-3 3-5-15,5-4-10 0,-1 0 18 0,-1-2-9 16,3-1 13 0,1-2-7-16,2-4 4 0,2 1 5 0,5-3-4 0,-2-4-15 15,1 2 23-15,3-6-6 0,-2-2 14 16,2-1-11-16,-2-4 3 0,4-2-4 0,-2-2 3 15,1-4-16-15,-3-3 16 0,3-2-2 0,-4-3 7 16,3 0-9-16,-1-2-7 0,-3-3-4 0,-3-10 0 16,1 10-8-16,-5-3 5 0,-1 2-10 0,0 9 9 15,-5-3-3-15,3 13-12 0,-4 3 2 0,-2 4-9 16,-1 2-19-16,-5 1 18 0,-4 4-33 0,-4 8 13 16,-5 5-122-16</inkml:trace>
  <inkml:trace contextRef="#ctx0" brushRef="#br0" timeOffset="75389.83">10005 15588 460 0,'4'-7'41'0,"-5"2"130"0,7-1-166 0,-3-1 47 0,1 4-11 0,-6-2 20 0,4 1-20 0,2 1-5 0,-3-3 2 0,17 2-5 16,-16 0-17-16,6 1 20 0,-1-1-19 0,-7 4 18 0,0 0-18 16,10-8-7-16,5 6 11 0,2-1-12 15,-2 2-13-15,-1 1 13 0,-4 2-14 0,5 0 15 16,-5-2-3-16,5 1-1 0,-4-1 5 0,2 1-7 15,4 1-11-15,-5 2 12 0,2-1-6 0,2 0 8 0,-1-1 3 0,2-2-1 16,2 0 4-16,3 0-5 0,0 2 1 0,5-1 2 16,4-1 5-16,-2 0-4 15,9 0-4-15,2 0 7 0,3-2-5 0,7-2 8 0,-5-1-4 16,2 1 21-16,0-1 1 0,7-2 7 0,-1 1-2 0,7-1-8 16,3-2-5-16,-11 2 1 0,5-3-13 0,-6 3 4 15,-5 0-9-15,4 0 6 0,-5 1-15 16,-7 1 2-16,-3 1 2 0,-8-1-2 0,0 1-6 0,1 0 10 15,2 2-5-15,-4 0 8 0,-7-1-7 0,1 0-1 0,-3 0 2 16,-1 1-2-16,-4 1-5 0,-2-1 1 0,1 2-7 16,-4-1 7-16,1 1 4 0,-1-1-6 15,0 1 6-15,1 1-8 0,-2 3 5 0,0 1-4 0,-2 0 4 16,1 1-4-16,-1 1-1 0,1 0-21 0,-1 2-23 0,0 2 2 16,-1-2-55-16,1 2-59 0,-1 2-49 0,-1 1-15 15,-3-4-222-15</inkml:trace>
  <inkml:trace contextRef="#ctx0" brushRef="#br0" timeOffset="76061.1">10578 17739 491 0,'-2'-2'71'0,"2"-2"66"0,-1 2 55 0,-9 1-166 0,13-1-29 0,-3 5 6 0,2-1-2 0,-4 2 7 0,3-1 5 0,-1-5 26 0,1 2-3 16,16-4 9-16,-9 2-21 0,2 4 7 0,-1-2-2 15,2 0 4-15,-2 0-2 0,4-2-4 0,3 2 5 16,1 1-3-16,2-1-13 0,-1 0 14 0,5-3-13 0,4 3 15 15,-2-1-12-15,3 1-1 0,1 3-1 16,-7-3 0-16,13 2-9 0,9-2 13 0,4 0-6 0,10-1 10 16,-3-2-1-16,-2 0-4 0,6-1 5 0,-6 1-5 15,13 1 1-15,1-1 1 0,-3 2-12 0,7 1 9 16,-15-2-6-16,1 3-11 0,0-3 8 0,-6 1-10 16,-4 4 8-16,-3-2-9 0,-7 6 5 0,0-4-5 15,-5-2 4-15,-5 2-4 0,-7-2-3 0,-3 2-2 16,-2 1-12-16,0-2-23 0,-3-2-15 0,1 1 0 0,-2-2-17 15,-3 3-40-15,-1 2-18 0,-1-4-13 0,-4 1-77 0,0-4-107 16</inkml:trace>
  <inkml:trace contextRef="#ctx0" brushRef="#br0" timeOffset="76706.69">11052 15624 244 0,'1'-18'39'0,"3"8"-16"0,-3-5 27 0,2 4-20 0,-2 2 34 0,1-4 11 0,3 7-23 0,4 1 20 0,-6-2-14 0,-1 3-3 15,2-1 8-15,-5-4-10 0,2 2-14 0,0 2 14 16,0 1-19-16,1-1 17 15,1 2-23-15,-2 1-4 0,-1 2 6 0,0 0-7 16,0 0-4-16,0 0-19 0,0 0-11 0,0 0 0 0,0 0-4 0,-6 8 8 16,3 2 6-16,3 3-3 0,-7 1 2 0,0 1 2 15,-4 4-1-15,-3 10 3 0,0 1 17 16,-7 3-19-16,4 6 15 0,2-4-17 0,-3 2 1 0,-2-2 11 16,-3-3-10-16,-4 0 10 0,4 1-5 0,6-4 0 15,4-2 7-15,-3-6-8 0,7-1-4 0,1-4 14 0,1 2-10 16,6-5 14-16,-3-3-3 0,2 1-1 15,1-3 6-15,1-1-7 0,0-7-20 0,0 0-25 0,0 0-20 0,0 0 4 16,1 1-28-16,7-7-36 0,-1-10-19 16,0-1-14-16,2 3-96 0</inkml:trace>
  <inkml:trace contextRef="#ctx0" brushRef="#br0" timeOffset="76929.27">10959 15692 345 0,'6'-15'71'0,"8"2"29"0,-8 0 16 0,0 6-4 0,3 3-30 16,-13 2 21-16,4 2-57 0,11 0-8 15,-7-3-2-15,14 3-1 0,-10-1-10 0,-1 5-3 0,1 1-16 0,-7 0 11 16,9 8-3-16,0 2 4 0,3 1 13 0,-3 4-9 16,4-2 7-16,-2 0-25 0,3 4 1 0,1-2-8 15,-1 5 9-15,-4 0-1 0,3 2 6 16,0 2-7-16,-1-3-8 0,1-1 8 0,-3-1-8 16,4 2 9-16,-3-6 1 0,0 3-2 0,9 4 8 15,-11-4-9-15,2 2-3 0,5 2 10 0,-8-4-11 0,8-1 12 0,-5 0 0 0,-3-3-51 16,0 1-17-16,2-4-17 0,1 0-74 0,-5-6-38 15</inkml:trace>
  <inkml:trace contextRef="#ctx0" brushRef="#br0" timeOffset="77418.59">11107 15901 483 0,'4'-4'78'0,"-2"2"-67"0,-1 2 2 15,1 1-11-15,1 2-19 0,1 3 28 0,0 0-17 0,1 1 20 16,-1 2-3-16,-1 1-1 0,2 0 13 0,-1 3-14 16,0 0-18-16,0 1 26 0,0 0-17 0,-3 0 24 0,3 1 3 0,-1 1-13 15,-2 3 10-15,1 3-15 16,0 0-2-16,-2 4 12 0,1 4-11 0,-1-1 12 0,0 3 5 0,0 0-6 15,0 1 6-15,0 4-10 0,-2 5-18 0,-1-4 17 32,0 2-13-32,-2-3 17 0,3 3-2 0,-3 8-9 0,2-1 10 15,-2 3-11-15,-1-2 1 0,1-2 8 0,0 1-10 16,-2-3 12-16,2-4 4 0,-2 4-6 0,1-5 15 0,4 6-15 16,-4 3-3-16,4-4 5 0,-3 1-14 0,-1-2 13 15,4-5-9-15,-1-1 3 0,2-3 6 0,1-2-5 0,0-1-3 0,3-2 6 16,-1-3-1-16,2 0 3 0,0 1 3 15,0-2-6-15,0 0 6 0,0-6-6 16,-2-1-4-16,1 2 5 0,0-5-12 0,-2-1 12 16,3-1-2-16,-1-3-2 0,-2 0 7 0,-1-1-9 15,1-2-10-15,0 0 16 0,0 0-14 0,2-3 17 16,-3-1-4-16,0-3-4 0,0 0 7 0,0 0-8 0,0 1-1 0,0 0 0 0,0 0-5 16,0 0 2-16,0 0-7 15,0-1-32-15,-2 0-12 0,-12-2-8 0,9-4-39 0,0 1-52 0,1-1-39 0,3-2-8 31,-2 0-116-31</inkml:trace>
  <inkml:trace contextRef="#ctx0" brushRef="#br0" timeOffset="77692.7">10798 17291 954 0,'1'-10'29'0,"0"6"-10"0,2 1 0 0,1 1-5 0,0 2-18 0,7-1 21 0,-2 2-17 15,3 2 18-15,-3 1-12 0,3 4-4 0,-3 1 10 16,4 4-10-16,1-1 0 0,1 0 4 0,2 1-8 16,6 7 5-16,-3-1-1 0,-4 1-2 0,-1 1 5 15,-7-8-5-15,4 5 0 0,1-3 6 0,-3 5-6 0,1-3 4 16,-7 0 6-16,2-3-18 0,2-4-4 0,-3 1-14 15,2-4-73-15,-2 0-18 0,-1-4-51 0,-3-1 21 16,2 1-85-16</inkml:trace>
  <inkml:trace contextRef="#ctx0" brushRef="#br0" timeOffset="77826.87">11127 17487 776 0,'-5'6'75'0,"-1"5"-28"0,1 3 8 0,-3 5-7 15,0 3 18-15,-1 2-3 0,-3-2-14 0,1 1 9 0,3-2-23 0,0 1-12 16,-1-3 0-16,8 0-3 0,-6 2 5 0,5-8-8 15,0-1 1-15,2-12-5 0,-1 12 5 0,4-10-88 16,2 3-53-16,6 1-17 0,-6-10-173 0</inkml:trace>
  <inkml:trace contextRef="#ctx0" brushRef="#br0" timeOffset="78427.22">11531 16814 801 0,'1'-11'252'0,"-1"3"-170"15,1 2-68 1,-1 6 14-16,0 0-1 0,0 0-10 0,0 0 8 0,5-5-10 16,-2 9 4-16,2 0-13 0,-4 2 3 15,-1 2-5-15,2 2 8 0,0 2-4 0,2 0-1 0,-4 4 0 16,2-3-5-16,-2 5 2 0,0 1-2 0,0 0 1 15,-2 2-2-15,1-3 10 0,-4 3-3 0,2 3 3 0,-4 2-15 0,2-2 13 0,0-2-7 16,-2 0 11-16,1-3-5 0,-1-3 1 16,1-1 1-16,0-3-1 15,2-3-2-15,0-1 6 0,-2-3-2 0,0-3 4 0,6-2 6 0,0 0 7 0,0 0 7 0,0 0-4 16,-4-6-2-16,5-2-3 0,-2 0-8 16,6-8 5-1,-5 3-1-15,2-6-9 0,2-4 3 0,-6 0-7 0,9-4-6 0,-3-1 5 0,-1-2 4 16,9 6-2-16,-7-3-2 0,1 6-7 0,5 0-4 15,-9 4 1-15,12 4-1 16,-5 2-5-16,-1 3-3 0,0 2 0 0,-3 5-2 0,-1 4-7 16,1 1 3-16,-1 3-6 0,2 2 2 15,-1 4 21-15,2 1 0 0,0 6 7 0,-1-4-3 0,0-1-1 16,1 1 0-16,3-3 2 0,-2 3 6 0,-1 6-13 16,0 0 4-16,-2-2-6 0,3-1 10 0,0-3-2 15,-4-2-3-15,1-1 1 0,-2-1 13 0,-1-2-15 16,1 0 13-16,1-2-15 0,-3-2 2 0,-1-1 10 15,0-1-7-15,-3-2 8 0,1 1-2 0,-2-2-6 16,-1-1 3-16,-3 0-3 0,0 0 1 0,0 0 0 16,0 1-1-16,-1-1 0 0,-3 0-2 0,1 0 1 15,-2 0 1-15,0 1 1 0,-1 2 8 0,-2-2-12 0,2 1 3 16,-2 0-5-16,-1 0 2 0,7 1 5 16,-2-1-9-16,3 0 7 0,2 1 2 0,1-1-3 0,3-1 4 15,-1 1-4-15,4-2 10 0,0 0-20 0,0 0-4 16,0 0-15-16,0 0-61 0,1-1-96 0,2 0-66 15,2-2-4-15,6-3-132 0</inkml:trace>
  <inkml:trace contextRef="#ctx0" brushRef="#br0" timeOffset="78738.35">11858 16869 843 0,'9'-1'135'0,"-5"-1"-95"0,-4 2-9 0,0 0-2 0,0 0-48 0,9 6 37 0,-5-2 6 0,3 2 12 0,-3-1 17 0,1 4-11 16,-3 0-6-16,0 1-2 0,2-6-37 0,-4 3 8 15,3 4-9-15,-1 0 12 0,2 8 20 0,4-1-10 16,-6 0 7-16,4 2-11 0,-6 1-11 0,0-2 3 15,-3 1-9-15,-2 0 5 0,0-4 9 0,3 1-3 16,0-2 12-16,-2-1-12 0,3-1-8 0,-3-2 10 0,0 0-9 0,0-3 12 16,-2-1 5-16,5 0-10 15,-3-3 8-15,4-4-11 0,0 0 1 0,0 0-64 0,0 0-41 16,12-1-9-16,-15-3-122 0</inkml:trace>
  <inkml:trace contextRef="#ctx0" brushRef="#br0" timeOffset="78892.28">11677 16931 1071 0,'-3'-2'77'0,"3"2"-58"0,0 0 6 0,0 0-20 15,0 0 14-15,-1 0 36 0,1 0-5 0,0 1 17 0,4 9 5 16,6-10-35-16,6 0 2 0,7 2-16 0,4-3-26 0,-6 1 5 16,7 0-43-16,15-5 16 15,-8 0-150-15,15 1-237 0</inkml:trace>
  <inkml:trace contextRef="#ctx0" brushRef="#br0" timeOffset="79461.14">12428 16949 354 0,'0'0'249'0,"0"0"-73"0,0 0-75 0,0 0-12 0,-2-9 14 0,0 4-3 0,2 5-14 0,0 0 12 0,-1 3-12 0,4-1-36 16,0-5 6-16,0-2-15 0,1 0-16 0,2 5-2 15,0 4-14-15,2 0 10 0,-1-2-5 0,0 1-4 16,1-4 4-16,1 3-6 0,2-1-2 0,2-1-3 16,1 4 1-16,1-4 0 0,-2 0 9 0,3 2-10 15,0-2 6-15,6 6-9 0,-3-4 10 0,3 5-7 16,2 0 6-16,-7-10-6 0,0 9 4 0,-1-10-10 0,-3 0-15 15,2 3 2-15,3-7-55 0,-5 2-14 16,-2 1-33-16,10 4 11 0,-6 1-61 0,-2-2-37 0,1 0-41 16</inkml:trace>
  <inkml:trace contextRef="#ctx0" brushRef="#br0" timeOffset="79743.14">12755 16821 558 0,'-13'-2'59'0,"1"0"63"16,4 1-43-16,8 1-17 0,-15-1 6 0,5 1-8 15,3 1-15-15,3 2 11 0,3 0-23 0,9 2 21 0,-9-2-19 16,-2-1 10-16,4 3 3 0,-6-1 0 0,11 4-16 16,1-1 0-16,-3 0-15 0,9-1 11 0,-2-1-11 15,6 0-6-15,-2-1 3 0,10 0-8 0,-9 1-7 0,3 0 14 16,1 1-9-16,-5-1 11 16,-5 1-9-16,0 0-5 0,-1 1 4 0,-3-2-5 0,0 0 0 15,-3 2-7-15,-3-1-4 0,-2 2-1 0,2 1-4 0,-3 1-1 16,-2 1 2-16,0-1-3 0,-4 5-6 0,-3-4 24 15,0 0 0-15,-4 4 6 0,0-7-7 0,3 5 4 16,-3 2-5-16,7-6 5 0,-2 4-12 0,3-4 15 16,3-2-4-16,0 0 9 0,1-2-7 15,-3 0 1-15,6 0-6 0,1-3 1 0,5-1-16 0,1 2-158 16,0-3-30-16,2 0-47 0,3-1-100 0</inkml:trace>
  <inkml:trace contextRef="#ctx0" brushRef="#br0" timeOffset="80083.63">13146 16727 749 0,'-3'-2'77'16,"3"2"-49"-16,0 0 18 16,-15-1-30-16,13 3 12 0,1 0 27 0,-6 2-11 0,18 0 17 0,-11 3-16 0,0 1-11 15,1 2 7-15,-6 1-11 0,-1 0-19 0,5 1 13 16,1 2-20-16,1 1 19 0,5 1-11 0,-6-3 2 15,-1 2 7-15,-4 5-5 0,5-2 4 0,5 6-9 16,-3-4 1-16,5-2-3 0,-4 1 9 0,-3 0-8 16,4-1 1-16,-7 1-2 0,3 0 14 0,9-4-16 15,-2-2 8-15,3-2-11 0,1-4 11 0,-5-3 9 16,0-1 6-16,-5-3 0 0,14 1 6 0,-8-1-11 0,-1-4 6 16,-2-3-7-1,3-4-10-15,-2-4 4 0,4-1-16 0,-1-2 14 0,-4-3-11 16,-3-2 3-16,-1 1 4 0,-3-2-4 0,1 4-8 15,-5-2-2-15,-1-3-5 0,0 3 4 0,1-1 1 0,-2 4-7 16,-2 2 2-16,-1 5-5 0,-8 1-11 0,-2 5 0 0,-5 2-16 16,-7 4 5-16,-2 5-48 0,-7 6-212 0</inkml:trace>
  <inkml:trace contextRef="#ctx0" brushRef="#br0" timeOffset="120170.64">19224 10326 426 0,'-8'-3'63'0,"7"-2"78"0,-3-1 48 0,0-3-117 0,2 8-11 0,2 1-20 0,0-2-7 15,3 3 1-15,-3-5-10 0,0 4 0 0,-3-5-8 0,0 3 6 16,2 0-5-16,0 1-7 0,2 1 8 0,-1-3-9 16,4 3-1-16,-1-3 16 0,-3-1 1 0,5 4 7 0,-5-6-2 0,0 6-7 15,0 0-3-15,0 0 1 0,0 0-5 0,0 0-12 16,0 0-4-16,2 0 0 0,-1 0 3 0,-1 1 0 16,0 0 6-16,2 13-7 15,2-7-3-15,-2 0 6 0,-2 4 5 0,1-2 0 16,0 4-4-16,-1 2-2 0,2-2-3 0,-2 4 4 15,-1 0 2-15,1 2-1 0,-1 0-4 0,2 1 4 16,-1-3 2-16,2 1 5 0,-2 1 3 0,-2-1-3 16,4 0-2-16,-1-3-10 0,3 2 4 0,-4-1-5 15,-5-3 8-15,2 0-6 0,1 0 7 0,3-3-6 0,2-1 3 0,-3-2-1 16,0 0-1-16,-3-2 2 0,2-2 3 0,2 0-4 0,2-2 3 0,3-1-2 16,-4 2-3-1,-2-2 16-15,-1 0 4 0,-4-1 5 0,5 1-1 0,0 0-4 16,0-1-13-16,4-13 9 0,-4 9-8 0,0-4-3 15,2 0 4-15,0-1-5 0,2-3-4 0,-4 1-1 16,0-1 0-16,0 0 1 0,-5-1-2 0,6 1 2 16,-2-1-1-16,6 0 2 0,-11 0-1 0,5 2-7 0,0-2-2 15,-6 3 0-15,6-2 11 0,-3 1-9 0,0 6-1 0,2-3-5 16,2 3 2-16,-1 3 4 0,-1 2 4 16,5 1-1-16,1 2-3 0,-4-2 2 15,-1-3-7-15,-2 3 5 0,-1 0 3 0,7 0-1 16,-5 1 1-16,4-3-2 0,-2 2-13 0,-2 1-15 15,5 0-38-15,1 5 8 0,0-5-103 0,-4-1-125 16</inkml:trace>
  <inkml:trace contextRef="#ctx0" brushRef="#br0" timeOffset="121067.42">19266 10235 532 0,'2'-7'63'0,"-1"1"-47"0,-1 1-8 0,1 3-8 0,-1 2-14 0,0 0 18 0,0 0-12 0,0 0 11 0,0 0-22 0,0 0-26 16,0-1 14-16,1-12-17 0,-2 8 16 0,-2 1 37 16,3 1-11-16,-5-2 19 0,2 2-4 0,-1-1 27 0,3 0 11 15,9 0 0-15,-15 0-3 0,5 1 1 0,-1-2-16 0,-13 3 12 16,16 0-21-16,0 2-2 0,-5-1-3 0,10-1-1 15,-11 1-22-15,5-1 15 0,1 2-13 0,-1-2 14 16,1 2-8-16,-5-2-3 0,0 1 10 16,-11 1-9-16,10 1-4 0,-1 1 25 0,1 1-14 15,1-1 20-15,-3 0-10 0,2 0 17 0,3-1-2 0,-5 0 3 0,2 2-27 16,0 0 17-16,-2 1-17 0,0 0 17 16,0-1-7-16,0 1-8 0,-1-1 12 0,0 2-14 15,0-1-5-15,1 1 3 0,0 3-10 0,0-2 8 0,1 1-5 16,-3-1 7-16,0-1 3 0,0 2-1 15,-2-2-20-15,3 4 22 0,-3-3-15 0,2 3 18 0,4 1-3 0,-2-2 2 16,2 0 8-16,-5 0-9 16,3 3-13-16,-4 1 14 0,1 2-10 0,6 0 15 0,-3 0-6 0,0 1-1 15,2 0 2-15,-6-1-4 0,2-1-11 16,8 5 12-16,-2-1-7 0,4-1 9 0,1 2-5 0,-4-3 0 0,1 0 3 16,-1 1-6-16,-3-1-17 0,5 1 25 0,-4-1-16 15,3 1 20-15,2 0-6 0,0-1-5 16,3 0 8-16,-1-1-9 0,0-2-1 0,-2-2 10 15,1 0-11-15,-1 0 10 0,2 0-1 0,7 1 0 16,-6-3 5-16,10 0-7 0,-6-1-9 0,6 0 17 0,1 1-5 16,-10-3 9-16,14 4-15 0,-6-1 6 0,8-1-1 15,2-1 2-15,-3-4-9 0,-5 3 5 0,2-1-6 0,2 1 6 16,-2-4 3-16,0 1-5 16,0 3 7-16,0-6-7 0,1 3-3 0,0-3 2 0,-1-4-6 0,3 4 4 15,5-4 4-15,-1 1 2 0,1 1 3 16,-4-1-2-16,-2-1 1 0,-2-3-8 0,5-1-1 0,2-4-2 0,-1 5 6 15,1-3-1-15,-1 0 9 0,-2 2-7 0,-3-3 4 16,-2 2 1-16,-3-1 3 0,0 0 0 0,-3-3 14 16,-1-2-3-16,-3-2 2 0,0-2-3 0,-2-2-10 15,-1 1 14-15,-2-1-15 16,-1-2 17-16,-3 3-5 0,-3-2 1 0,0 0 10 0,0-2-8 16,-2 3 5-16,-1-1-12 0,1 2 1 0,-2 2-4 15,-4-4-1-15,0 6-11 0,0 0-1 0,-3 1-3 16,7 2-1-16,-8-2-1 0,3 3-4 0,-1 2 1 15,-2 0-2-15,9 3-2 0,-3 0 5 0,9 2-7 0,-3 2-10 16,-10 1-112-16,5 1-90 0,-15 2-16 16,1 2-351-16</inkml:trace>
  <inkml:trace contextRef="#ctx0" brushRef="#br0" timeOffset="125345.7">18781 6552 295 0,'7'-4'45'0,"-6"0"4"0,-1-1 25 0,-9 0-48 0,10 4-9 0,-1-2-2 0,-1 0-17 0,11 2 11 0,-10-2-16 0,0 3 8 0,0 0 4 0,0 0 0 16,0 0-14-16,0-1 15 0,0 1-6 0,0-1 12 15,0 0-3-15,0 0-5 0,0 0 5 0,0 0-2 0,0 0 13 0,0 0 15 16,-10-21 7-16,5 22 4 0,0 0 27 0,0-4-28 16,4 4 6-16,-13 0-14 0,12-3-12 0,-1 4 7 15,-1 1-13-15,4 0 11 16,-2 3-16-16,-2-1-8 0,4 6 1 0,2-2-5 0,1 6-16 0,-3-3 24 16,-3-4-15-16,-1 2 18 0,0-5-5 0,4 5-8 0,2 0 11 15,-4-2-12-15,2-2-4 16,4 0 20-16,-2-1-4 0,7 1 10 0,-3-1-6 0,-5 0-3 0,3 0-4 15,8-2-1-15,-4 1-18 0,-2-2 24 0,2-1-11 16,-15 0 16-16,7 0-15 0,1-2 5 16,2 0 3-16,1-4-1 0,3 0-6 0,-5 0 5 0,4-1-11 0,11-1 9 15,-16-1 1-15,3-3-8 16,-2 0 11-16,-17-2-12 0,9-6-7 0,11 9 17 16,-5-3-11-16,-3-1 14 0,4 6-9 0,-6-4 5 15,1 3 2-15,1 3-2 0,1 1-8 0,2 6 6 16,0 0-4-16,0 0 6 0,-2 0 4 0,-12 1-3 15,6 0 9-15,1 4-8 0,-3-3-2 0,4 2 0 0,4 4-8 16,-3 8 8-16,1-2 4 0,-3-2-12 0,2-1 4 0,3-1-8 16,0 4-4-16,2-1 11 0,-3-4-4 0,-2 1 6 15,0-3 0-15,4 0-1 0,1 1-3 0,1-5 2 0,0 3 7 16,-1-3-12-16,-1-1 11 0,1-2-12 0,0 0 10 0,0 0-7 16,0 0 0-16,0 0-2 0,0 0-3 15,0 0 10-15,0 0 0 0,0 0 5 0,0 0-5 0,0 0-5 16,0-1 0-16,0 0-1 15,5-18-11-15,-2 13 18 0,1 0-12 0,-2-2 16 0,-2-2-2 0,2 3-9 0,-2 7 5 16,8-9-8-16,-3 8-4 0,-4-4 10 0,-1 0-3 16,-4-4 5-16,0 3-1 15,0 4-3-15,3 2 2 0,1 2-2 16,-1-2 5-16,1 0-7 0,-3 0-1 0,3-4-3 16,0 7 14-16,-5-3-11 0,5 4 7 0,1 6-10 15,-2-3-6-15,0-1 15 0,-1 2-4 0,-7-1 7 16,9 0-3-16,0 2-3 0,1-2 0 0,-2 0 0 0,1 1-2 0,1-2 4 15,-1-1 3-15,1 0 0 0,1-3-5 16,-1 0 0-16,3 0 0 0,1-1 1 0,-5-1 0 0,0 0 5 16,3-7-4-16,-9 2 4 0,6 5 1 0,2-7-6 0,2 2 9 15,-2-2-10-15,-2-1-5 0,-2 1 13 16,1 2-13-16,1-5 14 0,-4 0-10 16,3 2 1-16,1 8 4 0,0 0-2 0,0 0-3 0,0 0 5 15,0-1-14-15,0 0 11 0,0 0-7 0,0 0-1 16,0 1 7-16,3 0-7 0,-1 5-1 0,-1 4 8 15,2 0-5-15,2-3 6 0,-2 3 1 0,3 0-3 16,-2-1 3-16,-4 1-4 0,5 0 2 0,-2-4-4 16,7-1 0-16,0-3-2 0,2 1 11 0,1-2-11 15,-5 0 0-15,-4-2-7 0,2-2-2 0,1-4-19 16,1 1-5-16,2-3-6 0,-3 0-5 0,9 1-4 16,-3-2 13-16,-1 1-12 0,-4-4 11 0,-3-1 21 0,-2 3-14 15,-3 4 16-15,10 2-1 0,-4 2 2 0,-2-2 8 16,-4 6-8-16,1 0-7 0,-1 0 25 15,1 0-11-15,2-4 13 0,-10 1-12 0,2 6 5 0,1 4 5 16,4 1-3-16,-1 2-8 0,-2-1 12 0,-5-2-17 16,-2-1 14-16,-2 0-28 0,5 4-65 0,-4-8-37 0</inkml:trace>
  <inkml:trace contextRef="#ctx0" brushRef="#br0" timeOffset="126668.86">18081 6324 264 0,'-6'0'22'0,"2"-2"-12"0,2 0-1 0,2 3-7 0,1 3 12 0,-1-4-14 0,-2 1-12 0,-9-1 7 0,11-3 6 0,-2 4 1 0,2-2 4 0,11 1-6 16,-11 0-15-16,0-1 17 0,7 2-17 0,-7-3 17 15,1 1 2-15,-1 0-4 0,0-2 16 0,0 0-16 16,0 3-11-16,0 0 18 0,0 0-15 0,0 0 16 16,0 0-12-16,0 0 18 0,1 0 7 0,0 0 1 0,13 0 6 15,-14 0 9-15,-3-2-5 16,3 2 7-16,-4 0-16 0,4 0-5 0,-1 2 2 15,1-2-3-15,0 0-13 0,0 0 11 16,0 0-16-16,0 0 15 0,0 1-3 0,0 0-4 0,4 14 7 0,-11-13-9 16,5 2-7-16,-1 4 13 15,3-5-8-15,-11-2 11 0,3 0 0 0,2-1 1 0,-6 0 8 0,2 7-5 0,5-4 1 16,-5-2 17-16,4 6-13 0,11-2 14 0,-10 5-10 16,-8-5-1-16,5 0 8 15,-1-1-9-15,-1-6-12 0,5 8 6 0,-6-3-17 0,4-3 15 0,-2 6 0 16,-4-8-8-16,10 2 17 0,-14-1-18 0,9-3-8 0,8 8 18 15,-3-6-17-15,11-2 20 0,-11 0-6 0,-7-11-16 0,10 11 9 16,7 1-12-16,-2-4 0 0,9 5 4 0,-8-9-5 16,-10-2 5-16,5 7 6 0,2-3-8 0,2 5 8 15,-4 2-9 1,9-1-5-16,-4 2 6 0,2 1-12 0,6 1 12 16,-3 2 6-16,0-2-12 0,-4 3 10 0,-6 1-13 0,8 2-3 0,1-1 14 0,5 0-2 0,6 4 6 15,-12-6 0 1,-2 3-4-16,-1-1 1 0,-1-1-1 15,4 1 4-15,-6 0-4 0,2 2-5 0,1-3 3 0,-3 4 13 0,-2-3-13 16,0 0 11-16,-4 1-15 0,1-2-1 0,2-1 12 16,0-4-13-16,0 0 14 0,0 0-2 15,-13 11-3-15,9 0 9 0,-1-2-10 0,1 2-8 16,3 0 15-16,-1-3-11 0,-8-2 12 0,4 2-8 0,-1 0 5 0,-2-2 5 0,8 2-6 16,-6 0-14-16,2 1 17 0,0-2-6 0,5 1 11 15,-1-1-10-15,-4-3-4 16,4 1 3-16,-32-1-2 0,30-1 1 0,3 1 1 15,-3 1-6-15,27-1 7 0,-25 0 0 0,-2-1 1 16,3-3 4-16,0 0-2 0,0 0 5 0,0 1-6 16,0 0-10-16,0-1 5 0,0 0 6 0,0 0 0 15,0 0 11-15,0 0-11 0,0 8-5 0,0-8 13 16,0 0-12-16,0 0 12 0,0 0-4 0,0 0-6 16,0 0 11-16,0 0-10 0,0 0 13 0,0 0-13 15,-4-7 0-15,11 8-4 0,-4 1 5 0,-3-2-3 0,-1 0 2 16,2 0-4-16,-2 1-6 0,2 1 18 0,-3-2-12 15,1 2 13-15,7 0-15 0,0-1 4 0,0 0 7 16,0 0-3-16,-3 0-5 0,0-1 13 0,-3 0-4 0,0 0 10 16,11-2 3-16,-5 0-1 0,4 1 5 0,-1-1-4 15,-1-2-6-15,2-2-1 0,-2-1-9 0,-1-2 9 16,7 1 1-16,-1-2-11 0,2 0 6 0,5-1-10 16,-3-1-6-16,-1 1 9 0,2-6-5 0,-2 7 6 15,0-4-4-15,0-6 0 0,2 8 2 0,12-4-4 0,-14 1-16 16,5 6 21-16,-3-6-9 0,-6 0 11 0,14 2-35 15,6-5-178-15</inkml:trace>
  <inkml:trace contextRef="#ctx0" brushRef="#br0" timeOffset="135314.03">21224 5937 142 0,'-2'1'26'0,"1"-5"-26"0,1 0-17 0,-3-4 58 0,3 8-12 0,0 0 11 0,0 0-18 0,-3-1 17 0,3 1-18 0,0 0-5 16,0 0 9-16,0 0-11 0,0 0-17 0,0 0 19 16,0 0-17-16,0 0 20 0,0 0 0 0,0 0 0 15,0 0 14-15,0 0-11 0,0 0-1 0,0 0 10 16,0 0-17-16,0 0 16 0,0 0-13 0,0 0-6 0,0 0 12 16,0 0-12-16,0 0-12 0,0 0 30 0,0 0-21 15,0 0 27-15,0 0-12 0,0 0-6 0,-8-14 9 16,8 14-10-16,-1-4-6 0,2 4 4 0,1 0-7 0,-2-8 7 15,4 6-5-15,-2-6-1 0,2 5 0 0,7 3-2 16,-7-3-7-16,3 0 10 0,0-1-12 16,0 1 11-16,-1 1-10 0,1-2 3 0,-1 3 4 15,0-1-3-15,-1 3-12 0,2 1 10 0,-1 0-11 16,1 2 11-16,-2-4-1 0,0 4-6 0,0 1 7 0,2-2-9 16,-4 5-8-16,0-2 22 0,-1 3-7 0,-3 0 12 15,1-2-7-15,-2 6 3 0,2-5 5 0,-5 5-3 16,3-3-8-16,-2 0 12 0,-3 0-15 0,5-4 16 0,-3 10-1 15,-1-6-2-15,1 0 4 0,0 5-6 16,2-11-8-16,-1 0 11 0,1-2 1 0,-1-2 5 16,4 0 12-16,0 0-3 0,0 0 3 0,0 0-5 0,0-1-22 0,11-15 5 15,-6 10-13-15,4-3 9 0,-1-2 1 0,2-3-5 16,1 6 13-16,-2 3-12 0,-1 1-9 0,-1 4 4 16,-3-4-10-16,-1 3 9 0,2 0-4 0,-2 7 4 15,3 2-1-15,5 2 1 16,-10-1-10-16,3 6 13 0,-1 0-11 0,-6-3 11 0,5 8-1 0,-4-3 1 15,0 0 11-15,12 4-8 0,-13-3 3 0,2 1-1 0,2 0-3 16,-11-1 2-16,4-1 12 0,3-2 5 0,-7 0 7 16,5-2-4-16,-1 1-5 0,0-5 13 15,1-1-3-15,-6-1 8 0,5-2 0 0,-2 1-7 16,1-1 2-16,1-3-5 0,2 0-13 0,1-1 10 0,-1-2-6 16,3 0 8-16,-4-4 2 0,2-4-16 15,2 3 4-15,-1-4-7 0,1 2 0 0,1-1-6 0,0 1-6 16,3 0 1-16,-2 2 5 0,0-1-6 15,1 2 10-15,-2 0-10 0,1 2-3 0,-1 3-12 0,0 0-15 0,0 0 6 16,0 0-8-16,10 8-25 0,-7-3-8 16,4 3-14-16,-4-1-66 0,-1 0-134 0</inkml:trace>
  <inkml:trace contextRef="#ctx0" brushRef="#br0" timeOffset="136534.31">21631 9810 244 0,'-5'-5'-29'0,"-1"-2"42"0,3 2 57 0,-6 1 1 0,5 0-5 0,5 2-13 16,-4-4 8-16,10 2-13 0,-13-1-27 0,7 3 32 0,0-3-22 0,-5 1 27 16,7 1-14-16,-3-3-13 0,0 3 7 0,4 1-11 15,-4 2-16-15,0 0 4 0,0 0-13 0,0 0 10 0,0 0-12 16,1 0-2-16,7 1 2 0,-2 4-2 16,-6 0-12-16,3 1 24 0,-2 2-10 0,-1 1 18 15,1 2-3-15,-1 1 2 0,2 3 5 0,-2 1-5 0,1 0-17 16,2 3 24-16,-3-4-17 0,2 3 20 0,3-1-13 0,-3 6-3 15,2 4 8-15,2-6-7 0,-1 2-3 0,-1-1-1 16,1-3-3-16,2 0 4 0,-2-3 8 0,0-4-8 16,2 1 6-16,0-2-8 0,0-1 1 0,-1-2 7 15,0-3-1-15,0-2 5 16,-2-2 6-16,2 0-8 0,-1-2 4 0,1-3-4 0,-1-2 6 0,2-1-9 16,-3-1 3-16,2-2-6 0,-2-2 0 0,0-2-5 0,-1-2 0 15,1 1-1-15,-2-2-4 0,1 1 1 0,1 3-4 16,6 0 2-16,-9 2 0 0,0 5-3 0,-1-1 3 15,-4 2-3-15,4 4 7 0,3 3-23 0,-1 4 6 16,-1 6-11-16,3-2 19 0,-2 1 1 0,2 4 5 0,2 0-3 16,-1 6-2-16,0-2 7 15,0 2-2-15,-1 2 6 0,3 1 0 0,2 2-7 0,-3-1 1 0,-4-1-2 16,6-1-6-16,-3-3 14 0,7-1-7 0,-2-1 10 16,-3 0 2-16,1-2-5 0,0 1 8 0,0-2-8 15,0-3 8-15,-7-2-35 0,1-2-34 16,-3-4-4-16,4 5-117 0</inkml:trace>
  <inkml:trace contextRef="#ctx0" brushRef="#br0" timeOffset="139042.43">18962 8415 140 0,'3'-3'25'0,"1"1"-34"0,-2-1-6 0,3-1 53 0,-5 1 6 0,2-1-22 0,-2 2-19 0,-6-1 8 0,8 0-3 0,3 4-8 15,-4-3 10-15,5 1-12 0,-8-1-7 0,2 2 19 16,0 0-15-16,3-3 18 0,0 2-1 0,-3 0-14 15,0 0 16-15,0 1-16 0,0 0 8 0,-1 0 21 16,0 0-13-16,0-1 17 0,0 0-3 0,1 0-9 16,-2 0 4-16,1 0-11 0,0 0-23 0,0 0 22 15,0 0-14-15,0 0 19 0,0 0-7 0,1 1-10 0,-2 0 6 16,1 0-10-16,0 0-10 0,0 0 17 0,0 0-7 16,-25-2 10-16,26 3 2 0,1 1 11 0,-1-1 16 15,11 0-7-15,-12 0 9 0,-2-1-11 0,3 0 3 16,-9 1-1-16,9-1 15 0,-6 0-5 0,1-1-2 15,10 1 0-15,-8 0-20 0,3 0 8 0,1 1-8 0,-5-1 9 16,0 0-6-16,3-1-9 0,1 1 2 0,-13-2-3 16,14 2-4-16,-6 0-3 0,-6-3-3 0,19 3 2 15,-10-1 12-15,2 2-14 0,-1 2 11 0,-17-2-13 16,10 1 2-16,2-1 10 0,-4 1-7 0,11 1 11 0,-2 2 1 16,-2 2-6-16,1-1 4 0,4 3-5 0,-6-3 2 0,-6 5 6 15,9 3-6-15,-6 2 6 16,7 1-2-16,-1 1-13 0,-6 0 7 0,7 2-11 0,-9-1-6 0,2 2 18 15,4-1-8-15,-11-2 10 0,11 4-6 0,-2-3-3 16,1 2 2-16,3-4-2 0,-2 0 11 0,-5-3-7 16,0 0-1-16,5 1-1 0,-3-1 10 0,1-4 2 15,1 0 8-15,1-3-6 0,-2-3 2 0,5 1 3 16,0-2-9-16,-7-2 7 0,6 0 1 0,1-1-1 16,0 0 4-16,0 0-8 0,0 0-17 0,0-1 9 15,6-12-7-15,6 7 9 0,-8-1-4 0,2-1-8 16,-4-1 3-16,-8-1-8 0,11 2-3 0,0-4 4 0,4 4-2 15,-2-1 3-15,-3-4 7 0,2 4-3 0,0-8 6 16,-9 7-6-16,7-2-10 0,5 1 16 0,6 5-17 16,3-9 18-16,-1 6-8 0,-2 1 5 0,-7-4 5 15,13 0-4-15,-11-1-14 0,-4 1 14 0,8 0-7 0,-11 3 10 16,7-1-3-16,0 0-2 0,-3 3 3 0,-1-2-4 16,0 1-7-16,-1-2 16 15,-1-1-10-15,0 3 11 0,-2-1-3 0,-1 2 1 0,1 1 10 16,-2-2-9-16,0 4-3 0,4 0 8 0,-7 1-10 0,6 1 10 15,-3-1-9-15,0 3-5 0,0 0 2 0,0 0-2 16,0 0-3-16,0 0-5 0,0 0-1 16,0 1 0-16,8 12 0 0,-6-8 5 0,0 2 2 15,2 0 0-15,-3 0-11 0,2 0 18 0,1 1-18 0,0 0 18 0,2 0-5 16,0 0-3-16,-3 0 14 0,0-1-11 16,0-1-4-16,1 3 6 0,1-2-5 0,2 1 7 0,-2 1 2 0,1-6-52 15,0 2-15-15,2 2-20 0,-1-3-81 16,2 0-131-16</inkml:trace>
  <inkml:trace contextRef="#ctx0" brushRef="#br0" timeOffset="140129.97">19710 6225 365 0,'0'-5'55'0,"-5"0"22"0,-3 0 38 0,13 0-92 0,-7 3 3 0,-5 1 7 0,6 1-15 0,-14 0 12 16,15 0-24-16,0 0-5 0,0 0 6 0,-19 2-6 0,18-2-6 15,4 0 5-15,-3 0-6 0,3 2 7 16,-3-2 8-16,0 0 4 0,10 1 9 0,-9-1-7 0,-1 0-12 0,4-1 19 16,-9-1-5-16,5 2 12 15,0 0 4-15,0 1-6 0,4 0 4 0,6 0-5 16,-2 1-19-16,3 2 12 0,-7-1-19 0,-2 0 19 0,-2 1-12 0,6 0-6 15,3 2 8-15,3 3-9 0,-4-1-11 0,4-1 11 16,-4 0-10-16,3 2 11 0,11-2 0 0,-4 4-1 16,2-1 3-16,-9-3-6 0,5 4-15 15,0-2 27-15,-1 2-11 0,6 0 14 0,-5-2-15 0,0 0 4 0,0-4 5 16,0 8-2-16,0-6-9 0,-4 3 11 0,2 1-10 16,-1-7 11-16,-3 4-4 0,-1 4-3 0,0 0 2 15,3-1-4-15,-5 0 1 0,-6-7 3 16,-1 3-2-16,0 1 2 0,-2 2 5 0,0 1 8 15,-2-3 9-15,-5 5-5 0,5-4-8 0,-4 1 8 16,0 1-13-16,-5-2 12 0,2 1-2 0,-2 3-7 0,1-1 8 0,-4 2-11 16,0-2-2-16,0 2 2 0,-1-2-6 0,-4 1 5 15,3 0 0-15,1-3-3 16,0 4 5-16,-1-3-7 0,3-2-6 0,-3 3 9 0,2-4-7 16,14 2 8-16,-18-1 3 0,15-1-33 0,-5 2-17 15,-3-3-14-15,13 3-102 0,0 1-112 0</inkml:trace>
  <inkml:trace contextRef="#ctx0" brushRef="#br0" timeOffset="140982.47">20590 7857 350 0,'-5'-10'53'0,"3"5"14"0,0 0 39 0,6 1-86 0,-4 2 3 0,0 1-2 0,4 2-14 15,-2 1 10-15,-4-5-11 0,4 6-7 0,-2-10 4 16,-7 5-6-16,9-1-2 0,2-4 8 0,4 5-1 15,0-2 7-15,-1 1 17 0,-1 4-22 0,3-1 11 0,-9-4-15 16,13 8 0-16,-7-6 20 0,-4 2-3 0,9 3 12 16,1-3 10-16,-2 3-14 0,2-1 5 0,7 2-7 15,-11 2-7-15,3-1-6 0,2 3-9 16,-3 1 5-16,-1-3-4 0,0 3-1 0,0 2 7 0,-2 0-7 16,6 5-5-16,-2-2 8 0,0-2-13 0,3 1 13 15,1 0 3-15,-5 1-6 0,2-1 15 0,0 2-16 0,-2-1-14 16,0 2 20-16,-3-2-13 0,-1 1 18 0,2-3-2 0,-1 1-11 15,1-2 8-15,1 3-10 0,-5-3-2 0,0-1 10 16,1 3-5-16,7-4 9 0,-5 0 0 0,-4 0-3 16,2-2 4-16,-5 0-5 15,4 5-9-15,4-4 15 0,-2-1-11 0,0-2 12 0,-2-3-15 0,0-3-56 16,4 0-15-16,-7-1-17 0,7 1-68 0,3 2-23 16</inkml:trace>
  <inkml:trace contextRef="#ctx0" brushRef="#br0" timeOffset="141346.72">21265 7833 723 0,'-5'-6'117'0,"1"0"-54"16,-2-3 22-16,0 7-47 0,1-1 12 0,-1 4-43 0,4 8 3 0,-5-5-17 15,5 5-10-15,-1-4 13 0,1 1-5 0,7 2 8 16,-5 2-1-16,0-2-7 0,-3-3 6 0,-3-1-7 0,6 0-8 16,2 4 16-16,0 0-15 0,4-1 16 0,-6-2-6 15,0-2 8-15,0 1 6 16,-1-3-3-16,1 1-11 0,-1 2 13 0,-3-1-4 16,0 3 10-16,1 1-4 0,0 0 1 0,2 3-1 0,4 0 1 15,-6 1-4-15,-1 6 4 0,0-1-8 0,-8 3 7 16,7 3-1-16,-1-5-12 0,-2 1 9 0,3 9-12 15,-3-1-3-15,-2 4 14 0,2 5-9 0,5-5 11 0,-7 2-1 0,2 5-5 16,-8-3 10-16,-5 2-10 0,2 1-11 0,4 0 13 16,4 0-51-16,-10 1 28 0,17-1-128 15</inkml:trace>
  <inkml:trace contextRef="#ctx0" brushRef="#br0" timeOffset="142554.18">20351 9719 454 0,'0'-5'46'0,"0"2"123"0,0 3-152 0,0 0 0 0,0 0-11 0,0 0 6 0,0 0-12 16,0 0-6-16,0 0 8 0,0 0-10 0,0 0-13 0,0 0 30 15,0 0-18-15,0 1 23 0,0 0-15 0,0 0 4 16,0 0 5-16,0 0-5 0,0 0-10 0,0 0 28 15,0 0-5-15,0 0 17 0,0 0 11 0,0 0-8 16,0 0 7-16,0 0-10 16,-1 0-25-16,-1 1 18 0,-15 27-19 0,9-21 21 0,4-1-6 0,-2 5-19 15,-3-2 11-15,3 0-16 0,-6 1-3 0,-4-1 6 16,1 1-8-16,-5 2 9 0,9 0 0 0,-5 1 0 16,6 4 7-16,1-5-7 0,-8 3-6 0,3 0 9 15,-1-6-9-15,-3 7 9 0,3-3-4 0,-3-5 6 16,0 4 3-16,1-3-2 0,0-1-12 0,1 1 14 0,-1-2-11 15,5-1 13-15,-3-4-1 0,2 0-2 16,2-2 7-16,3 3-9 0,0-3-4 0,1-1 13 0,3-1 9 0,-1-7 3 16,5 5-6-16,-1-1-3 0,1-2 3 0,1 0-5 15,1-1-11-15,1 0-4 16,2 1-2-16,1 5-1 0,2-2-2 0,-3 0-4 0,4 3 2 0,1-1-3 16,-4 2-11-16,2 2 20 0,0-2-11 15,-1 4 16-15,0-2-3 0,1 1-9 0,-1 3 7 0,1-5-9 16,0 2 0-16,3 4 11 0,2-2-3 15,-4 3 6-15,3-2-8 0,-2-2 1 0,1 0-5 0,5-1 3 16,-4 2-10-16,6-1 18 0,-2 1-10 0,6-1 12 0,1 1-7 0,-2 1 0 16,2-2 7-1,0 1-7-15,-1-1-11 0,-3 0 17 0,1-1-16 16,-6-1 16-16,4 2-4 0,-1-1 3 0,-2-1 4 0,1 0-7 0,-3 0-10 0,-2-1 12 16,2 0-4-16,0 1 8 0,-3-2 4 15,0-1-13-15,-1 1 8 0,-3-1-11 16,-1 0 5-16,1 0 0 0,-5 0-1 0,0 0 0 0,6 1 1 0,4 2-8 15,-4-2-23-15,6 2 0 0,-9 1-105 16,-6 1-211-16</inkml:trace>
  <inkml:trace contextRef="#ctx0" brushRef="#br0" timeOffset="170893.5">7825 12017 392 0,'2'-11'349'0,"-4"-1"-146"0,-1 1-195 0,-3 2 1 0,5 3-18 0,1 2 15 0,0 0-10 0,28 1 11 16,-28-4-5-16,5 3-2 15,-5 1 8-15,-17-4-8 0,14 0-8 0,-2 0 35 16,4 0-1-16,-15-2 15 0,13 3 11 0,9 0-23 0,-1 1 4 0,6 3-11 16,-14-4-17-16,-9 0 7 15,7 4-7-15,2-1 8 0,-1 2-9 0,-3 2-8 0,-6 1 4 0,0 1-6 16,-2 4 1-16,2 1 1 0,-1-1-11 0,-2 4 9 0,2-2 5 15,0 1 4 1,2 2 9-16,3-1-6 0,-4 7-6 0,5-4 15 16,-1-2-13-16,3 1 15 0,3-2-2 0,1 0 0 0,2 3 2 0,3 1-6 0,1-4-12 0,1 1 19 15,3 0-4-15,1-6 10 16,4 7-9-16,3 0-13 0,-3-4 5 16,7-2-7-16,-4 3-2 0,2-3 9 0,4 1-11 15,-7 13 10-15,4-9-3 0,-2-2-3 0,-10 4 4 16,3-5-4-16,-9 4 8 0,1 5-13 0,1 3 7 15,3 0-10-15,-6-2 8 0,-9-1 1 0,1 0 0 16,-9-2 0-16,8 0-6 0,-2-2 9 0,-1-2-10 0,-1 1 11 16,-6-4 9-16,0-1-3 0,4-1 14 0,1-2-13 15,-1 0 2-15,0-2-3 0,0-2 3 0,-1-2-2 16,4 0 3-16,4-4 0 0,1 0-9 0,3-1 2 16,2-3-50-16,1-4-36 0,1 0-33 0,6 1 5 15,-2-4-60-15,7 3-91 0</inkml:trace>
  <inkml:trace contextRef="#ctx0" brushRef="#br0" timeOffset="171330.13">8191 11982 589 0,'0'-14'349'0,"1"4"-268"0,-1 0-86 0,-5 4 5 0,5 3 6 0,-2 0-12 0,1 0 9 0,4 1-13 0,-5-1 3 0,-4 0 9 16,0-1-7-16,-4 0 9 0,3 0 13 0,3 0 18 16,4 4 15-16,0 0-4 0,-1 0 16 0,-1-1-41 0,1 0 2 0,-20-9-15 15,13 11-7-15,1 2-4 0,2 2-2 0,-3 1 0 16,2 2-8-16,-2 0 13 0,-2 2-1 0,4 1 5 16,-1 3-6-16,1-1 2 0,2 1-3 0,-2 2 1 15,1-2-15-15,3 2 29 0,0 1-18 16,3-2 20-16,0 1-17 0,2-1 9 0,0-5 7 15,2 3-3-15,2-3-6 0,5 7-1 0,-1 3-7 0,0-6 5 0,3 7 12 16,1-12-7-16,2-3 9 0,-2 6-12 0,3-5-9 16,-1 5 18-16,-2 0-12 15,-6-3 15-15,3 3-9 0,2-3-10 0,-7 1 6 0,13 1-6 0,-12-1 7 16,-4 3 2-16,-1-2 3 0,-22-1-3 16,14 2 2-16,-8-1 4 0,8 3-2 0,20-1 3 15,-25-3-6-15,3 4 10 0,-11-8 2 0,-10 2 3 16,15-3-2-16,-1 3-4 0,3-4-5 0,-2 0 4 0,1-1-8 0,-4-6 9 15,7 5-8-15,-2-4 9 0,2 1-3 0,3-3-31 16,0-2-30-16,5 3-3 0,-2-2-89 16,1-2-80-16,0-1-89 0</inkml:trace>
  <inkml:trace contextRef="#ctx0" brushRef="#br0" timeOffset="171788.36">8680 11985 1264 0,'9'-10'35'0,"8"0"-13"0,-12 5-35 0,-4 3 5 0,-1 1-15 0,-22 0 12 0,14-2-10 0,8 3 7 16,-4-5 9-16,0 1-6 0,6 1-1 0,-9-4 23 0,4 1-6 15,6-1 14-15,-7 1 11 0,-4 0-10 0,3 1 4 16,0 3-7-16,5 2-6 0,0 0-10 0,-13-5-1 0,7 4-2 0,-2 1-1 0,0 1 1 15,2 1 1-15,1 1-1 0,-2 2 7 0,-1 0-5 16,-2 0 4-16,-1 1-4 0,3 2 12 0,-1 0-3 16,2 3-2-16,3 0 0 0,-2 0-1 0,5 3-5 15,0-2-2-15,-1 1 1 0,5 1 4 0,0-2-1 16,3 5 8-16,4-5-10 0,0-1-9 0,1-1 20 16,2-3-13-16,1 6 16 0,4 3-12 0,3-1 2 15,0-2 3-15,-4-6-2 16,4 3-1-16,-2 4-3 0,-4 3-8 0,-4-1 5 15,2-3 1-15,-1 3-1 0,-2-1 4 0,-7 2-6 16,0 2-11-16,-3-5 22 0,-2 2-10 0,8 1 14 16,-8 1 4-16,-5-2-1 0,-6-2 13 0,1 0-10 0,-8-3 6 0,4 1-2 0,0-3-9 0,3 0 7 15,0-1-1-15,-10-4-6 16,7 4 3-16,-6-5-7 0,2-1 1 16,7-2 3-16,0 0-5 0,2-1 1 0,2-4-25 15,1 2-37-15,1-5-26 0,3-3-5 0,3 2-94 16,1-4-100-16</inkml:trace>
  <inkml:trace contextRef="#ctx0" brushRef="#br0" timeOffset="172120.06">9138 11917 1399 0,'-1'-5'2'0,"1"5"-13"0,0 0 5 0,0 0-11 0,-16-6-9 0,16 6 27 0,0 0-7 15,13 0 14-15,-1 2-5 0,-9-1 19 0,2 1 9 0,-4 0-1 16,7 2-8-16,-1 0 8 0,2 2-11 16,-5 2 11-16,1 0-23 0,3 6-2 0,-1-2-5 0,-10 4 2 15,6-1-6-15,3 3 3 0,-2-1-6 0,7 1 6 16,-3 4 6-16,-4-2-5 0,1 11 12 0,2-1-13 15,-3-3-15-15,0 4 27 0,-6-7-14 0,-3 5 19 16,5-1-19-16,-4-4 8 0,3 1 0 0,2-4 4 0,-6-2-8 16,3-2 15-16,2-1-10 0,-2-5 14 0,7 0 3 15,-1-3-4-15,-8-4-2 0,5 0-7 0,-1-4-44 16,2 3-52-16,-1-4-42 0,7-4-1 0,-8-2-127 0</inkml:trace>
  <inkml:trace contextRef="#ctx0" brushRef="#br0" timeOffset="172278.43">9273 11937 923 0,'0'-5'150'0,"2"-3"-110"0,0 1 3 16,-8-1-5-16,7 3-11 0,2 0-13 16,3 1-6-16,13 2 0 0,-7-1-15 0,-1-1 12 0,2-1-6 15,-4-2 7-15,2 0-8 0,4 2-18 0,-4-3-20 16,1 3-5-16,3 2-98 0,-1 2-109 0</inkml:trace>
  <inkml:trace contextRef="#ctx0" brushRef="#br0" timeOffset="172437.45">9376 12158 641 0,'-3'11'79'0,"1"-1"5"16,0-1 34-16,1 3-30 0,1-3-20 0,0 2 9 0,1-3-18 15,4-4-7-15,2 0 5 0,4-4-3 0,-1 1 2 0,4-5-26 16,1-1-10-16,1-1-1 0,4-6-10 0,1 5-3 15,1-8-31-15,1-2 1 0,4 3-154 0,-12-1-275 16</inkml:trace>
  <inkml:trace contextRef="#ctx0" brushRef="#br0" timeOffset="173457.87">10220 13038 531 0,'-3'-7'55'0,"3"2"173"0,0 0-227 0,0-4 1 0,-1-4 1 0,1 2-1 0,2 6-7 0,3 2 8 0,1 3-8 15,-2-2 8-15,3-5 0 0,0 6 18 0,-1-3 11 16,1-1-1-16,-1 0 6 0,1 4 16 0,0-1-18 16,1 5 18-16,0 0-20 0,0-5-17 0,2-1 7 15,-2 4-13-15,0 1-10 0,3 1 3 0,-2 6-10 0,6-3 7 16,-4 3-8-16,0 5 8 0,0 1 2 0,5-1 1 15,-5 4-5-15,-3-5 6 0,-3 2-11 0,-5 3 11 16,4-3-4-16,8 4 3 0,1-2 9 0,-15-4-7 16,7-1 2-16,-6-2 0 0,-2-2-3 0,7 2 5 15,-8-4 13-15,1 0-5 0,-4-1 12 0,22-2-11 0,-17-1-3 16,2-2 18-16,0 0-15 0,-15-1 18 16,17-1-3-16,-5-4-13 0,2 1 6 0,-9-3-10 15,7-3-11-15,1-3 15 0,-6 1-9 0,8-4 11 16,8 0-18-16,-7-4 4 0,6-6-2 0,1 4 2 0,-8-1 0 15,8 3-8-15,-2 6 1 0,13 0-2 0,-12 0 0 16,-1 4-5-16,2-2 6 0,-12 5-6 0,8 4-6 0,10 4 9 16,-3-1-11-16,8 0 11 0,-3-1-2 0,-8-1-3 15,-1 7 6-15,-1 3-7 0,2 2-7 0,1 2 19 16,0-4-13-16,-8-3 15 0,3 0-5 0,-5-4-2 16,0 3 10-16,2 3-10 0,-1 4-12 0,1 0 22 15,-1-6-15-15,-5-1 19 0,1-5-2 0,0 3-11 16,0 5 11-16,4-6-12 0,0 0 1 0,0 0 13 15,-14-6-12-15,10 3 16 0,2-5-6 0,-2-1-2 0,4 1 2 16,0-2-5-16,1 2 0 0,4-4 0 0,0 3-2 16,7-1-1-16,-6 1-11 0,5 4 11 15,1 1 0-15,0 3 6 0,2 5 0 0,0 2-9 16,-2 2-1-16,0 3-3 0,-2 1 7 0,-4 5 0 0,1 2 9 16,-4 4-6-16,1 0 1 0,-3-4 2 0,-1 3-1 0,-3-4 3 15,1 1 4-15,-1 0-9 0,-2-5 3 16,1 0-1-16,-1-3 12 0,1-3-7 0,-2-1 12 15,-1-3-9-15,0-1 11 0,0-5-1 0,2 1-3 0,0-3 3 16,2 0-3-16,-1-1-56 0,1-3-37 0,-4-3-9 16,4-6-115-16,-1-1-133 0</inkml:trace>
  <inkml:trace contextRef="#ctx0" brushRef="#br0" timeOffset="173876.3">10688 12765 741 0,'3'-14'119'0,"-2"1"-104"0,0 0 8 0,-1 0-11 0,1 2 5 0,-1-1 4 16,1 1-10-16,1 0 10 0,-2-2 9 0,0 2 2 0,-1-4 20 15,-1 1-15-15,0 3 4 0,1 2 10 0,-4 2-10 0,-2-3 12 16,3 2-10-16,0 1-17 0,4 7 4 15,0 0-8-15,-11-8-18 0,6 9 10 16,2 4-16-16,-7-5 14 0,6 7-12 0,0 4 2 0,-5-13 4 0,3 16-3 16,0-1-8-16,0-3 15 0,6 15-3 0,6-10 9 15,-9-5-3-15,3 2-3 0,-3 0-4 0,-1-2 3 16,6 3-1-16,-2-3 2 0,2-6 6 16,-2-4-2-16,0 0 8 0,0 0-8 0,0 0 6 0,14 7-4 0,-10-11 12 15,4 4-10-15,0-4-4 16,-7-6 0-16,7 3 2 0,-2-5-3 0,0 1 3 0,4-2-6 15,-3 1-5-15,-3 0-9 0,-3 0-3 0,0 7-2 16,-1-4 0-16,-1 1-8 0,1 7 2 0,0 1-6 16,0 0-4-16,0 0 3 0,-7 8-7 0,5 0 7 0,-2 2 11 0,0-5-38 15,1 3-15-15,2 0-15 16,1 3-72-16,0 4-42 0,3 0-71 0</inkml:trace>
  <inkml:trace contextRef="#ctx0" brushRef="#br0" timeOffset="174763.46">11211 12981 434 0,'0'-6'60'0,"0"1"146"0,2-1 70 0,2 2-194 0,-3 0-29 0,-1 4-32 0,0 0 1 0,10-5-10 15,-4 2-10-15,3 2 2 0,3 2-11 0,-3-4 10 16,4-1 4-16,4 0-6 0,-1-1 10 0,1-5-9 0,0 9 4 16,1-2-13-16,-6-1-33 0,-1 4 6 0,3 0-98 15,-3 0-157-15</inkml:trace>
  <inkml:trace contextRef="#ctx0" brushRef="#br0" timeOffset="174906.47">11307 13062 450 0,'-14'7'98'0,"5"4"64"0,-4 0-21 0,3 2-52 15,2-1-29-15,-2-3 8 0,8 0-33 0,0-2-6 16,0-3-1-16,2-4-1 0,0 0-11 0,2 9 23 16,6-6-19-16,8-2 20 0,-2-4-19 0,3-2-12 15,0 0-13-15,-4-4-11 0,4 0-125 0,8-3-253 0</inkml:trace>
  <inkml:trace contextRef="#ctx0" brushRef="#br0" timeOffset="177272.83">11981 12851 710 0,'1'-7'3'0,"0"-2"4"0,0 2-8 0,1 0 7 0,-2 0 4 0,0-1-4 16,3-1-3-16,-5 0-1 16,2-2-4-16,0 1 56 0,2 0 4 0,-2-2 19 0,-2 3 7 0,-1-1-26 15,1 2-4-15,-2 1-7 0,0-5-26 0,1 3-4 16,-2-2-12-16,-2 5 8 0,1 4-6 0,-1 2 1 16,-2 1 4-16,2-3-6 0,1 0-13 0,-2 1 10 15,4 2-6-15,-7 2 6 0,5 1-2 0,0 1 5 16,2 2 2-16,4 3 0 0,-6 0-1 0,-2 1 3 0,-1 1 1 15,13 3 2-15,-11 0 16 0,3 4-3 0,-6-2 4 16,-10 4-6-16,16 0-13 0,2 0 14 0,3 2-2 16,8-3 7-16,-8 1-6 0,-5 1-14 0,8-5-1 0,5 1-4 15,-10 0-10-15,1-2 20 0,-2 2-9 0,-21-4 14 16,25 0-13-16,3 2 3 0,3-3 4 0,-2 1-2 16,6-5-7-16,-6-3 14 15,3-2-12-15,-9-2 14 0,6 2-9 0,11-1 6 16,-2-3-1-16,19 0 1 0,-22-4-13 0,3-1 1 0,-4-7-6 0,3 3 2 15,1-3-5-15,-1-7-6 16,3 7 6-16,-4-2-6 0,1-1 5 0,0 8 1 0,-4-7 1 16,2-3 0-16,-5 5 2 0,-1 5-4 0,0 7-2 15,-9 3 0-15,6-1 3 0,-3-2-17 0,0 0 11 0,0 0-11 0,0 5 16 0,1 4 5 32,-1 6-4-32,5-4 5 0,-6-2 4 0,1 1-2 15,0-2 7-15,-8-1-5 0,8 1 4 0,0-2-3 16,4 3-5-16,2 3 4 0,-1-4 5 0,1 3-9 15,1-5 12-15,-6-3-10 0,3-2 11 0,3-1-5 0,1 0 2 16,7-1-2-16,-1 2-10 0,-5-1 8 0,2-4-12 16,-3-2 11-16,1-4-21 0,5 2-8 0,-3 0-3 15,-3-7-2-15,-3-1-12 0,-4-2 22 0,0-2-11 16,-1 1 17-16,0 5 9 0,6-1-1 0,-11-2 14 0,-6 2-10 16,13-1 17-16,-15 0-25 0,13 5 3 0,3 2-9 15,-4 0 27-15,-3 6 0 0,2-2 10 0,5 2-8 16,-16 0 9-16,5-1-10 0,1 3 4 0,-9-1-6 15,19 1 1-15,8 2 0 0,-11 0-8 0,6 2 8 16,-6-3 5-16,4 2-13 0,7-2 4 0,5 0-8 16,-6-1 5-16,1-2 3 0,-2 0 4 0,3 0-3 15,6 1 1-15,1 1-11 0,-1 1 3 0,-9 0-4 0,4-2 2 16,-4-1-2-16,-2 1-1 0,3 1 0 0,1 1-14 0,-4 1 20 16,0 0-11-16,-3 1 11 0,-1 2-13 0,-1-1 5 15,-1 1 0-15,-1 0 2 0,0 0-5 0,0 2-3 16,-1 0 4-16,-3-1-4 0,0 0 3 0,-1 0 3 15,2 1-2-15,1 1 3 0,-3-1 5 0,1 2 1 16,-4-2-2-16,4-1 2 0,0-3 1 0,-2-3-1 16,0 0 5-16,1 1-5 0,2 1 5 0,3 2 0 15,0-3 1-15,0 0 0 0,0 0 3 0,0 0-4 16,0 0 3-16,-3-7-3 0,4 1 5 0,4-1-6 0,1 0 3 16,4 1-5-16,-7-3-5 0,9-7 1 15,-16 15 7-15,27-17-11 0,-13 11-2 16,-2-2 0-16,-1 3-3 0,1 0 3 0,-1 0 0 15,1 2 0-15,-4 3-7 0,3 1-10 0,-1 3 9 0,-1-2 12 16,4 0 0-16,-4 0-3 0,-1 3-9 0,1 1 1 0,-2 1-3 16,1 0 3-16,0 0 7 0,0 1-4 0,-4 1 5 15,2-1 1-15,-1 0 2 0,0 0-2 0,2 0 1 16,-3 0 4-16,1-1-7 0,-1 1 8 0,1 0-8 0,0-4 12 16,-1-3-6-16,0 0 1 0,0 0-2 0,0 0-1 15,4 13 11-15,-2-12-3 0,-2 0 7 0,4 2-6 16,-4-3 5-16,0 0 0 0,0 0 0 0,11-12-4 0,-3 9-7 15,-4-5-3-15,2-2 1 0,7 3 5 0,-6-3-5 16,2-1 2-16,0 2-3 0,-3-4-2 0,8 1-4 16,-7 0 5-16,1 1-4 0,-1 1 7 0,-7 3-5 15,2 1-2-15,2 2-1 0,-1 3 3 0,-6-1-10 16,3 2-4-16,-1-1-1 0,1 2 0 0,-1 1 9 16,3 1 8-16,-3 3-3 15,0-1 11-15,2 2-7 0,-6 1 6 0,11 1-7 16,-9 2 1-16,3 0 0 0,2 0-4 0,3 2 3 0,-1-4 1 0,2 2 3 0,1 3 2 15,-11-5 1-15,8 3 0 0,3-1-7 16,-2-3 1-16,7 4-1 0,-8-2 7 0,0-1-6 16,-2 1 6-16,-5-3-6 15,3 1 5-15,0 0 1 0,-3-1-3 0,-1-5 1 0,-2-1-14 0,6-1 20 0,-8 4-10 16,3 3 15-16,9-4-3 0,-6-2-2 0,-1-3 3 0,7-11-3 16,-12 7 1-16,1-9-2 0,1 5 2 0,-2 3 0 15,3-5 1-15,6 3-5 0,1-6 3 0,11-3-3 16,-9-5 0-16,2-1-2 0,-2-3 1 0,-7-3 1 0,10 0-2 15,2-5-3-15,10 4 0 0,-1-5 1 0,-2-4 9 16,2 5-13-16,-15-8 2 0,12 4-5 0,-4 5 7 0,-4 1-4 31,8 9 2-31,-5 0-2 0,-4 1 2 0,-2 1-7 16,0 2 0-16,-8 2-3 0,4 3 1 0,-3 3 1 0,-1-1-2 0,1 5 2 0,1 2 5 0,2 6-8 16,0 0 1-1,0 0-3-15,0 0 8 0,0 0-11 0,-13 1 2 0,10 7-5 0,-5 1 5 0,3 6 7 31,-1 0 3-31,0 7 2 0,2 0 9 0,1 2-10 16,-1 3 3-16,4 2-4 0,-4 1 6 0,2 1 1 16,3-1-10-16,-1 3 6 0,0 0 4 0,0 0-7 0,-1 1 16 15,4-3-14-15,2 0 5 0,-4-3-2 0,4-2-3 16,-5 0 1-16,5-3 3 0,2-1-1 0,-5-1 4 16,8-3-3-16,-5-1 7 0,1-5-8 0,3-1 4 15,-7-2-5-15,5-2 4 0,1-1 2 0,-1 0 0 0,1-2 0 16,-2-1 0-16,3-2-11 0,2-1 0 0,-3-2-5 15,0-4-8-15,1-1-2 0,1-1-4 0,0-2 4 16,-1-1 0-16,1 2 12 0,-2-3-3 0,2-1 7 16,-5 6 3-16,-1-2-5 0,-1 3 6 0,-2 2-6 0,2 2 4 15,-2 1-2-15,-1 1-4 0,0 0 2 0,0 0-10 16,0 0-5-16,0 0 6 0,4 3-3 0,-5 1 23 16,0 2-5-16,-1 0 10 0,1-1-9 0,1 3 4 15,0 2-1-15,0-1-1 0,0-1 3 0,3 3 5 0,-2-6-7 16,1 3 0-16,-2-8 0 0,4 8 4 0,0-1-1 15,0-3 1-15,2-2-1 0,-2-1 11 0,1 1-11 16,5 0 1-16,-4-3-5 0,3 1 10 0,-5-4-5 16,0-4-1-16,-4 1-3 0,7-3-4 0,-3-2-18 15,-4 2 8-15,9 2-12 0,-11-4 12 0,2-2-2 16,2-1 2-16,-8-1 0 0,5 2 9 0,-3 0-3 16,-1 1 3-16,-4 2-4 0,6 0 3 0,0 5-10 0,2 1-1 15,10 2-3-15,-7 2-1 0,-4 2 9 0,-4 2 5 16,-2 3 0-16,0 1 3 0,3 2 7 0,2-1-5 15,0 1 7-15,2 2-1 0,-1-1-2 0,3-1-3 16,4 3 1-16,-5-5-5 0,0 2 0 0,2-1 4 0,-3-2-2 16,7 4 4-16,-1-4 6 0,4 3 3 0,-5-3 1 15,7 0-7-15,-1 0 5 0,-6-8-7 16,9 5 9-16,-8-4-4 0,6-1-4 0,1 3 5 0,-15-5-4 16,10 0-4-16,-2 0-5 0,2 0-12 0,9-5 6 15,-8 1 0-15,-3-2-6 0,1 0 9 0,1 0-10 0,0-2 5 16,2-1 7-16,0-3-2 0,0 4 3 15,-2 0 6-15,2-1-11 0,2 5-3 0,2 1-2 16,2 1 7-16,-3 4-11 0,-2 1 10 0,1 1-11 0,-2 3 6 16,-1 1-4-16,-1 2-4 0,-5 2 4 0,4-1 12 0,-2 2-6 15,1 0 9-15,-2 0-8 0,2 2 6 0,-2-3 0 16,0 1-4-16,1-1 1 0,-3-3 7 0,2 1-3 16,-2-2 6-16,-3-1-7 0,2 3 3 0,0-3 1 15,-2-2 0-15,2 0 1 0,-1-3 5 0,0-1-9 16,1 3 7-16,0 0-8 0,0 0 7 0,-6-12-5 15,6 2 4-15,2 1-4 0,2-1 8 0,-1 1-8 16,2-1-1-16,3-1-1 16,-3-2-18-16,2 0 20 0,1 2-16 0,-3 0 17 0,4 4-10 0,0 3-10 15,1 3 11-15,-2 2-10 0,-1 4 12 0,-1 0-14 0,2 4 4 16,-3 2-7-16,-1 0 11 0,3 3 4 16,-5-1 2-16,2-1-1 0,-1 1 0 15,1-2 6-15,-2 0-4 0,-6-1 4 0,4-4-6 0,-2-3 8 16,3 1 3-16,-1-4 1 0,7 3-10 0,-7-3 16 15,0 0-6-15,1-1 11 0,-4-5-4 0,3-3-5 16,0 1 1-16,3-5-2 0,-1-1-1 0,3-2-5 0,-4-2 3 0,7-2-4 16,-8-1-1-16,0-3-4 0,1 1-3 0,-6-5 2 15,4-1-2-15,-1-5 7 0,1 0-1 0,5 2 1 16,-3-4 0-16,4 6 3 0,-4-4 1 0,-1 2 0 16,7 5 9-16,-5 5-15 0,4 7 6 0,-4 6-7 15,-3 2 14-15,1 5-7 0,0 2-4 0,0 0-1 0,0 0-3 16,2 10 2-16,-2-3 7 0,-2 3-4 0,0 3 6 0,2 0-3 15,0 2 2-15,1 1 1 0,1 1 4 0,2 3-10 16,-2-1-2-16,1 4-1 0,2-2 8 0,-2-1-6 16,3 1 5-16,0 4-6 0,-2 3 4 0,1-3-2 31,-4 1 5-31,6-4-4 0,-6-1 0 0,-1 0 5 0,3-1-9 0,-4-1 3 0,7-3-27 0,-6-1-28 16,1-4-58-16,4-1 12 0,-5-4-152 0</inkml:trace>
  <inkml:trace contextRef="#ctx0" brushRef="#br0" timeOffset="177431.86">13513 12848 1679 0,'1'-8'55'0,"4"3"-39"0,0 2-4 0,-2 2-9 0,2 1-5 0,3-3 2 0,1-1 1 0,2-2-1 0,-1 1 6 16,5-3-18-16,-11 1 3 0,10-1-9 0,0-2 9 15,-6 1-70-15,9-1-49 0,-7-1-13 0,3 1-196 0</inkml:trace>
  <inkml:trace contextRef="#ctx0" brushRef="#br0" timeOffset="177653.19">12752 12667 1417 0,'-14'-5'59'0,"3"0"-29"0,1 5-1 0,-4 0-8 16,14 1-10-16,-1 0 2 0,5-2-10 0,11-1 7 16,-5-4-10-16,13 2-23 0,8-2-4 0,7-6-10 15,4-1-32-15,5 3-54 0,2 0-55 0,16 4 1 16,-3-1-135-16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01T02:54:51.9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1987 11114 323 0,'-1'-2'184'0,"-3"-1"-59"0,4 3-109 0,0 0 7 0,0 0-38 0,0 0 5 0,0 0 8 0,0 0-6 0,0 0-7 0,0 0 22 16,1-1-11-16,1 0 15 16,-1 0-4-16,-1 0 11 0,1 0 4 0,0 0 1 0,0 0-11 0,0 0 25 15,0-1-9-15,1-1 15 0,-1 1-5 0,-1 0 2 16,28-30-2-16,-23 27 2 0,-1-1-9 0,0 1 2 15,3-2-6-15,2 0 4 16,0 1-10-16,2-4 4 0,4 2-1 0,-1-3 0 16,-3-3-17-16,5 0 13 0,2-3 0 0,7-3 5 0,4 1-9 0,4-6-1 15,-3 1-1-15,1-4 2 0,-2-2 4 0,0 2-5 16,0-3-6 0,-1 0 5-16,-1 2 10 0,1-3-16 0,-4-1 12 0,2-1-16 0,3-2 1 15,4-3 11-15,5 1-8 0,2-3 9 16,1 2-12-16,-2-1 3 0,-4-3 0 15,0 4 2-15,-1-5 6 0,-3 3-12 0,-1 3 5 16,-5-2-7-16,-1 2 9 0,0 1-6 0,-4 1 2 16,6 6-2-16,-2 1 6 0,3 6-11 0,1 2-1 15,-4 0-3-15,0 2 5 0,-7 0-1 0,-1 2 8 0,-1 4-8 16,-4-1-2-16,-1 3 2 0,-2 1-6 16,-2-1 6-16,2 2 4 0,-4 2-5 0,0-1 5 0,0 2-6 15,1-1-5-15,-1 2 11 0,0 0-11 16,-2 1 10-16,0-1-3 0,1 1-18 0,-1 1-8 0,-1-2-9 15,1 2-35-15,-2-2-6 16,0 5-20-16,0 0 4 0,0 0-35 0,0-1-74 0,0 0-11 0</inkml:trace>
  <inkml:trace contextRef="#ctx0" brushRef="#br0" timeOffset="359.72">3006 9709 915 0,'-7'-11'159'0,"1"4"-119"0,2 2 9 0,4 5-11 0,0 0-33 0,0 0 8 0,9 5-27 0,-1 2 20 0,0-1-12 0,8-1 6 15,0-1 7-15,8-3-4 16,2-2-6-16,-2-4 6 0,2-1-9 0,-3-6 9 15,2 2 4-15,-1 0-7 0,-3-2 7 0,1 2-9 0,-3 0-12 0,-1 0 22 16,-3 2-12-16,-1 1 15 0,1 3-10 0,-3 2 3 16,0 2 3-16,-1 3-2 0,-1 2-16 0,-4 4 21 15,0 2-3-15,3 5 12 16,-6 0-1-16,2 8-2 0,-1-2-1 0,-5 3 0 0,0 1-14 0,-1-1 11 31,3-1-9-31,-5-1 10 0,3 1-12 0,-2-2 3 16,2 1 3-16,-2-2-1 0,0-3 0 0,2 3-3 15,-6-6 3-15,5 1-2 0,2-1-2 0,-4-6-40 0,3 1-39 16,3-6-3-16,1-2-120 0,-3-3-80 0</inkml:trace>
  <inkml:trace contextRef="#ctx0" brushRef="#br0" timeOffset="828.91">3530 9081 1294 0,'-11'-6'9'0,"-1"-1"13"16,3 6-21-16,-2 1 17 0,6 2-26 0,0 5-10 16,-5-1 13-16,4 7-13 0,2 1-3 15,1-1 21-15,3 2-13 0,-1-6 18 0,-1 2 8 16,0-3-14-16,1-1 8 0,-1 1-12 0,1 1-4 15,1 3 5-15,-4-1 3 0,4 1 1 0,0 2 1 16,2 2 6-16,3 2-4 0,-2 6 6 16,2 0-3-16,3 1 9 0,1 2-8 0,4 0 7 15,1 0-17-15,1-2 6 0,1-1 1 0,-2 0 1 16,2-5-6-16,3-1 12 0,-2-2-14 0,-1-3 13 16,1-1 2-16,-1-3-6 0,1-3 16 0,-1-3-15 15,0-2-4-15,-3-4 14 0,0 0-10 0,-1-5 13 16,-1-4-7-16,2-4 1 0,-3-7 2 0,-2-2-1 15,3-3-7-15,-5-2 6 0,4 2-13 0,-6-4 11 16,-2-2-1-16,0 2-3 0,-4-2 10 0,-1 0-10 16,0 2-4-16,-5 0 2 0,-3 4-3 15,1 0 4-15,-1 3 1 0,-3 3-8 0,2 6 0 0,-4 5-2 16,0 4-12-16,-1 2 14 0,-4 3-8 16,-3 10 9-16,-2 6-17 0,-2 8-3 0,-5 5 0 15,0 5 0-15,2 3 7 0,-1 9-64 0,-2 0-100 16,-4 7 7-16,-7 4-314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4-09T09:35:13.4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8 9417,'11'10'4128,"-11"-10"0,0 0-258,0 0-2967,10 1-645,2-1 258,6 0-258,7-2-645,-1-3-1806,3-2-1548,8 7-516,-8-4-129,1 4-129</inkml:trace>
  <inkml:trace contextRef="#ctx0" brushRef="#br0" timeOffset="172">174 171 4644,'-25'53'4386,"22"-31"-129,3-22-258,1 14-3096,19-8-3225,1-15-645,17 2-387,-6-14-774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3-30T10:02:24.9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3-30T10:05:43.9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18 21 11223,'-10'-14'4128,"10"14"0,0 0-129,-9-10-3741,9 10-903,0 0-1419,0 8-1935,0-8-258,7 12-129,-7-12-129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4-09T09:35:13.49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8 9417,'11'10'4128,"-11"-10"0,0 0-258,0 0-2967,10 1-645,2-1 258,6 0-258,7-2-645,-1-3-1806,3-2-1548,8 7-516,-8-4-129,1 4-129</inkml:trace>
  <inkml:trace contextRef="#ctx0" brushRef="#br0" timeOffset="172">174 171 4644,'-25'53'4386,"22"-31"-129,3-22-258,1 14-3096,19-8-3225,1-15-645,17 2-387,-6-14-774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9/6/2026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ECF5807F-81AA-DFE6-BD80-9A8E399C88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C55B8421-72F2-2708-A968-7BC606FA1C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2343A61-EC7E-16BF-E331-D699881A5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408CE5B-C049-4DA0-BDCD-D48B5F6CE62B}" type="slidenum">
              <a:rPr lang="en-US" altLang="en-US">
                <a:latin typeface="Times New Roman" panose="02020603050405020304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3BF3A1-69F4-5947-7F8F-E4927D3534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C3D3C8-008A-8078-D383-C9AF235355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A79764-0A45-F76B-4057-4D1AA9312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6BA75B-8AFE-49AE-A6A2-83FE43486C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591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png"/><Relationship Id="rId3" Type="http://schemas.openxmlformats.org/officeDocument/2006/relationships/audio" Target="../media/audio1.wav"/><Relationship Id="rId7" Type="http://schemas.openxmlformats.org/officeDocument/2006/relationships/image" Target="../../clipboard/media/image4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11" Type="http://schemas.openxmlformats.org/officeDocument/2006/relationships/image" Target="../media/image4.jpg"/><Relationship Id="rId5" Type="http://schemas.openxmlformats.org/officeDocument/2006/relationships/image" Target="../../clipboard/media/image35.png"/><Relationship Id="rId10" Type="http://schemas.openxmlformats.org/officeDocument/2006/relationships/image" Target="../media/image3.png"/><Relationship Id="rId4" Type="http://schemas.openxmlformats.org/officeDocument/2006/relationships/customXml" Target="../ink/ink2.xml"/><Relationship Id="rId9" Type="http://schemas.openxmlformats.org/officeDocument/2006/relationships/image" Target="../../clipboard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customXml" Target="../ink/ink5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6.xml"/><Relationship Id="rId7" Type="http://schemas.openxmlformats.org/officeDocument/2006/relationships/customXml" Target="../ink/ink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wmf"/><Relationship Id="rId7" Type="http://schemas.openxmlformats.org/officeDocument/2006/relationships/image" Target="../media/image2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1.w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3.bin"/><Relationship Id="rId9" Type="http://schemas.openxmlformats.org/officeDocument/2006/relationships/customXml" Target="../ink/ink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3.wmf"/><Relationship Id="rId7" Type="http://schemas.openxmlformats.org/officeDocument/2006/relationships/image" Target="../media/image2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4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6.bin"/><Relationship Id="rId9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6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8.wmf"/><Relationship Id="rId7" Type="http://schemas.openxmlformats.org/officeDocument/2006/relationships/image" Target="../media/image21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0.wmf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6.bin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19.png"/><Relationship Id="rId4" Type="http://schemas.openxmlformats.org/officeDocument/2006/relationships/image" Target="../media/image30.wmf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8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21.bin"/><Relationship Id="rId9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image" Target="../media/image40.wmf"/><Relationship Id="rId7" Type="http://schemas.openxmlformats.org/officeDocument/2006/relationships/image" Target="../media/image42.w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41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24.bin"/><Relationship Id="rId9" Type="http://schemas.openxmlformats.org/officeDocument/2006/relationships/image" Target="../media/image43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4.wmf"/><Relationship Id="rId7" Type="http://schemas.openxmlformats.org/officeDocument/2006/relationships/image" Target="../media/image50.png"/><Relationship Id="rId2" Type="http://schemas.openxmlformats.org/officeDocument/2006/relationships/oleObject" Target="../embeddings/oleObject27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.x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2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45.wmf"/><Relationship Id="rId7" Type="http://schemas.openxmlformats.org/officeDocument/2006/relationships/image" Target="../media/image47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46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8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96888" y="467391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dirty="0"/>
              <a:t>Thermodynamic Cycles &amp; Second Law Statements</a:t>
            </a:r>
            <a:endParaRPr lang="en-US" altLang="en-US" sz="2800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 dirty="0">
                <a:latin typeface="Script MT Bold" panose="03040602040607080904" pitchFamily="66" charset="0"/>
              </a:rPr>
              <a:t>Professor </a:t>
            </a:r>
            <a:endParaRPr lang="en-US" altLang="en-US" sz="1600" i="1" dirty="0"/>
          </a:p>
          <a:p>
            <a:r>
              <a:rPr lang="en-US" altLang="en-US" sz="1600" i="1" dirty="0"/>
              <a:t>Mechanical Engineering Department</a:t>
            </a:r>
          </a:p>
          <a:p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319" y="5688603"/>
            <a:ext cx="882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B050"/>
                </a:solidFill>
                <a:latin typeface="Script MT Bold" panose="03040602040607080904" pitchFamily="66" charset="0"/>
              </a:rPr>
              <a:t>A Cyclic Approach to Explore Truths of Nature!!!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F32F9A0-BB19-52DD-2391-E67272C34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20BF1C2-1AED-E493-10D9-A4AD06B48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28600"/>
            <a:ext cx="7070725" cy="872363"/>
          </a:xfrm>
        </p:spPr>
        <p:txBody>
          <a:bodyPr/>
          <a:lstStyle/>
          <a:p>
            <a:r>
              <a:rPr lang="en-US" altLang="en-US" sz="2800" dirty="0"/>
              <a:t>Thermodynamic Cycle : Mother of Entropy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F761C52E-CFD0-EF5E-5012-FAD361B930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1337" y="1532356"/>
            <a:ext cx="7772400" cy="3902075"/>
          </a:xfrm>
        </p:spPr>
        <p:txBody>
          <a:bodyPr/>
          <a:lstStyle/>
          <a:p>
            <a:r>
              <a:rPr lang="en-US" sz="2400" dirty="0"/>
              <a:t>Entropy was discovered by a somewhat circuitous path through the efficiency of heat engines.</a:t>
            </a:r>
          </a:p>
          <a:p>
            <a:r>
              <a:rPr lang="en-US" sz="2400" dirty="0"/>
              <a:t> A finding that in hindsight could appear serendipitous. </a:t>
            </a:r>
          </a:p>
          <a:p>
            <a:r>
              <a:rPr lang="en-US" sz="2400" dirty="0"/>
              <a:t>Were we just lucky to have discovered something so fundamental in this way? </a:t>
            </a:r>
          </a:p>
          <a:p>
            <a:r>
              <a:rPr lang="en-US" sz="2400" dirty="0"/>
              <a:t>Can it be seen directly that entropy as a state variable is contained in the structure of thermodynamics, without the baggage of heat engines? </a:t>
            </a:r>
          </a:p>
          <a:p>
            <a:r>
              <a:rPr lang="en-US" sz="2400" dirty="0"/>
              <a:t>Let us revise the Circuitous path….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7E379C5-6696-B909-A64F-C615516F6D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AEA9100-CA96-F816-1001-061A792AD2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6AD7409-AD72-D72B-13E5-3572E13543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3D805F0-D608-10BC-FD65-1D0AFFC59C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4867371-9A1C-1134-8826-C3F92CF4B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673EB18-4D6A-408E-5A88-95CA01F481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2770C08-DA65-F510-B804-1EFD33E6B7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BF30A167-EBD7-631F-A384-76759A8215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78F57BBC-7C12-1365-1C2F-997B1DC725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A79243-9B6A-C2C4-4258-F4995CFD62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CAB314-EFA9-FA31-C026-C04607FAE6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0210B54-1263-3E64-15E0-1EE930B126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6252A16-6F24-2F59-E207-9E6D5537C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FEBC51C2-C6BA-FFBD-C752-8BE44BE962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B4BE597-4929-B18E-1617-D8D795413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FB853DD-6A61-A203-F832-262435C54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70B629-C58C-EB61-5B89-8BA6713D4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0688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itle 3">
            <a:extLst>
              <a:ext uri="{FF2B5EF4-FFF2-40B4-BE49-F238E27FC236}">
                <a16:creationId xmlns:a16="http://schemas.microsoft.com/office/drawing/2014/main" id="{E3A27ED6-F673-0D82-8EF5-03A10DEA1E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8091" y="303776"/>
            <a:ext cx="7231062" cy="762000"/>
          </a:xfrm>
        </p:spPr>
        <p:txBody>
          <a:bodyPr/>
          <a:lstStyle/>
          <a:p>
            <a:r>
              <a:rPr lang="en-US" altLang="en-US" sz="2800" dirty="0"/>
              <a:t>The Natural Adiabatic Open System as A Cycle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283075" y="4713288"/>
              <a:ext cx="26988" cy="49212"/>
            </p14:xfrm>
          </p:contentPart>
        </mc:Choice>
        <mc:Fallback xmlns="">
          <p:pic>
            <p:nvPicPr>
              <p:cNvPr id="11266" name="Ink 31">
                <a:extLst>
                  <a:ext uri="{FF2B5EF4-FFF2-40B4-BE49-F238E27FC236}">
                    <a16:creationId xmlns:a16="http://schemas.microsoft.com/office/drawing/2014/main" id="{975B60B8-08B3-BB5A-F3C8-86078BE6173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74079" y="4704083"/>
                <a:ext cx="44980" cy="676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674938" y="2916238"/>
              <a:ext cx="14287" cy="4762"/>
            </p14:xfrm>
          </p:contentPart>
        </mc:Choice>
        <mc:Fallback xmlns="">
          <p:pic>
            <p:nvPicPr>
              <p:cNvPr id="11267" name="Ink 33">
                <a:extLst>
                  <a:ext uri="{FF2B5EF4-FFF2-40B4-BE49-F238E27FC236}">
                    <a16:creationId xmlns:a16="http://schemas.microsoft.com/office/drawing/2014/main" id="{D53A9887-8DC1-1478-4CAF-35AC8D8571D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65651" y="2908500"/>
                <a:ext cx="32860" cy="2023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567113" y="3840163"/>
              <a:ext cx="1587" cy="9525"/>
            </p14:xfrm>
          </p:contentPart>
        </mc:Choice>
        <mc:Fallback xmlns="">
          <p:pic>
            <p:nvPicPr>
              <p:cNvPr id="11268" name="Ink 34">
                <a:extLst>
                  <a:ext uri="{FF2B5EF4-FFF2-40B4-BE49-F238E27FC236}">
                    <a16:creationId xmlns:a16="http://schemas.microsoft.com/office/drawing/2014/main" id="{285A0A4A-766A-A9AE-7232-8BECC034EE1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556797" y="3830638"/>
                <a:ext cx="22218" cy="28575"/>
              </a:xfrm>
              <a:prstGeom prst="rect">
                <a:avLst/>
              </a:prstGeom>
            </p:spPr>
          </p:pic>
        </mc:Fallback>
      </mc:AlternateContent>
      <p:grpSp>
        <p:nvGrpSpPr>
          <p:cNvPr id="22536" name="Group 38">
            <a:extLst>
              <a:ext uri="{FF2B5EF4-FFF2-40B4-BE49-F238E27FC236}">
                <a16:creationId xmlns:a16="http://schemas.microsoft.com/office/drawing/2014/main" id="{AA3A0D34-D308-7326-A309-A0B37E4745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8" name="Group 19">
              <a:extLst>
                <a:ext uri="{FF2B5EF4-FFF2-40B4-BE49-F238E27FC236}">
                  <a16:creationId xmlns:a16="http://schemas.microsoft.com/office/drawing/2014/main" id="{5424B68B-325B-DA50-C8AC-E9F2501E40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540" name="Group 8">
                <a:extLst>
                  <a:ext uri="{FF2B5EF4-FFF2-40B4-BE49-F238E27FC236}">
                    <a16:creationId xmlns:a16="http://schemas.microsoft.com/office/drawing/2014/main" id="{05C13135-161A-2D5E-4811-7BCEEA201A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542" name="Group 9">
                  <a:extLst>
                    <a:ext uri="{FF2B5EF4-FFF2-40B4-BE49-F238E27FC236}">
                      <a16:creationId xmlns:a16="http://schemas.microsoft.com/office/drawing/2014/main" id="{87897034-80C6-14CB-CC93-510BEE5E3D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552" name="Rectangle 10">
                    <a:extLst>
                      <a:ext uri="{FF2B5EF4-FFF2-40B4-BE49-F238E27FC236}">
                        <a16:creationId xmlns:a16="http://schemas.microsoft.com/office/drawing/2014/main" id="{0D1662AA-DC4C-03E4-3A7F-4A71DE7D5D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3" name="Rectangle 11">
                    <a:extLst>
                      <a:ext uri="{FF2B5EF4-FFF2-40B4-BE49-F238E27FC236}">
                        <a16:creationId xmlns:a16="http://schemas.microsoft.com/office/drawing/2014/main" id="{2A5CD8DE-5BC3-F0C7-F528-A0CB5EED71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3" name="Group 12">
                  <a:extLst>
                    <a:ext uri="{FF2B5EF4-FFF2-40B4-BE49-F238E27FC236}">
                      <a16:creationId xmlns:a16="http://schemas.microsoft.com/office/drawing/2014/main" id="{74CE6F98-4292-14EF-B55E-2FDBB1EA8E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550" name="Rectangle 13">
                    <a:extLst>
                      <a:ext uri="{FF2B5EF4-FFF2-40B4-BE49-F238E27FC236}">
                        <a16:creationId xmlns:a16="http://schemas.microsoft.com/office/drawing/2014/main" id="{C3C1D3D0-F8B6-0E62-28A2-838E12344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51" name="Rectangle 14">
                    <a:extLst>
                      <a:ext uri="{FF2B5EF4-FFF2-40B4-BE49-F238E27FC236}">
                        <a16:creationId xmlns:a16="http://schemas.microsoft.com/office/drawing/2014/main" id="{2DC30EF9-7DD6-AED4-AF46-0B1998D0B4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4" name="Group 15">
                  <a:extLst>
                    <a:ext uri="{FF2B5EF4-FFF2-40B4-BE49-F238E27FC236}">
                      <a16:creationId xmlns:a16="http://schemas.microsoft.com/office/drawing/2014/main" id="{421E8736-4A32-DD9F-4E05-D0FFF1316F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548" name="Rectangle 16">
                    <a:extLst>
                      <a:ext uri="{FF2B5EF4-FFF2-40B4-BE49-F238E27FC236}">
                        <a16:creationId xmlns:a16="http://schemas.microsoft.com/office/drawing/2014/main" id="{BF8D61F5-3B44-2D03-590D-A866483D1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9" name="Rectangle 17">
                    <a:extLst>
                      <a:ext uri="{FF2B5EF4-FFF2-40B4-BE49-F238E27FC236}">
                        <a16:creationId xmlns:a16="http://schemas.microsoft.com/office/drawing/2014/main" id="{A95DCCB5-B985-A53F-16E8-CD594A537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545" name="Group 18">
                  <a:extLst>
                    <a:ext uri="{FF2B5EF4-FFF2-40B4-BE49-F238E27FC236}">
                      <a16:creationId xmlns:a16="http://schemas.microsoft.com/office/drawing/2014/main" id="{53B2AE00-FF93-E89D-85EB-204432F3F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546" name="Rectangle 19">
                    <a:extLst>
                      <a:ext uri="{FF2B5EF4-FFF2-40B4-BE49-F238E27FC236}">
                        <a16:creationId xmlns:a16="http://schemas.microsoft.com/office/drawing/2014/main" id="{01F0C612-B420-50F6-789E-6374A10AC1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547" name="Rectangle 20">
                    <a:extLst>
                      <a:ext uri="{FF2B5EF4-FFF2-40B4-BE49-F238E27FC236}">
                        <a16:creationId xmlns:a16="http://schemas.microsoft.com/office/drawing/2014/main" id="{308BA308-20B2-CCF6-717A-9C584BCF7F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53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EB3B926-6E16-7EEF-FD8D-0F05DA8206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Hydropower Plant - an overview | ScienceDirect Topics">
            <a:extLst>
              <a:ext uri="{FF2B5EF4-FFF2-40B4-BE49-F238E27FC236}">
                <a16:creationId xmlns:a16="http://schemas.microsoft.com/office/drawing/2014/main" id="{8486FBEF-7AB0-31F2-A4CB-39C264AFD8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88" y="1286635"/>
            <a:ext cx="8165916" cy="49617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8FD37C-2BE2-8E59-DBF9-3F0081DC5F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6931" y="1065776"/>
            <a:ext cx="8318429" cy="5658640"/>
          </a:xfrm>
          <a:prstGeom prst="rect">
            <a:avLst/>
          </a:prstGeom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AFD6FAA0-D301-798F-583B-4E30A395C530}"/>
              </a:ext>
            </a:extLst>
          </p:cNvPr>
          <p:cNvSpPr>
            <a:spLocks noChangeArrowheads="1"/>
          </p:cNvSpPr>
          <p:nvPr/>
        </p:nvSpPr>
        <p:spPr bwMode="auto">
          <a:xfrm rot="7829124">
            <a:off x="6784573" y="2664156"/>
            <a:ext cx="9144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1BF7ECB8-8CC8-4593-FFA7-158E1A43D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3399" y="2022616"/>
            <a:ext cx="685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FF0000"/>
                </a:solidFill>
                <a:cs typeface="Times New Roman" panose="02020603050405020304" pitchFamily="18" charset="0"/>
              </a:rPr>
              <a:t>Q</a:t>
            </a:r>
            <a:r>
              <a:rPr lang="en-US" altLang="en-US" baseline="-25000" dirty="0">
                <a:solidFill>
                  <a:srgbClr val="FF0000"/>
                </a:solidFill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7" name="AutoShape 9">
            <a:extLst>
              <a:ext uri="{FF2B5EF4-FFF2-40B4-BE49-F238E27FC236}">
                <a16:creationId xmlns:a16="http://schemas.microsoft.com/office/drawing/2014/main" id="{B51C92F7-51BE-D99D-F381-1669BDFD0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1463" y="4532876"/>
            <a:ext cx="974147" cy="1029724"/>
          </a:xfrm>
          <a:custGeom>
            <a:avLst/>
            <a:gdLst>
              <a:gd name="T0" fmla="*/ 143443696 w 21600"/>
              <a:gd name="T1" fmla="*/ 0 h 21600"/>
              <a:gd name="T2" fmla="*/ 143443696 w 21600"/>
              <a:gd name="T3" fmla="*/ 66723148 h 21600"/>
              <a:gd name="T4" fmla="*/ 30697064 w 21600"/>
              <a:gd name="T5" fmla="*/ 118540664 h 21600"/>
              <a:gd name="T6" fmla="*/ 204838141 w 21600"/>
              <a:gd name="T7" fmla="*/ 3336157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F67766D6-558E-DA0F-3E1D-EB45ABBD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063" y="4948535"/>
            <a:ext cx="64293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>
                <a:solidFill>
                  <a:srgbClr val="3366FF"/>
                </a:solidFill>
                <a:cs typeface="Times New Roman" panose="02020603050405020304" pitchFamily="18" charset="0"/>
              </a:rPr>
              <a:t>W</a:t>
            </a:r>
            <a:r>
              <a:rPr lang="en-US" altLang="en-US" baseline="-25000" dirty="0">
                <a:solidFill>
                  <a:srgbClr val="3366FF"/>
                </a:solidFill>
                <a:cs typeface="Times New Roman" panose="02020603050405020304" pitchFamily="18" charset="0"/>
              </a:rPr>
              <a:t>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F0A4FD0-EAC0-9E26-2543-9C4C5E708B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93489" y="2276304"/>
            <a:ext cx="3620005" cy="24482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AutoShape 7">
            <a:extLst>
              <a:ext uri="{FF2B5EF4-FFF2-40B4-BE49-F238E27FC236}">
                <a16:creationId xmlns:a16="http://schemas.microsoft.com/office/drawing/2014/main" id="{AA3A6461-5390-383A-A453-12D7A677C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3969" y="3089799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" name="Text Box 11">
            <a:extLst>
              <a:ext uri="{FF2B5EF4-FFF2-40B4-BE49-F238E27FC236}">
                <a16:creationId xmlns:a16="http://schemas.microsoft.com/office/drawing/2014/main" id="{8DFFCEB0-014E-F033-52AB-5109D5CE5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331" y="3162824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 autoUpdateAnimBg="0"/>
      <p:bldP spid="8" grpId="0" build="p" autoUpdateAnimBg="0"/>
      <p:bldP spid="12" grpId="0" animBg="1"/>
      <p:bldP spid="1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0566B82-CA03-D08C-6A94-044E57304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01654"/>
            <a:ext cx="7772400" cy="619439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Carnot Cycle</a:t>
            </a:r>
          </a:p>
        </p:txBody>
      </p:sp>
      <p:pic>
        <p:nvPicPr>
          <p:cNvPr id="15364" name="Picture 4" descr="http://hyperphysics.phy-astr.gsu.edu/hbase/thermo/imgheat/carnot.gif">
            <a:extLst>
              <a:ext uri="{FF2B5EF4-FFF2-40B4-BE49-F238E27FC236}">
                <a16:creationId xmlns:a16="http://schemas.microsoft.com/office/drawing/2014/main" id="{6855637F-CE67-C23A-BB86-5A8CEE334305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92313"/>
            <a:ext cx="3810000" cy="4092575"/>
          </a:xfrm>
          <a:noFill/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C1163101-20E3-376B-1F9C-4322C2E24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828800"/>
            <a:ext cx="23622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D058ED64-5C88-1DC7-CDD5-6538CE6A0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919288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B0670B96-E097-81A3-A57C-5E5C81F52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0386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EBCC2CEA-0201-F7E2-8B12-90C4A89F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13748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 dirty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8C15D090-21E8-3E6D-7F3F-F99D57F63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4958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20" name="Picture 19" descr="8.3 The Carnot Cycle as a Two-Phase Power Cycle">
            <a:extLst>
              <a:ext uri="{FF2B5EF4-FFF2-40B4-BE49-F238E27FC236}">
                <a16:creationId xmlns:a16="http://schemas.microsoft.com/office/drawing/2014/main" id="{36114440-3E8C-059E-A21C-6D906CFD3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49" y="2376487"/>
            <a:ext cx="4549588" cy="3111500"/>
          </a:xfrm>
          <a:prstGeom prst="rect">
            <a:avLst/>
          </a:prstGeom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E3158D1F-CC89-019D-8F04-B9D93A69DD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288D9E5-51C8-41FC-0049-0667123D8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185BA52-0CC4-D565-66F8-91208219C8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9041E0E-4E77-5D41-38BB-10BD34357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03B3393-D370-E666-B331-74B47BA48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52AC4CC-71BF-7AA6-2B43-564626D469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0AC7E05-8C13-4CE5-4556-9498E03EE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BA2D4CC-884C-4418-4327-0039C5B6C7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2356D72-F5AD-E7F6-ADBA-29BBE8AD22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A9C8D51-3DE0-94D6-239A-0B377CA27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71708B9-DED8-D5DF-7FF4-22179DA45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144E192-3BAB-5EB1-93C2-D4731CDC51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3638F52-F4D5-33EE-965F-3202B976B5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302DEE6-8278-085E-6D90-1E1531218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0AC12D8-90AA-4F2D-9F5E-BE29FC4110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8FE4CFA0-C543-439C-76D4-5D8A23586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56DAB4-2211-CC82-4C7C-13D08962B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618A259-9501-D610-52C9-1097219CC705}"/>
                  </a:ext>
                </a:extLst>
              </p14:cNvPr>
              <p14:cNvContentPartPr/>
              <p14:nvPr/>
            </p14:nvContentPartPr>
            <p14:xfrm>
              <a:off x="1540440" y="3250800"/>
              <a:ext cx="352800" cy="1337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618A259-9501-D610-52C9-1097219CC70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31080" y="3241440"/>
                <a:ext cx="371520" cy="1355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513CC32-6314-1184-6608-91B6B53E7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4435619-8889-F62B-8D2C-A5BC9B11BF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401654"/>
            <a:ext cx="7772400" cy="619439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Lenoir Cycle vs Carnot Cycle</a:t>
            </a:r>
          </a:p>
        </p:txBody>
      </p:sp>
      <p:pic>
        <p:nvPicPr>
          <p:cNvPr id="15364" name="Picture 4" descr="http://hyperphysics.phy-astr.gsu.edu/hbase/thermo/imgheat/carnot.gif">
            <a:extLst>
              <a:ext uri="{FF2B5EF4-FFF2-40B4-BE49-F238E27FC236}">
                <a16:creationId xmlns:a16="http://schemas.microsoft.com/office/drawing/2014/main" id="{B7BB03F2-775B-B819-31DF-B21DF50416A0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992313"/>
            <a:ext cx="3810000" cy="4092575"/>
          </a:xfrm>
          <a:noFill/>
        </p:spPr>
      </p:pic>
      <p:sp>
        <p:nvSpPr>
          <p:cNvPr id="15365" name="Rectangle 5">
            <a:extLst>
              <a:ext uri="{FF2B5EF4-FFF2-40B4-BE49-F238E27FC236}">
                <a16:creationId xmlns:a16="http://schemas.microsoft.com/office/drawing/2014/main" id="{98E80C73-7009-8ECA-D7BF-0DD50A8333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828800"/>
            <a:ext cx="2362200" cy="1676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6" name="Text Box 6">
            <a:extLst>
              <a:ext uri="{FF2B5EF4-FFF2-40B4-BE49-F238E27FC236}">
                <a16:creationId xmlns:a16="http://schemas.microsoft.com/office/drawing/2014/main" id="{38CEC091-165B-2634-CB11-9FAC5EAC3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1919288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367" name="Text Box 7">
            <a:extLst>
              <a:ext uri="{FF2B5EF4-FFF2-40B4-BE49-F238E27FC236}">
                <a16:creationId xmlns:a16="http://schemas.microsoft.com/office/drawing/2014/main" id="{65C8EB26-7112-BB62-1AD2-CEC9905A7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0386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368" name="Text Box 8">
            <a:extLst>
              <a:ext uri="{FF2B5EF4-FFF2-40B4-BE49-F238E27FC236}">
                <a16:creationId xmlns:a16="http://schemas.microsoft.com/office/drawing/2014/main" id="{E7F5192E-C8B4-3D7D-632C-E44F45E20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48600" y="513748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 dirty="0"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369" name="Text Box 9">
            <a:extLst>
              <a:ext uri="{FF2B5EF4-FFF2-40B4-BE49-F238E27FC236}">
                <a16:creationId xmlns:a16="http://schemas.microsoft.com/office/drawing/2014/main" id="{2837A8D5-45A5-8931-4F40-CF3E7FD45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4958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E841097E-B879-263B-DE3A-8F9BE8EFDC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964515CE-CA2E-B5DA-A0BD-2E1366B22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E1E897C-E8DC-5A61-1D80-AE37E35754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BCD58AD0-A9C5-A2A6-7B6B-C115207C31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FBBF2D9-B576-D43F-6EE8-07C9A780C3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0C01C81-8190-FF8E-009E-3412591BCA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8DD037D-D605-4039-0790-7C974CFA06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4D0089D-8DD3-2603-8AD9-D3DBA2888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84B4594-EB62-4CDE-46A0-5718B0239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44E08E2-9BFC-01B5-EC40-2722CB914A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EF0A1B5-AE2E-67CD-A90B-4300A0E6A4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326E28F-D799-00A3-DCE4-B2C02ABFD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87888D8-4B2E-20B2-765E-94DDF4FDF2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389050D6-A324-9FDE-E5E7-BEA65C4F3C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071B628-4ABC-79A8-7219-EA77948A14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8E9CAD7-532D-3E2B-27C3-E6A13C6D0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95FC08-A946-7A77-80DE-0BEAE26E0B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E5257B69-3B0E-CE3B-FD0F-9C793B45A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053" y="1680702"/>
            <a:ext cx="4715533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7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4" name="Rectangle 2">
            <a:extLst>
              <a:ext uri="{FF2B5EF4-FFF2-40B4-BE49-F238E27FC236}">
                <a16:creationId xmlns:a16="http://schemas.microsoft.com/office/drawing/2014/main" id="{0E5CDAA6-F9AB-AF10-C3A3-983B4FB27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880" y="190500"/>
            <a:ext cx="7772400" cy="762000"/>
          </a:xfrm>
        </p:spPr>
        <p:txBody>
          <a:bodyPr/>
          <a:lstStyle/>
          <a:p>
            <a:r>
              <a:rPr lang="en-US" altLang="en-US" sz="2800" dirty="0"/>
              <a:t>Brayton Cycle in 21</a:t>
            </a:r>
            <a:r>
              <a:rPr lang="en-US" altLang="en-US" sz="2800" baseline="30000" dirty="0"/>
              <a:t>st</a:t>
            </a:r>
            <a:r>
              <a:rPr lang="en-US" altLang="en-US" sz="2800" dirty="0"/>
              <a:t> Century</a:t>
            </a:r>
          </a:p>
        </p:txBody>
      </p:sp>
      <p:pic>
        <p:nvPicPr>
          <p:cNvPr id="3" name="Picture 2" descr="Brayton Cycle - an overview | ScienceDirect Topics">
            <a:extLst>
              <a:ext uri="{FF2B5EF4-FFF2-40B4-BE49-F238E27FC236}">
                <a16:creationId xmlns:a16="http://schemas.microsoft.com/office/drawing/2014/main" id="{B6AD22FD-1EF7-391A-8CD4-D2DA09096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738" y="1401916"/>
            <a:ext cx="3962400" cy="3314007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BFC8D512-33DE-632E-D811-10A040B87AA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28A9A8D-590F-9D96-8752-817C2C8865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BD6CA53-ADDC-2AA4-8959-D397CB1A5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9B86763-10C7-CA7A-968E-84E9548755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7834B9F-0841-FD95-5A55-C173BDD29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F16147C-EB27-98E3-0208-8CEE2C2C6B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D92533B-DDC8-6D55-EC9C-E70DE5E3B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C3325BA-3255-301E-9C8D-24D749F169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EFA94FA-B744-7AEC-757F-BFDB302B5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C01EB30-3BCC-98FD-9A3C-A240E92C55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C45E0F3-4A98-B4F6-817B-5ACF8A35C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185B2FD-1976-6D84-E4AD-8884AE3D0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E17A304-FAA6-FD26-C16B-57F661FA3B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40C9231-BD36-EF21-606A-221C0D4B6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4439967-F0BD-C809-F79E-CBAC75F560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DF07926-CAE1-98C3-DFEF-015FC84081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A9E26A3-D06F-D915-FFE9-1312C51AC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 descr="Schematic of the Generation IV Nuclear Gas Fast Reactor System ">
            <a:extLst>
              <a:ext uri="{FF2B5EF4-FFF2-40B4-BE49-F238E27FC236}">
                <a16:creationId xmlns:a16="http://schemas.microsoft.com/office/drawing/2014/main" id="{33AAED83-8493-F22E-B9DE-7CE889240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875" y="1443953"/>
            <a:ext cx="6092976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8D8AA8A5-C9A1-3601-B2F3-A6BA6BEA4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325124"/>
            <a:ext cx="7772400" cy="685800"/>
          </a:xfrm>
        </p:spPr>
        <p:txBody>
          <a:bodyPr/>
          <a:lstStyle/>
          <a:p>
            <a:r>
              <a:rPr lang="en-US" altLang="en-US" sz="2800" dirty="0"/>
              <a:t>Reciprocating IC Engine : A Heat Engine</a:t>
            </a:r>
          </a:p>
        </p:txBody>
      </p:sp>
      <p:pic>
        <p:nvPicPr>
          <p:cNvPr id="4102" name="Picture 3" descr="enginedgm">
            <a:extLst>
              <a:ext uri="{FF2B5EF4-FFF2-40B4-BE49-F238E27FC236}">
                <a16:creationId xmlns:a16="http://schemas.microsoft.com/office/drawing/2014/main" id="{E11A172B-EC99-F77B-B2B1-F99CA766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5562600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4">
            <a:extLst>
              <a:ext uri="{FF2B5EF4-FFF2-40B4-BE49-F238E27FC236}">
                <a16:creationId xmlns:a16="http://schemas.microsoft.com/office/drawing/2014/main" id="{71080B93-8C85-CF78-4C41-42EFCAB6B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905000"/>
            <a:ext cx="2743200" cy="3581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7" name="AutoShape 5">
            <a:extLst>
              <a:ext uri="{FF2B5EF4-FFF2-40B4-BE49-F238E27FC236}">
                <a16:creationId xmlns:a16="http://schemas.microsoft.com/office/drawing/2014/main" id="{E234AA0E-014E-34E7-1EFC-42BFDB19A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2860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8" name="AutoShape 6">
            <a:extLst>
              <a:ext uri="{FF2B5EF4-FFF2-40B4-BE49-F238E27FC236}">
                <a16:creationId xmlns:a16="http://schemas.microsoft.com/office/drawing/2014/main" id="{1197C4D7-7FB3-9F95-FB44-3F321A576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209800"/>
            <a:ext cx="685800" cy="228600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6679" name="AutoShape 7">
            <a:extLst>
              <a:ext uri="{FF2B5EF4-FFF2-40B4-BE49-F238E27FC236}">
                <a16:creationId xmlns:a16="http://schemas.microsoft.com/office/drawing/2014/main" id="{EDC7D1A3-D57E-73B8-A7A1-FA28E74F176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276600" y="5257800"/>
            <a:ext cx="533400" cy="685800"/>
          </a:xfrm>
          <a:custGeom>
            <a:avLst/>
            <a:gdLst>
              <a:gd name="T0" fmla="*/ 227783152 w 21600"/>
              <a:gd name="T1" fmla="*/ 0 h 21600"/>
              <a:gd name="T2" fmla="*/ 227783152 w 21600"/>
              <a:gd name="T3" fmla="*/ 389128240 h 21600"/>
              <a:gd name="T4" fmla="*/ 48746211 w 21600"/>
              <a:gd name="T5" fmla="*/ 691329076 h 21600"/>
              <a:gd name="T6" fmla="*/ 325275598 w 21600"/>
              <a:gd name="T7" fmla="*/ 1945641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6680" name="Text Box 8">
            <a:extLst>
              <a:ext uri="{FF2B5EF4-FFF2-40B4-BE49-F238E27FC236}">
                <a16:creationId xmlns:a16="http://schemas.microsoft.com/office/drawing/2014/main" id="{8950FECD-4D52-5F84-54D7-A38E4848B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752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</a:p>
        </p:txBody>
      </p:sp>
      <p:sp>
        <p:nvSpPr>
          <p:cNvPr id="156681" name="Text Box 9">
            <a:extLst>
              <a:ext uri="{FF2B5EF4-FFF2-40B4-BE49-F238E27FC236}">
                <a16:creationId xmlns:a16="http://schemas.microsoft.com/office/drawing/2014/main" id="{35FAF3A4-B7E0-01E3-0FD6-BEBE4B4A6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676400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sp>
        <p:nvSpPr>
          <p:cNvPr id="156682" name="Text Box 10">
            <a:extLst>
              <a:ext uri="{FF2B5EF4-FFF2-40B4-BE49-F238E27FC236}">
                <a16:creationId xmlns:a16="http://schemas.microsoft.com/office/drawing/2014/main" id="{2C3634D0-9E05-2A0B-E9FD-6F3338A93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943600"/>
            <a:ext cx="129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60CA032-A3A2-E90D-CFB5-A429CB27C5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6F67353-CAE4-C4AE-7978-84FF4DDA78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199648B-CF12-EEB1-8AA4-A02522FE0D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EA12E52C-72D0-97A9-7D54-E8D7EFB239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E96B6C13-26AA-A999-5C3F-4BE3EB316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D1442E4B-9655-03EB-9433-62EFC2E9DC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261103-638C-790B-BA59-52924DA38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9CA4BA7-FF5C-C03B-0A0F-0D8841DAF1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1B14A5AD-D90E-3871-AC04-F98F2B9B1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E281FD-9BB9-89C2-3E16-96EC0E94A8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B5425ED-AD06-1F8E-9D12-07D8BFD0A0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0020092-C5E8-EE10-202A-92AB070FD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7757333-B1C4-9519-C886-CEC48B407C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A5DC9E6-621C-A54A-8F1F-172B7C9872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7E851EF-0E40-D90E-029D-FA214C284F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D46BCD1-17EE-0D58-C6EE-904747E661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640F3C-95D3-62B2-E380-F9B30FB05F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46178430-B573-1971-D181-90892687DE46}"/>
                  </a:ext>
                </a:extLst>
              </p:cNvPr>
              <p:cNvSpPr txBox="1"/>
              <p:nvPr/>
            </p:nvSpPr>
            <p:spPr bwMode="auto">
              <a:xfrm>
                <a:off x="5989638" y="2168525"/>
                <a:ext cx="2925762" cy="10711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46178430-B573-1971-D181-90892687D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9638" y="2168525"/>
                <a:ext cx="2925762" cy="107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566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66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156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566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 animBg="1"/>
      <p:bldP spid="156678" grpId="0" animBg="1"/>
      <p:bldP spid="156680" grpId="0" build="p" autoUpdateAnimBg="0"/>
      <p:bldP spid="156681" grpId="0" build="p" autoUpdateAnimBg="0"/>
      <p:bldP spid="156682" grpId="0" build="p" autoUpdateAnimBg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1A8EA0-E0E3-AA88-888F-08F486116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136" y="258497"/>
            <a:ext cx="7772400" cy="685800"/>
          </a:xfrm>
        </p:spPr>
        <p:txBody>
          <a:bodyPr/>
          <a:lstStyle/>
          <a:p>
            <a:r>
              <a:rPr lang="en-US" altLang="en-US" sz="2800" dirty="0"/>
              <a:t>Refrigeration  System : A Heat Pump</a:t>
            </a:r>
          </a:p>
        </p:txBody>
      </p:sp>
      <p:pic>
        <p:nvPicPr>
          <p:cNvPr id="10243" name="Picture 5" descr="http://www.egr.msu.edu/~steffe/dairyplant/ref-sys-vap.jpg">
            <a:extLst>
              <a:ext uri="{FF2B5EF4-FFF2-40B4-BE49-F238E27FC236}">
                <a16:creationId xmlns:a16="http://schemas.microsoft.com/office/drawing/2014/main" id="{667B16CB-E045-C65F-A414-62AC0DF75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96" y="1716957"/>
            <a:ext cx="7620000" cy="501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38">
            <a:extLst>
              <a:ext uri="{FF2B5EF4-FFF2-40B4-BE49-F238E27FC236}">
                <a16:creationId xmlns:a16="http://schemas.microsoft.com/office/drawing/2014/main" id="{22F421A5-6FBB-B36C-E266-A75429762F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4CD0047-30F2-7E3D-C5AE-B4D3EAEF45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0B7CE27-2396-5743-459B-C3D6A66ECF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67A7E9B-D81E-E9A7-1B2D-ED421AF7F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F4DCF9-0B97-4F31-9A93-258B57AB2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30A959B-D4EF-4D0E-C0C5-E241EB693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3FEDC03F-59A5-126A-CA55-7FAA6D9BB0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8BC73B8-1082-45F9-7DDD-2E56618B2F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C777512-DF18-F040-A687-537278F835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480E28C-3D02-CDC6-E589-C75276C440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8671F60D-29D1-EE28-E7C0-C1582475E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2532A25-BA64-B65B-1F0B-4F2A08E9BA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278EA0C-794A-4F49-E9CD-A30AA2196B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2433372A-252B-02B5-A7EB-FF5ED36CD1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DEA75052-3BA7-CE99-DBC5-9A0CB12B8C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45C6CBC-556D-E246-F677-69A724C9EA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0F594EF-8E25-26FE-8A30-2AD37F1CEC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A6276307-BE96-4E5E-D6FF-3D2995AAF733}"/>
                  </a:ext>
                </a:extLst>
              </p:cNvPr>
              <p:cNvSpPr txBox="1"/>
              <p:nvPr/>
            </p:nvSpPr>
            <p:spPr bwMode="auto">
              <a:xfrm>
                <a:off x="3637620" y="982656"/>
                <a:ext cx="2925762" cy="107119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∮"/>
                              <m:subHide m:val="on"/>
                              <m:sup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Object 2">
                <a:extLst>
                  <a:ext uri="{FF2B5EF4-FFF2-40B4-BE49-F238E27FC236}">
                    <a16:creationId xmlns:a16="http://schemas.microsoft.com/office/drawing/2014/main" id="{A6276307-BE96-4E5E-D6FF-3D2995AAF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37620" y="982656"/>
                <a:ext cx="2925762" cy="10711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25AA4348-C440-F579-7DE1-1B5F75EE8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8180" y="288925"/>
            <a:ext cx="6308725" cy="685800"/>
          </a:xfrm>
        </p:spPr>
        <p:txBody>
          <a:bodyPr/>
          <a:lstStyle/>
          <a:p>
            <a:r>
              <a:rPr lang="en-US" altLang="en-US" sz="2800" dirty="0"/>
              <a:t>Thermodynamic Model for a General Heat Engine</a:t>
            </a:r>
          </a:p>
        </p:txBody>
      </p:sp>
      <p:grpSp>
        <p:nvGrpSpPr>
          <p:cNvPr id="2" name="Group 21">
            <a:extLst>
              <a:ext uri="{FF2B5EF4-FFF2-40B4-BE49-F238E27FC236}">
                <a16:creationId xmlns:a16="http://schemas.microsoft.com/office/drawing/2014/main" id="{1F41828B-1861-6BAA-BB59-B5DFEAFE4A39}"/>
              </a:ext>
            </a:extLst>
          </p:cNvPr>
          <p:cNvGrpSpPr>
            <a:grpSpLocks/>
          </p:cNvGrpSpPr>
          <p:nvPr/>
        </p:nvGrpSpPr>
        <p:grpSpPr bwMode="auto">
          <a:xfrm>
            <a:off x="2362200" y="3048000"/>
            <a:ext cx="1752600" cy="533400"/>
            <a:chOff x="1488" y="1920"/>
            <a:chExt cx="1104" cy="336"/>
          </a:xfrm>
        </p:grpSpPr>
        <p:sp>
          <p:nvSpPr>
            <p:cNvPr id="11284" name="Line 8">
              <a:extLst>
                <a:ext uri="{FF2B5EF4-FFF2-40B4-BE49-F238E27FC236}">
                  <a16:creationId xmlns:a16="http://schemas.microsoft.com/office/drawing/2014/main" id="{640CA3AE-66E2-8F9D-13CA-030CEBF7622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2256" y="1920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Text Box 12">
              <a:extLst>
                <a:ext uri="{FF2B5EF4-FFF2-40B4-BE49-F238E27FC236}">
                  <a16:creationId xmlns:a16="http://schemas.microsoft.com/office/drawing/2014/main" id="{0B385B0F-912A-B952-3D76-CA943F044C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1920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W</a:t>
              </a:r>
              <a:r>
                <a:rPr lang="en-US" altLang="en-US" baseline="-25000">
                  <a:cs typeface="Times New Roman" panose="02020603050405020304" pitchFamily="18" charset="0"/>
                </a:rPr>
                <a:t>net</a:t>
              </a:r>
            </a:p>
          </p:txBody>
        </p:sp>
      </p:grpSp>
      <p:sp>
        <p:nvSpPr>
          <p:cNvPr id="159757" name="Text Box 13">
            <a:extLst>
              <a:ext uri="{FF2B5EF4-FFF2-40B4-BE49-F238E27FC236}">
                <a16:creationId xmlns:a16="http://schemas.microsoft.com/office/drawing/2014/main" id="{D7345380-9EBB-1543-DC27-0B35571F3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3860" y="3826006"/>
            <a:ext cx="2159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First law:</a:t>
            </a:r>
          </a:p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W</a:t>
            </a:r>
            <a:r>
              <a:rPr lang="en-US" altLang="en-US" baseline="-25000">
                <a:cs typeface="Times New Roman" panose="02020603050405020304" pitchFamily="18" charset="0"/>
              </a:rPr>
              <a:t>net</a:t>
            </a:r>
            <a:r>
              <a:rPr lang="en-US" altLang="en-US">
                <a:cs typeface="Times New Roman" panose="02020603050405020304" pitchFamily="18" charset="0"/>
              </a:rPr>
              <a:t> = Q</a:t>
            </a:r>
            <a:r>
              <a:rPr lang="en-US" altLang="en-US" baseline="-25000">
                <a:cs typeface="Times New Roman" panose="02020603050405020304" pitchFamily="18" charset="0"/>
              </a:rPr>
              <a:t>in</a:t>
            </a:r>
            <a:r>
              <a:rPr lang="en-US" altLang="en-US">
                <a:cs typeface="Times New Roman" panose="02020603050405020304" pitchFamily="18" charset="0"/>
              </a:rPr>
              <a:t> - Q</a:t>
            </a:r>
            <a:r>
              <a:rPr lang="en-US" altLang="en-US" baseline="-25000">
                <a:cs typeface="Times New Roman" panose="02020603050405020304" pitchFamily="18" charset="0"/>
              </a:rPr>
              <a:t>out</a:t>
            </a:r>
          </a:p>
        </p:txBody>
      </p:sp>
      <p:grpSp>
        <p:nvGrpSpPr>
          <p:cNvPr id="3" name="Group 19">
            <a:extLst>
              <a:ext uri="{FF2B5EF4-FFF2-40B4-BE49-F238E27FC236}">
                <a16:creationId xmlns:a16="http://schemas.microsoft.com/office/drawing/2014/main" id="{CC6B6007-D6D7-D61B-595B-71E785D3C522}"/>
              </a:ext>
            </a:extLst>
          </p:cNvPr>
          <p:cNvGrpSpPr>
            <a:grpSpLocks/>
          </p:cNvGrpSpPr>
          <p:nvPr/>
        </p:nvGrpSpPr>
        <p:grpSpPr bwMode="auto">
          <a:xfrm>
            <a:off x="2582862" y="1131888"/>
            <a:ext cx="4810125" cy="2030413"/>
            <a:chOff x="1606" y="689"/>
            <a:chExt cx="3030" cy="1279"/>
          </a:xfrm>
        </p:grpSpPr>
        <p:sp>
          <p:nvSpPr>
            <p:cNvPr id="11280" name="Rectangle 3">
              <a:extLst>
                <a:ext uri="{FF2B5EF4-FFF2-40B4-BE49-F238E27FC236}">
                  <a16:creationId xmlns:a16="http://schemas.microsoft.com/office/drawing/2014/main" id="{9C6E72E9-A119-B161-083B-AE6EDD57B8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960"/>
              <a:ext cx="1344" cy="33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81" name="Line 4">
              <a:extLst>
                <a:ext uri="{FF2B5EF4-FFF2-40B4-BE49-F238E27FC236}">
                  <a16:creationId xmlns:a16="http://schemas.microsoft.com/office/drawing/2014/main" id="{3DF4B703-9ABB-3B4A-0F3F-CFEDAA341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296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2" name="Text Box 10">
              <a:extLst>
                <a:ext uri="{FF2B5EF4-FFF2-40B4-BE49-F238E27FC236}">
                  <a16:creationId xmlns:a16="http://schemas.microsoft.com/office/drawing/2014/main" id="{19F2A9BC-A552-0055-D9CA-239D31439E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1440"/>
              <a:ext cx="4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in</a:t>
              </a:r>
            </a:p>
          </p:txBody>
        </p:sp>
        <p:sp>
          <p:nvSpPr>
            <p:cNvPr id="11283" name="Text Box 14">
              <a:extLst>
                <a:ext uri="{FF2B5EF4-FFF2-40B4-BE49-F238E27FC236}">
                  <a16:creationId xmlns:a16="http://schemas.microsoft.com/office/drawing/2014/main" id="{98733DBB-1F6E-66FD-1A27-E6E8A623F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6" y="689"/>
              <a:ext cx="30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High Temperature Reservoir (Source)</a:t>
              </a:r>
            </a:p>
          </p:txBody>
        </p:sp>
      </p:grpSp>
      <p:grpSp>
        <p:nvGrpSpPr>
          <p:cNvPr id="4" name="Group 22">
            <a:extLst>
              <a:ext uri="{FF2B5EF4-FFF2-40B4-BE49-F238E27FC236}">
                <a16:creationId xmlns:a16="http://schemas.microsoft.com/office/drawing/2014/main" id="{0A74F090-DC73-55F6-7E07-89AA742D2394}"/>
              </a:ext>
            </a:extLst>
          </p:cNvPr>
          <p:cNvGrpSpPr>
            <a:grpSpLocks/>
          </p:cNvGrpSpPr>
          <p:nvPr/>
        </p:nvGrpSpPr>
        <p:grpSpPr bwMode="auto">
          <a:xfrm>
            <a:off x="2601913" y="3962400"/>
            <a:ext cx="4471988" cy="2025650"/>
            <a:chOff x="1639" y="2496"/>
            <a:chExt cx="2817" cy="1276"/>
          </a:xfrm>
        </p:grpSpPr>
        <p:sp>
          <p:nvSpPr>
            <p:cNvPr id="11276" name="Line 7">
              <a:extLst>
                <a:ext uri="{FF2B5EF4-FFF2-40B4-BE49-F238E27FC236}">
                  <a16:creationId xmlns:a16="http://schemas.microsoft.com/office/drawing/2014/main" id="{286F1152-C41D-04C5-AF1B-51A3A74155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496"/>
              <a:ext cx="0" cy="6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Rectangle 9">
              <a:extLst>
                <a:ext uri="{FF2B5EF4-FFF2-40B4-BE49-F238E27FC236}">
                  <a16:creationId xmlns:a16="http://schemas.microsoft.com/office/drawing/2014/main" id="{04007E5D-E267-9996-A650-9597260E2C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168"/>
              <a:ext cx="1344" cy="3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1278" name="Text Box 11">
              <a:extLst>
                <a:ext uri="{FF2B5EF4-FFF2-40B4-BE49-F238E27FC236}">
                  <a16:creationId xmlns:a16="http://schemas.microsoft.com/office/drawing/2014/main" id="{59D34154-2EDB-D904-0A13-B3940DB9B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8" y="2736"/>
              <a:ext cx="62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>
                  <a:cs typeface="Times New Roman" panose="02020603050405020304" pitchFamily="18" charset="0"/>
                </a:rPr>
                <a:t>Q</a:t>
              </a:r>
              <a:r>
                <a:rPr lang="en-US" altLang="en-US" baseline="-25000">
                  <a:cs typeface="Times New Roman" panose="02020603050405020304" pitchFamily="18" charset="0"/>
                </a:rPr>
                <a:t>out</a:t>
              </a:r>
            </a:p>
          </p:txBody>
        </p:sp>
        <p:sp>
          <p:nvSpPr>
            <p:cNvPr id="11279" name="Text Box 15">
              <a:extLst>
                <a:ext uri="{FF2B5EF4-FFF2-40B4-BE49-F238E27FC236}">
                  <a16:creationId xmlns:a16="http://schemas.microsoft.com/office/drawing/2014/main" id="{849E6E20-DCC1-75B2-A1B1-60088A980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9" y="3484"/>
              <a:ext cx="28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000099"/>
                  </a:solidFill>
                  <a:cs typeface="Times New Roman" panose="02020603050405020304" pitchFamily="18" charset="0"/>
                </a:rPr>
                <a:t>Low Temperature Reservoir (Sink)</a:t>
              </a:r>
            </a:p>
          </p:txBody>
        </p:sp>
      </p:grpSp>
      <p:grpSp>
        <p:nvGrpSpPr>
          <p:cNvPr id="5" name="Group 18">
            <a:extLst>
              <a:ext uri="{FF2B5EF4-FFF2-40B4-BE49-F238E27FC236}">
                <a16:creationId xmlns:a16="http://schemas.microsoft.com/office/drawing/2014/main" id="{C02F1F50-6672-2C9C-661C-5DF896D94E2F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3124200"/>
            <a:ext cx="914400" cy="838200"/>
            <a:chOff x="2592" y="1968"/>
            <a:chExt cx="576" cy="528"/>
          </a:xfrm>
        </p:grpSpPr>
        <p:grpSp>
          <p:nvGrpSpPr>
            <p:cNvPr id="11272" name="Group 16">
              <a:extLst>
                <a:ext uri="{FF2B5EF4-FFF2-40B4-BE49-F238E27FC236}">
                  <a16:creationId xmlns:a16="http://schemas.microsoft.com/office/drawing/2014/main" id="{777E9A47-8DF5-76AC-E4DC-2EB0BB1F6D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92" y="1968"/>
              <a:ext cx="576" cy="528"/>
              <a:chOff x="2592" y="1968"/>
              <a:chExt cx="576" cy="528"/>
            </a:xfrm>
          </p:grpSpPr>
          <p:sp>
            <p:nvSpPr>
              <p:cNvPr id="11274" name="Oval 5">
                <a:extLst>
                  <a:ext uri="{FF2B5EF4-FFF2-40B4-BE49-F238E27FC236}">
                    <a16:creationId xmlns:a16="http://schemas.microsoft.com/office/drawing/2014/main" id="{10362ED8-2A09-4006-1E89-6B5C9EEAF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968"/>
                <a:ext cx="576" cy="52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1275" name="Line 6">
                <a:extLst>
                  <a:ext uri="{FF2B5EF4-FFF2-40B4-BE49-F238E27FC236}">
                    <a16:creationId xmlns:a16="http://schemas.microsoft.com/office/drawing/2014/main" id="{534DEDF4-3402-53E1-EC34-5E99F0950A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68" y="2208"/>
                <a:ext cx="0" cy="4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" name="Text Box 17">
              <a:extLst>
                <a:ext uri="{FF2B5EF4-FFF2-40B4-BE49-F238E27FC236}">
                  <a16:creationId xmlns:a16="http://schemas.microsoft.com/office/drawing/2014/main" id="{92C4EF04-4945-7610-F9C8-211038BA65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8" y="2064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HE</a:t>
              </a:r>
            </a:p>
          </p:txBody>
        </p:sp>
      </p:grpSp>
      <p:grpSp>
        <p:nvGrpSpPr>
          <p:cNvPr id="6" name="Group 38">
            <a:extLst>
              <a:ext uri="{FF2B5EF4-FFF2-40B4-BE49-F238E27FC236}">
                <a16:creationId xmlns:a16="http://schemas.microsoft.com/office/drawing/2014/main" id="{5C2A5736-0B87-E651-4304-1F28016CED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59C6C80E-EB3D-F3DF-0FF8-F66AF18B73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9FD19F6-1D48-205E-AB19-0EC722A55B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69115629-EFFA-BD77-C881-F7E8E04C2C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F6EB9423-ABE6-FC22-CA47-7CA63ED49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35FDABD-35AA-9945-9BB0-C67D129CB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B98F7180-76C4-54FA-3F31-70F797C2CA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23974DBA-1A3F-8A5E-5389-4649A80000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EDCFF7C0-AC4A-569E-495C-30EE0A2FB5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9F620AA0-8FB7-F5B8-963C-71A1DDB3F4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E9F62636-E917-313D-58FD-59BCA5AF0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98EC5B15-57BB-AA22-59AB-961F53AD2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F7994F6B-3CB3-D811-F74E-D63C5E8FD3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5C2ECDFA-2644-D7EF-EF22-A7113C8632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2986D65D-F011-9493-693D-97E0A2AAB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60BDE426-1C7D-FAA1-B0B6-54057CB1A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51674B-ADE2-4821-CB61-7126B7B4B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23" name="Object 2">
            <a:extLst>
              <a:ext uri="{FF2B5EF4-FFF2-40B4-BE49-F238E27FC236}">
                <a16:creationId xmlns:a16="http://schemas.microsoft.com/office/drawing/2014/main" id="{90DE795A-5F24-CDFC-442B-6512C4A878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383856"/>
              </p:ext>
            </p:extLst>
          </p:nvPr>
        </p:nvGraphicFramePr>
        <p:xfrm>
          <a:off x="5883275" y="2817812"/>
          <a:ext cx="25146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960" imgH="279360" progId="Equation.3">
                  <p:embed/>
                </p:oleObj>
              </mc:Choice>
              <mc:Fallback>
                <p:oleObj name="Equation" r:id="rId3" imgW="1002960" imgH="279360" progId="Equation.3">
                  <p:embed/>
                  <p:pic>
                    <p:nvPicPr>
                      <p:cNvPr id="19" name="Object 2">
                        <a:extLst>
                          <a:ext uri="{FF2B5EF4-FFF2-40B4-BE49-F238E27FC236}">
                            <a16:creationId xmlns:a16="http://schemas.microsoft.com/office/drawing/2014/main" id="{AA80E836-E5FC-1E66-61ED-23E4C2A4DF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3275" y="2817812"/>
                        <a:ext cx="25146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61" name="Picture 29">
            <a:extLst>
              <a:ext uri="{FF2B5EF4-FFF2-40B4-BE49-F238E27FC236}">
                <a16:creationId xmlns:a16="http://schemas.microsoft.com/office/drawing/2014/main" id="{73AE4751-B7CF-1B1A-3D05-91F325A04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512" y="1015493"/>
            <a:ext cx="3101099" cy="303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4" name="Rectangle 2">
            <a:extLst>
              <a:ext uri="{FF2B5EF4-FFF2-40B4-BE49-F238E27FC236}">
                <a16:creationId xmlns:a16="http://schemas.microsoft.com/office/drawing/2014/main" id="{A382F83B-B8D7-B318-CC53-887141757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590800"/>
            <a:ext cx="1600200" cy="7620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0">
                <a:cs typeface="Times New Roman" panose="02020603050405020304" pitchFamily="18" charset="0"/>
              </a:rPr>
              <a:t>Boiler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2A5AFCB3-6FB0-6B6D-A509-7EDE968FC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029200"/>
            <a:ext cx="1447800" cy="838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0">
                <a:cs typeface="Times New Roman" panose="02020603050405020304" pitchFamily="18" charset="0"/>
              </a:rPr>
              <a:t>Condenser</a:t>
            </a:r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6B89C124-D607-8292-F378-390F62A10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324600"/>
            <a:ext cx="2362200" cy="5334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0">
                <a:cs typeface="Times New Roman" panose="02020603050405020304" pitchFamily="18" charset="0"/>
              </a:rPr>
              <a:t>LTR</a:t>
            </a:r>
          </a:p>
        </p:txBody>
      </p:sp>
      <p:sp>
        <p:nvSpPr>
          <p:cNvPr id="64518" name="AutoShape 6">
            <a:extLst>
              <a:ext uri="{FF2B5EF4-FFF2-40B4-BE49-F238E27FC236}">
                <a16:creationId xmlns:a16="http://schemas.microsoft.com/office/drawing/2014/main" id="{66E79B85-7921-0FBE-1F11-234DD58222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9938" y="3421063"/>
            <a:ext cx="990600" cy="11588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b="0" dirty="0">
                <a:cs typeface="Times New Roman" panose="02020603050405020304" pitchFamily="18" charset="0"/>
              </a:rPr>
              <a:t>Turbine</a:t>
            </a:r>
          </a:p>
        </p:txBody>
      </p:sp>
      <p:sp>
        <p:nvSpPr>
          <p:cNvPr id="64520" name="Line 8">
            <a:extLst>
              <a:ext uri="{FF2B5EF4-FFF2-40B4-BE49-F238E27FC236}">
                <a16:creationId xmlns:a16="http://schemas.microsoft.com/office/drawing/2014/main" id="{CFB1C566-0D14-53E3-EDF1-5BEC7BDE2A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3400" y="54102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2" name="Line 10">
            <a:extLst>
              <a:ext uri="{FF2B5EF4-FFF2-40B4-BE49-F238E27FC236}">
                <a16:creationId xmlns:a16="http://schemas.microsoft.com/office/drawing/2014/main" id="{60E751D3-DFF0-528F-04E1-F26C7090EB6E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38862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3" name="Line 11">
            <a:extLst>
              <a:ext uri="{FF2B5EF4-FFF2-40B4-BE49-F238E27FC236}">
                <a16:creationId xmlns:a16="http://schemas.microsoft.com/office/drawing/2014/main" id="{F317EC33-3D42-9AFC-9232-E895781BF9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3352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26" name="Line 14">
            <a:extLst>
              <a:ext uri="{FF2B5EF4-FFF2-40B4-BE49-F238E27FC236}">
                <a16:creationId xmlns:a16="http://schemas.microsoft.com/office/drawing/2014/main" id="{B0D4822B-7BC2-1693-190C-EC92A2517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654676" y="4480088"/>
            <a:ext cx="0" cy="8539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4527" name="Line 15">
            <a:extLst>
              <a:ext uri="{FF2B5EF4-FFF2-40B4-BE49-F238E27FC236}">
                <a16:creationId xmlns:a16="http://schemas.microsoft.com/office/drawing/2014/main" id="{2690F596-FE0A-F017-D2C1-D7BAA31D34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57600" y="5334000"/>
            <a:ext cx="199707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34B5386C-D51A-CBD3-21B9-3C62F38832A4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524000"/>
            <a:ext cx="2362200" cy="1066800"/>
            <a:chOff x="3124200" y="990600"/>
            <a:chExt cx="2362200" cy="1066800"/>
          </a:xfrm>
        </p:grpSpPr>
        <p:sp>
          <p:nvSpPr>
            <p:cNvPr id="3116" name="Rectangle 4">
              <a:extLst>
                <a:ext uri="{FF2B5EF4-FFF2-40B4-BE49-F238E27FC236}">
                  <a16:creationId xmlns:a16="http://schemas.microsoft.com/office/drawing/2014/main" id="{45F9DAEF-9612-1ECB-02A3-7827586A6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990600"/>
              <a:ext cx="2362200" cy="6096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b="0">
                  <a:cs typeface="Times New Roman" panose="02020603050405020304" pitchFamily="18" charset="0"/>
                </a:rPr>
                <a:t>HTR</a:t>
              </a:r>
            </a:p>
          </p:txBody>
        </p:sp>
        <p:sp>
          <p:nvSpPr>
            <p:cNvPr id="3117" name="Line 16">
              <a:extLst>
                <a:ext uri="{FF2B5EF4-FFF2-40B4-BE49-F238E27FC236}">
                  <a16:creationId xmlns:a16="http://schemas.microsoft.com/office/drawing/2014/main" id="{A18DD148-7F06-64E7-9DF4-C1DCF87B26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3400" y="16002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4529" name="Line 17">
            <a:extLst>
              <a:ext uri="{FF2B5EF4-FFF2-40B4-BE49-F238E27FC236}">
                <a16:creationId xmlns:a16="http://schemas.microsoft.com/office/drawing/2014/main" id="{D69A4CEE-8245-C07E-AA98-5F64566A6C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867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E8301804-1F2C-A0A6-EE6E-F734749BE59D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375188"/>
            <a:ext cx="1752600" cy="1104900"/>
            <a:chOff x="1588044" y="2857500"/>
            <a:chExt cx="1752600" cy="1104900"/>
          </a:xfrm>
        </p:grpSpPr>
        <p:sp>
          <p:nvSpPr>
            <p:cNvPr id="3114" name="AutoShape 7">
              <a:extLst>
                <a:ext uri="{FF2B5EF4-FFF2-40B4-BE49-F238E27FC236}">
                  <a16:creationId xmlns:a16="http://schemas.microsoft.com/office/drawing/2014/main" id="{723F7747-AAC7-4907-1E9B-A7006C34371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676400" y="3352800"/>
              <a:ext cx="609600" cy="609600"/>
            </a:xfrm>
            <a:prstGeom prst="flowChartMagneticTape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15" name="Text Box 18">
              <a:extLst>
                <a:ext uri="{FF2B5EF4-FFF2-40B4-BE49-F238E27FC236}">
                  <a16:creationId xmlns:a16="http://schemas.microsoft.com/office/drawing/2014/main" id="{E0497338-6EAD-9100-8A7F-11F338AE32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8044" y="2857500"/>
              <a:ext cx="1752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0" dirty="0">
                  <a:cs typeface="Times New Roman" panose="02020603050405020304" pitchFamily="18" charset="0"/>
                </a:rPr>
                <a:t>Compressor</a:t>
              </a:r>
            </a:p>
          </p:txBody>
        </p:sp>
      </p:grpSp>
      <p:grpSp>
        <p:nvGrpSpPr>
          <p:cNvPr id="4" name="Group 24">
            <a:extLst>
              <a:ext uri="{FF2B5EF4-FFF2-40B4-BE49-F238E27FC236}">
                <a16:creationId xmlns:a16="http://schemas.microsoft.com/office/drawing/2014/main" id="{C8AEB6BA-7B61-D6D8-55D4-4708859269FA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4191000"/>
            <a:ext cx="533400" cy="1219200"/>
            <a:chOff x="1905000" y="3657600"/>
            <a:chExt cx="533400" cy="1219200"/>
          </a:xfrm>
        </p:grpSpPr>
        <p:sp>
          <p:nvSpPr>
            <p:cNvPr id="3112" name="Line 9">
              <a:extLst>
                <a:ext uri="{FF2B5EF4-FFF2-40B4-BE49-F238E27FC236}">
                  <a16:creationId xmlns:a16="http://schemas.microsoft.com/office/drawing/2014/main" id="{30C7EC8C-68AB-1956-2A0E-A7BAB9B002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1200" y="3657600"/>
              <a:ext cx="0" cy="1219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3" name="Text Box 19">
              <a:extLst>
                <a:ext uri="{FF2B5EF4-FFF2-40B4-BE49-F238E27FC236}">
                  <a16:creationId xmlns:a16="http://schemas.microsoft.com/office/drawing/2014/main" id="{7F964139-74F4-F4DA-3AF3-812EF58CE4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41148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0" dirty="0"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64532" name="Text Box 20">
            <a:extLst>
              <a:ext uri="{FF2B5EF4-FFF2-40B4-BE49-F238E27FC236}">
                <a16:creationId xmlns:a16="http://schemas.microsoft.com/office/drawing/2014/main" id="{824D3443-8EE4-82D2-3FB7-EE4AB6C91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480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5" name="Group 26">
            <a:extLst>
              <a:ext uri="{FF2B5EF4-FFF2-40B4-BE49-F238E27FC236}">
                <a16:creationId xmlns:a16="http://schemas.microsoft.com/office/drawing/2014/main" id="{6B7CF819-8463-657B-B403-3AA85D05AB43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2590800"/>
            <a:ext cx="1371600" cy="1143000"/>
            <a:chOff x="5181600" y="2057400"/>
            <a:chExt cx="1371600" cy="1143000"/>
          </a:xfrm>
        </p:grpSpPr>
        <p:sp>
          <p:nvSpPr>
            <p:cNvPr id="3109" name="Line 12">
              <a:extLst>
                <a:ext uri="{FF2B5EF4-FFF2-40B4-BE49-F238E27FC236}">
                  <a16:creationId xmlns:a16="http://schemas.microsoft.com/office/drawing/2014/main" id="{A8AB34F0-D4C2-0292-6F83-11D86A41B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1600" y="24384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0" name="Line 13">
              <a:extLst>
                <a:ext uri="{FF2B5EF4-FFF2-40B4-BE49-F238E27FC236}">
                  <a16:creationId xmlns:a16="http://schemas.microsoft.com/office/drawing/2014/main" id="{552F2DA4-D048-4D8B-2F8B-A379F5240A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43600" y="24384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1" name="Text Box 21">
              <a:extLst>
                <a:ext uri="{FF2B5EF4-FFF2-40B4-BE49-F238E27FC236}">
                  <a16:creationId xmlns:a16="http://schemas.microsoft.com/office/drawing/2014/main" id="{9FA4B7BB-56A1-FC05-261A-55B2833E5E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2057400"/>
              <a:ext cx="533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b="0"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64534" name="Text Box 22">
            <a:extLst>
              <a:ext uri="{FF2B5EF4-FFF2-40B4-BE49-F238E27FC236}">
                <a16:creationId xmlns:a16="http://schemas.microsoft.com/office/drawing/2014/main" id="{DA483CF2-1A29-2F73-F79C-045820516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3176" y="4943161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107" name="Text Box 23">
            <a:extLst>
              <a:ext uri="{FF2B5EF4-FFF2-40B4-BE49-F238E27FC236}">
                <a16:creationId xmlns:a16="http://schemas.microsoft.com/office/drawing/2014/main" id="{76852DDB-0D62-73E7-28DB-D554724AC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645" y="419100"/>
            <a:ext cx="56526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0" dirty="0">
                <a:cs typeface="Times New Roman" panose="02020603050405020304" pitchFamily="18" charset="0"/>
              </a:rPr>
              <a:t>Carnot Engine using Control Volumes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74" name="Ink 41">
                <a:extLst>
                  <a:ext uri="{FF2B5EF4-FFF2-40B4-BE49-F238E27FC236}">
                    <a16:creationId xmlns:a16="http://schemas.microsoft.com/office/drawing/2014/main" id="{2A4BB31F-7DD3-E327-A7BC-B4D6CFC69D7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85238" y="6648450"/>
              <a:ext cx="3175" cy="58738"/>
            </p14:xfrm>
          </p:contentPart>
        </mc:Choice>
        <mc:Fallback xmlns="">
          <p:pic>
            <p:nvPicPr>
              <p:cNvPr id="3074" name="Ink 41">
                <a:extLst>
                  <a:ext uri="{FF2B5EF4-FFF2-40B4-BE49-F238E27FC236}">
                    <a16:creationId xmlns:a16="http://schemas.microsoft.com/office/drawing/2014/main" id="{2A4BB31F-7DD3-E327-A7BC-B4D6CFC69D7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77733" y="6639194"/>
                <a:ext cx="18184" cy="77249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38">
            <a:extLst>
              <a:ext uri="{FF2B5EF4-FFF2-40B4-BE49-F238E27FC236}">
                <a16:creationId xmlns:a16="http://schemas.microsoft.com/office/drawing/2014/main" id="{DBF743DB-C8F2-77F5-C20D-016DA906F6E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8DCD9DAF-3540-B74A-0373-9721A360A1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BF77E15C-1C79-4B76-279C-15B64F993B2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DA709F77-6B2D-95E4-9C3C-9845A6B70C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E788457B-3C39-A5C2-8ED6-F9842A9084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BD2F09A5-F6BD-CAC2-90A6-8ECF17108B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F9C45F8F-E10A-378F-EF5B-F89D44613A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00695F9-4DF4-A234-4F18-3E70F17D51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08B30C41-969C-6583-587E-DC49D3F44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6FE369FB-72C3-94DA-82C8-34C1551104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81E9B452-01C9-2108-21E7-30F2F07FA5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B7715CD-F443-ECE4-4E36-ED955E75C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77651D31-A469-AC0C-1369-D1D6F8624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F9116188-3EA2-3827-557E-25C639C1B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1D3C6EDF-4143-79F3-0E43-31F17258E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28A8E1B6-850C-C0F4-D21C-4BE98ADD7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D64B13-36E1-AFA1-E3FA-858CCA2F1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C7BA8F85-CD4F-8A96-DF04-A83365089BDF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62000"/>
          </a:blip>
          <a:stretch>
            <a:fillRect/>
          </a:stretch>
        </p:blipFill>
        <p:spPr>
          <a:xfrm>
            <a:off x="6765900" y="2281042"/>
            <a:ext cx="892199" cy="13815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C844E965-DA09-8B0E-EE2D-A080E1B7A82B}"/>
                  </a:ext>
                </a:extLst>
              </p14:cNvPr>
              <p14:cNvContentPartPr/>
              <p14:nvPr/>
            </p14:nvContentPartPr>
            <p14:xfrm>
              <a:off x="2737080" y="1770840"/>
              <a:ext cx="5162400" cy="46303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C844E965-DA09-8B0E-EE2D-A080E1B7A8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27720" y="1761480"/>
                <a:ext cx="5181120" cy="4649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4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4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4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4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4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4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/>
      <p:bldP spid="64515" grpId="0" animBg="1"/>
      <p:bldP spid="64517" grpId="0" animBg="1"/>
      <p:bldP spid="64518" grpId="0" animBg="1"/>
      <p:bldP spid="64532" grpId="0"/>
      <p:bldP spid="645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2">
            <a:extLst>
              <a:ext uri="{FF2B5EF4-FFF2-40B4-BE49-F238E27FC236}">
                <a16:creationId xmlns:a16="http://schemas.microsoft.com/office/drawing/2014/main" id="{8E502447-BD3B-B20F-B35A-C4E349FD83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367874"/>
            <a:ext cx="65913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Compressor : Reversible Adiabatic Compression Process</a:t>
            </a:r>
          </a:p>
        </p:txBody>
      </p:sp>
      <p:graphicFrame>
        <p:nvGraphicFramePr>
          <p:cNvPr id="5122" name="Object 4">
            <a:extLst>
              <a:ext uri="{FF2B5EF4-FFF2-40B4-BE49-F238E27FC236}">
                <a16:creationId xmlns:a16="http://schemas.microsoft.com/office/drawing/2014/main" id="{9D247558-5C85-E6D2-F3D9-5418B31F39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5029200"/>
          <a:ext cx="6269038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58920" imgH="469800" progId="Equation.3">
                  <p:embed/>
                </p:oleObj>
              </mc:Choice>
              <mc:Fallback>
                <p:oleObj name="Equation" r:id="rId2" imgW="2158920" imgH="469800" progId="Equation.3">
                  <p:embed/>
                  <p:pic>
                    <p:nvPicPr>
                      <p:cNvPr id="5122" name="Object 4">
                        <a:extLst>
                          <a:ext uri="{FF2B5EF4-FFF2-40B4-BE49-F238E27FC236}">
                            <a16:creationId xmlns:a16="http://schemas.microsoft.com/office/drawing/2014/main" id="{9D247558-5C85-E6D2-F3D9-5418B31F39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029200"/>
                        <a:ext cx="6269038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>
            <a:extLst>
              <a:ext uri="{FF2B5EF4-FFF2-40B4-BE49-F238E27FC236}">
                <a16:creationId xmlns:a16="http://schemas.microsoft.com/office/drawing/2014/main" id="{E24768CF-8D3F-16A6-A50B-D7A60B2378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9613" y="3200400"/>
          <a:ext cx="79517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52680" imgH="342720" progId="Equation.3">
                  <p:embed/>
                </p:oleObj>
              </mc:Choice>
              <mc:Fallback>
                <p:oleObj name="Equation" r:id="rId4" imgW="3352680" imgH="342720" progId="Equation.3">
                  <p:embed/>
                  <p:pic>
                    <p:nvPicPr>
                      <p:cNvPr id="5123" name="Object 5">
                        <a:extLst>
                          <a:ext uri="{FF2B5EF4-FFF2-40B4-BE49-F238E27FC236}">
                            <a16:creationId xmlns:a16="http://schemas.microsoft.com/office/drawing/2014/main" id="{E24768CF-8D3F-16A6-A50B-D7A60B2378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3200400"/>
                        <a:ext cx="7951787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 Box 6">
            <a:extLst>
              <a:ext uri="{FF2B5EF4-FFF2-40B4-BE49-F238E27FC236}">
                <a16:creationId xmlns:a16="http://schemas.microsoft.com/office/drawing/2014/main" id="{3D678332-7E8A-C6AB-C6B9-C1DE76230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2098675"/>
            <a:ext cx="3663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/>
              <a:t>SSSF: Conservation of mass</a:t>
            </a:r>
          </a:p>
        </p:txBody>
      </p:sp>
      <p:graphicFrame>
        <p:nvGraphicFramePr>
          <p:cNvPr id="4100" name="Object 7">
            <a:extLst>
              <a:ext uri="{FF2B5EF4-FFF2-40B4-BE49-F238E27FC236}">
                <a16:creationId xmlns:a16="http://schemas.microsoft.com/office/drawing/2014/main" id="{C0A6B6D0-AB13-B602-895C-9726613860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68800" y="1966913"/>
          <a:ext cx="1535113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7640" imgH="279360" progId="Equation.3">
                  <p:embed/>
                </p:oleObj>
              </mc:Choice>
              <mc:Fallback>
                <p:oleObj name="Equation" r:id="rId6" imgW="647640" imgH="279360" progId="Equation.3">
                  <p:embed/>
                  <p:pic>
                    <p:nvPicPr>
                      <p:cNvPr id="4100" name="Object 7">
                        <a:extLst>
                          <a:ext uri="{FF2B5EF4-FFF2-40B4-BE49-F238E27FC236}">
                            <a16:creationId xmlns:a16="http://schemas.microsoft.com/office/drawing/2014/main" id="{C0A6B6D0-AB13-B602-895C-9726613860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8800" y="1966913"/>
                        <a:ext cx="1535113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8">
            <a:extLst>
              <a:ext uri="{FF2B5EF4-FFF2-40B4-BE49-F238E27FC236}">
                <a16:creationId xmlns:a16="http://schemas.microsoft.com/office/drawing/2014/main" id="{4BCEE152-78E7-52F7-7FCD-939A5A2D4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743200"/>
            <a:ext cx="1520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/>
              <a:t>First Law :</a:t>
            </a:r>
          </a:p>
        </p:txBody>
      </p:sp>
      <p:sp>
        <p:nvSpPr>
          <p:cNvPr id="5129" name="Rectangle 9">
            <a:extLst>
              <a:ext uri="{FF2B5EF4-FFF2-40B4-BE49-F238E27FC236}">
                <a16:creationId xmlns:a16="http://schemas.microsoft.com/office/drawing/2014/main" id="{3D040015-C99A-0503-2760-861F2B962A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419" y="4291439"/>
            <a:ext cx="776763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 dirty="0"/>
              <a:t>No heat transfer, change in kinetic and potential energies are negligible</a:t>
            </a:r>
          </a:p>
        </p:txBody>
      </p:sp>
      <p:sp>
        <p:nvSpPr>
          <p:cNvPr id="4105" name="Rectangle 10">
            <a:extLst>
              <a:ext uri="{FF2B5EF4-FFF2-40B4-BE49-F238E27FC236}">
                <a16:creationId xmlns:a16="http://schemas.microsoft.com/office/drawing/2014/main" id="{448BD5F7-BE4F-76C5-D88E-E56F944FE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301418"/>
            <a:ext cx="19050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6" name="Rectangle 11">
            <a:extLst>
              <a:ext uri="{FF2B5EF4-FFF2-40B4-BE49-F238E27FC236}">
                <a16:creationId xmlns:a16="http://schemas.microsoft.com/office/drawing/2014/main" id="{C7247B67-1EAE-971F-63AF-6698DECD1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834818"/>
            <a:ext cx="19050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7" name="Line 12">
            <a:extLst>
              <a:ext uri="{FF2B5EF4-FFF2-40B4-BE49-F238E27FC236}">
                <a16:creationId xmlns:a16="http://schemas.microsoft.com/office/drawing/2014/main" id="{A6F12324-6536-786F-5817-87A7F82D4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137761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8" name="Line 13">
            <a:extLst>
              <a:ext uri="{FF2B5EF4-FFF2-40B4-BE49-F238E27FC236}">
                <a16:creationId xmlns:a16="http://schemas.microsoft.com/office/drawing/2014/main" id="{2A5723F1-350E-C912-0301-694A1F867A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911018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9" name="Text Box 14">
            <a:extLst>
              <a:ext uri="{FF2B5EF4-FFF2-40B4-BE49-F238E27FC236}">
                <a16:creationId xmlns:a16="http://schemas.microsoft.com/office/drawing/2014/main" id="{1ECFAD34-4B8D-BE0B-6946-8FCB30B02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850" y="1143000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 dirty="0">
                <a:latin typeface="Symbol" panose="05050102010706020507" pitchFamily="18" charset="2"/>
              </a:rPr>
              <a:t>1</a:t>
            </a:r>
          </a:p>
        </p:txBody>
      </p:sp>
      <p:sp>
        <p:nvSpPr>
          <p:cNvPr id="4110" name="Text Box 15">
            <a:extLst>
              <a:ext uri="{FF2B5EF4-FFF2-40B4-BE49-F238E27FC236}">
                <a16:creationId xmlns:a16="http://schemas.microsoft.com/office/drawing/2014/main" id="{E77D8FCD-431F-72B3-BBDC-EA83AFCA87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145381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>
                <a:latin typeface="Symbol" panose="05050102010706020507" pitchFamily="18" charset="2"/>
              </a:rPr>
              <a:t>2</a:t>
            </a:r>
          </a:p>
        </p:txBody>
      </p:sp>
      <p:sp>
        <p:nvSpPr>
          <p:cNvPr id="4111" name="AutoShape 16">
            <a:extLst>
              <a:ext uri="{FF2B5EF4-FFF2-40B4-BE49-F238E27FC236}">
                <a16:creationId xmlns:a16="http://schemas.microsoft.com/office/drawing/2014/main" id="{769F9CE1-03DA-29B1-7C0A-516439F9F93F}"/>
              </a:ext>
            </a:extLst>
          </p:cNvPr>
          <p:cNvSpPr>
            <a:spLocks noChangeArrowheads="1"/>
          </p:cNvSpPr>
          <p:nvPr/>
        </p:nvSpPr>
        <p:spPr bwMode="auto">
          <a:xfrm rot="16249756">
            <a:off x="4152900" y="1263318"/>
            <a:ext cx="914400" cy="838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32DE502-118A-F9F9-2D97-A4A08B29CBB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2243ED9-5294-28A0-8A86-8878E3792A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29A599E-BA97-418C-E6DF-53116AAA09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DD19A1D-6471-81A9-9263-5635DE54DF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0AA1B558-8466-EBD0-7A63-D4BFC4AAEB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3A656B0-DED5-0A6C-B30C-DC75DED238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0D87BE8-26F9-E9FD-EC71-4666F15AEC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F94FCDD-414C-3BA0-9EF8-CAFCE1D95A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8C96B1D-1133-9866-F426-3BC48D5366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51035B8-DF19-26B9-BE3F-BCE8B9F039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175670AC-FC04-A518-A1E0-F478B88E1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6723AE5-1981-E45B-2B0A-FF560DB3FA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358C61C-2747-15A5-3B6D-27B2BDA51F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BF10817F-2875-C671-2C5B-F0AFEC6AB4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437CF822-9957-D450-0439-A648E99E4C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BBBBCB1-AC54-182F-E861-813AFD12F7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FF4EBD-96A8-2015-F2E0-6AD52963C2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078280E8-5386-C0E9-F9ED-1131BF841882}"/>
                  </a:ext>
                </a:extLst>
              </p14:cNvPr>
              <p14:cNvContentPartPr/>
              <p14:nvPr/>
            </p14:nvContentPartPr>
            <p14:xfrm>
              <a:off x="713520" y="3256560"/>
              <a:ext cx="658440" cy="7448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078280E8-5386-C0E9-F9ED-1131BF84188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4160" y="3247200"/>
                <a:ext cx="677160" cy="763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>
            <a:extLst>
              <a:ext uri="{FF2B5EF4-FFF2-40B4-BE49-F238E27FC236}">
                <a16:creationId xmlns:a16="http://schemas.microsoft.com/office/drawing/2014/main" id="{CE68E3F3-38A8-44F5-3298-7200AB9285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230" y="190500"/>
            <a:ext cx="7772400" cy="7620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solidFill>
                  <a:schemeClr val="tx1"/>
                </a:solidFill>
              </a:rPr>
              <a:t>2 – 3 : Boiler: Isothermal Heating : </a:t>
            </a:r>
            <a:r>
              <a:rPr lang="en-US" altLang="en-US" sz="2400" i="1" dirty="0">
                <a:solidFill>
                  <a:schemeClr val="tx1"/>
                </a:solidFill>
              </a:rPr>
              <a:t>T</a:t>
            </a:r>
            <a:r>
              <a:rPr lang="en-US" altLang="en-US" sz="2400" i="1" baseline="-25000" dirty="0">
                <a:solidFill>
                  <a:schemeClr val="tx1"/>
                </a:solidFill>
              </a:rPr>
              <a:t>3</a:t>
            </a:r>
            <a:r>
              <a:rPr lang="en-US" altLang="en-US" sz="2400" i="1" dirty="0">
                <a:solidFill>
                  <a:schemeClr val="tx1"/>
                </a:solidFill>
              </a:rPr>
              <a:t> = T</a:t>
            </a:r>
            <a:r>
              <a:rPr lang="en-US" altLang="en-US" sz="2400" i="1" baseline="-25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5127" name="Rectangle 3">
            <a:extLst>
              <a:ext uri="{FF2B5EF4-FFF2-40B4-BE49-F238E27FC236}">
                <a16:creationId xmlns:a16="http://schemas.microsoft.com/office/drawing/2014/main" id="{DC630DEB-07F0-A2FB-EF0E-6CCD7B9FA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657600"/>
            <a:ext cx="7772400" cy="685800"/>
          </a:xfrm>
        </p:spPr>
        <p:txBody>
          <a:bodyPr/>
          <a:lstStyle/>
          <a:p>
            <a:pPr eaLnBrk="1" hangingPunct="1">
              <a:lnSpc>
                <a:spcPct val="60000"/>
              </a:lnSpc>
              <a:buFontTx/>
              <a:buNone/>
            </a:pPr>
            <a:endParaRPr lang="en-US" altLang="en-US" sz="1800">
              <a:latin typeface="Cmr10" charset="0"/>
            </a:endParaRPr>
          </a:p>
          <a:p>
            <a:pPr eaLnBrk="1" hangingPunct="1">
              <a:lnSpc>
                <a:spcPct val="60000"/>
              </a:lnSpc>
              <a:buFontTx/>
              <a:buNone/>
            </a:pPr>
            <a:r>
              <a:rPr lang="en-US" altLang="en-US" sz="2000"/>
              <a:t>No work transfer, change in kinetic and potential energies are negligible</a:t>
            </a:r>
          </a:p>
          <a:p>
            <a:pPr eaLnBrk="1" hangingPunct="1">
              <a:lnSpc>
                <a:spcPct val="60000"/>
              </a:lnSpc>
              <a:buFontTx/>
              <a:buNone/>
            </a:pPr>
            <a:endParaRPr lang="en-US" altLang="en-US" sz="2000" baseline="-25000"/>
          </a:p>
        </p:txBody>
      </p:sp>
      <p:sp>
        <p:nvSpPr>
          <p:cNvPr id="5128" name="Rectangle 4">
            <a:extLst>
              <a:ext uri="{FF2B5EF4-FFF2-40B4-BE49-F238E27FC236}">
                <a16:creationId xmlns:a16="http://schemas.microsoft.com/office/drawing/2014/main" id="{E3C4C18F-4518-D795-5905-40C2C39957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0" y="2438400"/>
            <a:ext cx="3556000" cy="9906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29" name="Line 5">
            <a:extLst>
              <a:ext uri="{FF2B5EF4-FFF2-40B4-BE49-F238E27FC236}">
                <a16:creationId xmlns:a16="http://schemas.microsoft.com/office/drawing/2014/main" id="{0A77B5AF-C007-AE3E-9680-217BF4F98997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048000"/>
            <a:ext cx="142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0" name="Line 6">
            <a:extLst>
              <a:ext uri="{FF2B5EF4-FFF2-40B4-BE49-F238E27FC236}">
                <a16:creationId xmlns:a16="http://schemas.microsoft.com/office/drawing/2014/main" id="{168F17BF-40D7-2FC0-026B-762709745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9000" y="2971800"/>
            <a:ext cx="142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1" name="Line 7">
            <a:extLst>
              <a:ext uri="{FF2B5EF4-FFF2-40B4-BE49-F238E27FC236}">
                <a16:creationId xmlns:a16="http://schemas.microsoft.com/office/drawing/2014/main" id="{5EE978E9-9A16-53C1-626D-65858D0C46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99050" y="2057400"/>
            <a:ext cx="1344613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32" name="Text Box 8">
            <a:extLst>
              <a:ext uri="{FF2B5EF4-FFF2-40B4-BE49-F238E27FC236}">
                <a16:creationId xmlns:a16="http://schemas.microsoft.com/office/drawing/2014/main" id="{B2AB71D1-6F81-39AA-DBED-8BDD6DCE7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2514600"/>
            <a:ext cx="5540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Symbol" panose="05050102010706020507" pitchFamily="18" charset="2"/>
              </a:rPr>
              <a:t>2</a:t>
            </a:r>
          </a:p>
        </p:txBody>
      </p:sp>
      <p:sp>
        <p:nvSpPr>
          <p:cNvPr id="5133" name="Text Box 9">
            <a:extLst>
              <a:ext uri="{FF2B5EF4-FFF2-40B4-BE49-F238E27FC236}">
                <a16:creationId xmlns:a16="http://schemas.microsoft.com/office/drawing/2014/main" id="{C45FF412-B408-7D89-F460-8556E0962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981200"/>
            <a:ext cx="1171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/>
              <a:t>Q</a:t>
            </a:r>
            <a:r>
              <a:rPr lang="en-US" altLang="en-US" b="0" baseline="-25000"/>
              <a:t>CV</a:t>
            </a:r>
          </a:p>
        </p:txBody>
      </p:sp>
      <p:sp>
        <p:nvSpPr>
          <p:cNvPr id="5134" name="Text Box 10">
            <a:extLst>
              <a:ext uri="{FF2B5EF4-FFF2-40B4-BE49-F238E27FC236}">
                <a16:creationId xmlns:a16="http://schemas.microsoft.com/office/drawing/2014/main" id="{0FDF2EA8-9685-CBEA-B916-7A6F8388F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9575" y="2438400"/>
            <a:ext cx="552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Symbol" panose="05050102010706020507" pitchFamily="18" charset="2"/>
              </a:rPr>
              <a:t>3</a:t>
            </a:r>
          </a:p>
        </p:txBody>
      </p:sp>
      <p:graphicFrame>
        <p:nvGraphicFramePr>
          <p:cNvPr id="6147" name="Object 12">
            <a:extLst>
              <a:ext uri="{FF2B5EF4-FFF2-40B4-BE49-F238E27FC236}">
                <a16:creationId xmlns:a16="http://schemas.microsoft.com/office/drawing/2014/main" id="{4C79AFFD-08F7-697D-BC04-3828321403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24163" y="4205288"/>
          <a:ext cx="3162300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440" imgH="317160" progId="Equation.3">
                  <p:embed/>
                </p:oleObj>
              </mc:Choice>
              <mc:Fallback>
                <p:oleObj name="Equation" r:id="rId2" imgW="1333440" imgH="317160" progId="Equation.3">
                  <p:embed/>
                  <p:pic>
                    <p:nvPicPr>
                      <p:cNvPr id="6147" name="Object 12">
                        <a:extLst>
                          <a:ext uri="{FF2B5EF4-FFF2-40B4-BE49-F238E27FC236}">
                            <a16:creationId xmlns:a16="http://schemas.microsoft.com/office/drawing/2014/main" id="{4C79AFFD-08F7-697D-BC04-3828321403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4205288"/>
                        <a:ext cx="3162300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8" name="Text Box 13">
            <a:extLst>
              <a:ext uri="{FF2B5EF4-FFF2-40B4-BE49-F238E27FC236}">
                <a16:creationId xmlns:a16="http://schemas.microsoft.com/office/drawing/2014/main" id="{E8C1FAE4-A4B1-13C2-5295-7AF4A8F62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029200"/>
            <a:ext cx="5951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>
                <a:latin typeface="Symbol" panose="05050102010706020507" pitchFamily="18" charset="2"/>
              </a:rPr>
              <a:t>A</a:t>
            </a:r>
            <a:r>
              <a:rPr lang="en-US" altLang="en-US" b="0"/>
              <a:t>ssuming a single fluid entering and leaving…</a:t>
            </a:r>
            <a:endParaRPr lang="en-US" altLang="en-US" b="0">
              <a:latin typeface="Symbol" panose="05050102010706020507" pitchFamily="18" charset="2"/>
            </a:endParaRPr>
          </a:p>
        </p:txBody>
      </p:sp>
      <p:graphicFrame>
        <p:nvGraphicFramePr>
          <p:cNvPr id="6148" name="Object 14">
            <a:extLst>
              <a:ext uri="{FF2B5EF4-FFF2-40B4-BE49-F238E27FC236}">
                <a16:creationId xmlns:a16="http://schemas.microsoft.com/office/drawing/2014/main" id="{A6095FAC-7DDB-3974-7E83-7E24D9D6C0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638800"/>
          <a:ext cx="3192463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46040" imgH="317160" progId="Equation.3">
                  <p:embed/>
                </p:oleObj>
              </mc:Choice>
              <mc:Fallback>
                <p:oleObj name="Equation" r:id="rId4" imgW="1346040" imgH="317160" progId="Equation.3">
                  <p:embed/>
                  <p:pic>
                    <p:nvPicPr>
                      <p:cNvPr id="6148" name="Object 14">
                        <a:extLst>
                          <a:ext uri="{FF2B5EF4-FFF2-40B4-BE49-F238E27FC236}">
                            <a16:creationId xmlns:a16="http://schemas.microsoft.com/office/drawing/2014/main" id="{A6095FAC-7DDB-3974-7E83-7E24D9D6C0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638800"/>
                        <a:ext cx="3192463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9" name="Object 14">
            <a:extLst>
              <a:ext uri="{FF2B5EF4-FFF2-40B4-BE49-F238E27FC236}">
                <a16:creationId xmlns:a16="http://schemas.microsoft.com/office/drawing/2014/main" id="{3FCBACCA-0EF8-9A53-F202-F8936F26AD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5661044"/>
              </p:ext>
            </p:extLst>
          </p:nvPr>
        </p:nvGraphicFramePr>
        <p:xfrm>
          <a:off x="4479712" y="5648429"/>
          <a:ext cx="26797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0040" imgH="317160" progId="Equation.3">
                  <p:embed/>
                </p:oleObj>
              </mc:Choice>
              <mc:Fallback>
                <p:oleObj name="Equation" r:id="rId6" imgW="1130040" imgH="317160" progId="Equation.3">
                  <p:embed/>
                  <p:pic>
                    <p:nvPicPr>
                      <p:cNvPr id="6159" name="Object 14">
                        <a:extLst>
                          <a:ext uri="{FF2B5EF4-FFF2-40B4-BE49-F238E27FC236}">
                            <a16:creationId xmlns:a16="http://schemas.microsoft.com/office/drawing/2014/main" id="{3FCBACCA-0EF8-9A53-F202-F8936F26AD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9712" y="5648429"/>
                        <a:ext cx="2679700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>
            <a:extLst>
              <a:ext uri="{FF2B5EF4-FFF2-40B4-BE49-F238E27FC236}">
                <a16:creationId xmlns:a16="http://schemas.microsoft.com/office/drawing/2014/main" id="{730A1876-1483-1182-82C9-CB2511AB98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066800"/>
          <a:ext cx="79517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52680" imgH="342720" progId="Equation.3">
                  <p:embed/>
                </p:oleObj>
              </mc:Choice>
              <mc:Fallback>
                <p:oleObj name="Equation" r:id="rId8" imgW="3352680" imgH="342720" progId="Equation.3">
                  <p:embed/>
                  <p:pic>
                    <p:nvPicPr>
                      <p:cNvPr id="5123" name="Object 5">
                        <a:extLst>
                          <a:ext uri="{FF2B5EF4-FFF2-40B4-BE49-F238E27FC236}">
                            <a16:creationId xmlns:a16="http://schemas.microsoft.com/office/drawing/2014/main" id="{730A1876-1483-1182-82C9-CB2511AB98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79517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1BD5DB2A-42AF-2A1F-E0EA-F5160FFCDB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515E22C-4E94-434B-AEAB-63A5EB0AA0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358BD94-F4F2-CF67-7603-A30039210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12340A6-88FC-F6A3-2A39-968F25BC66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67AA7F25-C636-BB9C-D562-93F35496E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627D79C-8315-BF9B-A305-429D905A4A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A27A577B-5880-64BA-99B7-FA4C7B21E0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1697AD7F-71EA-8AF2-C98B-E1D80A0D5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F11C2230-D2D9-BD3B-0E4B-AEA05A8BB3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0934BE6-4C63-75FC-9CC0-1EED1868ED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A58ED9EC-96D3-69EA-0898-3AEB69190F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E29808B1-322A-3D2B-29AD-BE98142549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2E1C87C-7A0A-0629-A657-2FA8DE2413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B57584D-5EC9-3B02-62FE-1C414F8D2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4AB6D36-5085-8011-179E-B65A385DD1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35E545A-0766-D8D7-BC34-BA5675C2E7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60CC262-30CB-A50F-B6F8-709C986FC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build="p"/>
      <p:bldP spid="61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>
            <a:extLst>
              <a:ext uri="{FF2B5EF4-FFF2-40B4-BE49-F238E27FC236}">
                <a16:creationId xmlns:a16="http://schemas.microsoft.com/office/drawing/2014/main" id="{457DC8FE-7850-AF28-1D86-397235A9BE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474" y="395925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0" dirty="0">
                <a:solidFill>
                  <a:schemeClr val="tx2"/>
                </a:solidFill>
              </a:rPr>
              <a:t>Turbine : Isentropic Process : </a:t>
            </a:r>
            <a:r>
              <a:rPr lang="en-US" altLang="en-US" sz="2800" b="0" i="1" dirty="0">
                <a:solidFill>
                  <a:schemeClr val="tx2"/>
                </a:solidFill>
              </a:rPr>
              <a:t>s</a:t>
            </a:r>
            <a:r>
              <a:rPr lang="en-US" altLang="en-US" sz="2800" b="0" i="1" baseline="-25000" dirty="0">
                <a:solidFill>
                  <a:schemeClr val="tx2"/>
                </a:solidFill>
              </a:rPr>
              <a:t>4 </a:t>
            </a:r>
            <a:r>
              <a:rPr lang="en-US" altLang="en-US" sz="2800" b="0" i="1" dirty="0">
                <a:solidFill>
                  <a:schemeClr val="tx2"/>
                </a:solidFill>
              </a:rPr>
              <a:t>= s</a:t>
            </a:r>
            <a:r>
              <a:rPr lang="en-US" altLang="en-US" sz="2800" b="0" i="1" baseline="-250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7175" name="Rectangle 3">
            <a:extLst>
              <a:ext uri="{FF2B5EF4-FFF2-40B4-BE49-F238E27FC236}">
                <a16:creationId xmlns:a16="http://schemas.microsoft.com/office/drawing/2014/main" id="{D211ED9A-95B4-166C-6348-7FACD2A00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738563"/>
            <a:ext cx="816927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b="0"/>
              <a:t>No heat transfer. Change in kinetic and potential energies are  negligible</a:t>
            </a:r>
          </a:p>
          <a:p>
            <a:pPr>
              <a:lnSpc>
                <a:spcPct val="60000"/>
              </a:lnSpc>
              <a:spcBef>
                <a:spcPct val="20000"/>
              </a:spcBef>
            </a:pPr>
            <a:endParaRPr lang="en-US" altLang="en-US" b="0" baseline="-25000"/>
          </a:p>
        </p:txBody>
      </p:sp>
      <p:grpSp>
        <p:nvGrpSpPr>
          <p:cNvPr id="6151" name="Group 4">
            <a:extLst>
              <a:ext uri="{FF2B5EF4-FFF2-40B4-BE49-F238E27FC236}">
                <a16:creationId xmlns:a16="http://schemas.microsoft.com/office/drawing/2014/main" id="{3A274219-9FAE-37F7-1E55-ED30065CDC5B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1143000"/>
            <a:ext cx="2514600" cy="1600200"/>
            <a:chOff x="4320" y="3240"/>
            <a:chExt cx="3960" cy="2520"/>
          </a:xfrm>
        </p:grpSpPr>
        <p:sp>
          <p:nvSpPr>
            <p:cNvPr id="6152" name="Rectangle 5">
              <a:extLst>
                <a:ext uri="{FF2B5EF4-FFF2-40B4-BE49-F238E27FC236}">
                  <a16:creationId xmlns:a16="http://schemas.microsoft.com/office/drawing/2014/main" id="{217B10A6-A033-D2CF-9A37-477052CE5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0" y="4140"/>
              <a:ext cx="1320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53" name="Line 6">
              <a:extLst>
                <a:ext uri="{FF2B5EF4-FFF2-40B4-BE49-F238E27FC236}">
                  <a16:creationId xmlns:a16="http://schemas.microsoft.com/office/drawing/2014/main" id="{9A979764-874C-C6AF-7A3F-4A8C9BDCA7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40" y="3240"/>
              <a:ext cx="144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7">
              <a:extLst>
                <a:ext uri="{FF2B5EF4-FFF2-40B4-BE49-F238E27FC236}">
                  <a16:creationId xmlns:a16="http://schemas.microsoft.com/office/drawing/2014/main" id="{25DC2D32-76DD-7477-6BDD-474FD24469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4680"/>
              <a:ext cx="144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5" name="Line 8">
              <a:extLst>
                <a:ext uri="{FF2B5EF4-FFF2-40B4-BE49-F238E27FC236}">
                  <a16:creationId xmlns:a16="http://schemas.microsoft.com/office/drawing/2014/main" id="{4C4ADAED-5468-D0CE-32B2-C832DE013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40" y="3960"/>
              <a:ext cx="0" cy="72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9">
              <a:extLst>
                <a:ext uri="{FF2B5EF4-FFF2-40B4-BE49-F238E27FC236}">
                  <a16:creationId xmlns:a16="http://schemas.microsoft.com/office/drawing/2014/main" id="{0250444D-6811-807A-10C9-98EEFCBD91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0" y="3240"/>
              <a:ext cx="0" cy="19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Line 10">
              <a:extLst>
                <a:ext uri="{FF2B5EF4-FFF2-40B4-BE49-F238E27FC236}">
                  <a16:creationId xmlns:a16="http://schemas.microsoft.com/office/drawing/2014/main" id="{C093591F-94E9-7008-6158-20175EE663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4320"/>
              <a:ext cx="72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11">
              <a:extLst>
                <a:ext uri="{FF2B5EF4-FFF2-40B4-BE49-F238E27FC236}">
                  <a16:creationId xmlns:a16="http://schemas.microsoft.com/office/drawing/2014/main" id="{C08686DD-2E13-5A04-644E-01ED163894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0" y="4860"/>
              <a:ext cx="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Text Box 12">
              <a:extLst>
                <a:ext uri="{FF2B5EF4-FFF2-40B4-BE49-F238E27FC236}">
                  <a16:creationId xmlns:a16="http://schemas.microsoft.com/office/drawing/2014/main" id="{50171992-D318-B570-57DE-375809A1E7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80" y="3600"/>
              <a:ext cx="72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800" b="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6160" name="Text Box 13">
              <a:extLst>
                <a:ext uri="{FF2B5EF4-FFF2-40B4-BE49-F238E27FC236}">
                  <a16:creationId xmlns:a16="http://schemas.microsoft.com/office/drawing/2014/main" id="{759E9DB2-8777-C566-BE49-04B467EEF3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0" y="5040"/>
              <a:ext cx="72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800" b="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6161" name="Oval 14">
              <a:extLst>
                <a:ext uri="{FF2B5EF4-FFF2-40B4-BE49-F238E27FC236}">
                  <a16:creationId xmlns:a16="http://schemas.microsoft.com/office/drawing/2014/main" id="{6CC124AB-E748-F89C-F0A1-33132A9E0C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0" y="3780"/>
              <a:ext cx="240" cy="900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2" name="Rectangle 15">
              <a:extLst>
                <a:ext uri="{FF2B5EF4-FFF2-40B4-BE49-F238E27FC236}">
                  <a16:creationId xmlns:a16="http://schemas.microsoft.com/office/drawing/2014/main" id="{87BDA279-CACD-5364-35F7-EC21B9216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00" y="3960"/>
              <a:ext cx="24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163" name="Line 16">
              <a:extLst>
                <a:ext uri="{FF2B5EF4-FFF2-40B4-BE49-F238E27FC236}">
                  <a16:creationId xmlns:a16="http://schemas.microsoft.com/office/drawing/2014/main" id="{30A9F47E-20D9-7766-D017-226A30417B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20" y="4320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17">
              <a:extLst>
                <a:ext uri="{FF2B5EF4-FFF2-40B4-BE49-F238E27FC236}">
                  <a16:creationId xmlns:a16="http://schemas.microsoft.com/office/drawing/2014/main" id="{98632849-FB2E-AC62-CF97-D071CA3E28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" y="4140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18">
              <a:extLst>
                <a:ext uri="{FF2B5EF4-FFF2-40B4-BE49-F238E27FC236}">
                  <a16:creationId xmlns:a16="http://schemas.microsoft.com/office/drawing/2014/main" id="{F393742C-F940-19A4-55DE-1C9E98906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00" y="4320"/>
              <a:ext cx="4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19">
              <a:extLst>
                <a:ext uri="{FF2B5EF4-FFF2-40B4-BE49-F238E27FC236}">
                  <a16:creationId xmlns:a16="http://schemas.microsoft.com/office/drawing/2014/main" id="{C4B95FEF-61C1-9CCA-4988-7D1A868C73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80" y="4140"/>
              <a:ext cx="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Text Box 20">
              <a:extLst>
                <a:ext uri="{FF2B5EF4-FFF2-40B4-BE49-F238E27FC236}">
                  <a16:creationId xmlns:a16="http://schemas.microsoft.com/office/drawing/2014/main" id="{DB5F9925-7484-5120-B3D7-433B5A4899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0" y="3960"/>
              <a:ext cx="72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2000" b="0">
                  <a:latin typeface="Arial" panose="020B0604020202020204" pitchFamily="34" charset="0"/>
                </a:rPr>
                <a:t>T</a:t>
              </a:r>
            </a:p>
          </p:txBody>
        </p:sp>
      </p:grpSp>
      <p:graphicFrame>
        <p:nvGraphicFramePr>
          <p:cNvPr id="7172" name="Object 23">
            <a:extLst>
              <a:ext uri="{FF2B5EF4-FFF2-40B4-BE49-F238E27FC236}">
                <a16:creationId xmlns:a16="http://schemas.microsoft.com/office/drawing/2014/main" id="{A97192DA-0854-9117-20CA-23F924F344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25750" y="4510088"/>
          <a:ext cx="328295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84200" imgH="317160" progId="Equation.3">
                  <p:embed/>
                </p:oleObj>
              </mc:Choice>
              <mc:Fallback>
                <p:oleObj name="Equation" r:id="rId2" imgW="1384200" imgH="317160" progId="Equation.3">
                  <p:embed/>
                  <p:pic>
                    <p:nvPicPr>
                      <p:cNvPr id="7172" name="Object 23">
                        <a:extLst>
                          <a:ext uri="{FF2B5EF4-FFF2-40B4-BE49-F238E27FC236}">
                            <a16:creationId xmlns:a16="http://schemas.microsoft.com/office/drawing/2014/main" id="{A97192DA-0854-9117-20CA-23F924F344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50" y="4510088"/>
                        <a:ext cx="328295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25">
            <a:extLst>
              <a:ext uri="{FF2B5EF4-FFF2-40B4-BE49-F238E27FC236}">
                <a16:creationId xmlns:a16="http://schemas.microsoft.com/office/drawing/2014/main" id="{DDDD73BF-D812-8CEE-8F39-B4DAADE543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138" y="5605463"/>
          <a:ext cx="6989762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46240" imgH="482400" progId="Equation.3">
                  <p:embed/>
                </p:oleObj>
              </mc:Choice>
              <mc:Fallback>
                <p:oleObj name="Equation" r:id="rId4" imgW="2946240" imgH="482400" progId="Equation.3">
                  <p:embed/>
                  <p:pic>
                    <p:nvPicPr>
                      <p:cNvPr id="7173" name="Object 25">
                        <a:extLst>
                          <a:ext uri="{FF2B5EF4-FFF2-40B4-BE49-F238E27FC236}">
                            <a16:creationId xmlns:a16="http://schemas.microsoft.com/office/drawing/2014/main" id="{DDDD73BF-D812-8CEE-8F39-B4DAADE543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8" y="5605463"/>
                        <a:ext cx="6989762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>
            <a:extLst>
              <a:ext uri="{FF2B5EF4-FFF2-40B4-BE49-F238E27FC236}">
                <a16:creationId xmlns:a16="http://schemas.microsoft.com/office/drawing/2014/main" id="{CE489AD6-D663-E65D-A6B3-B252B41FCD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667000"/>
          <a:ext cx="79517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52680" imgH="342720" progId="Equation.3">
                  <p:embed/>
                </p:oleObj>
              </mc:Choice>
              <mc:Fallback>
                <p:oleObj name="Equation" r:id="rId6" imgW="3352680" imgH="342720" progId="Equation.3">
                  <p:embed/>
                  <p:pic>
                    <p:nvPicPr>
                      <p:cNvPr id="5123" name="Object 5">
                        <a:extLst>
                          <a:ext uri="{FF2B5EF4-FFF2-40B4-BE49-F238E27FC236}">
                            <a16:creationId xmlns:a16="http://schemas.microsoft.com/office/drawing/2014/main" id="{CE489AD6-D663-E65D-A6B3-B252B41FCD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667000"/>
                        <a:ext cx="79517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E58F8200-F7CB-CBCB-3BBA-8BA33073AF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C07733D-1F47-EC8A-6555-04900ACBD9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A1CF29DD-FE34-0A35-B131-741070F941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56E2D39-F281-AF2D-9F07-9297A958EB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67AD487-B10F-0191-A87A-6F10C43507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7748CF-824A-9F59-A2F3-534E76C920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97ED7019-0A00-6698-CA08-E8A22EBBD3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8F796285-0918-B779-44FC-760437DC7F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F298B6C-FDDB-AFB6-D775-697948272D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BC66B425-FABF-FF20-8F30-EC50C5A87D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CA918946-7075-23DD-B5E1-345720D0A6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2952FD6-A6D3-114C-0F28-F5E4A84E5C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AEA29BDA-0512-9A21-FB8A-9BE973B67F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B33194E-CE13-42B2-4755-00512A9EDD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F2D3BC18-32F6-3F2D-7977-429F9F81A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7F7C170-2D63-8500-D694-1DA15855D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1D0BA99-BA4A-6C45-4979-7BBC486ABF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2">
            <a:extLst>
              <a:ext uri="{FF2B5EF4-FFF2-40B4-BE49-F238E27FC236}">
                <a16:creationId xmlns:a16="http://schemas.microsoft.com/office/drawing/2014/main" id="{FC3CAFB4-52C5-3380-D0C6-B7B42B602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241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b="0" dirty="0"/>
              <a:t>4 – 1 : Condenser : Isothermal Cooling : </a:t>
            </a:r>
            <a:r>
              <a:rPr lang="en-US" altLang="en-US" b="0" i="1" dirty="0"/>
              <a:t>T</a:t>
            </a:r>
            <a:r>
              <a:rPr lang="en-US" altLang="en-US" b="0" i="1" baseline="-25000" dirty="0"/>
              <a:t>4</a:t>
            </a:r>
            <a:r>
              <a:rPr lang="en-US" altLang="en-US" b="0" i="1" dirty="0"/>
              <a:t>= T</a:t>
            </a:r>
            <a:r>
              <a:rPr lang="en-US" altLang="en-US" b="0" i="1" baseline="-25000" dirty="0"/>
              <a:t>1</a:t>
            </a:r>
          </a:p>
        </p:txBody>
      </p:sp>
      <p:sp>
        <p:nvSpPr>
          <p:cNvPr id="7174" name="Rectangle 3">
            <a:extLst>
              <a:ext uri="{FF2B5EF4-FFF2-40B4-BE49-F238E27FC236}">
                <a16:creationId xmlns:a16="http://schemas.microsoft.com/office/drawing/2014/main" id="{B86AFFD3-58A9-5990-671F-CEEE7D20B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657600"/>
            <a:ext cx="891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60000"/>
              </a:lnSpc>
              <a:spcBef>
                <a:spcPct val="20000"/>
              </a:spcBef>
            </a:pPr>
            <a:r>
              <a:rPr lang="en-US" altLang="en-US" b="0" dirty="0"/>
              <a:t>No work transfer, change in kinetic and potential energies are negligible</a:t>
            </a:r>
          </a:p>
          <a:p>
            <a:pPr>
              <a:lnSpc>
                <a:spcPct val="60000"/>
              </a:lnSpc>
              <a:spcBef>
                <a:spcPct val="20000"/>
              </a:spcBef>
            </a:pPr>
            <a:endParaRPr lang="en-US" altLang="en-US" b="0" dirty="0"/>
          </a:p>
          <a:p>
            <a:pPr>
              <a:lnSpc>
                <a:spcPct val="60000"/>
              </a:lnSpc>
              <a:spcBef>
                <a:spcPct val="20000"/>
              </a:spcBef>
            </a:pPr>
            <a:endParaRPr lang="en-US" altLang="en-US" b="0" baseline="-25000" dirty="0"/>
          </a:p>
          <a:p>
            <a:pPr>
              <a:lnSpc>
                <a:spcPct val="60000"/>
              </a:lnSpc>
              <a:spcBef>
                <a:spcPct val="20000"/>
              </a:spcBef>
            </a:pPr>
            <a:endParaRPr lang="en-US" altLang="en-US" b="0" baseline="-25000" dirty="0"/>
          </a:p>
        </p:txBody>
      </p:sp>
      <p:sp>
        <p:nvSpPr>
          <p:cNvPr id="7175" name="Rectangle 4">
            <a:extLst>
              <a:ext uri="{FF2B5EF4-FFF2-40B4-BE49-F238E27FC236}">
                <a16:creationId xmlns:a16="http://schemas.microsoft.com/office/drawing/2014/main" id="{4ECE8761-E491-F42F-0690-5A1DBCD4C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362200"/>
            <a:ext cx="3429000" cy="990600"/>
          </a:xfrm>
          <a:prstGeom prst="rect">
            <a:avLst/>
          </a:prstGeom>
          <a:solidFill>
            <a:srgbClr val="33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176" name="Line 5">
            <a:extLst>
              <a:ext uri="{FF2B5EF4-FFF2-40B4-BE49-F238E27FC236}">
                <a16:creationId xmlns:a16="http://schemas.microsoft.com/office/drawing/2014/main" id="{574A80C2-7BBB-EA1C-274D-F7506F31EAC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43000" y="29718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6">
            <a:extLst>
              <a:ext uri="{FF2B5EF4-FFF2-40B4-BE49-F238E27FC236}">
                <a16:creationId xmlns:a16="http://schemas.microsoft.com/office/drawing/2014/main" id="{DD360477-D56D-A1F4-FF69-C3DF74EE641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3600" y="28956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7">
            <a:extLst>
              <a:ext uri="{FF2B5EF4-FFF2-40B4-BE49-F238E27FC236}">
                <a16:creationId xmlns:a16="http://schemas.microsoft.com/office/drawing/2014/main" id="{BE79EE33-8F8F-1833-B7BD-577FF0EAE82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1981200"/>
            <a:ext cx="12954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Text Box 8">
            <a:extLst>
              <a:ext uri="{FF2B5EF4-FFF2-40B4-BE49-F238E27FC236}">
                <a16:creationId xmlns:a16="http://schemas.microsoft.com/office/drawing/2014/main" id="{441BF28D-8045-3F99-7208-4484C683C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4384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Symbol" panose="05050102010706020507" pitchFamily="18" charset="2"/>
              </a:rPr>
              <a:t>1</a:t>
            </a:r>
          </a:p>
        </p:txBody>
      </p:sp>
      <p:sp>
        <p:nvSpPr>
          <p:cNvPr id="7180" name="Text Box 9">
            <a:extLst>
              <a:ext uri="{FF2B5EF4-FFF2-40B4-BE49-F238E27FC236}">
                <a16:creationId xmlns:a16="http://schemas.microsoft.com/office/drawing/2014/main" id="{344992DE-E166-0CAA-E8C8-6BF5C203C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752600"/>
            <a:ext cx="762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/>
              <a:t>Q</a:t>
            </a:r>
            <a:r>
              <a:rPr lang="en-US" altLang="en-US" b="0" baseline="-25000"/>
              <a:t>CV</a:t>
            </a:r>
          </a:p>
        </p:txBody>
      </p:sp>
      <p:sp>
        <p:nvSpPr>
          <p:cNvPr id="7181" name="Text Box 10">
            <a:extLst>
              <a:ext uri="{FF2B5EF4-FFF2-40B4-BE49-F238E27FC236}">
                <a16:creationId xmlns:a16="http://schemas.microsoft.com/office/drawing/2014/main" id="{5ACFA7EA-2876-8F80-EACE-CE8F5557C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23622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>
                <a:latin typeface="Symbol" panose="05050102010706020507" pitchFamily="18" charset="2"/>
              </a:rPr>
              <a:t>4</a:t>
            </a:r>
          </a:p>
        </p:txBody>
      </p:sp>
      <p:graphicFrame>
        <p:nvGraphicFramePr>
          <p:cNvPr id="8195" name="Object 12">
            <a:extLst>
              <a:ext uri="{FF2B5EF4-FFF2-40B4-BE49-F238E27FC236}">
                <a16:creationId xmlns:a16="http://schemas.microsoft.com/office/drawing/2014/main" id="{7A6C1733-F0B1-98F7-DD28-90563D9FF0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24163" y="4205288"/>
          <a:ext cx="3163887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33440" imgH="317160" progId="Equation.3">
                  <p:embed/>
                </p:oleObj>
              </mc:Choice>
              <mc:Fallback>
                <p:oleObj name="Equation" r:id="rId2" imgW="1333440" imgH="317160" progId="Equation.3">
                  <p:embed/>
                  <p:pic>
                    <p:nvPicPr>
                      <p:cNvPr id="8195" name="Object 12">
                        <a:extLst>
                          <a:ext uri="{FF2B5EF4-FFF2-40B4-BE49-F238E27FC236}">
                            <a16:creationId xmlns:a16="http://schemas.microsoft.com/office/drawing/2014/main" id="{7A6C1733-F0B1-98F7-DD28-90563D9FF0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4205288"/>
                        <a:ext cx="3163887" cy="776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6" name="Text Box 13">
            <a:extLst>
              <a:ext uri="{FF2B5EF4-FFF2-40B4-BE49-F238E27FC236}">
                <a16:creationId xmlns:a16="http://schemas.microsoft.com/office/drawing/2014/main" id="{32A72D1F-6D10-0057-84CC-E7895896C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029200"/>
            <a:ext cx="5951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b="0">
                <a:latin typeface="Symbol" panose="05050102010706020507" pitchFamily="18" charset="2"/>
              </a:rPr>
              <a:t>A</a:t>
            </a:r>
            <a:r>
              <a:rPr lang="en-US" altLang="en-US" b="0"/>
              <a:t>ssuming a single fluid entering and leaving…</a:t>
            </a:r>
            <a:endParaRPr lang="en-US" altLang="en-US" b="0">
              <a:latin typeface="Symbol" panose="05050102010706020507" pitchFamily="18" charset="2"/>
            </a:endParaRPr>
          </a:p>
        </p:txBody>
      </p:sp>
      <p:graphicFrame>
        <p:nvGraphicFramePr>
          <p:cNvPr id="8196" name="Object 14">
            <a:extLst>
              <a:ext uri="{FF2B5EF4-FFF2-40B4-BE49-F238E27FC236}">
                <a16:creationId xmlns:a16="http://schemas.microsoft.com/office/drawing/2014/main" id="{712FAF92-54EA-907F-5E37-98BF19836D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1288" y="5702300"/>
          <a:ext cx="5903912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89040" imgH="317160" progId="Equation.3">
                  <p:embed/>
                </p:oleObj>
              </mc:Choice>
              <mc:Fallback>
                <p:oleObj name="Equation" r:id="rId4" imgW="2489040" imgH="317160" progId="Equation.3">
                  <p:embed/>
                  <p:pic>
                    <p:nvPicPr>
                      <p:cNvPr id="8196" name="Object 14">
                        <a:extLst>
                          <a:ext uri="{FF2B5EF4-FFF2-40B4-BE49-F238E27FC236}">
                            <a16:creationId xmlns:a16="http://schemas.microsoft.com/office/drawing/2014/main" id="{712FAF92-54EA-907F-5E37-98BF19836D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288" y="5702300"/>
                        <a:ext cx="5903912" cy="77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5">
            <a:extLst>
              <a:ext uri="{FF2B5EF4-FFF2-40B4-BE49-F238E27FC236}">
                <a16:creationId xmlns:a16="http://schemas.microsoft.com/office/drawing/2014/main" id="{EA228973-42DE-168B-1F5E-B631730A0F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066800"/>
          <a:ext cx="795178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52680" imgH="342720" progId="Equation.3">
                  <p:embed/>
                </p:oleObj>
              </mc:Choice>
              <mc:Fallback>
                <p:oleObj name="Equation" r:id="rId6" imgW="3352680" imgH="342720" progId="Equation.3">
                  <p:embed/>
                  <p:pic>
                    <p:nvPicPr>
                      <p:cNvPr id="5123" name="Object 5">
                        <a:extLst>
                          <a:ext uri="{FF2B5EF4-FFF2-40B4-BE49-F238E27FC236}">
                            <a16:creationId xmlns:a16="http://schemas.microsoft.com/office/drawing/2014/main" id="{EA228973-42DE-168B-1F5E-B631730A0F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66800"/>
                        <a:ext cx="795178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01B21592-EB65-4594-0DD0-D03BA72F845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D5B0DFC-9F23-9E84-AEE2-0F18DAE2DD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B5A230E-20C1-CE90-9930-52D68FCE69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2DAE88B-A114-6046-377D-63B115CBE5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8A39C70A-89F6-FD05-B21B-F4C6E0808A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4E601B2-D87D-6EE0-EF97-F9346FCAA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AAF03B7-A352-2C4D-AE5E-5F069151DB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43BEB97-564E-3E41-CDFA-AAA4C68EC1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0D752344-3D19-4231-2782-8824E4FF2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3547D97-6F8D-A481-1F33-4DA58D9772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5EE52334-7CBA-1108-1DDE-0833B766B9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5A09C516-C225-BE2E-12FC-6305751228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8EE1A0A-DD24-0F95-9CD9-5BCE5ECAC8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0BDCEAC1-D402-1B96-15CA-77885116F3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3B3F450-21D1-0B2F-16A8-0E930E2DC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260AB7D2-D86E-0698-EB1F-28A35BA32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EC0CC2-1BF5-AD1B-F6BF-4F0FED8397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820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1CD2F23-C76A-CCC9-70CC-3147C7D95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14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/>
              <a:t>Analysis of Cycle</a:t>
            </a:r>
          </a:p>
        </p:txBody>
      </p:sp>
      <p:sp>
        <p:nvSpPr>
          <p:cNvPr id="265219" name="Rectangle 3">
            <a:extLst>
              <a:ext uri="{FF2B5EF4-FFF2-40B4-BE49-F238E27FC236}">
                <a16:creationId xmlns:a16="http://schemas.microsoft.com/office/drawing/2014/main" id="{26073C01-D28E-C5B1-ADA0-363ADB8C8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73813"/>
            <a:ext cx="7772400" cy="54864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A Cycles is a Control Mass : Constant Mass Flow Rate</a:t>
            </a:r>
          </a:p>
          <a:p>
            <a:pPr eaLnBrk="1" hangingPunct="1"/>
            <a:r>
              <a:rPr lang="en-US" altLang="en-US" sz="2400" dirty="0"/>
              <a:t>First law:</a:t>
            </a:r>
          </a:p>
          <a:p>
            <a:pPr marL="0" indent="0" algn="ctr" eaLnBrk="1" hangingPunct="1">
              <a:buNone/>
            </a:pPr>
            <a:r>
              <a:rPr lang="en-US" altLang="en-US" sz="2400" i="1" dirty="0" err="1">
                <a:latin typeface="Symbol" panose="05050102010706020507" pitchFamily="18" charset="2"/>
              </a:rPr>
              <a:t>S</a:t>
            </a:r>
            <a:r>
              <a:rPr lang="en-US" altLang="en-US" sz="2400" i="1" dirty="0" err="1"/>
              <a:t>q</a:t>
            </a:r>
            <a:r>
              <a:rPr lang="en-US" altLang="en-US" sz="2400" i="1" baseline="-25000" dirty="0" err="1"/>
              <a:t>i</a:t>
            </a:r>
            <a:r>
              <a:rPr lang="en-US" altLang="en-US" sz="2400" i="1" baseline="-25000" dirty="0"/>
              <a:t> </a:t>
            </a:r>
            <a:r>
              <a:rPr lang="en-US" altLang="en-US" sz="2400" i="1" dirty="0"/>
              <a:t>= </a:t>
            </a:r>
            <a:r>
              <a:rPr lang="en-US" altLang="en-US" sz="2400" i="1" dirty="0" err="1">
                <a:latin typeface="Symbol" panose="05050102010706020507" pitchFamily="18" charset="2"/>
              </a:rPr>
              <a:t>S</a:t>
            </a:r>
            <a:r>
              <a:rPr lang="en-US" altLang="en-US" sz="2400" i="1" dirty="0" err="1"/>
              <a:t>w</a:t>
            </a:r>
            <a:r>
              <a:rPr lang="en-US" altLang="en-US" sz="2400" i="1" baseline="-25000" dirty="0" err="1"/>
              <a:t>i</a:t>
            </a:r>
            <a:endParaRPr lang="en-US" altLang="en-US" sz="2400" i="1" baseline="-25000" dirty="0"/>
          </a:p>
          <a:p>
            <a:pPr eaLnBrk="1" hangingPunct="1"/>
            <a:endParaRPr lang="en-US" altLang="en-US" sz="2400" baseline="-25000" dirty="0"/>
          </a:p>
          <a:p>
            <a:pPr marL="0" indent="0" algn="ctr" eaLnBrk="1" hangingPunct="1">
              <a:buNone/>
            </a:pPr>
            <a:r>
              <a:rPr lang="en-US" altLang="en-US" sz="2400" i="1" dirty="0" err="1"/>
              <a:t>q</a:t>
            </a:r>
            <a:r>
              <a:rPr lang="en-US" altLang="en-US" sz="2400" i="1" baseline="-25000" dirty="0" err="1"/>
              <a:t>b</a:t>
            </a:r>
            <a:r>
              <a:rPr lang="en-US" altLang="en-US" sz="2400" i="1" dirty="0" err="1"/>
              <a:t>+q</a:t>
            </a:r>
            <a:r>
              <a:rPr lang="en-US" altLang="en-US" sz="2400" i="1" baseline="-25000" dirty="0" err="1"/>
              <a:t>c</a:t>
            </a:r>
            <a:r>
              <a:rPr lang="en-US" altLang="en-US" sz="2400" i="1" dirty="0"/>
              <a:t> = </a:t>
            </a:r>
            <a:r>
              <a:rPr lang="en-US" altLang="en-US" sz="2400" i="1" dirty="0" err="1"/>
              <a:t>w</a:t>
            </a:r>
            <a:r>
              <a:rPr lang="en-US" altLang="en-US" sz="2400" i="1" baseline="-25000" dirty="0" err="1"/>
              <a:t>t</a:t>
            </a:r>
            <a:r>
              <a:rPr lang="en-US" altLang="en-US" sz="2400" i="1" dirty="0" err="1"/>
              <a:t>+w</a:t>
            </a:r>
            <a:r>
              <a:rPr lang="en-US" altLang="en-US" sz="2400" i="1" baseline="-25000" dirty="0" err="1"/>
              <a:t>c</a:t>
            </a:r>
            <a:r>
              <a:rPr lang="en-US" altLang="en-US" sz="2400" baseline="-25000" dirty="0"/>
              <a:t>  </a:t>
            </a:r>
          </a:p>
          <a:p>
            <a:pPr eaLnBrk="1" hangingPunct="1"/>
            <a:endParaRPr lang="en-US" altLang="en-US" sz="2400" baseline="-25000" dirty="0"/>
          </a:p>
          <a:p>
            <a:pPr algn="ctr" eaLnBrk="1" hangingPunct="1">
              <a:buFontTx/>
              <a:buNone/>
            </a:pPr>
            <a:r>
              <a:rPr lang="en-US" altLang="en-US" sz="2400" i="1" dirty="0" err="1"/>
              <a:t>w</a:t>
            </a:r>
            <a:r>
              <a:rPr lang="en-US" altLang="en-US" sz="2400" i="1" baseline="-25000" dirty="0" err="1"/>
              <a:t>net</a:t>
            </a:r>
            <a:r>
              <a:rPr lang="en-US" altLang="en-US" sz="2400" i="1" baseline="-25000" dirty="0"/>
              <a:t> </a:t>
            </a:r>
            <a:r>
              <a:rPr lang="en-US" altLang="en-US" sz="2400" i="1" dirty="0"/>
              <a:t>= </a:t>
            </a:r>
            <a:r>
              <a:rPr lang="en-US" altLang="en-US" sz="2400" i="1" dirty="0" err="1"/>
              <a:t>q</a:t>
            </a:r>
            <a:r>
              <a:rPr lang="en-US" altLang="en-US" sz="2400" i="1" baseline="-25000" dirty="0" err="1"/>
              <a:t>net</a:t>
            </a:r>
            <a:r>
              <a:rPr lang="en-US" altLang="en-US" sz="2400" i="1" baseline="-25000" dirty="0"/>
              <a:t> </a:t>
            </a:r>
            <a:r>
              <a:rPr lang="en-US" altLang="en-US" sz="2400" i="1" dirty="0"/>
              <a:t> = h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-h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+ (h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-h</a:t>
            </a:r>
            <a:r>
              <a:rPr lang="en-US" altLang="en-US" sz="2400" i="1" baseline="-25000" dirty="0"/>
              <a:t>4</a:t>
            </a:r>
            <a:r>
              <a:rPr lang="en-US" altLang="en-US" sz="2400" i="1" dirty="0"/>
              <a:t>) = T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(y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-y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)  + T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(y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-y</a:t>
            </a:r>
            <a:r>
              <a:rPr lang="en-US" altLang="en-US" sz="2400" i="1" baseline="-25000" dirty="0"/>
              <a:t>4</a:t>
            </a:r>
            <a:r>
              <a:rPr lang="en-US" altLang="en-US" sz="2400" i="1" dirty="0"/>
              <a:t>)</a:t>
            </a:r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i="1" dirty="0"/>
              <a:t>T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(y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-y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) = T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boiler</a:t>
            </a:r>
            <a:r>
              <a:rPr lang="en-US" altLang="en-US" sz="2400" i="1" baseline="-25000" dirty="0"/>
              <a:t>	 </a:t>
            </a:r>
            <a:r>
              <a:rPr lang="en-US" altLang="en-US" sz="2400" i="1" dirty="0"/>
              <a:t>   &amp; 	 T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(y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-y</a:t>
            </a:r>
            <a:r>
              <a:rPr lang="en-US" altLang="en-US" sz="2400" i="1" baseline="-25000" dirty="0"/>
              <a:t>4</a:t>
            </a:r>
            <a:r>
              <a:rPr lang="en-US" altLang="en-US" sz="2400" i="1" dirty="0"/>
              <a:t>) = T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condenser</a:t>
            </a:r>
            <a:endParaRPr lang="en-US" altLang="en-US" sz="2400" i="1" dirty="0"/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i="1" dirty="0" err="1"/>
              <a:t>w</a:t>
            </a:r>
            <a:r>
              <a:rPr lang="en-US" altLang="en-US" sz="2400" i="1" baseline="-25000" dirty="0" err="1"/>
              <a:t>net</a:t>
            </a:r>
            <a:r>
              <a:rPr lang="en-US" altLang="en-US" sz="2400" i="1" baseline="-25000" dirty="0"/>
              <a:t> </a:t>
            </a:r>
            <a:r>
              <a:rPr lang="en-US" altLang="en-US" sz="2400" i="1" dirty="0"/>
              <a:t>= </a:t>
            </a:r>
            <a:r>
              <a:rPr lang="en-US" altLang="en-US" sz="2400" i="1" dirty="0" err="1"/>
              <a:t>q</a:t>
            </a:r>
            <a:r>
              <a:rPr lang="en-US" altLang="en-US" sz="2400" i="1" baseline="-25000" dirty="0" err="1"/>
              <a:t>net</a:t>
            </a:r>
            <a:r>
              <a:rPr lang="en-US" altLang="en-US" sz="2400" i="1" baseline="-25000" dirty="0"/>
              <a:t> </a:t>
            </a:r>
            <a:r>
              <a:rPr lang="en-US" altLang="en-US" sz="2400" i="1" dirty="0"/>
              <a:t> = h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-h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+ (h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-h</a:t>
            </a:r>
            <a:r>
              <a:rPr lang="en-US" altLang="en-US" sz="2400" i="1" baseline="-25000" dirty="0"/>
              <a:t>4</a:t>
            </a:r>
            <a:r>
              <a:rPr lang="en-US" altLang="en-US" sz="2400" i="1" dirty="0"/>
              <a:t>) = T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boiler</a:t>
            </a:r>
            <a:r>
              <a:rPr lang="en-US" altLang="en-US" sz="2400" i="1" dirty="0"/>
              <a:t> + T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condenser</a:t>
            </a:r>
            <a:endParaRPr lang="en-US" altLang="en-US" sz="2400" i="1" dirty="0"/>
          </a:p>
          <a:p>
            <a:pPr eaLnBrk="1" hangingPunct="1">
              <a:buFontTx/>
              <a:buNone/>
            </a:pPr>
            <a:endParaRPr lang="en-US" altLang="en-US" sz="2400" dirty="0"/>
          </a:p>
          <a:p>
            <a:pPr eaLnBrk="1" hangingPunct="1">
              <a:buFontTx/>
              <a:buNone/>
            </a:pPr>
            <a:r>
              <a:rPr lang="en-US" altLang="en-US" sz="2400" i="1" dirty="0" err="1"/>
              <a:t>q</a:t>
            </a:r>
            <a:r>
              <a:rPr lang="en-US" altLang="en-US" sz="2400" i="1" baseline="-25000" dirty="0" err="1"/>
              <a:t>boiler</a:t>
            </a:r>
            <a:r>
              <a:rPr lang="en-US" altLang="en-US" sz="2400" i="1" dirty="0"/>
              <a:t> = T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(y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-y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) = T</a:t>
            </a:r>
            <a:r>
              <a:rPr lang="en-US" altLang="en-US" sz="2400" i="1" baseline="-25000" dirty="0"/>
              <a:t>2 </a:t>
            </a:r>
            <a:r>
              <a:rPr lang="en-US" altLang="en-US" sz="2400" i="1" dirty="0"/>
              <a:t> </a:t>
            </a:r>
            <a:r>
              <a:rPr lang="en-US" altLang="en-US" sz="2400" i="1" dirty="0" err="1">
                <a:latin typeface="Symbol" panose="05050102010706020507" pitchFamily="18" charset="2"/>
              </a:rPr>
              <a:t>D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boiler</a:t>
            </a:r>
            <a:endParaRPr lang="en-US" altLang="en-US" sz="2400" i="1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B3D2E65A-AC95-4448-5F7E-9543D742B0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A7D180F-9F9D-E345-B6E2-E9D76C388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6A6F3E1-E1BD-2CE5-A13D-F3E3F94F51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5AEEEC2-021D-7C9B-007E-8482AA3817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EAF2022-08DD-E25C-54E2-814A9994D3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E9E3EDD7-2F19-D577-A246-2193637D6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2DD17BC-035A-4F06-10CA-22297886E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94722C96-E99F-A07E-6C16-7065D410E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2422CBF-DCC7-5A51-384C-CFD0A1909F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4FA1E34-55DC-91E7-5182-CFFDEE0AFB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01E6906E-A08D-4AE2-19FE-8D0615C84A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A55A21B-BC90-460A-4606-1345CD849F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21C610F-8CCD-DD46-B7F4-4D88C386BE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A7CF25A-E98B-31D0-2F28-FDF26246A3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4AE35E6-9E57-4832-CEBB-96C537143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F750234C-7D62-CC5E-BA7B-13A15C262C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52752E-0ABE-4C45-5511-46D6DA972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5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5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65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65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65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65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65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65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19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9F08104-D4AF-4ACA-11EF-6A05B853D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5D9E9F5F-4A93-8D84-4E92-21941A513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516" y="1240369"/>
            <a:ext cx="7772400" cy="68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Efficiency of the cycle = net work/heat input</a:t>
            </a:r>
          </a:p>
          <a:p>
            <a:pPr eaLnBrk="1" hangingPunct="1">
              <a:lnSpc>
                <a:spcPct val="50000"/>
              </a:lnSpc>
              <a:buFontTx/>
              <a:buNone/>
            </a:pPr>
            <a:r>
              <a:rPr lang="en-US" altLang="en-US" sz="2400" dirty="0"/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400" dirty="0"/>
          </a:p>
        </p:txBody>
      </p:sp>
      <p:graphicFrame>
        <p:nvGraphicFramePr>
          <p:cNvPr id="8194" name="Object 6">
            <a:extLst>
              <a:ext uri="{FF2B5EF4-FFF2-40B4-BE49-F238E27FC236}">
                <a16:creationId xmlns:a16="http://schemas.microsoft.com/office/drawing/2014/main" id="{7B9F9C5E-A6DB-63E4-7BEB-BBC5ABF036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215640" progId="Equation.3">
                  <p:embed/>
                </p:oleObj>
              </mc:Choice>
              <mc:Fallback>
                <p:oleObj name="Equation" r:id="rId3" imgW="914400" imgH="215640" progId="Equation.3">
                  <p:embed/>
                  <p:pic>
                    <p:nvPicPr>
                      <p:cNvPr id="8194" name="Object 6">
                        <a:extLst>
                          <a:ext uri="{FF2B5EF4-FFF2-40B4-BE49-F238E27FC236}">
                            <a16:creationId xmlns:a16="http://schemas.microsoft.com/office/drawing/2014/main" id="{DD61F282-81D5-1DCE-ADDF-79A3A24259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7">
            <a:extLst>
              <a:ext uri="{FF2B5EF4-FFF2-40B4-BE49-F238E27FC236}">
                <a16:creationId xmlns:a16="http://schemas.microsoft.com/office/drawing/2014/main" id="{9D3CDFCF-765A-F061-9806-304EACF0F9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38326" y="1954736"/>
          <a:ext cx="5310188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0" imgH="431640" progId="Equation.3">
                  <p:embed/>
                </p:oleObj>
              </mc:Choice>
              <mc:Fallback>
                <p:oleObj name="Equation" r:id="rId5" imgW="2286000" imgH="431640" progId="Equation.3">
                  <p:embed/>
                  <p:pic>
                    <p:nvPicPr>
                      <p:cNvPr id="9219" name="Object 7">
                        <a:extLst>
                          <a:ext uri="{FF2B5EF4-FFF2-40B4-BE49-F238E27FC236}">
                            <a16:creationId xmlns:a16="http://schemas.microsoft.com/office/drawing/2014/main" id="{D995FDAF-07A1-6DF1-BB3D-D56E62B797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8326" y="1954736"/>
                        <a:ext cx="5310188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9">
            <a:extLst>
              <a:ext uri="{FF2B5EF4-FFF2-40B4-BE49-F238E27FC236}">
                <a16:creationId xmlns:a16="http://schemas.microsoft.com/office/drawing/2014/main" id="{B849D9F1-BAD9-6F8E-62A3-9D31FC01F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22" y="4771756"/>
            <a:ext cx="82208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0" dirty="0">
                <a:latin typeface="Symbol" panose="05050102010706020507" pitchFamily="18" charset="2"/>
              </a:rPr>
              <a:t>  D</a:t>
            </a:r>
            <a:r>
              <a:rPr lang="en-US" altLang="en-US" b="0" i="1" dirty="0"/>
              <a:t>y</a:t>
            </a:r>
            <a:r>
              <a:rPr lang="en-US" altLang="en-US" b="0" dirty="0"/>
              <a:t> is a change in a variable of a working fluid. </a:t>
            </a:r>
          </a:p>
          <a:p>
            <a:pPr eaLnBrk="1" hangingPunct="1">
              <a:buFontTx/>
              <a:buChar char="•"/>
            </a:pPr>
            <a:r>
              <a:rPr lang="en-US" altLang="en-US" b="0" dirty="0"/>
              <a:t>  Different working fluid will have different values of </a:t>
            </a:r>
            <a:r>
              <a:rPr lang="en-US" altLang="en-US" b="0" dirty="0">
                <a:latin typeface="Symbol" panose="05050102010706020507" pitchFamily="18" charset="2"/>
              </a:rPr>
              <a:t>D</a:t>
            </a:r>
            <a:r>
              <a:rPr lang="en-US" altLang="en-US" b="0" dirty="0"/>
              <a:t>y at same Temperatures. </a:t>
            </a:r>
          </a:p>
        </p:txBody>
      </p:sp>
      <p:graphicFrame>
        <p:nvGraphicFramePr>
          <p:cNvPr id="9220" name="Object 10">
            <a:extLst>
              <a:ext uri="{FF2B5EF4-FFF2-40B4-BE49-F238E27FC236}">
                <a16:creationId xmlns:a16="http://schemas.microsoft.com/office/drawing/2014/main" id="{9323DF4C-7EB2-6238-6D99-3F21FA2C7B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8439" y="2906762"/>
          <a:ext cx="350996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11280" imgH="431640" progId="Equation.3">
                  <p:embed/>
                </p:oleObj>
              </mc:Choice>
              <mc:Fallback>
                <p:oleObj name="Equation" r:id="rId7" imgW="1511280" imgH="431640" progId="Equation.3">
                  <p:embed/>
                  <p:pic>
                    <p:nvPicPr>
                      <p:cNvPr id="9220" name="Object 10">
                        <a:extLst>
                          <a:ext uri="{FF2B5EF4-FFF2-40B4-BE49-F238E27FC236}">
                            <a16:creationId xmlns:a16="http://schemas.microsoft.com/office/drawing/2014/main" id="{1D1377DB-21C3-FF6E-32CE-9626DFCEE8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9" y="2906762"/>
                        <a:ext cx="350996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DEF7998D-7F8F-A463-1ADB-A14DE0574B0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C09DEFC-8B26-4C46-E2F3-8CB4E1E8AB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E468C81E-3CDC-C785-F59B-F0344B9AB0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DF29A84-4311-13C4-9147-7BEF2DC931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5A7AA919-FEA0-CD34-B804-E31DFA6542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403FD5-6E77-C6F7-767F-C4CD5C9D1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3BD63E3-E4BC-32B0-F25E-B44B838838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64D5E55D-36B9-FDB9-C4EF-DA78B1A611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E1FA088-D52C-7F5A-9E09-C4132349F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A0357DAC-1E04-998A-0B73-FE06B2DDC7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EF8DB9CA-3CD4-1225-4BFA-6E70E9DBFA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10F63374-4D5A-2A87-2F98-BE66BF2A20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4B3EE7B-798F-74D6-BE77-9013B8F5DF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BACB66E-C959-84A8-F9DF-BCE912E2A7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FFD343B-BA75-1184-FC4D-A4C5623466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68FBE6F-09E0-3FA3-7957-AA89D541B9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EEB6921-3D20-5A51-7957-9EBEB366B7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653785AD-046B-D291-4333-238411895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14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Figure of Merit for A Cycle</a:t>
            </a:r>
          </a:p>
        </p:txBody>
      </p:sp>
    </p:spTree>
    <p:extLst>
      <p:ext uri="{BB962C8B-B14F-4D97-AF65-F5344CB8AC3E}">
        <p14:creationId xmlns:p14="http://schemas.microsoft.com/office/powerpoint/2010/main" val="1760075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66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66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42" grpId="0" build="p" autoUpdateAnimBg="0"/>
      <p:bldP spid="61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9">
            <a:extLst>
              <a:ext uri="{FF2B5EF4-FFF2-40B4-BE49-F238E27FC236}">
                <a16:creationId xmlns:a16="http://schemas.microsoft.com/office/drawing/2014/main" id="{3C2A3122-B16E-3EBB-2715-CEEA3D351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526" y="1264103"/>
            <a:ext cx="3101099" cy="303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194" name="Object 6">
            <a:extLst>
              <a:ext uri="{FF2B5EF4-FFF2-40B4-BE49-F238E27FC236}">
                <a16:creationId xmlns:a16="http://schemas.microsoft.com/office/drawing/2014/main" id="{DD61F282-81D5-1DCE-ADDF-79A3A24259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3321050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215640" progId="Equation.3">
                  <p:embed/>
                </p:oleObj>
              </mc:Choice>
              <mc:Fallback>
                <p:oleObj name="Equation" r:id="rId3" imgW="914400" imgH="215640" progId="Equation.3">
                  <p:embed/>
                  <p:pic>
                    <p:nvPicPr>
                      <p:cNvPr id="8194" name="Object 6">
                        <a:extLst>
                          <a:ext uri="{FF2B5EF4-FFF2-40B4-BE49-F238E27FC236}">
                            <a16:creationId xmlns:a16="http://schemas.microsoft.com/office/drawing/2014/main" id="{DD61F282-81D5-1DCE-ADDF-79A3A24259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321050"/>
                        <a:ext cx="9144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1" name="Text Box 9">
            <a:extLst>
              <a:ext uri="{FF2B5EF4-FFF2-40B4-BE49-F238E27FC236}">
                <a16:creationId xmlns:a16="http://schemas.microsoft.com/office/drawing/2014/main" id="{CC98A3B3-3F6D-822F-4901-4609493C8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630730"/>
            <a:ext cx="83976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0" dirty="0"/>
              <a:t>For a reversible cycle the magnitude of </a:t>
            </a:r>
            <a:r>
              <a:rPr lang="en-US" altLang="en-US" b="0" i="1" dirty="0">
                <a:latin typeface="Symbol" panose="05050102010706020507" pitchFamily="18" charset="2"/>
              </a:rPr>
              <a:t>D</a:t>
            </a:r>
            <a:r>
              <a:rPr lang="en-US" altLang="en-US" b="0" i="1" dirty="0"/>
              <a:t>y </a:t>
            </a:r>
            <a:r>
              <a:rPr lang="en-US" altLang="en-US" b="0" dirty="0"/>
              <a:t>should be same at hot and cold reservoir conditions. </a:t>
            </a:r>
          </a:p>
        </p:txBody>
      </p:sp>
      <p:graphicFrame>
        <p:nvGraphicFramePr>
          <p:cNvPr id="9220" name="Object 10">
            <a:extLst>
              <a:ext uri="{FF2B5EF4-FFF2-40B4-BE49-F238E27FC236}">
                <a16:creationId xmlns:a16="http://schemas.microsoft.com/office/drawing/2014/main" id="{1D1377DB-21C3-FF6E-32CE-9626DFCEE8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575077"/>
              </p:ext>
            </p:extLst>
          </p:nvPr>
        </p:nvGraphicFramePr>
        <p:xfrm>
          <a:off x="604838" y="1316045"/>
          <a:ext cx="3509962" cy="100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11280" imgH="431640" progId="Equation.3">
                  <p:embed/>
                </p:oleObj>
              </mc:Choice>
              <mc:Fallback>
                <p:oleObj name="Equation" r:id="rId5" imgW="1511280" imgH="431640" progId="Equation.3">
                  <p:embed/>
                  <p:pic>
                    <p:nvPicPr>
                      <p:cNvPr id="9220" name="Object 10">
                        <a:extLst>
                          <a:ext uri="{FF2B5EF4-FFF2-40B4-BE49-F238E27FC236}">
                            <a16:creationId xmlns:a16="http://schemas.microsoft.com/office/drawing/2014/main" id="{1D1377DB-21C3-FF6E-32CE-9626DFCEE8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1316045"/>
                        <a:ext cx="3509962" cy="100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11">
            <a:extLst>
              <a:ext uri="{FF2B5EF4-FFF2-40B4-BE49-F238E27FC236}">
                <a16:creationId xmlns:a16="http://schemas.microsoft.com/office/drawing/2014/main" id="{318EC4B4-6605-F56C-0222-F230C253B6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35350" y="6061075"/>
          <a:ext cx="232886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02960" imgH="253800" progId="Equation.3">
                  <p:embed/>
                </p:oleObj>
              </mc:Choice>
              <mc:Fallback>
                <p:oleObj name="Equation" r:id="rId7" imgW="1002960" imgH="253800" progId="Equation.3">
                  <p:embed/>
                  <p:pic>
                    <p:nvPicPr>
                      <p:cNvPr id="6149" name="Object 11">
                        <a:extLst>
                          <a:ext uri="{FF2B5EF4-FFF2-40B4-BE49-F238E27FC236}">
                            <a16:creationId xmlns:a16="http://schemas.microsoft.com/office/drawing/2014/main" id="{318EC4B4-6605-F56C-0222-F230C253B6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350" y="6061075"/>
                        <a:ext cx="2328863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12DFD9C0-AF8B-6B80-486E-9555918803F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92323C3-8346-40C1-2DCE-2F60A89A85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C105A08-9ECE-AE6B-F32C-AA9FB481B9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98A3BF4-891E-B84D-1772-0AD2D7D0B9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F5E5C2F6-1E6E-8D77-FA51-8CEBE92ACA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02722CE-ECBB-DD02-8681-330B7D20D3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A8E17A0-7D7A-F984-E816-FFA83AEFED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A8F533BD-A1DE-4EAE-E7E6-B250B745C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A4DFD82B-BFE6-9A43-123A-1D6A194ACB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589768A-CCD8-F5ED-34B7-2BBD40DA3F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B5BBA336-64E2-CA48-AC6D-C4DFEC74DC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618694F9-5C9F-FE26-C123-5C2AB78A4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578BF13F-49F4-22B5-8B0B-33A62F1120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ED2C7307-C682-8655-407A-4FB6843B35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D843F71-F9AD-2C3E-91B6-F400EC43A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0AD08D3-4F2D-6745-CD51-A751A374A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1D315A-9155-FA87-155C-77B746164C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05F410A6-C185-4958-B6AB-BA61EC5E6A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145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Geometrization of Thermodynamics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5C6BF21-F554-6496-B2AF-3D2198BE6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74000"/>
          </a:blip>
          <a:stretch>
            <a:fillRect/>
          </a:stretch>
        </p:blipFill>
        <p:spPr>
          <a:xfrm>
            <a:off x="6477000" y="2873234"/>
            <a:ext cx="1224883" cy="1048937"/>
          </a:xfrm>
          <a:prstGeom prst="rect">
            <a:avLst/>
          </a:prstGeom>
        </p:spPr>
      </p:pic>
      <p:sp>
        <p:nvSpPr>
          <p:cNvPr id="25" name="Text Box 9">
            <a:extLst>
              <a:ext uri="{FF2B5EF4-FFF2-40B4-BE49-F238E27FC236}">
                <a16:creationId xmlns:a16="http://schemas.microsoft.com/office/drawing/2014/main" id="{883CD4A4-D4FB-42E4-9896-46CFDB7228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38" y="3013501"/>
            <a:ext cx="4784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b="0" dirty="0"/>
              <a:t>For a reversible cycle the curve 1– 2 must be parallel to curve 3– 4 !?!?!</a:t>
            </a:r>
          </a:p>
        </p:txBody>
      </p:sp>
    </p:spTree>
    <p:extLst>
      <p:ext uri="{BB962C8B-B14F-4D97-AF65-F5344CB8AC3E}">
        <p14:creationId xmlns:p14="http://schemas.microsoft.com/office/powerpoint/2010/main" val="410557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 build="p"/>
      <p:bldP spid="2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">
            <a:extLst>
              <a:ext uri="{FF2B5EF4-FFF2-40B4-BE49-F238E27FC236}">
                <a16:creationId xmlns:a16="http://schemas.microsoft.com/office/drawing/2014/main" id="{51DB18D3-D9C4-F22C-8D82-7C730592E1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355891"/>
              </p:ext>
            </p:extLst>
          </p:nvPr>
        </p:nvGraphicFramePr>
        <p:xfrm>
          <a:off x="2340769" y="1325567"/>
          <a:ext cx="339090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160" imgH="431640" progId="Equation.3">
                  <p:embed/>
                </p:oleObj>
              </mc:Choice>
              <mc:Fallback>
                <p:oleObj name="Equation" r:id="rId2" imgW="1460160" imgH="431640" progId="Equation.3">
                  <p:embed/>
                  <p:pic>
                    <p:nvPicPr>
                      <p:cNvPr id="10242" name="Object 3">
                        <a:extLst>
                          <a:ext uri="{FF2B5EF4-FFF2-40B4-BE49-F238E27FC236}">
                            <a16:creationId xmlns:a16="http://schemas.microsoft.com/office/drawing/2014/main" id="{51DB18D3-D9C4-F22C-8D82-7C730592E1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769" y="1325567"/>
                        <a:ext cx="339090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>
            <a:extLst>
              <a:ext uri="{FF2B5EF4-FFF2-40B4-BE49-F238E27FC236}">
                <a16:creationId xmlns:a16="http://schemas.microsoft.com/office/drawing/2014/main" id="{D66DA20C-2CD4-26C9-4A20-A39E65EE7A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2209800"/>
          <a:ext cx="3008313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280" imgH="431640" progId="Equation.3">
                  <p:embed/>
                </p:oleObj>
              </mc:Choice>
              <mc:Fallback>
                <p:oleObj name="Equation" r:id="rId4" imgW="1295280" imgH="431640" progId="Equation.3">
                  <p:embed/>
                  <p:pic>
                    <p:nvPicPr>
                      <p:cNvPr id="10243" name="Object 4">
                        <a:extLst>
                          <a:ext uri="{FF2B5EF4-FFF2-40B4-BE49-F238E27FC236}">
                            <a16:creationId xmlns:a16="http://schemas.microsoft.com/office/drawing/2014/main" id="{D66DA20C-2CD4-26C9-4A20-A39E65EE7A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209800"/>
                        <a:ext cx="3008313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5">
            <a:extLst>
              <a:ext uri="{FF2B5EF4-FFF2-40B4-BE49-F238E27FC236}">
                <a16:creationId xmlns:a16="http://schemas.microsoft.com/office/drawing/2014/main" id="{29F4DF09-28FF-976A-905C-9D763613EE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656119"/>
              </p:ext>
            </p:extLst>
          </p:nvPr>
        </p:nvGraphicFramePr>
        <p:xfrm>
          <a:off x="1793875" y="3180129"/>
          <a:ext cx="4484688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30320" imgH="457200" progId="Equation.3">
                  <p:embed/>
                </p:oleObj>
              </mc:Choice>
              <mc:Fallback>
                <p:oleObj name="Equation" r:id="rId6" imgW="1930320" imgH="457200" progId="Equation.3">
                  <p:embed/>
                  <p:pic>
                    <p:nvPicPr>
                      <p:cNvPr id="10244" name="Object 5">
                        <a:extLst>
                          <a:ext uri="{FF2B5EF4-FFF2-40B4-BE49-F238E27FC236}">
                            <a16:creationId xmlns:a16="http://schemas.microsoft.com/office/drawing/2014/main" id="{29F4DF09-28FF-976A-905C-9D763613EE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75" y="3180129"/>
                        <a:ext cx="4484688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6">
            <a:extLst>
              <a:ext uri="{FF2B5EF4-FFF2-40B4-BE49-F238E27FC236}">
                <a16:creationId xmlns:a16="http://schemas.microsoft.com/office/drawing/2014/main" id="{80ADD5F9-598F-8AA7-6E2F-4F54DFA8B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94" y="4275561"/>
            <a:ext cx="8368506" cy="2308324"/>
          </a:xfrm>
          <a:prstGeom prst="rect">
            <a:avLst/>
          </a:prstGeom>
          <a:noFill/>
          <a:ln w="9525">
            <a:solidFill>
              <a:srgbClr val="FF99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>
                <a:solidFill>
                  <a:srgbClr val="FF9933"/>
                </a:solidFill>
              </a:rPr>
              <a:t>Efficiency of a Reversible Engine is independent of work fluid !!!!</a:t>
            </a:r>
          </a:p>
          <a:p>
            <a:pPr eaLnBrk="1" hangingPunct="1"/>
            <a:r>
              <a:rPr lang="en-US" altLang="en-US" b="0">
                <a:solidFill>
                  <a:srgbClr val="FF0000"/>
                </a:solidFill>
              </a:rPr>
              <a:t>Higher the temperature of heat addition, higher will be the efficiency.</a:t>
            </a:r>
          </a:p>
          <a:p>
            <a:pPr eaLnBrk="1" hangingPunct="1"/>
            <a:r>
              <a:rPr lang="en-US" altLang="en-US" b="0">
                <a:solidFill>
                  <a:srgbClr val="FF0000"/>
                </a:solidFill>
              </a:rPr>
              <a:t>Lower the temperature of heat rejection, higher will be the efficiency.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E01FD6E-0995-7974-27B4-82ACA89E45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21901BB-E5C7-9AC9-4972-CF12248266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28E321C-F522-E9CD-59C9-E7F8B82379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6C2581E-C8D1-2520-6D8F-101481A2B8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82E894E-ACAB-B57A-48CE-E93AA81DD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9D865BA-2076-85AE-36B2-B43E748C1B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EE67B5E-1266-708C-3CA7-C1E0458520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E48A961-75B2-C35E-DDF9-7C197942CE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14D130F-AB5A-AB59-5794-4ED09D7586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6CF13C2-9929-D8E8-177E-BD2CF0C629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06B5A410-3A4F-4C82-3E77-C0174439B1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1E3E959-9885-E0BC-FEBA-C8AA5B3B56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FF60968-CC38-FA0A-F67A-BEF93BA711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B92FB76-E6F5-60AF-82D3-DDAE60F68A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B9E3455-DE2A-7BEB-D55C-61369F2086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3A22107-72C7-9326-5BC5-4E28BEECCA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622FD9-D785-51B5-5DF6-F5045D581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Rectangle 2">
            <a:extLst>
              <a:ext uri="{FF2B5EF4-FFF2-40B4-BE49-F238E27FC236}">
                <a16:creationId xmlns:a16="http://schemas.microsoft.com/office/drawing/2014/main" id="{21DD6415-8673-A1C5-D952-AC0D6E460DBB}"/>
              </a:ext>
            </a:extLst>
          </p:cNvPr>
          <p:cNvSpPr txBox="1">
            <a:spLocks noChangeArrowheads="1"/>
          </p:cNvSpPr>
          <p:nvPr/>
        </p:nvSpPr>
        <p:spPr>
          <a:xfrm>
            <a:off x="328122" y="411167"/>
            <a:ext cx="7772400" cy="6096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 altLang="en-US" sz="2800" kern="0"/>
              <a:t>Figure of Merit for A Cycle</a:t>
            </a:r>
            <a:endParaRPr lang="en-US" altLang="en-US" sz="2800" kern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">
            <a:extLst>
              <a:ext uri="{FF2B5EF4-FFF2-40B4-BE49-F238E27FC236}">
                <a16:creationId xmlns:a16="http://schemas.microsoft.com/office/drawing/2014/main" id="{7A036F61-E7FB-0099-E074-B99CEAD14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545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0">
                <a:solidFill>
                  <a:schemeClr val="tx2"/>
                </a:solidFill>
                <a:cs typeface="Times New Roman" panose="02020603050405020304" pitchFamily="18" charset="0"/>
              </a:rPr>
              <a:t>Performance of Reversible Machines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BA30B734-768D-7739-36BB-7402A67F30F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600200"/>
            <a:ext cx="2667000" cy="4038600"/>
            <a:chOff x="381000" y="1752600"/>
            <a:chExt cx="2667000" cy="4038600"/>
          </a:xfrm>
        </p:grpSpPr>
        <p:grpSp>
          <p:nvGrpSpPr>
            <p:cNvPr id="2102" name="Group 17">
              <a:extLst>
                <a:ext uri="{FF2B5EF4-FFF2-40B4-BE49-F238E27FC236}">
                  <a16:creationId xmlns:a16="http://schemas.microsoft.com/office/drawing/2014/main" id="{668AADD2-345E-7303-34F1-D1E6851354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104" name="Line 8">
                <a:extLst>
                  <a:ext uri="{FF2B5EF4-FFF2-40B4-BE49-F238E27FC236}">
                    <a16:creationId xmlns:a16="http://schemas.microsoft.com/office/drawing/2014/main" id="{4CD4208C-0BE9-F58B-9463-45AD1EF8BC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5" name="Text Box 12">
                <a:extLst>
                  <a:ext uri="{FF2B5EF4-FFF2-40B4-BE49-F238E27FC236}">
                    <a16:creationId xmlns:a16="http://schemas.microsoft.com/office/drawing/2014/main" id="{68C67276-6CA5-CA44-5AED-2EA2EAFFD2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out,C</a:t>
                </a:r>
              </a:p>
            </p:txBody>
          </p:sp>
          <p:grpSp>
            <p:nvGrpSpPr>
              <p:cNvPr id="2106" name="Group 16">
                <a:extLst>
                  <a:ext uri="{FF2B5EF4-FFF2-40B4-BE49-F238E27FC236}">
                    <a16:creationId xmlns:a16="http://schemas.microsoft.com/office/drawing/2014/main" id="{CB113240-704F-82DE-6CA5-02045AAF70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107" name="Rectangle 3">
                  <a:extLst>
                    <a:ext uri="{FF2B5EF4-FFF2-40B4-BE49-F238E27FC236}">
                      <a16:creationId xmlns:a16="http://schemas.microsoft.com/office/drawing/2014/main" id="{647BDAD7-929C-9259-64AC-B3C4AA4C72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08" name="Line 4">
                  <a:extLst>
                    <a:ext uri="{FF2B5EF4-FFF2-40B4-BE49-F238E27FC236}">
                      <a16:creationId xmlns:a16="http://schemas.microsoft.com/office/drawing/2014/main" id="{FD84765F-F083-C213-4CB4-63F7C4B83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9" name="Oval 5">
                  <a:extLst>
                    <a:ext uri="{FF2B5EF4-FFF2-40B4-BE49-F238E27FC236}">
                      <a16:creationId xmlns:a16="http://schemas.microsoft.com/office/drawing/2014/main" id="{7CBD9DF9-A07B-D7E7-17CE-E1D87E455B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0" name="Line 6">
                  <a:extLst>
                    <a:ext uri="{FF2B5EF4-FFF2-40B4-BE49-F238E27FC236}">
                      <a16:creationId xmlns:a16="http://schemas.microsoft.com/office/drawing/2014/main" id="{C3E24BA3-F0BF-4DA2-AA9D-E267518CB6D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1" name="Line 7">
                  <a:extLst>
                    <a:ext uri="{FF2B5EF4-FFF2-40B4-BE49-F238E27FC236}">
                      <a16:creationId xmlns:a16="http://schemas.microsoft.com/office/drawing/2014/main" id="{8D099367-A75E-65AD-3669-1754773A3A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2" name="Rectangle 9">
                  <a:extLst>
                    <a:ext uri="{FF2B5EF4-FFF2-40B4-BE49-F238E27FC236}">
                      <a16:creationId xmlns:a16="http://schemas.microsoft.com/office/drawing/2014/main" id="{1EC0C449-4401-FBC5-E315-4D2FA4424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3" name="Text Box 10">
                  <a:extLst>
                    <a:ext uri="{FF2B5EF4-FFF2-40B4-BE49-F238E27FC236}">
                      <a16:creationId xmlns:a16="http://schemas.microsoft.com/office/drawing/2014/main" id="{2BB9C9C3-3081-1AAF-33C4-34CF07313F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HEC</a:t>
                  </a:r>
                </a:p>
              </p:txBody>
            </p:sp>
            <p:sp>
              <p:nvSpPr>
                <p:cNvPr id="2114" name="Text Box 11">
                  <a:extLst>
                    <a:ext uri="{FF2B5EF4-FFF2-40B4-BE49-F238E27FC236}">
                      <a16:creationId xmlns:a16="http://schemas.microsoft.com/office/drawing/2014/main" id="{AE2436F5-106F-2670-2178-364F49EFBDD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</a:t>
                  </a:r>
                </a:p>
              </p:txBody>
            </p:sp>
            <p:sp>
              <p:nvSpPr>
                <p:cNvPr id="2115" name="Text Box 13">
                  <a:extLst>
                    <a:ext uri="{FF2B5EF4-FFF2-40B4-BE49-F238E27FC236}">
                      <a16:creationId xmlns:a16="http://schemas.microsoft.com/office/drawing/2014/main" id="{4422DC6D-2F66-5CC2-315A-F8B59B85F72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16" name="Text Box 14">
                  <a:extLst>
                    <a:ext uri="{FF2B5EF4-FFF2-40B4-BE49-F238E27FC236}">
                      <a16:creationId xmlns:a16="http://schemas.microsoft.com/office/drawing/2014/main" id="{0B24C5BA-6951-58AF-B712-9FB648FFE75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103" name="TextBox 18">
              <a:extLst>
                <a:ext uri="{FF2B5EF4-FFF2-40B4-BE49-F238E27FC236}">
                  <a16:creationId xmlns:a16="http://schemas.microsoft.com/office/drawing/2014/main" id="{97524392-CE22-92D8-0229-3D3AAC284C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Carnot Engine</a:t>
              </a:r>
            </a:p>
          </p:txBody>
        </p:sp>
      </p:grpSp>
      <p:grpSp>
        <p:nvGrpSpPr>
          <p:cNvPr id="5" name="Group 20">
            <a:extLst>
              <a:ext uri="{FF2B5EF4-FFF2-40B4-BE49-F238E27FC236}">
                <a16:creationId xmlns:a16="http://schemas.microsoft.com/office/drawing/2014/main" id="{50CE0B38-864B-6B41-7DC2-5C0ED098F4CF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676400"/>
            <a:ext cx="2667000" cy="4038600"/>
            <a:chOff x="381000" y="1752600"/>
            <a:chExt cx="2667000" cy="4038600"/>
          </a:xfrm>
        </p:grpSpPr>
        <p:grpSp>
          <p:nvGrpSpPr>
            <p:cNvPr id="2087" name="Group 17">
              <a:extLst>
                <a:ext uri="{FF2B5EF4-FFF2-40B4-BE49-F238E27FC236}">
                  <a16:creationId xmlns:a16="http://schemas.microsoft.com/office/drawing/2014/main" id="{99948FBD-3DE0-0FF3-F023-4DE5FB3146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89" name="Line 8">
                <a:extLst>
                  <a:ext uri="{FF2B5EF4-FFF2-40B4-BE49-F238E27FC236}">
                    <a16:creationId xmlns:a16="http://schemas.microsoft.com/office/drawing/2014/main" id="{A6FD1BDF-4D4C-1068-52E5-2C7A17258C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0" name="Text Box 12">
                <a:extLst>
                  <a:ext uri="{FF2B5EF4-FFF2-40B4-BE49-F238E27FC236}">
                    <a16:creationId xmlns:a16="http://schemas.microsoft.com/office/drawing/2014/main" id="{FE73A841-CA7E-C65E-583C-F9BADA46720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out,S</a:t>
                </a:r>
              </a:p>
            </p:txBody>
          </p:sp>
          <p:grpSp>
            <p:nvGrpSpPr>
              <p:cNvPr id="2091" name="Group 16">
                <a:extLst>
                  <a:ext uri="{FF2B5EF4-FFF2-40B4-BE49-F238E27FC236}">
                    <a16:creationId xmlns:a16="http://schemas.microsoft.com/office/drawing/2014/main" id="{737B485C-7F24-BF71-7433-E4128143F7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92" name="Rectangle 3">
                  <a:extLst>
                    <a:ext uri="{FF2B5EF4-FFF2-40B4-BE49-F238E27FC236}">
                      <a16:creationId xmlns:a16="http://schemas.microsoft.com/office/drawing/2014/main" id="{400C1D9F-C406-1940-9B67-ED3D54E283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3" name="Line 4">
                  <a:extLst>
                    <a:ext uri="{FF2B5EF4-FFF2-40B4-BE49-F238E27FC236}">
                      <a16:creationId xmlns:a16="http://schemas.microsoft.com/office/drawing/2014/main" id="{C1AC8931-B6CD-BDB8-24C8-8D6301A6C9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4" name="Oval 5">
                  <a:extLst>
                    <a:ext uri="{FF2B5EF4-FFF2-40B4-BE49-F238E27FC236}">
                      <a16:creationId xmlns:a16="http://schemas.microsoft.com/office/drawing/2014/main" id="{3213107A-D86B-38C6-907E-174269BE75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5" name="Line 6">
                  <a:extLst>
                    <a:ext uri="{FF2B5EF4-FFF2-40B4-BE49-F238E27FC236}">
                      <a16:creationId xmlns:a16="http://schemas.microsoft.com/office/drawing/2014/main" id="{4DB17693-4A39-CAA9-50D9-5902F3276D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6" name="Line 7">
                  <a:extLst>
                    <a:ext uri="{FF2B5EF4-FFF2-40B4-BE49-F238E27FC236}">
                      <a16:creationId xmlns:a16="http://schemas.microsoft.com/office/drawing/2014/main" id="{F363579B-633E-6314-81D5-EB421090AC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7" name="Rectangle 9">
                  <a:extLst>
                    <a:ext uri="{FF2B5EF4-FFF2-40B4-BE49-F238E27FC236}">
                      <a16:creationId xmlns:a16="http://schemas.microsoft.com/office/drawing/2014/main" id="{42E6944D-A8C6-DCE9-AAEC-25214EBB10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8" name="Text Box 10">
                  <a:extLst>
                    <a:ext uri="{FF2B5EF4-FFF2-40B4-BE49-F238E27FC236}">
                      <a16:creationId xmlns:a16="http://schemas.microsoft.com/office/drawing/2014/main" id="{27B22C37-7D76-7EA4-40BE-AA550D428D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HES</a:t>
                  </a:r>
                </a:p>
              </p:txBody>
            </p:sp>
            <p:sp>
              <p:nvSpPr>
                <p:cNvPr id="2099" name="Text Box 11">
                  <a:extLst>
                    <a:ext uri="{FF2B5EF4-FFF2-40B4-BE49-F238E27FC236}">
                      <a16:creationId xmlns:a16="http://schemas.microsoft.com/office/drawing/2014/main" id="{2A77E897-620E-B5D7-099D-FAEA62079C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LECS</a:t>
                  </a:r>
                </a:p>
              </p:txBody>
            </p:sp>
            <p:sp>
              <p:nvSpPr>
                <p:cNvPr id="2100" name="Text Box 13">
                  <a:extLst>
                    <a:ext uri="{FF2B5EF4-FFF2-40B4-BE49-F238E27FC236}">
                      <a16:creationId xmlns:a16="http://schemas.microsoft.com/office/drawing/2014/main" id="{380FD427-A4DC-87CC-3220-C0839408FD7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01" name="Text Box 14">
                  <a:extLst>
                    <a:ext uri="{FF2B5EF4-FFF2-40B4-BE49-F238E27FC236}">
                      <a16:creationId xmlns:a16="http://schemas.microsoft.com/office/drawing/2014/main" id="{37B97662-7E09-9E75-63A5-8B8F71B27EB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88" name="TextBox 22">
              <a:extLst>
                <a:ext uri="{FF2B5EF4-FFF2-40B4-BE49-F238E27FC236}">
                  <a16:creationId xmlns:a16="http://schemas.microsoft.com/office/drawing/2014/main" id="{A10D7414-FD35-926A-86FB-3886E26B4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Stirling Engine</a:t>
              </a:r>
            </a:p>
          </p:txBody>
        </p:sp>
      </p:grpSp>
      <p:grpSp>
        <p:nvGrpSpPr>
          <p:cNvPr id="8" name="Group 36">
            <a:extLst>
              <a:ext uri="{FF2B5EF4-FFF2-40B4-BE49-F238E27FC236}">
                <a16:creationId xmlns:a16="http://schemas.microsoft.com/office/drawing/2014/main" id="{40660F26-E2F3-82F1-E39D-F978C00ACD0F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600200"/>
            <a:ext cx="2667000" cy="4038600"/>
            <a:chOff x="381000" y="1752600"/>
            <a:chExt cx="2667000" cy="4038600"/>
          </a:xfrm>
        </p:grpSpPr>
        <p:grpSp>
          <p:nvGrpSpPr>
            <p:cNvPr id="2072" name="Group 17">
              <a:extLst>
                <a:ext uri="{FF2B5EF4-FFF2-40B4-BE49-F238E27FC236}">
                  <a16:creationId xmlns:a16="http://schemas.microsoft.com/office/drawing/2014/main" id="{C6321397-1A20-369B-71B9-A28DC07A62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74" name="Line 8">
                <a:extLst>
                  <a:ext uri="{FF2B5EF4-FFF2-40B4-BE49-F238E27FC236}">
                    <a16:creationId xmlns:a16="http://schemas.microsoft.com/office/drawing/2014/main" id="{4795E669-FC45-BB4A-D025-A8B323339E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Text Box 12">
                <a:extLst>
                  <a:ext uri="{FF2B5EF4-FFF2-40B4-BE49-F238E27FC236}">
                    <a16:creationId xmlns:a16="http://schemas.microsoft.com/office/drawing/2014/main" id="{B82F942B-D002-9B91-9B89-84E25774CA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out,R</a:t>
                </a:r>
              </a:p>
            </p:txBody>
          </p:sp>
          <p:grpSp>
            <p:nvGrpSpPr>
              <p:cNvPr id="2076" name="Group 16">
                <a:extLst>
                  <a:ext uri="{FF2B5EF4-FFF2-40B4-BE49-F238E27FC236}">
                    <a16:creationId xmlns:a16="http://schemas.microsoft.com/office/drawing/2014/main" id="{34B4DDC7-A39E-15B7-5778-9B9B9C4AD1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77" name="Rectangle 3">
                  <a:extLst>
                    <a:ext uri="{FF2B5EF4-FFF2-40B4-BE49-F238E27FC236}">
                      <a16:creationId xmlns:a16="http://schemas.microsoft.com/office/drawing/2014/main" id="{69151EBF-E808-6899-8F6B-8293C2A168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78" name="Line 4">
                  <a:extLst>
                    <a:ext uri="{FF2B5EF4-FFF2-40B4-BE49-F238E27FC236}">
                      <a16:creationId xmlns:a16="http://schemas.microsoft.com/office/drawing/2014/main" id="{6CF2D86A-63CD-E3CC-F096-920DBEFC7B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" name="Oval 5">
                  <a:extLst>
                    <a:ext uri="{FF2B5EF4-FFF2-40B4-BE49-F238E27FC236}">
                      <a16:creationId xmlns:a16="http://schemas.microsoft.com/office/drawing/2014/main" id="{2C387235-61F7-669D-3267-CF0AE8A94E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0" name="Line 6">
                  <a:extLst>
                    <a:ext uri="{FF2B5EF4-FFF2-40B4-BE49-F238E27FC236}">
                      <a16:creationId xmlns:a16="http://schemas.microsoft.com/office/drawing/2014/main" id="{2C7A05AA-9CD0-46DD-4388-EE4FBA22D6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1" name="Line 7">
                  <a:extLst>
                    <a:ext uri="{FF2B5EF4-FFF2-40B4-BE49-F238E27FC236}">
                      <a16:creationId xmlns:a16="http://schemas.microsoft.com/office/drawing/2014/main" id="{580B29A1-2F86-4365-CB2C-0962781C2E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2" name="Rectangle 9">
                  <a:extLst>
                    <a:ext uri="{FF2B5EF4-FFF2-40B4-BE49-F238E27FC236}">
                      <a16:creationId xmlns:a16="http://schemas.microsoft.com/office/drawing/2014/main" id="{15AE7E52-C8C4-4547-B29B-B30C9F23DF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3" name="Text Box 10">
                  <a:extLst>
                    <a:ext uri="{FF2B5EF4-FFF2-40B4-BE49-F238E27FC236}">
                      <a16:creationId xmlns:a16="http://schemas.microsoft.com/office/drawing/2014/main" id="{D55F57E8-C565-5989-7AB4-2B969200C07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HER</a:t>
                  </a:r>
                </a:p>
              </p:txBody>
            </p:sp>
            <p:sp>
              <p:nvSpPr>
                <p:cNvPr id="2084" name="Text Box 11">
                  <a:extLst>
                    <a:ext uri="{FF2B5EF4-FFF2-40B4-BE49-F238E27FC236}">
                      <a16:creationId xmlns:a16="http://schemas.microsoft.com/office/drawing/2014/main" id="{08776335-02A0-A361-9972-821E50C934F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LER</a:t>
                  </a:r>
                </a:p>
              </p:txBody>
            </p:sp>
            <p:sp>
              <p:nvSpPr>
                <p:cNvPr id="2085" name="Text Box 13">
                  <a:extLst>
                    <a:ext uri="{FF2B5EF4-FFF2-40B4-BE49-F238E27FC236}">
                      <a16:creationId xmlns:a16="http://schemas.microsoft.com/office/drawing/2014/main" id="{B5CDBC0A-7E33-8A1A-835E-A61AA721616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086" name="Text Box 14">
                  <a:extLst>
                    <a:ext uri="{FF2B5EF4-FFF2-40B4-BE49-F238E27FC236}">
                      <a16:creationId xmlns:a16="http://schemas.microsoft.com/office/drawing/2014/main" id="{32595258-F7D3-C15C-3530-28BE1AF8ECD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73" name="TextBox 38">
              <a:extLst>
                <a:ext uri="{FF2B5EF4-FFF2-40B4-BE49-F238E27FC236}">
                  <a16:creationId xmlns:a16="http://schemas.microsoft.com/office/drawing/2014/main" id="{3B043066-D68A-E067-ED16-AFE9D8352A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3429000"/>
              <a:ext cx="1600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Regenerative Engine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62" name="Ink 63">
                <a:extLst>
                  <a:ext uri="{FF2B5EF4-FFF2-40B4-BE49-F238E27FC236}">
                    <a16:creationId xmlns:a16="http://schemas.microsoft.com/office/drawing/2014/main" id="{ADAB4209-29F1-1CA5-8AB7-8A1026D5163D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54138" y="4368800"/>
              <a:ext cx="92075" cy="95250"/>
            </p14:xfrm>
          </p:contentPart>
        </mc:Choice>
        <mc:Fallback xmlns="">
          <p:pic>
            <p:nvPicPr>
              <p:cNvPr id="2062" name="Ink 63">
                <a:extLst>
                  <a:ext uri="{FF2B5EF4-FFF2-40B4-BE49-F238E27FC236}">
                    <a16:creationId xmlns:a16="http://schemas.microsoft.com/office/drawing/2014/main" id="{ADAB4209-29F1-1CA5-8AB7-8A1026D5163D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4895" y="4359348"/>
                <a:ext cx="110561" cy="11415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FAB65AB2-17EB-D026-80BD-9B4A1D4B71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EF88FDD-D947-447E-C9C5-0670DC4AA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2F43662B-FBFA-2BF4-91B6-83AE95FB99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8B92DA8-689A-FB61-2398-784F6FE472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0CA24E9-F908-2BB0-6666-BF0F31A96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84B1751-92CB-D273-4E8C-643B1395D6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2EF002E-9924-237A-4F3B-EA602E96A4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9323B11-9A10-6878-6EEC-865CA6212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06B3CF5-5E37-AD6D-591B-2A5C9B66AE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ADF1F54-EC1C-8951-3935-5548F030E5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DBCDDE67-E958-AA6B-BDD3-C7762FC5F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A402B428-A204-ABC8-5BF8-AEA8A9C2D2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8BC03AC-0A84-BA94-85C5-969FA62CBC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FB2140-783B-5664-C3DF-99E1959FA8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E687A81-E12C-FC33-F8D3-78C46878BC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56A5ACB-40A7-A6C0-166F-B4B5070D2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46BF8B-6C4D-2340-1948-9C9FF662D4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2">
            <a:extLst>
              <a:ext uri="{FF2B5EF4-FFF2-40B4-BE49-F238E27FC236}">
                <a16:creationId xmlns:a16="http://schemas.microsoft.com/office/drawing/2014/main" id="{A55736EA-D11A-9667-DB0C-95A9D5CD3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85800"/>
          </a:xfrm>
        </p:spPr>
        <p:txBody>
          <a:bodyPr/>
          <a:lstStyle/>
          <a:p>
            <a:r>
              <a:rPr lang="en-US" altLang="en-US" sz="2800"/>
              <a:t>Further Algebra of A Reversible Engine Model</a:t>
            </a:r>
          </a:p>
        </p:txBody>
      </p:sp>
      <p:graphicFrame>
        <p:nvGraphicFramePr>
          <p:cNvPr id="276483" name="Object 2">
            <a:extLst>
              <a:ext uri="{FF2B5EF4-FFF2-40B4-BE49-F238E27FC236}">
                <a16:creationId xmlns:a16="http://schemas.microsoft.com/office/drawing/2014/main" id="{DEBF2248-4ADA-C75B-458D-BC21105E54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430228"/>
              </p:ext>
            </p:extLst>
          </p:nvPr>
        </p:nvGraphicFramePr>
        <p:xfrm>
          <a:off x="1850231" y="1467644"/>
          <a:ext cx="4808537" cy="1179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70000" imgH="507960" progId="Equation.3">
                  <p:embed/>
                </p:oleObj>
              </mc:Choice>
              <mc:Fallback>
                <p:oleObj name="Equation" r:id="rId2" imgW="2070000" imgH="507960" progId="Equation.3">
                  <p:embed/>
                  <p:pic>
                    <p:nvPicPr>
                      <p:cNvPr id="276483" name="Object 2">
                        <a:extLst>
                          <a:ext uri="{FF2B5EF4-FFF2-40B4-BE49-F238E27FC236}">
                            <a16:creationId xmlns:a16="http://schemas.microsoft.com/office/drawing/2014/main" id="{DEBF2248-4ADA-C75B-458D-BC21105E54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0231" y="1467644"/>
                        <a:ext cx="4808537" cy="1179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5" name="Text Box 5">
            <a:extLst>
              <a:ext uri="{FF2B5EF4-FFF2-40B4-BE49-F238E27FC236}">
                <a16:creationId xmlns:a16="http://schemas.microsoft.com/office/drawing/2014/main" id="{A5428D4C-F7C7-3060-95B1-6C5D440B1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743200"/>
            <a:ext cx="3763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Use a generalized indices…</a:t>
            </a:r>
          </a:p>
        </p:txBody>
      </p:sp>
      <p:graphicFrame>
        <p:nvGraphicFramePr>
          <p:cNvPr id="276486" name="Object 4">
            <a:extLst>
              <a:ext uri="{FF2B5EF4-FFF2-40B4-BE49-F238E27FC236}">
                <a16:creationId xmlns:a16="http://schemas.microsoft.com/office/drawing/2014/main" id="{73328D25-92BF-38BD-5008-5922EA4BBB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7025" y="3370263"/>
          <a:ext cx="27749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93760" imgH="507960" progId="Equation.3">
                  <p:embed/>
                </p:oleObj>
              </mc:Choice>
              <mc:Fallback>
                <p:oleObj name="Equation" r:id="rId4" imgW="1193760" imgH="507960" progId="Equation.3">
                  <p:embed/>
                  <p:pic>
                    <p:nvPicPr>
                      <p:cNvPr id="276486" name="Object 4">
                        <a:extLst>
                          <a:ext uri="{FF2B5EF4-FFF2-40B4-BE49-F238E27FC236}">
                            <a16:creationId xmlns:a16="http://schemas.microsoft.com/office/drawing/2014/main" id="{73328D25-92BF-38BD-5008-5922EA4BBB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025" y="3370263"/>
                        <a:ext cx="27749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9" name="Object 5">
            <a:extLst>
              <a:ext uri="{FF2B5EF4-FFF2-40B4-BE49-F238E27FC236}">
                <a16:creationId xmlns:a16="http://schemas.microsoft.com/office/drawing/2014/main" id="{3A395826-5E92-8ECD-53D7-0F4A9CDBD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0100" y="4894263"/>
          <a:ext cx="1949450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8080" imgH="507960" progId="Equation.3">
                  <p:embed/>
                </p:oleObj>
              </mc:Choice>
              <mc:Fallback>
                <p:oleObj name="Equation" r:id="rId6" imgW="838080" imgH="507960" progId="Equation.3">
                  <p:embed/>
                  <p:pic>
                    <p:nvPicPr>
                      <p:cNvPr id="276489" name="Object 5">
                        <a:extLst>
                          <a:ext uri="{FF2B5EF4-FFF2-40B4-BE49-F238E27FC236}">
                            <a16:creationId xmlns:a16="http://schemas.microsoft.com/office/drawing/2014/main" id="{3A395826-5E92-8ECD-53D7-0F4A9CDBDC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4894263"/>
                        <a:ext cx="1949450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77" name="Ink 8">
                <a:extLst>
                  <a:ext uri="{FF2B5EF4-FFF2-40B4-BE49-F238E27FC236}">
                    <a16:creationId xmlns:a16="http://schemas.microsoft.com/office/drawing/2014/main" id="{A42FBFD8-51BA-0841-9A47-A4675CDF722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84900" y="6819900"/>
              <a:ext cx="1588" cy="1588"/>
            </p14:xfrm>
          </p:contentPart>
        </mc:Choice>
        <mc:Fallback xmlns="">
          <p:pic>
            <p:nvPicPr>
              <p:cNvPr id="3077" name="Ink 8">
                <a:extLst>
                  <a:ext uri="{FF2B5EF4-FFF2-40B4-BE49-F238E27FC236}">
                    <a16:creationId xmlns:a16="http://schemas.microsoft.com/office/drawing/2014/main" id="{A42FBFD8-51BA-0841-9A47-A4675CDF722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43612" y="677861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BF11B120-F954-C8EC-E3E9-61C6E22C3E0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A454418-E70D-30F6-B397-4A05487895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CC1056D-9F11-BBD7-E12F-A849046B95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6F954BA-9644-8311-4B79-5F125F524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1B351D3F-9CDA-C217-27BC-9CEDEFCCD9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709BD72-83A2-13DF-7D2C-8385DCE1EB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EF6C046-2534-2CEC-8F40-F386EC84E6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223E655D-C072-0CDE-600A-E8B3FFC5C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EDFC8BE0-2116-3C04-7F48-ED255873DF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8826CC1-B0E3-0032-D8C9-C42297513E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67121217-D44A-E5E0-51B3-C91AA292F6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993DED0E-9C7B-C687-592F-967B21305B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1552672-D18C-0667-20A0-97FCDCBBC6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DE0B51D-73BA-02AC-FF01-DF8F1A720E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18E86B3-D94A-C576-020A-57528F14C1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DA6CD797-DD93-3F9C-FCAC-0E882B84FE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9E12C9E-8F9B-4E12-EF40-7E0C9D2196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6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6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506" name="Object 2">
            <a:extLst>
              <a:ext uri="{FF2B5EF4-FFF2-40B4-BE49-F238E27FC236}">
                <a16:creationId xmlns:a16="http://schemas.microsoft.com/office/drawing/2014/main" id="{D549AD77-698E-0B30-7D91-6AA2F7E0AE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152400"/>
          <a:ext cx="203835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6240" imgH="507960" progId="Equation.3">
                  <p:embed/>
                </p:oleObj>
              </mc:Choice>
              <mc:Fallback>
                <p:oleObj name="Equation" r:id="rId2" imgW="876240" imgH="507960" progId="Equation.3">
                  <p:embed/>
                  <p:pic>
                    <p:nvPicPr>
                      <p:cNvPr id="277506" name="Object 2">
                        <a:extLst>
                          <a:ext uri="{FF2B5EF4-FFF2-40B4-BE49-F238E27FC236}">
                            <a16:creationId xmlns:a16="http://schemas.microsoft.com/office/drawing/2014/main" id="{D549AD77-698E-0B30-7D91-6AA2F7E0AE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52400"/>
                        <a:ext cx="203835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09" name="Object 4">
            <a:extLst>
              <a:ext uri="{FF2B5EF4-FFF2-40B4-BE49-F238E27FC236}">
                <a16:creationId xmlns:a16="http://schemas.microsoft.com/office/drawing/2014/main" id="{1218E0D1-120E-9C8F-26D8-039C61CB66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1524000"/>
          <a:ext cx="250825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457200" progId="Equation.3">
                  <p:embed/>
                </p:oleObj>
              </mc:Choice>
              <mc:Fallback>
                <p:oleObj name="Equation" r:id="rId4" imgW="1079280" imgH="457200" progId="Equation.3">
                  <p:embed/>
                  <p:pic>
                    <p:nvPicPr>
                      <p:cNvPr id="277509" name="Object 4">
                        <a:extLst>
                          <a:ext uri="{FF2B5EF4-FFF2-40B4-BE49-F238E27FC236}">
                            <a16:creationId xmlns:a16="http://schemas.microsoft.com/office/drawing/2014/main" id="{1218E0D1-120E-9C8F-26D8-039C61CB66B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524000"/>
                        <a:ext cx="2508250" cy="106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510" name="Object 5">
            <a:extLst>
              <a:ext uri="{FF2B5EF4-FFF2-40B4-BE49-F238E27FC236}">
                <a16:creationId xmlns:a16="http://schemas.microsoft.com/office/drawing/2014/main" id="{CDB8C3ED-2BD9-C2B7-CA34-05213B3767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2819400"/>
          <a:ext cx="2419350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41120" imgH="431640" progId="Equation.3">
                  <p:embed/>
                </p:oleObj>
              </mc:Choice>
              <mc:Fallback>
                <p:oleObj name="Equation" r:id="rId6" imgW="1041120" imgH="431640" progId="Equation.3">
                  <p:embed/>
                  <p:pic>
                    <p:nvPicPr>
                      <p:cNvPr id="277510" name="Object 5">
                        <a:extLst>
                          <a:ext uri="{FF2B5EF4-FFF2-40B4-BE49-F238E27FC236}">
                            <a16:creationId xmlns:a16="http://schemas.microsoft.com/office/drawing/2014/main" id="{CDB8C3ED-2BD9-C2B7-CA34-05213B37678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2819400"/>
                        <a:ext cx="2419350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2" name="TextBox 6">
            <a:extLst>
              <a:ext uri="{FF2B5EF4-FFF2-40B4-BE49-F238E27FC236}">
                <a16:creationId xmlns:a16="http://schemas.microsoft.com/office/drawing/2014/main" id="{593D3F73-A2DA-C8AF-1C79-366E4AF83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600200"/>
            <a:ext cx="3205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During a time duration </a:t>
            </a:r>
            <a:r>
              <a:rPr lang="en-US" altLang="en-US" b="0" i="1">
                <a:sym typeface="Symbol" panose="05050102010706020507" pitchFamily="18" charset="2"/>
              </a:rPr>
              <a:t></a:t>
            </a:r>
            <a:endParaRPr lang="en-US" altLang="en-US" b="0" i="1"/>
          </a:p>
        </p:txBody>
      </p:sp>
      <p:graphicFrame>
        <p:nvGraphicFramePr>
          <p:cNvPr id="278530" name="Object 2">
            <a:extLst>
              <a:ext uri="{FF2B5EF4-FFF2-40B4-BE49-F238E27FC236}">
                <a16:creationId xmlns:a16="http://schemas.microsoft.com/office/drawing/2014/main" id="{38DC916B-DD5D-EC8A-92CF-31254D4CEC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4267200"/>
          <a:ext cx="144621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080" imgH="444240" progId="Equation.3">
                  <p:embed/>
                </p:oleObj>
              </mc:Choice>
              <mc:Fallback>
                <p:oleObj name="Equation" r:id="rId8" imgW="622080" imgH="444240" progId="Equation.3">
                  <p:embed/>
                  <p:pic>
                    <p:nvPicPr>
                      <p:cNvPr id="278530" name="Object 2">
                        <a:extLst>
                          <a:ext uri="{FF2B5EF4-FFF2-40B4-BE49-F238E27FC236}">
                            <a16:creationId xmlns:a16="http://schemas.microsoft.com/office/drawing/2014/main" id="{38DC916B-DD5D-EC8A-92CF-31254D4CEC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4267200"/>
                        <a:ext cx="1446213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2652509-264A-B25C-332A-6EF8F402B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0"/>
            <a:ext cx="7878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For any reversible cycle with </a:t>
            </a:r>
            <a:r>
              <a:rPr lang="en-US" altLang="en-US" b="0" i="1"/>
              <a:t>n </a:t>
            </a:r>
            <a:r>
              <a:rPr lang="en-US" altLang="en-US" b="0"/>
              <a:t>number heat transfer processes</a:t>
            </a:r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167316AD-0BB1-F6FE-FD7B-BCC8175ED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410200"/>
            <a:ext cx="83121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b="0"/>
              <a:t>Where, </a:t>
            </a:r>
            <a:r>
              <a:rPr lang="en-US" altLang="en-US" b="0" i="1"/>
              <a:t>i</a:t>
            </a:r>
            <a:r>
              <a:rPr lang="en-US" altLang="en-US" b="0"/>
              <a:t> shows </a:t>
            </a:r>
            <a:r>
              <a:rPr lang="en-US" altLang="en-US" b="0" i="1"/>
              <a:t>i</a:t>
            </a:r>
            <a:r>
              <a:rPr lang="en-US" altLang="en-US" b="0" i="1" baseline="30000"/>
              <a:t>th</a:t>
            </a:r>
            <a:r>
              <a:rPr lang="en-US" altLang="en-US" b="0"/>
              <a:t>  process and </a:t>
            </a:r>
            <a:r>
              <a:rPr lang="en-US" altLang="en-US" b="0" i="1"/>
              <a:t>n</a:t>
            </a:r>
            <a:r>
              <a:rPr lang="en-US" altLang="en-US" b="0"/>
              <a:t> is number of process in a cycle.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b="0"/>
              <a:t>But </a:t>
            </a:r>
            <a:r>
              <a:rPr lang="en-US" altLang="en-US" b="0" i="1"/>
              <a:t>Q </a:t>
            </a:r>
            <a:r>
              <a:rPr lang="en-US" altLang="en-US" b="0"/>
              <a:t>is a path function and depends on process.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752D016-A166-B8B6-9F07-0F4A09306C1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160162B-29A3-0533-5A39-3C9155034E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3F195A46-397A-5D66-F181-C8D6F3632C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080F5F3-C272-F6D4-7A4E-3C0D5E7A0C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C18D2F0-7CE5-C020-11CF-5CDC7A5FCC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5502C6D9-8661-4804-E762-80ACC053EE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7AF240F-F11B-DF56-F8EB-8BF51CBAE3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6EBD151-04D9-D1F8-19D7-50D8829D7B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269968B-383C-FF1B-9D03-F850979704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59A3495-08BF-C8E6-7B60-DA0648DF7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AFA4C3CC-663E-41A7-C2BB-DE7976AEB6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EED64EE-7154-09E2-6A6F-6B309C01AC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C0E170D-3DFA-ED5D-3004-DC45A07101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ACDFD32-DF6F-0318-650A-8A52412D9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2096CD6-09CF-18B4-48C0-45C8A54436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5D52CCB-A103-7A24-871C-6342DE749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A1631F4-47D3-93B8-40A9-988B6A16AA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7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7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8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8532" name="Object 3">
            <a:extLst>
              <a:ext uri="{FF2B5EF4-FFF2-40B4-BE49-F238E27FC236}">
                <a16:creationId xmlns:a16="http://schemas.microsoft.com/office/drawing/2014/main" id="{0A801F92-B627-E853-3A9F-83FEA08BB4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1066800"/>
          <a:ext cx="2286000" cy="135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520" imgH="482400" progId="Equation.3">
                  <p:embed/>
                </p:oleObj>
              </mc:Choice>
              <mc:Fallback>
                <p:oleObj name="Equation" r:id="rId2" imgW="812520" imgH="482400" progId="Equation.3">
                  <p:embed/>
                  <p:pic>
                    <p:nvPicPr>
                      <p:cNvPr id="278532" name="Object 3">
                        <a:extLst>
                          <a:ext uri="{FF2B5EF4-FFF2-40B4-BE49-F238E27FC236}">
                            <a16:creationId xmlns:a16="http://schemas.microsoft.com/office/drawing/2014/main" id="{0A801F92-B627-E853-3A9F-83FEA08BB4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066800"/>
                        <a:ext cx="2286000" cy="135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3" name="Text Box 5">
            <a:extLst>
              <a:ext uri="{FF2B5EF4-FFF2-40B4-BE49-F238E27FC236}">
                <a16:creationId xmlns:a16="http://schemas.microsoft.com/office/drawing/2014/main" id="{0AA3EA79-069F-4CE0-DA44-4E3CA7FC5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743200"/>
            <a:ext cx="8610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i="1"/>
              <a:t>k</a:t>
            </a:r>
            <a:r>
              <a:rPr lang="en-US" altLang="en-US" b="0"/>
              <a:t> is an initial state and </a:t>
            </a:r>
            <a:r>
              <a:rPr lang="en-US" altLang="en-US" b="0" i="1"/>
              <a:t>k+1</a:t>
            </a:r>
            <a:r>
              <a:rPr lang="en-US" altLang="en-US" b="0"/>
              <a:t> is a final state. </a:t>
            </a:r>
          </a:p>
          <a:p>
            <a:pPr eaLnBrk="1" hangingPunct="1"/>
            <a:r>
              <a:rPr lang="en-US" altLang="en-US" b="0" i="1"/>
              <a:t>m</a:t>
            </a:r>
            <a:r>
              <a:rPr lang="en-US" altLang="en-US" b="0"/>
              <a:t> is the number state Points in a cycle.</a:t>
            </a:r>
          </a:p>
          <a:p>
            <a:pPr eaLnBrk="1" hangingPunct="1"/>
            <a:r>
              <a:rPr lang="en-US" altLang="en-US" b="0"/>
              <a:t>Therefore for all reversible cycles.</a:t>
            </a:r>
          </a:p>
        </p:txBody>
      </p:sp>
      <p:graphicFrame>
        <p:nvGraphicFramePr>
          <p:cNvPr id="278534" name="Object 4">
            <a:extLst>
              <a:ext uri="{FF2B5EF4-FFF2-40B4-BE49-F238E27FC236}">
                <a16:creationId xmlns:a16="http://schemas.microsoft.com/office/drawing/2014/main" id="{0BCEEA45-5404-5150-806D-3E182F7990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4114800"/>
          <a:ext cx="16065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71320" imgH="393480" progId="Equation.3">
                  <p:embed/>
                </p:oleObj>
              </mc:Choice>
              <mc:Fallback>
                <p:oleObj name="Equation" r:id="rId4" imgW="571320" imgH="393480" progId="Equation.3">
                  <p:embed/>
                  <p:pic>
                    <p:nvPicPr>
                      <p:cNvPr id="278534" name="Object 4">
                        <a:extLst>
                          <a:ext uri="{FF2B5EF4-FFF2-40B4-BE49-F238E27FC236}">
                            <a16:creationId xmlns:a16="http://schemas.microsoft.com/office/drawing/2014/main" id="{0BCEEA45-5404-5150-806D-3E182F7990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114800"/>
                        <a:ext cx="16065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892C2CB-DD0C-34B7-B722-0202CA7AB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04800"/>
            <a:ext cx="1581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b="0"/>
              <a:t>Therefore,</a:t>
            </a:r>
            <a:endParaRPr lang="en-US" altLang="en-US" b="0" i="1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24" name="Ink 10">
                <a:extLst>
                  <a:ext uri="{FF2B5EF4-FFF2-40B4-BE49-F238E27FC236}">
                    <a16:creationId xmlns:a16="http://schemas.microsoft.com/office/drawing/2014/main" id="{770920C6-1747-446C-0E01-53A03B6ECD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47063" y="3257550"/>
              <a:ext cx="6350" cy="9525"/>
            </p14:xfrm>
          </p:contentPart>
        </mc:Choice>
        <mc:Fallback xmlns="">
          <p:pic>
            <p:nvPicPr>
              <p:cNvPr id="5124" name="Ink 10">
                <a:extLst>
                  <a:ext uri="{FF2B5EF4-FFF2-40B4-BE49-F238E27FC236}">
                    <a16:creationId xmlns:a16="http://schemas.microsoft.com/office/drawing/2014/main" id="{770920C6-1747-446C-0E01-53A03B6ECD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38374" y="3246293"/>
                <a:ext cx="23729" cy="32039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40B3469E-656D-E69B-E7F7-007710F95A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4C4A027-8D4F-AE96-EC06-1CBC95C93C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E2A1763-9659-4E12-3052-DC6071BAE6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84A8A17-E453-8F61-C880-B71A594FE0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8A9A043-C031-396C-94BA-C43DA2CD8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5825835-B731-0614-D1BD-A093E4A949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0D4F9AD-80B3-9203-175D-78D7DE43DF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498AD9F-C1A5-3DC1-3C25-6BE7457D84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A0D97D6-855B-773D-77F5-0E099A0B33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297F7A27-3631-277F-E07D-DB83B00523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5E80976-D267-3AB2-AD9B-4D1012E802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7B0A2F5A-CDB2-7EB9-4E27-BC46A817F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6E7111A7-0C10-DA6F-2EDF-672C4AC070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8A1546C-0EDE-BB17-9D46-E2CF34DDD9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81DFFFD-EE39-4D11-5142-065CB31568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6FB6290D-BEB6-54ED-A506-030A901E9F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59B776-50E3-4F3C-FD23-8C4F8C9609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8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8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8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8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3" grpId="0" build="p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Text Box 2">
            <a:extLst>
              <a:ext uri="{FF2B5EF4-FFF2-40B4-BE49-F238E27FC236}">
                <a16:creationId xmlns:a16="http://schemas.microsoft.com/office/drawing/2014/main" id="{CCE632F7-215C-9B71-29AB-BFC11339C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057400"/>
            <a:ext cx="71691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Cyclic integral of this new quantity is zero!</a:t>
            </a:r>
          </a:p>
          <a:p>
            <a:pPr eaLnBrk="1" hangingPunct="1"/>
            <a:r>
              <a:rPr lang="en-US" altLang="en-US" b="0"/>
              <a:t>Any quantity whose cyclic integral is zero is a property !</a:t>
            </a:r>
          </a:p>
          <a:p>
            <a:pPr eaLnBrk="1" hangingPunct="1"/>
            <a:r>
              <a:rPr lang="en-US" altLang="en-US" b="0"/>
              <a:t>Therefore:</a:t>
            </a:r>
          </a:p>
        </p:txBody>
      </p:sp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89B2DD77-C88B-89E8-2C1C-F49D867F2C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3491316"/>
              </p:ext>
            </p:extLst>
          </p:nvPr>
        </p:nvGraphicFramePr>
        <p:xfrm>
          <a:off x="3686494" y="1066800"/>
          <a:ext cx="1606550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1320" imgH="393480" progId="Equation.3">
                  <p:embed/>
                </p:oleObj>
              </mc:Choice>
              <mc:Fallback>
                <p:oleObj name="Equation" r:id="rId2" imgW="571320" imgH="393480" progId="Equation.3">
                  <p:embed/>
                  <p:pic>
                    <p:nvPicPr>
                      <p:cNvPr id="6146" name="Object 2">
                        <a:extLst>
                          <a:ext uri="{FF2B5EF4-FFF2-40B4-BE49-F238E27FC236}">
                            <a16:creationId xmlns:a16="http://schemas.microsoft.com/office/drawing/2014/main" id="{89B2DD77-C88B-89E8-2C1C-F49D867F2C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6494" y="1066800"/>
                        <a:ext cx="1606550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556" name="Object 3">
            <a:extLst>
              <a:ext uri="{FF2B5EF4-FFF2-40B4-BE49-F238E27FC236}">
                <a16:creationId xmlns:a16="http://schemas.microsoft.com/office/drawing/2014/main" id="{3022F37E-998E-5FBE-6948-1ED985D5F4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895600"/>
          <a:ext cx="56388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09600" imgH="393480" progId="Equation.3">
                  <p:embed/>
                </p:oleObj>
              </mc:Choice>
              <mc:Fallback>
                <p:oleObj name="Equation" r:id="rId4" imgW="3009600" imgH="393480" progId="Equation.3">
                  <p:embed/>
                  <p:pic>
                    <p:nvPicPr>
                      <p:cNvPr id="279556" name="Object 3">
                        <a:extLst>
                          <a:ext uri="{FF2B5EF4-FFF2-40B4-BE49-F238E27FC236}">
                            <a16:creationId xmlns:a16="http://schemas.microsoft.com/office/drawing/2014/main" id="{3022F37E-998E-5FBE-6948-1ED985D5F4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895600"/>
                        <a:ext cx="56388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57" name="Text Box 5">
            <a:extLst>
              <a:ext uri="{FF2B5EF4-FFF2-40B4-BE49-F238E27FC236}">
                <a16:creationId xmlns:a16="http://schemas.microsoft.com/office/drawing/2014/main" id="{7277A500-5EAB-B96D-16FE-79FAABE90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657600"/>
            <a:ext cx="749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For a reversible process infinitesimal change in property is:</a:t>
            </a:r>
          </a:p>
        </p:txBody>
      </p:sp>
      <p:graphicFrame>
        <p:nvGraphicFramePr>
          <p:cNvPr id="279558" name="Object 4">
            <a:extLst>
              <a:ext uri="{FF2B5EF4-FFF2-40B4-BE49-F238E27FC236}">
                <a16:creationId xmlns:a16="http://schemas.microsoft.com/office/drawing/2014/main" id="{ED50FF0E-C695-9657-5370-248AD0DCEB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4114800"/>
          <a:ext cx="17303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8840" imgH="431640" progId="Equation.3">
                  <p:embed/>
                </p:oleObj>
              </mc:Choice>
              <mc:Fallback>
                <p:oleObj name="Equation" r:id="rId6" imgW="888840" imgH="431640" progId="Equation.3">
                  <p:embed/>
                  <p:pic>
                    <p:nvPicPr>
                      <p:cNvPr id="279558" name="Object 4">
                        <a:extLst>
                          <a:ext uri="{FF2B5EF4-FFF2-40B4-BE49-F238E27FC236}">
                            <a16:creationId xmlns:a16="http://schemas.microsoft.com/office/drawing/2014/main" id="{ED50FF0E-C695-9657-5370-248AD0DCEB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4114800"/>
                        <a:ext cx="173037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59" name="Text Box 7">
            <a:extLst>
              <a:ext uri="{FF2B5EF4-FFF2-40B4-BE49-F238E27FC236}">
                <a16:creationId xmlns:a16="http://schemas.microsoft.com/office/drawing/2014/main" id="{ACBCD6DD-F144-509C-F8FC-557885D02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29200"/>
            <a:ext cx="6045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Boltzman named S</a:t>
            </a:r>
            <a:r>
              <a:rPr lang="en-US" altLang="en-US"/>
              <a:t> as Entropy of a substance.</a:t>
            </a:r>
          </a:p>
        </p:txBody>
      </p:sp>
      <p:sp>
        <p:nvSpPr>
          <p:cNvPr id="6153" name="Title 7">
            <a:extLst>
              <a:ext uri="{FF2B5EF4-FFF2-40B4-BE49-F238E27FC236}">
                <a16:creationId xmlns:a16="http://schemas.microsoft.com/office/drawing/2014/main" id="{CE60AF3F-62C3-B0C3-D636-2290A98D7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r>
              <a:rPr lang="en-US" altLang="en-US" sz="2800"/>
              <a:t>The cyclic Integral</a:t>
            </a:r>
          </a:p>
        </p:txBody>
      </p:sp>
      <p:graphicFrame>
        <p:nvGraphicFramePr>
          <p:cNvPr id="5128" name="Object 4">
            <a:extLst>
              <a:ext uri="{FF2B5EF4-FFF2-40B4-BE49-F238E27FC236}">
                <a16:creationId xmlns:a16="http://schemas.microsoft.com/office/drawing/2014/main" id="{7B939CF2-2BB5-36D7-6EDA-56E38BAD56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5638800"/>
          <a:ext cx="2574925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06360" imgH="482400" progId="Equation.3">
                  <p:embed/>
                </p:oleObj>
              </mc:Choice>
              <mc:Fallback>
                <p:oleObj name="Equation" r:id="rId8" imgW="1206360" imgH="482400" progId="Equation.3">
                  <p:embed/>
                  <p:pic>
                    <p:nvPicPr>
                      <p:cNvPr id="5128" name="Object 4">
                        <a:extLst>
                          <a:ext uri="{FF2B5EF4-FFF2-40B4-BE49-F238E27FC236}">
                            <a16:creationId xmlns:a16="http://schemas.microsoft.com/office/drawing/2014/main" id="{7B939CF2-2BB5-36D7-6EDA-56E38BAD56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638800"/>
                        <a:ext cx="2574925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F5B9944-5932-EF8A-FBC4-234EF53721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15000"/>
            <a:ext cx="3559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During a reversible process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6FC743B-A6F2-5B6D-788D-A1EEC55923C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22D5FBD-74DD-A7F4-395E-042110D69B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7EECE02D-5258-E453-A172-6A365D62DE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1239BBC3-015D-A869-A9E7-E03F9CB24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2501C75-14F5-3CA1-1BE7-E16F94B5E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91573F8-1B99-37DA-1E0A-A41E59D85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7598F86-7CB3-D9EB-6B36-626A75E8CD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78F9806-5FEF-50E8-C54B-E1FC444A97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3DCDC27-D354-FC6D-E13A-92DBF13635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C259C73A-A58A-C9D1-36E2-A7D4A3FE53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A116D00-2620-F925-F40D-C72F22335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56697E17-C1E3-D87F-D232-18BF1D93A2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A9FE413-C11F-20EB-A7EB-4BDBCE10A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EACBE58-2421-709A-6D3A-E0E9B47D46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60CF4A1-C58C-B2B9-ABE1-6704CEF42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CB19556-D73C-6BA9-5F68-5203C4E74F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1C7CD4-8569-8989-EC0A-20E4AB9A01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9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9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9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9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9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79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9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4" grpId="0" build="p"/>
      <p:bldP spid="279557" grpId="0"/>
      <p:bldP spid="27955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CDE8B90-EAFB-A947-B18B-DD26A1DAA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257800"/>
            <a:ext cx="7772400" cy="9906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S </a:t>
            </a:r>
            <a:r>
              <a:rPr lang="en-US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(gaseous state)</a:t>
            </a: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 &gt;  S </a:t>
            </a:r>
            <a:r>
              <a:rPr lang="en-US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(liquid state)</a:t>
            </a:r>
            <a:r>
              <a:rPr lang="en-US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  &gt;  S </a:t>
            </a:r>
            <a:r>
              <a:rPr lang="en-US" baseline="-250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</a:rPr>
              <a:t>(solid state)</a:t>
            </a:r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9095A310-116C-E81F-0D83-EAA0906AB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590800"/>
            <a:ext cx="3125788" cy="2012950"/>
          </a:xfrm>
          <a:prstGeom prst="rect">
            <a:avLst/>
          </a:prstGeom>
          <a:solidFill>
            <a:srgbClr val="FCFEB9"/>
          </a:solidFill>
          <a:ln w="12700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7" tIns="44450" rIns="90487" bIns="4445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	S</a:t>
            </a:r>
            <a:r>
              <a:rPr lang="en-US" sz="2800" baseline="30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(J/</a:t>
            </a:r>
            <a:r>
              <a:rPr lang="en-US" sz="2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K•mol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</a:t>
            </a:r>
            <a:r>
              <a:rPr lang="en-US" sz="2800" i="1" baseline="-25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</a:t>
            </a:r>
            <a:r>
              <a:rPr lang="en-US" sz="2800" baseline="-25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sz="2800" baseline="-25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liq</a:t>
            </a:r>
            <a:r>
              <a:rPr lang="en-US" sz="2800" baseline="-25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	69.95</a:t>
            </a:r>
          </a:p>
          <a:p>
            <a:pPr>
              <a:lnSpc>
                <a:spcPct val="150000"/>
              </a:lnSpc>
              <a:defRPr/>
            </a:pP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</a:t>
            </a:r>
            <a:r>
              <a:rPr lang="en-US" sz="2800" i="1" baseline="-25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2</a:t>
            </a:r>
            <a:r>
              <a:rPr lang="en-US" sz="2800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</a:t>
            </a:r>
            <a:r>
              <a:rPr lang="en-US" sz="2800" baseline="-25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(gas)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	188.8 </a:t>
            </a:r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C9E461EF-BE48-6703-FAF2-89D01C5E3C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188" y="228600"/>
            <a:ext cx="6773863" cy="838579"/>
          </a:xfrm>
        </p:spPr>
        <p:txBody>
          <a:bodyPr/>
          <a:lstStyle/>
          <a:p>
            <a:pPr>
              <a:defRPr/>
            </a:pPr>
            <a:r>
              <a:rPr 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Entropy, S : A Measure of State of Matter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0D8B4360-F6AA-7B75-76EF-2D09933A7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3300" y="1219200"/>
            <a:ext cx="6985000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7104" name="Object 2">
            <a:hlinkClick r:id="" action="ppaction://ole?verb=0"/>
            <a:extLst>
              <a:ext uri="{FF2B5EF4-FFF2-40B4-BE49-F238E27FC236}">
                <a16:creationId xmlns:a16="http://schemas.microsoft.com/office/drawing/2014/main" id="{BB5EC330-445E-7584-1EFB-CA5C822F15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1828800"/>
          <a:ext cx="3429000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QuickTime Movie" r:id="rId2" imgW="2846378" imgH="1721573" progId="PlayerFrameClass">
                  <p:embed/>
                </p:oleObj>
              </mc:Choice>
              <mc:Fallback>
                <p:oleObj name="QuickTime Movie" r:id="rId2" imgW="2846378" imgH="1721573" progId="PlayerFrameClass">
                  <p:embed/>
                  <p:pic>
                    <p:nvPicPr>
                      <p:cNvPr id="47104" name="Object 2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B5EC330-445E-7584-1EFB-CA5C822F15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28800"/>
                        <a:ext cx="3429000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462CDEE-501B-44BC-D2DB-6A0F6BFB7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19600"/>
            <a:ext cx="2859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/>
              <a:t>For a given substance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96B3347-AA74-6AF5-C2EF-A9C2CA1EF4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2733727-D7A9-30D0-7D69-A7698F64A2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5F04DC2-1048-B15C-AE4A-A533B8F32E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C638DD7-7A89-62D2-4439-4ED069653C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E0B4F66-2580-F5C4-B6A8-60FE0BBEE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EC32949-FDE7-0C5F-BA45-1A056DD7C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C94D7BB0-C3A6-3ABF-442C-CD5495ED32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0DFAD77-C3A5-43E4-68B3-141EB46B7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02BC11B-D43B-33C4-90D7-9ABC097144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DFCD07F-34DF-1460-30F0-CCA7E7092B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349F2783-9B47-35EB-72FC-FA719F463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3692A387-FA57-EE9C-C99A-A54A8FE0C7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2A1A0BD-CAE5-3EF9-085D-93EFBD9824A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49840C8-065B-D4F3-8BE7-CA0EFBEB97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FFFEAB9-F3C4-ACC2-D7EE-C3C5B1FD6E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F718892-82AE-FD41-0F79-D98FB4717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FE4C215-BA34-FAB2-D6CA-4B3DD255A8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  <p:bldP spid="18436" grpId="0" animBg="1" autoUpdateAnimBg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AD7-43F1-3D07-2697-51B395EA8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Rectangle 2">
            <a:extLst>
              <a:ext uri="{FF2B5EF4-FFF2-40B4-BE49-F238E27FC236}">
                <a16:creationId xmlns:a16="http://schemas.microsoft.com/office/drawing/2014/main" id="{4CF02191-7F67-809D-8A07-AE250E118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2545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2800" b="0">
                <a:solidFill>
                  <a:schemeClr val="tx2"/>
                </a:solidFill>
                <a:cs typeface="Times New Roman" panose="02020603050405020304" pitchFamily="18" charset="0"/>
              </a:rPr>
              <a:t>Performance of Reversible Machines</a:t>
            </a:r>
          </a:p>
        </p:txBody>
      </p:sp>
      <p:grpSp>
        <p:nvGrpSpPr>
          <p:cNvPr id="2" name="Group 19">
            <a:extLst>
              <a:ext uri="{FF2B5EF4-FFF2-40B4-BE49-F238E27FC236}">
                <a16:creationId xmlns:a16="http://schemas.microsoft.com/office/drawing/2014/main" id="{10B021B6-1DD7-C224-101C-5A4851B0893D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600200"/>
            <a:ext cx="2667000" cy="4038600"/>
            <a:chOff x="381000" y="1752600"/>
            <a:chExt cx="2667000" cy="4038600"/>
          </a:xfrm>
        </p:grpSpPr>
        <p:grpSp>
          <p:nvGrpSpPr>
            <p:cNvPr id="2102" name="Group 17">
              <a:extLst>
                <a:ext uri="{FF2B5EF4-FFF2-40B4-BE49-F238E27FC236}">
                  <a16:creationId xmlns:a16="http://schemas.microsoft.com/office/drawing/2014/main" id="{F8962C5C-592A-26E1-6FED-A08FB459111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104" name="Line 8">
                <a:extLst>
                  <a:ext uri="{FF2B5EF4-FFF2-40B4-BE49-F238E27FC236}">
                    <a16:creationId xmlns:a16="http://schemas.microsoft.com/office/drawing/2014/main" id="{E48475F3-72D4-53D7-856B-0B21053F43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5" name="Text Box 12">
                <a:extLst>
                  <a:ext uri="{FF2B5EF4-FFF2-40B4-BE49-F238E27FC236}">
                    <a16:creationId xmlns:a16="http://schemas.microsoft.com/office/drawing/2014/main" id="{0CE6C469-690E-217A-1024-5FDC268202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out,C</a:t>
                </a:r>
              </a:p>
            </p:txBody>
          </p:sp>
          <p:grpSp>
            <p:nvGrpSpPr>
              <p:cNvPr id="2106" name="Group 16">
                <a:extLst>
                  <a:ext uri="{FF2B5EF4-FFF2-40B4-BE49-F238E27FC236}">
                    <a16:creationId xmlns:a16="http://schemas.microsoft.com/office/drawing/2014/main" id="{00F5493F-34EC-8546-B853-02AC7D6C26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107" name="Rectangle 3">
                  <a:extLst>
                    <a:ext uri="{FF2B5EF4-FFF2-40B4-BE49-F238E27FC236}">
                      <a16:creationId xmlns:a16="http://schemas.microsoft.com/office/drawing/2014/main" id="{1B5A1CCB-FAF2-3C12-1AE5-C53440FCA1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08" name="Line 4">
                  <a:extLst>
                    <a:ext uri="{FF2B5EF4-FFF2-40B4-BE49-F238E27FC236}">
                      <a16:creationId xmlns:a16="http://schemas.microsoft.com/office/drawing/2014/main" id="{DA32604E-5F1A-CE73-B286-774A28C6E00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09" name="Oval 5">
                  <a:extLst>
                    <a:ext uri="{FF2B5EF4-FFF2-40B4-BE49-F238E27FC236}">
                      <a16:creationId xmlns:a16="http://schemas.microsoft.com/office/drawing/2014/main" id="{C785D8BA-941A-498A-351D-CD07D93618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0" name="Line 6">
                  <a:extLst>
                    <a:ext uri="{FF2B5EF4-FFF2-40B4-BE49-F238E27FC236}">
                      <a16:creationId xmlns:a16="http://schemas.microsoft.com/office/drawing/2014/main" id="{EBB1B7AA-D612-D9C8-0AAA-A4EE5868F4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1" name="Line 7">
                  <a:extLst>
                    <a:ext uri="{FF2B5EF4-FFF2-40B4-BE49-F238E27FC236}">
                      <a16:creationId xmlns:a16="http://schemas.microsoft.com/office/drawing/2014/main" id="{F1798587-D281-AD63-EF1E-23BEABF8D88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12" name="Rectangle 9">
                  <a:extLst>
                    <a:ext uri="{FF2B5EF4-FFF2-40B4-BE49-F238E27FC236}">
                      <a16:creationId xmlns:a16="http://schemas.microsoft.com/office/drawing/2014/main" id="{7DFC623F-EE76-C9A8-1007-C393E61C87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113" name="Text Box 10">
                  <a:extLst>
                    <a:ext uri="{FF2B5EF4-FFF2-40B4-BE49-F238E27FC236}">
                      <a16:creationId xmlns:a16="http://schemas.microsoft.com/office/drawing/2014/main" id="{29EE2FA6-CF35-089C-B8DF-1ECBDF6247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HEC</a:t>
                  </a:r>
                </a:p>
              </p:txBody>
            </p:sp>
            <p:sp>
              <p:nvSpPr>
                <p:cNvPr id="2114" name="Text Box 11">
                  <a:extLst>
                    <a:ext uri="{FF2B5EF4-FFF2-40B4-BE49-F238E27FC236}">
                      <a16:creationId xmlns:a16="http://schemas.microsoft.com/office/drawing/2014/main" id="{B76687D9-8068-B53C-3C13-D8909F07572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</a:t>
                  </a:r>
                </a:p>
              </p:txBody>
            </p:sp>
            <p:sp>
              <p:nvSpPr>
                <p:cNvPr id="2115" name="Text Box 13">
                  <a:extLst>
                    <a:ext uri="{FF2B5EF4-FFF2-40B4-BE49-F238E27FC236}">
                      <a16:creationId xmlns:a16="http://schemas.microsoft.com/office/drawing/2014/main" id="{43FE3498-DFA7-EC83-97C5-39ACD50148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16" name="Text Box 14">
                  <a:extLst>
                    <a:ext uri="{FF2B5EF4-FFF2-40B4-BE49-F238E27FC236}">
                      <a16:creationId xmlns:a16="http://schemas.microsoft.com/office/drawing/2014/main" id="{C74C5FCA-B069-22BD-0DCB-ED4D96AC3AC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103" name="TextBox 18">
              <a:extLst>
                <a:ext uri="{FF2B5EF4-FFF2-40B4-BE49-F238E27FC236}">
                  <a16:creationId xmlns:a16="http://schemas.microsoft.com/office/drawing/2014/main" id="{6AFE8B29-567B-06B8-AAD3-7EF7FF5CF3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Carnot Engine</a:t>
              </a:r>
            </a:p>
          </p:txBody>
        </p:sp>
      </p:grpSp>
      <p:grpSp>
        <p:nvGrpSpPr>
          <p:cNvPr id="5" name="Group 20">
            <a:extLst>
              <a:ext uri="{FF2B5EF4-FFF2-40B4-BE49-F238E27FC236}">
                <a16:creationId xmlns:a16="http://schemas.microsoft.com/office/drawing/2014/main" id="{F800DE50-06FC-37F9-4242-A0F66E0E4848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676400"/>
            <a:ext cx="2667000" cy="4038600"/>
            <a:chOff x="381000" y="1752600"/>
            <a:chExt cx="2667000" cy="4038600"/>
          </a:xfrm>
        </p:grpSpPr>
        <p:grpSp>
          <p:nvGrpSpPr>
            <p:cNvPr id="2087" name="Group 17">
              <a:extLst>
                <a:ext uri="{FF2B5EF4-FFF2-40B4-BE49-F238E27FC236}">
                  <a16:creationId xmlns:a16="http://schemas.microsoft.com/office/drawing/2014/main" id="{1E15B510-5E78-2692-2AA6-4B7515F983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89" name="Line 8">
                <a:extLst>
                  <a:ext uri="{FF2B5EF4-FFF2-40B4-BE49-F238E27FC236}">
                    <a16:creationId xmlns:a16="http://schemas.microsoft.com/office/drawing/2014/main" id="{521C8D48-D7AB-8213-CF84-935E0A354F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0" name="Text Box 12">
                <a:extLst>
                  <a:ext uri="{FF2B5EF4-FFF2-40B4-BE49-F238E27FC236}">
                    <a16:creationId xmlns:a16="http://schemas.microsoft.com/office/drawing/2014/main" id="{FE5473B0-6C87-90CB-6C87-2171DCAAC2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out,S</a:t>
                </a:r>
              </a:p>
            </p:txBody>
          </p:sp>
          <p:grpSp>
            <p:nvGrpSpPr>
              <p:cNvPr id="2091" name="Group 16">
                <a:extLst>
                  <a:ext uri="{FF2B5EF4-FFF2-40B4-BE49-F238E27FC236}">
                    <a16:creationId xmlns:a16="http://schemas.microsoft.com/office/drawing/2014/main" id="{DACFE88D-F142-B11A-FC35-56C9BB8B3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92" name="Rectangle 3">
                  <a:extLst>
                    <a:ext uri="{FF2B5EF4-FFF2-40B4-BE49-F238E27FC236}">
                      <a16:creationId xmlns:a16="http://schemas.microsoft.com/office/drawing/2014/main" id="{E95831DB-82A1-B457-B346-1D4526B26D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3" name="Line 4">
                  <a:extLst>
                    <a:ext uri="{FF2B5EF4-FFF2-40B4-BE49-F238E27FC236}">
                      <a16:creationId xmlns:a16="http://schemas.microsoft.com/office/drawing/2014/main" id="{CBACB1C1-F7B8-7428-0D3A-5BB4E8DC8E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4" name="Oval 5">
                  <a:extLst>
                    <a:ext uri="{FF2B5EF4-FFF2-40B4-BE49-F238E27FC236}">
                      <a16:creationId xmlns:a16="http://schemas.microsoft.com/office/drawing/2014/main" id="{43BF59C5-3581-87AA-AD6C-8F0F4AF153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5" name="Line 6">
                  <a:extLst>
                    <a:ext uri="{FF2B5EF4-FFF2-40B4-BE49-F238E27FC236}">
                      <a16:creationId xmlns:a16="http://schemas.microsoft.com/office/drawing/2014/main" id="{85071DC2-9EC4-92AB-FE4B-55079AF293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6" name="Line 7">
                  <a:extLst>
                    <a:ext uri="{FF2B5EF4-FFF2-40B4-BE49-F238E27FC236}">
                      <a16:creationId xmlns:a16="http://schemas.microsoft.com/office/drawing/2014/main" id="{E1EEC055-43DF-23D2-06C7-E3758C91B8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97" name="Rectangle 9">
                  <a:extLst>
                    <a:ext uri="{FF2B5EF4-FFF2-40B4-BE49-F238E27FC236}">
                      <a16:creationId xmlns:a16="http://schemas.microsoft.com/office/drawing/2014/main" id="{D7C7FB7A-E05B-D9D4-3F97-A4D2B3D0AB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98" name="Text Box 10">
                  <a:extLst>
                    <a:ext uri="{FF2B5EF4-FFF2-40B4-BE49-F238E27FC236}">
                      <a16:creationId xmlns:a16="http://schemas.microsoft.com/office/drawing/2014/main" id="{106842BD-C730-C34D-D707-75C0345BD7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HES</a:t>
                  </a:r>
                </a:p>
              </p:txBody>
            </p:sp>
            <p:sp>
              <p:nvSpPr>
                <p:cNvPr id="2099" name="Text Box 11">
                  <a:extLst>
                    <a:ext uri="{FF2B5EF4-FFF2-40B4-BE49-F238E27FC236}">
                      <a16:creationId xmlns:a16="http://schemas.microsoft.com/office/drawing/2014/main" id="{991B080B-E0B7-EB25-C26E-E8103FF2B9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LECS</a:t>
                  </a:r>
                </a:p>
              </p:txBody>
            </p:sp>
            <p:sp>
              <p:nvSpPr>
                <p:cNvPr id="2100" name="Text Box 13">
                  <a:extLst>
                    <a:ext uri="{FF2B5EF4-FFF2-40B4-BE49-F238E27FC236}">
                      <a16:creationId xmlns:a16="http://schemas.microsoft.com/office/drawing/2014/main" id="{12657032-FEB2-0DC7-AAC8-AFF1668B01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101" name="Text Box 14">
                  <a:extLst>
                    <a:ext uri="{FF2B5EF4-FFF2-40B4-BE49-F238E27FC236}">
                      <a16:creationId xmlns:a16="http://schemas.microsoft.com/office/drawing/2014/main" id="{7949B39B-AA66-E34F-1302-CBA3A2D5F6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88" name="TextBox 22">
              <a:extLst>
                <a:ext uri="{FF2B5EF4-FFF2-40B4-BE49-F238E27FC236}">
                  <a16:creationId xmlns:a16="http://schemas.microsoft.com/office/drawing/2014/main" id="{C6140A28-0B49-F733-B4D8-56219B367A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505200"/>
              <a:ext cx="9144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/>
                <a:t>Stirling Engine</a:t>
              </a:r>
            </a:p>
          </p:txBody>
        </p:sp>
      </p:grpSp>
      <p:grpSp>
        <p:nvGrpSpPr>
          <p:cNvPr id="8" name="Group 36">
            <a:extLst>
              <a:ext uri="{FF2B5EF4-FFF2-40B4-BE49-F238E27FC236}">
                <a16:creationId xmlns:a16="http://schemas.microsoft.com/office/drawing/2014/main" id="{D8E57DA0-4EEC-C09B-C02B-50949C24505F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1600200"/>
            <a:ext cx="2667000" cy="4038600"/>
            <a:chOff x="381000" y="1752600"/>
            <a:chExt cx="2667000" cy="4038600"/>
          </a:xfrm>
        </p:grpSpPr>
        <p:grpSp>
          <p:nvGrpSpPr>
            <p:cNvPr id="2072" name="Group 17">
              <a:extLst>
                <a:ext uri="{FF2B5EF4-FFF2-40B4-BE49-F238E27FC236}">
                  <a16:creationId xmlns:a16="http://schemas.microsoft.com/office/drawing/2014/main" id="{6A228E6F-ACBF-9492-368F-2E3A175A80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000" y="1752600"/>
              <a:ext cx="2667000" cy="4038600"/>
              <a:chOff x="3048000" y="1524000"/>
              <a:chExt cx="2667000" cy="4038600"/>
            </a:xfrm>
          </p:grpSpPr>
          <p:sp>
            <p:nvSpPr>
              <p:cNvPr id="2074" name="Line 8">
                <a:extLst>
                  <a:ext uri="{FF2B5EF4-FFF2-40B4-BE49-F238E27FC236}">
                    <a16:creationId xmlns:a16="http://schemas.microsoft.com/office/drawing/2014/main" id="{DE17A920-6595-DF57-33EF-5018C2F888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5400000">
                <a:off x="3581400" y="3048000"/>
                <a:ext cx="0" cy="10668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5" name="Text Box 12">
                <a:extLst>
                  <a:ext uri="{FF2B5EF4-FFF2-40B4-BE49-F238E27FC236}">
                    <a16:creationId xmlns:a16="http://schemas.microsoft.com/office/drawing/2014/main" id="{3E5755AB-44BB-7034-FADB-0007B65B04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48000" y="2971800"/>
                <a:ext cx="990600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>
                    <a:cs typeface="Times New Roman" panose="02020603050405020304" pitchFamily="18" charset="0"/>
                  </a:rPr>
                  <a:t>W</a:t>
                </a:r>
                <a:r>
                  <a:rPr lang="en-US" altLang="en-US" baseline="-25000">
                    <a:cs typeface="Times New Roman" panose="02020603050405020304" pitchFamily="18" charset="0"/>
                  </a:rPr>
                  <a:t>out,R</a:t>
                </a:r>
              </a:p>
            </p:txBody>
          </p:sp>
          <p:grpSp>
            <p:nvGrpSpPr>
              <p:cNvPr id="2076" name="Group 16">
                <a:extLst>
                  <a:ext uri="{FF2B5EF4-FFF2-40B4-BE49-F238E27FC236}">
                    <a16:creationId xmlns:a16="http://schemas.microsoft.com/office/drawing/2014/main" id="{3C5629FF-CAE6-E9A1-BAB4-940F406CDA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05200" y="1524000"/>
                <a:ext cx="2209800" cy="4038600"/>
                <a:chOff x="3505200" y="1524000"/>
                <a:chExt cx="2209800" cy="4038600"/>
              </a:xfrm>
            </p:grpSpPr>
            <p:sp>
              <p:nvSpPr>
                <p:cNvPr id="2077" name="Rectangle 3">
                  <a:extLst>
                    <a:ext uri="{FF2B5EF4-FFF2-40B4-BE49-F238E27FC236}">
                      <a16:creationId xmlns:a16="http://schemas.microsoft.com/office/drawing/2014/main" id="{15A12FE1-EE02-2652-861C-2848498DED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5200" y="1524000"/>
                  <a:ext cx="2133600" cy="533400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78" name="Line 4">
                  <a:extLst>
                    <a:ext uri="{FF2B5EF4-FFF2-40B4-BE49-F238E27FC236}">
                      <a16:creationId xmlns:a16="http://schemas.microsoft.com/office/drawing/2014/main" id="{8DE5A4BA-4851-EB03-C88F-A5A8AB4A1E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2057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79" name="Oval 5">
                  <a:extLst>
                    <a:ext uri="{FF2B5EF4-FFF2-40B4-BE49-F238E27FC236}">
                      <a16:creationId xmlns:a16="http://schemas.microsoft.com/office/drawing/2014/main" id="{3DCC8900-9BD2-5992-E3A9-15447AE8E9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14800" y="3124200"/>
                  <a:ext cx="914400" cy="838200"/>
                </a:xfrm>
                <a:prstGeom prst="ellips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0" name="Line 6">
                  <a:extLst>
                    <a:ext uri="{FF2B5EF4-FFF2-40B4-BE49-F238E27FC236}">
                      <a16:creationId xmlns:a16="http://schemas.microsoft.com/office/drawing/2014/main" id="{9D272C21-11A3-5BF3-A1BB-180F98076E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29200" y="3505200"/>
                  <a:ext cx="0" cy="762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1" name="Line 7">
                  <a:extLst>
                    <a:ext uri="{FF2B5EF4-FFF2-40B4-BE49-F238E27FC236}">
                      <a16:creationId xmlns:a16="http://schemas.microsoft.com/office/drawing/2014/main" id="{7558F68D-0B57-FA62-11D6-F662D93522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2000" y="3962400"/>
                  <a:ext cx="0" cy="106680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82" name="Rectangle 9">
                  <a:extLst>
                    <a:ext uri="{FF2B5EF4-FFF2-40B4-BE49-F238E27FC236}">
                      <a16:creationId xmlns:a16="http://schemas.microsoft.com/office/drawing/2014/main" id="{6CA6C62E-19C1-ED7A-5081-A83FA7711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1400" y="5029200"/>
                  <a:ext cx="2133600" cy="533400"/>
                </a:xfrm>
                <a:prstGeom prst="rect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2083" name="Text Box 10">
                  <a:extLst>
                    <a:ext uri="{FF2B5EF4-FFF2-40B4-BE49-F238E27FC236}">
                      <a16:creationId xmlns:a16="http://schemas.microsoft.com/office/drawing/2014/main" id="{D2D7AAAD-8D57-ADD0-326A-D39C5DF1CD8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2286000"/>
                  <a:ext cx="9144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HER</a:t>
                  </a:r>
                </a:p>
              </p:txBody>
            </p:sp>
            <p:sp>
              <p:nvSpPr>
                <p:cNvPr id="2084" name="Text Box 11">
                  <a:extLst>
                    <a:ext uri="{FF2B5EF4-FFF2-40B4-BE49-F238E27FC236}">
                      <a16:creationId xmlns:a16="http://schemas.microsoft.com/office/drawing/2014/main" id="{218F88C6-26B4-90C1-978A-43746B7F5A9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648200" y="4343400"/>
                  <a:ext cx="990600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</a:pPr>
                  <a:r>
                    <a:rPr lang="en-US" altLang="en-US">
                      <a:cs typeface="Times New Roman" panose="02020603050405020304" pitchFamily="18" charset="0"/>
                    </a:rPr>
                    <a:t>Q</a:t>
                  </a:r>
                  <a:r>
                    <a:rPr lang="en-US" altLang="en-US" baseline="-25000">
                      <a:cs typeface="Times New Roman" panose="02020603050405020304" pitchFamily="18" charset="0"/>
                    </a:rPr>
                    <a:t>LER</a:t>
                  </a:r>
                </a:p>
              </p:txBody>
            </p:sp>
            <p:sp>
              <p:nvSpPr>
                <p:cNvPr id="2085" name="Text Box 13">
                  <a:extLst>
                    <a:ext uri="{FF2B5EF4-FFF2-40B4-BE49-F238E27FC236}">
                      <a16:creationId xmlns:a16="http://schemas.microsoft.com/office/drawing/2014/main" id="{B66054F3-2B37-CE29-438A-AFD6E124956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57600" y="1600200"/>
                  <a:ext cx="1919288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HTR (Source)</a:t>
                  </a:r>
                </a:p>
              </p:txBody>
            </p:sp>
            <p:sp>
              <p:nvSpPr>
                <p:cNvPr id="2086" name="Text Box 14">
                  <a:extLst>
                    <a:ext uri="{FF2B5EF4-FFF2-40B4-BE49-F238E27FC236}">
                      <a16:creationId xmlns:a16="http://schemas.microsoft.com/office/drawing/2014/main" id="{6462C284-F2FE-3128-AA39-E51B65D6E3B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6200" y="5029200"/>
                  <a:ext cx="1597025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eaLnBrk="0" hangingPunct="0"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eaLnBrk="1" hangingPunct="1"/>
                  <a:r>
                    <a:rPr lang="en-US" altLang="en-US">
                      <a:cs typeface="Times New Roman" panose="02020603050405020304" pitchFamily="18" charset="0"/>
                    </a:rPr>
                    <a:t>LTR (Sink)</a:t>
                  </a:r>
                </a:p>
              </p:txBody>
            </p:sp>
          </p:grpSp>
        </p:grpSp>
        <p:sp>
          <p:nvSpPr>
            <p:cNvPr id="2073" name="TextBox 38">
              <a:extLst>
                <a:ext uri="{FF2B5EF4-FFF2-40B4-BE49-F238E27FC236}">
                  <a16:creationId xmlns:a16="http://schemas.microsoft.com/office/drawing/2014/main" id="{901D1BC9-5C41-04A4-00CF-F9B645C9E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3429000"/>
              <a:ext cx="16002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600"/>
                <a:t>Regenerative Engine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62" name="Ink 63">
                <a:extLst>
                  <a:ext uri="{FF2B5EF4-FFF2-40B4-BE49-F238E27FC236}">
                    <a16:creationId xmlns:a16="http://schemas.microsoft.com/office/drawing/2014/main" id="{D3631FDC-CAA2-8B1F-C736-4A0EABEB572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54138" y="4368800"/>
              <a:ext cx="92075" cy="95250"/>
            </p14:xfrm>
          </p:contentPart>
        </mc:Choice>
        <mc:Fallback xmlns="">
          <p:pic>
            <p:nvPicPr>
              <p:cNvPr id="2062" name="Ink 63">
                <a:extLst>
                  <a:ext uri="{FF2B5EF4-FFF2-40B4-BE49-F238E27FC236}">
                    <a16:creationId xmlns:a16="http://schemas.microsoft.com/office/drawing/2014/main" id="{D3631FDC-CAA2-8B1F-C736-4A0EABEB572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44895" y="4359348"/>
                <a:ext cx="110561" cy="114155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B8794637-4B45-4965-358C-23A48B34AF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09B619BF-DE15-0BD6-3B1B-0B7AD9D332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EED5E99-BFEB-18EF-6AEC-8AE3ABEED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11D859D-A75F-BB5C-EB1B-68F84013C2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0BB13B5-66DA-5CF1-617E-69BF46430E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EB14C60-DB76-9751-DB40-FABFC0AEF4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293EC2A-3FC1-3BAE-9309-DAF7F7AE9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3414CF-86F3-16A3-3360-6DB89496B3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5816349-3902-6921-937E-D5DC564A2F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BE8C10-FB7E-7766-94D1-DCA2952C46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07BB3B1B-3E13-DCA9-A1CC-0563D41018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98668C69-A3D9-9C9D-7E2F-5D1157BF0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318D387-E8FE-7D95-7133-C5946CD838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D0553F3-C61F-DFB4-D4BC-D3F4AF2F1E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7F24D53-7282-A53A-DB92-5E01FC275A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18BD23-6B90-49AF-9B4A-D5CEC43BF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E7FF73-6887-8642-D749-9B4BD8AE89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175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296EA37-BCA8-4EE5-377D-9E374CD5C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59981"/>
            <a:ext cx="7772400" cy="609600"/>
          </a:xfrm>
        </p:spPr>
        <p:txBody>
          <a:bodyPr/>
          <a:lstStyle/>
          <a:p>
            <a:r>
              <a:rPr lang="en-US" altLang="en-US" sz="2800" b="1"/>
              <a:t>Kelvin Planks </a:t>
            </a:r>
            <a:r>
              <a:rPr lang="en-US" altLang="en-US" sz="2800" b="1">
                <a:latin typeface="TimesNewRoman,Bold"/>
              </a:rPr>
              <a:t>postulate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E1F2BBF7-73B7-37F5-59D6-8A16EA238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7772400" cy="407035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400" dirty="0"/>
              <a:t> </a:t>
            </a:r>
            <a:r>
              <a:rPr lang="en-US" altLang="en-US" sz="2400" dirty="0">
                <a:latin typeface="TimesNewRoman"/>
              </a:rPr>
              <a:t>“</a:t>
            </a:r>
            <a:r>
              <a:rPr lang="en-US" altLang="en-US" sz="2800" i="1" dirty="0">
                <a:solidFill>
                  <a:srgbClr val="FF6600"/>
                </a:solidFill>
                <a:latin typeface="TimesNewRoman"/>
              </a:rPr>
              <a:t>It is impossible to construct a heat engine which produces no effect other than the extraction of heat from a single source and the production of an equivalent amount of work</a:t>
            </a:r>
            <a:r>
              <a:rPr lang="en-US" altLang="en-US" sz="2800" dirty="0">
                <a:latin typeface="TimesNewRoman"/>
              </a:rPr>
              <a:t>”</a:t>
            </a:r>
          </a:p>
          <a:p>
            <a:pPr algn="ctr">
              <a:buFontTx/>
              <a:buNone/>
            </a:pPr>
            <a:r>
              <a:rPr lang="en-US" altLang="en-US" sz="2000" dirty="0">
                <a:latin typeface="TimesNewRoman"/>
              </a:rPr>
              <a:t>On the other side</a:t>
            </a:r>
          </a:p>
          <a:p>
            <a:pPr algn="ctr">
              <a:buFontTx/>
              <a:buNone/>
            </a:pPr>
            <a:r>
              <a:rPr lang="en-US" altLang="en-US" sz="2800" i="1" dirty="0">
                <a:solidFill>
                  <a:schemeClr val="accent2"/>
                </a:solidFill>
                <a:latin typeface="TimesNewRoman"/>
              </a:rPr>
              <a:t>It is possible to construct a heat engine which produces no effect other than the extraction of work from a single source and the production of an equivalent amount of heat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E0CFAC9-C45C-6539-BEB9-B126F66957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D857F57-944E-5E52-844B-92F30A43A4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4B39177-AA7E-81F9-CE98-8C82FACDD9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6FE8256-D6D4-DE21-61F9-0609B4DE3E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FEC91D7-E635-2B27-21DE-379E13723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0E151EC0-1113-B53E-0B60-81C87D1B64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413D0CA-510E-F1A6-BD60-7C50DFECC0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1425D8F-5A43-2CFC-1703-CC989F55CC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3DF9D69-B1FC-C842-C64B-8F3BCA16F0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8C3F0FD-F5EE-132B-2849-41BD08E3C7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8CD8EE5-CF0E-FEBB-E355-7BD1CC323D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43968CC-B9E3-DC68-C3C6-C68BA5FAD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3F1D774-3DAE-9083-D1E6-DD90AC9CE3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3DDF9E46-25BA-9FE9-D320-495F07BA87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995B98D9-8C29-4824-5CFD-0494527D3A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82E653AC-884F-3292-546B-481469C395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120112-B385-BFE4-71DB-9670F02A9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9" name="Object 2">
            <a:extLst>
              <a:ext uri="{FF2B5EF4-FFF2-40B4-BE49-F238E27FC236}">
                <a16:creationId xmlns:a16="http://schemas.microsoft.com/office/drawing/2014/main" id="{AA80E836-E5FC-1E66-61ED-23E4C2A4DF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1219658"/>
          <a:ext cx="2514600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02960" imgH="279360" progId="Equation.3">
                  <p:embed/>
                </p:oleObj>
              </mc:Choice>
              <mc:Fallback>
                <p:oleObj name="Equation" r:id="rId3" imgW="1002960" imgH="279360" progId="Equation.3">
                  <p:embed/>
                  <p:pic>
                    <p:nvPicPr>
                      <p:cNvPr id="19" name="Object 2">
                        <a:extLst>
                          <a:ext uri="{FF2B5EF4-FFF2-40B4-BE49-F238E27FC236}">
                            <a16:creationId xmlns:a16="http://schemas.microsoft.com/office/drawing/2014/main" id="{AA80E836-E5FC-1E66-61ED-23E4C2A4DF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219658"/>
                        <a:ext cx="2514600" cy="700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465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autoUpdateAnimBg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4640</TotalTime>
  <Words>893</Words>
  <Application>Microsoft Office PowerPoint</Application>
  <PresentationFormat>On-screen Show (4:3)</PresentationFormat>
  <Paragraphs>171</Paragraphs>
  <Slides>26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Arial</vt:lpstr>
      <vt:lpstr>Calibri</vt:lpstr>
      <vt:lpstr>Cambria Math</vt:lpstr>
      <vt:lpstr>Cmr10</vt:lpstr>
      <vt:lpstr>Comic Sans MS</vt:lpstr>
      <vt:lpstr>Script MT Bold</vt:lpstr>
      <vt:lpstr>Symbol</vt:lpstr>
      <vt:lpstr>Times New Roman</vt:lpstr>
      <vt:lpstr>TimesNewRoman</vt:lpstr>
      <vt:lpstr>TimesNewRoman,Bold</vt:lpstr>
      <vt:lpstr>Blank Presentation</vt:lpstr>
      <vt:lpstr>Equation</vt:lpstr>
      <vt:lpstr>QuickTime Movie</vt:lpstr>
      <vt:lpstr>Thermodynamic Cycles &amp; Second Law Statements</vt:lpstr>
      <vt:lpstr>Thermodynamic Cycle : Mother of Entropy</vt:lpstr>
      <vt:lpstr>The Natural Adiabatic Open System as A Cycle</vt:lpstr>
      <vt:lpstr>Carnot Cycle</vt:lpstr>
      <vt:lpstr>Lenoir Cycle vs Carnot Cycle</vt:lpstr>
      <vt:lpstr>Brayton Cycle in 21st Century</vt:lpstr>
      <vt:lpstr>Reciprocating IC Engine : A Heat Engine</vt:lpstr>
      <vt:lpstr>Refrigeration  System : A Heat Pump</vt:lpstr>
      <vt:lpstr>Thermodynamic Model for a General Heat Engine</vt:lpstr>
      <vt:lpstr>PowerPoint Presentation</vt:lpstr>
      <vt:lpstr>Compressor : Reversible Adiabatic Compression Process</vt:lpstr>
      <vt:lpstr>2 – 3 : Boiler: Isothermal Heating : T3 = T2</vt:lpstr>
      <vt:lpstr>PowerPoint Presentation</vt:lpstr>
      <vt:lpstr>PowerPoint Presentation</vt:lpstr>
      <vt:lpstr>Analysis of Cycle</vt:lpstr>
      <vt:lpstr>Figure of Merit for A Cycle</vt:lpstr>
      <vt:lpstr>Geometrization of Thermodynamics</vt:lpstr>
      <vt:lpstr>PowerPoint Presentation</vt:lpstr>
      <vt:lpstr>PowerPoint Presentation</vt:lpstr>
      <vt:lpstr>Further Algebra of A Reversible Engine Model</vt:lpstr>
      <vt:lpstr>PowerPoint Presentation</vt:lpstr>
      <vt:lpstr>PowerPoint Presentation</vt:lpstr>
      <vt:lpstr>The cyclic Integral</vt:lpstr>
      <vt:lpstr>Entropy, S : A Measure of State of Matter</vt:lpstr>
      <vt:lpstr>PowerPoint Presentation</vt:lpstr>
      <vt:lpstr>Kelvin Planks postulate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419</cp:revision>
  <cp:lastPrinted>2002-07-26T02:11:33Z</cp:lastPrinted>
  <dcterms:created xsi:type="dcterms:W3CDTF">2002-07-26T01:39:54Z</dcterms:created>
  <dcterms:modified xsi:type="dcterms:W3CDTF">2026-09-06T01:36:03Z</dcterms:modified>
</cp:coreProperties>
</file>