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94" r:id="rId2"/>
    <p:sldId id="1189" r:id="rId3"/>
    <p:sldId id="1250" r:id="rId4"/>
    <p:sldId id="1277" r:id="rId5"/>
    <p:sldId id="1265" r:id="rId6"/>
    <p:sldId id="1243" r:id="rId7"/>
    <p:sldId id="1244" r:id="rId8"/>
    <p:sldId id="1245" r:id="rId9"/>
    <p:sldId id="1246" r:id="rId10"/>
    <p:sldId id="1247" r:id="rId11"/>
    <p:sldId id="1248" r:id="rId12"/>
    <p:sldId id="1249" r:id="rId13"/>
    <p:sldId id="920" r:id="rId14"/>
    <p:sldId id="1253" r:id="rId15"/>
    <p:sldId id="1278" r:id="rId1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3366FF"/>
    <a:srgbClr val="000099"/>
    <a:srgbClr val="FF33CC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6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13T10:14:07.8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30 30 1677,'-8'-9'2322,"8"9"-645,0 0-387,-13-9-2064,13 9-774,0 0-645,-9-12 258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3-15T09:53:53.7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5T02:41:16.9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3368 17150 308 0,'0'-5'134'0,"-2"1"-30"15,2 0-42-15,0 4 1 0,0 0-12 0,0 0 10 0,0 0 0 16,0-1 1-16,0 0-18 0,1 0-13 16,0 0-1-16,0 0-1 0,0 0 4 0,0 0-1 0,0 0-3 0,2 0 0 15,-1 0-19-15,0 0 20 16,0 0-6-16,25-8 11 0,-27 9 4 0,0 0-27 0,0 0 8 0,0 0-14 16,0 0-1-16,1 0 8 0,0 0-9 0,-1 0 9 15,0 0 3-15,8 6 2 0,1-5 9 0,-3 1-6 16,-4-1 2-16,1 1 2 0,1 0 0 0,3 0 2 0,-2 0-3 15,-1-1-3-15,3 0-1 0,-5-1 0 0,5 1-4 16,-1 0 7-16,-1 0-9 16,5-1 9-16,1 0-5 0,1 1-6 0,-3-1 1 15,3 0-5-15,-6 0-12 0,4-2 13 0,2 1-1 0,-2 0 5 16,3 1-9-16,-3 0-2 0,-3 0-2 0,-1-1 3 16,-2 0 4-16,-2 0-7 0,1-1 2 15,-3 2-2-15,0 0 4 0,0 0-2 0,0 0 4 0,0 0-4 16,0 0-6-16,0 0 10 0,0-1-7 0,0 0 9 0,1 0-6 0,-1 0-4 15,0 0-2-15,1 0-2 16,-1 0-18-16,0 1-2 0,0 0-5 0,0 0 0 16,0 0-23-16,0 0-24 0,0 0-20 0,0 0 2 15,0 0-34-15,0 0-31 0,0 0-42 0,0 1 3 16,0 0-91-16</inkml:trace>
  <inkml:trace contextRef="#ctx0" brushRef="#br0" timeOffset="426.06">3433 17306 152 0,'5'-3'23'0,"-5"3"55"15,0 0 11-15,0 0-11 0,0 0-20 0,0 0 26 16,2 0-16-16,-1 0 23 0,-1-1-12 0,1 0-25 15,11-10 3-15,-10 8-12 0,-2 3-14 0,1-2 10 0,-6 2-16 0,3 0 16 16,1 1-10-16,1-2 3 0,-1-1 11 16,-2-1-11-16,3 3-14 0,3 0 6 0,-1 0-18 15,-2 0 16-15,0 1-6 0,-2 2-10 0,2-3 14 16,-4 0-14-16,9 1 5 0,-5-1 16 0,0 0-4 0,0 0 9 0,12 5 0 0,-7-5-6 16,-1 1 0-1,-4 1 0-15,0-2 12 0,5 0-24 0,3 0 16 0,1 0-19 16,-2 1 12-16,-4 1-5 0,-3-2-3 0,0 0 4 15,0 0 2-15,9-4-14 0,-5 3 6 0,5 1-7 0,-9 0 2 0,12 0-4 16,-1 0-6-16,-2 0 4 16,7-1 5-16,-7-3-6 0,-4 3 4 0,6 0-7 15,-3 0-4-15,1 1 8 0,2-2-3 0,-3 2 5 16,0-1-14-16,-1 0 10 0,-1 2 2 0,-1-1 3 16,0 0-4-16,-2 2-10 0,1-1-20 0,-3 3 6 0,-1 0-50 15,0 0-31-15,0-1-41 0,-1-1 6 0,-1 2-85 16,-2 2-136-16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5T02:53:42.7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9012 17261 204 0,'0'0'-128'0,"0"0"53"0,0 0 75 0,0 0 0 0,0 0 0 0,0 0 9 0,0 0 6 0,0-1 0 0,0 0-3 0,0 0 29 15,0 0-13-15,0 0 21 0,0 0-11 0,0 0 6 16,0 0 5-16,0 0 0 0,0 0-4 0,0 0-9 0,0 0-2 15,-1 0-1-15,0 0-6 16,1 0-1-16,0 0 2 0,0 0-1 16,0 0-11-16,-1 0 16 0,1 0-9 0,-1 0 14 15,0 0-9-15,1 0-2 0,-1 0 3 0,-1 0-2 0,1 0-16 0,0 0 12 0,0 0-14 16,0 0 16 0,0 0 3-16,0 0-21 0,1 0 11 0,0-1-16 0,0 0-3 15,0 0 11-15,0-30-9 0,5 27 13 16,2-1-1-16,-1 1-4 0,1-1 13 15,0-1-11-15,-3 1-14 0,2 1 23 0,0-1-24 16,-3 1 26-16,4-2-8 0,-2 2-13 0,1 0 12 16,1-2-14-16,0 3-8 0,-4-2 18 15,3 1-13-15,0 0 14 0,-2-1 1 0,2 1-4 0,0-1 10 16,-1 0-11-16,-1 0-17 0,5 0 18 16,0-1-12-16,2 1 14 0,1-3-2 0,-3 1 1 15,-1-2 8-15,2 0-6 0,5 0 2 16,0-2 3-16,2 2-6 0,1 1 6 0,0-3 2 0,-2 2-1 15,-2-3 0-15,0 0-4 0,0 3-15 0,0-1 20 16,3 2 1-16,-4 0 8 0,0 0-3 0,1 1-17 0,-4 1 3 16,-1 0-7-16,1 1-2 0,-2 0 11 15,3 1-8-15,-2 0 11 0,-1 0-7 0,2-2-4 16,0 0 7-16,0 0-6 0,-2 0-4 0,3 0 0 16,-1 0-6-16,5-1 6 0,0-1 2 0,-1 0 0 15,-2 0 3-15,-1 1-3 0,-2-1-2 16,5 1 1-16,-1-2-4 0,0 0 3 0,4 2 9 15,-6-1-2-15,2 2 9 0,-1 0-8 0,2 1-12 16,-1 1 9-16,-2 1-12 0,1-1 12 0,-2 0 1 16,-1 0-6-16,3 0 8 0,0-1-8 15,-1-1-9-15,3 0 12 0,-2 2-11 0,2 0 12 16,-2-1 0-16,1 0-1 0,2-3 3 0,-2 3-5 16,1 2-2-16,0-5 1 0,0 3 0 0,2-1 1 15,-2 1-2-15,3-1 5 0,1 1-1 0,-2-1 3 16,-1-4-5-16,1 5-1 0,-2-3 1 0,3 1-1 15,2 2 0-15,-1 0 0 0,2 1 4 0,-3 0-4 16,0-2-10-16,0 2 14 0,1 0-7 0,-2 2 11 16,-2 1-7-16,-1-2 4 0,0-1-2 0,0 1 3 15,-1-1-2-15,2 1-5 0,-3 0-3 0,0 0 1 16,0 0 8-16,0-1-3 0,-1 2 5 0,1-1-7 16,0 0-8-16,2 0 11 0,2-1-2 15,-1-1 5-15,0 0-6 0,2 1 5 16,0-2-3-16,2-1 4 0,1 1 0 0,1 0-7 0,-3 0-4 15,3-1 0-15,1 2 9 0,1 0-3 0,-3 1 7 16,-2 1-8-16,-4-1 3 0,0 0-3 16,2 1 1-16,-4 0-2 0,3 0-5 0,-1 0 9 0,0 1-1 15,2-1 5-15,-2 0-9 0,3 1 10 0,0 0-2 16,-2-1 8-16,2 0-3 0,-1-1-1 16,2 1-3-16,3-1 2 0,-2-2 5 0,1 3-12 15,-6-2 8-15,4 3-10 0,2 1 0 0,2-2 1 16,3 2-2-16,-3-2 2 0,-2 0-1 0,0 1 3 15,1 1-4-15,0 0 2 0,1-1 0 0,-2-1-2 16,-1-1 3-16,3 2-3 0,-3-2-2 0,2 2 6 16,0-1 2-16,0-2 3 0,2 2-4 0,-4-1 0 15,4 2-4-15,-3 1 4 0,-1-2-5 0,2-2 5 16,-7 1-9-16,4 0 9 0,3 1 4 0,-2-2-4 16,1 2 8-16,-2-2-8 0,-2-1-8 0,2 1 7 15,3-1-2-15,-3-1 6 0,2 1-2 16,-2 1-5-16,0-1 2 0,0 1-1 0,2 1 5 0,-1 1-7 15,-2-1-1-15,-4 0-2 0,0 2 8 0,1 0-4 16,0 2 2-16,-2 1-4 0,2-1-3 0,-2 1 8 16,2-1-6-16,-3-1 4 0,1 1-10 0,1-1 10 15,-3 1 2-15,3 2 1 0,1-2-6 0,-1 1 6 16,1 0-3-16,3-2 6 0,1 2-7 0,3-1 0 16,0 1-2-16,-2 1 0 0,-3 1-2 0,1-2 4 15,-4 0 3-15,1 0 0 0,0 0-1 16,-1 1-3-16,0 0-3 0,-2-1 0 0,0 0-4 15,0 1 14-15,-1 0-8 0,0 1 9 0,-1 0-6 16,1-2 2-16,0-1 3 0,0 1-1 0,2 0-1 16,0-1-2-16,2 1 3 0,-3-1-3 0,3-1-5 15,-2 0 7-15,-3-1-4 0,3 0 8 16,2 1-1-16,-2 1-8 0,-1-2 6 0,-1 1-5 16,-4 0 1-16,2-1-1 0,0 2 0 15,-1 0 0-15,0-1 6 0,-1 1-6 0,5 0-3 16,-6 0-1-16,-4 1-2 0,1 0 7 0,10-2-1 0,-3 1 4 15,-1 1 5-15,-3 2-10 0,1-2 4 16,-4 0-4-16,3 1 9 0,-1-2 3 16,2 1 1-16,1 2 0 0,-1-3-5 0,0 1-5 15,-1 0-1-15,1 0-1 0,0 2 3 0,0 0-3 16,1-1 1-16,-3-1-1 0,-3 0 6 0,0 0-5 16,0 0 3-16,1 0-3 0,-1 0 3 0,1 0-2 15,0 0 0-15,0 0 0 0,0 0 8 16,-1 0 2-16,0 0 4 0,0 0-1 0,0 0 3 0,1 0-8 15,-1 0 2-15,0 0-3 0,0-1-1 16,0 0-8-16,0 0 8 0,0 0-8 16,0 0 5-16,0 0-4 0,0 1-7 0,0 0 5 15,0 0-1-15,-1 0 0 0,0-1 2 0,0 1 0 16,0 0 4-16,0 0-7 0,1 0-3 0,-1 0-3 16,-1 0-15-16,1 0-54 0,0 0-26 0,-1 0-11 0,1 0-69 0,0 0-169 15</inkml:trace>
  <inkml:trace contextRef="#ctx0" brushRef="#br0" timeOffset="1550.78">11926 11604 470 0,'-1'-2'75'0,"-3"-2"32"0,-1 1 66 0,5 3-170 0,0 0-12 0,0 0 9 0,0 0-11 0,0 0 11 15,0 0-3-15,0 1 3 16,0 0 0-16,0 0 0 0,0 0-5 0,0 0 5 0,0 0-3 0,0 0 3 15,0 0 8-15,0 1 2 16,0 0 19-16,0 0-12 0,0 0 19 0,0 0 6 0,10 29-16 0,-9-25 13 16,0 0-11-16,4 2-13 15,-4 1 13-15,1 1-16 0,3 0-20 16,-5-1 22-16,1 2-13 0,1 1 20 0,-2 2-8 0,3 1-2 0,0 2 2 0,-2-1-3 16,3 2-1-16,0 1-1 0,-1 0-10 15,1 3 5-15,1-1 4 16,-1 3-7-16,2 1 8 0,-3 1-11 15,0 1-10-15,2-1 14 0,-2-1-4 0,2 3 7 0,-1 1-6 0,0 2 7 0,3 5 2 16,-3-1 2 0,1 1 1-16,0 2-8 0,1-1-2 0,-1 3 0 0,-1-1 10 0,1-1-6 15,-1 2 7-15,0 0-9 16,-1 2-3-16,1 2 5 0,-1 2-5 0,0 0 5 0,0 3 6 0,0 1-8 16,1 1 6-16,-2-3-8 0,1 1-7 0,1-2 11 15,0 4-4-15,0 1 9 0,-2 2-6 0,1 1-2 16,-1-1 0-16,0-1-1 15,0-2-8-15,0-1 15 0,2 1-5 0,-3 2 10 0,-1 1-9 0,0 2 2 16,-1-1 1-16,1-1 0 16,0-1-6-16,0-4 1 0,-1 1-4 0,-2 1 3 15,2 3 4-15,0-1-3 0,0 1 4 0,0-2-6 0,0-2-11 0,0-2 19 16,1 1-13 0,-2 0 16-16,1 1-5 0,1 2-3 0,-1-2 11 15,1 1-10-15,1 0-4 0,2-3 12 0,-1-1-1 16,1 0 8-16,2 0-10 0,-3 3-2 15,1 0 0-15,2 3 2 0,-1-3-3 0,0 0 0 0,0-4-4 16,0-1 4-16,-2-4 4 0,2 3-7 0,-2 0 4 16,0 1-5-16,4 1-3 0,-2-1 7 15,-1-2-4-15,5-1 7 0,-8-1-6 0,0-4-1 0,2 0 1 0,-2-1-2 16,1-2-4-16,-1 3 9 16,0 0-6-16,1-1 9 0,-1-1 8 0,0-1 4 0,-1-1 13 0,0-1-7 15,2 0 17-15,-1-2-12 0,0-1 3 0,2-2-5 16,1 0 1-16,-1 0-6 0,4 0-5 15,-5 0 3-15,0 2 1 0,5-1-19 0,-4-1 9 16,2 2-11-16,3-1 10 0,-2-2-9 0,-1 0 3 0,1 0-5 16,-4-3-1-16,1-1 6 0,3-2-6 0,-5-2 7 15,4 3 1-15,-4-4 0 0,-2 1 4 0,1-3-5 16,0-4-15-16,1 1 21 0,-4-3-8 0,4 1 15 16,0-4-5-16,2-2-4 15,-2-4 0-15,0 0-1 16,1 1-5-16,-1-1 13 0,1 1-4 0,-1-1 8 15,0 0-6-15,6-5-9 0,-3-1-2 0,0 0-4 0,-4-4-20 0,3 3-74 0,0-3-75 16,-2 3-4-16,1 4-255 0</inkml:trace>
  <inkml:trace contextRef="#ctx0" brushRef="#br0" timeOffset="60197.45">12230 16552 2054 0</inkml:trace>
  <inkml:trace contextRef="#ctx0" brushRef="#br0" timeOffset="61581.44">10564 3669 121 0,'-12'-11'22'0,"12"4"-41"16,0 1-23-16,0 1 72 0,0 0 12 0,2 3-10 0,-2-2-3 0,5 1-4 15,-5 0-19-15,0 3 16 0,0 0-13 0,0 0 15 16,0 0 4-16,0-1-17 16,0 0 15-16,-2-11-19 0,8 9-7 0,-5 0 9 0,4 0-6 15,-5-1 8-15,1 1 0 0,4 0-4 0,-2 0 9 0,3 0-8 16,-2-1-14-16,4-1 24 15,-2-1-21-15,1 2 25 0,1-1-11 0,-3 1 6 0,1-1 6 16,1 1-6-16,0 1-7 0,-2 1 22 0,1 0-12 16,0 0 18-16,-2-1 5 0,2 2-6 15,0 1 13-15,2 0-15 0,0 0-13 0,0 0 5 16,-1 0-15-16,3 1 13 0,0 1-1 0,1 0-18 0,2-1 12 0,1-1-16 0,0 1-6 0,2 0 15 16,-1-1-11-16,2 0 14 15,2-1-9-15,4 0-4 0,3 0 5 0,1-1-5 16,0 1-1-16,2-1 0 0,2 1-6 0,1-1 7 0,2-1 12 15,-2 3-1-15,-3-2 16 0,5 1-13 0,-4 1 9 0,2 0 8 16,2 0-6-16,-2 1 8 16,4 2-11-16,-3 1-9 0,8 1 1 0,0-1-2 15,-3 3 2-15,5-2-8 0,-8 0-4 0,4 1 1 16,-1 0 2-16,2 3 2 0,2 0 3 0,3-1-3 0,0 0-9 0,5 0 5 16,-1 0-3-16,1-1 5 15,-3 0 1-15,-2-1-7 0,-1 3 6 0,1-1-7 0,1 0-6 0,2 1 9 16,0-3-13-16,-2 0 14 15,0 1 2-15,-1 0-10 0,-1 1 9 0,-1 1-11 0,-3-2 3 16,3 1 5-16,0 1-8 0,5-2 9 16,5 2 2-16,1 0 0 0,1 2 3 0,-1 0-6 0,-5 2-16 0,1-1 21 15,-1-3-7-15,6 1 10 16,1-2-6-16,1 3 0 0,-2-3 3 0,-3 1-3 16,-2-1 1-16,-4 2-5 0,4 0-10 0,0-2 5 0,-2 2 10 15,6-2-4-15,-4-1 10 0,1 2-11 0,0-2-2 16,-7 3 4-16,2-2-3 0,-2 2 2 0,0-1 0 0,4 1 8 15,0-1 3-15,0-1 0 0,-1 0-2 0,-2 0-6 16,-1 0 0-16,-4 2-3 0,-1-1 6 0,2-1-5 16,1 1 4-16,2-2-5 0,3 1 1 0,1-2 9 15,2-1-8-15,-2 2 8 0,-4 0-6 0,-1 1 9 16,-1 1 0-16,2-3 2 0,-2 0-3 0,4 5-9 16,-3-3-2-16,1 0-1 0,-1 2 3 0,-2-4-1 15,-3 1 10-15,-2 3-10 0,-2-1-6 0,2 0 8 16,1 3-5-16,1 2 8 0,4-1 4 0,2-3-13 15,0 1 5-15,5-3-7 0,-3 0 1 0,0 3 7 0,-2-3-4 16,1 2 8-16,-3 0-2 0,0 2-5 0,1-1 1 16,-1-2-1-16,4 0 2 0,1 0 1 0,-4 0-6 0,-2 1 2 15,-3 1-6-15,-2 0 6 0,1 0 5 0,-1 0-1 16,0-1 9-16,3 1-13 0,-4 1-6 16,4-2-1-16,2 1 9 0,-3 0 3 0,2-1 10 0,-3 1-11 15,-3-2-6-15,1 0 4 0,0 2-2 0,1-3 4 16,-3 2-4-16,7 2 5 0,-6-5-5 0,4 3 6 15,5 0-2-15,-7-2-6 0,5 3 2 0,-2-1-4 16,1 1 7-16,-2 1-3 0,1-2 3 0,-1 1-3 0,4-1-2 16,0 0 12-16,1 2-3 0,3-1 6 15,-1 2-7-15,-4-1 6 0,1 2 3 0,-2-1 0 0,0-1 1 0,3 2-3 16,-1-2 0-16,3 1 1 0,-3-1-5 0,3 0-2 16,-4 0-5-16,3-1 3 0,-3 1-4 0,-6 0 5 15,5 0 1-15,0 0 1 0,-5-2-5 0,6 2-3 16,-2-2 0-16,-1 0-1 0,7-1-7 0,-5 0 14 15,-1 0-6-15,1-1 10 0,-3 0-9 16,-1 0-1-16,2 1 3 0,-5 0-2 0,4 2-4 0,2-2 6 16,-6-2-4-16,5 2 6 0,-5-4 2 0,0-1-10 15,3 6 6-15,-2-2-7 0,3 2 10 0,-2 0-6 0,-3-3 4 16,8 2-4-16,-9-2 6 0,9 3-6 16,2-3 1-16,-3-2-1 0,8 2 4 0,-6-2-4 15,3 3 5-15,-3 1-5 0,-1-2-1 0,1-1 3 0,-1 0-4 16,3-1 6-16,2 0-4 0,-4-2 2 15,0 1 2-15,-4-1 0 0,-2-1-1 0,2 0 0 0,-2-1 1 0,-1 2 2 16,0-2 6-16,3 3-8 16,-3-3 3-16,0 1-5 0,4 0-3 0,-5-1 4 15,4 0-1-15,2 0 5 0,-1 1 6 0,1-1-12 0,-2 2 0 16,-4-1-1-16,0 0 4 0,0 3-2 0,0-1 0 16,-1 0-1-16,-3 1-2 0,0-1 3 0,-5-1 3 15,-1 0 0-15,2 1-6 0,-7-1 6 0,5 1-3 0,-9-1 7 16,-1 0 0-16,-2-1-6 0,-2-1-5 0,-3 0 2 0,-1-1 5 15,-3 0-5-15,1 0 8 0,0 0-7 16,-2-1 12-16,-1 1-13 0,0 0 5 0,0 0-6 16,0 0 5-16,1 0-9 0,0 0-6 0,0 0-1 15,0 0-12-15,1 0-16 0,-1 0-14 0,-1 0 0 16,2 0-32-16,0 1-32 0,2 0-26 0,-3 0-5 16,1 0-83-16</inkml:trace>
  <inkml:trace contextRef="#ctx0" brushRef="#br0" timeOffset="63047.34">10740 9302 435 0,'-4'-6'456'0,"1"1"-197"0,3 5-265 0,0 0-2 0,0 0-49 0,0 0 47 15,4-3-23-15,1 4 33 0,2 2-12 0,1 0 3 16,0-1 6-16,0 0-6 0,3-1-9 0,0 0 18 16,2 2-7-16,2-1 11 0,3 2-2 0,0-2 0 15,3 0-3-15,-4 1 0 0,3-1-10 0,8 0 16 16,-3-2-7-16,10 0 9 0,-3-1 0 0,1-1-7 15,1-2 10-15,-3 1-12 0,3-2-7 0,-2 0 19 16,2-1-11-16,3-1 15 0,-1-2-3 0,5-1-1 16,3-1 5-16,6-3-7 0,3 0-13 0,-2-2 16 15,-3 0-10-15,-2 0 14 0,-2 1-1 0,2 0-5 0,5-4 9 16,6 0-9-16,6-2-7 0,1-1 16 0,-5 4-10 16,-2-1 14-16,-4-2 5 0,4 1-6 15,5 0 8-15,4 1-9 0,6 1-9 0,-5-2-3 0,-2-2-8 16,-4 0 6-16,7 0 7 0,4-1-12 0,2-1 9 0,-3 1-10 15,-2-2 5-15,-5 3-5 0,-4-2-6 16,10 0 2-16,0 1 7 0,3-3 1 0,2 1 7 0,-9 3-9 16,-4 0-10-16,6 1 9 0,5 1-2 0,2-3 4 15,5 1-2-15,-11-1 5 0,-5-1-2 0,5-1 1 16,2 1-12-16,2-2 12 0,-1 2-9 0,-6-1 11 16,-4-1-6-16,-1 2 1 0,3-2 7 0,8 1-6 0,-1 1-6 15,2 3 3-15,-8-2-2 0,-5 4 4 0,6 0 5 16,6-1-8-16,0 1 3 0,1-3-5 0,-8 0-2 15,-1-2 9-15,1 0-4 0,8-3 7 0,7 1-4 0,-2 0-4 16,2-1 2-16,-11 0-1 16,2 1-3-16,6-4 3 0,2-1 1 0,-1 0 2 0,-5 2 8 0,-6 4-11 15,2 1 0-15,6 0-5 0,4-2-7 0,-2-3 16 16,-3 3-13-16,-5-1 15 0,-1 1-1 0,5-5-4 16,0 4 13-16,1-3-14 0,-3 1-11 15,-3 1 22-15,-3-2-11 0,12 2 18 0,4 3 3 0,-1 2-11 16,1 1 11-16,-14-1-14 0,0 0 0 0,7-2 10 15,-3 2-12-15,-1 0 12 0,-1 2-1 0,-11 2-3 16,-1 1 10-16,0 1-10 0,3 1-11 0,7-4 7 0,0 4-9 16,0 0 8-16,-5 1-10 0,5 1 4 15,-4-4 0-15,6 2 2 0,6-1-7 0,-8 3 8 0,3 0-5 16,-6 2 6-16,2 1-5 0,9-3 0 16,-2 4 3-16,2-1-1 0,-6 1 3 0,-6 2-6 0,-4 3-6 15,-5 0 2-15,1 1 10 0,1 0-9 0,-5 1 7 16,2 0-10-16,-7-1 5 0,-2 2-2 0,-2-1 3 0,-1 1-2 15,1 1 9-15,5-1-4 0,-1 0 6 0,7 0-4 16,-3 1 13-16,-2 0-6 0,-5 1 4 0,0-1-3 16,-3-1 6-16,4 1-12 0,-2 0 0 0,-2 0-3 15,0 0 7-15,-2-2-8 0,-1 2 5 0,-3-1-6 16,-6 1 5-16,-2 0-3 0,-3 1-2 16,-5 0 2-16,-1-1 12 0,-1 1-18 0,-2-1 2 0,-3 0-7 15,-1 0 21-15,-1 0-11 0,-2 0 12 0,0 1-12 0,0 0 12 0,-3 0-3 16,1-2-2-16,-4 1 0 15,3-2-6-15,-3 1-17 0,2 1-12 0,-2-2-3 0,-1 0-32 0,1-1-18 16,-1 0-26-16,-3-1-2 16,1 0-100-16,-3-1-212 0</inkml:trace>
  <inkml:trace contextRef="#ctx0" brushRef="#br0" timeOffset="63638.1">20291 4754 584 0,'0'-13'67'0,"3"3"208"0,0 2-235 0,1 3 10 0,0 4-8 0,-4 1 4 15,0 0-33-15,0 0-10 0,0 0 3 0,0 0-8 16,5 7-14-16,-4 0 10 0,0 4-9 0,0 0 10 16,-1 3-5-16,-3-2 6 0,-1 3 4 0,0 0-2 0,-1 1-6 0,2 0 9 0,-2 1-2 15,1 1 6-15,-2 0 4 0,0 3 9 0,3-3 0 16,-2-1 3-16,1 0 2 0,2 1 10 0,-4 1-4 16,1 0 5-16,1 3-12 0,-2-1 6 15,-1 4 1-15,-1 1 1 16,2 3-2-16,0 2-9 0,-2 3-11 0,5 3 5 0,-2 2-6 15,0-1-2-15,-3 0 7 0,4 1-7 0,1 0-5 0,-2 3 6 16,5 3-7-16,-6 3 7 0,4 1 1 16,-1 4-6-16,1 1 7 0,6 2-9 15,-3-4 0-15,3 4 1 0,-3-3-1 0,3 6 1 16,-3 4 5-16,1 1-6 0,2 2 6 0,-5-4-5 0,2-2 5 16,-1 4-4-16,0 2 5 0,0 0-3 0,0 4 4 15,0-5 3-15,-7-6 0 0,1 3 5 0,0 1 15 0,-4 2-43 16,6 7-28-16,-7-3-10 0,2 0-107 0</inkml:trace>
  <inkml:trace contextRef="#ctx0" brushRef="#br0" timeOffset="115817.7">3133 14822 442 0,'-7'-7'30'0,"1"0"122"0,-1 1-148 0,3-1 0 0,-1 4 3 0,-1-3-4 15,3 6-1-15,-4-2 15 0,6-1 4 0,-3 0 0 16,4 3-5-16,0 0 26 0,0 0-6 0,1-9 12 16,2 3-15-16,2 6-22 0,1-2-4 0,-3 2-4 15,3 0-4-15,0 0 3 0,1 1-5 0,1 2 4 16,-2-2 3-16,4 0-11 0,-2 2 10 0,1-2-12 0,1 4 0 16,2-1 10-16,0 0-11 0,1 4 11 0,0-5-1 15,1 2-1-15,0 1 12 0,2-4-11 0,4 3 0 16,-1-1 17-16,3-1-11 0,2 0 16 0,6 0 7 0,0 0-14 15,1-4 11-15,7 0-14 0,-2-1-1 0,1 0 10 16,3-1-12-16,0-1 13 0,2-4 4 0,-1 1 3 16,5 1 18-16,-1-1-14 0,1 2-6 0,6 0 2 15,2-4-18-15,-7 3 14 0,5-1-16 0,-11 3 0 16,1 0 1-16,-5 1-3 0,-1-1-12 0,1 1 11 16,-3 0-2-16,-2 0 7 0,3 0-4 0,-3-1-4 15,0 1 3-15,-3-2-3 0,-4-1-5 0,-1 2 11 16,-6 1-11-16,-2 2 11 0,0-3-8 0,0 0 4 15,-4 1 2-15,1 0-1 0,-2 0-6 0,-2 3 4 16,0-2-7-16,-2 1 7 0,-1 1 5 0,1 0-9 0,0 0 13 16,-4 0-14-16,0 0-19 0,-3 0 14 0,0 0-40 15,0 0 29-15,0 0-58 0,1 0-84 0,-1 0-33 0,2 0-30 16,-2 0-170-16</inkml:trace>
  <inkml:trace contextRef="#ctx0" brushRef="#br0" timeOffset="116064.78">4398 14611 789 0,'-11'-5'131'0,"-2"-1"-38"0,6 3 14 0,1 1-26 0,-4-1-31 0,7 3-16 0,3 0-13 0,0 0 5 0,0 0-8 15,0 0-3-15,2 8 8 0,3-4-5 16,4 1 13-16,5 1-23 0,2-1 4 0,4 2-10 0,3 0 5 0,2 0-6 16,0-1 1-16,2 0-2 15,1 0-11-15,-2 1 23 0,0 2-14 0,0-1 17 16,-2 2-1-16,-2 0-17 0,-4 0 8 0,-1 3-11 0,-3 0 1 15,-8 2 5-15,0 0-9 0,-4 1 8 0,-2 2 0 0,-2-1 1 16,-4-1 13-16,-5-1-9 0,-2-3-10 0,-2 2 24 16,-4-2-15-16,2 1 21 0,0-1-18 0,-1-1 3 15,1 0-23-15,3-1 7 0,0-2-83 0,3 2-188 16</inkml:trace>
  <inkml:trace contextRef="#ctx0" brushRef="#br0" timeOffset="116711.65">4398 15404 469 0,'2'-11'536'0,"1"2"-217"0,-3 1-304 0,3 3 4 0,3 2-28 0,1 2-4 0,5 1-1 0,0 3-2 0,0 0-3 0,2 1 12 16,2 0-3-16,0 1 5 15,2 0-4-15,1 1 5 0,3-1 5 0,1 0-2 0,3 0-11 0,5-2 16 16,-1 0-12-16,7-1 15 0,1 0-2 15,8-1 7-15,6-1 14 0,3-2-7 0,4 0 17 0,3 0 4 16,5-1-7-16,1 2 8 0,4-3 3 0,2 2-14 0,0-1 5 16,0-1-9-16,6 2-9 15,-1-1-3-15,2-1-7 0,-1 1 4 0,-6-1 3 0,1 0-6 0,-3 3 9 16,-9 1-10-16,0-1-1 0,-5-1 1 16,-9-1-7-16,-2 0 6 0,-7 0 5 0,-4 1-9 15,-3 0 8-15,-3 2-9 0,0-2 0 0,-2 0 7 16,-7 2-8-16,0-3 7 0,-5 1 0 0,0 1-7 15,-4 1 2-15,-5-1-4 0,-7 1 2 0,0 0-25 0,1 0 2 0,11-1-13 16,-12 1 0-16,0 0-34 0,0 0-17 0,0 0-6 16,-12-4-30-16,5 2-20 15,-5 0-32-15,2-2 1 0,-4 0-64 0</inkml:trace>
  <inkml:trace contextRef="#ctx0" brushRef="#br0" timeOffset="116940.59">6301 15294 50 0,'-15'4'79'0,"2"0"48"16,-2 1-9-16,2-4 27 0,1 1-5 0,0-2-27 0,3 1 2 15,2 1-11-15,0 0-24 0,3 0-11 0,0 0-14 0,3 0 10 0,1 0-11 0,0 1-14 16,0-3 10 0,6 3-9-16,-1-2 8 0,5 0-22 0,3 2-8 0,2-2-2 15,4 1-3-15,1-1-6 0,2-1 9 0,2 0-11 16,4 0-17-16,-3 1 21 0,4 0-12 16,-1 1 17-16,-7 1-7 0,1 1-11 0,-5 1 4 0,-2-1-4 0,4 1 10 0,-11 1-13 0,-2 1 0 15,-2 2-4 1,-5 1 3-16,0 0-2 0,-1 1 6 0,-5 2-3 0,-6 1 6 15,-2 0 3-15,-6 0-6 0,1 1 6 0,-3-3 14 0,-3 1-12 0,2-2 12 0,-3-1-14 16,5 0 12-16,1-1-15 0,0 1 1 16,5-1-7-1,1-1-20-15,3-1-172 0,2-1-131 0</inkml:trace>
  <inkml:trace contextRef="#ctx0" brushRef="#br0" timeOffset="117428.27">7333 15727 195 0,'-2'-6'162'0,"2"-1"-6"0,0-1-7 0,6-1 6 0,-4 0-32 0,5 4-21 0,0-3-11 0,1 1 4 0,3-1-25 0,0 2-21 0,-2 2-9 0,3 0-1 16,-3 2-24-16,5 0 17 0,5 1-18 0,-1-1 17 0,3 3-15 15,1 0-8-15,-3 0 8 0,6 0-11 0,1 0-2 16,2 0 14-16,5 0-12 0,4 1 13 0,4 0-5 0,7 0-9 16,-1 0 9-16,6-2-9 0,-3-5 6 0,3 3-2 15,0-1-5-15,2 1 4 0,3 1 4 16,1-2-8-16,1 2 8 0,5-1-8 0,-3 2 4 0,-2-2-3 16,-3 2 4-16,-5-1-3 0,-3-1-1 0,-1 1 0 15,-8-1-1-15,1 1 2 0,-6-3-2 0,-3 3 2 16,2-1 3-16,-6-1 1 0,-1 4 2 0,-4-3-17 15,-1-1-4-15,-1 2-3 0,-2-3-11 0,-1 3 8 16,-1-1-21-16,-2 0 16 0,-1 1-22 0,-4-4-31 16,0 1 0-16,0-1-20 0,0-3-51 0,-1 3-19 15,-4-3-48-15,-1 1 16 0,-2-1-72 0</inkml:trace>
  <inkml:trace contextRef="#ctx0" brushRef="#br0" timeOffset="117712.93">9027 15467 227 0,'-10'-6'124'0,"-1"1"0"16,-2 1-17-16,2 0 16 0,-4 1-16 0,5 2-8 0,-2-1 2 15,1 1-3-15,2 1-19 0,0 0-1 0,2 0-19 16,3 2 14-16,0 0-18 0,3 0-13 0,0 1 7 0,1 1-10 16,0 1-6-16,3 1-9 0,3 1-6 0,2 2 3 0,3-1-1 15,3 0-14-15,3-1 3 0,2 1-8 16,3-2-5-16,2 1 10 0,1 1-7 0,-1-2 9 16,0 1-4-16,-2 0 1 0,-2-2 5 0,-2 1-5 15,1 1 4-15,-10 0-9 0,3 2 2 0,-10-1-2 16,0 1 3-16,-3 3 1 0,-3-3 0 0,-6 3 0 15,-4-1 9-15,-6 0-8 0,-4-2 2 0,-1 1-5 0,0 1 3 0,-4-4 2 16,1 2-5-16,3-2 5 0,0-1 5 0,5 1-12 16,2 1 7-16,4 2-10 0,3-4-8 0,-1 1-109 15,5-1-86-15,1 1-22 0,4 2-364 16</inkml:trace>
  <inkml:trace contextRef="#ctx0" brushRef="#br0" timeOffset="118238.37">7322 16754 1373 0,'6'-14'2'0,"-2"1"1"0,6 5-10 0,-3 0 7 0,1 3-2 0,6 2-1 0,-1-2 2 0,4 1-2 15,-1 1 0-15,3-1-7 0,1 1 2 16,2 0-2-16,4 0 16 0,2 1 3 0,0 1 6 0,1-1-4 16,1 2-4-16,3 0 7 0,1 1-2 0,4 2 5 0,3-2-3 15,1 2-5-15,0-1 5 0,7 2-4 0,-4-3 2 0,6 1 6 16,0 0-1-16,0-2 5 16,5 2 4-16,1-1-8 0,8-1 4 0,2-2-3 15,7-2 2-15,0 0 7 0,3 0-1 0,2 0 4 0,-2-1-8 0,2-3-3 16,-9 1 0-16,-1-1-1 0,-5 2-17 0,-4 0 15 0,-6 0-16 15,1 1 19-15,-1-5-9 0,-3 2-5 0,-2-2 7 16,-10 1-6-16,-5 0 6 0,-8 0-8 16,0 2-1-16,-4-1-3 0,-3 1-1 0,-1 1-8 0,-1-2-5 0,-4 2 0 15,1-2-10-15,-3 4-5 16,-4-2-5-16,1 1-2 0,-6 0-14 0,0-2-51 16,0 3-16-16,2-3-14 0,-1 1-56 0,1-1-26 0,1 0-33 15,-5 0 7-15,-1 0-25 0</inkml:trace>
  <inkml:trace contextRef="#ctx0" brushRef="#br0" timeOffset="118501.18">9470 16426 37 0,'-11'0'61'0,"-2"1"21"0,1-1-9 16,3 1 16-16,0 4-3 0,1-4-8 0,1 1 4 15,2-2-3-15,1 1 7 0,0 2-19 0,1-2 4 0,3-1-7 16,0 0 2-16,0 0-10 0,0 0 6 0,0 0-6 16,0 0 2-16,1 9 4 0,5-6 1 0,-1 1 2 15,4-1-12-15,3-1-22 0,1 3-9 0,5-1 1 0,0-1-15 0,1 0 7 16,4 0-4-16,0 0 6 0,6 1-6 0,-5 0-11 15,-7-3 2 1,1 1-2-16,-8-1-4 0,0 0 10 0,1 3-7 16,-3-1 8-16,2 1-5 0,-10 1-5 0,0-1 8 0,-5 2-6 15,-7 1 10-15,-1 0-9 0,1 4-1 16,-7-2-1-16,0 1 16 0,-8 1-4 0,-1-1 10 0,4 2-10 0,0 0-1 0,5 1 2 0,-2-2-13 16,2 1 9-16,2-1-1 0,3 2-4 0,2 0 11 0,2 0-10 31,1 2 8-31,4 1-70 0,-1-1-120 0,3 2 9 15,3-1-424-15</inkml:trace>
  <inkml:trace contextRef="#ctx0" brushRef="#br0" timeOffset="123588.01">17104 8796 380 0,'-3'-7'318'0,"1"1"-113"0,-2 2-136 0,1 2-8 0,0 0-18 0,3 2-19 0,0 0-18 0,0 0 8 15,0 0-6-15,0 0-8 16,14-4 8-16,-5 2-9 0,0 0-1 0,0 1 8 16,0-2-10-16,-3 1 10 0,2-1 7 0,1 0 0 15,-1 1 13-15,4 0-12 0,0 0 1 0,-1 0-4 16,3 0-2-16,-4 0 1 0,5 0 6 0,-3-1-13 0,2 2 5 15,1 0-8-15,1-1-1 0,-3 1 9 0,0 0-10 16,3-1 10-16,-1 2-4 0,1 0 1 0,-3 0 5 0,2-2-4 0,-2 0 7 16,-3 1-18-16,3-2 5 0,-4 3-11 15,6 0 3-15,-2 0-67 0,1 0-22 0,-2-3-19 0,-2 1-87 16,2-2-96-16</inkml:trace>
  <inkml:trace contextRef="#ctx0" brushRef="#br0" timeOffset="124081.48">17590 8477 859 0,'-21'-20'143'0,"12"6"-127"15,2 0 17-15,7 6-5 16,-2-1 22-16,3 5-22 0,2 1-16 0,-3 3 5 0,0 0-21 0,0 0-7 0,0 0 8 16,4 6-6-16,3-3 6 0,0 1-1 0,1 2-7 0,-3 1 6 15,0 0-3-15,1 0-3 16,-2-1 4-16,4 0-4 0,-4 2-4 15,4 2 24-15,-4 0-7 0,1 2 15 0,3 0 4 0,-5 1-5 16,4 3 7-16,0 2-10 0,1 1-14 0,-1 2 9 16,-2 5-8-16,0-2 12 0,1 0-3 0,-1 1-1 15,-1 0 2-15,1 0-4 0,-1 0-13 0,-1-2 16 0,3 0-8 16,-2-4 13-16,1 0-8 0,-1-3-2 16,1-1 5-16,0-2-5 0,0-1-11 0,0-2 27 15,-1-3-8-15,2 0 18 0,-1-3-8 0,1-3 5 16,0 0-3-16,0-1 5 0,2 0-11 0,-1 0 9 0,2-2-6 15,2-2 8-15,-2-3-6 0,1-3-8 16,0-3 7-16,-2-1-6 0,1-2 7 0,-2-4-17 16,2-1 1-16,-4-3-5 0,4 0 8 0,-3-1-3 0,-1-1-4 15,5-1 3-15,-6-2-4 0,0 3-2 0,4 0 1 16,-6 0-1-16,2 2 0 0,-3 3-2 0,-1 1-1 16,-1 1-1-16,-1 4-10 0,2 2 17 0,2 2-4 15,-4 4 7-15,1 2-16 0,-3 1-1 0,4 4-4 0,0 0 3 16,0 0-15-16,0 0 12 0,-1 0-6 0,-1 0 9 15,-11 11 8-15,8-3-4 0,0 1 11 0,3 4-6 16,0-2 16-16,2 4-19 0,5 1 2 0,-3 1-9 16,2 2 11-16,1 1 7 0,0 1 1 0,-1-3 1 15,4 2-12-15,0-3 18 0,-1-3-6 0,1 0 12 16,-2-2-6-16,4-2-2 0,-2-2 2 0,4-1-2 0,3-4-7 16,-6-1-7-16,4-1-33 0,5-1 8 0,-2-3-104 15,4-1-132-15</inkml:trace>
  <inkml:trace contextRef="#ctx0" brushRef="#br0" timeOffset="124576.26">18391 8469 862 0,'3'-13'140'0,"-3"3"-104"0,0 0 12 0,0 1-15 0,1 2 26 0,-1 3-40 0,0 4 5 15,0 0-18-15,0 0-9 0,0 0-7 0,8-2 1 16,-3 5-1-16,1 0 13 0,-2 0-4 0,-1 1 1 15,-2 2-3-15,0 0-11 0,3 1-3 0,-1 0-2 16,2 1 1-16,0 0 9 0,-4 3 26 0,4 0 6 0,-5 4 7 16,-1 1 2-16,1 1-4 0,-1 2-13 0,1 0 9 15,0 3 0-15,-1 3-11 0,1-1 6 0,0 3-12 16,-3-2-10-16,6 2 13 0,-3-3 0 0,0-1 6 16,1-2 3-16,0-2-12 0,1-1 8 0,-2-4-8 15,2 0 12-15,-2-4-6 0,-3-2 2 0,3-1-4 16,-5-3-2-16,5-4 5 0,0 0-4 0,0 0 6 0,-10 4-4 15,6-7 15-15,2-2-3 0,1-2 7 0,-2-2-20 16,-4-1 0-16,0-2-4 0,-5 0 3 16,3 0-10-16,-3-1 0 0,2 2-11 0,2 1 8 0,-4 2 1 0,-2 4-11 15,0 3 13-15,0 1-14 0,1 3 1 0,2 1 1 16,1 3-9-16,2 2 8 16,3 4-1-16,-2 2 7 0,1 2 5 0,3 0-3 0,2 0 5 0,1 0-4 15,0 0 1-15,3-3-2 0,2 1 15 0,3-4-3 16,1 1 7-16,-1 0-6 0,2-4 9 0,5-1 0 15,-3-4 6-15,3-2-5 0,3-2 1 0,2-1 1 16,2-1-5-16,2-3 2 0,-3-1-22 0,2-2 1 16,2-3-35-16,-4 1 16 0,1 0-83 0,-3-1-115 0,1 0-63 15</inkml:trace>
  <inkml:trace contextRef="#ctx0" brushRef="#br0" timeOffset="124825.53">18699 8609 889 0,'1'-2'87'0,"1"2"17"0,-2 0-5 0,0 0 3 16,0 0-44-16,0 0-35 15,0-1-14-15,0 1-4 0,0 0-32 0,6 1 16 0,-2 5-6 0,0 3 9 16,-1 1 1-16,1 4 8 0,-2 0 5 0,2 1-1 0,0 1 1 0,2 1-6 16,-3 1 1-1,0 0-2-15,2 2 8 0,0-1 2 0,1 3 6 16,-2 0-4-16,-3 0-3 0,0 1 3 0,0-1-8 0,1 0 7 15,3 0-7-15,0-3 4 0,-3-2 2 0,2 1 0 0,-4 1-4 0,0-1 11 16,2-3-3-16,-2 1 6 16,0-3-3-16,1-1-21 0,1 3-24 0,0-5-2 15,2-2-86-15,-3-1-84 0,-1-2-75 0</inkml:trace>
  <inkml:trace contextRef="#ctx0" brushRef="#br0" timeOffset="125167.56">18769 8745 1070 0,'-3'-17'14'0,"1"-2"-10"16,0 1 7-16,4 5-9 0,-4 0-7 0,4 1 12 0,-2 4-11 0,1-4 12 0,1 3-3 16,-1-2-4-16,4 1 5 0,3 2-6 0,-3-1-5 15,2 3 11-15,-3-4-8 16,-4 1 8-16,2-1 1 0,2 1-3 15,-2 1 19-15,2 3-13 0,-4-2 13 0,0 2 6 0,4 1-11 0,-4 0 10 16,0 4-13-16,0 0-24 0,5 3 0 0,3 2-9 0,-3-1 2 0,-3 2 5 16,0 0-1-1,-2 0 2-15,2 2-3 0,-1 3 8 16,2 2 2-16,-1 1-1 0,-2 3-10 0,-2-4 14 16,-1 2-10-16,-3 0 11 0,4 1-1 0,-6 1 9 15,-3 0 8-15,-3-1-4 0,-2-1 1 0,2-2 5 16,-1 0-6-16,3-1 6 0,-3-3-5 0,2 0 5 0,1-2 5 15,0-1-2-15,1 0 4 0,0-1-29 0,-1-2-51 16,1 2 6-16,1-3-164 0</inkml:trace>
  <inkml:trace contextRef="#ctx0" brushRef="#br0" timeOffset="126045.92">19308 8750 407 0,'4'-10'56'0,"2"0"86"0,2 0-66 0,0-1-27 0,2 1-6 0,-5 0-6 0,3 3-33 0,-1 1 5 16,-2 1-12-16,-1 2 10 0,1 0-5 0,2 2-3 0,-3-2 1 16,3 0-4-16,-2 2 6 0,-1-5-1 0,2 3-1 15,-2 0 0-15,0 0-2 0,2 1 5 16,-1-1 3-16,0 2-1 0,-1-4-7 0,3 3 26 16,-3-3-2-16,2-1 12 0,3 3 2 0,-2-5-9 15,3 5 1-15,-1-1-5 0,3 2-10 0,-1 2 5 0,2-2-11 16,-1 3 10-16,-1 1-2 0,-3 5-16 0,4 3 5 0,-4 0-11 15,0-1 1-15,0 3 10 16,0 0-11-16,0 0 11 0,2 2 0 0,-2-3-3 0,0 0 11 0,1-1-11 16,-1-2 0-16,1-1 8 15,1-1-1-15,-3-3 7 0,3 0 19 0,-2-2-6 0,-4-3 14 0,7 0-11 16,-3-2 7-16,3-4-3 0,4-1 2 0,-7-4-1 0,0-1-12 0,2-1-10 16,-5-2-4-16,7 0 2 0,-1 2 5 0,-3 0-15 15,1-1 5-15,-2 5-7 0,-2 1 2 0,-1 1-3 16,2 6-5-16,-1 1 1 0,1 1-12 15,-1 0 11-15,-1 2-2 0,-1 0 6 16,2 2-3-16,-1 3-16 0,0 0-23 0,-1 2 1 16,0 0-89-16,-1 4-89 0</inkml:trace>
  <inkml:trace contextRef="#ctx0" brushRef="#br0" timeOffset="126383.57">19400 9098 1272 0,'-3'-27'207'0,"5"17"-186"0,-2 0 3 0,6 8-19 16,-4-3-19-16,4 4-1 0,3 1-2 0,1-2 3 15,4 6 13-15,-2 0-41 16,2 1-24-16,3 2-9 0,1-3-77 0,4-2 41 16,-2 3-1-16,1-4 14 0,0 3 32 0,-1-3 39 0,5-5 13 0,-3 2 0 0,4-4 10 15,-1 0 7-15,-2 3 2 0,3-2 5 16,-4-1 21-16,8-1 7 0,-1-2 0 0,-1 0-1 16,-1 3-27-16,-2 1 19 0,-2 2-18 15,0-1 16-15,-3 0-29 0,1 2 9 0,-2 0-1 16,3 2 2-16,1 0-24 0,1 0-78 0</inkml:trace>
  <inkml:trace contextRef="#ctx0" brushRef="#br0" timeOffset="126983.12">20660 8177 381 0,'-1'-8'315'0,"-4"-1"-120"0,-1 2-140 0,5 0-9 0,-2 3 33 0,5 2-50 16,-2-1-7-16,0 3-12 0,0 0-7 0,0 0-14 0,0 0 9 15,0 0-12-15,1 0 14 0,-1 1 0 16,1 0 0-16,0 0-1 0,0 0 3 0,14 18-4 0,-13-13 5 16,3 1-7-16,-3 1-14 0,-1-1 21 0,3 1-19 15,-4 3 21-15,-2-3-6 0,2 4 2 0,-2-3 9 16,0 3-6-16,1 2-9 0,-3 0 18 0,3 4-13 15,1 2 17-15,1 2-5 0,3 1-2 0,0 1 10 0,-5 1-10 16,1 2-12-16,4 0 12 0,-4 0-12 0,2 0 14 16,4 3-12-16,-5 0 6 0,2 2 3 0,3 3-1 15,-2-2-9-15,3 2 9 0,-1 2-7 0,-2-2 10 16,-1 2-6-16,-1-4 3 0,-3-3 1 0,-1-1-1 0,0-4-9 16,-3-2 7-16,0-2-6 0,2 1 8 15,-6-2 3-15,1-3-4 0,-3-2 6 0,3-3-8 0,-1-1-6 16,-1 1 17-16,-1-1-4 0,-3-6 11 0,3-1 4 0,-3-3 2 15,-2 0 5-15,2-1-6 0,-4 0-26 16,3-6 31-16,5-2-17 0,-1-2 25 0,3-1-11 0,0-1-8 16,-1 1 5-16,3-3-5 0,1 0 8 15,2-2-16-15,4-4 0 0,1 1-6 0,1-1-15 0,4-1-26 16,-1-1-16-16,1-3-2 0,6 0-35 0,0 3 12 16,2 1-17-16,0 4 13 0,-1 3-7 0,-1 3-70 15,2 3-11-15,0 2-33 0,1 2-104 0</inkml:trace>
  <inkml:trace contextRef="#ctx0" brushRef="#br0" timeOffset="127579.71">21009 8619 1141 0,'-3'-10'24'0,"2"0"-2"0,-4 0-12 0,3 3 11 0,2 7 2 15,0 0-4-15,5-5-28 0,-3 5-5 0,-2 0-7 0,0 0 4 16,3 9 1-16,1-2 16 0,-4 0 4 0,7 1 0 16,-4-2-9-16,0-3 9 0,1 4-8 0,-5-2 7 0,2 0-2 15,0 2-8-15,2-4 3 0,-3 2-7 0,-3 2-1 0,2 1 5 16,2 0 0-16,2 0 2 16,-2 1 11-16,-1 3 11 0,-2 1 2 0,-1 3 0 0,3 0-13 0,1 1 12 15,-1 0-8-15,0 2 9 0,-5 1-14 16,2-1 1-16,-1 0-1 0,4-2 2 0,0 0-3 15,0-3 11-15,3 0-5 0,0-2 8 16,1-2-9-16,1-2 14 0,3-1 0 0,-6-4 3 16,5 0-15-16,1-1 19 0,-3 0-15 0,3-2 17 0,-1-2-8 0,3-2-5 15,1-3 4-15,1 0-6 0,-4-1-2 16,4-1-4-16,-1-1 2 0,-2-5-3 0,4 0 9 0,-5-2-14 16,-4-2 4-16,2 0-7 0,-4 0 7 0,3 3-13 15,-2 3-1-15,-1 4-6 0,2 2 3 0,-4 3-4 16,0 1-5-16,-5 2-2 0,2 1-24 0,-1 3 27 15,0 2-8-15,0 3 14 0,-1 1-3 0,1 4 5 0,1 4 5 0,1-1-2 16,-2-1 11-16,2 1-6 16,2-3 0-16,3 1-2 0,4-2 13 0,1-1 2 0,1-2 9 0,3-4-6 15,-3-1 15-15,2-3-20 0,3-1 15 0,-2 0-17 0,4-3 10 16,1-3-1 0,0-2-7-16,3-4 4 0,1-1-11 0,1-3 10 15,-2-3-5-15,4-1 7 0,-1-3-6 0,-5-4-3 0,3 0-3 16,-7-3 0-16,-1-3-2 0,4 3 0 0,-4 2 7 0,3 4-7 0,-6 5-4 0,-4 2 1 15,-1 5-10 1,-5 3 8-16,0 3-7 0,-3 4-9 0,-3 2-6 0,-1 2 0 16,-1 2 2-16,-3 3 10 0,-1 2 4 0,-2 4-7 15,-1 1-47-15,-4 5-227 0</inkml:trace>
  <inkml:trace contextRef="#ctx0" brushRef="#br0" timeOffset="128337.22">22448 8580 716 0,'4'-12'89'0,"1"1"288"0,-12 4-380 0,4 0 17 0,2 5-14 0,1 2 13 0,0 0-23 16,0 0-9-16,0 0 2 0,-2 0-3 0,1 0 8 0,0 0 1 16,0 0 5-16,-9 10-6 0,13-6-12 15,-1 0 22-15,-2 0-17 0,2 0 19 0,-2 4 4 16,1 4-7-16,0 2 12 0,-1 4-14 0,0 3 2 15,0-3 12-15,-1 3-3 0,0 2 8 0,-2 1-2 0,3 0-5 0,1 0 7 16,-2-2-6-16,1 1-7 0,3-2 23 16,-2-3-14-16,2-3 19 0,2-2-14 0,-2-3-5 15,5-3-2-15,1-1-4 0,1-5-29 0,2-1-32 0,-1-3-41 0,2-5 10 16,1-1-79-16</inkml:trace>
  <inkml:trace contextRef="#ctx0" brushRef="#br0" timeOffset="128484.21">22614 8427 779 0,'-2'-7'127'0,"2"4"-108"0,0 3 5 0,0 0-21 16,0 0-27-16,4-5-9 0,3 8-81 0,1 2 23 15,4 1-249-15</inkml:trace>
  <inkml:trace contextRef="#ctx0" brushRef="#br0" timeOffset="129697.17">22735 8900 1216 0,'-1'-5'195'0,"-4"0"-181"15,2-1 12-15,-3-1-22 0,4 1-4 0,2 3 7 0,2 1-7 16,1 1 9-16,5 0-1 0,-4-4-28 0,3-1-9 0,7-1-10 16,-3-3-46-16,2-2-20 0,7-2-9 0,-2-2 1 0,-6-2 9 15,8-1 29 1,-6 0 21-16,-4-5-4 0,2 4 39 0,-6-2 25 0,1 3 0 0,-4 3 14 16,2 0 29-16,0 6-3 0,-5 1 12 0,4 8-9 0,-3 1-6 0,-1 1-19 15,0 3-21 1,-1 0 9-16,0 4-9 0,1 5-3 0,0 0 13 15,3 4-13-15,3 3-8 0,-1 3 9 0,3 4-7 0,-3 0 8 16,2 2 3-16,-2-2 4 0,1-1 5 16,-1 0-4-16,-2-2-12 0,3 0 9 0,-2-4-15 0,0-1 14 15,-1-1-2-15,-3 0-4 0,-1 2 8 0,-1-3-10 16,-2 1-9-16,-1-3 15 0,-3-1-6 0,-2-3 9 16,-1-1 7-16,0 0 16 0,-1-1 4 0,3-2-1 0,1-4-17 0,1 0 12 0,2-3-8 15,0 0 12-15,3-2 6 16,2-4-3-16,0 0 6 0,5-5-8 0,0-6-13 0,3 0-1 0,1-5-9 0,5 0 6 15,1-4-7-15,2-1 1 16,3-2 1-16,0-5-1 0,2-2-9 0,3-2 6 0,-1-4-5 0,0 1 5 16,0 0-8-16,2 4 2 15,-1 4 1-15,-1 1 1 0,-4 2 0 0,-4 3-1 0,-5 0-2 0,-4 5 0 16,-4 2-3-16,2 1 3 0,-3 2 2 0,0 3-1 16,2-2-14-16,-5 2 14 0,-2 3-11 0,0 1 14 0,0 2-9 15,3 1-3 1,-4 2 6-16,4 0-8 0,-3 1-14 0,-3-1 22 15,0 1-18-15,-1 1 20 0,7 3-4 0,0 0 3 16,-1 0 3-16,0 0-2 0,0-1-10 0,-23-7 9 16,19 10-7-16,0 2 8 0,-3 0-4 0,5 1 1 15,-1 0 2-15,0 3-1 0,1 3 2 0,2 2-4 16,-2 3 0-16,3 1-2 0,3 5-2 0,-3 0 6 16,0 0 1-16,1 2 0 0,-1 0-13 0,1 0 16 15,2 2-9-15,-1 1 12 0,1 2 0 0,5 0 1 16,-5 1-1-16,1-1-2 0,-4-1-9 0,3-2 7 0,0 0 2 15,3-1 2-15,-1-2 11 0,0-1-9 0,1-3 6 16,-2-2-6-16,2-3 7 0,-2-3-4 0,0-2 5 16,3-3-4-16,-3-1 18 0,4-2-6 0,-1-2 0 15,3-1 0-15,0 0 3 0,0-4-7 0,3-1 8 0,0-2-8 16,-2-2-5-16,0-1 2 0,0-2-7 16,-2-3 6-16,3 1-19 0,-2 1 10 0,-3 2-7 15,-1 3 7-15,-2 1-9 0,-2 4-7 0,1 2 5 16,-3 1-5-16,0 0-2 0,0 0-9 0,-1 5 0 0,0 3-1 15,1 1 11-15,-2 2 1 0,1 1 5 0,-1 1-3 16,-2 1 1-16,4-2 13 0,0 0-9 0,2-3 11 16,0-1 4-16,0-1-4 0,-2 0 9 0,1 0-10 15,-1-1-1-15,1-4 9 0,3-1-6 0,-1-3 7 0,3-1 9 16,-1-1-15-16,1-2 10 0,-1 0-12 0,2-3 5 16,1-1-10-16,1 0 3 0,-2-2-4 0,-1-1 1 0,1-4-4 15,-4 0-5-15,2-2 3 0,-1 0 7 0,0 1-13 16,-3-3 4-16,1 1-9 0,-1 2 4 0,-1 1 3 15,1 3 4-15,-1 6-3 0,0 0-11 0,0 8 8 16,0 0-13-16,0 0 11 0,0 0-20 0,-11-2 2 16,6 10 3-16,0-1 0 0,0 3 13 0,2 2 11 15,-3 0-1-15,3 0 3 0,-1 1-4 0,1-1 7 0,2 0 1 16,-1 0 1-16,1-3-9 0,1-2 14 0,3 0-10 16,-3-2 12-16,2-1-7 0,0-1 4 15,2-2 9-15,0 0-6 0,1 0 2 0,-1-2-4 0,1-1 0 16,2-1 1-16,-2 0-1 0,2 0-6 15,-1-1 0-15,2-1-1 0,-1 0 7 0,1-1-10 16,-2-1 0-16,0-2-4 0,3 0 0 0,-2 1 0 0,-1-2 2 16,1-1-2-16,-3-1-6 0,0-2 14 0,0 0-10 15,2 1 12-15,1-3 4 0,-2-1-13 0,3 1 11 16,-4 0-14-16,-1 1 2 0,-2-1 7 0,2-1-3 0,-2 2 4 16,-1-3-2-16,3 7-2 0,-3-3 0 0,0 2 0 15,5-1 11-15,-5 1-15 0,0 0-1 0,0 1-5 16,-5 1 6-16,3 0 2 0,1 3 0 15,0 2-3-15,1 5-18 0,0 0 12 0,0 0-8 0,0 0 9 16,0 0-7-16,0 0 4 0,-7 7 6 0,4 0-4 16,3 1-7-16,0 2 23 0,0 1-13 0,0 1 18 15,0-1-4-15,2 2-58 0,-1-1-32 0,-1 0-16 0,0 2-115 0,1-1-77 16</inkml:trace>
  <inkml:trace contextRef="#ctx0" brushRef="#br0" timeOffset="131737.99">23220 9036 1040 0,'2'-13'100'0,"-2"0"-63"0,6 1-18 0,-5 1 1 0,-1-1 5 0,5 3-6 0,-1-4-2 0,6 3-2 0,-1-2-17 0,-3-1 6 0,4 0-11 15,-8-2 10-15,9-1 1 0,-3 1-8 16,0-1 10-16,1-3-13 0,-7-1-12 0,4-1 22 0,-1 0-15 16,-2 1 19-16,3 0-10 0,-3 2 5 0,-2 0 4 0,1 1-1 0,-3 2-4 15,-2 2 7-15,0 6-4 16,-4-1 6-16,4 5 2 0,1 2-7 0,-5-5 4 0,4 7-8 0,-9 1-13 0,0 1 2 16,4 5-12-1,-1-2 10-15,7 4 3 0,-3 1 1 0,-2 0 4 16,-2 3-6-16,0 0-10 0,5 4 15 0,0 1-10 0,3 2 12 0,-5-1 5 0,-1 3-2 15,5 2 6-15,0-1-6 16,-2 1-5-16,4-1 17 0,-2 0-3 0,0-3 9 0,2-1 3 0,2-1-11 0,-3-2 9 16,5 2-11-16,1-5 1 0,-5-1 7 15,7 2 2-15,-3-2 2 0,-4 0-1 0,9-3 7 16,-1-4-3-16,1-1 6 16,4-3-3-16,-6-2 8 0,8 0-14 0,-5-6 12 0,2-3-23 15,4-4-1-15,-7-2 2 0,3-4-2 0,0 1-2 0,2 0-6 0,-1-5 0 0,-4 1-3 16,0-4-4-16,-2 0 2 0,-2-3-2 15,-4 1 3-15,-1 0 8 16,-2 1-10-16,-2 3 2 0,-1 2-7 0,-2 1 6 0,3 7-6 16,-2 2 5-16,0 4-6 0,2 5 6 0,-3 2-14 15,2 1-4-15,0 2-1 0,0 3 12 16,-1-1-5-16,2 4-18 0,-3 0-3 0,6 1-84 16,1 1-8-16,-3-2-34 0,7 3 13 0,-4-3-37 15,3 1 47-15,8 1 39 0,-5 0-9 0,2 2 81 0,3 1 30 16,-4 1-3-16,-1 0 12 0,1 2 23 0,-2 0 43 15,-2 2 18-15,3 0 2 0,-1-4 1 0,0 1-4 16,0-1-13-16,-3-1 11 0,4 0-11 0,-2-3-10 16,2 1 2-16,1-1-5 0,-1-3-15 0,0-3-2 15,-1-3-7-15,3-2 7 0,0-2 6 0,0-2-17 16,2 0 0-16,1-3-8 0,2-4-18 0,-2-2 14 16,3-2-3-16,-3-5 6 0,2-2-18 0,2-6 3 0,-1 0-5 15,1-7 5-15,-2-2-2 0,-3-4-7 0,-4-6-1 16,3 5-1-16,-1-1 3 0,-1 6 1 0,2 4 5 15,-4-3-1-15,3 2 17 0,-3-1-3 0,3 0-2 16,-8 3-2-16,7 1-20 0,-3 4 2 0,0 4-3 16,2 2 2-16,-6 0-9 0,2 7 9 0,-2 0-10 0,-5 6 10 15,3 2-9-15,1 3-7 0,-6 1 5 0,3 1-7 16,-1 1-8-16,-2 1 7 0,7 1-6 0,-6 2 7 16,2 3 9-16,-1-1-2 0,-2 1 4 0,2 2-7 15,0 0-13-15,0 4 18 0,1-2-8 0,-1 5 10 16,2 2-6-16,1 3 0 0,-1 2 7 0,3 3-5 0,-4 0-9 15,4 4 20-15,0 1-6 0,-1 2 12 0,1-1-11 16,0-1 6-16,-4 1-2 0,5 1 4 16,2-2-8-16,-3 4 12 0,2-1-1 0,4 0 7 0,-5 2-6 0,4-4-2 15,5-2 1-15,-9-2 0 0,2-3-3 0,2-5 20 16,-3-2-17-16,6-5 19 0,-3-3-9 0,-1-3 6 16,2-5 9-16,-6-1-6 0,8-1-4 0,-5-4 5 15,4-3-2-15,3-3 5 0,2-1-10 0,-1-4-4 16,-1-4-8-16,-1-3 6 0,-1-3-12 0,3-4 4 15,0-3-3-15,-1-3 4 0,1-2-8 0,-3 1 1 16,2 0 0-16,-2 4 1 0,-2 0-8 0,0 2 10 16,0 1-11-16,-2 0 10 0,0 4 0 0,3 5-9 0,-4 5 5 15,0 4-8-15,-1 2 13 0,-2 4-15 0,0 0 8 16,0 6-15-16,0 0-10 0,0 0 3 0,0 8-4 16,-2 0 4-16,-2 1-1 0,2 4 20 0,-1 3 0 0,0 3 7 15,1 2-3-15,2 1 0 0,-1 0-1 0,-1 1 2 16,2-1 9-16,3 4-10 0,-1-2-1 0,4 2-4 15,-3-3 8-15,2 3 2 0,-2 0 5 0,0-3-4 16,1 2-8-16,-2-4 11 0,1-5-9 0,1-2 11 16,-1-3 3-16,1-2 2 0,-2-2 7 0,1-2-6 0,5-1 29 15,-8-3-1 1,11-4-44-16,-5-2 15 0,1-2 3 0,0-3-1 0,1-2 0 0,1-1-3 0,1-2-12 16,-3-2 7-1,0-1-10-15,-2 3 0 0,0 1 0 0,1 4-10 0,-1 4 9 0,-1 3 1 0,0 4-22 16,-3 0-2-16,2 2-7 0,-2 0 16 15,2 3-3-15,-2 5 13 0,-1 4-12 0,0 2 14 0,-3 2 5 16,-1 0-8-16,2 2 7 0,-3-2 7 0,4-1 0 16,1 0 9-16,1-3-9 0,0-2 1 0,1-1 6 15,3-2 5-15,-3-4-1 0,-2-6-1 16,0 0-2-16,0 0 0 0,12 1 3 0,-4-5 5 0,0-3-16 0,-2-1 1 16,4-2-4-16,-3-3 12 0,1-1-9 0,3-3 7 15,-7 0-8-15,4-2 6 0,-1-2-13 16,4-1 4-16,-3-2-5 0,-1 0 2 0,1 4 0 0,-1 2-5 15,2 3 4-15,0 3-12 0,-4 4 4 0,-3 3-8 0,-2 2 6 16,-2 2-12-16,1 3 2 0,3 4 7 0,4 3-3 16,-2 4 15-16,2 2-9 0,1 0 8 0,-3 2-7 15,7 1 12-15,-5 0 0 16,1 0-1-16,1-2 2 0,-4 0 11 0,1-3-11 0,0-1 1 0,1-2-3 16,-2-3 16-16,2-1-6 15,-3 0 6-15,1-2-7 0,0-2 10 0,-3-2-7 0,3-2 7 16,-3-2-8-16,0-2-2 0,2-1-1 0,0-1-1 0,1-2 1 0,1-2-4 15,2-1 3 1,-3-1-2-16,1-3 3 0,3 0-7 0,-3-2 0 0,2 0-3 0,1 3 2 0,1-3 3 0,1 8-8 16,0 0-1-1,-4 5-4-15,1 4-4 0,0 2 0 0,0 1 0 0,-1 2 0 0,1 0 3 16,-1 5-7-16,-1 1 7 0,2 2-6 0,0 1 14 0,-3 0-3 16,4 2 4-16,-3 1-2 0,-1-1 8 0,1 1-6 15,0-4 2-15,0 1-4 0,-2-1 9 0,1-2-5 16,-3 0 2-16,0-1-2 0,1-2 4 0,1 0 3 15,-3-2-4-15,0 0 4 0,0-2-2 0,1-1 2 16,-1-1 5 0,0 0-4-16,0 0-8 0,0 0 13 0,0 0-4 0,0 0 10 0,0 0-13 0,0 0 2 0,0-1-7 15,0 0 6-15,0 0 0 0,5-24-4 0,-6 18 7 16,-1 1-5 0,2-5 1-16,1 3-4 0,-1-1-1 0,5 1 2 15,-2 0 11-15,2-2-17 0,0 3-1 0,0 0-6 16,2 0 14-16,0 1-7 0,1 2 8 0,-3 1-8 0,0 1 9 0,0 2-13 15,1 0 3-15,-1 0-6 0,-2 2 10 0,-3-2-3 0,0 0 1 0,0 0-2 16,1 1-2-16,0 0 6 0,1 0 1 0,-1 0 2 16,-1 0-3-16,1 0 3 0,0 0-2 0,-1 0 4 15,0 0 6-15,0 0-11 0,0-1 6 0,0 0-7 16,0 0 3-16,0 0 0 0,0 0-7 0,0 0 4 0,0 0-9 16,0 0 5-16,0 0 2 0,0 0 0 0,0 0 3 15,-10 8-3-15,10-2-1 0,0 0 0 0,0 4 7 0,0-1-9 31,1 1 8-31,2 3-8 0,3-2 11 0,1 3-1 0,-1-2 1 0,-2-3 0 0,1 0 7 16,2-1 0 0,-2-2-3-16,7-2 1 0,-3-2-5 0,-1-1 0 15,6-2 4-15,-3-2-3 0,-1-2 2 0,2-3-3 16,-2-2-1-16,-2-2 1 0,1-2 2 0,-1-2-2 16,1-2 0-16,1-2-1 0,-2-3-7 0,-1 1 10 15,0-1-6-15,-2 1 8 0,1 3-13 0,0 2 2 0,-2 1 2 16,0 5 1-16,-1-1 0 0,-1 4-2 0,1 2-5 15,-1 4 1-15,-1 2 0 0,-1 0-15 0,0 0 5 16,0 0-8-16,-2 7 21 0,1 0-13 0,1-1 3 16,0 2-7-16,-2 1 20 0,2 2-8 0,0-1 15 15,2 0-13-15,-2-2 6 0,2 0 4 0,1 0 3 0,1-1 2 16,1-3 3-16,-2 1 1 0,0-1-6 0,2 0 5 16,-3-2-2-16,3-2-3 0,-2-5-3 0,4 3 0 15,-3-3-5-15,1-2-87 0,2 2-51 0,-2-5-21 16,0 2-224-16</inkml:trace>
  <inkml:trace contextRef="#ctx0" brushRef="#br0" timeOffset="131928.99">23714 8546 1672 0,'3'-8'32'0,"2"2"12"0,-1-3-2 0,7 7-3 0,7 1-52 0,9 1-3 16,5 2-37-16,8-1 15 0,9-1-79 0,2 3-143 16,9-2-116-16</inkml:trace>
  <inkml:trace contextRef="#ctx0" brushRef="#br0" timeOffset="132722.04">17541 9424 455 0,'0'-5'511'0,"3"1"-219"0,1 2-298 16,-1 0 6-16,7 3-8 0,1 1-7 0,-2 1 12 0,6 2-13 0,2-2 4 0,4 0 15 16,4-1-11-16,5 0 13 15,2 0 2-15,0 1-7 0,1-2 10 0,4 0-11 0,0-5 1 0,4 1 4 16,5-1-1-16,7-2 1 0,-1 3-5 0,4-4 3 0,-4 1 1 15,-3 0 3 1,-3-1-5-16,3 2 15 0,-5-2-13 0,2-1 14 0,-1 2-3 0,-3 0-2 16,0-1 5-16,-2 1-8 0,-2 0-17 0,-5 0 20 0,1 1-13 15,-3-2 15-15,-4 3-1 0,0 0-16 0,1 0 8 16,-9 3-12 0,3-2-5-16,-3 2-110 0,-2 0-69 0,0 0-16 0,-3 1-211 0</inkml:trace>
  <inkml:trace contextRef="#ctx0" brushRef="#br0" timeOffset="132899.91">17997 9540 613 0,'-23'-2'90'0,"2"1"82"0,1 0 76 0,1 1-197 16,1-1-3-16,6 3 13 16,5-1-13-16,6 1 14 0,1 0-19 0,5-3-25 0,4 0-5 0,11-1-5 15,10 0-2-15,15-2-9 0,13-3 9 16,10-3-11-16,3-3-5 0,9-2-16 0,5 0-12 0,12-2 3 0,6 0-21 0,7 3-51 15,10 2-110-15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03T02:50:56.60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1-03T02:51:06.1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17673,'16'46'4386,"-16"-46"-4128,0 0-258,15 0-5031,-10-8-645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8/26/2026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1.png"/><Relationship Id="rId5" Type="http://schemas.openxmlformats.org/officeDocument/2006/relationships/customXml" Target="../ink/ink2.xml"/><Relationship Id="rId15" Type="http://schemas.openxmlformats.org/officeDocument/2006/relationships/image" Target="../media/image9.png"/><Relationship Id="rId10" Type="http://schemas.openxmlformats.org/officeDocument/2006/relationships/customXml" Target="../ink/ink3.xml"/><Relationship Id="rId4" Type="http://schemas.openxmlformats.org/officeDocument/2006/relationships/image" Target="../media/image5.png"/><Relationship Id="rId9" Type="http://schemas.openxmlformats.org/officeDocument/2006/relationships/image" Target="../media/image144.pn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customXml" Target="../ink/ink4.xml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0.png"/><Relationship Id="rId7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27.png"/><Relationship Id="rId4" Type="http://schemas.openxmlformats.org/officeDocument/2006/relationships/image" Target="../../clipboard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29.png"/><Relationship Id="rId7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customXml" Target="../ink/ink7.xml"/><Relationship Id="rId7" Type="http://schemas.openxmlformats.org/officeDocument/2006/relationships/image" Target="../media/image3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../clipboard/media/image11.png"/><Relationship Id="rId5" Type="http://schemas.openxmlformats.org/officeDocument/2006/relationships/customXml" Target="../ink/ink8.xml"/><Relationship Id="rId10" Type="http://schemas.openxmlformats.org/officeDocument/2006/relationships/image" Target="../media/image6.png"/><Relationship Id="rId4" Type="http://schemas.openxmlformats.org/officeDocument/2006/relationships/image" Target="../../clipboard/media/image1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customXml" Target="../ink/ink9.xml"/><Relationship Id="rId7" Type="http://schemas.openxmlformats.org/officeDocument/2006/relationships/image" Target="../media/image3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../clipboard/media/image24.png"/><Relationship Id="rId5" Type="http://schemas.openxmlformats.org/officeDocument/2006/relationships/customXml" Target="../ink/ink10.xml"/><Relationship Id="rId10" Type="http://schemas.openxmlformats.org/officeDocument/2006/relationships/image" Target="../media/image6.png"/><Relationship Id="rId4" Type="http://schemas.openxmlformats.org/officeDocument/2006/relationships/image" Target="../../clipboard/media/image10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1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Basic Analysis to Extend </a:t>
            </a:r>
            <a:r>
              <a:rPr lang="en-US" sz="2800" dirty="0" err="1"/>
              <a:t>Caratheodory’s</a:t>
            </a:r>
            <a:r>
              <a:rPr lang="en-US" sz="2800" dirty="0"/>
              <a:t> Axioms for A Control Volume</a:t>
            </a:r>
            <a:endParaRPr lang="en-US" altLang="en-US" sz="2800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5568284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Real Systems are truly Control Volumes!!!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5">
            <a:extLst>
              <a:ext uri="{FF2B5EF4-FFF2-40B4-BE49-F238E27FC236}">
                <a16:creationId xmlns:a16="http://schemas.microsoft.com/office/drawing/2014/main" id="{33AD0045-4EB6-20C2-F62B-0FB554973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2903810"/>
            <a:ext cx="31496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Rectangle 2">
            <a:extLst>
              <a:ext uri="{FF2B5EF4-FFF2-40B4-BE49-F238E27FC236}">
                <a16:creationId xmlns:a16="http://schemas.microsoft.com/office/drawing/2014/main" id="{3717C2B1-82C2-EA02-18DC-0947F4386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192963" cy="609600"/>
          </a:xfrm>
        </p:spPr>
        <p:txBody>
          <a:bodyPr/>
          <a:lstStyle/>
          <a:p>
            <a:r>
              <a:rPr lang="en-US" altLang="en-US" sz="2800"/>
              <a:t>First Law for A CV: Steady State Steady Flow</a:t>
            </a:r>
            <a:r>
              <a:rPr lang="en-US" altLang="en-US"/>
              <a:t> </a:t>
            </a:r>
          </a:p>
        </p:txBody>
      </p:sp>
      <p:sp>
        <p:nvSpPr>
          <p:cNvPr id="74763" name="Rectangle 11">
            <a:extLst>
              <a:ext uri="{FF2B5EF4-FFF2-40B4-BE49-F238E27FC236}">
                <a16:creationId xmlns:a16="http://schemas.microsoft.com/office/drawing/2014/main" id="{1F8DE2DC-9BEF-934D-18CF-21B30CBA6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772400" cy="609600"/>
          </a:xfrm>
          <a:noFill/>
        </p:spPr>
        <p:txBody>
          <a:bodyPr/>
          <a:lstStyle/>
          <a:p>
            <a:r>
              <a:rPr lang="en-US" altLang="en-US" sz="2400"/>
              <a:t>Conservation of mass: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64" name="Object 2">
                <a:extLst>
                  <a:ext uri="{FF2B5EF4-FFF2-40B4-BE49-F238E27FC236}">
                    <a16:creationId xmlns:a16="http://schemas.microsoft.com/office/drawing/2014/main" id="{5B10A76F-FD15-13B4-A08F-7ED7E12A4A3B}"/>
                  </a:ext>
                </a:extLst>
              </p:cNvPr>
              <p:cNvSpPr txBox="1"/>
              <p:nvPr/>
            </p:nvSpPr>
            <p:spPr bwMode="auto">
              <a:xfrm>
                <a:off x="1058483" y="2297925"/>
                <a:ext cx="6546850" cy="776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4" name="Object 2">
                <a:extLst>
                  <a:ext uri="{FF2B5EF4-FFF2-40B4-BE49-F238E27FC236}">
                    <a16:creationId xmlns:a16="http://schemas.microsoft.com/office/drawing/2014/main" id="{5B10A76F-FD15-13B4-A08F-7ED7E12A4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8483" y="2297925"/>
                <a:ext cx="6546850" cy="7762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65" name="Rectangle 13">
            <a:extLst>
              <a:ext uri="{FF2B5EF4-FFF2-40B4-BE49-F238E27FC236}">
                <a16:creationId xmlns:a16="http://schemas.microsoft.com/office/drawing/2014/main" id="{26D8157A-C1E4-D0AC-7753-D565FF7CF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581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First Law: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767" name="Object 3">
                <a:extLst>
                  <a:ext uri="{FF2B5EF4-FFF2-40B4-BE49-F238E27FC236}">
                    <a16:creationId xmlns:a16="http://schemas.microsoft.com/office/drawing/2014/main" id="{33C95BE1-6390-D458-BAE4-AE63DF340DF6}"/>
                  </a:ext>
                </a:extLst>
              </p:cNvPr>
              <p:cNvSpPr txBox="1"/>
              <p:nvPr/>
            </p:nvSpPr>
            <p:spPr bwMode="auto">
              <a:xfrm>
                <a:off x="2399950" y="3904593"/>
                <a:ext cx="3533775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767" name="Object 3">
                <a:extLst>
                  <a:ext uri="{FF2B5EF4-FFF2-40B4-BE49-F238E27FC236}">
                    <a16:creationId xmlns:a16="http://schemas.microsoft.com/office/drawing/2014/main" id="{33C95BE1-6390-D458-BAE4-AE63DF340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9950" y="3904593"/>
                <a:ext cx="3533775" cy="777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768" name="Text Box 16">
            <a:extLst>
              <a:ext uri="{FF2B5EF4-FFF2-40B4-BE49-F238E27FC236}">
                <a16:creationId xmlns:a16="http://schemas.microsoft.com/office/drawing/2014/main" id="{711E91A2-5E24-6951-B109-D47DB1999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260475"/>
            <a:ext cx="682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Properties of CV are Invariant: not varying with time.</a:t>
            </a:r>
          </a:p>
        </p:txBody>
      </p:sp>
      <p:sp>
        <p:nvSpPr>
          <p:cNvPr id="74770" name="Text Box 18">
            <a:extLst>
              <a:ext uri="{FF2B5EF4-FFF2-40B4-BE49-F238E27FC236}">
                <a16:creationId xmlns:a16="http://schemas.microsoft.com/office/drawing/2014/main" id="{29802A81-04FD-77EF-A47E-ADF83B8E4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3124200"/>
            <a:ext cx="59286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No accumulation or depletion of mass of a CV.</a:t>
            </a:r>
          </a:p>
        </p:txBody>
      </p:sp>
      <p:sp>
        <p:nvSpPr>
          <p:cNvPr id="74771" name="Text Box 19">
            <a:extLst>
              <a:ext uri="{FF2B5EF4-FFF2-40B4-BE49-F238E27FC236}">
                <a16:creationId xmlns:a16="http://schemas.microsoft.com/office/drawing/2014/main" id="{6E29C1A4-2CE7-7B8E-5262-EA765782F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94510"/>
            <a:ext cx="55386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No addition or removal  of energy for a CV.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461" name="Ink 11">
                <a:extLst>
                  <a:ext uri="{FF2B5EF4-FFF2-40B4-BE49-F238E27FC236}">
                    <a16:creationId xmlns:a16="http://schemas.microsoft.com/office/drawing/2014/main" id="{4DD1ACC6-1236-C935-EED3-4BFE49A9458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65600" y="957263"/>
              <a:ext cx="11113" cy="11112"/>
            </p14:xfrm>
          </p:contentPart>
        </mc:Choice>
        <mc:Fallback xmlns="">
          <p:pic>
            <p:nvPicPr>
              <p:cNvPr id="19461" name="Ink 11">
                <a:extLst>
                  <a:ext uri="{FF2B5EF4-FFF2-40B4-BE49-F238E27FC236}">
                    <a16:creationId xmlns:a16="http://schemas.microsoft.com/office/drawing/2014/main" id="{4DD1ACC6-1236-C935-EED3-4BFE49A9458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56279" y="947943"/>
                <a:ext cx="29754" cy="29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462" name="Ink 14">
                <a:extLst>
                  <a:ext uri="{FF2B5EF4-FFF2-40B4-BE49-F238E27FC236}">
                    <a16:creationId xmlns:a16="http://schemas.microsoft.com/office/drawing/2014/main" id="{E64CC9E2-4350-3B42-D43A-5103BE6A87A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00825" y="6804025"/>
              <a:ext cx="1588" cy="1588"/>
            </p14:xfrm>
          </p:contentPart>
        </mc:Choice>
        <mc:Fallback xmlns="">
          <p:pic>
            <p:nvPicPr>
              <p:cNvPr id="19462" name="Ink 14">
                <a:extLst>
                  <a:ext uri="{FF2B5EF4-FFF2-40B4-BE49-F238E27FC236}">
                    <a16:creationId xmlns:a16="http://schemas.microsoft.com/office/drawing/2014/main" id="{E64CC9E2-4350-3B42-D43A-5103BE6A87A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59537" y="67627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3565" name="Group 38">
            <a:extLst>
              <a:ext uri="{FF2B5EF4-FFF2-40B4-BE49-F238E27FC236}">
                <a16:creationId xmlns:a16="http://schemas.microsoft.com/office/drawing/2014/main" id="{0357C586-0CC4-9B1E-4E19-41C349A1097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3566" name="Group 19">
              <a:extLst>
                <a:ext uri="{FF2B5EF4-FFF2-40B4-BE49-F238E27FC236}">
                  <a16:creationId xmlns:a16="http://schemas.microsoft.com/office/drawing/2014/main" id="{3601D54A-EFAE-D499-3A06-1DDB6D1B6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8" name="Group 8">
                <a:extLst>
                  <a:ext uri="{FF2B5EF4-FFF2-40B4-BE49-F238E27FC236}">
                    <a16:creationId xmlns:a16="http://schemas.microsoft.com/office/drawing/2014/main" id="{61968A3C-F332-71ED-846B-50120E3131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70" name="Group 9">
                  <a:extLst>
                    <a:ext uri="{FF2B5EF4-FFF2-40B4-BE49-F238E27FC236}">
                      <a16:creationId xmlns:a16="http://schemas.microsoft.com/office/drawing/2014/main" id="{4E3B03E8-E32D-897E-BAFA-C8BA136516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80" name="Rectangle 10">
                    <a:extLst>
                      <a:ext uri="{FF2B5EF4-FFF2-40B4-BE49-F238E27FC236}">
                        <a16:creationId xmlns:a16="http://schemas.microsoft.com/office/drawing/2014/main" id="{BFAADF3B-4CE9-CB21-CBBA-2AAE2DB65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1" name="Rectangle 11">
                    <a:extLst>
                      <a:ext uri="{FF2B5EF4-FFF2-40B4-BE49-F238E27FC236}">
                        <a16:creationId xmlns:a16="http://schemas.microsoft.com/office/drawing/2014/main" id="{F078C23A-AE4C-35CE-6E74-633363DCA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1" name="Group 12">
                  <a:extLst>
                    <a:ext uri="{FF2B5EF4-FFF2-40B4-BE49-F238E27FC236}">
                      <a16:creationId xmlns:a16="http://schemas.microsoft.com/office/drawing/2014/main" id="{DE01F7A8-37F2-B5F9-F816-15431BFE5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8" name="Rectangle 13">
                    <a:extLst>
                      <a:ext uri="{FF2B5EF4-FFF2-40B4-BE49-F238E27FC236}">
                        <a16:creationId xmlns:a16="http://schemas.microsoft.com/office/drawing/2014/main" id="{0B5DB62D-F451-28D5-753C-3105527988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9" name="Rectangle 14">
                    <a:extLst>
                      <a:ext uri="{FF2B5EF4-FFF2-40B4-BE49-F238E27FC236}">
                        <a16:creationId xmlns:a16="http://schemas.microsoft.com/office/drawing/2014/main" id="{94190580-F6CC-FE59-9BFF-64DC92253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2" name="Group 15">
                  <a:extLst>
                    <a:ext uri="{FF2B5EF4-FFF2-40B4-BE49-F238E27FC236}">
                      <a16:creationId xmlns:a16="http://schemas.microsoft.com/office/drawing/2014/main" id="{AF6B6816-E31F-9590-A77F-6340781AB9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6" name="Rectangle 16">
                    <a:extLst>
                      <a:ext uri="{FF2B5EF4-FFF2-40B4-BE49-F238E27FC236}">
                        <a16:creationId xmlns:a16="http://schemas.microsoft.com/office/drawing/2014/main" id="{3952C6B1-23A9-703B-A003-F7F978062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7" name="Rectangle 17">
                    <a:extLst>
                      <a:ext uri="{FF2B5EF4-FFF2-40B4-BE49-F238E27FC236}">
                        <a16:creationId xmlns:a16="http://schemas.microsoft.com/office/drawing/2014/main" id="{415AB91A-747B-DD68-C587-6F7D18E192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3" name="Group 18">
                  <a:extLst>
                    <a:ext uri="{FF2B5EF4-FFF2-40B4-BE49-F238E27FC236}">
                      <a16:creationId xmlns:a16="http://schemas.microsoft.com/office/drawing/2014/main" id="{84D89A1F-175C-B200-C452-367D791ACC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4" name="Rectangle 19">
                    <a:extLst>
                      <a:ext uri="{FF2B5EF4-FFF2-40B4-BE49-F238E27FC236}">
                        <a16:creationId xmlns:a16="http://schemas.microsoft.com/office/drawing/2014/main" id="{8E44F6CD-17FB-5E98-D7EA-63E508EB46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5" name="Rectangle 20">
                    <a:extLst>
                      <a:ext uri="{FF2B5EF4-FFF2-40B4-BE49-F238E27FC236}">
                        <a16:creationId xmlns:a16="http://schemas.microsoft.com/office/drawing/2014/main" id="{418B6CFD-9159-103C-0B9B-18FF0980C9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D5E6AB-7DC8-84A9-6D50-92B37EC990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3092DE68-7F74-C37E-9BDE-709AFB804430}"/>
                  </a:ext>
                </a:extLst>
              </p:cNvPr>
              <p:cNvSpPr txBox="1"/>
              <p:nvPr/>
            </p:nvSpPr>
            <p:spPr bwMode="auto">
              <a:xfrm>
                <a:off x="3579991" y="5059031"/>
                <a:ext cx="3003552" cy="6153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3092DE68-7F74-C37E-9BDE-709AFB804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79991" y="5059031"/>
                <a:ext cx="3003552" cy="61532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EADC28ED-48B6-C164-A361-B1DBD0E9807A}"/>
                  </a:ext>
                </a:extLst>
              </p:cNvPr>
              <p:cNvSpPr txBox="1"/>
              <p:nvPr/>
            </p:nvSpPr>
            <p:spPr bwMode="auto">
              <a:xfrm>
                <a:off x="630234" y="5988678"/>
                <a:ext cx="3003552" cy="6153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EADC28ED-48B6-C164-A361-B1DBD0E98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234" y="5988678"/>
                <a:ext cx="3003552" cy="6153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540EB16B-43BC-026C-421A-78B2F2F358A6}"/>
                  </a:ext>
                </a:extLst>
              </p:cNvPr>
              <p:cNvSpPr txBox="1"/>
              <p:nvPr/>
            </p:nvSpPr>
            <p:spPr bwMode="auto">
              <a:xfrm>
                <a:off x="4331908" y="5981664"/>
                <a:ext cx="3003552" cy="6153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540EB16B-43BC-026C-421A-78B2F2F35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1908" y="5981664"/>
                <a:ext cx="3003552" cy="61532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4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3" grpId="0" build="p" autoUpdateAnimBg="0"/>
      <p:bldP spid="74764" grpId="0"/>
      <p:bldP spid="74765" grpId="0" autoUpdateAnimBg="0"/>
      <p:bldP spid="74767" grpId="0"/>
      <p:bldP spid="74768" grpId="0" autoUpdateAnimBg="0"/>
      <p:bldP spid="74770" grpId="0" autoUpdateAnimBg="0"/>
      <p:bldP spid="74771" grpId="0" autoUpdateAnimBg="0"/>
      <p:bldP spid="3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E76DD88-90AA-2823-B329-BC87190136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Wind and Hydro Systems are Adiabatic and Isothermal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F2E125-81D2-F959-3633-83AA51F59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85344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Consider a control mass and a control volume containing an ideal gas working between same states and following an isothermal process.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Identify a common process equation valid for both CM and CV. </a:t>
            </a:r>
          </a:p>
        </p:txBody>
      </p:sp>
      <p:grpSp>
        <p:nvGrpSpPr>
          <p:cNvPr id="22532" name="Group 38">
            <a:extLst>
              <a:ext uri="{FF2B5EF4-FFF2-40B4-BE49-F238E27FC236}">
                <a16:creationId xmlns:a16="http://schemas.microsoft.com/office/drawing/2014/main" id="{A44629C4-0063-2E55-9840-0C46F80786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4" name="Group 19">
              <a:extLst>
                <a:ext uri="{FF2B5EF4-FFF2-40B4-BE49-F238E27FC236}">
                  <a16:creationId xmlns:a16="http://schemas.microsoft.com/office/drawing/2014/main" id="{78D1E860-F498-CAFC-FF82-B726E6BB59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6" name="Group 8">
                <a:extLst>
                  <a:ext uri="{FF2B5EF4-FFF2-40B4-BE49-F238E27FC236}">
                    <a16:creationId xmlns:a16="http://schemas.microsoft.com/office/drawing/2014/main" id="{10384B1A-7BE9-710A-F13D-42DF559857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38" name="Group 9">
                  <a:extLst>
                    <a:ext uri="{FF2B5EF4-FFF2-40B4-BE49-F238E27FC236}">
                      <a16:creationId xmlns:a16="http://schemas.microsoft.com/office/drawing/2014/main" id="{6C4BCB5B-94B6-747B-2D46-FE7132E447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48" name="Rectangle 10">
                    <a:extLst>
                      <a:ext uri="{FF2B5EF4-FFF2-40B4-BE49-F238E27FC236}">
                        <a16:creationId xmlns:a16="http://schemas.microsoft.com/office/drawing/2014/main" id="{A80DFB8C-DC4F-F6E7-B0AF-DE0AA6D33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11">
                    <a:extLst>
                      <a:ext uri="{FF2B5EF4-FFF2-40B4-BE49-F238E27FC236}">
                        <a16:creationId xmlns:a16="http://schemas.microsoft.com/office/drawing/2014/main" id="{16137175-253B-1741-81B1-573359AC9E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39" name="Group 12">
                  <a:extLst>
                    <a:ext uri="{FF2B5EF4-FFF2-40B4-BE49-F238E27FC236}">
                      <a16:creationId xmlns:a16="http://schemas.microsoft.com/office/drawing/2014/main" id="{D7F4ED9F-92A3-61BB-FAFC-FD66D34667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6" name="Rectangle 13">
                    <a:extLst>
                      <a:ext uri="{FF2B5EF4-FFF2-40B4-BE49-F238E27FC236}">
                        <a16:creationId xmlns:a16="http://schemas.microsoft.com/office/drawing/2014/main" id="{12339F43-69EF-6C80-4054-FDFB74F6FF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7" name="Rectangle 14">
                    <a:extLst>
                      <a:ext uri="{FF2B5EF4-FFF2-40B4-BE49-F238E27FC236}">
                        <a16:creationId xmlns:a16="http://schemas.microsoft.com/office/drawing/2014/main" id="{06D9F8AC-9340-F67E-7A97-FFF3CA7181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0" name="Group 15">
                  <a:extLst>
                    <a:ext uri="{FF2B5EF4-FFF2-40B4-BE49-F238E27FC236}">
                      <a16:creationId xmlns:a16="http://schemas.microsoft.com/office/drawing/2014/main" id="{AA0CCD4A-9546-CF2D-D3D6-2EB39A7B0A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4" name="Rectangle 16">
                    <a:extLst>
                      <a:ext uri="{FF2B5EF4-FFF2-40B4-BE49-F238E27FC236}">
                        <a16:creationId xmlns:a16="http://schemas.microsoft.com/office/drawing/2014/main" id="{261EFD38-FDBC-B656-CD52-10DC694F05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5" name="Rectangle 17">
                    <a:extLst>
                      <a:ext uri="{FF2B5EF4-FFF2-40B4-BE49-F238E27FC236}">
                        <a16:creationId xmlns:a16="http://schemas.microsoft.com/office/drawing/2014/main" id="{78A57D04-F892-0F7E-8BC6-44DBCCA9C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1" name="Group 18">
                  <a:extLst>
                    <a:ext uri="{FF2B5EF4-FFF2-40B4-BE49-F238E27FC236}">
                      <a16:creationId xmlns:a16="http://schemas.microsoft.com/office/drawing/2014/main" id="{695B199F-F0F4-E4C8-0273-652CA4DC9C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2" name="Rectangle 19">
                    <a:extLst>
                      <a:ext uri="{FF2B5EF4-FFF2-40B4-BE49-F238E27FC236}">
                        <a16:creationId xmlns:a16="http://schemas.microsoft.com/office/drawing/2014/main" id="{8895260B-57BC-3675-A87F-2296A206B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3" name="Rectangle 20">
                    <a:extLst>
                      <a:ext uri="{FF2B5EF4-FFF2-40B4-BE49-F238E27FC236}">
                        <a16:creationId xmlns:a16="http://schemas.microsoft.com/office/drawing/2014/main" id="{559C55EE-FBF4-72F3-1031-9ED7CC4579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96BB9B-23FF-B84D-4260-69C60CFAA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1F78E13-DC08-D7FE-9440-A97EE4D3D7E1}"/>
                  </a:ext>
                </a:extLst>
              </p:cNvPr>
              <p:cNvSpPr txBox="1"/>
              <p:nvPr/>
            </p:nvSpPr>
            <p:spPr>
              <a:xfrm>
                <a:off x="3376060" y="3323437"/>
                <a:ext cx="12094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1F78E13-DC08-D7FE-9440-A97EE4D3D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060" y="3323437"/>
                <a:ext cx="1209434" cy="369332"/>
              </a:xfrm>
              <a:prstGeom prst="rect">
                <a:avLst/>
              </a:prstGeom>
              <a:blipFill>
                <a:blip r:embed="rId3"/>
                <a:stretch>
                  <a:fillRect l="-5556" r="-5051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1B3819-498A-1C27-17AF-CFAD828E0374}"/>
                  </a:ext>
                </a:extLst>
              </p:cNvPr>
              <p:cNvSpPr txBox="1"/>
              <p:nvPr/>
            </p:nvSpPr>
            <p:spPr>
              <a:xfrm>
                <a:off x="3533480" y="4352559"/>
                <a:ext cx="14374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01B3819-498A-1C27-17AF-CFAD828E0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480" y="4352559"/>
                <a:ext cx="1437445" cy="369332"/>
              </a:xfrm>
              <a:prstGeom prst="rect">
                <a:avLst/>
              </a:prstGeom>
              <a:blipFill>
                <a:blip r:embed="rId4"/>
                <a:stretch>
                  <a:fillRect l="-4681" r="-4681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86637D4-C349-41AA-FFCD-DDE8B1F46817}"/>
              </a:ext>
            </a:extLst>
          </p:cNvPr>
          <p:cNvSpPr txBox="1"/>
          <p:nvPr/>
        </p:nvSpPr>
        <p:spPr>
          <a:xfrm>
            <a:off x="304800" y="3733826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there are no chemical reactions or ideal gas remain pure during the entire process.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71AE92-EB7B-4E88-4BDC-EA4513AE2396}"/>
                  </a:ext>
                </a:extLst>
              </p:cNvPr>
              <p:cNvSpPr txBox="1"/>
              <p:nvPr/>
            </p:nvSpPr>
            <p:spPr>
              <a:xfrm>
                <a:off x="1903667" y="4909056"/>
                <a:ext cx="20582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𝑝𝑑𝑣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71AE92-EB7B-4E88-4BDC-EA4513AE2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667" y="4909056"/>
                <a:ext cx="2058256" cy="369332"/>
              </a:xfrm>
              <a:prstGeom prst="rect">
                <a:avLst/>
              </a:prstGeom>
              <a:blipFill>
                <a:blip r:embed="rId5"/>
                <a:stretch>
                  <a:fillRect l="-4438" r="-2959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317A23-2A01-9FD6-581F-2B7CE05D9F93}"/>
                  </a:ext>
                </a:extLst>
              </p:cNvPr>
              <p:cNvSpPr txBox="1"/>
              <p:nvPr/>
            </p:nvSpPr>
            <p:spPr>
              <a:xfrm>
                <a:off x="4800600" y="4909056"/>
                <a:ext cx="17515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𝑝𝑑𝑣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7317A23-2A01-9FD6-581F-2B7CE05D9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909056"/>
                <a:ext cx="1751505" cy="369332"/>
              </a:xfrm>
              <a:prstGeom prst="rect">
                <a:avLst/>
              </a:prstGeom>
              <a:blipFill>
                <a:blip r:embed="rId6"/>
                <a:stretch>
                  <a:fillRect l="-5575" r="-5226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36A4A63-6981-3401-AC7F-2592F961E0F3}"/>
              </a:ext>
            </a:extLst>
          </p:cNvPr>
          <p:cNvSpPr txBox="1"/>
          <p:nvPr/>
        </p:nvSpPr>
        <p:spPr>
          <a:xfrm>
            <a:off x="381000" y="5265576"/>
            <a:ext cx="3927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 done by control mass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0D2935-244D-F0B2-560A-F5C08D0FF399}"/>
                  </a:ext>
                </a:extLst>
              </p:cNvPr>
              <p:cNvSpPr txBox="1"/>
              <p:nvPr/>
            </p:nvSpPr>
            <p:spPr>
              <a:xfrm>
                <a:off x="593179" y="5762984"/>
                <a:ext cx="1644937" cy="841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𝑝𝑑𝑣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0D2935-244D-F0B2-560A-F5C08D0FF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79" y="5762984"/>
                <a:ext cx="1644937" cy="8413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C1CBBF-8A8A-EB3D-6F01-7256FFE44C91}"/>
                  </a:ext>
                </a:extLst>
              </p:cNvPr>
              <p:cNvSpPr txBox="1"/>
              <p:nvPr/>
            </p:nvSpPr>
            <p:spPr>
              <a:xfrm>
                <a:off x="2375316" y="5775553"/>
                <a:ext cx="2309928" cy="841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C1CBBF-8A8A-EB3D-6F01-7256FFE44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316" y="5775553"/>
                <a:ext cx="2309928" cy="8413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31A192-567F-0F24-91C1-1715102415FD}"/>
                  </a:ext>
                </a:extLst>
              </p:cNvPr>
              <p:cNvSpPr txBox="1"/>
              <p:nvPr/>
            </p:nvSpPr>
            <p:spPr>
              <a:xfrm>
                <a:off x="5340140" y="5700532"/>
                <a:ext cx="2471510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𝑅𝑇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31A192-567F-0F24-91C1-171510241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140" y="5700532"/>
                <a:ext cx="2471510" cy="8298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B0BD74D-4FF9-E57B-D864-921ADCC3D896}"/>
                  </a:ext>
                </a:extLst>
              </p14:cNvPr>
              <p14:cNvContentPartPr/>
              <p14:nvPr/>
            </p14:nvContentPartPr>
            <p14:xfrm>
              <a:off x="1211760" y="6161760"/>
              <a:ext cx="110520" cy="70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B0BD74D-4FF9-E57B-D864-921ADCC3D89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02400" y="6152400"/>
                <a:ext cx="129240" cy="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070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4" grpId="0"/>
      <p:bldP spid="5" grpId="0"/>
      <p:bldP spid="7" grpId="0"/>
      <p:bldP spid="10" grpId="0"/>
      <p:bldP spid="11" grpId="0"/>
      <p:bldP spid="12" grpId="0"/>
      <p:bldP spid="14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8FE09-B740-BC85-DE99-3A1A62591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FDA1AA6-3799-A093-4F10-5DEABA98C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Wind and Hydro Systems follow Adiabatic and Isothermal </a:t>
            </a:r>
            <a:r>
              <a:rPr lang="en-US" altLang="en-US" sz="2800" dirty="0" err="1"/>
              <a:t>CoS</a:t>
            </a:r>
            <a:endParaRPr lang="en-US" altLang="en-US" sz="2800" dirty="0"/>
          </a:p>
        </p:txBody>
      </p:sp>
      <p:grpSp>
        <p:nvGrpSpPr>
          <p:cNvPr id="22532" name="Group 38">
            <a:extLst>
              <a:ext uri="{FF2B5EF4-FFF2-40B4-BE49-F238E27FC236}">
                <a16:creationId xmlns:a16="http://schemas.microsoft.com/office/drawing/2014/main" id="{75C51E3C-5E84-777F-7CCD-40CAFD7DD7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4" name="Group 19">
              <a:extLst>
                <a:ext uri="{FF2B5EF4-FFF2-40B4-BE49-F238E27FC236}">
                  <a16:creationId xmlns:a16="http://schemas.microsoft.com/office/drawing/2014/main" id="{9362D060-2BE2-A228-A013-C8A4A8A022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6" name="Group 8">
                <a:extLst>
                  <a:ext uri="{FF2B5EF4-FFF2-40B4-BE49-F238E27FC236}">
                    <a16:creationId xmlns:a16="http://schemas.microsoft.com/office/drawing/2014/main" id="{4A41C2C4-4FE3-7AA6-2EE9-7E3B07292C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38" name="Group 9">
                  <a:extLst>
                    <a:ext uri="{FF2B5EF4-FFF2-40B4-BE49-F238E27FC236}">
                      <a16:creationId xmlns:a16="http://schemas.microsoft.com/office/drawing/2014/main" id="{DAFDC91F-8434-525C-0FD0-0FFC36C2A6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48" name="Rectangle 10">
                    <a:extLst>
                      <a:ext uri="{FF2B5EF4-FFF2-40B4-BE49-F238E27FC236}">
                        <a16:creationId xmlns:a16="http://schemas.microsoft.com/office/drawing/2014/main" id="{268AE537-895E-FE83-7E86-4780E5E18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11">
                    <a:extLst>
                      <a:ext uri="{FF2B5EF4-FFF2-40B4-BE49-F238E27FC236}">
                        <a16:creationId xmlns:a16="http://schemas.microsoft.com/office/drawing/2014/main" id="{ED4F1236-DD78-4FF8-2D3E-AD0922223A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39" name="Group 12">
                  <a:extLst>
                    <a:ext uri="{FF2B5EF4-FFF2-40B4-BE49-F238E27FC236}">
                      <a16:creationId xmlns:a16="http://schemas.microsoft.com/office/drawing/2014/main" id="{D3105D6A-A0AC-E8CC-4357-61680B9477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6" name="Rectangle 13">
                    <a:extLst>
                      <a:ext uri="{FF2B5EF4-FFF2-40B4-BE49-F238E27FC236}">
                        <a16:creationId xmlns:a16="http://schemas.microsoft.com/office/drawing/2014/main" id="{E48FBB5C-54C3-995D-44FA-CA4E683C4F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7" name="Rectangle 14">
                    <a:extLst>
                      <a:ext uri="{FF2B5EF4-FFF2-40B4-BE49-F238E27FC236}">
                        <a16:creationId xmlns:a16="http://schemas.microsoft.com/office/drawing/2014/main" id="{8943F8FE-4EFC-5B1B-6E5A-0739FCE19A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0" name="Group 15">
                  <a:extLst>
                    <a:ext uri="{FF2B5EF4-FFF2-40B4-BE49-F238E27FC236}">
                      <a16:creationId xmlns:a16="http://schemas.microsoft.com/office/drawing/2014/main" id="{BB8D3F1D-EDFB-5415-5B4D-9FDBAC1355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4" name="Rectangle 16">
                    <a:extLst>
                      <a:ext uri="{FF2B5EF4-FFF2-40B4-BE49-F238E27FC236}">
                        <a16:creationId xmlns:a16="http://schemas.microsoft.com/office/drawing/2014/main" id="{1DC35362-F67F-DDA8-1826-C0A545FF7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5" name="Rectangle 17">
                    <a:extLst>
                      <a:ext uri="{FF2B5EF4-FFF2-40B4-BE49-F238E27FC236}">
                        <a16:creationId xmlns:a16="http://schemas.microsoft.com/office/drawing/2014/main" id="{19C61C65-7B7B-B2A1-937D-E8AE335876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1" name="Group 18">
                  <a:extLst>
                    <a:ext uri="{FF2B5EF4-FFF2-40B4-BE49-F238E27FC236}">
                      <a16:creationId xmlns:a16="http://schemas.microsoft.com/office/drawing/2014/main" id="{34721876-1F2B-3C3E-C9B6-04589C7DAC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2" name="Rectangle 19">
                    <a:extLst>
                      <a:ext uri="{FF2B5EF4-FFF2-40B4-BE49-F238E27FC236}">
                        <a16:creationId xmlns:a16="http://schemas.microsoft.com/office/drawing/2014/main" id="{1C580F31-DC40-7E7A-C642-3D66415E57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3" name="Rectangle 20">
                    <a:extLst>
                      <a:ext uri="{FF2B5EF4-FFF2-40B4-BE49-F238E27FC236}">
                        <a16:creationId xmlns:a16="http://schemas.microsoft.com/office/drawing/2014/main" id="{3FC7D9DC-AC26-C367-6E85-9439FAD3B9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FC332337-CDA0-9912-B4ED-D3247F35A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F76A2CD-0DAC-D3E7-5D1A-215713424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3CB2D6-5AC4-A643-8874-9F4BBF7C39DC}"/>
                  </a:ext>
                </a:extLst>
              </p:cNvPr>
              <p:cNvSpPr txBox="1"/>
              <p:nvPr/>
            </p:nvSpPr>
            <p:spPr>
              <a:xfrm>
                <a:off x="3282851" y="1204761"/>
                <a:ext cx="17515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𝑝𝑑𝑣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3CB2D6-5AC4-A643-8874-9F4BBF7C3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851" y="1204761"/>
                <a:ext cx="1751505" cy="369332"/>
              </a:xfrm>
              <a:prstGeom prst="rect">
                <a:avLst/>
              </a:prstGeom>
              <a:blipFill>
                <a:blip r:embed="rId3"/>
                <a:stretch>
                  <a:fillRect l="-5575" r="-5226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78DE176-C4B5-6F51-F55C-C559936B6F27}"/>
              </a:ext>
            </a:extLst>
          </p:cNvPr>
          <p:cNvSpPr txBox="1"/>
          <p:nvPr/>
        </p:nvSpPr>
        <p:spPr>
          <a:xfrm>
            <a:off x="228600" y="1692961"/>
            <a:ext cx="3927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 done by control mass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F2C34D8-220F-06E3-2E82-8EB79DB709ED}"/>
                  </a:ext>
                </a:extLst>
              </p:cNvPr>
              <p:cNvSpPr txBox="1"/>
              <p:nvPr/>
            </p:nvSpPr>
            <p:spPr>
              <a:xfrm>
                <a:off x="4424258" y="1554555"/>
                <a:ext cx="2471510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𝑅𝑇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F2C34D8-220F-06E3-2E82-8EB79DB70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258" y="1554555"/>
                <a:ext cx="2471510" cy="8298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318BDF5-B452-DDD2-B853-D1E38C084A96}"/>
              </a:ext>
            </a:extLst>
          </p:cNvPr>
          <p:cNvSpPr txBox="1"/>
          <p:nvPr/>
        </p:nvSpPr>
        <p:spPr>
          <a:xfrm>
            <a:off x="507578" y="2686294"/>
            <a:ext cx="1372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DD1454-13C1-A59D-4BDA-30B2FBBB5774}"/>
                  </a:ext>
                </a:extLst>
              </p:cNvPr>
              <p:cNvSpPr txBox="1"/>
              <p:nvPr/>
            </p:nvSpPr>
            <p:spPr>
              <a:xfrm>
                <a:off x="2283230" y="2430694"/>
                <a:ext cx="1823641" cy="841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7DD1454-13C1-A59D-4BDA-30B2FBBB5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230" y="2430694"/>
                <a:ext cx="1823641" cy="8413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4F8197-D1EA-1E8E-CFAA-96BE879A100F}"/>
                  </a:ext>
                </a:extLst>
              </p:cNvPr>
              <p:cNvSpPr txBox="1"/>
              <p:nvPr/>
            </p:nvSpPr>
            <p:spPr>
              <a:xfrm>
                <a:off x="4481308" y="2486646"/>
                <a:ext cx="2144561" cy="841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𝑅𝑇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4F8197-D1EA-1E8E-CFAA-96BE879A1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308" y="2486646"/>
                <a:ext cx="2144561" cy="8413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BAD41A-9341-937A-226C-40977BB9383C}"/>
                  </a:ext>
                </a:extLst>
              </p:cNvPr>
              <p:cNvSpPr txBox="1"/>
              <p:nvPr/>
            </p:nvSpPr>
            <p:spPr>
              <a:xfrm>
                <a:off x="2028445" y="3364768"/>
                <a:ext cx="2358017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𝑅𝑇𝑙𝑛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BAD41A-9341-937A-226C-40977BB93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8445" y="3364768"/>
                <a:ext cx="2358017" cy="8298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69ED2E9-044C-E6CD-3CD8-2365AAA73651}"/>
                  </a:ext>
                </a:extLst>
              </p:cNvPr>
              <p:cNvSpPr txBox="1"/>
              <p:nvPr/>
            </p:nvSpPr>
            <p:spPr>
              <a:xfrm>
                <a:off x="4774415" y="3314969"/>
                <a:ext cx="2138727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𝑅𝑇𝑙𝑛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69ED2E9-044C-E6CD-3CD8-2365AAA73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415" y="3314969"/>
                <a:ext cx="2138727" cy="8298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E455CD1E-C318-F3E1-0534-805C5DF8C35D}"/>
              </a:ext>
            </a:extLst>
          </p:cNvPr>
          <p:cNvSpPr txBox="1"/>
          <p:nvPr/>
        </p:nvSpPr>
        <p:spPr>
          <a:xfrm>
            <a:off x="396279" y="4171706"/>
            <a:ext cx="6229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an isothermal </a:t>
            </a:r>
            <a:r>
              <a:rPr lang="en-US" dirty="0" err="1"/>
              <a:t>CoS</a:t>
            </a:r>
            <a:r>
              <a:rPr lang="en-US" dirty="0"/>
              <a:t> executed by an ideal gas;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E80E40-9712-FD36-4DDB-BDB933432FDC}"/>
                  </a:ext>
                </a:extLst>
              </p:cNvPr>
              <p:cNvSpPr txBox="1"/>
              <p:nvPr/>
            </p:nvSpPr>
            <p:spPr>
              <a:xfrm>
                <a:off x="714379" y="4777163"/>
                <a:ext cx="1088567" cy="7477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0E80E40-9712-FD36-4DDB-BDB933432F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9" y="4777163"/>
                <a:ext cx="1088567" cy="7477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C51BE99F-9DCC-FE7A-5FF0-AB16235888AF}"/>
              </a:ext>
            </a:extLst>
          </p:cNvPr>
          <p:cNvSpPr txBox="1"/>
          <p:nvPr/>
        </p:nvSpPr>
        <p:spPr>
          <a:xfrm>
            <a:off x="1837697" y="5550776"/>
            <a:ext cx="6393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sym typeface="Symbol" panose="05050102010706020507" pitchFamily="18" charset="2"/>
              </a:rPr>
              <a:t> </a:t>
            </a:r>
            <a:r>
              <a:rPr lang="en-US" i="1" dirty="0">
                <a:solidFill>
                  <a:schemeClr val="accent2"/>
                </a:solidFill>
                <a:sym typeface="Symbol" panose="05050102010706020507" pitchFamily="18" charset="2"/>
              </a:rPr>
              <a:t>-</a:t>
            </a:r>
            <a:r>
              <a:rPr lang="en-US" i="1" dirty="0" err="1">
                <a:solidFill>
                  <a:schemeClr val="accent2"/>
                </a:solidFill>
                <a:sym typeface="Symbol" panose="05050102010706020507" pitchFamily="18" charset="2"/>
              </a:rPr>
              <a:t>vdp</a:t>
            </a:r>
            <a:r>
              <a:rPr lang="en-US" i="1" dirty="0">
                <a:solidFill>
                  <a:schemeClr val="accent2"/>
                </a:solidFill>
                <a:sym typeface="Symbol" panose="05050102010706020507" pitchFamily="18" charset="2"/>
              </a:rPr>
              <a:t> </a:t>
            </a:r>
            <a:r>
              <a:rPr lang="en-US" dirty="0">
                <a:solidFill>
                  <a:schemeClr val="accent2"/>
                </a:solidFill>
                <a:sym typeface="Symbol" panose="05050102010706020507" pitchFamily="18" charset="2"/>
              </a:rPr>
              <a:t>is co-equivalent of Displacement work.</a:t>
            </a:r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97BAF5-7642-826B-5318-A55E58BD0313}"/>
                  </a:ext>
                </a:extLst>
              </p:cNvPr>
              <p:cNvSpPr txBox="1"/>
              <p:nvPr/>
            </p:nvSpPr>
            <p:spPr>
              <a:xfrm>
                <a:off x="880608" y="6153079"/>
                <a:ext cx="75338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Identify a thermodynamic system for which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𝛿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𝑤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=−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𝑣𝑑𝑝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.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97BAF5-7642-826B-5318-A55E58BD0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608" y="6153079"/>
                <a:ext cx="7533857" cy="461665"/>
              </a:xfrm>
              <a:prstGeom prst="rect">
                <a:avLst/>
              </a:prstGeom>
              <a:blipFill>
                <a:blip r:embed="rId10"/>
                <a:stretch>
                  <a:fillRect l="-121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066A120-1C06-4F11-B8E6-8A6FB0006F32}"/>
                  </a:ext>
                </a:extLst>
              </p:cNvPr>
              <p:cNvSpPr txBox="1"/>
              <p:nvPr/>
            </p:nvSpPr>
            <p:spPr>
              <a:xfrm>
                <a:off x="2379273" y="4886027"/>
                <a:ext cx="18454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066A120-1C06-4F11-B8E6-8A6FB0006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9273" y="4886027"/>
                <a:ext cx="1845456" cy="461665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20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3" grpId="0"/>
      <p:bldP spid="9" grpId="0"/>
      <p:bldP spid="20" grpId="0"/>
      <p:bldP spid="22" grpId="0"/>
      <p:bldP spid="24" grpId="0"/>
      <p:bldP spid="25" grpId="0"/>
      <p:bldP spid="28" grpId="0"/>
      <p:bldP spid="30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>
            <a:extLst>
              <a:ext uri="{FF2B5EF4-FFF2-40B4-BE49-F238E27FC236}">
                <a16:creationId xmlns:a16="http://schemas.microsoft.com/office/drawing/2014/main" id="{DBFEA091-5B80-D9D7-7EC3-34B541D2A6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6400" y="180975"/>
            <a:ext cx="6743700" cy="923925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Onset of Quai-static Process in A CV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59A0ACE5-FAED-7D62-067B-8A85372AB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46000"/>
          </a:blip>
          <a:srcRect/>
          <a:stretch>
            <a:fillRect/>
          </a:stretch>
        </p:blipFill>
        <p:spPr bwMode="auto">
          <a:xfrm>
            <a:off x="3016225" y="3191348"/>
            <a:ext cx="6059511" cy="3330693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10800000" rev="0"/>
            </a:camera>
            <a:lightRig rig="threePt" dir="t"/>
          </a:scene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2">
                <a:extLst>
                  <a:ext uri="{FF2B5EF4-FFF2-40B4-BE49-F238E27FC236}">
                    <a16:creationId xmlns:a16="http://schemas.microsoft.com/office/drawing/2014/main" id="{D8AD74F2-D187-658F-2EE4-486C0E44664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3" name="Ink 22">
                <a:extLst>
                  <a:ext uri="{FF2B5EF4-FFF2-40B4-BE49-F238E27FC236}">
                    <a16:creationId xmlns:a16="http://schemas.microsoft.com/office/drawing/2014/main" id="{D8AD74F2-D187-658F-2EE4-486C0E44664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496D1264-02A5-1564-ACB4-8E2FAB17F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4913"/>
            <a:ext cx="1862138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Flowchart: Direct Access Storage 34">
            <a:extLst>
              <a:ext uri="{FF2B5EF4-FFF2-40B4-BE49-F238E27FC236}">
                <a16:creationId xmlns:a16="http://schemas.microsoft.com/office/drawing/2014/main" id="{ED16F800-2009-64A6-9B2A-37E75F957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436688"/>
            <a:ext cx="3505200" cy="2220912"/>
          </a:xfrm>
          <a:prstGeom prst="flowChartMagneticDrum">
            <a:avLst/>
          </a:prstGeom>
          <a:noFill/>
          <a:ln w="6032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14343" name="Group 38">
            <a:extLst>
              <a:ext uri="{FF2B5EF4-FFF2-40B4-BE49-F238E27FC236}">
                <a16:creationId xmlns:a16="http://schemas.microsoft.com/office/drawing/2014/main" id="{0ABA898F-6158-78EA-096F-DA3580B3A2E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6" name="Group 19">
              <a:extLst>
                <a:ext uri="{FF2B5EF4-FFF2-40B4-BE49-F238E27FC236}">
                  <a16:creationId xmlns:a16="http://schemas.microsoft.com/office/drawing/2014/main" id="{2CBD638B-B2CE-EA3C-026A-AFD2A5CB77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8" name="Group 8">
                <a:extLst>
                  <a:ext uri="{FF2B5EF4-FFF2-40B4-BE49-F238E27FC236}">
                    <a16:creationId xmlns:a16="http://schemas.microsoft.com/office/drawing/2014/main" id="{3152B5E0-C049-B64B-4032-5B5981D980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50" name="Group 9">
                  <a:extLst>
                    <a:ext uri="{FF2B5EF4-FFF2-40B4-BE49-F238E27FC236}">
                      <a16:creationId xmlns:a16="http://schemas.microsoft.com/office/drawing/2014/main" id="{EB72704A-58DD-76F2-5428-17F448B851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60" name="Rectangle 10">
                    <a:extLst>
                      <a:ext uri="{FF2B5EF4-FFF2-40B4-BE49-F238E27FC236}">
                        <a16:creationId xmlns:a16="http://schemas.microsoft.com/office/drawing/2014/main" id="{12594FDF-AD39-D116-5AC3-8E4138EDC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61" name="Rectangle 11">
                    <a:extLst>
                      <a:ext uri="{FF2B5EF4-FFF2-40B4-BE49-F238E27FC236}">
                        <a16:creationId xmlns:a16="http://schemas.microsoft.com/office/drawing/2014/main" id="{187CDDD9-8D9F-6D37-2A60-A255F86AC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1" name="Group 12">
                  <a:extLst>
                    <a:ext uri="{FF2B5EF4-FFF2-40B4-BE49-F238E27FC236}">
                      <a16:creationId xmlns:a16="http://schemas.microsoft.com/office/drawing/2014/main" id="{EB0A5BFE-6516-C90C-12BC-9439D19D64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8" name="Rectangle 13">
                    <a:extLst>
                      <a:ext uri="{FF2B5EF4-FFF2-40B4-BE49-F238E27FC236}">
                        <a16:creationId xmlns:a16="http://schemas.microsoft.com/office/drawing/2014/main" id="{1130A807-3613-3AA4-BC58-630724AADB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9" name="Rectangle 14">
                    <a:extLst>
                      <a:ext uri="{FF2B5EF4-FFF2-40B4-BE49-F238E27FC236}">
                        <a16:creationId xmlns:a16="http://schemas.microsoft.com/office/drawing/2014/main" id="{E7D0CB0E-58C1-65B3-6F1B-115BE4EA59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2" name="Group 15">
                  <a:extLst>
                    <a:ext uri="{FF2B5EF4-FFF2-40B4-BE49-F238E27FC236}">
                      <a16:creationId xmlns:a16="http://schemas.microsoft.com/office/drawing/2014/main" id="{6948607A-209F-125D-327E-FF61F8677E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6" name="Rectangle 16">
                    <a:extLst>
                      <a:ext uri="{FF2B5EF4-FFF2-40B4-BE49-F238E27FC236}">
                        <a16:creationId xmlns:a16="http://schemas.microsoft.com/office/drawing/2014/main" id="{D86B1DC6-0776-CA57-605D-948578C08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7" name="Rectangle 17">
                    <a:extLst>
                      <a:ext uri="{FF2B5EF4-FFF2-40B4-BE49-F238E27FC236}">
                        <a16:creationId xmlns:a16="http://schemas.microsoft.com/office/drawing/2014/main" id="{B34D3E85-0A7A-D750-CF0E-09ACD74CA9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3" name="Group 18">
                  <a:extLst>
                    <a:ext uri="{FF2B5EF4-FFF2-40B4-BE49-F238E27FC236}">
                      <a16:creationId xmlns:a16="http://schemas.microsoft.com/office/drawing/2014/main" id="{303B3FC4-ABE3-29B0-D3CB-524CB28EBC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4" name="Rectangle 19">
                    <a:extLst>
                      <a:ext uri="{FF2B5EF4-FFF2-40B4-BE49-F238E27FC236}">
                        <a16:creationId xmlns:a16="http://schemas.microsoft.com/office/drawing/2014/main" id="{E157FA7E-50A9-B1C5-3B70-D102773A4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5" name="Rectangle 20">
                    <a:extLst>
                      <a:ext uri="{FF2B5EF4-FFF2-40B4-BE49-F238E27FC236}">
                        <a16:creationId xmlns:a16="http://schemas.microsoft.com/office/drawing/2014/main" id="{0D503F09-FCF5-50EF-63B3-5694FFE129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F88B67-3123-E56F-8FE4-1D0ED1C9F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FCDF7EE-31CA-371C-1709-A3F02FFC7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25" y="1544638"/>
            <a:ext cx="51895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70C0"/>
                </a:solidFill>
              </a:rPr>
              <a:t>Bernoulli’s Theorem: The pressure of the upstream wind approaching the rotor will increase due to deceleration caused by the presence of wind turbine rotor.</a:t>
            </a:r>
            <a:endParaRPr lang="en-IN" altLang="en-US" sz="2400" i="1">
              <a:solidFill>
                <a:srgbClr val="0070C0"/>
              </a:solidFill>
            </a:endParaRP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610EA472-BF14-9C92-B49A-564A9FD541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19800" y="2971800"/>
            <a:ext cx="1905000" cy="520700"/>
          </a:xfrm>
          <a:prstGeom prst="rightArrow">
            <a:avLst>
              <a:gd name="adj1" fmla="val 50000"/>
              <a:gd name="adj2" fmla="val 49966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  <p:extLst>
      <p:ext uri="{BB962C8B-B14F-4D97-AF65-F5344CB8AC3E}">
        <p14:creationId xmlns:p14="http://schemas.microsoft.com/office/powerpoint/2010/main" val="263936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>
            <a:extLst>
              <a:ext uri="{FF2B5EF4-FFF2-40B4-BE49-F238E27FC236}">
                <a16:creationId xmlns:a16="http://schemas.microsoft.com/office/drawing/2014/main" id="{87EABFFA-FB8D-6A71-4785-4ADE0CF70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14425"/>
            <a:ext cx="355282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2">
            <a:extLst>
              <a:ext uri="{FF2B5EF4-FFF2-40B4-BE49-F238E27FC236}">
                <a16:creationId xmlns:a16="http://schemas.microsoft.com/office/drawing/2014/main" id="{3C7CC53F-6BB3-B360-F069-8B4E3D03FC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5857875" cy="1143000"/>
          </a:xfrm>
        </p:spPr>
        <p:txBody>
          <a:bodyPr/>
          <a:lstStyle/>
          <a:p>
            <a:r>
              <a:rPr lang="en-US" altLang="en-US" sz="2800"/>
              <a:t>Thermodynamic View of A Donating Stream Tube’s Action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7B9E10-5C49-7761-CB0B-B76A236E7F71}"/>
              </a:ext>
            </a:extLst>
          </p:cNvPr>
          <p:cNvSpPr/>
          <p:nvPr/>
        </p:nvSpPr>
        <p:spPr>
          <a:xfrm>
            <a:off x="4724400" y="3276600"/>
            <a:ext cx="3810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E80B87-BCF6-8D99-590B-7BAD1B698162}"/>
              </a:ext>
            </a:extLst>
          </p:cNvPr>
          <p:cNvSpPr/>
          <p:nvPr/>
        </p:nvSpPr>
        <p:spPr>
          <a:xfrm>
            <a:off x="3962400" y="1219200"/>
            <a:ext cx="4038600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3" name="Group 154">
            <a:extLst>
              <a:ext uri="{FF2B5EF4-FFF2-40B4-BE49-F238E27FC236}">
                <a16:creationId xmlns:a16="http://schemas.microsoft.com/office/drawing/2014/main" id="{327DE7D1-9EEA-943A-0540-98E0584FFF85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905000"/>
            <a:ext cx="1447800" cy="914400"/>
            <a:chOff x="76200" y="1905000"/>
            <a:chExt cx="1447800" cy="914400"/>
          </a:xfrm>
        </p:grpSpPr>
        <p:cxnSp>
          <p:nvCxnSpPr>
            <p:cNvPr id="15409" name="Straight Arrow Connector 6">
              <a:extLst>
                <a:ext uri="{FF2B5EF4-FFF2-40B4-BE49-F238E27FC236}">
                  <a16:creationId xmlns:a16="http://schemas.microsoft.com/office/drawing/2014/main" id="{5B79EAC0-6BAD-B03B-55BC-A4BCC612E8B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1905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0" name="Straight Arrow Connector 8">
              <a:extLst>
                <a:ext uri="{FF2B5EF4-FFF2-40B4-BE49-F238E27FC236}">
                  <a16:creationId xmlns:a16="http://schemas.microsoft.com/office/drawing/2014/main" id="{64CA9699-9804-5FD5-EDA1-6DCCB69AB3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057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1" name="Straight Arrow Connector 9">
              <a:extLst>
                <a:ext uri="{FF2B5EF4-FFF2-40B4-BE49-F238E27FC236}">
                  <a16:creationId xmlns:a16="http://schemas.microsoft.com/office/drawing/2014/main" id="{9ADD57A2-B2D7-F769-7E52-C65BF963626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2098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2" name="Straight Arrow Connector 10">
              <a:extLst>
                <a:ext uri="{FF2B5EF4-FFF2-40B4-BE49-F238E27FC236}">
                  <a16:creationId xmlns:a16="http://schemas.microsoft.com/office/drawing/2014/main" id="{08EDBB6F-988E-F0C5-DFFF-F92F9AAD18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3622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3" name="Straight Arrow Connector 11">
              <a:extLst>
                <a:ext uri="{FF2B5EF4-FFF2-40B4-BE49-F238E27FC236}">
                  <a16:creationId xmlns:a16="http://schemas.microsoft.com/office/drawing/2014/main" id="{87D8A87B-B73E-8656-4CD0-1B4B55AEAE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5146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4" name="Straight Arrow Connector 12">
              <a:extLst>
                <a:ext uri="{FF2B5EF4-FFF2-40B4-BE49-F238E27FC236}">
                  <a16:creationId xmlns:a16="http://schemas.microsoft.com/office/drawing/2014/main" id="{2D1226B6-719A-5BBC-25B2-A8E9EB644ED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667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15" name="Straight Arrow Connector 13">
              <a:extLst>
                <a:ext uri="{FF2B5EF4-FFF2-40B4-BE49-F238E27FC236}">
                  <a16:creationId xmlns:a16="http://schemas.microsoft.com/office/drawing/2014/main" id="{B489CC23-0FB7-8368-9D31-7C342F38BA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819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155">
            <a:extLst>
              <a:ext uri="{FF2B5EF4-FFF2-40B4-BE49-F238E27FC236}">
                <a16:creationId xmlns:a16="http://schemas.microsoft.com/office/drawing/2014/main" id="{BB024C11-1697-C381-EEA4-7379BF565F18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1447800"/>
            <a:ext cx="533400" cy="1828800"/>
            <a:chOff x="3505200" y="1447800"/>
            <a:chExt cx="533400" cy="1828800"/>
          </a:xfrm>
        </p:grpSpPr>
        <p:cxnSp>
          <p:nvCxnSpPr>
            <p:cNvPr id="15396" name="Straight Arrow Connector 6">
              <a:extLst>
                <a:ext uri="{FF2B5EF4-FFF2-40B4-BE49-F238E27FC236}">
                  <a16:creationId xmlns:a16="http://schemas.microsoft.com/office/drawing/2014/main" id="{2EA06E55-918D-8138-1212-792CBD5CE2C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447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97" name="Straight Arrow Connector 71">
              <a:extLst>
                <a:ext uri="{FF2B5EF4-FFF2-40B4-BE49-F238E27FC236}">
                  <a16:creationId xmlns:a16="http://schemas.microsoft.com/office/drawing/2014/main" id="{C3357AD1-8715-8A2D-061B-171B6CE6B1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600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98" name="Straight Arrow Connector 72">
              <a:extLst>
                <a:ext uri="{FF2B5EF4-FFF2-40B4-BE49-F238E27FC236}">
                  <a16:creationId xmlns:a16="http://schemas.microsoft.com/office/drawing/2014/main" id="{E11AA152-A5D4-C1AD-DDE9-BBA1A90D980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752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99" name="Straight Arrow Connector 73">
              <a:extLst>
                <a:ext uri="{FF2B5EF4-FFF2-40B4-BE49-F238E27FC236}">
                  <a16:creationId xmlns:a16="http://schemas.microsoft.com/office/drawing/2014/main" id="{9A04DECE-72BB-5B09-5880-038FBA1798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905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0" name="Straight Arrow Connector 74">
              <a:extLst>
                <a:ext uri="{FF2B5EF4-FFF2-40B4-BE49-F238E27FC236}">
                  <a16:creationId xmlns:a16="http://schemas.microsoft.com/office/drawing/2014/main" id="{602B973E-1F48-42BA-93C5-352BB87BE2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057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1" name="Straight Arrow Connector 75">
              <a:extLst>
                <a:ext uri="{FF2B5EF4-FFF2-40B4-BE49-F238E27FC236}">
                  <a16:creationId xmlns:a16="http://schemas.microsoft.com/office/drawing/2014/main" id="{CE892C17-1086-7791-34FE-75331AB5D39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209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2" name="Straight Arrow Connector 76">
              <a:extLst>
                <a:ext uri="{FF2B5EF4-FFF2-40B4-BE49-F238E27FC236}">
                  <a16:creationId xmlns:a16="http://schemas.microsoft.com/office/drawing/2014/main" id="{9359AD4A-B435-EB1C-7B0A-6726CC8CF2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362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3" name="Straight Arrow Connector 148">
              <a:extLst>
                <a:ext uri="{FF2B5EF4-FFF2-40B4-BE49-F238E27FC236}">
                  <a16:creationId xmlns:a16="http://schemas.microsoft.com/office/drawing/2014/main" id="{AD6CA6D0-C60F-2BD5-44D6-230F8457E4A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514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4" name="Straight Arrow Connector 149">
              <a:extLst>
                <a:ext uri="{FF2B5EF4-FFF2-40B4-BE49-F238E27FC236}">
                  <a16:creationId xmlns:a16="http://schemas.microsoft.com/office/drawing/2014/main" id="{59A7D8C7-9F4F-EE6D-BB18-42B91288ED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667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5" name="Straight Arrow Connector 150">
              <a:extLst>
                <a:ext uri="{FF2B5EF4-FFF2-40B4-BE49-F238E27FC236}">
                  <a16:creationId xmlns:a16="http://schemas.microsoft.com/office/drawing/2014/main" id="{B423F5B3-C954-F619-9FDC-1A9F6932302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819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6" name="Straight Arrow Connector 151">
              <a:extLst>
                <a:ext uri="{FF2B5EF4-FFF2-40B4-BE49-F238E27FC236}">
                  <a16:creationId xmlns:a16="http://schemas.microsoft.com/office/drawing/2014/main" id="{BBB41A45-EF5A-7115-C379-F34787F5F79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971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7" name="Straight Arrow Connector 152">
              <a:extLst>
                <a:ext uri="{FF2B5EF4-FFF2-40B4-BE49-F238E27FC236}">
                  <a16:creationId xmlns:a16="http://schemas.microsoft.com/office/drawing/2014/main" id="{57EA2FB5-7460-DECD-FFCE-D8C081C07C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124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408" name="Straight Arrow Connector 153">
              <a:extLst>
                <a:ext uri="{FF2B5EF4-FFF2-40B4-BE49-F238E27FC236}">
                  <a16:creationId xmlns:a16="http://schemas.microsoft.com/office/drawing/2014/main" id="{2A6E27BA-D130-B96A-9B79-9578821660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276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8681" name="Picture 5">
            <a:extLst>
              <a:ext uri="{FF2B5EF4-FFF2-40B4-BE49-F238E27FC236}">
                <a16:creationId xmlns:a16="http://schemas.microsoft.com/office/drawing/2014/main" id="{18B97136-7888-23AD-A01F-D6547F2E1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3352800"/>
            <a:ext cx="35814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7">
            <a:extLst>
              <a:ext uri="{FF2B5EF4-FFF2-40B4-BE49-F238E27FC236}">
                <a16:creationId xmlns:a16="http://schemas.microsoft.com/office/drawing/2014/main" id="{715290A0-66CE-D5B0-E7FC-840DD2C2E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4914900"/>
            <a:ext cx="18859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5" name="Freeform: Shape 14">
            <a:extLst>
              <a:ext uri="{FF2B5EF4-FFF2-40B4-BE49-F238E27FC236}">
                <a16:creationId xmlns:a16="http://schemas.microsoft.com/office/drawing/2014/main" id="{FB9CC87A-BE9C-773B-A736-47D39E02082C}"/>
              </a:ext>
            </a:extLst>
          </p:cNvPr>
          <p:cNvSpPr>
            <a:spLocks/>
          </p:cNvSpPr>
          <p:nvPr/>
        </p:nvSpPr>
        <p:spPr bwMode="auto">
          <a:xfrm>
            <a:off x="2495550" y="5013325"/>
            <a:ext cx="704850" cy="1203325"/>
          </a:xfrm>
          <a:custGeom>
            <a:avLst/>
            <a:gdLst>
              <a:gd name="T0" fmla="*/ 0 w 705852"/>
              <a:gd name="T1" fmla="*/ 0 h 1203158"/>
              <a:gd name="T2" fmla="*/ 93689 w 705852"/>
              <a:gd name="T3" fmla="*/ 402117 h 1203158"/>
              <a:gd name="T4" fmla="*/ 234223 w 705852"/>
              <a:gd name="T5" fmla="*/ 739888 h 1203158"/>
              <a:gd name="T6" fmla="*/ 687056 w 705852"/>
              <a:gd name="T7" fmla="*/ 1206331 h 12031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05852" h="1203158">
                <a:moveTo>
                  <a:pt x="0" y="0"/>
                </a:moveTo>
                <a:cubicBezTo>
                  <a:pt x="28073" y="139032"/>
                  <a:pt x="56147" y="278064"/>
                  <a:pt x="96252" y="401053"/>
                </a:cubicBezTo>
                <a:cubicBezTo>
                  <a:pt x="136357" y="524042"/>
                  <a:pt x="139031" y="604253"/>
                  <a:pt x="240631" y="737937"/>
                </a:cubicBezTo>
                <a:cubicBezTo>
                  <a:pt x="342231" y="871621"/>
                  <a:pt x="524041" y="1037389"/>
                  <a:pt x="705852" y="1203158"/>
                </a:cubicBezTo>
              </a:path>
            </a:pathLst>
          </a:cu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TextBox 15">
            <a:extLst>
              <a:ext uri="{FF2B5EF4-FFF2-40B4-BE49-F238E27FC236}">
                <a16:creationId xmlns:a16="http://schemas.microsoft.com/office/drawing/2014/main" id="{F8FE5C01-003A-BA8C-9302-5355B2202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5562600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/>
              <a:t>p</a:t>
            </a:r>
            <a:r>
              <a:rPr lang="en-IN" altLang="en-US" sz="2400" i="1" baseline="-25000" dirty="0">
                <a:sym typeface="Symbol" panose="05050102010706020507" pitchFamily="18" charset="2"/>
              </a:rPr>
              <a:t></a:t>
            </a:r>
            <a:endParaRPr lang="en-IN" altLang="en-US" sz="2400" i="1" baseline="-25000" dirty="0"/>
          </a:p>
        </p:txBody>
      </p:sp>
      <p:sp>
        <p:nvSpPr>
          <p:cNvPr id="11279" name="TextBox 59">
            <a:extLst>
              <a:ext uri="{FF2B5EF4-FFF2-40B4-BE49-F238E27FC236}">
                <a16:creationId xmlns:a16="http://schemas.microsoft.com/office/drawing/2014/main" id="{4E4B2C7D-78F1-E236-DB28-BEA40BF3E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743200"/>
            <a:ext cx="5180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/>
              <a:t>V</a:t>
            </a:r>
            <a:r>
              <a:rPr lang="en-IN" altLang="en-US" sz="2400" i="1" baseline="-25000" dirty="0">
                <a:sym typeface="Symbol" panose="05050102010706020507" pitchFamily="18" charset="2"/>
              </a:rPr>
              <a:t></a:t>
            </a:r>
            <a:endParaRPr lang="en-IN" altLang="en-US" sz="2400" i="1" baseline="-25000" dirty="0"/>
          </a:p>
        </p:txBody>
      </p:sp>
      <p:sp>
        <p:nvSpPr>
          <p:cNvPr id="11280" name="TextBox 60">
            <a:extLst>
              <a:ext uri="{FF2B5EF4-FFF2-40B4-BE49-F238E27FC236}">
                <a16:creationId xmlns:a16="http://schemas.microsoft.com/office/drawing/2014/main" id="{0EBB1B5C-E72C-68C8-9FB3-39F8E19E6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05238"/>
            <a:ext cx="518091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/>
              <a:t>V</a:t>
            </a:r>
            <a:r>
              <a:rPr lang="en-IN" altLang="en-US" sz="2400" i="1" baseline="-25000" dirty="0">
                <a:sym typeface="Symbol" panose="05050102010706020507" pitchFamily="18" charset="2"/>
              </a:rPr>
              <a:t></a:t>
            </a:r>
            <a:endParaRPr lang="en-IN" altLang="en-US" sz="2400" i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90" name="Object 62">
                <a:extLst>
                  <a:ext uri="{FF2B5EF4-FFF2-40B4-BE49-F238E27FC236}">
                    <a16:creationId xmlns:a16="http://schemas.microsoft.com/office/drawing/2014/main" id="{48E80202-138C-4923-7ED8-E34E45021668}"/>
                  </a:ext>
                </a:extLst>
              </p:cNvPr>
              <p:cNvSpPr txBox="1"/>
              <p:nvPr/>
            </p:nvSpPr>
            <p:spPr bwMode="auto">
              <a:xfrm>
                <a:off x="3073400" y="5997575"/>
                <a:ext cx="2219325" cy="6397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𝑗𝑢𝑠𝑡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𝑎𝑓𝑡𝑒𝑟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90" name="Object 62">
                <a:extLst>
                  <a:ext uri="{FF2B5EF4-FFF2-40B4-BE49-F238E27FC236}">
                    <a16:creationId xmlns:a16="http://schemas.microsoft.com/office/drawing/2014/main" id="{48E80202-138C-4923-7ED8-E34E45021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3400" y="5997575"/>
                <a:ext cx="2219325" cy="639763"/>
              </a:xfrm>
              <a:prstGeom prst="rect">
                <a:avLst/>
              </a:prstGeom>
              <a:blipFill>
                <a:blip r:embed="rId5"/>
                <a:stretch>
                  <a:fillRect l="-2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>
            <a:extLst>
              <a:ext uri="{FF2B5EF4-FFF2-40B4-BE49-F238E27FC236}">
                <a16:creationId xmlns:a16="http://schemas.microsoft.com/office/drawing/2014/main" id="{E4345934-D4B6-7ACE-0397-C894AF79D11F}"/>
              </a:ext>
            </a:extLst>
          </p:cNvPr>
          <p:cNvSpPr/>
          <p:nvPr/>
        </p:nvSpPr>
        <p:spPr>
          <a:xfrm>
            <a:off x="2513013" y="1190625"/>
            <a:ext cx="3810000" cy="524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89" name="Object 16">
                <a:extLst>
                  <a:ext uri="{FF2B5EF4-FFF2-40B4-BE49-F238E27FC236}">
                    <a16:creationId xmlns:a16="http://schemas.microsoft.com/office/drawing/2014/main" id="{AB609220-D0ED-9D67-B61D-720C58461956}"/>
                  </a:ext>
                </a:extLst>
              </p:cNvPr>
              <p:cNvSpPr txBox="1"/>
              <p:nvPr/>
            </p:nvSpPr>
            <p:spPr bwMode="auto">
              <a:xfrm>
                <a:off x="346075" y="4529138"/>
                <a:ext cx="2354263" cy="639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𝑗𝑢𝑠𝑡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𝑏𝑒𝑓𝑜𝑟𝑒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altLang="en-US" i="1" baseline="-25000" dirty="0">
                              <a:sym typeface="Symbol" panose="05050102010706020507" pitchFamily="18" charset="2"/>
                            </a:rPr>
                            <m:t>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689" name="Object 16">
                <a:extLst>
                  <a:ext uri="{FF2B5EF4-FFF2-40B4-BE49-F238E27FC236}">
                    <a16:creationId xmlns:a16="http://schemas.microsoft.com/office/drawing/2014/main" id="{AB609220-D0ED-9D67-B61D-720C58461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075" y="4529138"/>
                <a:ext cx="2354263" cy="639762"/>
              </a:xfrm>
              <a:prstGeom prst="rect">
                <a:avLst/>
              </a:prstGeom>
              <a:blipFill>
                <a:blip r:embed="rId6"/>
                <a:stretch>
                  <a:fillRect l="-5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378" name="Group 38">
            <a:extLst>
              <a:ext uri="{FF2B5EF4-FFF2-40B4-BE49-F238E27FC236}">
                <a16:creationId xmlns:a16="http://schemas.microsoft.com/office/drawing/2014/main" id="{9286AA6E-D2F6-175A-485C-A1F39C8DBB8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5380" name="Group 19">
              <a:extLst>
                <a:ext uri="{FF2B5EF4-FFF2-40B4-BE49-F238E27FC236}">
                  <a16:creationId xmlns:a16="http://schemas.microsoft.com/office/drawing/2014/main" id="{4085C345-E05C-E8FE-2AEF-B706933F8F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82" name="Group 8">
                <a:extLst>
                  <a:ext uri="{FF2B5EF4-FFF2-40B4-BE49-F238E27FC236}">
                    <a16:creationId xmlns:a16="http://schemas.microsoft.com/office/drawing/2014/main" id="{EE67F212-BDF3-1B7C-6099-01969C04A6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84" name="Group 9">
                  <a:extLst>
                    <a:ext uri="{FF2B5EF4-FFF2-40B4-BE49-F238E27FC236}">
                      <a16:creationId xmlns:a16="http://schemas.microsoft.com/office/drawing/2014/main" id="{E9189B84-7758-00AC-BB63-7C20EC65D6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94" name="Rectangle 10">
                    <a:extLst>
                      <a:ext uri="{FF2B5EF4-FFF2-40B4-BE49-F238E27FC236}">
                        <a16:creationId xmlns:a16="http://schemas.microsoft.com/office/drawing/2014/main" id="{5E8632AC-BD82-97E7-82A0-515C0335B8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5" name="Rectangle 11">
                    <a:extLst>
                      <a:ext uri="{FF2B5EF4-FFF2-40B4-BE49-F238E27FC236}">
                        <a16:creationId xmlns:a16="http://schemas.microsoft.com/office/drawing/2014/main" id="{E63E7FE5-DAEE-79BB-A48D-ADA7757662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5" name="Group 12">
                  <a:extLst>
                    <a:ext uri="{FF2B5EF4-FFF2-40B4-BE49-F238E27FC236}">
                      <a16:creationId xmlns:a16="http://schemas.microsoft.com/office/drawing/2014/main" id="{B76EFE09-BD0E-6969-15FE-BA5BF51D45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92" name="Rectangle 13">
                    <a:extLst>
                      <a:ext uri="{FF2B5EF4-FFF2-40B4-BE49-F238E27FC236}">
                        <a16:creationId xmlns:a16="http://schemas.microsoft.com/office/drawing/2014/main" id="{D4A05E43-71A2-CB0F-52C3-C12147ECF4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3" name="Rectangle 14">
                    <a:extLst>
                      <a:ext uri="{FF2B5EF4-FFF2-40B4-BE49-F238E27FC236}">
                        <a16:creationId xmlns:a16="http://schemas.microsoft.com/office/drawing/2014/main" id="{222D0EF1-25AA-770A-FC9D-DFCDB1686B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6" name="Group 15">
                  <a:extLst>
                    <a:ext uri="{FF2B5EF4-FFF2-40B4-BE49-F238E27FC236}">
                      <a16:creationId xmlns:a16="http://schemas.microsoft.com/office/drawing/2014/main" id="{299128CB-9C18-D007-0AF7-CB3B65E538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90" name="Rectangle 16">
                    <a:extLst>
                      <a:ext uri="{FF2B5EF4-FFF2-40B4-BE49-F238E27FC236}">
                        <a16:creationId xmlns:a16="http://schemas.microsoft.com/office/drawing/2014/main" id="{2F933C8A-CB87-B769-B66C-CF27C88BE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1" name="Rectangle 17">
                    <a:extLst>
                      <a:ext uri="{FF2B5EF4-FFF2-40B4-BE49-F238E27FC236}">
                        <a16:creationId xmlns:a16="http://schemas.microsoft.com/office/drawing/2014/main" id="{71494ECE-16E5-A526-80E3-C03EC5513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7" name="Group 18">
                  <a:extLst>
                    <a:ext uri="{FF2B5EF4-FFF2-40B4-BE49-F238E27FC236}">
                      <a16:creationId xmlns:a16="http://schemas.microsoft.com/office/drawing/2014/main" id="{BA9744B5-83D5-BE28-141B-7C35ACE803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88" name="Rectangle 19">
                    <a:extLst>
                      <a:ext uri="{FF2B5EF4-FFF2-40B4-BE49-F238E27FC236}">
                        <a16:creationId xmlns:a16="http://schemas.microsoft.com/office/drawing/2014/main" id="{6FBFAB84-3E9D-FCEE-F318-957F243636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9" name="Rectangle 20">
                    <a:extLst>
                      <a:ext uri="{FF2B5EF4-FFF2-40B4-BE49-F238E27FC236}">
                        <a16:creationId xmlns:a16="http://schemas.microsoft.com/office/drawing/2014/main" id="{EE0DEE83-EEA0-1CE4-19C6-9765958F3E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8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D3FD76-76F2-B99D-51A0-F7E4246AB7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8684" name="Straight Connector 10">
            <a:extLst>
              <a:ext uri="{FF2B5EF4-FFF2-40B4-BE49-F238E27FC236}">
                <a16:creationId xmlns:a16="http://schemas.microsoft.com/office/drawing/2014/main" id="{24237DCF-4B04-3D79-27BA-B5E7328F698E}"/>
              </a:ext>
            </a:extLst>
          </p:cNvPr>
          <p:cNvCxnSpPr>
            <a:cxnSpLocks/>
          </p:cNvCxnSpPr>
          <p:nvPr/>
        </p:nvCxnSpPr>
        <p:spPr bwMode="auto">
          <a:xfrm flipV="1">
            <a:off x="715963" y="5654675"/>
            <a:ext cx="7589837" cy="136525"/>
          </a:xfrm>
          <a:prstGeom prst="line">
            <a:avLst/>
          </a:prstGeom>
          <a:noFill/>
          <a:ln w="47625" algn="ctr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3332428-AA4E-43EA-CF4E-554727187155}"/>
                  </a:ext>
                </a:extLst>
              </p14:cNvPr>
              <p14:cNvContentPartPr/>
              <p14:nvPr/>
            </p14:nvContentPartPr>
            <p14:xfrm>
              <a:off x="1109880" y="1269000"/>
              <a:ext cx="7842240" cy="4945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3332428-AA4E-43EA-CF4E-55472718715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0520" y="1259640"/>
                <a:ext cx="7860960" cy="496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629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75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/>
      <p:bldP spid="11279" grpId="0"/>
      <p:bldP spid="11280" grpId="0" animBg="1"/>
      <p:bldP spid="54" grpId="0" animBg="1"/>
      <p:bldP spid="286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E1FC6D83-6825-4317-0FFE-FA902E63ED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320675"/>
            <a:ext cx="6743700" cy="5207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Work Transfer by a Flowing Fluid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F210EE5C-80A0-83D6-9386-E6EE7D59C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46000"/>
          </a:blip>
          <a:srcRect/>
          <a:stretch>
            <a:fillRect/>
          </a:stretch>
        </p:blipFill>
        <p:spPr bwMode="auto">
          <a:xfrm>
            <a:off x="-54504" y="2355619"/>
            <a:ext cx="4103508" cy="22555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2">
                <a:extLst>
                  <a:ext uri="{FF2B5EF4-FFF2-40B4-BE49-F238E27FC236}">
                    <a16:creationId xmlns:a16="http://schemas.microsoft.com/office/drawing/2014/main" id="{EFBA407E-C2D0-AD51-0BFA-9B018ED287E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3" name="Ink 22">
                <a:extLst>
                  <a:ext uri="{FF2B5EF4-FFF2-40B4-BE49-F238E27FC236}">
                    <a16:creationId xmlns:a16="http://schemas.microsoft.com/office/drawing/2014/main" id="{EFBA407E-C2D0-AD51-0BFA-9B018ED287E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66" name="Ink 38">
                <a:extLst>
                  <a:ext uri="{FF2B5EF4-FFF2-40B4-BE49-F238E27FC236}">
                    <a16:creationId xmlns:a16="http://schemas.microsoft.com/office/drawing/2014/main" id="{0CBD169A-43BD-BBD7-B11D-E449060C432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>
                <a:extLst>
                  <a:ext uri="{FF2B5EF4-FFF2-40B4-BE49-F238E27FC236}">
                    <a16:creationId xmlns:a16="http://schemas.microsoft.com/office/drawing/2014/main" id="{0CBD169A-43BD-BBD7-B11D-E449060C432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sp>
        <p:nvSpPr>
          <p:cNvPr id="13318" name="Rectangle 1">
            <a:extLst>
              <a:ext uri="{FF2B5EF4-FFF2-40B4-BE49-F238E27FC236}">
                <a16:creationId xmlns:a16="http://schemas.microsoft.com/office/drawing/2014/main" id="{C2C56D4F-CDEE-D52F-3105-73401E0C8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1231900"/>
            <a:ext cx="8264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>
                <a:cs typeface="Times New Roman" panose="02020603050405020304" pitchFamily="18" charset="0"/>
              </a:rPr>
              <a:t>A successful thermodynamic device generates a pressure Field. </a:t>
            </a:r>
          </a:p>
          <a:p>
            <a:pPr>
              <a:spcBef>
                <a:spcPct val="0"/>
              </a:spcBef>
            </a:pPr>
            <a:r>
              <a:rPr lang="en-IN" altLang="en-US" sz="2400">
                <a:cs typeface="Times New Roman" panose="02020603050405020304" pitchFamily="18" charset="0"/>
              </a:rPr>
              <a:t>There exists a continuous mass flow rate of fluid and hence continuous work transfer between flowing fluid and the device. </a:t>
            </a:r>
            <a:endParaRPr lang="en-IN" altLang="en-US" sz="2400"/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3BF43529-7DD9-C733-BCD7-23680F3A9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2554288"/>
            <a:ext cx="5226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Infinitesimal positive work done by unit mass of wind (flowing fluid) in a </a:t>
            </a:r>
            <a:r>
              <a:rPr lang="en-IN" altLang="en-US" sz="2400" i="1"/>
              <a:t>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64">
                <a:extLst>
                  <a:ext uri="{FF2B5EF4-FFF2-40B4-BE49-F238E27FC236}">
                    <a16:creationId xmlns:a16="http://schemas.microsoft.com/office/drawing/2014/main" id="{A6857BD4-DB83-D7AD-5AD0-10831A0D2E85}"/>
                  </a:ext>
                </a:extLst>
              </p:cNvPr>
              <p:cNvSpPr txBox="1"/>
              <p:nvPr/>
            </p:nvSpPr>
            <p:spPr bwMode="auto">
              <a:xfrm>
                <a:off x="5118100" y="3429000"/>
                <a:ext cx="1782763" cy="5381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" name="Object 64">
                <a:extLst>
                  <a:ext uri="{FF2B5EF4-FFF2-40B4-BE49-F238E27FC236}">
                    <a16:creationId xmlns:a16="http://schemas.microsoft.com/office/drawing/2014/main" id="{A6857BD4-DB83-D7AD-5AD0-10831A0D2E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18100" y="3429000"/>
                <a:ext cx="1782763" cy="538163"/>
              </a:xfrm>
              <a:prstGeom prst="rect">
                <a:avLst/>
              </a:prstGeom>
              <a:blipFill>
                <a:blip r:embed="rId7"/>
                <a:stretch>
                  <a:fillRect l="-1027" b="-11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65">
                <a:extLst>
                  <a:ext uri="{FF2B5EF4-FFF2-40B4-BE49-F238E27FC236}">
                    <a16:creationId xmlns:a16="http://schemas.microsoft.com/office/drawing/2014/main" id="{50807573-A0D9-7F43-09AE-4C37F46EBD34}"/>
                  </a:ext>
                </a:extLst>
              </p:cNvPr>
              <p:cNvSpPr txBox="1"/>
              <p:nvPr/>
            </p:nvSpPr>
            <p:spPr bwMode="auto">
              <a:xfrm>
                <a:off x="4970463" y="4494213"/>
                <a:ext cx="2085975" cy="538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0" name="Object 65">
                <a:extLst>
                  <a:ext uri="{FF2B5EF4-FFF2-40B4-BE49-F238E27FC236}">
                    <a16:creationId xmlns:a16="http://schemas.microsoft.com/office/drawing/2014/main" id="{50807573-A0D9-7F43-09AE-4C37F46EB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0463" y="4494213"/>
                <a:ext cx="2085975" cy="538162"/>
              </a:xfrm>
              <a:prstGeom prst="rect">
                <a:avLst/>
              </a:prstGeom>
              <a:blipFill>
                <a:blip r:embed="rId8"/>
                <a:stretch>
                  <a:fillRect l="-875" b="-11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17">
            <a:extLst>
              <a:ext uri="{FF2B5EF4-FFF2-40B4-BE49-F238E27FC236}">
                <a16:creationId xmlns:a16="http://schemas.microsoft.com/office/drawing/2014/main" id="{2A21F065-EBC3-4444-DD43-E06B7338B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3935413"/>
            <a:ext cx="2617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Infinitesimal Power</a:t>
            </a:r>
            <a:endParaRPr lang="en-IN" altLang="en-US" sz="2400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65">
                <a:extLst>
                  <a:ext uri="{FF2B5EF4-FFF2-40B4-BE49-F238E27FC236}">
                    <a16:creationId xmlns:a16="http://schemas.microsoft.com/office/drawing/2014/main" id="{BDFC4CE8-DC1F-9A03-050E-CA975F987C35}"/>
                  </a:ext>
                </a:extLst>
              </p:cNvPr>
              <p:cNvSpPr txBox="1"/>
              <p:nvPr/>
            </p:nvSpPr>
            <p:spPr bwMode="auto">
              <a:xfrm>
                <a:off x="623888" y="5326063"/>
                <a:ext cx="2892425" cy="1314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𝑠𝑡𝑎𝑡𝑒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𝑂𝑢𝑡𝑙𝑒𝑡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𝑆𝑡𝑎𝑡𝑒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−2)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" name="Object 65">
                <a:extLst>
                  <a:ext uri="{FF2B5EF4-FFF2-40B4-BE49-F238E27FC236}">
                    <a16:creationId xmlns:a16="http://schemas.microsoft.com/office/drawing/2014/main" id="{BDFC4CE8-DC1F-9A03-050E-CA975F987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888" y="5326063"/>
                <a:ext cx="2892425" cy="13144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17">
            <a:extLst>
              <a:ext uri="{FF2B5EF4-FFF2-40B4-BE49-F238E27FC236}">
                <a16:creationId xmlns:a16="http://schemas.microsoft.com/office/drawing/2014/main" id="{10CC344A-5206-4593-C46B-3A245BE6B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4903788"/>
            <a:ext cx="461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Power generation in a Flow Device </a:t>
            </a:r>
            <a:endParaRPr lang="en-IN" altLang="en-US" sz="2400" i="1"/>
          </a:p>
        </p:txBody>
      </p:sp>
      <p:grpSp>
        <p:nvGrpSpPr>
          <p:cNvPr id="16397" name="Group 38">
            <a:extLst>
              <a:ext uri="{FF2B5EF4-FFF2-40B4-BE49-F238E27FC236}">
                <a16:creationId xmlns:a16="http://schemas.microsoft.com/office/drawing/2014/main" id="{55635A82-15E6-FC5E-4786-4C8A153EB5B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6398" name="Group 19">
              <a:extLst>
                <a:ext uri="{FF2B5EF4-FFF2-40B4-BE49-F238E27FC236}">
                  <a16:creationId xmlns:a16="http://schemas.microsoft.com/office/drawing/2014/main" id="{21719D29-327F-6119-DCBD-7FCC11087B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400" name="Group 8">
                <a:extLst>
                  <a:ext uri="{FF2B5EF4-FFF2-40B4-BE49-F238E27FC236}">
                    <a16:creationId xmlns:a16="http://schemas.microsoft.com/office/drawing/2014/main" id="{A138826C-2FFA-1763-BFE7-FBD6E53D00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402" name="Group 9">
                  <a:extLst>
                    <a:ext uri="{FF2B5EF4-FFF2-40B4-BE49-F238E27FC236}">
                      <a16:creationId xmlns:a16="http://schemas.microsoft.com/office/drawing/2014/main" id="{55248C54-752F-BB9B-016F-558F7D205D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12" name="Rectangle 10">
                    <a:extLst>
                      <a:ext uri="{FF2B5EF4-FFF2-40B4-BE49-F238E27FC236}">
                        <a16:creationId xmlns:a16="http://schemas.microsoft.com/office/drawing/2014/main" id="{F89DE673-973C-2264-2F04-13A7A38F8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13" name="Rectangle 11">
                    <a:extLst>
                      <a:ext uri="{FF2B5EF4-FFF2-40B4-BE49-F238E27FC236}">
                        <a16:creationId xmlns:a16="http://schemas.microsoft.com/office/drawing/2014/main" id="{BFFDF526-34C5-FACD-AA8B-8D3808E74A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3" name="Group 12">
                  <a:extLst>
                    <a:ext uri="{FF2B5EF4-FFF2-40B4-BE49-F238E27FC236}">
                      <a16:creationId xmlns:a16="http://schemas.microsoft.com/office/drawing/2014/main" id="{9EF74187-2669-71DB-96E8-E5852CDB0A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10" name="Rectangle 13">
                    <a:extLst>
                      <a:ext uri="{FF2B5EF4-FFF2-40B4-BE49-F238E27FC236}">
                        <a16:creationId xmlns:a16="http://schemas.microsoft.com/office/drawing/2014/main" id="{71B1A3B9-D392-E19E-C308-85DC5F7A0C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11" name="Rectangle 14">
                    <a:extLst>
                      <a:ext uri="{FF2B5EF4-FFF2-40B4-BE49-F238E27FC236}">
                        <a16:creationId xmlns:a16="http://schemas.microsoft.com/office/drawing/2014/main" id="{C2F5EB36-336D-89F8-6634-D4806CCF1E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4" name="Group 15">
                  <a:extLst>
                    <a:ext uri="{FF2B5EF4-FFF2-40B4-BE49-F238E27FC236}">
                      <a16:creationId xmlns:a16="http://schemas.microsoft.com/office/drawing/2014/main" id="{188ED67D-4E81-ECFD-37A4-3A12EA8C5C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8" name="Rectangle 16">
                    <a:extLst>
                      <a:ext uri="{FF2B5EF4-FFF2-40B4-BE49-F238E27FC236}">
                        <a16:creationId xmlns:a16="http://schemas.microsoft.com/office/drawing/2014/main" id="{38990B81-BD2C-62F1-624D-7E14DA69A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9" name="Rectangle 17">
                    <a:extLst>
                      <a:ext uri="{FF2B5EF4-FFF2-40B4-BE49-F238E27FC236}">
                        <a16:creationId xmlns:a16="http://schemas.microsoft.com/office/drawing/2014/main" id="{AB5E6E69-118F-C392-7A94-697BAA900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5" name="Group 18">
                  <a:extLst>
                    <a:ext uri="{FF2B5EF4-FFF2-40B4-BE49-F238E27FC236}">
                      <a16:creationId xmlns:a16="http://schemas.microsoft.com/office/drawing/2014/main" id="{E691757D-B8C9-ABAC-966D-40A80B712A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6" name="Rectangle 19">
                    <a:extLst>
                      <a:ext uri="{FF2B5EF4-FFF2-40B4-BE49-F238E27FC236}">
                        <a16:creationId xmlns:a16="http://schemas.microsoft.com/office/drawing/2014/main" id="{CEAB6346-D0EF-56DD-03E0-0D2D60A195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20">
                    <a:extLst>
                      <a:ext uri="{FF2B5EF4-FFF2-40B4-BE49-F238E27FC236}">
                        <a16:creationId xmlns:a16="http://schemas.microsoft.com/office/drawing/2014/main" id="{9205136D-E353-1D7A-3C6C-2E01CAD3C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794A72-C667-A3DB-123A-530D87D22C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build="p"/>
      <p:bldP spid="28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8597B053-1BB6-B076-7216-8DB502F02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676400"/>
            <a:ext cx="85248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>
            <a:extLst>
              <a:ext uri="{FF2B5EF4-FFF2-40B4-BE49-F238E27FC236}">
                <a16:creationId xmlns:a16="http://schemas.microsoft.com/office/drawing/2014/main" id="{0C44E020-88BA-B479-177C-A5FAA6E95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6248400" cy="762000"/>
          </a:xfrm>
        </p:spPr>
        <p:txBody>
          <a:bodyPr/>
          <a:lstStyle/>
          <a:p>
            <a:r>
              <a:rPr lang="en-US" altLang="en-US" sz="2800"/>
              <a:t> Special Coequal to Work Transfer: Jet Engines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690F62-33E3-B577-CECD-007090B6A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38238"/>
            <a:ext cx="8147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  Devices for Development of Large Flying Machines…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26DF14-00A2-2F6A-E6E2-341539D98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300" y="1600200"/>
            <a:ext cx="5041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Transactions Across A Control Volume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9" name="Ink 11">
                <a:extLst>
                  <a:ext uri="{FF2B5EF4-FFF2-40B4-BE49-F238E27FC236}">
                    <a16:creationId xmlns:a16="http://schemas.microsoft.com/office/drawing/2014/main" id="{2A0E5933-39F6-726B-315C-2A485F56C32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57588" y="5908675"/>
              <a:ext cx="1587" cy="1588"/>
            </p14:xfrm>
          </p:contentPart>
        </mc:Choice>
        <mc:Fallback xmlns="">
          <p:pic>
            <p:nvPicPr>
              <p:cNvPr id="1029" name="Ink 11">
                <a:extLst>
                  <a:ext uri="{FF2B5EF4-FFF2-40B4-BE49-F238E27FC236}">
                    <a16:creationId xmlns:a16="http://schemas.microsoft.com/office/drawing/2014/main" id="{2A0E5933-39F6-726B-315C-2A485F56C32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6326" y="58673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33" name="Ink 15">
                <a:extLst>
                  <a:ext uri="{FF2B5EF4-FFF2-40B4-BE49-F238E27FC236}">
                    <a16:creationId xmlns:a16="http://schemas.microsoft.com/office/drawing/2014/main" id="{EA1A0A75-73DB-A831-64A8-F9A06DFE287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38513" y="3162300"/>
              <a:ext cx="12700" cy="15875"/>
            </p14:xfrm>
          </p:contentPart>
        </mc:Choice>
        <mc:Fallback xmlns="">
          <p:pic>
            <p:nvPicPr>
              <p:cNvPr id="1033" name="Ink 15">
                <a:extLst>
                  <a:ext uri="{FF2B5EF4-FFF2-40B4-BE49-F238E27FC236}">
                    <a16:creationId xmlns:a16="http://schemas.microsoft.com/office/drawing/2014/main" id="{EA1A0A75-73DB-A831-64A8-F9A06DFE287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29589" y="3153518"/>
                <a:ext cx="30549" cy="33439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F52FA663-5E4B-10E7-E781-F3DA23653109}"/>
              </a:ext>
            </a:extLst>
          </p:cNvPr>
          <p:cNvGrpSpPr>
            <a:grpSpLocks/>
          </p:cNvGrpSpPr>
          <p:nvPr/>
        </p:nvGrpSpPr>
        <p:grpSpPr bwMode="auto">
          <a:xfrm>
            <a:off x="1219070" y="4191000"/>
            <a:ext cx="7772531" cy="2590800"/>
            <a:chOff x="1219200" y="4191000"/>
            <a:chExt cx="7772400" cy="2590800"/>
          </a:xfrm>
        </p:grpSpPr>
        <p:cxnSp>
          <p:nvCxnSpPr>
            <p:cNvPr id="17440" name="Straight Arrow Connector 3">
              <a:extLst>
                <a:ext uri="{FF2B5EF4-FFF2-40B4-BE49-F238E27FC236}">
                  <a16:creationId xmlns:a16="http://schemas.microsoft.com/office/drawing/2014/main" id="{3CB7AC4E-80B0-B241-B775-39EE8AD424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19200" y="6400800"/>
              <a:ext cx="7772400" cy="0"/>
            </a:xfrm>
            <a:prstGeom prst="straightConnector1">
              <a:avLst/>
            </a:prstGeom>
            <a:noFill/>
            <a:ln w="4127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24AC83-E54E-6463-19DD-F0C8513C8568}"/>
                </a:ext>
              </a:extLst>
            </p:cNvPr>
            <p:cNvSpPr txBox="1"/>
            <p:nvPr/>
          </p:nvSpPr>
          <p:spPr>
            <a:xfrm rot="16200000">
              <a:off x="628105" y="5082430"/>
              <a:ext cx="2244525" cy="461665"/>
            </a:xfrm>
            <a:prstGeom prst="rect">
              <a:avLst/>
            </a:prstGeom>
            <a:noFill/>
            <a:scene3d>
              <a:camera prst="orthographicFront">
                <a:rot lat="0" lon="0" rev="6000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IN" dirty="0">
                  <a:solidFill>
                    <a:srgbClr val="FF0000"/>
                  </a:solidFill>
                </a:rPr>
                <a:t>Pressure Field, </a:t>
              </a:r>
              <a:r>
                <a:rPr lang="en-IN" i="1" dirty="0">
                  <a:solidFill>
                    <a:srgbClr val="FF0000"/>
                  </a:solidFill>
                </a:rPr>
                <a:t>p</a:t>
              </a:r>
            </a:p>
          </p:txBody>
        </p:sp>
        <p:sp>
          <p:nvSpPr>
            <p:cNvPr id="17443" name="TextBox 5">
              <a:extLst>
                <a:ext uri="{FF2B5EF4-FFF2-40B4-BE49-F238E27FC236}">
                  <a16:creationId xmlns:a16="http://schemas.microsoft.com/office/drawing/2014/main" id="{A87AB9E8-A862-DDA0-AE23-A143599F05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6320135"/>
              <a:ext cx="236340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A Travel by Fluid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FE3116-6ACC-8014-9320-2722FCD7D87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33513" y="6019800"/>
            <a:ext cx="7554912" cy="0"/>
          </a:xfrm>
          <a:prstGeom prst="line">
            <a:avLst/>
          </a:prstGeom>
          <a:noFill/>
          <a:ln w="41275" algn="ctr">
            <a:solidFill>
              <a:srgbClr val="00206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1EEDF01-D60A-7B01-CC40-D321D0D4D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562600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002060"/>
                </a:solidFill>
              </a:rPr>
              <a:t>p</a:t>
            </a:r>
            <a:r>
              <a:rPr lang="en-IN" altLang="en-US" sz="2400" i="1" baseline="-25000">
                <a:solidFill>
                  <a:srgbClr val="002060"/>
                </a:solidFill>
              </a:rPr>
              <a:t>atm</a:t>
            </a:r>
            <a:endParaRPr lang="en-IN" altLang="en-US" sz="2400">
              <a:solidFill>
                <a:srgbClr val="002060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68C8CC2-A0C4-2626-61C3-3E40796C9B75}"/>
              </a:ext>
            </a:extLst>
          </p:cNvPr>
          <p:cNvSpPr>
            <a:spLocks/>
          </p:cNvSpPr>
          <p:nvPr/>
        </p:nvSpPr>
        <p:spPr bwMode="auto">
          <a:xfrm>
            <a:off x="2049463" y="4152900"/>
            <a:ext cx="6816725" cy="1843088"/>
          </a:xfrm>
          <a:custGeom>
            <a:avLst/>
            <a:gdLst>
              <a:gd name="T0" fmla="*/ 0 w 6817489"/>
              <a:gd name="T1" fmla="*/ 1831213 h 1843699"/>
              <a:gd name="T2" fmla="*/ 369568 w 6817489"/>
              <a:gd name="T3" fmla="*/ 1796717 h 1843699"/>
              <a:gd name="T4" fmla="*/ 935449 w 6817489"/>
              <a:gd name="T5" fmla="*/ 1612745 h 1843699"/>
              <a:gd name="T6" fmla="*/ 1270363 w 6817489"/>
              <a:gd name="T7" fmla="*/ 1244803 h 1843699"/>
              <a:gd name="T8" fmla="*/ 1720768 w 6817489"/>
              <a:gd name="T9" fmla="*/ 773376 h 1843699"/>
              <a:gd name="T10" fmla="*/ 1836255 w 6817489"/>
              <a:gd name="T11" fmla="*/ 405433 h 1843699"/>
              <a:gd name="T12" fmla="*/ 2367496 w 6817489"/>
              <a:gd name="T13" fmla="*/ 60490 h 1843699"/>
              <a:gd name="T14" fmla="*/ 5000616 w 6817489"/>
              <a:gd name="T15" fmla="*/ 71984 h 1843699"/>
              <a:gd name="T16" fmla="*/ 5774386 w 6817489"/>
              <a:gd name="T17" fmla="*/ 773376 h 1843699"/>
              <a:gd name="T18" fmla="*/ 6120849 w 6817489"/>
              <a:gd name="T19" fmla="*/ 1256301 h 1843699"/>
              <a:gd name="T20" fmla="*/ 6467312 w 6817489"/>
              <a:gd name="T21" fmla="*/ 1589750 h 1843699"/>
              <a:gd name="T22" fmla="*/ 6802225 w 6817489"/>
              <a:gd name="T23" fmla="*/ 1739226 h 1843699"/>
              <a:gd name="T24" fmla="*/ 6802225 w 6817489"/>
              <a:gd name="T25" fmla="*/ 1739226 h 18436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817489" h="1843699">
                <a:moveTo>
                  <a:pt x="0" y="1843391"/>
                </a:moveTo>
                <a:cubicBezTo>
                  <a:pt x="107066" y="1844355"/>
                  <a:pt x="214132" y="1845320"/>
                  <a:pt x="370390" y="1808667"/>
                </a:cubicBezTo>
                <a:cubicBezTo>
                  <a:pt x="526648" y="1772014"/>
                  <a:pt x="787078" y="1716069"/>
                  <a:pt x="937549" y="1623472"/>
                </a:cubicBezTo>
                <a:cubicBezTo>
                  <a:pt x="1088020" y="1530875"/>
                  <a:pt x="1142035" y="1393907"/>
                  <a:pt x="1273215" y="1253082"/>
                </a:cubicBezTo>
                <a:cubicBezTo>
                  <a:pt x="1404395" y="1112257"/>
                  <a:pt x="1630101" y="919345"/>
                  <a:pt x="1724628" y="778520"/>
                </a:cubicBezTo>
                <a:cubicBezTo>
                  <a:pt x="1819155" y="637695"/>
                  <a:pt x="1732345" y="527735"/>
                  <a:pt x="1840375" y="408130"/>
                </a:cubicBezTo>
                <a:cubicBezTo>
                  <a:pt x="1948405" y="288525"/>
                  <a:pt x="1844233" y="116834"/>
                  <a:pt x="2372810" y="60890"/>
                </a:cubicBezTo>
                <a:cubicBezTo>
                  <a:pt x="2901387" y="4946"/>
                  <a:pt x="4442749" y="-47141"/>
                  <a:pt x="5011838" y="72464"/>
                </a:cubicBezTo>
                <a:cubicBezTo>
                  <a:pt x="5580927" y="192069"/>
                  <a:pt x="5600218" y="579821"/>
                  <a:pt x="5787342" y="778520"/>
                </a:cubicBezTo>
                <a:cubicBezTo>
                  <a:pt x="5974466" y="977219"/>
                  <a:pt x="6018835" y="1127690"/>
                  <a:pt x="6134582" y="1264657"/>
                </a:cubicBezTo>
                <a:cubicBezTo>
                  <a:pt x="6250329" y="1401624"/>
                  <a:pt x="6368005" y="1519300"/>
                  <a:pt x="6481823" y="1600323"/>
                </a:cubicBezTo>
                <a:cubicBezTo>
                  <a:pt x="6595641" y="1681346"/>
                  <a:pt x="6817489" y="1750794"/>
                  <a:pt x="6817489" y="1750794"/>
                </a:cubicBezTo>
              </a:path>
            </a:pathLst>
          </a:cu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DD8E3493-440F-D135-B48F-60E91BE447DF}"/>
                  </a:ext>
                </a:extLst>
              </p:cNvPr>
              <p:cNvSpPr txBox="1"/>
              <p:nvPr/>
            </p:nvSpPr>
            <p:spPr bwMode="auto">
              <a:xfrm>
                <a:off x="1996957" y="4829431"/>
                <a:ext cx="3259138" cy="7491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𝑣𝑒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𝑃𝑜𝑤𝑒𝑟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15">
                <a:extLst>
                  <a:ext uri="{FF2B5EF4-FFF2-40B4-BE49-F238E27FC236}">
                    <a16:creationId xmlns:a16="http://schemas.microsoft.com/office/drawing/2014/main" id="{DD8E3493-440F-D135-B48F-60E91BE44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6957" y="4829431"/>
                <a:ext cx="3259138" cy="7491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78620BC7-F112-60E9-8128-2B41975B414B}"/>
                  </a:ext>
                </a:extLst>
              </p:cNvPr>
              <p:cNvSpPr txBox="1"/>
              <p:nvPr/>
            </p:nvSpPr>
            <p:spPr bwMode="auto">
              <a:xfrm>
                <a:off x="5464968" y="4717710"/>
                <a:ext cx="3259138" cy="796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𝑣𝑒</m:t>
                      </m:r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𝑃𝑜𝑤𝑒𝑟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78620BC7-F112-60E9-8128-2B41975B4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64968" y="4717710"/>
                <a:ext cx="3259138" cy="7969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B8AFBB1B-B1A6-800E-1660-0F66D867B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4" y="1707299"/>
            <a:ext cx="8558213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23" name="Group 38">
            <a:extLst>
              <a:ext uri="{FF2B5EF4-FFF2-40B4-BE49-F238E27FC236}">
                <a16:creationId xmlns:a16="http://schemas.microsoft.com/office/drawing/2014/main" id="{CAAD10DD-9C32-8BBB-72D9-1EA087CAD39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7424" name="Group 19">
              <a:extLst>
                <a:ext uri="{FF2B5EF4-FFF2-40B4-BE49-F238E27FC236}">
                  <a16:creationId xmlns:a16="http://schemas.microsoft.com/office/drawing/2014/main" id="{8B589128-53E0-4DCF-E7A3-5E158EB9F9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26" name="Group 8">
                <a:extLst>
                  <a:ext uri="{FF2B5EF4-FFF2-40B4-BE49-F238E27FC236}">
                    <a16:creationId xmlns:a16="http://schemas.microsoft.com/office/drawing/2014/main" id="{FF165A04-2089-BD0B-D183-5C5CB2AE95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8" name="Group 9">
                  <a:extLst>
                    <a:ext uri="{FF2B5EF4-FFF2-40B4-BE49-F238E27FC236}">
                      <a16:creationId xmlns:a16="http://schemas.microsoft.com/office/drawing/2014/main" id="{908F2110-0329-6A05-B7C6-4E4EF2F0CD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8" name="Rectangle 10">
                    <a:extLst>
                      <a:ext uri="{FF2B5EF4-FFF2-40B4-BE49-F238E27FC236}">
                        <a16:creationId xmlns:a16="http://schemas.microsoft.com/office/drawing/2014/main" id="{BDF0D43C-D06F-8A10-0BC5-0562CF62F6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9" name="Rectangle 11">
                    <a:extLst>
                      <a:ext uri="{FF2B5EF4-FFF2-40B4-BE49-F238E27FC236}">
                        <a16:creationId xmlns:a16="http://schemas.microsoft.com/office/drawing/2014/main" id="{00F209C7-02E4-0485-8393-67CCBBCE31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9" name="Group 12">
                  <a:extLst>
                    <a:ext uri="{FF2B5EF4-FFF2-40B4-BE49-F238E27FC236}">
                      <a16:creationId xmlns:a16="http://schemas.microsoft.com/office/drawing/2014/main" id="{D3DA17CF-306D-A29D-5E52-FCE57A1667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36" name="Rectangle 13">
                    <a:extLst>
                      <a:ext uri="{FF2B5EF4-FFF2-40B4-BE49-F238E27FC236}">
                        <a16:creationId xmlns:a16="http://schemas.microsoft.com/office/drawing/2014/main" id="{B5792865-2297-6A29-982D-E4F6ECB39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7" name="Rectangle 14">
                    <a:extLst>
                      <a:ext uri="{FF2B5EF4-FFF2-40B4-BE49-F238E27FC236}">
                        <a16:creationId xmlns:a16="http://schemas.microsoft.com/office/drawing/2014/main" id="{438E7DE3-A3E6-2168-21D0-7B1B2C2B69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0" name="Group 15">
                  <a:extLst>
                    <a:ext uri="{FF2B5EF4-FFF2-40B4-BE49-F238E27FC236}">
                      <a16:creationId xmlns:a16="http://schemas.microsoft.com/office/drawing/2014/main" id="{F883A379-2E95-8D32-7B20-821F78B22E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34" name="Rectangle 16">
                    <a:extLst>
                      <a:ext uri="{FF2B5EF4-FFF2-40B4-BE49-F238E27FC236}">
                        <a16:creationId xmlns:a16="http://schemas.microsoft.com/office/drawing/2014/main" id="{D3DF51E5-B092-2CD2-0544-679EF2A62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5" name="Rectangle 17">
                    <a:extLst>
                      <a:ext uri="{FF2B5EF4-FFF2-40B4-BE49-F238E27FC236}">
                        <a16:creationId xmlns:a16="http://schemas.microsoft.com/office/drawing/2014/main" id="{192C3FBB-E755-16A3-19D6-AAF54FDF8D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1" name="Group 18">
                  <a:extLst>
                    <a:ext uri="{FF2B5EF4-FFF2-40B4-BE49-F238E27FC236}">
                      <a16:creationId xmlns:a16="http://schemas.microsoft.com/office/drawing/2014/main" id="{2907EB84-1B58-3BB9-E8D1-13CB24FDEB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32" name="Rectangle 19">
                    <a:extLst>
                      <a:ext uri="{FF2B5EF4-FFF2-40B4-BE49-F238E27FC236}">
                        <a16:creationId xmlns:a16="http://schemas.microsoft.com/office/drawing/2014/main" id="{67369E8A-41C8-1259-77F5-0E2B2B374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3" name="Rectangle 20">
                    <a:extLst>
                      <a:ext uri="{FF2B5EF4-FFF2-40B4-BE49-F238E27FC236}">
                        <a16:creationId xmlns:a16="http://schemas.microsoft.com/office/drawing/2014/main" id="{A737F6A3-9078-BC39-7011-D25716AF29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E306AC-C662-6530-0EC1-FC446F977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11" grpId="0" autoUpdateAnimBg="0"/>
      <p:bldP spid="34" grpId="0"/>
      <p:bldP spid="16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8672A94-D8FE-557D-2D7E-1C886F3FF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1630" y="75612"/>
            <a:ext cx="6477000" cy="1143000"/>
          </a:xfrm>
        </p:spPr>
        <p:txBody>
          <a:bodyPr/>
          <a:lstStyle/>
          <a:p>
            <a:r>
              <a:rPr lang="en-US" altLang="en-US" sz="2800" dirty="0"/>
              <a:t>Polytropic Work Transfer in A Flow Device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64">
                <a:extLst>
                  <a:ext uri="{FF2B5EF4-FFF2-40B4-BE49-F238E27FC236}">
                    <a16:creationId xmlns:a16="http://schemas.microsoft.com/office/drawing/2014/main" id="{1865FF42-8F07-3741-94B6-64F7B44639C9}"/>
                  </a:ext>
                </a:extLst>
              </p:cNvPr>
              <p:cNvSpPr txBox="1"/>
              <p:nvPr/>
            </p:nvSpPr>
            <p:spPr bwMode="auto">
              <a:xfrm>
                <a:off x="6004387" y="1430336"/>
                <a:ext cx="1782762" cy="538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64">
                <a:extLst>
                  <a:ext uri="{FF2B5EF4-FFF2-40B4-BE49-F238E27FC236}">
                    <a16:creationId xmlns:a16="http://schemas.microsoft.com/office/drawing/2014/main" id="{1865FF42-8F07-3741-94B6-64F7B4463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4387" y="1430336"/>
                <a:ext cx="1782762" cy="538162"/>
              </a:xfrm>
              <a:prstGeom prst="rect">
                <a:avLst/>
              </a:prstGeom>
              <a:blipFill>
                <a:blip r:embed="rId2"/>
                <a:stretch>
                  <a:fillRect l="-1027" b="-2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A52EDF5-1931-55BC-23BB-D5B4AB039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057400"/>
            <a:ext cx="7466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CVs work with continuous flow rate of working substance: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64">
                <a:extLst>
                  <a:ext uri="{FF2B5EF4-FFF2-40B4-BE49-F238E27FC236}">
                    <a16:creationId xmlns:a16="http://schemas.microsoft.com/office/drawing/2014/main" id="{996EF8CA-1C75-1C43-A632-AEFF5BF781FA}"/>
                  </a:ext>
                </a:extLst>
              </p:cNvPr>
              <p:cNvSpPr txBox="1"/>
              <p:nvPr/>
            </p:nvSpPr>
            <p:spPr bwMode="auto">
              <a:xfrm>
                <a:off x="1495425" y="2890838"/>
                <a:ext cx="2085975" cy="538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64">
                <a:extLst>
                  <a:ext uri="{FF2B5EF4-FFF2-40B4-BE49-F238E27FC236}">
                    <a16:creationId xmlns:a16="http://schemas.microsoft.com/office/drawing/2014/main" id="{996EF8CA-1C75-1C43-A632-AEFF5BF78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5425" y="2890838"/>
                <a:ext cx="2085975" cy="538162"/>
              </a:xfrm>
              <a:prstGeom prst="rect">
                <a:avLst/>
              </a:prstGeom>
              <a:blipFill>
                <a:blip r:embed="rId3"/>
                <a:stretch>
                  <a:fillRect l="-875" b="-11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4">
                <a:extLst>
                  <a:ext uri="{FF2B5EF4-FFF2-40B4-BE49-F238E27FC236}">
                    <a16:creationId xmlns:a16="http://schemas.microsoft.com/office/drawing/2014/main" id="{2043352E-0D3A-07B8-931E-144D16B41717}"/>
                  </a:ext>
                </a:extLst>
              </p:cNvPr>
              <p:cNvSpPr txBox="1"/>
              <p:nvPr/>
            </p:nvSpPr>
            <p:spPr bwMode="auto">
              <a:xfrm>
                <a:off x="4406900" y="2489200"/>
                <a:ext cx="2557463" cy="124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𝑣𝑑𝑝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64">
                <a:extLst>
                  <a:ext uri="{FF2B5EF4-FFF2-40B4-BE49-F238E27FC236}">
                    <a16:creationId xmlns:a16="http://schemas.microsoft.com/office/drawing/2014/main" id="{2043352E-0D3A-07B8-931E-144D16B41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6900" y="2489200"/>
                <a:ext cx="2557463" cy="1244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1D2A3FE2-89D5-4FAB-5C1C-35057077E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" y="3800475"/>
            <a:ext cx="4940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Let the process followed is Polytropic: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4">
                <a:extLst>
                  <a:ext uri="{FF2B5EF4-FFF2-40B4-BE49-F238E27FC236}">
                    <a16:creationId xmlns:a16="http://schemas.microsoft.com/office/drawing/2014/main" id="{ED456C33-8D5C-6901-E6C9-904BB80D4D11}"/>
                  </a:ext>
                </a:extLst>
              </p:cNvPr>
              <p:cNvSpPr txBox="1"/>
              <p:nvPr/>
            </p:nvSpPr>
            <p:spPr bwMode="auto">
              <a:xfrm>
                <a:off x="5867400" y="3733800"/>
                <a:ext cx="1446213" cy="604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64">
                <a:extLst>
                  <a:ext uri="{FF2B5EF4-FFF2-40B4-BE49-F238E27FC236}">
                    <a16:creationId xmlns:a16="http://schemas.microsoft.com/office/drawing/2014/main" id="{ED456C33-8D5C-6901-E6C9-904BB80D4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3733800"/>
                <a:ext cx="1446213" cy="604838"/>
              </a:xfrm>
              <a:prstGeom prst="rect">
                <a:avLst/>
              </a:prstGeom>
              <a:blipFill>
                <a:blip r:embed="rId5"/>
                <a:stretch>
                  <a:fillRect l="-126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4">
                <a:extLst>
                  <a:ext uri="{FF2B5EF4-FFF2-40B4-BE49-F238E27FC236}">
                    <a16:creationId xmlns:a16="http://schemas.microsoft.com/office/drawing/2014/main" id="{424D57AF-7BCE-9CF0-8561-853F4F022E36}"/>
                  </a:ext>
                </a:extLst>
              </p:cNvPr>
              <p:cNvSpPr txBox="1"/>
              <p:nvPr/>
            </p:nvSpPr>
            <p:spPr bwMode="auto">
              <a:xfrm>
                <a:off x="533400" y="4751388"/>
                <a:ext cx="3095625" cy="1344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" name="Object 64">
                <a:extLst>
                  <a:ext uri="{FF2B5EF4-FFF2-40B4-BE49-F238E27FC236}">
                    <a16:creationId xmlns:a16="http://schemas.microsoft.com/office/drawing/2014/main" id="{424D57AF-7BCE-9CF0-8561-853F4F022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751388"/>
                <a:ext cx="3095625" cy="13446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64">
                <a:extLst>
                  <a:ext uri="{FF2B5EF4-FFF2-40B4-BE49-F238E27FC236}">
                    <a16:creationId xmlns:a16="http://schemas.microsoft.com/office/drawing/2014/main" id="{9B34D96A-D19F-2ABD-B53B-3F41A3FBD0C5}"/>
                  </a:ext>
                </a:extLst>
              </p:cNvPr>
              <p:cNvSpPr txBox="1"/>
              <p:nvPr/>
            </p:nvSpPr>
            <p:spPr bwMode="auto">
              <a:xfrm>
                <a:off x="4419600" y="4576763"/>
                <a:ext cx="3970338" cy="1747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f>
                                            <m:fPr>
                                              <m:type m:val="skw"/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den>
                                          </m:f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f>
                                        <m:fPr>
                                          <m:type m:val="skw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64">
                <a:extLst>
                  <a:ext uri="{FF2B5EF4-FFF2-40B4-BE49-F238E27FC236}">
                    <a16:creationId xmlns:a16="http://schemas.microsoft.com/office/drawing/2014/main" id="{9B34D96A-D19F-2ABD-B53B-3F41A3FBD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4576763"/>
                <a:ext cx="3970338" cy="17478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17">
            <a:extLst>
              <a:ext uri="{FF2B5EF4-FFF2-40B4-BE49-F238E27FC236}">
                <a16:creationId xmlns:a16="http://schemas.microsoft.com/office/drawing/2014/main" id="{A0740653-7C2B-882D-FC47-5ACA47E65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1206500"/>
            <a:ext cx="52260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Infinitesimal positive work done by unit mass of wind (flowing fluid) in a </a:t>
            </a:r>
            <a:r>
              <a:rPr lang="en-IN" altLang="en-US" sz="2400" i="1"/>
              <a:t>CV</a:t>
            </a:r>
          </a:p>
        </p:txBody>
      </p:sp>
      <p:grpSp>
        <p:nvGrpSpPr>
          <p:cNvPr id="18444" name="Group 38">
            <a:extLst>
              <a:ext uri="{FF2B5EF4-FFF2-40B4-BE49-F238E27FC236}">
                <a16:creationId xmlns:a16="http://schemas.microsoft.com/office/drawing/2014/main" id="{FC81A3DD-A7C0-6C04-1BB7-F37481B0EF4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8445" name="Group 19">
              <a:extLst>
                <a:ext uri="{FF2B5EF4-FFF2-40B4-BE49-F238E27FC236}">
                  <a16:creationId xmlns:a16="http://schemas.microsoft.com/office/drawing/2014/main" id="{E624A345-D208-FF1B-AB73-9F8D70D88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7" name="Group 8">
                <a:extLst>
                  <a:ext uri="{FF2B5EF4-FFF2-40B4-BE49-F238E27FC236}">
                    <a16:creationId xmlns:a16="http://schemas.microsoft.com/office/drawing/2014/main" id="{32308E9F-AFAB-D18B-8E48-890F2AB5D8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9" name="Group 9">
                  <a:extLst>
                    <a:ext uri="{FF2B5EF4-FFF2-40B4-BE49-F238E27FC236}">
                      <a16:creationId xmlns:a16="http://schemas.microsoft.com/office/drawing/2014/main" id="{858B6061-07F0-5FB2-0CD7-32DE43C0DF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9" name="Rectangle 10">
                    <a:extLst>
                      <a:ext uri="{FF2B5EF4-FFF2-40B4-BE49-F238E27FC236}">
                        <a16:creationId xmlns:a16="http://schemas.microsoft.com/office/drawing/2014/main" id="{47BE70D1-FCE4-23A1-A5A1-7ECC30817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60" name="Rectangle 11">
                    <a:extLst>
                      <a:ext uri="{FF2B5EF4-FFF2-40B4-BE49-F238E27FC236}">
                        <a16:creationId xmlns:a16="http://schemas.microsoft.com/office/drawing/2014/main" id="{A9AB395A-D1E8-0198-D3B9-B825027CF8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0" name="Group 12">
                  <a:extLst>
                    <a:ext uri="{FF2B5EF4-FFF2-40B4-BE49-F238E27FC236}">
                      <a16:creationId xmlns:a16="http://schemas.microsoft.com/office/drawing/2014/main" id="{6B52A702-B04C-F7AA-F7FF-9B8DF2BEED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7" name="Rectangle 13">
                    <a:extLst>
                      <a:ext uri="{FF2B5EF4-FFF2-40B4-BE49-F238E27FC236}">
                        <a16:creationId xmlns:a16="http://schemas.microsoft.com/office/drawing/2014/main" id="{7BB67391-85FF-09BF-364B-BA7C96FAF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8" name="Rectangle 14">
                    <a:extLst>
                      <a:ext uri="{FF2B5EF4-FFF2-40B4-BE49-F238E27FC236}">
                        <a16:creationId xmlns:a16="http://schemas.microsoft.com/office/drawing/2014/main" id="{3CE25191-161C-A1B5-2A13-7049C8954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1" name="Group 15">
                  <a:extLst>
                    <a:ext uri="{FF2B5EF4-FFF2-40B4-BE49-F238E27FC236}">
                      <a16:creationId xmlns:a16="http://schemas.microsoft.com/office/drawing/2014/main" id="{0DEA97D4-D6D8-6B9D-4866-18CA81E65C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55" name="Rectangle 16">
                    <a:extLst>
                      <a:ext uri="{FF2B5EF4-FFF2-40B4-BE49-F238E27FC236}">
                        <a16:creationId xmlns:a16="http://schemas.microsoft.com/office/drawing/2014/main" id="{7C249ECE-AC19-2643-C601-67E53B76CF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6" name="Rectangle 17">
                    <a:extLst>
                      <a:ext uri="{FF2B5EF4-FFF2-40B4-BE49-F238E27FC236}">
                        <a16:creationId xmlns:a16="http://schemas.microsoft.com/office/drawing/2014/main" id="{E4714157-9D72-DA48-2345-EEF0F2E46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52" name="Group 18">
                  <a:extLst>
                    <a:ext uri="{FF2B5EF4-FFF2-40B4-BE49-F238E27FC236}">
                      <a16:creationId xmlns:a16="http://schemas.microsoft.com/office/drawing/2014/main" id="{72B6BA7A-9C05-D615-56A2-9E78BD291D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53" name="Rectangle 19">
                    <a:extLst>
                      <a:ext uri="{FF2B5EF4-FFF2-40B4-BE49-F238E27FC236}">
                        <a16:creationId xmlns:a16="http://schemas.microsoft.com/office/drawing/2014/main" id="{1D55D213-3BA3-C28E-5056-DCDD24F40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20">
                    <a:extLst>
                      <a:ext uri="{FF2B5EF4-FFF2-40B4-BE49-F238E27FC236}">
                        <a16:creationId xmlns:a16="http://schemas.microsoft.com/office/drawing/2014/main" id="{2D4762B9-48A8-81CF-7CCC-60E78416F0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0E4BBF-5009-9D10-417C-680AE97D17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A9A16D8-9973-9A1C-25FD-C4FE93EE5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6477000" cy="1143000"/>
          </a:xfrm>
        </p:spPr>
        <p:txBody>
          <a:bodyPr/>
          <a:lstStyle/>
          <a:p>
            <a:r>
              <a:rPr lang="en-US" altLang="en-US" sz="2800"/>
              <a:t>Polytropic work Transfer in A Flow Device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4">
                <a:extLst>
                  <a:ext uri="{FF2B5EF4-FFF2-40B4-BE49-F238E27FC236}">
                    <a16:creationId xmlns:a16="http://schemas.microsoft.com/office/drawing/2014/main" id="{D295ED64-F626-75C0-4C0B-8A2FE6B94C8F}"/>
                  </a:ext>
                </a:extLst>
              </p:cNvPr>
              <p:cNvSpPr txBox="1"/>
              <p:nvPr/>
            </p:nvSpPr>
            <p:spPr bwMode="auto">
              <a:xfrm>
                <a:off x="6234113" y="1452563"/>
                <a:ext cx="1446212" cy="604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3" name="Object 64">
                <a:extLst>
                  <a:ext uri="{FF2B5EF4-FFF2-40B4-BE49-F238E27FC236}">
                    <a16:creationId xmlns:a16="http://schemas.microsoft.com/office/drawing/2014/main" id="{D295ED64-F626-75C0-4C0B-8A2FE6B94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4113" y="1452563"/>
                <a:ext cx="1446212" cy="604837"/>
              </a:xfrm>
              <a:prstGeom prst="rect">
                <a:avLst/>
              </a:prstGeom>
              <a:blipFill>
                <a:blip r:embed="rId2"/>
                <a:stretch>
                  <a:fillRect l="-126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60" name="Object 64">
                <a:extLst>
                  <a:ext uri="{FF2B5EF4-FFF2-40B4-BE49-F238E27FC236}">
                    <a16:creationId xmlns:a16="http://schemas.microsoft.com/office/drawing/2014/main" id="{8C99C7A8-25D9-7371-8A5C-0CC1C681C3BF}"/>
                  </a:ext>
                </a:extLst>
              </p:cNvPr>
              <p:cNvSpPr txBox="1"/>
              <p:nvPr/>
            </p:nvSpPr>
            <p:spPr bwMode="auto">
              <a:xfrm>
                <a:off x="942975" y="1219200"/>
                <a:ext cx="3970338" cy="17478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f>
                                            <m:fPr>
                                              <m:type m:val="skw"/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den>
                                          </m:f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f>
                                        <m:fPr>
                                          <m:type m:val="skw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9460" name="Object 64">
                <a:extLst>
                  <a:ext uri="{FF2B5EF4-FFF2-40B4-BE49-F238E27FC236}">
                    <a16:creationId xmlns:a16="http://schemas.microsoft.com/office/drawing/2014/main" id="{8C99C7A8-25D9-7371-8A5C-0CC1C681C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2975" y="1219200"/>
                <a:ext cx="3970338" cy="1747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4">
                <a:extLst>
                  <a:ext uri="{FF2B5EF4-FFF2-40B4-BE49-F238E27FC236}">
                    <a16:creationId xmlns:a16="http://schemas.microsoft.com/office/drawing/2014/main" id="{ACAFBE6B-D8F1-EE31-3216-BFC1317D7004}"/>
                  </a:ext>
                </a:extLst>
              </p:cNvPr>
              <p:cNvSpPr txBox="1"/>
              <p:nvPr/>
            </p:nvSpPr>
            <p:spPr bwMode="auto">
              <a:xfrm>
                <a:off x="650875" y="3200400"/>
                <a:ext cx="3332163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sSubSup>
                        <m:sSub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𝑝𝑣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64">
                <a:extLst>
                  <a:ext uri="{FF2B5EF4-FFF2-40B4-BE49-F238E27FC236}">
                    <a16:creationId xmlns:a16="http://schemas.microsoft.com/office/drawing/2014/main" id="{ACAFBE6B-D8F1-EE31-3216-BFC1317D7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0875" y="3200400"/>
                <a:ext cx="3332163" cy="1143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64">
                <a:extLst>
                  <a:ext uri="{FF2B5EF4-FFF2-40B4-BE49-F238E27FC236}">
                    <a16:creationId xmlns:a16="http://schemas.microsoft.com/office/drawing/2014/main" id="{67B45EDC-5E02-06F3-7B09-0259711749B8}"/>
                  </a:ext>
                </a:extLst>
              </p:cNvPr>
              <p:cNvSpPr txBox="1"/>
              <p:nvPr/>
            </p:nvSpPr>
            <p:spPr bwMode="auto">
              <a:xfrm>
                <a:off x="4230688" y="3276600"/>
                <a:ext cx="4646612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64">
                <a:extLst>
                  <a:ext uri="{FF2B5EF4-FFF2-40B4-BE49-F238E27FC236}">
                    <a16:creationId xmlns:a16="http://schemas.microsoft.com/office/drawing/2014/main" id="{67B45EDC-5E02-06F3-7B09-025971174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0688" y="3276600"/>
                <a:ext cx="4646612" cy="1143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64">
                <a:extLst>
                  <a:ext uri="{FF2B5EF4-FFF2-40B4-BE49-F238E27FC236}">
                    <a16:creationId xmlns:a16="http://schemas.microsoft.com/office/drawing/2014/main" id="{5D9B24D2-AFE6-4A7E-66E5-4FDF7B295AF9}"/>
                  </a:ext>
                </a:extLst>
              </p:cNvPr>
              <p:cNvSpPr txBox="1"/>
              <p:nvPr/>
            </p:nvSpPr>
            <p:spPr bwMode="auto">
              <a:xfrm>
                <a:off x="2781300" y="5181600"/>
                <a:ext cx="4176713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" name="Object 64">
                <a:extLst>
                  <a:ext uri="{FF2B5EF4-FFF2-40B4-BE49-F238E27FC236}">
                    <a16:creationId xmlns:a16="http://schemas.microsoft.com/office/drawing/2014/main" id="{5D9B24D2-AFE6-4A7E-66E5-4FDF7B295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1300" y="5181600"/>
                <a:ext cx="4176713" cy="1143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0" name="TextBox 1">
            <a:extLst>
              <a:ext uri="{FF2B5EF4-FFF2-40B4-BE49-F238E27FC236}">
                <a16:creationId xmlns:a16="http://schemas.microsoft.com/office/drawing/2014/main" id="{3B3BDE89-60EF-1045-7513-FC2E0B036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506" y="4324350"/>
            <a:ext cx="6223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If the substance (flowing fluid) is an Ideal gas….</a:t>
            </a:r>
          </a:p>
        </p:txBody>
      </p:sp>
      <p:grpSp>
        <p:nvGrpSpPr>
          <p:cNvPr id="19465" name="Group 38">
            <a:extLst>
              <a:ext uri="{FF2B5EF4-FFF2-40B4-BE49-F238E27FC236}">
                <a16:creationId xmlns:a16="http://schemas.microsoft.com/office/drawing/2014/main" id="{386D804F-3873-687E-3ACB-E0DE11C2FA0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9466" name="Group 19">
              <a:extLst>
                <a:ext uri="{FF2B5EF4-FFF2-40B4-BE49-F238E27FC236}">
                  <a16:creationId xmlns:a16="http://schemas.microsoft.com/office/drawing/2014/main" id="{304F378B-1DAA-C63E-8AAA-661DC861B4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8" name="Group 8">
                <a:extLst>
                  <a:ext uri="{FF2B5EF4-FFF2-40B4-BE49-F238E27FC236}">
                    <a16:creationId xmlns:a16="http://schemas.microsoft.com/office/drawing/2014/main" id="{3A17AF5E-6A62-0818-66F7-E1FE73E12F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70" name="Group 9">
                  <a:extLst>
                    <a:ext uri="{FF2B5EF4-FFF2-40B4-BE49-F238E27FC236}">
                      <a16:creationId xmlns:a16="http://schemas.microsoft.com/office/drawing/2014/main" id="{A52EDC94-1EFA-F4A2-ACD2-4D5DC95DEE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80" name="Rectangle 10">
                    <a:extLst>
                      <a:ext uri="{FF2B5EF4-FFF2-40B4-BE49-F238E27FC236}">
                        <a16:creationId xmlns:a16="http://schemas.microsoft.com/office/drawing/2014/main" id="{FD9C538D-84A1-1A53-694E-31C816E92D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81" name="Rectangle 11">
                    <a:extLst>
                      <a:ext uri="{FF2B5EF4-FFF2-40B4-BE49-F238E27FC236}">
                        <a16:creationId xmlns:a16="http://schemas.microsoft.com/office/drawing/2014/main" id="{72B15D4D-5C0F-0C76-C473-52036D35E4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1" name="Group 12">
                  <a:extLst>
                    <a:ext uri="{FF2B5EF4-FFF2-40B4-BE49-F238E27FC236}">
                      <a16:creationId xmlns:a16="http://schemas.microsoft.com/office/drawing/2014/main" id="{BC7F8308-1A28-ACD0-BB70-C73659C9D0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8" name="Rectangle 13">
                    <a:extLst>
                      <a:ext uri="{FF2B5EF4-FFF2-40B4-BE49-F238E27FC236}">
                        <a16:creationId xmlns:a16="http://schemas.microsoft.com/office/drawing/2014/main" id="{905E2870-20BC-FE5B-6DE1-242445D53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9" name="Rectangle 14">
                    <a:extLst>
                      <a:ext uri="{FF2B5EF4-FFF2-40B4-BE49-F238E27FC236}">
                        <a16:creationId xmlns:a16="http://schemas.microsoft.com/office/drawing/2014/main" id="{48D6A83B-7406-DABD-C766-B989B8BC7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2" name="Group 15">
                  <a:extLst>
                    <a:ext uri="{FF2B5EF4-FFF2-40B4-BE49-F238E27FC236}">
                      <a16:creationId xmlns:a16="http://schemas.microsoft.com/office/drawing/2014/main" id="{DE7A9774-7F5C-80CB-37B0-EA6F222076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6" name="Rectangle 16">
                    <a:extLst>
                      <a:ext uri="{FF2B5EF4-FFF2-40B4-BE49-F238E27FC236}">
                        <a16:creationId xmlns:a16="http://schemas.microsoft.com/office/drawing/2014/main" id="{1B742FC1-BE7F-F565-7867-7B17EEDA10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7">
                    <a:extLst>
                      <a:ext uri="{FF2B5EF4-FFF2-40B4-BE49-F238E27FC236}">
                        <a16:creationId xmlns:a16="http://schemas.microsoft.com/office/drawing/2014/main" id="{5BB64F83-5ECF-7995-E0CE-22DF5025B4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3" name="Group 18">
                  <a:extLst>
                    <a:ext uri="{FF2B5EF4-FFF2-40B4-BE49-F238E27FC236}">
                      <a16:creationId xmlns:a16="http://schemas.microsoft.com/office/drawing/2014/main" id="{F38AFCE5-3CB0-9A0E-D64E-88D015C319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4" name="Rectangle 19">
                    <a:extLst>
                      <a:ext uri="{FF2B5EF4-FFF2-40B4-BE49-F238E27FC236}">
                        <a16:creationId xmlns:a16="http://schemas.microsoft.com/office/drawing/2014/main" id="{22D4F26E-FD7A-D4FC-C500-C66A23EBB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20">
                    <a:extLst>
                      <a:ext uri="{FF2B5EF4-FFF2-40B4-BE49-F238E27FC236}">
                        <a16:creationId xmlns:a16="http://schemas.microsoft.com/office/drawing/2014/main" id="{55BB5D75-97E6-1C7B-EAB4-9A5F9C6B7B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3A4747-D5A8-42F1-9E9A-954A2EEDF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/>
      <p:bldP spid="28" grpId="0"/>
      <p:bldP spid="153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10C5154-CE7A-0484-8036-69A26E010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6477000" cy="1143000"/>
          </a:xfrm>
        </p:spPr>
        <p:txBody>
          <a:bodyPr/>
          <a:lstStyle/>
          <a:p>
            <a:r>
              <a:rPr lang="en-US" altLang="en-US" sz="2800"/>
              <a:t>Polytropic work Transfer by A Flowing Steam in A Steam Turbine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64">
                <a:extLst>
                  <a:ext uri="{FF2B5EF4-FFF2-40B4-BE49-F238E27FC236}">
                    <a16:creationId xmlns:a16="http://schemas.microsoft.com/office/drawing/2014/main" id="{D13D4847-459D-3CF2-7A5C-56CDB7587CE4}"/>
                  </a:ext>
                </a:extLst>
              </p:cNvPr>
              <p:cNvSpPr txBox="1"/>
              <p:nvPr/>
            </p:nvSpPr>
            <p:spPr bwMode="auto">
              <a:xfrm>
                <a:off x="1492250" y="1371600"/>
                <a:ext cx="4646613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7" name="Object 64">
                <a:extLst>
                  <a:ext uri="{FF2B5EF4-FFF2-40B4-BE49-F238E27FC236}">
                    <a16:creationId xmlns:a16="http://schemas.microsoft.com/office/drawing/2014/main" id="{D13D4847-459D-3CF2-7A5C-56CDB7587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250" y="1371600"/>
                <a:ext cx="4646613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0" name="TextBox 1">
            <a:extLst>
              <a:ext uri="{FF2B5EF4-FFF2-40B4-BE49-F238E27FC236}">
                <a16:creationId xmlns:a16="http://schemas.microsoft.com/office/drawing/2014/main" id="{42282D87-BA98-E5AD-5903-C347CAAB4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2673350"/>
            <a:ext cx="7734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If the substance (flowing fluid) is a Real gas described by ….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1F998387-E77F-BBCF-2970-C656E4BDA7AA}"/>
                  </a:ext>
                </a:extLst>
              </p:cNvPr>
              <p:cNvSpPr txBox="1"/>
              <p:nvPr/>
            </p:nvSpPr>
            <p:spPr bwMode="auto">
              <a:xfrm>
                <a:off x="5103813" y="3290888"/>
                <a:ext cx="2547937" cy="11445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𝑇𝑣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1F998387-E77F-BBCF-2970-C656E4BDA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3813" y="3290888"/>
                <a:ext cx="2547937" cy="11445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6">
            <a:extLst>
              <a:ext uri="{FF2B5EF4-FFF2-40B4-BE49-F238E27FC236}">
                <a16:creationId xmlns:a16="http://schemas.microsoft.com/office/drawing/2014/main" id="{E7805902-2D7C-5928-FE5D-64A483F42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3465872"/>
            <a:ext cx="70104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altLang="en-US" sz="2400" dirty="0"/>
              <a:t>Rankine’s Equation of state, 1849.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64">
                <a:extLst>
                  <a:ext uri="{FF2B5EF4-FFF2-40B4-BE49-F238E27FC236}">
                    <a16:creationId xmlns:a16="http://schemas.microsoft.com/office/drawing/2014/main" id="{4248A229-71F5-989E-F049-E54355BC7F5C}"/>
                  </a:ext>
                </a:extLst>
              </p:cNvPr>
              <p:cNvSpPr txBox="1"/>
              <p:nvPr/>
            </p:nvSpPr>
            <p:spPr bwMode="auto">
              <a:xfrm>
                <a:off x="1100138" y="4338638"/>
                <a:ext cx="6327775" cy="1139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64">
                <a:extLst>
                  <a:ext uri="{FF2B5EF4-FFF2-40B4-BE49-F238E27FC236}">
                    <a16:creationId xmlns:a16="http://schemas.microsoft.com/office/drawing/2014/main" id="{4248A229-71F5-989E-F049-E54355BC7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0138" y="4338638"/>
                <a:ext cx="6327775" cy="11398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6">
            <a:extLst>
              <a:ext uri="{FF2B5EF4-FFF2-40B4-BE49-F238E27FC236}">
                <a16:creationId xmlns:a16="http://schemas.microsoft.com/office/drawing/2014/main" id="{1EE6496E-D434-7A0A-E564-8BCBFBD0E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5733313"/>
            <a:ext cx="7734300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dirty="0"/>
              <a:t>Scientific development of new CVs, Steam Turbines, gas turbines …..</a:t>
            </a:r>
          </a:p>
        </p:txBody>
      </p:sp>
      <p:grpSp>
        <p:nvGrpSpPr>
          <p:cNvPr id="20489" name="Group 38">
            <a:extLst>
              <a:ext uri="{FF2B5EF4-FFF2-40B4-BE49-F238E27FC236}">
                <a16:creationId xmlns:a16="http://schemas.microsoft.com/office/drawing/2014/main" id="{5AB691C5-8211-BF65-4B40-BBA9DEEC4B7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0490" name="Group 19">
              <a:extLst>
                <a:ext uri="{FF2B5EF4-FFF2-40B4-BE49-F238E27FC236}">
                  <a16:creationId xmlns:a16="http://schemas.microsoft.com/office/drawing/2014/main" id="{BF9CC3ED-FED3-04AE-284D-7569B13403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492" name="Group 8">
                <a:extLst>
                  <a:ext uri="{FF2B5EF4-FFF2-40B4-BE49-F238E27FC236}">
                    <a16:creationId xmlns:a16="http://schemas.microsoft.com/office/drawing/2014/main" id="{976F4863-7621-A91B-BE49-AE8C100E02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494" name="Group 9">
                  <a:extLst>
                    <a:ext uri="{FF2B5EF4-FFF2-40B4-BE49-F238E27FC236}">
                      <a16:creationId xmlns:a16="http://schemas.microsoft.com/office/drawing/2014/main" id="{16B53FAD-92EF-BC2B-79DD-92F146BB92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04" name="Rectangle 10">
                    <a:extLst>
                      <a:ext uri="{FF2B5EF4-FFF2-40B4-BE49-F238E27FC236}">
                        <a16:creationId xmlns:a16="http://schemas.microsoft.com/office/drawing/2014/main" id="{51EE338B-62C4-7D22-58A0-E6E46F7E95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5" name="Rectangle 11">
                    <a:extLst>
                      <a:ext uri="{FF2B5EF4-FFF2-40B4-BE49-F238E27FC236}">
                        <a16:creationId xmlns:a16="http://schemas.microsoft.com/office/drawing/2014/main" id="{CFE3EFAB-6271-006D-43EE-42302F1D30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5" name="Group 12">
                  <a:extLst>
                    <a:ext uri="{FF2B5EF4-FFF2-40B4-BE49-F238E27FC236}">
                      <a16:creationId xmlns:a16="http://schemas.microsoft.com/office/drawing/2014/main" id="{71154011-BCF8-8F8E-F657-172D604C4D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02" name="Rectangle 13">
                    <a:extLst>
                      <a:ext uri="{FF2B5EF4-FFF2-40B4-BE49-F238E27FC236}">
                        <a16:creationId xmlns:a16="http://schemas.microsoft.com/office/drawing/2014/main" id="{43BB4836-EC40-166E-7835-4493021F3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3" name="Rectangle 14">
                    <a:extLst>
                      <a:ext uri="{FF2B5EF4-FFF2-40B4-BE49-F238E27FC236}">
                        <a16:creationId xmlns:a16="http://schemas.microsoft.com/office/drawing/2014/main" id="{870ACFC9-CA84-FAF6-70AA-D0FD3FA4E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6" name="Group 15">
                  <a:extLst>
                    <a:ext uri="{FF2B5EF4-FFF2-40B4-BE49-F238E27FC236}">
                      <a16:creationId xmlns:a16="http://schemas.microsoft.com/office/drawing/2014/main" id="{28C79B3A-2AF5-CD91-163D-B30923527A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00" name="Rectangle 16">
                    <a:extLst>
                      <a:ext uri="{FF2B5EF4-FFF2-40B4-BE49-F238E27FC236}">
                        <a16:creationId xmlns:a16="http://schemas.microsoft.com/office/drawing/2014/main" id="{7FCBC43B-DF88-CB7C-40B9-EE919A6973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1" name="Rectangle 17">
                    <a:extLst>
                      <a:ext uri="{FF2B5EF4-FFF2-40B4-BE49-F238E27FC236}">
                        <a16:creationId xmlns:a16="http://schemas.microsoft.com/office/drawing/2014/main" id="{DD9B8F98-225C-1C42-1FD4-42CD21A056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497" name="Group 18">
                  <a:extLst>
                    <a:ext uri="{FF2B5EF4-FFF2-40B4-BE49-F238E27FC236}">
                      <a16:creationId xmlns:a16="http://schemas.microsoft.com/office/drawing/2014/main" id="{A6CAE224-D2DC-2B64-F789-C78F4DA9F3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8" name="Rectangle 19">
                    <a:extLst>
                      <a:ext uri="{FF2B5EF4-FFF2-40B4-BE49-F238E27FC236}">
                        <a16:creationId xmlns:a16="http://schemas.microsoft.com/office/drawing/2014/main" id="{C5EE1D30-0273-D3B8-145F-E9D48AABC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499" name="Rectangle 20">
                    <a:extLst>
                      <a:ext uri="{FF2B5EF4-FFF2-40B4-BE49-F238E27FC236}">
                        <a16:creationId xmlns:a16="http://schemas.microsoft.com/office/drawing/2014/main" id="{B399414E-73F7-32A3-0216-DC023932A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49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C79B97-3902-A77F-72CD-FFA5A2DD0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/>
      <p:bldP spid="24" grpId="0"/>
      <p:bldP spid="25" grpId="0" build="p" autoUpdateAnimBg="0"/>
      <p:bldP spid="31" grpId="0"/>
      <p:bldP spid="3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AE81F779-1101-6781-04E9-BB077502D9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-15875"/>
            <a:ext cx="7772400" cy="1143000"/>
          </a:xfrm>
        </p:spPr>
        <p:txBody>
          <a:bodyPr/>
          <a:lstStyle/>
          <a:p>
            <a:r>
              <a:rPr lang="en-US" altLang="en-US" sz="2800"/>
              <a:t>Thermodynamic Superiority of A CV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5F057E-740E-52BF-47D3-4FC8D5E3D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2" y="1300808"/>
            <a:ext cx="825976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Consider a control mass and a control volume working between same states and following same polytropic process.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64">
                <a:extLst>
                  <a:ext uri="{FF2B5EF4-FFF2-40B4-BE49-F238E27FC236}">
                    <a16:creationId xmlns:a16="http://schemas.microsoft.com/office/drawing/2014/main" id="{6CEF9A87-ABD4-0756-ABAF-CB6F881F1206}"/>
                  </a:ext>
                </a:extLst>
              </p:cNvPr>
              <p:cNvSpPr txBox="1"/>
              <p:nvPr/>
            </p:nvSpPr>
            <p:spPr bwMode="auto">
              <a:xfrm>
                <a:off x="4251325" y="4724400"/>
                <a:ext cx="4646613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64">
                <a:extLst>
                  <a:ext uri="{FF2B5EF4-FFF2-40B4-BE49-F238E27FC236}">
                    <a16:creationId xmlns:a16="http://schemas.microsoft.com/office/drawing/2014/main" id="{6CEF9A87-ABD4-0756-ABAF-CB6F881F1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1325" y="4724400"/>
                <a:ext cx="4646613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22DB225-CD46-A2F1-914A-0555A43D1E00}"/>
                  </a:ext>
                </a:extLst>
              </p:cNvPr>
              <p:cNvSpPr txBox="1"/>
              <p:nvPr/>
            </p:nvSpPr>
            <p:spPr bwMode="auto">
              <a:xfrm>
                <a:off x="458788" y="4800600"/>
                <a:ext cx="3471862" cy="890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22DB225-CD46-A2F1-914A-0555A43D1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788" y="4800600"/>
                <a:ext cx="3471862" cy="890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510" name="Group 38">
            <a:extLst>
              <a:ext uri="{FF2B5EF4-FFF2-40B4-BE49-F238E27FC236}">
                <a16:creationId xmlns:a16="http://schemas.microsoft.com/office/drawing/2014/main" id="{673052CB-4096-1274-FD8E-0E8793ACA04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512" name="Group 19">
              <a:extLst>
                <a:ext uri="{FF2B5EF4-FFF2-40B4-BE49-F238E27FC236}">
                  <a16:creationId xmlns:a16="http://schemas.microsoft.com/office/drawing/2014/main" id="{FFCF2768-20BF-1088-FB48-F40E0F9AAD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4" name="Group 8">
                <a:extLst>
                  <a:ext uri="{FF2B5EF4-FFF2-40B4-BE49-F238E27FC236}">
                    <a16:creationId xmlns:a16="http://schemas.microsoft.com/office/drawing/2014/main" id="{A0B3AFF1-1777-72E8-3D54-FF6E727919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6" name="Group 9">
                  <a:extLst>
                    <a:ext uri="{FF2B5EF4-FFF2-40B4-BE49-F238E27FC236}">
                      <a16:creationId xmlns:a16="http://schemas.microsoft.com/office/drawing/2014/main" id="{A603DA7C-01B7-B09A-025D-555C9F9E0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6" name="Rectangle 10">
                    <a:extLst>
                      <a:ext uri="{FF2B5EF4-FFF2-40B4-BE49-F238E27FC236}">
                        <a16:creationId xmlns:a16="http://schemas.microsoft.com/office/drawing/2014/main" id="{8C56A04A-29E3-4F1B-85E2-996370FCA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7" name="Rectangle 11">
                    <a:extLst>
                      <a:ext uri="{FF2B5EF4-FFF2-40B4-BE49-F238E27FC236}">
                        <a16:creationId xmlns:a16="http://schemas.microsoft.com/office/drawing/2014/main" id="{5D6AA1AC-FA77-322C-82DA-3396C541B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7" name="Group 12">
                  <a:extLst>
                    <a:ext uri="{FF2B5EF4-FFF2-40B4-BE49-F238E27FC236}">
                      <a16:creationId xmlns:a16="http://schemas.microsoft.com/office/drawing/2014/main" id="{6B78AD4C-8E9A-29B8-C0E6-5643AB662D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4" name="Rectangle 13">
                    <a:extLst>
                      <a:ext uri="{FF2B5EF4-FFF2-40B4-BE49-F238E27FC236}">
                        <a16:creationId xmlns:a16="http://schemas.microsoft.com/office/drawing/2014/main" id="{AA3A0C93-1297-B2DA-2A02-F16733CD9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5" name="Rectangle 14">
                    <a:extLst>
                      <a:ext uri="{FF2B5EF4-FFF2-40B4-BE49-F238E27FC236}">
                        <a16:creationId xmlns:a16="http://schemas.microsoft.com/office/drawing/2014/main" id="{744E9F7D-5300-DD7A-78F8-A572E0A39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8" name="Group 15">
                  <a:extLst>
                    <a:ext uri="{FF2B5EF4-FFF2-40B4-BE49-F238E27FC236}">
                      <a16:creationId xmlns:a16="http://schemas.microsoft.com/office/drawing/2014/main" id="{E31C1B61-BA32-4250-E8BA-AB09C55DA9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2" name="Rectangle 16">
                    <a:extLst>
                      <a:ext uri="{FF2B5EF4-FFF2-40B4-BE49-F238E27FC236}">
                        <a16:creationId xmlns:a16="http://schemas.microsoft.com/office/drawing/2014/main" id="{E9439492-9BCB-A6C0-760D-C205A43264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3" name="Rectangle 17">
                    <a:extLst>
                      <a:ext uri="{FF2B5EF4-FFF2-40B4-BE49-F238E27FC236}">
                        <a16:creationId xmlns:a16="http://schemas.microsoft.com/office/drawing/2014/main" id="{1D4B9D38-4B16-882A-32E6-D1E93ED86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9" name="Group 18">
                  <a:extLst>
                    <a:ext uri="{FF2B5EF4-FFF2-40B4-BE49-F238E27FC236}">
                      <a16:creationId xmlns:a16="http://schemas.microsoft.com/office/drawing/2014/main" id="{32FFF0E5-7571-9410-42CC-4E90B680B6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20" name="Rectangle 19">
                    <a:extLst>
                      <a:ext uri="{FF2B5EF4-FFF2-40B4-BE49-F238E27FC236}">
                        <a16:creationId xmlns:a16="http://schemas.microsoft.com/office/drawing/2014/main" id="{B5D495C4-A463-7479-2CBE-2A95B7775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1" name="Rectangle 20">
                    <a:extLst>
                      <a:ext uri="{FF2B5EF4-FFF2-40B4-BE49-F238E27FC236}">
                        <a16:creationId xmlns:a16="http://schemas.microsoft.com/office/drawing/2014/main" id="{2BB36684-5937-3ABC-A49D-1BC9793DC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496C63-CD24-A5CC-08A2-6FC7369207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053A77-E476-1857-730C-A22B2820A66D}"/>
                  </a:ext>
                </a:extLst>
              </p:cNvPr>
              <p:cNvSpPr txBox="1"/>
              <p:nvPr/>
            </p:nvSpPr>
            <p:spPr>
              <a:xfrm>
                <a:off x="2049127" y="2788329"/>
                <a:ext cx="176997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𝑝𝑑𝑣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D053A77-E476-1857-730C-A22B2820A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127" y="2788329"/>
                <a:ext cx="1769972" cy="369332"/>
              </a:xfrm>
              <a:prstGeom prst="rect">
                <a:avLst/>
              </a:prstGeom>
              <a:blipFill>
                <a:blip r:embed="rId5"/>
                <a:stretch>
                  <a:fillRect l="-3448" r="-5172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035F4AD-6533-E340-BAAC-A302FED00456}"/>
                  </a:ext>
                </a:extLst>
              </p:cNvPr>
              <p:cNvSpPr txBox="1"/>
              <p:nvPr/>
            </p:nvSpPr>
            <p:spPr>
              <a:xfrm>
                <a:off x="4439917" y="2686197"/>
                <a:ext cx="21155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𝑣𝑝𝑑𝑝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035F4AD-6533-E340-BAAC-A302FED00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917" y="2686197"/>
                <a:ext cx="2115516" cy="369332"/>
              </a:xfrm>
              <a:prstGeom prst="rect">
                <a:avLst/>
              </a:prstGeom>
              <a:blipFill>
                <a:blip r:embed="rId6"/>
                <a:stretch>
                  <a:fillRect l="-2882" r="-2882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27E14D0-247C-CEA5-6AE9-395079FA2AE8}"/>
              </a:ext>
            </a:extLst>
          </p:cNvPr>
          <p:cNvSpPr txBox="1"/>
          <p:nvPr/>
        </p:nvSpPr>
        <p:spPr>
          <a:xfrm>
            <a:off x="838200" y="3657600"/>
            <a:ext cx="2129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general, </a:t>
            </a:r>
            <a:r>
              <a:rPr lang="en-US" i="1" dirty="0"/>
              <a:t>n</a:t>
            </a:r>
            <a:r>
              <a:rPr lang="en-US" i="1" dirty="0">
                <a:sym typeface="Symbol" panose="05050102010706020507" pitchFamily="18" charset="2"/>
              </a:rPr>
              <a:t> 1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  <p:bldP spid="21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AF26-013C-28E8-4C21-2A30E2FE2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371D16-6465-CD39-7AEC-D1FC2D00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First Law Model for A Control Volume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A4E710-744F-5BB2-1CC0-C03FC67195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3094" y="1295400"/>
                <a:ext cx="7924800" cy="4746978"/>
              </a:xfrm>
            </p:spPr>
            <p:txBody>
              <a:bodyPr/>
              <a:lstStyle/>
              <a:p>
                <a:r>
                  <a:rPr lang="en-US" sz="2400" dirty="0"/>
                  <a:t>Consider A control volume undergoing a quasi-static adiabatic changes of state,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is not valid as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𝐶𝑀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𝐶𝑉</m:t>
                        </m:r>
                      </m:sub>
                    </m:sSub>
                  </m:oMath>
                </a14:m>
                <a:r>
                  <a:rPr lang="en-US" sz="2400" dirty="0"/>
                  <a:t> for came initial and final states.</a:t>
                </a:r>
              </a:p>
              <a:p>
                <a:r>
                  <a:rPr lang="en-US" sz="2400" dirty="0"/>
                  <a:t>The Pfaffian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is not satisfied and cannot represent a quasi-static, adiabatic change of state for a CV.</a:t>
                </a:r>
              </a:p>
              <a:p>
                <a:r>
                  <a:rPr lang="en-US" sz="2400" dirty="0"/>
                  <a:t>How to obtain Pfaffian equation for a CV undergoing a quasi-static adiabatic changes of state??</a:t>
                </a:r>
              </a:p>
              <a:p>
                <a:r>
                  <a:rPr lang="en-US" sz="2400" dirty="0"/>
                  <a:t>What is equivalent to </a:t>
                </a:r>
                <a:r>
                  <a:rPr lang="en-US" sz="2400" dirty="0" err="1"/>
                  <a:t>Caratheodory’s</a:t>
                </a:r>
                <a:r>
                  <a:rPr lang="en-US" sz="2400" dirty="0"/>
                  <a:t> </a:t>
                </a:r>
                <a:r>
                  <a:rPr lang="en-US" sz="2400" i="1" dirty="0"/>
                  <a:t>U of CM for CV</a:t>
                </a:r>
                <a:r>
                  <a:rPr lang="en-US" sz="2400" dirty="0"/>
                  <a:t>??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A4E710-744F-5BB2-1CC0-C03FC67195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094" y="1295400"/>
                <a:ext cx="7924800" cy="4746978"/>
              </a:xfrm>
              <a:blipFill>
                <a:blip r:embed="rId2"/>
                <a:stretch>
                  <a:fillRect l="-1154" t="-1028" r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E79827A-ABCF-EE41-FF39-D6E61160F1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FB1029D-7A9D-4D94-3C74-A4D74EE8CA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D07A441-154E-91F3-E0FE-3231EABC4C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A1DE3FE-656A-A8A8-8411-C4EDA96C1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2B2200A-2834-623D-A57A-6947188D9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DC9134A-7821-2F80-6671-8DA8BA3AC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7869CD9-DB9B-CEF9-6380-A12EF228A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2BBD776-6A5D-CB2A-5B30-34559F11B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B84E1B0-004E-660C-6EDE-534581D73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2CCB89C-7017-89F9-76BB-C38E3738A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224AAFE-6372-D3D1-2FD7-3C348505E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C38294F-2F1E-75BF-6A27-30B363CC7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F8580A4-9A90-C157-E204-0FC294FAE4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D504F03-1774-E1AE-1EB3-6589A6112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902923B-4302-8DC7-C899-CB3A68D7F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952E2D1-9880-3289-13FE-F9D9C4253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294240-EC91-7199-A106-78539D6F7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772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89C959C8-70F2-914B-D783-AC3444EE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391400" cy="1143000"/>
          </a:xfrm>
        </p:spPr>
        <p:txBody>
          <a:bodyPr/>
          <a:lstStyle/>
          <a:p>
            <a:r>
              <a:rPr lang="en-US" altLang="en-US" sz="2800" dirty="0"/>
              <a:t>Experimental Evidence: </a:t>
            </a:r>
            <a:br>
              <a:rPr lang="en-US" altLang="en-US" sz="2800" dirty="0"/>
            </a:br>
            <a:r>
              <a:rPr lang="en-US" altLang="en-US" sz="2800" dirty="0"/>
              <a:t>Increasing unit Temperature of A Pure Substance (water) </a:t>
            </a:r>
          </a:p>
        </p:txBody>
      </p:sp>
      <p:pic>
        <p:nvPicPr>
          <p:cNvPr id="39939" name="Picture 2" descr="http://www.ustudy.in/sites/default/files/Steam_Boiler.png">
            <a:extLst>
              <a:ext uri="{FF2B5EF4-FFF2-40B4-BE49-F238E27FC236}">
                <a16:creationId xmlns:a16="http://schemas.microsoft.com/office/drawing/2014/main" id="{26F1A7F9-3B7C-AA62-9056-48EEB9349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58875"/>
            <a:ext cx="32766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3">
            <a:extLst>
              <a:ext uri="{FF2B5EF4-FFF2-40B4-BE49-F238E27FC236}">
                <a16:creationId xmlns:a16="http://schemas.microsoft.com/office/drawing/2014/main" id="{C31FB19A-51E3-4F4A-315F-31DEEF712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3686175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7" name="Group 38">
            <a:extLst>
              <a:ext uri="{FF2B5EF4-FFF2-40B4-BE49-F238E27FC236}">
                <a16:creationId xmlns:a16="http://schemas.microsoft.com/office/drawing/2014/main" id="{EA80EA62-2741-A4AE-3E01-B717E651C9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9" name="Group 19">
              <a:extLst>
                <a:ext uri="{FF2B5EF4-FFF2-40B4-BE49-F238E27FC236}">
                  <a16:creationId xmlns:a16="http://schemas.microsoft.com/office/drawing/2014/main" id="{31A3523F-0A37-F67E-5147-C1E599A02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1" name="Group 8">
                <a:extLst>
                  <a:ext uri="{FF2B5EF4-FFF2-40B4-BE49-F238E27FC236}">
                    <a16:creationId xmlns:a16="http://schemas.microsoft.com/office/drawing/2014/main" id="{621ED15F-F40E-57D0-2E31-8C1EB47E2C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3" name="Group 9">
                  <a:extLst>
                    <a:ext uri="{FF2B5EF4-FFF2-40B4-BE49-F238E27FC236}">
                      <a16:creationId xmlns:a16="http://schemas.microsoft.com/office/drawing/2014/main" id="{6CF185DC-4536-A0BC-5C93-6678A01CF6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3" name="Rectangle 10">
                    <a:extLst>
                      <a:ext uri="{FF2B5EF4-FFF2-40B4-BE49-F238E27FC236}">
                        <a16:creationId xmlns:a16="http://schemas.microsoft.com/office/drawing/2014/main" id="{6806F986-488F-01AE-7D32-87210000C4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11">
                    <a:extLst>
                      <a:ext uri="{FF2B5EF4-FFF2-40B4-BE49-F238E27FC236}">
                        <a16:creationId xmlns:a16="http://schemas.microsoft.com/office/drawing/2014/main" id="{4265C787-D9D1-D701-6B75-E09B5C25CB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4" name="Group 12">
                  <a:extLst>
                    <a:ext uri="{FF2B5EF4-FFF2-40B4-BE49-F238E27FC236}">
                      <a16:creationId xmlns:a16="http://schemas.microsoft.com/office/drawing/2014/main" id="{9C06FA98-400F-D19D-AAB1-6468A4D9A5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1" name="Rectangle 13">
                    <a:extLst>
                      <a:ext uri="{FF2B5EF4-FFF2-40B4-BE49-F238E27FC236}">
                        <a16:creationId xmlns:a16="http://schemas.microsoft.com/office/drawing/2014/main" id="{F06651C4-BAE2-4350-3E30-10047F216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2" name="Rectangle 14">
                    <a:extLst>
                      <a:ext uri="{FF2B5EF4-FFF2-40B4-BE49-F238E27FC236}">
                        <a16:creationId xmlns:a16="http://schemas.microsoft.com/office/drawing/2014/main" id="{A317FAF4-3F1F-921B-9209-4919315A1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5" name="Group 15">
                  <a:extLst>
                    <a:ext uri="{FF2B5EF4-FFF2-40B4-BE49-F238E27FC236}">
                      <a16:creationId xmlns:a16="http://schemas.microsoft.com/office/drawing/2014/main" id="{934FDB79-413E-1479-0F60-2F800957D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9" name="Rectangle 16">
                    <a:extLst>
                      <a:ext uri="{FF2B5EF4-FFF2-40B4-BE49-F238E27FC236}">
                        <a16:creationId xmlns:a16="http://schemas.microsoft.com/office/drawing/2014/main" id="{FA1B07AE-3E8A-7FEE-698B-E8DD9DD5A9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0" name="Rectangle 17">
                    <a:extLst>
                      <a:ext uri="{FF2B5EF4-FFF2-40B4-BE49-F238E27FC236}">
                        <a16:creationId xmlns:a16="http://schemas.microsoft.com/office/drawing/2014/main" id="{FF12E472-302C-DEF0-E42E-5FD066ECE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6" name="Group 18">
                  <a:extLst>
                    <a:ext uri="{FF2B5EF4-FFF2-40B4-BE49-F238E27FC236}">
                      <a16:creationId xmlns:a16="http://schemas.microsoft.com/office/drawing/2014/main" id="{584D7263-3023-CFF9-8ABB-9F37CA1BD7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7" name="Rectangle 19">
                    <a:extLst>
                      <a:ext uri="{FF2B5EF4-FFF2-40B4-BE49-F238E27FC236}">
                        <a16:creationId xmlns:a16="http://schemas.microsoft.com/office/drawing/2014/main" id="{8772B91B-8419-C4B2-EE0C-24DA7B6DE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8" name="Rectangle 20">
                    <a:extLst>
                      <a:ext uri="{FF2B5EF4-FFF2-40B4-BE49-F238E27FC236}">
                        <a16:creationId xmlns:a16="http://schemas.microsoft.com/office/drawing/2014/main" id="{4FAB8C2C-264B-67B5-6162-7A8D65A4A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96BDDE-5352-B023-52E7-A81764DD3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5DE401-234D-F35B-FC33-6A5AF8D7CD44}"/>
              </a:ext>
            </a:extLst>
          </p:cNvPr>
          <p:cNvSpPr txBox="1"/>
          <p:nvPr/>
        </p:nvSpPr>
        <p:spPr>
          <a:xfrm>
            <a:off x="609600" y="4267200"/>
            <a:ext cx="297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 Tube Boiler (CM)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488EF3-3DCC-576A-F6D6-0825854BBFFE}"/>
              </a:ext>
            </a:extLst>
          </p:cNvPr>
          <p:cNvSpPr txBox="1"/>
          <p:nvPr/>
        </p:nvSpPr>
        <p:spPr>
          <a:xfrm>
            <a:off x="5148525" y="4267200"/>
            <a:ext cx="3157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Water Tube Boiler (CV)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560EEC-04F9-7FF4-60B8-B0630ACAECF6}"/>
              </a:ext>
            </a:extLst>
          </p:cNvPr>
          <p:cNvSpPr txBox="1"/>
          <p:nvPr/>
        </p:nvSpPr>
        <p:spPr>
          <a:xfrm>
            <a:off x="533400" y="474327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Heat is supplied to a Pool of 1kg water to increase unit temperature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CF1391-CC28-022D-82FC-B1C63854BDD0}"/>
              </a:ext>
            </a:extLst>
          </p:cNvPr>
          <p:cNvSpPr txBox="1"/>
          <p:nvPr/>
        </p:nvSpPr>
        <p:spPr>
          <a:xfrm>
            <a:off x="5181600" y="472440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Heat is supplied to a stream  of 1kg water to increase unit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E49CCB-8F33-D41A-2CD6-DAFDB3A7B056}"/>
                  </a:ext>
                </a:extLst>
              </p:cNvPr>
              <p:cNvSpPr txBox="1"/>
              <p:nvPr/>
            </p:nvSpPr>
            <p:spPr>
              <a:xfrm>
                <a:off x="3429000" y="6019800"/>
                <a:ext cx="15293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E49CCB-8F33-D41A-2CD6-DAFDB3A7B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6019800"/>
                <a:ext cx="1529329" cy="369332"/>
              </a:xfrm>
              <a:prstGeom prst="rect">
                <a:avLst/>
              </a:prstGeom>
              <a:blipFill>
                <a:blip r:embed="rId5"/>
                <a:stretch>
                  <a:fillRect l="-6000" r="-80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483D5FC-2492-8C3E-6935-22DC56212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6934200" cy="914400"/>
          </a:xfrm>
        </p:spPr>
        <p:txBody>
          <a:bodyPr/>
          <a:lstStyle/>
          <a:p>
            <a:r>
              <a:rPr lang="en-US" sz="2800" dirty="0"/>
              <a:t>Max Karl Ernst Ludwig Planck</a:t>
            </a:r>
            <a:r>
              <a:rPr lang="en-US" altLang="en-US" sz="2800" dirty="0"/>
              <a:t>: </a:t>
            </a:r>
            <a:br>
              <a:rPr lang="en-US" altLang="en-US" sz="2800" dirty="0"/>
            </a:br>
            <a:r>
              <a:rPr lang="en-US" altLang="en-US" sz="2800" dirty="0"/>
              <a:t>A Free Thinker</a:t>
            </a:r>
          </a:p>
        </p:txBody>
      </p:sp>
      <p:sp>
        <p:nvSpPr>
          <p:cNvPr id="5123" name="Rectangle 10">
            <a:extLst>
              <a:ext uri="{FF2B5EF4-FFF2-40B4-BE49-F238E27FC236}">
                <a16:creationId xmlns:a16="http://schemas.microsoft.com/office/drawing/2014/main" id="{D5EB653A-3FE6-CE53-4B59-D927D85E9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grpSp>
        <p:nvGrpSpPr>
          <p:cNvPr id="5124" name="Group 38">
            <a:extLst>
              <a:ext uri="{FF2B5EF4-FFF2-40B4-BE49-F238E27FC236}">
                <a16:creationId xmlns:a16="http://schemas.microsoft.com/office/drawing/2014/main" id="{BC012527-5416-FB2C-1359-590BC5073C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8" name="Group 19">
              <a:extLst>
                <a:ext uri="{FF2B5EF4-FFF2-40B4-BE49-F238E27FC236}">
                  <a16:creationId xmlns:a16="http://schemas.microsoft.com/office/drawing/2014/main" id="{3192BCE5-5953-BF9E-EDEB-FAB497132D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0" name="Group 8">
                <a:extLst>
                  <a:ext uri="{FF2B5EF4-FFF2-40B4-BE49-F238E27FC236}">
                    <a16:creationId xmlns:a16="http://schemas.microsoft.com/office/drawing/2014/main" id="{40546FB3-2A73-FB32-5CD2-94CF497906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2" name="Group 9">
                  <a:extLst>
                    <a:ext uri="{FF2B5EF4-FFF2-40B4-BE49-F238E27FC236}">
                      <a16:creationId xmlns:a16="http://schemas.microsoft.com/office/drawing/2014/main" id="{CC0C03C8-8862-AA48-E1D7-9C1A43EBF2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2" name="Rectangle 10">
                    <a:extLst>
                      <a:ext uri="{FF2B5EF4-FFF2-40B4-BE49-F238E27FC236}">
                        <a16:creationId xmlns:a16="http://schemas.microsoft.com/office/drawing/2014/main" id="{BDEDF5EF-A4B8-D314-B46D-8042EE99B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1">
                    <a:extLst>
                      <a:ext uri="{FF2B5EF4-FFF2-40B4-BE49-F238E27FC236}">
                        <a16:creationId xmlns:a16="http://schemas.microsoft.com/office/drawing/2014/main" id="{4924280A-D3E8-3E7C-6746-571CB70FC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3" name="Group 12">
                  <a:extLst>
                    <a:ext uri="{FF2B5EF4-FFF2-40B4-BE49-F238E27FC236}">
                      <a16:creationId xmlns:a16="http://schemas.microsoft.com/office/drawing/2014/main" id="{D4A27425-2064-886F-61AD-C43AF99358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0" name="Rectangle 13">
                    <a:extLst>
                      <a:ext uri="{FF2B5EF4-FFF2-40B4-BE49-F238E27FC236}">
                        <a16:creationId xmlns:a16="http://schemas.microsoft.com/office/drawing/2014/main" id="{34994827-2307-55AD-E656-B5A65CA69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4">
                    <a:extLst>
                      <a:ext uri="{FF2B5EF4-FFF2-40B4-BE49-F238E27FC236}">
                        <a16:creationId xmlns:a16="http://schemas.microsoft.com/office/drawing/2014/main" id="{7827EFF3-7B21-95C4-90FE-3B3F57BD8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4" name="Group 15">
                  <a:extLst>
                    <a:ext uri="{FF2B5EF4-FFF2-40B4-BE49-F238E27FC236}">
                      <a16:creationId xmlns:a16="http://schemas.microsoft.com/office/drawing/2014/main" id="{967FD3B9-6ED2-9AC3-9F00-E77127F92D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8" name="Rectangle 16">
                    <a:extLst>
                      <a:ext uri="{FF2B5EF4-FFF2-40B4-BE49-F238E27FC236}">
                        <a16:creationId xmlns:a16="http://schemas.microsoft.com/office/drawing/2014/main" id="{2B71C971-1320-AF6A-FBAE-89908EF8E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17">
                    <a:extLst>
                      <a:ext uri="{FF2B5EF4-FFF2-40B4-BE49-F238E27FC236}">
                        <a16:creationId xmlns:a16="http://schemas.microsoft.com/office/drawing/2014/main" id="{DE1DEAB2-5400-C28E-7816-6AAFBF19A2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8">
                  <a:extLst>
                    <a:ext uri="{FF2B5EF4-FFF2-40B4-BE49-F238E27FC236}">
                      <a16:creationId xmlns:a16="http://schemas.microsoft.com/office/drawing/2014/main" id="{57BD4A74-DE0A-46B7-1622-67BAB79FE1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6" name="Rectangle 19">
                    <a:extLst>
                      <a:ext uri="{FF2B5EF4-FFF2-40B4-BE49-F238E27FC236}">
                        <a16:creationId xmlns:a16="http://schemas.microsoft.com/office/drawing/2014/main" id="{D1E98E7B-A2D5-A6CB-1019-4E8C179DB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7" name="Rectangle 20">
                    <a:extLst>
                      <a:ext uri="{FF2B5EF4-FFF2-40B4-BE49-F238E27FC236}">
                        <a16:creationId xmlns:a16="http://schemas.microsoft.com/office/drawing/2014/main" id="{6C16023A-FCDC-C2C3-1919-D1B257CA29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10B772-528F-E102-6A83-9F6F3A12BF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5" name="Content Placeholder 5">
            <a:extLst>
              <a:ext uri="{FF2B5EF4-FFF2-40B4-BE49-F238E27FC236}">
                <a16:creationId xmlns:a16="http://schemas.microsoft.com/office/drawing/2014/main" id="{D645498C-3C17-CAD3-272C-0712B13F2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654" y="3490777"/>
            <a:ext cx="3057525" cy="183515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FB0446-1B8B-F05C-0DEC-B566397F5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607" y="3640035"/>
            <a:ext cx="561159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3366FF"/>
                </a:solidFill>
                <a:latin typeface="Vladimir Script" panose="03050402040407070305" pitchFamily="66" charset="0"/>
              </a:rPr>
              <a:t>Max Planck changed physics and our cognizance of the world forever</a:t>
            </a:r>
            <a:endParaRPr lang="en-IN" altLang="en-US" sz="3600" b="1" dirty="0">
              <a:solidFill>
                <a:srgbClr val="3366FF"/>
              </a:solidFill>
              <a:latin typeface="Vladimir Script" panose="03050402040407070305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83D1D2-EC0E-7854-0940-AB5ECC38A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37" y="5371044"/>
            <a:ext cx="8534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66"/>
                </a:solidFill>
                <a:latin typeface="Blackadder ITC" panose="04020505051007020D02" pitchFamily="82" charset="0"/>
              </a:rPr>
              <a:t>Hermann Müller taught his receptive young student how to visualize the laws of physics in his mind – a vital weapon in the armory of the great physicists</a:t>
            </a:r>
            <a:endParaRPr lang="en-IN" altLang="en-US" dirty="0">
              <a:solidFill>
                <a:srgbClr val="FF0066"/>
              </a:solidFill>
              <a:latin typeface="Blackadder ITC" panose="04020505051007020D02" pitchFamily="8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CFA35F-55D4-D868-E332-E42D548C2FB4}"/>
              </a:ext>
            </a:extLst>
          </p:cNvPr>
          <p:cNvSpPr txBox="1"/>
          <p:nvPr/>
        </p:nvSpPr>
        <p:spPr>
          <a:xfrm>
            <a:off x="228600" y="1124424"/>
            <a:ext cx="8534399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b="0" u="none" strike="noStrike" dirty="0">
                <a:effectLst/>
                <a:latin typeface="Times New Roman" panose="02020603050405020304" pitchFamily="18" charset="0"/>
              </a:rPr>
              <a:t>Followed logic past accepted norms: Introduced energy quanta in 1900 as an "act of despair" to solve black-body radiation, dismantling classical physics. </a:t>
            </a:r>
          </a:p>
          <a:p>
            <a:pPr marL="342900" marR="0" lvl="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400" b="0" u="none" strike="noStrike" dirty="0">
                <a:effectLst/>
                <a:latin typeface="Times New Roman" panose="02020603050405020304" pitchFamily="18" charset="0"/>
              </a:rPr>
              <a:t>Challenged dogmatic resistance: Famously noted that new scientific truths triumph not by convincing opponents, but because opponents eventually die off. </a:t>
            </a:r>
            <a:endParaRPr lang="en-US" sz="1200" b="0" u="none" strike="noStrike" dirty="0">
              <a:effectLst/>
              <a:latin typeface="Google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4D8F7C-8905-8A2C-F075-F7D6346E9E88}"/>
              </a:ext>
            </a:extLst>
          </p:cNvPr>
          <p:cNvSpPr txBox="1"/>
          <p:nvPr/>
        </p:nvSpPr>
        <p:spPr>
          <a:xfrm>
            <a:off x="359979" y="1659285"/>
            <a:ext cx="8534400" cy="40318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0" i="1" dirty="0">
                <a:solidFill>
                  <a:srgbClr val="FF9900"/>
                </a:solidFill>
                <a:effectLst/>
                <a:latin typeface="Script MT Bold" panose="03040602040607080904" pitchFamily="66" charset="0"/>
              </a:rPr>
              <a:t>There is no matter as such. </a:t>
            </a:r>
          </a:p>
          <a:p>
            <a:pPr algn="ctr"/>
            <a:r>
              <a:rPr lang="en-US" sz="3200" b="0" i="1" dirty="0">
                <a:solidFill>
                  <a:srgbClr val="FF9900"/>
                </a:solidFill>
                <a:effectLst/>
                <a:latin typeface="Script MT Bold" panose="03040602040607080904" pitchFamily="66" charset="0"/>
              </a:rPr>
              <a:t>All matter originates and exists only by virtue of a force which brings the particle of an atom to vibration and holds this most minute solar system of the atom together. </a:t>
            </a:r>
          </a:p>
          <a:p>
            <a:pPr algn="ctr"/>
            <a:r>
              <a:rPr lang="en-US" sz="3200" b="0" i="1" dirty="0">
                <a:solidFill>
                  <a:srgbClr val="FF9900"/>
                </a:solidFill>
                <a:effectLst/>
                <a:latin typeface="Script MT Bold" panose="03040602040607080904" pitchFamily="66" charset="0"/>
              </a:rPr>
              <a:t>We must assume behind this force the existence of a conscious and intelligent Mind. This Mind is the matrix of all matter.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65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3" grpId="0" build="p"/>
      <p:bldP spid="5" grpId="0" build="p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3940</TotalTime>
  <Words>987</Words>
  <Application>Microsoft Office PowerPoint</Application>
  <PresentationFormat>On-screen Show (4:3)</PresentationFormat>
  <Paragraphs>122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Blackadder ITC</vt:lpstr>
      <vt:lpstr>Calibri</vt:lpstr>
      <vt:lpstr>Cambria Math</vt:lpstr>
      <vt:lpstr>Google Sans</vt:lpstr>
      <vt:lpstr>Script MT Bold</vt:lpstr>
      <vt:lpstr>Symbol</vt:lpstr>
      <vt:lpstr>Times New Roman</vt:lpstr>
      <vt:lpstr>Vladimir Script</vt:lpstr>
      <vt:lpstr>Blank Presentation</vt:lpstr>
      <vt:lpstr>Basic Analysis to Extend Caratheodory’s Axioms for A Control Volume</vt:lpstr>
      <vt:lpstr>First Law for A CV: Steady State Steady Flow </vt:lpstr>
      <vt:lpstr>Wind and Hydro Systems are Adiabatic and Isothermal </vt:lpstr>
      <vt:lpstr>Wind and Hydro Systems follow Adiabatic and Isothermal CoS</vt:lpstr>
      <vt:lpstr>Onset of Quai-static Process in A CV</vt:lpstr>
      <vt:lpstr>Thermodynamic View of A Donating Stream Tube’s Action</vt:lpstr>
      <vt:lpstr>Work Transfer by a Flowing Fluid</vt:lpstr>
      <vt:lpstr> Special Coequal to Work Transfer: Jet Engines</vt:lpstr>
      <vt:lpstr>Polytropic Work Transfer in A Flow Device</vt:lpstr>
      <vt:lpstr>Polytropic work Transfer in A Flow Device</vt:lpstr>
      <vt:lpstr>Polytropic work Transfer by A Flowing Steam in A Steam Turbine</vt:lpstr>
      <vt:lpstr>Thermodynamic Superiority of A CV</vt:lpstr>
      <vt:lpstr>First Law Model for A Control Volume</vt:lpstr>
      <vt:lpstr>Experimental Evidence:  Increasing unit Temperature of A Pure Substance (water) </vt:lpstr>
      <vt:lpstr>Max Karl Ernst Ludwig Planck:  A Free Thinker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370</cp:revision>
  <cp:lastPrinted>2002-07-26T02:11:33Z</cp:lastPrinted>
  <dcterms:created xsi:type="dcterms:W3CDTF">2002-07-26T01:39:54Z</dcterms:created>
  <dcterms:modified xsi:type="dcterms:W3CDTF">2026-08-26T02:25:54Z</dcterms:modified>
</cp:coreProperties>
</file>