
<file path=[Content_Types].xml><?xml version="1.0" encoding="utf-8"?>
<Types xmlns="http://schemas.openxmlformats.org/package/2006/content-types">
  <Default Extension="bin" ContentType="application/vnd.openxmlformats-officedocument.oleObject"/>
  <Default Extension="fna&amp;_nc_gid=23how7-iZOcC72YlJt-5NA&amp;_nc_ss=7b289&amp;oh=00_AQFwayL7qMV2M0VXOgubwWTEqkyhjjiLhihG1-qLQXC5EQ&amp;oe=6A73513C" ContentType="image/jpeg"/>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2.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notesSlides/notesSlide3.xml" ContentType="application/vnd.openxmlformats-officedocument.presentationml.notesSlide+xml"/>
  <Override PartName="/ppt/ink/ink19.xml" ContentType="application/inkml+xml"/>
  <Override PartName="/ppt/notesSlides/notesSlide4.xml" ContentType="application/vnd.openxmlformats-officedocument.presentationml.notesSlide+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3"/>
  </p:notesMasterIdLst>
  <p:sldIdLst>
    <p:sldId id="406" r:id="rId2"/>
    <p:sldId id="488" r:id="rId3"/>
    <p:sldId id="500" r:id="rId4"/>
    <p:sldId id="501" r:id="rId5"/>
    <p:sldId id="503" r:id="rId6"/>
    <p:sldId id="504" r:id="rId7"/>
    <p:sldId id="505" r:id="rId8"/>
    <p:sldId id="506" r:id="rId9"/>
    <p:sldId id="507" r:id="rId10"/>
    <p:sldId id="508" r:id="rId11"/>
    <p:sldId id="538" r:id="rId12"/>
    <p:sldId id="509" r:id="rId13"/>
    <p:sldId id="541" r:id="rId14"/>
    <p:sldId id="502" r:id="rId15"/>
    <p:sldId id="510" r:id="rId16"/>
    <p:sldId id="544" r:id="rId17"/>
    <p:sldId id="545" r:id="rId18"/>
    <p:sldId id="539" r:id="rId19"/>
    <p:sldId id="546" r:id="rId20"/>
    <p:sldId id="512" r:id="rId21"/>
    <p:sldId id="553" r:id="rId22"/>
    <p:sldId id="555" r:id="rId23"/>
    <p:sldId id="550" r:id="rId24"/>
    <p:sldId id="549" r:id="rId25"/>
    <p:sldId id="590" r:id="rId26"/>
    <p:sldId id="589" r:id="rId27"/>
    <p:sldId id="592" r:id="rId28"/>
    <p:sldId id="605" r:id="rId29"/>
    <p:sldId id="606" r:id="rId30"/>
    <p:sldId id="594" r:id="rId31"/>
    <p:sldId id="595" r:id="rId32"/>
    <p:sldId id="596" r:id="rId33"/>
    <p:sldId id="593" r:id="rId34"/>
    <p:sldId id="597" r:id="rId35"/>
    <p:sldId id="598" r:id="rId36"/>
    <p:sldId id="514" r:id="rId37"/>
    <p:sldId id="568" r:id="rId38"/>
    <p:sldId id="517" r:id="rId39"/>
    <p:sldId id="564" r:id="rId40"/>
    <p:sldId id="599" r:id="rId41"/>
    <p:sldId id="567" r:id="rId42"/>
    <p:sldId id="601" r:id="rId43"/>
    <p:sldId id="602" r:id="rId44"/>
    <p:sldId id="558" r:id="rId45"/>
    <p:sldId id="566" r:id="rId46"/>
    <p:sldId id="560" r:id="rId47"/>
    <p:sldId id="561" r:id="rId48"/>
    <p:sldId id="586" r:id="rId49"/>
    <p:sldId id="603" r:id="rId50"/>
    <p:sldId id="604" r:id="rId51"/>
    <p:sldId id="582" r:id="rId52"/>
    <p:sldId id="583" r:id="rId53"/>
    <p:sldId id="584" r:id="rId54"/>
    <p:sldId id="571" r:id="rId55"/>
    <p:sldId id="572" r:id="rId56"/>
    <p:sldId id="587" r:id="rId57"/>
    <p:sldId id="619" r:id="rId58"/>
    <p:sldId id="620" r:id="rId59"/>
    <p:sldId id="621" r:id="rId60"/>
    <p:sldId id="629" r:id="rId61"/>
    <p:sldId id="630" r:id="rId62"/>
    <p:sldId id="573" r:id="rId63"/>
    <p:sldId id="575" r:id="rId64"/>
    <p:sldId id="576" r:id="rId65"/>
    <p:sldId id="577" r:id="rId66"/>
    <p:sldId id="578" r:id="rId67"/>
    <p:sldId id="579" r:id="rId68"/>
    <p:sldId id="600" r:id="rId69"/>
    <p:sldId id="631" r:id="rId70"/>
    <p:sldId id="632" r:id="rId71"/>
    <p:sldId id="421" r:id="rId72"/>
    <p:sldId id="422" r:id="rId73"/>
    <p:sldId id="423" r:id="rId74"/>
    <p:sldId id="424" r:id="rId75"/>
    <p:sldId id="425" r:id="rId76"/>
    <p:sldId id="426" r:id="rId77"/>
    <p:sldId id="413" r:id="rId78"/>
    <p:sldId id="414" r:id="rId79"/>
    <p:sldId id="427" r:id="rId80"/>
    <p:sldId id="428" r:id="rId81"/>
    <p:sldId id="429" r:id="rId82"/>
  </p:sldIdLst>
  <p:sldSz cx="9144000" cy="6858000" type="screen4x3"/>
  <p:notesSz cx="6858000" cy="9144000"/>
  <p:defaultTextStyle>
    <a:defPPr>
      <a:defRPr lang="en-US"/>
    </a:defPPr>
    <a:lvl1pPr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i="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i="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i="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i="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i="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F9966"/>
    <a:srgbClr val="FF00FF"/>
    <a:srgbClr val="F8F8F8"/>
    <a:srgbClr val="DDDDDD"/>
    <a:srgbClr val="CCCC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32787"/>
    <p:restoredTop sz="90860" autoAdjust="0"/>
  </p:normalViewPr>
  <p:slideViewPr>
    <p:cSldViewPr>
      <p:cViewPr varScale="1">
        <p:scale>
          <a:sx n="67" d="100"/>
          <a:sy n="67" d="100"/>
        </p:scale>
        <p:origin x="556"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31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4:40:43.096"/>
    </inkml:context>
    <inkml:brush xml:id="br0">
      <inkml:brushProperty name="width" value="0.05292" units="cm"/>
      <inkml:brushProperty name="height" value="0.05292" units="cm"/>
      <inkml:brushProperty name="color" value="#FF0000"/>
    </inkml:brush>
    <inkml:context xml:id="ctx1">
      <inkml:inkSource xml:id="inkSrc6">
        <inkml:traceFormat>
          <inkml:channel name="X" type="integer" max="12064" units="cm"/>
          <inkml:channel name="Y" type="integer" max="754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6-08-01T04:53:30.639"/>
    </inkml:context>
  </inkml:definitions>
  <inkml:trace contextRef="#ctx0" brushRef="#br0">3963 12549 1672 0,'8'11'-2'0,"-4"0"5"0,2 4-7 0,1 0 9 16,0 0 0-16,-2 1 0 0,0-3-2 0,-3 0-11 0,-1 1 16 0,4 3-6 0,-2-4 8 0,0 0-7 0,-4-2 0 0,1-3 0 0,-2-1 1 0,-2-1 14 0,7-1-30 0,-3-2 3 0,1-1-19 0,-1-2-25 0,0 0-21 0,0 0-25 0,0 0 4 0,0 0-61 0,-1-11-43 15,-1 4-68-15</inkml:trace>
  <inkml:trace contextRef="#ctx0" brushRef="#br0" timeOffset="822.64">3745 12321 391 0,'0'-9'62'0,"-1"2"17"0,-2 0-4 0,1 2-3 15,1 0-53-15,1 3 17 0,1 0-25 0,-1 2 21 0,0 0-28 0,0 0 0 16,0 0 6-16,0 0-6 0,0 0-9 0,1 0 12 16,0 0-7-16,0 0 14 0,1 0 24 0,-1 0 7 0,-1 0 16 15,1 0-12-15,0 0-2 0,0 0-7 0,0 0-6 16,0 0 5-16,14 3 6 0,-11 0-25 0,-2-1 10 15,1 0-16-15,1 0-3 16,0 0 6-16,1 1-6 0,0 0 8 0,1 0-3 0,-1 0-3 0,-3 0 7 0,1 0-7 16,2 0-11-16,1 2 22 0,3 0-14 0,-1 0 19 15,1 1 3-15,-2 1-12 0,-7 0 10 0,6 3-11 16,-4 0 6-16,6 1-4 0,0 0 2 0,-5 2-2 16,3-1-1-16,-2 2-4 0,5-2-5 0,-5 2 5 15,4 2 8-15,0-1-16 0,0 0 4 0,3 1-8 16,3-2 11-16,-6 2 1 0,0-2 4 0,-2-1-3 0,-3 1 2 15,5 2-4-15,0 3 0 0,-3-1-2 0,0-5 1 0,1-1-6 16,-6-3 1-16,4-2-3 0,2 2 1 0,-1-3-2 16,-1 0 2-16,1 0-3 0,-3-2 0 0,2-2 3 15,1 2-4 1,-2-3 5-16,-3-1 0 0,0 0-11 0,0 0 3 0,0 0-7 0,0 0 3 0,0 0-13 16,0 0-5-16,0 0-4 0,0 0-27 0,0 0-42 15,0 0-28-15,-11-5-3 0,6-2-57 0,1 1-34 16,-1-3-59-16,0 2 13 0,2-1-65 0</inkml:trace>
  <inkml:trace contextRef="#ctx0" brushRef="#br0" timeOffset="1679.07">3786 12289 185 0,'-3'-3'24'0,"1"1"83"0,2 2 44 0,0 0-112 0,0 0-8 0,0-1 0 15,0 0-20-15,0 0 13 0,0 0-17 0,0 1-5 16,0-1 10-16,0 0-12 0,0 0-13 0,0 0 35 0,0 0-7 16,0 0 20-16,0 0 0 0,0 0 4 0,0 0 5 15,0 0-2-15,0 0-2 0,0-1 10 0,0 0-11 16,0 0 12-16,0 0-2 0,0 1-6 0,0-1 12 16,0 0-12-16,0 0-3 0,0 0-5 0,0 1-2 0,-1 0 4 15,0-1 1-15,0 0-8 0,1 1-4 0,-1-1 1 16,-1 1 0-16,1-2-11 0,0 1 2 0,0 0-5 15,0 0 1-15,0 0-9 0,1 0 0 0,-6-30-1 16,7 26 2-16,3-1-2 0,-3 1-4 0,4-2 3 16,-1 2 6-16,3-2-8 0,1 0 5 0,-3 0-8 15,6 0-7-15,-2 2 12 0,-1 0-7 0,2 4 7 0,1 0-3 16,1-1-3-16,-3 3 6 0,1 0-5 0,-2 0-12 0,5 4 19 16,1 2-13-16,2 2 16 0,4 2-14 0,-8 2 9 15,1 1-1-15,-4-1 3 0,-1 2-13 0,0 1 9 16,-4-1 0-16,0 1 4 0,-1 1-2 0,1-1-4 15,-3-1 3-15,1 1-3 0,-1-2-2 0,0 1 11 16,-1-3-7-16,-1 0 10 0,1-2-5 0,-3-2-4 16,3-1 5-16,0-1-5 0,0-5 11 0,0 0-10 15,0 0 3-15,0 0-4 0,0 0 4 0,0 0-3 16,0 0 3-16,0-1-4 0,0 0-13 0,0 0 14 0,1 0-9 16,14-22 13-16,-11 20-10 0,2 0 4 0,-2 0-1 15,2 0 4-15,0 0 0 0,1 2-5 0,-2 0-1 16,2 1-2-16,-2 0 3 0,2 0 0 0,-2 0 0 0,0 1-1 15,3 0-2-15,0 1 4 0,-1 2-4 0,-1-2 4 16,2 1-1-16,-2 1-2 0,0 0 5 0,2 2-4 16,-3 1-3-16,2 1 6 0,-1 1-4 0,-2 0 4 15,0 2-1-15,0 1-3 0,0 0 2 0,0 2-3 16,-1-2 3-16,-1 1 2 0,-2 0-1 0,2 0 0 16,-2 1 0-16,0 0 3 0,0 0 3 15,-2 1-3-15,0-3-3 0,-1 3 0 0,-1-1 0 16,-1-5 1-16,-2 6 6 0,1-2-5 0,-2-3 4 0,-2 2-3 0,3-4 1 15,-1 1 0-15,-1 1-3 0,1-1 2 0,-3-2-2 0,1-2 0 16,0 0 4-16,1-1-2 0,1-3 3 0,-1 1-1 16,-1 0-11-16,2-2 6 0,-3 0 1 0,2-3-3 15,0 1 12-15,-1 1-15 0,2-1-20 0,4 2 14 16,-1 0-32-16,-1-3 26 0,4 2-37 0,-3-2-38 16,4-1-6-16,-1 1-18 0,2-1-53 0,0-1-61 15,0-1-38-15</inkml:trace>
  <inkml:trace contextRef="#ctx0" brushRef="#br0" timeOffset="2629.47">4276 12216 753 0,'-5'-4'27'0,"1"4"-12"0,4 6-19 0,-1 0 9 0,1 1-1 0,-2-4-4 16,-5 0 11-16,4-1-11 0,-3 0-10 0,4 1 17 15,2-1-9-15,-2-1 12 0,1 0 7 0,-3-1-3 16,4 0 17-16,0 0-14 0,0 0 6 0,0 0 0 16,0 0-13-16,0 0 10 0,-1 0-14 0,-1 0-8 15,1 0 12-15,0 1-10 0,0 0 5 0,0 0 0 16,0 0-8-16,1 0 7 0,-2 0 22 0,2 1 7 15,-8 26 13-15,8-24-9 0,0 2 0 0,0 1 1 16,0-1-2-16,2 2 3 0,-2 0-5 0,2 1-10 0,4 2-6 16,-6 0 2-16,4 1-7 0,0 1 0 0,-2 1 4 31,3 0-3-31,-3-1-4 0,5 3 1 0,-4-3-6 0,2 1 4 0,3 0-17 0,-5-3 17 0,4 0-6 0,-1-3 11 16,-2 0-8-16,2-1-3 0,-2 0 1 0,2 1 0 15,0-2 2-15,-2-3-5 0,-1-1 1 0,-3-2-1 16,0 0 13-16,0 0-12 0,12-9 7 0,-6 3-9 15,-1 3-3-15,-2-6 9 0,2 0-6 0,-2-2 7 16,-3-1-2-16,3 0-4 0,-3 2 7 0,1-1-8 0,3-1 1 16,-4 0 2-16,-3 0-2 0,2 1 3 0,-3 0 1 15,-1 1-7-15,3-1 2 0,-4 1-3 0,2 1 12 32,3 1-11-32,-6 1 0 0,-1 0-6 0,2 0 9 0,-2 2 1 15,1 0 5-15,0 3-7 0,-3-1-16 0,1 1 19 16,5 0-14-16,-2 0 18 0,1 2-2 0,1-1-6 15,-2 1 5-15,-1 0-6 0,3 0 6 0,-3 0-9 16,1 0-1-16,2 0-3 0,0 0 15 0,4 0-6 16,0 0 9-16,0 0-10 0,0 0-4 0,0 0 3 15,0 0-10-15,0 0 9 0,0 0 1 0,0 0-1 16,0 0 6-16,1 0-4 0,0 0-1 0,19 2 4 16,-12-2 2-16,-1 0 1 0,-1 1-2 0,1 0-1 15,-1 1 0-15,4 0 2 0,0 0-2 0,0 0 3 0,-1 0-5 16,3 0 5-16,-2 0 2 0,1-1-8 0,-2 1 5 15,-1-2-6-15,1 0 0 0,-1 0 9 0,2-2-3 0,0 0 6 16,2-1-5-16,0-1 0 0,-5-2 4 0,2-1-3 16,-3-1 4-16,1-1-9 0,1 0-3 0,-3 0 0 15,0-1 2-15,-2 0 5 0,1 0 1 0,-2 1 1 16,1-1-4-16,0-2-3 0,-3 0 0 0,0 0-1 16,0 1 4-16,0 4 0 0,-1-1 3 0,-2 1-4 15,1-1-4-15,0 1 1 0,-1 3 1 0,0 1 1 0,0 2-1 16,-1 1 0-16,1 3-2 0,0-4 0 0,-2 1-8 15,1 0 14-15,0-2-5 0,2 5 8 0,0-3-7 16,0 2-2-16,-1 0 0 0,-1-2-1 0,0 2 1 0,4-1 2 16,-1-1 0-16,1 0 2 0,0 0 2 0,0 0-6 15,2 1 4-15,1 2-6 0,3-2-9 0,0 3 19 16,-4-4-14-16,4 4 15 0,-2-1-7 0,1-3-1 16,0 2 12-16,3-1-11 0,-2 3-6 0,3 1 9 15,0-2-11-15,-2 0 12 0,1-1-3 0,1 2-1 16,-2-3 5-16,1 2-5 0,-1 1 9 0,0-3-8 15,0 2 1-15,-2 1-3 0,0-2 1 0,1-2-1 0,-3 1-7 16,1-3-3-16,-1-1-51 0,-1 1-42 0,3-1-52 16,-5-2 11-16,2-1-106 0</inkml:trace>
  <inkml:trace contextRef="#ctx0" brushRef="#br0" timeOffset="2788.65">4332 11979 791 0,'-12'-8'120'0,"5"3"14"0,5 0 63 0,-3 3-181 0,5 2-16 0,0 0-8 15,0 0-3-15,0 1-3 0,-6 11-7 0,10-7-125 16,-1 0-43-16,2-3-27 0,3 0-116 0</inkml:trace>
  <inkml:trace contextRef="#ctx0" brushRef="#br0" timeOffset="3902.36">4604 12135 798 0,'0'3'167'0,"0"0"-116"0,1-1-43 0,2 1 7 0,-3-2 0 16,3 2-11-16,-2-1 7 0,1-1-12 0,1-1-18 16,1-5-10-16,0-2-8 0,-2-4 6 0,1 3 18 0,-1-5 12 15,-2 1 5-15,0 1-2 0,1-3-10 0,-1 1 21 16,1-1-10-16,0 0 16 0,-1-1-9 0,-1 1 3 16,1-2 3-16,-2-1-3 0,-2-2-12 0,1 1 5 15,-2-1-6-15,1-1 5 0,-1 1 1 0,-4 0 1 16,1 1 2-16,-1-1-3 0,-1-1-8 0,1-3 38 15,-3-2-5-15,1 1 18 0,-2-1-5 0,2 1-36 0,0-1 4 32,0 1-13-32,0 1-2 0,2 0 25 0,-2-1-9 15,2 2 15-15,-1 0-17 0,1 2-2 0,2 2-2 16,-2 4 1-16,1 1-1 0,-1 2-2 0,1 2 0 16,2 1-1-16,1 2 9 0,0 1-10 0,2 2 8 0,-2 1-11 15,2 1-2-15,4 2 4 0,-1 0-5 0,0 2 5 16,3 1-3-16,-5 0 0 0,2 3 5 0,2 1-2 15,-4 1 15-15,8 1-17 0,-4 1 8 0,6 2-10 16,3 2 6-16,-2 2-1 0,4 0-2 0,-1 1 2 16,0 3-11-16,1-1 11 0,1 0-3 0,0 4 6 0,2-4-2 15,0 3-3-15,-2-1 2 0,0-2-3 0,1 2-8 16,0 3 15-16,0 0-11 0,-2 1 13 0,2-1-9 0,-2-2 7 16,0 2 1-16,-1-3 1 0,-2-1 2 0,2-1-11 15,-2-1 3-15,-2-2-5 0,2-2 9 0,-2-1-1 16,1-3 6-16,0 0-6 0,0-2-1 0,-3-3 5 15,-1 2-7-15,0-5 8 0,0 0 0 0,1-2-2 16,-3-1 3-16,1 0-3 0,5-1-1 0,-5-4-1 16,3 0-7-16,2-3 5 0,-5 3-1 0,5-1-2 15,-2-1 11-15,-2-1-11 0,-5-2-9 0,1 0 14 0,1-1-8 16,-1-3 13-16,0 2-2 0,-1-3-10 0,-3-1 3 16,1 1-5-16,2 0-2 0,-2-1 8 0,-2 1 3 15,-3-2 1-15,0 3-5 0,-1 0-3 0,3 2-7 16,-2 0 4-16,1-1-3 0,2 4 7 0,-4-1 4 0,2 2 1 15,-2 5-3-15,5 2-5 0,1 2-6 0,2-1 3 16,0 0 6-16,0 0-9 0,-1 0 1 0,0 1-5 16,0 0 12-16,0 0-2 0,0 0 3 0,-14 18-3 15,15-13-9-15,1-3 14 0,-1 1-7 0,5 1 9 16,-5 0 1-16,3 1-6 0,3 2 5 0,1-2-7 0,2 3 1 16,-1 0-1-16,-2 0 5 0,6 2-2 0,1-3 3 15,-2 0-7-15,5 0 1 0,-2 0-3 0,-1-1 4 0,1-1 6 16,2 0-5-16,-4-1 6 0,1-1 0 0,-3-1-2 15,-2-2 3-15,1 0-4 0,-1-1-2 0,0-2 8 16,-1-1 2-16,0-2 1 0,-2-1-1 0,1-1-5 16,0 0-1-16,-3-2 0 0,3-1-7 0,-3-1 10 15,-1-1-8-15,0-1 11 0,-1-1-3 0,-1 0-4 16,0-3 1-16,3 2-2 0,-2 0-3 0,3-2-2 16,-4 3 2-16,1 1-1 0,0 0 1 0,2 2-2 15,1 1 2-15,3 0-2 0,-3 4-20 0,1 0 29 0,3 0-21 16,-4 1 25-16,4 2-16 0,0-1 5 0,0 3 5 15,1 1-3-15,-1 0-1 0,0 3-5 0,-2 0 2 16,2 2-4-16,2 3 4 0,-3-1 0 0,1 2-3 0,-5 0 3 16,0-1-5-16,-2 3 10 0,0 0-1 0,2 2 5 15,-2 1 2-15,2-1-11 0,-2 1 5 0,-1-4-5 16,-2-2 6-16,-2 0 3 0,0-1-7 0,-1 0 4 16,5-2 4-16,-1-1 1 0,-1-3 11 0,-3-1-8 15,3-2 6-15,-5-3-6 0,4-1-2 0,-1-3 0 0,-2-6 0 16,2 0 5-16,3-7-2 0,-5 0 2 0,0 1-1 15,0-5-13-15,-1 3-1 0,1 1-2 0,3-2 6 0,0 3-3 16,-1-4 3-16,3 0-5 0,-3 2-3 0,5 0 4 16,-1-1 0-16,5 3 3 0,2 1 0 0,0 1-13 31,1 2-1-31,1 0-7 0,-6 4-21 0,4 0-59 0,0 2-7 0,-3 1-21 16,4-1-46-16,-4 4-197 0</inkml:trace>
  <inkml:trace contextRef="#ctx1" brushRef="#br0">11311 19045 0,'0'0'0,"0"0"0,0 0 0,0 0 16,0 0-1,0 0-15,0 0 0,0 0 16,0 0-16,0 0 16,0 0-16,0 0 0,0 0 15,0 0-15,0 0 16,0 0-16,0 0 16,0 0-16,0 0 15</inkml:trace>
  <inkml:trace contextRef="#ctx0" brushRef="#br0" timeOffset="-90335.35">3360 10583 1009 0,'-2'-13'162'0,"-2"2"466"0,-3-1-568 0,5 3-37 0,1 4-14 0,1 5-2 0,0 0-25 0,0 0-4 0,0 0-28 0,0 0 12 0,12-5-57 0,-4 5 6 0,-3 0-3 0,3-5 1 0,0 1 16 0,-2 1-25 16,-3-1-8-16,-2 0-16 0,-2 0-68 0</inkml:trace>
  <inkml:trace contextRef="#ctx0" brushRef="#br0" timeOffset="-89556.77">3310 10438 666 0,'-1'-16'90'0,"-2"2"253"0,0 6-313 0,1-1 3 0,2 6-15 0,-3-1 9 0,6 3-36 16,-3 1 9-16,0 0-12 0,0 0 12 0,0 0 0 0,0 0 4 15,0 0 14-15,0-1-11 0,0 0 4 0,0 0 28 16,1 0-10-16,0 0 18 0,0 0-8 0,0 0 2 16,0 0 0-16,0 0 0 0,1 0-7 0,23-19-8 15,-20 24-1-15,0 3-1 0,1-1-2 0,2-1-4 16,0 4 3-16,1 2-2 0,-3 3 10 0,0 1 1 16,-1-1-2-16,3 1 2 0,0 1 0 0,-3 6-4 0,2 0 4 15,-1 0-5-15,2 0 0 0,3 1-2 0,-5 3-1 16,-3 2 1-16,1-1-1 0,6 2-3 0,4 3 0 15,2 1-2-15,-4 1 0 0,0 5-7 0,-4 0 1 0,4 2-2 32,2-1 3-32,-5-2-9 0,3 0 1 0,-3-2-4 15,-2-2 0-15,2-1 0 0,-1 0 6 0,-1 0-2 16,0-5 4-16,-1 0-4 0,-2-6-4 0,0-3 1 16,-1 0 2-16,1-5-8 0,-2 3-3 0,-2-6-4 15,1-1-14-15,-1-3-25 0,0-4-16 0,0-3-5 0,0 0-50 16,0 0-69-16,0-6-73 0,-2-5 11 0,-2-1-90 15</inkml:trace>
  <inkml:trace contextRef="#ctx0" brushRef="#br0" timeOffset="-89112.47">3322 10558 1032 0,'-3'-2'24'0,"2"-1"-9"0,-4 1-3 0,3 2 2 0,1 0 3 0,1 0-18 0,0 0 4 0,0 0-10 15,0 0-3-15,0 0 16 0,0 0-4 0,0-1 11 16,-9-12-2-16,9 6-3 0,0-2 6 0,0 0-5 0,0-2 3 15,0 1 10-15,1-2-13 0,0-1 14 0,0 1-1 16,0-4-20-16,4 4 12 0,-3-3-15 0,4 1-2 0,2 3 5 16,0-3 1-16,-1 4 4 0,-1 0-2 0,3-1 0 15,-1 3-3-15,3 1 3 0,0 0-13 0,-4 3 24 16,7 1-14-16,-3 3 20 0,-1 3-9 0,3 1 4 16,-4 3 8-16,1 3-6 0,-4-1-8 0,2 7 12 15,-5-1-14-15,2 5 16 0,0 3-1 0,-2 2-9 16,-2 0 8-16,-4-2-10 0,0-1-13 0,0 2 20 15,3-2-16-15,-2-1 18 0,-1-2-16 0,-5-1-4 0,3 1 4 16,-1-6-6-16,2-3-4 0,4-3-62 0,-4-4-21 16,0-1-14-16,4-2-59 0,3-3-96 0</inkml:trace>
  <inkml:trace contextRef="#ctx0" brushRef="#br0" timeOffset="-88315.66">3818 10631 1510 0,'-3'-3'37'0,"3"3"-28"0,0 0-3 0,0 0-7 16,5 3-14-16,-2 3 3 0,-3 1-1 0,4-1 2 0,0 1 2 15,2-1 6-15,0-1-7 0,-4-1 7 0,1 0 9 16,2 0 20-16,3 2 11 0,0 1-4 0,-1 1-12 0,-1 2 11 16,-6 1-13-16,6 4 13 0,2 0-15 0,0 4 2 15,7 2-4-15,-3 4 2 0,-4-1-13 0,1 1 0 32,-6 0 2-32,-4 0-2 0,1-1 5 0,-3-1 3 15,6-2 2-15,-3-1 0 0,-2 0 3 0,1-2-5 16,-2 0 0-16,-2-2 0 0,5-2 8 0,-1-1-5 15,-3-4 3-15,5-2-5 0,-2-1 2 0,1-3-10 0,-1-1 10 16,-2-2-8-16,0-2 17 0,2-1-18 0,6-1-1 16,1-3-3-16,-2 0 2 0,-3-2-6 0,-1-3-2 15,0-1-2-15,1-2 2 0,6 0-9 0,-7-1 7 0,1 0-8 16,2 1 9-16,-1 1-3 0,9 1 2 0,-8-1-2 16,4 1 6-16,0 1-7 0,1 2 0 0,2 2 1 15,-1-1 17-15,1 5-17 0,-3-2 8 0,1 4-12 16,2 0 15-16,-3 0-3 0,1 3 3 0,-1 1-3 15,-1 2 0-15,2 3 3 0,0 2 1 0,-3 0 2 0,3 2 4 16,-2-3-3-16,0 1 3 0,1 0-3 0,-4-1 3 16,2 0-8-16,-3-2 2 0,0-1-3 0,1-2 8 15,0 0-7-15,-1-2 5 0,-2-1-4 0,0 0 16 0,0 0-12 16,0 0 7-16,8-9-7 0,-8 2 3 0,2-2-8 16,-1-1-2-16,0-2-1 0,1-1 1 0,-2-3-10 15,1-2 6-15,-1 1-5 0,1-1 10 0,0 3-5 16,1 2-2-16,1 6-1 0,-2-1 4 0,2 5-3 15,2 1 2-15,-1 2-2 0,0 3 6 0,1 2-3 16,-1-2 3-16,0 5-2 0,2 1 4 0,0 1-2 16,0 1 3-16,-3-1-1 0,3 1 1 0,-2 1-1 0,0 1-2 15,1-5 2-15,-1-1 3 0,-4-3 0 0,1 0 0 16,-1-1-1-16,2 0-5 0,-2-3-9 0,0 0-15 16,5-7 3-16,-5 0-47 0,1-4-98 0,-2-3-48 0,-3-3-17 15,1-4-125-15</inkml:trace>
  <inkml:trace contextRef="#ctx0" brushRef="#br0" timeOffset="-88188.82">4157 10619 1285 0,'-6'-3'209'0,"3"3"-110"0,-3 0-4 0,4 2-16 0,-1 3-58 16,0 0-31-16,2 2-4 0,1-1-13 0,-1 1-52 0,3-3-163 15,3 1-82-15</inkml:trace>
  <inkml:trace contextRef="#ctx0" brushRef="#br0" timeOffset="-87347.34">4320 10759 1467 0,'0'0'90'0,"2"-4"195"15,5 1-281-15,-3 1-12 0,0 2-11 0,0 0-4 16,2 1-58-16,6 0-81 0,1-4-12 0,1-3-16 16,-6-1 29-16,0-3 125 0,0 1 38 0,-5-1 23 15,5-1 108-15,-6 1-13 0,-2-1-2 0,1 0-7 0,2 0-39 16,-2 1-42-16,2 1-10 16,-2-1-5-16,3 0-6 0,-4 1-9 0,1 2 3 0,2 2-6 0,0 1 1 0,-1 2-9 15,-2 2 7-15,0 0-6 0,0 0 10 0,0 0 9 16,0 1 2-16,4 16 4 0,-1-9 6 0,-2 4 0 15,2 0-2-15,-1 1 2 0,2 1 1 0,0 1-9 16,-1 0 5-16,2 2-7 0,1 0 2 0,-1 1-7 31,-4-1 0-31,2-1-2 0,-2 0 1 0,1-2 3 16,0 1 8-16,-1 0-4 0,-1-1 3 0,0 1 0 0,-2-3-8 16,1-3 8-16,-4 1 2 0,3-2-10 0,-2 0 5 15,0 0-7-15,-2-3-1 0,1-2-2 0,-1-2-1 16,6-1-1-16,0 0-4 0,-12-9-18 0,9 1-6 15,-2-5-2-15,1-1-11 0,4-3 5 0,0-1 4 0,0-4 0 16,0-5 10-16,0 3 6 0,0-3 6 0,0 1 0 16,2 2 16-16,3 2-9 0,0 0 4 0,2 2-5 15,0-1 11-15,1 5-4 0,-1 1 1 0,1 3-3 16,-1 2-1-16,-1 1 11 0,1 2-4 0,0 2 9 16,-1 1 1-16,-3 1-1 0,2-1 4 0,-2 4-4 0,2 0-2 15,-5 0-3-15,0 0-5 0,0 0 3 0,0 0-1 16,1 0-4-16,-1 0 7 0,1 0-7 0,0 0-1 15,0 0-4-15,0 0 0 0,0 0-1 0,1 1 4 0,7 17-2 16,-7-10 1-16,0 2 0 0,2 1 6 0,-3 3 3 16,1 1 0-16,2 3 1 0,-2 0-1 0,2-1-6 15,-1 0 5-15,1-1-4 0,0 0 11 0,-1 2-13 16,2-4 0-16,-3-1-2 0,0 1 10 0,2-3-6 16,-2-1 6-16,1 1-7 0,1-5 2 0,-1 1 0 15,-3-7-4-15,0 0 4 0,0 1 4 0,0-1-4 16,0 1 6-16,0-1-5 0,1 0 12 0,0 0-15 15,-1 0 5-15,8-14-8 0,-5 7 4 0,-3-6-6 0,-2 0 0 16,1 1-3-16,-1-5 3 0,1 1-2 0,1-3-3 16,0 4 2-16,1 1 3 0,2 1-2 0,0 1 2 15,-1 2-3-15,4 1-2 0,-1 3 0 0,-1 1-8 16,3 0 5-16,1 4 1 0,-3 1 4 0,3 3 6 0,-4 2-3 16,1-1 7-16,0 1-5 0,1 1 1 0,3 2-2 15,-4 1 8-15,4 1 3 0,-1 0-4 0,-1 0 3 16,-1 0 0-16,0 1-9 0,-4 0 10 0,3-2-11 15,-1 3 4-15,1-1-4 0,-3-1-1 0,0 1-1 0,-1-2 2 16,-1-2 0-16,3 0 4 0,-3-1-4 0,1-3-3 16,2-2-30-16,-3-1-19 0,0 0 1 0,0 0-29 15,0 0-68-15,-2-10-44 0,-3 4-11 0,1-5-131 16</inkml:trace>
  <inkml:trace contextRef="#ctx0" brushRef="#br0" timeOffset="-87188.4">4865 10743 1658 0,'-2'-6'176'0,"2"1"-128"0,1 2-31 0,-1 1-13 0,0 2-35 0,7-4-136 0,-2 3-76 0,2-1-14 15,-1-1-165-15</inkml:trace>
  <inkml:trace contextRef="#ctx0" brushRef="#br0" timeOffset="-86981.83">4922 10679 628 0,'-1'-5'101'0,"1"2"53"0,1-1-7 0,2 2 5 16,1-1-56-16,1-1-32 0,2 1 0 0,0-1-13 16,1 1-30-16,2 0-14 0,-1 0-5 0,1-1 2 15,0 0 0-15,-1-1-5 0,0 1 1 0,1-2-2 0,-1 0 1 16,2 2 6-16,-2-3-11 0,-1 1 10 0,3 1 3 16,-2 0 10-16,2-1 19 0,-1 0-12 0,-1 0 17 0,4 1-30 15,-1 1-6-15,-3 2-4 0,-1-1 0 0,-5 0 3 16,1 0 0-16,5 1 1 0,-5 1-3 0,0 0-3 15,-5 1 3-15,1 0-5 0,0 0-14 0,0 0-26 16,0 0-14-16,0 0-3 0,0 0-54 0,0 0-18 16,-11-8-50-16,6 8 17 0,-3-1-89 0</inkml:trace>
  <inkml:trace contextRef="#ctx0" brushRef="#br0" timeOffset="-86376.18">5290 10341 872 0,'1'-11'339'0,"0"-2"-254"0,5 3-83 0,-2 0 3 0,1 1-8 16,-2 3-31-16,-1 0-11 0,-2 1-10 0,0 0-50 15,-2 0 45-15,1 0 9 0,0-1 15 0,-1 1 62 16,-2 0 45-16,-2 0 15 0,2 2 3 0,-4 2-2 15,-2 1-17-15,3 0-16 0,-2 0 6 0,1 1-35 0,6 2-15 16,-3 2-5-16,2 1-2 0,0 1-8 0,-4 0 0 16,4 0-1-16,-2 2 1 0,4-1 7 0,0 3 3 15,-1-1 5-15,3-1-4 0,-1 3-1 0,1-1 11 16,0-1-11-16,-1 2 10 0,0-6 1 0,4 1 5 0,-1 3 9 16,3-4-7-16,4 5-2 0,-3-4-8 0,3-2-2 15,-1 0 1-15,-3-2-2 0,3 1-10 0,0-4 2 16,4 1-4-16,-1 2-4 0,-2-1 10 0,2 1-4 15,-4 1 7-15,1-4-3 0,0 4-2 0,0-1 3 0,-2 0-2 16,-1 3 11-16,-1-4-14 0,-1 5 6 0,-2 0-7 16,0-1 20-16,-2 2 4 0,0-3 7 0,-3 1-4 15,-2 0 4-15,0 1 1 0,-2-1-10 0,-1 0 6 16,-1-1-18-16,0-1-5 0,1-2 1 0,0-2-1 0,-1 0 0 16,-1-2-22-16,1-1-13 0,-3-2-4 0,7 0-32 15,2-2-31-15,-4-1-17 0,5-4-8 0,-8 0-62 16,0-3-35-16,7 2-26 0,-3-2 7 0,2-4 59 15,2 4 47-15,-3 1 63 0,6 3-32 16,3 2 86-16,-3 0 51 0,-2-1 13 0,-1 4 14 0,-2-1 45 0,4 7 24 16,0 0 2-16,0 0 5 0,0 0-29 0,-7 1-15 15,7 6-7-15,3 2 4 0,-5-3-10 0,-1 2-16 16,-2-1-4-16,3-3-3 0,-2 5-19 0,1 2 6 16,1 0-7-16,-4 2 8 0,5 2-7 0,-5-2-12 15,0 1 2-15,3 2-5 0,-3-1 2 0,2 0-19 16,-2 1-3-16,2-1-4 0,-4-1 8 0,0-1-8 15,0 1 5-15,0 0-6 0,1-1 0 0,1-1-41 0,-1 2-35 16,-1-4-3-16,4 1-109 0,-2-2-98 0</inkml:trace>
  <inkml:trace contextRef="#ctx0" brushRef="#br0" timeOffset="-84961.18">5363 10602 905 0,'9'-17'231'0,"0"0"-169"0,0 1-53 0,1 1-2 0,0 1-17 0,-1-1-85 0,2 1-15 0,-2-1-23 0,1-2-20 0,-1-2 56 16,0-1 25-16,-3-1 7 0,0-1 110 0,-2 2 60 16,0-1 20-16,-3 0 0 0,1 3-24 0,-1 0-23 15,0 0-15-15,-2-1 5 0,-1-2-22 0,1 2-15 16,-3-2-3-16,2 0-4 0,-1 0-19 0,0 0 5 0,0-1-10 15,-1-3 9-15,1-1 5 0,-3 0-11 0,1 1 4 16,-1 5-8-16,0 3-7 0,1 2 13 0,-2 6 0 16,3 2 5-16,1 1-9 0,1 2 7 0,2 4 0 0,0 0 0 15,0 0-11-15,0 0 10 0,-1 0-6 0,-1 0 9 16,1 0-7-16,1 1-7 0,-8 14 3 0,7-9-4 31,1 5 7-31,0-2 4 0,1-3-4 0,2 8 6 16,-2-3 1-16,1 5-3 0,3 3 4 0,-2-1-4 15,3 5-12-15,-2-1 15 0,1 3-13 0,3 1 16 16,-3 0-8-16,0 0 15 0,2 1 7 0,0-2-1 16,-3 0 4-16,3 0-10 0,-1-2 0 0,1 1-2 0,-2-2 3 15,1-1-6-15,0-3 2 0,-1 0-2 0,1-1 6 0,0-1-12 16,1-3 5-16,-1-2-7 0,-2-1-1 0,3-5 5 16,-2 0-3-16,1-2 3 0,2 0-9 0,-1-2 7 15,1 0-12-15,0-4 9 0,1-3-11 0,1-1-10 16,-1-3 3-16,-3 2-6 0,2-4 2 0,-5-6 1 15,3 2 2-15,1 0-2 0,4 1 6 0,-3 1 6 16,-3-2 2-16,0-3 0 0,-2 2-5 0,2-1 9 16,-2 2 2-16,0 1 3 0,0-1-7 0,-1 6-4 0,3-1-7 15,-5 4 5-15,3 0 5 0,-3 3 1 0,0 4 6 16,0 0-2-16,0 0 2 0,0 0 1 0,0 0 1 16,0 0 0-16,-7-6-3 0,7 6 8 0,0 0-7 0,-4 7 8 15,8-3 0-15,-4 3 0 0,-5 1 0 0,5 0-3 16,-4 1-9-16,2-2 7 0,7 1-2 0,-5 2 3 15,5-2-8-15,-1 4 3 0,-5-3-2 0,4-1 3 16,2-1 6-16,0 0-11 0,4-1 4 0,-5 0-5 16,2-3 5-16,3 0-1 0,2-2 2 0,0-2-3 15,-2 1-10-15,-1-2 0 0,0-1-13 0,0 0 9 16,0-3-10-16,1 1-4 0,-1-2 2 0,1-3-4 0,0 0 6 16,0 0-7-16,-1 1 0 0,-1-2-3 0,0 0 20 15,-1 0 1-15,0 1 11 0,0 2-7 0,0 1 6 0,-3 3 0 16,2 0-6-16,-3 3 3 0,0 0-1 0,-2 1 5 15,0 0 7-15,0 0-3 0,0 0-1 0,0 1 8 16,5 11-1-16,-5-4 5 0,-1-2 2 0,-1 0-5 16,0-1 3-16,0 0-2 0,0 0-3 0,-2-1 1 15,2 0 1-15,2-4-1 0,0 0-7 0,0 0 2 16,0 0-5-16,0 0 5 0,0 0-12 0,0 0-1 0,0 0-2 16,0 0 1-16,0-1-15 0,0 0 0 0,-1-17-9 15,2 12 6-15,-1-2-13 0,0-1 22 0,-1 1-14 16,1-1 15-16,-4 0-14 0,1 0 23 0,1 1 2 15,-4 1 3-15,2 1-8 0,0 1 14 0,2 2-3 0,-1 1 10 16,0 2 13-16,1 0-6 0,-3 1 7 0,2 2-10 16,-1 0-7-16,2 3 0 0,1 0 2 0,0 1 0 15,0 1-3-15,1 0 4 0,-2 0-4 0,2 1 5 16,0-1 3-16,2 2-7 0,-1-2 7 16,2 0-5-16,1-1 8 0,-1-1-6 0,3-1 0 0,-1-3-2 15,3 0-8-15,-2-2 16 0,1 0-10 0,0 0 12 0,0 0-17 16,-1-4 2-16,2 1-3 0,-1-3 2 0,1-1-5 15,-1 0-18-15,0-1-2 0,0-1-5 0,-3-2-3 0,3 1 2 16,-1-2 1-16,-2-1 0 0,2-1 0 0,-3-1 18 16,1 1-4-16,3 0 7 0,-3 0 2 0,-2 3 7 15,3 1 0-15,0 2 2 0,1 2-3 0,2 2 1 16,-2 2-5-16,5 1 4 0,-7 1 7 0,9 3-5 16,-3 1 4-16,-2 2-7 0,3 1-6 0,-5 0 5 15,2 2 5-15,-1-1 0 0,-3 0-2 0,2 0-3 16,-1-1-2-16,1 0 2 15,-3-2 3-15,3-1-3 0,-2-1 1 0,-2-1 0 0,4-1 8 0,-5-1 0 0,-1 0 0 16,0 0 1-16,9-3 1 0,-9-1-13 0,7-2 0 16,-7-1-7-16,0-3-17 0,2 0 5 0,2 1 0 0,-1-2 0 15,0 0-1-15,-1 1 19 0,-2-3-8 0,-1 0 10 16,0-3-1-16,1 0-2 0,0 6 7 0,2 1-5 16,2 3 1-16,2 4 6 0,-3-3-8 0,0 4 7 15,-3 1 5-15,0 0-4 0,11 0 6 0,-4 4-8 31,-2 0-6-31,1 4 5 0,-2-2-9 0,1 2 9 16,-1-1 3-16,2-2-4 0,0 1 10 0,0-2-11 0,-2 0 5 16,1-1-2-16,-1-1 1 0,2 0-1 0,0-2 0 15,-1 0 4-15,0-3-2 0,1 0 4 0,0 0-7 16,1-3 1-16,1 0-6 0,-2-1 1 0,0 1 0 0,-2-1-2 16,1-1 5-16,-2-1-4 0,2-2 0 0,-3 0-2 15,0 4 1-15,2 1-2 0,-2 0 2 0,0 2-1 16,2 0-2-16,-1 2 1 0,2 2-10 0,-2 0 14 15,2 5 0-15,-3-1 5 0,1 1 0 0,1 3-5 16,0 0 0-16,0 0-3 0,0 1-9 0,0 0 13 16,-1-2-9-16,3 2 11 0,-5-2 6 0,1-2-7 15,1-1 5-15,-1-4-7 0,0 0-4 0,0 2-34 16,-2-1-21-16,0-1-6 0,0 0-72 0,0 0-121 0,0 0-116 16</inkml:trace>
  <inkml:trace contextRef="#ctx0" brushRef="#br0" timeOffset="-84642.89">5402 10246 774 0,'-5'-4'111'0,"-1"0"188"0,1 1 86 0,1 0-271 0,3 0-58 0,1 3-41 0,0 0-3 0,0 0-12 15,9-5-14-15,0 3 0 0,2-1-9 16,3-2 4-16,2-2-7 0,1-2 7 0,5-2 8 0,-3-3-5 15,4-2 6-15,5-2-13 0,7 0-28 0,0 0 1 16,6-3-114-16,5-3-237 0</inkml:trace>
  <inkml:trace contextRef="#ctx0" brushRef="#br0" timeOffset="-59744.07">6566 9657 417 0,'-4'-3'407'0,"2"2"-173"0,1 0-225 0,1 3-5 0,0-1 0 0,0 4-5 0,-3-2-13 0,4 1 8 0,-1 1-1 15,0-1 9 1,0-4 5-16,0 0-1 0,0 0-3 0,0 0 26 16,0 0-5-16,1 0 14 0,0-1 3 0,18-12-10 15,-9 9 5-15,-4-2-10 0,7 0-26 0,-6 0 11 0,6-1-20 16,0 1 19-16,2-3-9 0,1 0-1 0,-2-1 7 15,2-1-8-15,-1-3-9 0,0 0 10 0,0 1-4 16,1 1 7-16,0 2-3 0,-2 0-5 0,0-2-8 16,0 5-1-16,-3-1-24 0,3-4-33 0,-2 5-36 0,3-1 0 15,-6 0-88-15</inkml:trace>
  <inkml:trace contextRef="#ctx0" brushRef="#br0" timeOffset="-59537.29">6749 9765 675 0,'-11'9'69'0,"0"0"157"0,1 0-184 16,2 1-7-16,3 0-11 0,-3 0 4 0,3-3-10 0,3 1-11 15,2-2 4-15,1 1-11 0,1-2-19 0,1-4 9 16,0 0-11-16,4-5 12 0,0-1-10 0,1-2 8 16,1-2 7-16,1-2-3 0,2 0-8 0,1-2 21 15,1 1-17-15,-1 0 19 0,2-1-14 0,0 0-30 16,0-1-15-16,1 1-11 0,1 0-65 0,-1 0-21 15,2 1-40-15</inkml:trace>
  <inkml:trace contextRef="#ctx0" brushRef="#br0" timeOffset="-58222.72">6228 9587 304 0,'-1'-3'123'0,"-1"0"-30"0,-1 0-36 0,2-1-1 0,-1-1 1 0,2 5-28 15,0 0-1-15,0 0-10 0,0 0-9 0,1-1 31 16,15-9-3-16,-10 7 13 0,1-2 5 0,-1 0-17 0,1-3 6 16,2 3-13-16,0 1-17 0,1-2 9 0,1 1-13 15,0-2 13-15,4 0-4 0,-3 3-5 0,1 1 5 16,0-2-6-16,0 3 2 0,1-5 3 0,2 0-7 16,-2-1 6-16,3 0-10 0,2 5 4 0,0-2 3 0,0-2-3 15,1 1-10-15,1-6 7 0,0 3-9 0,10 3 8 16,0-4-4-16,-3 1-5 0,-1 1 12 0,-6-2-11 15,-1 5 0-15,-1 0 10 0,0 1-8 0,-2 3 13 16,-2-1 8-16,-1 2-11 0,-2 2 6 0,-4 1-10 16,-1 2-7-16,-4-1 12 0,0 1 0 0,-1 2 6 15,-1-1 7-15,-2 0-7 0,-3 1 5 0,-2 0-5 0,1 1-5 16,-3-2 4-16,0 2-9 0,0 1 10 0,-3-2 0 16,-1 4-11-16,1 0 6 0,-1 0-7 0,0 0 11 15,0-3-11-15,1 2 5 0,0 0-6 0,-2 1 11 16,2 3 2-16,-1-2 0 0,0 1-1 0,-1 0-4 0,1-2-15 15,-1-1 6-15,3 1-7 0,2 3 3 0,2 1 2 16,0 0-3-16,-1 2 1 16,-5-4-5-16,5 3 6 0,2-1-1 0,-1 0 4 15,5 0 0-15,-4 1-24 0,3-4-14 0,2-3-8 0,-3 1-67 16,5-4-77-16,4-1-65 0,-1 0 4 16,1-5-110-16</inkml:trace>
  <inkml:trace contextRef="#ctx0" brushRef="#br0" timeOffset="-26987.9">9921 7653 1657 0,'-22'-13'79'0,"2"2"-17"0,8 2 7 0,4 5-41 0,3 1-12 0,4 0-5 0,1 2-23 0,3 0-57 0,5 1-46 16,6-2-1-16,2-3-114 0,4-6-72 0,7-5-12 15</inkml:trace>
  <inkml:trace contextRef="#ctx0" brushRef="#br0" timeOffset="7549.59">7052 8991 212 0,'-2'-6'-109'0,"-1"-1"74"0,-2 1 93 0,2 2 3 0,-3-1-22 0,1 3-4 0,4-2 2 16,-6 0-4-16,7 1-14 0,-3 1 14 0,-3-1-13 16,9 1 15-16,-7-1 1 15,7 1-5-15,-3 0 7 0,-4-1-8 0,6 0-3 0,-4-1-3 0,2 0-1 16,3 1 1-16,-5 0 2 0,3-1-4 0,-1 2 2 0,5-1-5 16,-3-1-19-16,0 1 13 0,-3 1-16 0,-1-1 15 15,2 1-6-15,0 0-2 0,7 1 9 0,-5-1-8 16,0-1 6-16,-2 0 12 0,0 3-2 0,0 0 4 15,0 0 4-15,0 0 10 0,0-1-1 0,0 0 2 16,0 0-20-16,0 1 4 0,0 0-19 0,0 0 14 16,0 0-10-16,0 0-6 0,0 0 14 0,0 0-13 0,0 0-4 15,7-1 18-15,1 6-10 0,-5 1 17 0,4 1 3 16,0 1-13-16,0 2 9 0,1 3-13 0,2 0-9 0,-4 4 18 16,3 1-7-16,-1 2 13 0,2 6-4 0,0-2-6 15,-1 1 7-15,2 1-8 0,-1 1-14 0,2 4 16 16,2-1-18-16,-1 2 20 0,-1-1-4 0,1 0-14 15,-2 3 12-15,3-3-13 0,-4 1 5 0,0-1 5 16,3-3-10-16,-2 4 8 0,-3-3 2 0,3-1 0 16,-4 0 9-16,0-4-10 0,2 0-9 0,-3-3 12 0,3-4-12 15,-3-2 12-15,-1-1-17 0,2-3-31 0,-6-3-10 16,0-2-12-16,2-4-54 0,-3-1-72 0,4-1-76 16</inkml:trace>
  <inkml:trace contextRef="#ctx0" brushRef="#br0" timeOffset="7931.96">6997 9098 623 0,'-8'-11'13'0,"-2"3"-5"0,0-1-11 0,5 4 9 0,0-2 1 0,-2 0-9 16,9 3 3-16,-5-1-8 0,3 2-18 0,-1-2 14 15,-9-4-11-15,10 2 15 0,0-3 11 0,3 2 13 0,-1 1 15 16,-2-3-6-16,5 1 8 0,-3-2 18 0,9 2-18 16,-3 1 19-16,4-1-13 0,2 1-16 0,-1 0 8 15,-1-2-14-15,3 2-23 0,-1 2 9 0,-2 0-13 0,8 3 13 16,-9 2-5-16,3 1-4 0,-1 2 4 0,-2 2-6 15,0 1-12-15,-1 2 21 0,1 2-13 0,0 0 15 16,-2 2 3-16,0 1-7 0,0 1 15 0,-4 0-14 16,2 3-1-16,-5 2 5 0,1 3-10 0,0 4 9 15,-3 0 2-15,0 4-1 0,-2-2 9 0,-4 0-9 0,1-1-9 16,-1-2 15-16,1 0-9 0,-2-4 14 0,2-1-10 16,1-1-32-16,0-4-26 0,3-1-6 0,-3-4-94 0</inkml:trace>
  <inkml:trace contextRef="#ctx0" brushRef="#br0" timeOffset="9125.9">7605 9275 1149 0,'0'0'14'0,"0"0"-22"0,0 0 6 0,0 0-14 15,0 0 0-15,-1 0-8 0,0 1-25 0,0 0 11 0,0 0-17 16,1 0 36-16,-1 0 21 0,-1 0-6 0,1-1 1 16,0 0 20-16,0 0-10 0,0 0 18 0,0 0-1 15,0 0-5-15,-2 0 2 0,-27-7-5 0,30 7-18 0,0 0 9 16,0 0-10-16,-2 0 10 0,1 0-6 0,0 0-2 15,-1 0 2-15,1 0-4 0,0 0-16 0,-28 6 20 16,27 0-9-16,0 0 15 0,2 0 9 0,0 1-8 16,0 1 15-16,1 1-11 15,0 0 21-15,-2 2-4 0,3 0 2 0,1 5-1 16,-1 1-11-16,2-2-6 0,-3 0-6 0,2 0 1 0,-1 1-15 0,2-1 18 0,1 4-9 16,0-4 14-16,-2-1-3 0,1 0-10 0,0-4 9 15,0-1-10-15,-1-4 1 0,2-1 7 0,-2-2 7 16,-1-2 0-16,2 1 4 0,0-4-12 0,2-1-13 15,-3-3 4-15,0-7-23 0,1 1 1 0,2-2-6 0,-4-6 2 16,2 3 3-16,-1-3 6 0,0 0 6 16,-2 3-6-16,0-2-3 0,2 3 23 0,-2 0-10 0,2 2 14 15,1 3 2-15,-2 3 13 0,1 1 13 0,0 5-7 16,-2 0-10-16,2 3-1 0,2 2-16 0,-1 2 12 16,2 2-10-16,0 2 1 0,-2 2 6 0,2 2-5 15,-2-1-6-15,0-1 8 0,0 0-11 0,0-1 10 16,2 1-1-16,-2-3-1 0,2 3 6 0,1-5-6 0,-3 0-3 15,1-2 13-15,-2-3-1 0,1-1 6 0,-1-3-2 0,0-2-5 16,1-3-6-16,1-1 0 0,-2-3-27 0,2-2 14 16,-2 0-8-16,-1-4 10 0,0 0-2 0,-3-2-4 15,1 1 2-15,-3-2-6 0,-2-2-20 0,-1 0 20 16,0-4-12-16,0 1 16 0,-1-1 10 0,-2-1-3 31,2 3 12-31,0 5-9 0,1-1 1 0,-1 5 26 16,1 1-10-16,1 1 14 0,0 4-16 0,-1 0-6 0,0 3 5 15,-2 1-4-15,0 2 2 0,3 2-11 0,-1 0-3 16,0 0 1-16,1 1 9 0,1 1-2 0,0-2 4 16,0 1-4-16,1-3-7 0,-1 1 14 0,1 0-5 15,1 1 10-15,2 0 1 0,-1 0-12 0,1 3 3 0,0 0-5 16,0 0 3-16,0 0-17 0,3 2-1 0,3 5-5 16,-1 2 13-16,1 4 5 0,1 1 7 0,-1 2-4 15,3 2-10-15,2 3 14 0,-2-1-8 0,0 3 13 16,-1-2-5-16,1 1-5 0,1 4 7 0,-1-4-8 15,0-1-14-15,1-3 25 0,3-2-18 0,-3-2 22 0,2 3-11 16,-2-4-3-16,1-3 9 0,0-2-9 0,-3-1 4 16,1-3 10-16,-2-1-5 0,1-2 7 0,-1-1-6 0,1-2-1 15,-1-2 6-15,-3-2-3 0,4-1 8 0,-2-2-22 16,0-2-2-16,2 0-5 0,-7-4 5 0,6 3-7 16,-5-3 3-16,0 0-7 0,3 1-2 0,-5-4 14 15,8 7-9-15,-6-2 10 0,0 4-4 0,-2 3-6 16,0 1 5-16,1 4-5 0,3 3 10 0,-2 1-14 15,-1-2 6-15,-1-1-11 0,0 0 17 0,6 12 2 16,-3-7 7-16,1 4-5 0,4 0 4 0,-4-3-8 0,1 1-5 16,1-2 2-16,-4-4 10 0,2 1-2 0,3 1 16 15,-5-4-13-15,4 1 10 0,-1-3-12 0,-4-4-1 16,3 1-2-16,1-2 6 0,-1-5-22 0,0 0 2 0,-2-3-9 16,0 1 4-16,1 0-3 0,-3 1-9 0,1-3 5 15,-1-2 5-15,0 1-6 0,-1-1 16 0,2 4-14 16,1 4 17-16,0 3 1 0,1 4-3 0,-1 1 3 15,-2 3 4-15,0 0 8 0,0 0 5 0,10 10-2 16,-5-2-11-16,-1 4 8 0,2 2-2 0,0 0 5 0,-2-1-3 16,2 0-6-16,0 2-4 0,-2-2 2 0,2 0 2 15,-2-1 0-15,1-4 2 0,-1-2-1 0,-1 0 5 16,1-4 0-16,0 1 8 0,-1-1-4 16,1-2 19-16,-2 1-12 0,1-4 2 0,1-1-4 0,-2-1-6 0,1-5-10 15,0 1-13-15,-1-3 1 0,2-3-32 0,-1 0 3 16,-1-1-9-16,-1 0 5 0,1 1-10 0,-2-2-24 15,0 0-4-15,0-1-11 0,-1 0-19 0,1 2 31 16,0 1-13-16,-1 3 17 0,-1 2-3 0,1 1-48 0,-2 2-44 16</inkml:trace>
  <inkml:trace contextRef="#ctx0" brushRef="#br0" timeOffset="9320.01">7694 9052 1388 0,'-3'-7'225'0,"2"-5"-220"0,1 3 1 0,1-1-11 0,1 4-17 0,4 1-150 15,-1-2-76-15,3 1-32 0,3-3-254 0</inkml:trace>
  <inkml:trace contextRef="#ctx0" brushRef="#br0" timeOffset="9556.2">8189 8742 1296 0,'3'-11'213'0,"-4"2"-197"16,1 0-6-16,0 4 1 0,1 0-18 0,1-1-63 16,1-1-51-16,1 1-7 0,3 0-142 0,-1-4-21 15</inkml:trace>
  <inkml:trace contextRef="#ctx0" brushRef="#br0" timeOffset="9620.2">8246 8594 279 0,'15'-14'-101'0,"-7"3"209"0,-2-2-34 15,2 2-37-15,0-2 17 0,-1 1-36 0,3 3-18 0,-2-2 1 16,5 0-19-16,1-2-102 0</inkml:trace>
  <inkml:trace contextRef="#ctx0" brushRef="#br0" timeOffset="9873.85">8284 8377 1294 0,'-18'-8'213'16,"6"3"-165"-16,7 1-1 0,2 3-8 0,7 2-38 16,-4 3-11-16,2 4-7 0,6 4 1 0,-2 2-10 0,2 5 30 15,1 0-13-15,-5-1 17 0,4 1-8 0,4-3-3 16,-3-1 9-16,7-1-9 0,-6 0-13 0,4-2 21 16,-2 2-13-16,-1-1 16 0,4-1-6 0,0 1-8 15,-2 0 7-15,-2 1-8 0,0 2 1 0,1 0 9 16,-2 1-1-16,0-1 6 0,-2 0-6 0,-1 2 1 15,0-1-3-15,1-1 0 0,-1-2-10 0,-4-3-96 0,2-1-46 16,-4-4-17-16,1-1-126 0</inkml:trace>
  <inkml:trace contextRef="#ctx0" brushRef="#br0" timeOffset="10541.84">8418 8055 839 0,'-9'-9'137'0,"6"4"-120"16,-3-1 12-16,6 6-13 0,0 0 4 0,0 0-2 15,0 0-20-15,0 0 12 0,0 0-15 0,0 0-2 16,0 0 9-16,9-2-6 0,-4 5 14 0,-3-2 13 15,1 0 2-15,1 1 4 0,0 1 20 0,1 1-20 16,2 1 12-16,-2-1-15 0,0-2 10 0,1 1-15 0,-1 0-7 16,0 1 1-16,2 0-8 0,-3 2-3 0,2-2 7 15,0 0-7-15,-1 0 1 0,-1-2-5 0,0 3-5 16,0 0 4-16,-1 1 11 0,-1-2-6 0,1 0 15 0,-3 0-16 31,0-4-1-31,0 0 26 0,0 0-7 0,0 0 14 16,0 0-14-16,-4-11-6 0,2 5-9 0,0-3 4 15,-4 4-20-15,3-3 23 0,-1-2-1 0,-1 0 9 16,-2-1-17-16,0-2-2 0,-1 0-2 0,-1 0 2 16,1-1-5-16,-1 1 8 0,1 0 1 0,-1 2 5 15,-3 0-8-15,0 2-7 0,0 3-6 0,0 1 2 0,-3 0 1 16,4 2 5-16,-2 1-3 0,2 0 3 0,5 4-12 0,0 0 6 16,1 3 2-16,-1-1 2 0,-1 2 9 0,1 0-2 15,2 2-1-15,4 2 0 0,0 1-2 0,4 2-1 16,-1 1 1-16,5 0-1 0,-3 2 6 0,-2 0-7 15,6 0 2-15,1 1-5 0,2-1 3 0,2-1 6 16,-2 1 0-16,1-2 4 0,0 2 3 0,3-6-10 16,2 1 11-16,-4-3-11 0,1-2 7 0,1-2 1 15,0-4-2-15,1 0 5 0,2-3 3 0,-2-2-9 0,-1 1 4 16,0-4-5-16,1 3-2 0,-3 2-1 0,0 3-6 16,-1 4 4-16,-3-1 1 0,-1 4-12 0,0 0-5 15,-2 6-1-15,2 3 10 0,-4 1 3 0,-2 3 9 0,-1 0-7 16,-2-2-1-16,2 5 7 0,-2-3 4 0,0 0 0 15,-5 0-8-15,2-3 9 0,-2 0-9 0,-4-2 9 16,2 1 5-16,-2-4-9 0,1-1 4 0,1-2-5 16,1-3 7-16,1-2 1 0,-3-4 5 0,2 0-4 15,0-2-7-15,1-3-41 0,2-2-19 0,1-4-8 16,0-2-54-16,2-4-83 0,0-1-45 0,1-2-22 16,1-2-193-16</inkml:trace>
  <inkml:trace contextRef="#ctx0" brushRef="#br0" timeOffset="11479.34">8749 7949 972 0,'-6'-13'161'0,"0"2"-89"0,3 0 2 0,-3 1 6 0,4 4-6 0,0-2-49 16,-1 3 1-16,1 1-16 0,-4-3-10 0,4 2 4 16,-3-2 1-16,1 0 1 0,-1 3-6 0,-6-1-4 0,-1 1-3 15,4-6 3-15,2 2 12 0,-4 0-8 0,4 0 0 16,-4 1-3-16,-2 0 3 0,4-3 0 0,0 0 0 15,2 6-2-15,-3 0-6 0,5 4 4 0,-3-1-2 0,3 0 3 16,-1-1-1-16,0 1-7 0,1 5-4 0,-3 0 0 16,3 3-7-16,0-1 10 0,3 1-8 0,0 1 8 15,1-1-1-15,1 5 10 0,2-1 7 0,3 0-4 16,2 3-4-16,1 0 14 0,0-1-4 0,4 0 10 16,-2 1-7-16,4 0-1 0,4 0 0 0,-4 1-1 0,4 2-12 15,-1-1 13-15,-4 1-12 0,8 0 12 0,-9-1-11 16,2-1 9-16,2 1 0 0,-4-1 3 0,3-2-6 0,-5 2-1 15,-3-3-2-15,0-2 3 0,-2-2 9 0,-1 2-4 16,-1-4 9-16,-1-1-9 0,-3-5 9 0,0 0 3 16,0 0 11-16,0 0-5 0,0 0 12 0,0 0-30 15,3-14-8-15,-6 4-3 0,-1-4-13 0,-1-5 3 16,2 0 6-16,-1-4-2 0,2-3-3 0,2 0 5 16,-2-4-6-16,2-1 7 0,-5 1-3 0,5-1 14 15,1-1-3-15,2 1 8 0,2 3-7 0,0 3-6 16,-1 0 3-16,0 4-5 0,2 4 5 0,-3 2-1 0,0 1 0 15,-1 2 0-15,-1 3 3 0,0 3-3 0,0 0-3 16,1 0 0-16,-1 0-2 0,2-1 6 0,-1 2-1 16,-1 2 1-16,4 0 2 0,-4 1-9 0,2-1 7 0,3 2-9 15,-4 0 14-15,3 1-4 0,-1 1 0 0,2 2-1 16,1 2 2-16,0 2-2 0,1 2 2 0,-1 0-2 31,0 3-9-31,1 0 16 0,0 3-10 0,-2-1 12 16,2 4-3-16,-1 0-7 0,1 2 7 0,1 3-8 15,-2-4 10-15,-2 1-4 0,1-1-1 0,0 1-1 0,-2 2 5 16,1-4 2-16,1 1 2 0,-3-2-1 0,2 0 1 16,-4-2-3-16,3 0-6 0,-1-1 4 0,-2-2 1 15,0-2 3-15,-1-2 7 0,0-1-4 0,0-2 7 0,0-1-11 16,0-4 10-16,0 0-8 0,0 0 23 0,0 0-15 16,0-8 5-16,0 0-9 0,-1-1-4 0,1-1-3 15,0-3-3-15,-1 0 1 0,-1-3-4 0,0-1 2 16,0 0 0-16,1-1 4 0,1-2 5 0,0 0-13 15,0-1-3-15,0 1-3 0,0-1 6 0,0 1-4 16,3 0 9-16,2 4-8 0,-2 4-4 0,3 1 6 16,-3 0-4-16,2 6 5 0,3 2-4 0,-4 4-6 15,0 2 1-15,1-1-1 0,-2 2 9 0,1 0-5 0,4 1 6 16,-6 3-4-16,3-2 4 0,1 2 3 0,0-1-3 16,2 0 2-16,-2 2-6 0,3 1 12 0,-3-1-5 15,1 1 8-15,0-1-2 0,-4-1-9 0,5 1 5 0,-4 0-5 16,3 0 13-16,-1-1-13 0,-1 0 5 0,-2-1-6 15,3 0 9-15,-3-1-6 0,1-1 11 0,1-1-8 16,-2 1 13-16,-2-3-17 0,2 1 6 0,-1 0-7 16,2-1 10-16,0 1-9 0,-4-3-1 0,0 0-1 15,0 0-3-15,0 1 5 0,0 0 2 0,0 0 2 16,0 0-2-16,0 0-3 0,0 0 0 0,0 0 0 0,0 0 3 16,0 0 2-16,0 0-1 0,0 0 2 0,0 0 0 15,-1 0-1-15,1 0 4 0,-1 0-1 0,0 0 5 0,1 0-33 16,0 0-15-16,0 0-6 0,0-1-41 0,0 0-58 15,0 0-34-15,0 0-16 0,0-1-157 0</inkml:trace>
  <inkml:trace contextRef="#ctx0" brushRef="#br0" timeOffset="11892.23">9320 7825 1175 0,'-1'-10'196'0,"-2"3"-149"0,1-2-48 0,0 4 1 0,2 5-21 0,0 0-27 0,0 0-51 0,0 0 14 15,0 0-98-15,-1 0 37 0,0 0 42 0,1 0-11 16,-14 0 93-16,12-7 73 0,-2-1 5 0,0-1 24 16,0-2 17-16,1 4-12 0,2-2-4 0,1 5 0 0,2 0-29 15,0-4-23-15,2 2-19 0,-3 2 6 0,5 0-13 16,0 4-9-16,2 0 11 0,0 1-12 0,-2 1-5 0,0 1 13 15,-1 2-5-15,2 0 11 0,-1 2 19 0,1 4-4 16,1 3 14-16,-2 4-11 0,-1-1 4 0,0-1 5 16,-2 0-6-16,3 2 7 0,-2 3-4 0,0-2-12 15,1-2 5-15,0-1-9 0,0 0-9 0,-1-2 7 16,1 0 0-16,-2-1 5 0,2-2-8 0,-3-2 11 16,0 0-6-16,3-3 10 0,-4 0 4 0,2-3 1 0,1-1 4 15,-1-2-1-15,1-3 9 0,1-2-10 0,1-5-3 16,1-1 0-16,1-2-11 0,2-4-2 0,1-3-6 15,3-1 3-15,1-2-8 0,2-5-2 0,1 0 3 16,-2-3-3-16,2 0 1 0,6 1-5 0,6-4 1 0,0 6-4 16,4-2 3-16,-5 4-25 0,0 2-21 0,-3 1-4 15,0 0-75-15,2 5-118 0,-1 2-107 0</inkml:trace>
  <inkml:trace contextRef="#ctx0" brushRef="#br0" timeOffset="13103.34">8871 8420 213 0,'0'-4'56'0,"0"-1"130"0,1 2-108 0,-1 3-24 0,0 0-5 0,0 0-7 15,0 0-32-15,0-1-2 0,0 0-13 0,0 1 8 16,0-1 3-16,0 1-5 0,0 0 15 0,0 0-14 0,0 0 0 16,0 0 15-16,2-1-9 0,-2 1 13 0,0 0 3 15,0 0-4-15,0 0 12 0,1 0-10 0,0 0 9 0,-1 0 6 16,0 0-8-16,1 0 10 0,0 0-2 0,-1 1-4 15,1 0 7-15,-1 0-7 0,9 23-12 0,-6-16 13 16,-3 0-14-16,1 2 16 0,1 1-15 0,0 1 1 16,2 0 5-16,-3 0-3 0,1 0 1 0,2 3-9 15,-3-4-6-15,2 5 2 0,1-5-3 0,-3 0-2 16,3-1 7-16,0-3-8 0,1 3-14 0,-1-7 20 16,-1 5-5-16,1-3 14 0,-2-3-1 0,2-1-7 0,1-1 1 15,0-2-1-15,-1-3-3 0,1 2 6 0,0-4-10 16,0-2 9-16,2-1-8 0,-2 0-6 0,1-2 3 15,-1 0-6-15,0-1-1 0,0-1-13 0,-2 1 2 16,1 0-5-16,-1 3 12 0,1 1 1 0,-1 2 5 0,2 2-5 16,-4 2-8-16,1 1 12 0,0 2-8 0,1 1 10 31,-1 1 1-31,1 1 5 0,-2 0 2 0,2 2 0 16,0 2 7-16,-1-1-12 0,1 2 7 0,-1-3-9 15,0 1 8-15,3 0-8 0,-1-1 3 0,0-2-3 0,-1-1 7 16,-3-2-1-16,0 0 1 0,1 0-1 0,0 0 6 15,14-5-4-15,-14-1 4 0,3-2-5 0,1 1-10 16,1-2 13-16,-1-2-8 0,-4-2 10 0,0-1-15 0,0-1 5 16,1-1-3-16,1 0 2 0,-3 0-14 0,0-1 16 15,1 0-2-15,1 2 7 0,-4-1-11 0,1 3 5 16,-3-1-5-16,-4 2 6 0,4 2-4 0,-2 3-6 16,3 3-6-16,3 4 1 0,0 0 3 0,0 0-7 15,-8 9 8-15,3-2-8 0,5 3 15 0,-2 2-7 0,-4 0-1 16,3 0-2-16,-4 1 10 0,5 0-33 0,-3-2-32 15,3 0-10-15,1-2-129 0,1 0-141 0</inkml:trace>
  <inkml:trace contextRef="#ctx0" brushRef="#br0" timeOffset="32622.65">13340 15725 120 0,'0'-6'-14'0,"0"2"-91"0,0-1 105 0,0-2 16 15,0 1-5-15,1-1 9 0,0 1-7 0,0 1 6 16,3-1 5-16,-4 1-3 0,2-1-12 0,1 2 28 0,1-2-7 16,-3 1 18-16,1-1 15 0,0 1-9 0,1 1 8 15,-2 0-10-15,0 1-10 0,0-1 5 0,1 2-13 16,1-2 11-16,-2 1-8 0,2 2-4 0,-2-2 3 0,2 3-5 16,-3 0-15-16,0 0 3 0,0 0-13 0,0 0 11 15,0 0 0-15,0 0-8 0,0 0 12 0,0 0-13 16,0 0-12-16,0 0 17 0,0 0-11 0,0 1 16 15,0 0-3-15,0 0 4 0,8 16 4 0,-7-13-1 16,-1-1-1-16,0 3-2 0,0-3-2 0,0 4 3 16,1-1 9-16,-1 1-8 0,0 4 9 0,1 1-11 0,-1 0-16 15,0-1 21-15,0 4-20 0,-1-1 22 0,1 3-17 16,0 4 9-16,0-3 0 0,0 0 1 0,1 1-8 16,0 1-3-16,-1 3 0 0,0 0 2 0,0 1 8 0,-1-1-6 15,1 0 3-15,0-1-4 0,0 0 1 0,0-2-1 16,0 4 0-16,0-2-1 0,0 0 1 0,1 2 1 15,0-1-1-15,-1-2 1 0,0 0-1 0,0-1-6 16,0 0 5-16,0 0-4 0,0-3 8 0,0 0 1 16,0-3-4-16,0 3 3 0,0-3-8 0,0 1 10 15,0-1-4-15,-1-2 6 0,0 0-4 0,1-1-14 0,-1 0 8 16,1-3-8-16,-1 0 4 0,1 0 4 0,-2-2-4 16,0 0 5-16,0-2 0 0,-1 1-3 0,3-2 0 15,-3 0 1-15,-1-2 4 0,2 0-9 0,-2 3 7 0,1-3-7 16,-3 1 1-16,1-2-5 0,0 0-8 0,1-1 4 15,-1 0 0-15,1-2-26 0,0 0-6 0,0 2-10 16,0-2-29-16,2 0-34 0,-3-1-29 0,3-1-5 16,-2 1-101-16</inkml:trace>
  <inkml:trace contextRef="#ctx0" brushRef="#br0" timeOffset="32941.87">13026 16288 1018 0,'-5'-10'100'0,"2"2"-68"0,0 2-35 0,3 2 9 0,3 3-7 0,2 1-4 0,2 0 0 16,1 1-6-16,-1 1-39 0,6-2 37 0,-2 1-17 15,-4-2 26-15,3-1 1 0,-4 2 20 0,4-1 14 0,0 0-3 16,-4 2 1-16,2 3 4 0,-5 2-16 0,4 2 12 15,5 3-19-15,-2-1-6 0,2 4 7 0,-5 2-9 16,6 2-11-16,-3 0 14 0,-2 1-10 0,3 1 13 16,-6-3 1-16,-1 4-9 0,1-4 6 0,-4-3-6 15,2 3-2-15,-1-4 10 0,0 2-6 0,0-4 8 0,0-2-10 16,1-4 3-16,-3-1 6 0,4 1-5 0,1-2-10 16,-4 2 16-16,3-3-17 0,0-1 16 0,2 1-31 0,-1-3-64 31,-1-3-36-31,1-1-12 0,0-5-109 0</inkml:trace>
  <inkml:trace contextRef="#ctx0" brushRef="#br0" timeOffset="33164.58">13355 16294 450 0,'1'-12'71'0,"1"2"34"0,0 1-5 16,1 2 7-16,-1 1-54 0,2 1 18 0,1-2-21 15,1 3 18-15,-1 0-41 0,0 1 6 0,1 2 1 16,0 0 1-16,-1 2-7 0,-3 1 11 0,1 4-9 15,-1 3 11-15,0 0-7 0,0 4-4 0,-2 0 4 0,0 3-6 16,2 1-12-16,-2 2 6 0,1 3-7 0,-1-1 8 16,0 0-11-16,1 1-10 0,0-1 1 0,-1-2-3 15,0 2-2-15,0 16 26 0,0-33 7 16,0 27-32-16,0-17-23 0,0 2-16 0,2-2-7 16,1-2-69-16,-2-4-56 0,1-4-71 0</inkml:trace>
  <inkml:trace contextRef="#ctx0" brushRef="#br0" timeOffset="33595.15">13854 15742 261 0,'0'-7'20'0,"0"7"-21"0,0 0 10 0,0-1-15 16,0 1-7-16,-1-1 38 0,0 0 7 0,0 1 14 15,0 0 28-15,0 0 10 0,0 0 7 0,-2 0 1 16,-30-2-5-16,33 2-13 0,0 0-19 0,-1 0 10 16,0 1-24-16,-7 14-20 0,8-10 52 0,2 2-44 0,1 1-32 15,-1-1 15-15,3 3-59 0,-2 0 60 0,4-1-11 16,-3 3 0-16,2-1 10 0,0 0-7 0,0 4-5 0,0 2 17 15,0 1-14-15,1 1 19 0,-2 0-7 0,-1 0 9 16,3 3 5-16,-4 0-2 0,2 2 3 0,-2 1-20 16,2 4 3-16,-5-4-7 0,6 4 8 0,-2 2-4 15,-2-2-1-15,3 4-2 0,-5-4-11 0,4-1 16 16,-2-1-9-16,1-4 13 0,-2 1-13 0,-1-2 6 0,3-2 2 16,-2-2-1-16,2-4-10 0,-2-1 16 0,-1-1-8 15,0-2 12-15,0-2-8 0,-1-4-1 0,1 2-9 16,-4-4-1-16,4 2-42 0,0-4-37 0,0 0-36 15,0 0 4-15,-10-3-71 0,4-6-155 0</inkml:trace>
  <inkml:trace contextRef="#ctx0" brushRef="#br0" timeOffset="33962.68">13774 16289 995 0,'-5'-6'86'0,"2"3"52"0,3 3-58 16,0 0-47-16,0 0-18 0,-1 5 2 0,4 2-7 0,3 1-8 31,0 2 4-31,1 0-6 0,2 2-13 0,1 1 20 16,-1 0-11-16,0-1 15 0,0 0 12 0,0-1-4 15,0-1 6-15,-1-1-8 0,-1 2-4 0,0-1-3 16,-2-1 1-16,-1-1 0 0,2-2 6 0,-4-1-13 16,0 0 10-16,1 1-11 0,-1-2 11 0,-2-4-31 0,0 0-11 15,0 0-5-15,0 0-16 0,0 0-32 0,6-6-3 16,-6-3-14-16,-2-1-22 0,0 0 3 0,2-3-12 15,-2-1 9-15,2-2 26 0,-2 0 55 0,-2-1 23 16,2 3 0-16,1 2 32 0,1 1 80 0,1 3-6 0,-1 4 31 16,0 4 0-16,0 0-36 0,0 0 7 0,0 8-17 15,0 1-11-15,0 5-8 0,0 2-12 0,-1 2 7 16,-1 2-2-16,2 1-24 0,0 2 11 0,-1-2-17 16,1 0-8-16,1 3 2 0,-1 1-4 0,0-3 5 0,2 1 3 15,-1-4-3-15,0-1-9 0,2-2 4 0,1 0-17 16,1-3-95-16,1-3-93 0,0 2-14 0,0-2-369 15</inkml:trace>
  <inkml:trace contextRef="#ctx0" brushRef="#br0" timeOffset="34793.64">15583 15663 263 0,'-4'-1'0'0,"2"-3"7"0,1-1-23 0,1 0 35 0,-1 0-9 0,1 5 18 16,0 0-5-16,0 0-14 0,0 0 19 0,0 0-18 16,0 0 8-16,0-1 36 0,0-16-17 0,0 13 26 15,0 4-8-15,0 0-21 0,0-1 6 0,0 0-12 0,0 0 1 16,0 0-16-16,0 0-5 0,0 0-1 0,0 1 3 16,0 0-13-16,0 0 10 0,0 0-12 0,0 0-1 0,0 0 21 15,0 0-10-15,0 0 18 0,4 6 11 0,-4 0-5 16,0-1 12-16,0 1-15 0,1 0-18 0,-1-1 15 15,2 6-17-15,-2-4 19 0,0-1 1 0,1 5-11 16,-1-2 8-16,0 3-12 0,2 4-5 0,-1-2 6 16,1 0-8-16,1 2 8 0,-2 1 7 0,1 0-6 15,3 2 7-15,-3 2-9 0,1 2-5 0,0 1 17 0,0 2-5 16,0 0 10-16,-1 0 3 0,2 0-18 0,0 0 10 16,0 1-13-16,2 2 1 0,-4-4 12 0,3 3-11 15,-4 0 12-15,1-2-9 0,0 0-5 0,-1-1 8 16,2-2-8-16,-3-2-3 0,0 0 6 0,2-1-4 0,-1 2 6 15,-1-3-6-15,1-1-4 0,-1-3 2 0,3 0-1 16,-2-3 2-16,-1-2 6 0,1 1-10 0,-2-5 10 16,1 0 3-16,-1-1-3 0,-2-2 7 0,3-3-8 15,0 0-2-15,0 0-1 0,0 0-12 0,0 0 4 16,-1 0-13-16,0 0-52 0,0-1-11 0,-14-13-20 0,12 9-66 16,-3-4-54-16,0 2-66 0</inkml:trace>
  <inkml:trace contextRef="#ctx0" brushRef="#br0" timeOffset="35017.99">15501 16340 817 0,'-5'-6'128'0,"2"1"26"0,2 0 26 0,1 3-94 0,3 2-70 0,3 5-6 0,-1 2-19 16,3 3 11-16,2-1-2 0,-1 1 1 0,-1 1 10 15,-2-2-7-15,0 2 11 0,0-3-21 0,-2-1 6 16,0 0-8-16,-1-3 18 0,1 2-8 0,-3-3 6 0,1 3-8 15,0-3-2-15,-1-2 13 0,-1-1-6 0,0 0 9 16,0 0-7-16,0 0-26 0,0 0-22 0,0 0-6 16,2-1-92-16,7-15-27 0,-8 9-49 0,0-4 15 15,-1 0-77-15</inkml:trace>
  <inkml:trace contextRef="#ctx0" brushRef="#br0" timeOffset="35146.28">15629 16265 661 0,'4'0'162'15,"-1"3"-73"-15,-1 1-13 0,1 5-10 0,0 1-10 0,-1 4-19 16,1 3 0-16,-1 2-6 0,-1-1-13 0,1 2 0 15,1-1-11-15,-2-3 8 0,1 3-5 0,0-6-2 32,0 0 8-32,0-2-8 0,2-1 3 0,0-4 10 15,-1-1-15-15,-1-2 11 0,1-3-32 0,-1-1-142 16,1-5-92-16</inkml:trace>
  <inkml:trace contextRef="#ctx0" brushRef="#br0" timeOffset="35561.05">16105 15667 669 0,'-1'-14'-11'0,"0"1"-9"0,-1 3-103 0,2 5-48 16,2-1 31-16,-2 6-24 0,0 0 133 0,0-1 23 15,0 0 15-15,0 0 5 0,0 0 82 0,9-21 65 16,-8 14 17-16,-2 1 3 0,1 0-59 0,0 7-18 16,0 0-31-16,0 0 18 0,0 0-53 0,0 0-19 15,0 0-2-15,1 0-6 0,9 1-12 0,-5 8 2 16,2 0-11-16,2 1 8 0,-1 4 1 0,1-1-3 0,-3-1 6 16,2 5-7-16,-3-1-3 0,0 2 18 0,5 5 0 15,-1 1 7-15,0 0-10 0,2 0 6 0,-2-1 1 0,3 1 2 16,-3 0-9-16,3 4 7 0,-3 0-9 0,0-2 11 15,2 3-4-15,-3-3-5 0,-2-3 7 0,0 2-7 16,-2-1-13-16,-3 1 17 0,3 4-13 0,0 1 17 16,-1-4 3-16,-2-1-13 0,1-3 12 0,-2-3-13 15,0-1 2-15,0-3 10 0,0-1-4 0,1-1 7 0,0-2-3 16,1 0-6-16,-1-4 1 0,0 1-7 0,1-3-30 16,0-2-79-16,1-1-57 0,0-1-1 0,0 0-115 15</inkml:trace>
  <inkml:trace contextRef="#ctx0" brushRef="#br0" timeOffset="35831.51">16103 16183 1217 0,'-8'-8'199'0,"2"-1"-164"0,2 2-3 15,4 3-9-15,0 5-27 0,0 6-15 0,1 1 8 16,0 4-8-16,3-1 11 0,1 2 4 0,2 1-3 15,-1-1 4-15,2 1-6 0,-4-4 16 0,0 0-11 0,-1-2 12 16,3 0-9-16,-3-1 0 0,4 1 9 0,0 0-4 16,-3 0 17-16,2-1-12 0,0 0-3 0,1 0-2 15,-2-1 0-15,0-2 3 0,2 0 0 0,-5-1-1 16,2-1 0-16,2 1-24 0,-1-2-13 0,0-1-7 16,0 0-33-16,-3-3-24 0,0-1-6 0,-2-3-10 0,4 0-22 15,-2-3 1-15,2-1-29 0,-3-3 10 0,0-1-75 16</inkml:trace>
  <inkml:trace contextRef="#ctx0" brushRef="#br0" timeOffset="36006.61">16266 16111 693 0,'1'-2'167'0,"2"1"-49"16,0-4-14-16,0 7-5 0,-3 1-35 0,2 2-17 31,-2 6 1-31,1-1-1 0,1 0 4 0,-1 6-34 16,3-2 0-16,0 0-8 0,0 1 3 0,0-1 6 15,-3-1-2-15,2 2 3 0,-4-2-17 0,1-1 9 0,0-2-4 16,-2 0 7-16,2 0 0 0,0-2 0 0,0 1-2 15,0-3 1-15,0-1-6 0,0-1-23 0,1 0-25 16,3-2 0-16,-1-2-70 0,2 0-97 0,-2-5-80 0</inkml:trace>
  <inkml:trace contextRef="#ctx0" brushRef="#br0" timeOffset="36403.51">16794 15634 767 0,'0'-6'0'0,"-1"1"5"15,1 5-7-15,0 0 8 0,0 0 6 0,0 0-10 0,0 0 18 16,-1 0-14-16,1 0 17 0,0 0 10 0,0 1-13 15,-9 18 15-15,10-11 3 0,-1-1-12 0,3 3 10 16,2 1-13-16,-3 1-12 0,4 1 9 0,-1 0-16 0,1 0 14 16,2 4-12-16,1 3-4 0,-1-1 11 0,2 2-12 15,-2 1-13-15,0 1 17 0,-1 3-13 0,-1 1 17 16,1-1 2-16,-2 3-15 0,-1-3 8 0,0 0-10 16,0 0 6-16,-1 4 13 0,2-4-11 0,-3 2 12 15,0 0 9-15,1-3-7 0,-2 2 15 0,0-3-15 16,1-1-2-16,-1-2 4 0,2-2-7 0,-2-1 7 15,0-2-10-15,0 0 7 0,-1-3-2 0,1-2 2 0,1-2-11 16,0-2 14-16,-1 0-8 0,0-3 11 0,0 0-1 16,-1-4-21-16,0 0-28 0,0 0-1 0,0 0-110 0,0 0-82 15,0 0-98-15</inkml:trace>
  <inkml:trace contextRef="#ctx0" brushRef="#br0" timeOffset="36706.14">16717 16189 1487 0,'-3'-7'27'0,"1"1"-18"0,-1-1-8 0,3 7-1 16,0 0-10-16,2 3-5 0,4 1-6 0,-3 0 0 16,5-1-6-16,1-1 1 0,1-2 12 0,1 0-7 15,-2-1 8-15,-1 0 31 0,1-1-8 0,-1 1 18 16,0 2 10-16,1 4-14 0,0 4 5 0,0-1-12 15,0 2-14-15,0 1 5 0,0 2-9 0,0 4 8 16,-2-1-2-16,0 2-2 0,-1 1 5 0,1 1-7 0,-3 1-5 16,0-3 7-16,-1-1 0 0,0-2 4 0,0 0-4 15,0-3 4-15,-1 0-4 0,1-3 5 0,-2-4-5 16,0 0 9-16,1-1-4 0,1-2 6 0,-2-1-6 0,0-2-13 16,1-1-13-16,2 0 0 0,-2-6-52 0,2 1-26 15,0-4-28-15,0-4 5 0,-1 1-49 0,-1-5-78 16</inkml:trace>
  <inkml:trace contextRef="#ctx0" brushRef="#br0" timeOffset="36849.24">17099 16093 824 0,'-1'6'132'0,"-4"1"-41"0,0 2-16 16,-3 3 1-16,3-1-19 0,1 7-24 0,-3 0 2 31,0 2-9-31,0 2 0 0,0-1-18 0,-1 0-4 16,3-4-3-16,-2 1 5 0,-1-2 3 0,0-1 8 0,1 2-7 15,1-2 4-15,2-1-11 0,-1-1-45 0,1-1 6 16,-2-1-157-16</inkml:trace>
  <inkml:trace contextRef="#ctx0" brushRef="#br0" timeOffset="41454.9">12908 15083 330 0,'-5'-6'186'0,"-2"1"-69"0,1 2-86 0,2 0-5 15,-1 3-14-15,2 0-2 0,0 0-17 0,1 1 11 16,2-1-3-16,0 0-2 0,0 0 10 0,0 0-10 16,0 0-6-16,0 0 14 0,0 0-6 0,0 0 13 0,0 0 22 15,0 0 12-15,1 0 12 0,0 1-5 0,0 0-11 16,18 10-4-16,-16-6-12 0,4 4 9 0,1 1-2 0,-1 2-6 15,3 4 8-15,-2 3-8 0,0 2 2 0,0 3 2 16,0 3 46-16,2 3-31 0,-1 2-37 0,-1 4-3 16,1-1-51-16,-2 1 50 0,0-1-9 0,0 0 6 15,-1-1-6-15,-4-1 7 0,1-4-4 0,-2 1 5 16,2-2 4-16,-2-3-2 0,0 1-5 0,2-1 9 16,-3-2-9-16,0-5 11 0,-1 0 5 0,-2-3-17 15,0-3-22-15,1-3-5 0,0-2-107 0,2-7-76 0,0 0-75 16</inkml:trace>
  <inkml:trace contextRef="#ctx0" brushRef="#br0" timeOffset="41789.97">12866 15071 1055 0,'-2'-20'24'0,"2"-1"-17"16,1 1 0-16,1 1-5 0,4 4-2 0,0 3 8 15,-2 1-12-15,4 3 10 0,1-1-4 0,2 0-3 16,3-1 5-16,-1 1-7 0,1-1-2 0,-1 3 5 16,0 0-7-16,0 0 6 0,-1 5-3 0,-2-1-4 15,-2 2 10-15,1 4-9 0,-5 1-7 0,1 4 31 0,0 1-16 16,-2 4 22-16,1 2-17 0,-1 2 4 0,-2 4 4 15,-1 3-2-15,-1 1-9 0,-5 1 9 0,2 1-13 16,-1-2 12-16,-3 0-3 0,2-3 1 0,-7-1 14 0,0-2-10 16,2 3 10-16,0-5-13 0,-3-2 2 0,4-1-3 15,1-3 10-15,1-2-20 0,-1-2-16 0,1-4-1 16,2 2-55-16,1-4-30 0,2 0-39 0,2-1 9 16,1-1-61-16</inkml:trace>
  <inkml:trace contextRef="#ctx0" brushRef="#br0" timeOffset="42989.02">13212 15268 1268 0,'3'-5'3'0,"-2"1"-9"0,0 1 4 16,-1 2-9-16,3 3-4 0,1 3-40 0,-1 0-28 15,1-3 1-15,-3-2-34 0,0-2 49 0,0-3 29 0,-1 1-5 16,-2-2 31-16,-1-1 39 0,-2 1-8 0,1-3 26 16,0 3 21-16,-1-2-26 0,0-1 7 0,-1 5-15 15,2-2-8-15,-1 0-20 0,0 4 1 0,1 1-5 16,1 1 2-16,3 0-3 0,0 0 1 0,0 0-4 16,0 0-9-16,-1 0 11 0,-7 13-12 0,7-8 13 15,-4 0-6-15,4 1 12 0,0 1 9 0,1 5-2 0,4 2-1 16,-3-3 10-16,-1 3-7 0,1 2 8 0,1-1-1 15,-3 2-9-15,2-1 2 0,3 0-5 0,-7-1-10 0,2 2 9 16,-1-3-4-16,0-2 9 0,2-1-3 0,3-3 5 16,-1-1 1-16,2-4 0 0,0 0-9 0,0-3 16 15,-3-2-12-15,2-2 14 0,1-3-6 0,0-2-19 16,1-2 0-16,5-1-11 0,-1-3-26 0,-1-4 16 16,0 2-16-16,-3-1 18 0,-1-1-1 0,4-2-16 15,1 0 19-15,-2 2-20 0,2 1 22 0,-1 7 10 0,0-1-11 16,0 4 11-16,-2 6 3 0,1 2 4 0,-2 1 10 15,1 6-9-15,-1-3-20 0,-1 4 28 0,1 0-18 16,-1-1 23-16,3 2-9 0,-1-2-3 0,-3-2 10 0,2 2-9 16,0-2 3-16,-2-1 6 0,0 0 0 0,-3-4 3 15,0 0 13-15,0 0-6 0,1-1-3 0,8-14 0 16,-7 8-8-16,-1 0-3 0,0-4 2 0,2 0-2 31,1-2-7-31,-4-7 5 0,1 5-2 0,-1-1 1 0,0 0-15 16,-1 1 7-16,-2-4-16 0,-1-4 14 0,0 0-7 15,-1-4 3-15,0 0 13 0,-1-1-10 0,0 3-14 16,-1 1 24-16,1 3-21 0,-1 0 24 0,2 2-10 0,1 6 9 16,1 1 8-16,1 6-4 0,-2 0 0 0,2 1-7 15,0 3-11-15,2 2 5 0,0 0-5 0,0 0 4 16,0 0 10-16,0 0-8 0,0 0 4 0,0 0 0 16,0 1 2-16,0 0 1 0,0-1 6 0,0 0 18 15,0 1-4-15,0 0 7 0,9 11-26 0,-5-6 12 16,2 2-9-16,2 3 11 0,-1 1-13 0,1 3-5 0,0 1 3 15,1 1-3-15,-1 1-7 0,0 2 13 0,-2 2-2 16,1 2 10-16,2 0-4 0,-3-1-13 0,1 0 2 16,-1 0-3-16,0-3 16 0,-2-1-10 0,3 1-5 0,-4 0 0 15,2 0 4-15,1-2 1 0,-1-2 8 0,1 0-7 16,-3-2 3-16,2-3-3 0,-1 2 1 0,0-5-2 16,5-1 4-16,-3-2 3 0,-1-3 4 0,-5-2 0 15,0 0 6-15,1 0-7 0,1 0-7 0,12-12 3 16,-11 5 6-16,2-3-8 0,0-4 6 0,-3-2-9 0,3 0-1 15,-1-5-9-15,-2 1 1 0,8 2-6 0,-8 0 3 16,-1 2 3-16,7 3-1 0,-5 1 1 0,3 1-5 0,2 5-2 16,-3-1-4-16,-1 4 2 0,2 2-2 0,-2 2 0 15,2 2 4-15,-1 3-4 0,1-2 3 0,-1 3 5 16,0 0-1-16,0-1 3 0,0 3 2 0,2-3 2 16,-4 2 1-16,2-4 1 0,-3 2-1 0,1-2-2 15,0-2-7-15,-1-1 4 0,2 0 8 0,0-1 2 16,-1-2 11-16,1 2-10 15,0-5 1-15,0 3-5 0,0-1 2 0,0-4-2 0,-2 0 13 0,1-4-16 0,0 1 5 16,0 0-8-16,0-1 0 0,0-1 2 0,0-1-1 16,-1 0 1-16,2 0-3 0,1 2-5 0,0 1 0 0,2 4-2 15,0 2-11-15,1 3 8 0,-2 1-3 0,0 2 6 16,1 2 1-16,-1 3-4 0,-1 0 5 0,1 2-4 16,-1 0 13-16,2 0-6 0,-3 1 0 0,2-1-2 15,-2-1 8-15,0 1 1 0,1-3 5 0,-2 0-6 16,-1-2-12-16,1-2 17 0,1 1-6 0,-2-3 12 0,1 0 0 15,0 0-10-15,-1 0 7 0,-1-1-6 0,1-2 12 16,1-1-12-16,-2 0 4 0,3-1-5 0,-1 0 6 0,-2-4-3 16,1 1 2-16,-1-1-1 0,0 0 3 0,1 0-10 15,-1-1-2-15,-1 2 0 0,1-1 10 0,0 2-11 16,0 0 6-16,0 1-7 0,2 1 7 0,-2 2-10 16,-1 3 4-16,0 0-7 0,0 0 6 0,1 0 3 15,0 0-2-15,0 2 0 0,14 11-14 0,-13-10-51 16,0 1-17-16,0-2-11 0,-2 2-50 0,0-4-36 31,0 0-29-31,0 0-4 0,0 0-88 0</inkml:trace>
  <inkml:trace contextRef="#ctx0" brushRef="#br0" timeOffset="43132.68">13368 15115 1258 0,'-17'-11'207'0,"4"0"-156"0,-1 4-11 0,6 2 4 0,2 3-42 16,2 2-4-16,4 0-6 0,0 0 1 0,3 0 1 16,7-1-116-16,5-3-37 0,6-5-35 0,1-3-152 0</inkml:trace>
  <inkml:trace contextRef="#ctx0" brushRef="#br0" timeOffset="44655.14">18990 4711 694 0,'0'-9'82'0,"2"2"276"0,3 6-376 0,3 2 19 0,0 3-15 0,2 1 17 0,2-1-10 0,0 5 1 15,2 0 9-15,1 3-8 0,-2 1-4 0,2 0 8 16,0 0-10-16,0 0 11 0,3 2-2 0,-1 0 2 16,6 1 2-16,-2 0-1 0,2-2-14 0,2 2 19 0,-3-2-10 15,5 1 13-15,3-2-7 0,2-2-3 0,1 0 2 16,-2-2-3-16,2-1-1 0,-4-1 4 0,0-2-2 15,-1-1 3-15,3 1 10 0,-5-2-8 0,6-3 7 0,3-1-9 16,2-5-3-16,13-1 2 0,1-1-3 0,0-3 4 16,5-3 8-16,-11-2-10 0,4-2 6 0,-2-3-8 15,4 0-8-15,4-2 18 0,3-1-10 0,2-2 12 16,-5-1-4-16,-4 0-6 0,-5 0 6 0,0 2-7 16,-7 3 4-16,6 3-3 0,-1-1-9 0,5 3 4 0,0 1 9 15,-2 2-5-15,-4 5 9 0,-7-2-10 0,-2 3 2 16,-4 0-2-16,-4-2-4 0,2 4 2 0,-1-1 6 15,-5 1-8-15,-2 0 5 0,1 1-11 0,-4 0-6 16,2 1 12-16,-1 2-8 0,-3-1 8 0,2 1-12 0,-6 0-11 16,1-1-5-16,-6 1-1 0,-1 0-9 0,0 0-15 15,-3 1-15-15,-2 1-2 0,0 0-46 0,0 0-76 16</inkml:trace>
  <inkml:trace contextRef="#ctx0" brushRef="#br0" timeOffset="45102.49">20656 4511 617 0,'-26'-3'83'0,"-1"0"31"0,6 1-24 0,4 0 34 15,1 1-20-15,6-1-51 0,-3 1 6 0,5-1-21 16,2 1-9-16,6 1 7 0,0 0-13 0,0 0 11 16,0 0-20-16,0 0-14 0,11-4 0 0,-6 3-4 15,3-1-8-15,5 1 11 0,-3-1-12 0,7-1 13 0,-1 0 3 16,3 0-8-16,6 0 9 0,3 2-11 0,0-2-6 15,1 1 14-15,-1 0-5 0,-2 0 8 0,1 2-5 0,-7 0-5 16,2 3 7-16,-4-1-5 0,0 2-2 0,-3 0 5 16,1 1-10-16,-1 2 9 0,-2 0-3 0,-1 0-2 15,-4 0 6-15,-3 2-8 0,4 1-4 0,-5 0 20 16,0 2-13-16,0-1 16 0,-6 2-10 0,2 2 0 31,-6 0 4-31,-1-1-4 0,1 2 0 0,-2-3 12 16,0 0-10-16,-2-1 11 0,0 1 0 0,0-1-8 0,1-2 10 15,-3 2-11-15,4-5-1 0,-2-1 10 0,1-1-8 16,0-3 10-16,1-1-1 0,-1-3-2 0,0 1 6 16,1-4-5-16,0-1 10 0,3 1-12 0,-1-6-1 15,1 1-3-15,-1-4 6 0,3-2 0 0,-2-1 4 0,3-2-5 16,2-1-12-16,-3-2 6 0,3-2-9 0,0-1 7 16,-1-4-3-16,1 0-5 0,4 1 6 0,-1-2-7 15,2 2 0-15,0 1 1 0,-1 2-8 0,3 4 4 16,1 2-24-16,0 6-23 0,1 6-20 0,-1 3-2 0,1 4-69 15,-1 0-46-15,0 0-66 0</inkml:trace>
  <inkml:trace contextRef="#ctx0" brushRef="#br0" timeOffset="45708.83">21734 4256 1016 0,'-6'-11'32'0,"1"1"-7"0,-2 2-10 0,1 5 9 0,3-2 7 0,3 5-30 16,0 0 5-16,0 0-14 0,0 0-17 0,0 0 25 15,0 0-16-15,-3 6 18 0,7-3-11 0,0 2 6 16,1-1 3-16,-1 2-2 0,0 1-11 0,0 3 11 16,0 2-17-16,1 4 15 0,-1 2-7 0,3 1 0 15,-3 3 11-15,1-2-8 0,1 3 11 0,-3 4 3 32,3 5-2-32,-4 1 3 0,3 4 8 0,-2 4-13 0,3 2 8 15,-4 3-11-15,0-1-7 0,3 1 18 0,-5 0-2 16,2 1 8-16,1-1-9 0,0-2-15 0,-2-5-19 15,-1 2 0-15,0-4-65 0,0-3-95 0</inkml:trace>
  <inkml:trace contextRef="#ctx0" brushRef="#br0" timeOffset="46568.09">21704 4298 911 0,'-6'-2'150'0,"-1"-5"-134"0,0-3 17 0,3 1-4 0,0 0 34 0,-1 5-41 0,3 1-7 0,0 0-9 16,2-1-16-16,1-5 19 0,2 2-9 0,1 0 11 15,3 0-16-15,1 4 1 0,2-4 3 0,2 0-2 16,0 0-12-16,0-1 16 0,1 2-17 0,-3 1 17 15,1 0-7-15,1 5-2 0,0 2 6 0,0 5-9 0,-1 1-12 32,-4 0 14-32,0 0-9 0,-3 4 10 0,0 3 2 15,-1 7-10-15,-3 4 12 0,1 0-13 0,-4 1 1 16,-5 0 20-16,1-3-7 0,-3 4 10 0,2 3-4 0,-1-2 1 16,-4 0-2-16,2-2 0 0,1-6-5 0,-2-1 3 15,2-2-19-15,1-4 6 0,1-2-63 0,1-4-69 16,1 2-54-16</inkml:trace>
  <inkml:trace contextRef="#ctx0" brushRef="#br0" timeOffset="47799.66">22294 4494 1030 0,'-10'-10'165'16,"7"5"-160"-16,3 5 1 0,0 0-4 0,0 0-13 0,0 0 3 15,0 0-20-15,-1 0 12 0,0 0-42 0,0 0-20 16,0 0-3-16,0 0-7 0,0 0-1 0,1 0 0 16,-1 0 3-16,-1 0 2 0,0 0 53 0,-13-9 21 15,10 6 18-15,0-1-9 0,2 1 0 0,-2-1 48 16,-1 0-12-16,1 2 27 0,-1-1 3 0,0 2-15 15,1 1 16-15,0 0-19 0,-2 2-5 0,2 2-7 0,-2 0-19 16,-2 3 13-16,0 0-12 0,1 2-8 0,0 2 5 16,0 0-9-16,0 3-6 0,1 3 3 0,1 0-8 15,-2 0 7-15,1 0 4 0,-1-1-5 0,2 1 11 0,-1 0-11 16,0 2 3-16,4-4 4 0,-1 1-7 0,3-1 6 16,1-3 8-16,0 1-9 0,0-5 11 0,1-3-13 15,1-4 4-15,1-2 13 0,0-2-9 0,3-1 11 16,1 0-13-16,0-5-24 0,3-6 6 0,-1-2-15 15,-1 2-17-15,3-1 34 0,1 1-19 0,-3-4 26 0,1-1-6 16,0 1-4-16,-1 1 10 0,0 6-7 0,-1 0 7 16,-1 5 0-16,0 4 1 0,-3 1 1 0,0 2 19 0,0 4 1 15,-2 0-2-15,1 0-1 0,0 3-20 0,0 3 13 16,4 0-11-16,-2 6 14 0,1-4-7 0,0-2-7 16,-6 0 10-16,3-1-11 0,2-3-6 0,-4-4 23 15,-1-2-16-15,0 0 21 0,0 0-1 0,8-2-1 16,-6-3 6-16,6-2-6 0,-4 0 9 0,-1-3-24 15,1-3 6-15,-5-4-11 0,0 0 11 0,2-3 1 0,-1-4 3 16,0-1-5-16,0-2-13 0,-3-4 12 0,-1 2-14 16,0 0 13-16,0-3-4 0,-1-4-8 0,1 0 5 15,-1-5-9-15,-2-1-5 0,0 1 14 0,-1 0-4 16,3 6 6-16,0 2-3 0,1 6 13 0,-1 5 10 0,1 5 0 16,0 3 9-16,0 7-15 0,2 0-4 0,0 5-1 15,2 2-8-15,0 0-5 0,0 0-5 0,0 0 0 31,-8 6-10-31,4-1 12 0,1 4-9 0,2-1 9 16,1 1-6-16,0 3 5 0,0 1 7 0,0 2-2 16,0 3 7-16,0 4-5 0,2 2 4 0,-1 0-3 0,0 3 7 15,2 0-3-15,-1 4-2 0,1 6-1 0,1 0-9 16,-2-1 13-16,1 1-2 0,1-4 6 0,-1 1-17 0,1 1 8 16,-2-3-3-16,1-1 7 0,4-2-10 0,1-3 16 15,-1-3-10-15,1-4 14 0,1-1-4 0,3-2-1 16,1-2 13-16,0-5-10 0,-3-5-11 0,0-3 12 15,3-2-23-15,0-6 19 0,4 0-18 0,2-4-1 16,1-2 2-16,-1 2-5 0,0-2-20 0,0-3 13 16,-4 0-9-16,2 0 10 0,-1-3 2 0,-1-2 5 0,-4 0 9 15,1-1-4-15,-1 1 5 0,-3 1-4 0,1 3-3 16,1 5 0-16,-1 2 0 0,-1 4 2 0,0 3 4 16,-3 2-2-16,2 1-7 0,-5 2 10 0,2 2-4 15,0 2 7-15,-1 2-2 0,-1 1-1 0,3 0 4 0,-2 1-5 16,0-1-8-16,3 3 13 0,-3-4-12 0,2 0 15 15,-1-2 3-15,0-2-11 0,1 1 12 0,1-3-12 16,1-1 10-16,1-1-1 0,-3-1 3 0,-1-3-2 16,-2-2 2-16,4-1-7 0,-1-2-4 0,3 0 1 15,0-2-16-15,0-1 14 0,1-1-13 0,-4-1 14 0,8 1-2 16,-6-3-11-16,0 0 8 0,3-1-10 0,-3 2-6 16,4 4 17-16,-2-2-10 0,4 10 11 0,-3-3-8 0,-2 2 0 15,2 4 10-15,-5 1-6 0,2 4 7 0,3 5 5 16,-1 3-2-16,-2-3 4 0,4 3-8 0,-3 2 6 15,-1-1-6-15,1 1 8 0,-1-1-3 0,1 0-4 16,-1-1-1-16,-1-2 1 0,-1 0 8 0,1-3-3 16,-1-3 8-16,-1-1-6 0,0-1 7 0,0-3 2 15,1-1-5-15,1-3 4 0,-2-1-7 0,2-2 3 0,1-2 2 16,-1-1-2-16,0 0-12 0,0-3 4 0,-2 2-8 16,1-3 6-16,1 0 1 0,-1 2-3 0,0-4 0 15,-1 1-3-15,0 2-9 0,1 1 6 0,0 1-10 0,2 7 8 16,0-2-9-16,-3 3 8 0,2 1 3 0,0-1-1 15,-2 6 2-15,5 0-2 0,-3 2-5 0,0 5 3 16,0-5 11-16,-2 6-4 0,0-1 10 0,0-3-12 16,3 2-11-16,-4-3 26 0,2 2-16 0,-2-1 18 15,-2 0-16-15,3 0 6 0,-4-2 3 0,0-5-3 0,0 0-26 16,5 4-56-16,1-5-23 0,-1 1-7 0,-3-2-45 16,-4-4-87-16</inkml:trace>
  <inkml:trace contextRef="#ctx0" brushRef="#br0" timeOffset="48006.53">22245 4355 902 0,'-12'-3'138'0,"0"-5"24"0,0 1 66 0,1-1-187 0,2 5-11 0,5 3-15 0,-1 0 1 0,5 0-8 16,0 0-21-16,4-2-51 0,4 0-28 0,5 0-3 16,4-1-64-16,10-6-64 0,3 0-51 0</inkml:trace>
  <inkml:trace contextRef="#ctx0" brushRef="#br0" timeOffset="100687.51">18222 13775 382 0,'-4'-12'320'0,"0"2"-124"0,0 0-166 0,1 2-1 0,2 1-20 0,0 3-1 16,1 1-8-16,1-1 4 0,1 0 4 0,0 1-12 15,2 0 9-15,-2-1-11 0,-1 1-5 0,1 0 17 16,1 1-7-16,-2 0 12 0,2 0 17 0,-2 0 8 16,2-1 8-16,-2 1-4 0,0 1-5 0,-1 1-5 15,0 0-9-15,1 0 4 0,9-1 0 0,-5 2-20 16,1 2 10-16,-1 1-15 0,1 2-4 0,1 2 7 16,0 0-4-16,1 2 6 0,-2 2-3 0,1 2-2 0,2 4 7 15,-4-2-7-15,2 2 0 0,6 4 7 0,-2 3-9 16,-2 0 12-16,1 3 6 0,-3-1 0 0,-4-2 6 0,10 6-8 15,-5-7-10-15,0 0 9 0,1-1-6 0,-5-4 8 16,7 3-8-16,-2-3-5 0,1 2 3 0,1-1-3 16,-5-2-3-16,0-3 11 0,-1-2-6 0,0-2 10 15,-3-3-9-15,2-1 4 0,-1 0 2 0,-1-2 1 16,2 1 5-16,-4-6-9 0,0 0 9 0,0 0-8 16,0 0 10-16,0 0-8 0,-6-4-4 0,3-2-1 0,-2 1-13 15,3-3 20-15,0 1-5 0,-5-2 12 0,5-1-8 16,-4-1-11-16,-2-2 2 0,3-1-3 0,-4-2 4 0,5 1 0 15,-3-1-6-15,0-1 4 0,4 0 1 0,-4 1-3 16,4-2 10-16,0 0-11 0,1 1-9 0,-1-3 13 16,3 3-5-16,3-1 10 0,5 5 1 0,0 4-4 15,3-1-1-15,0 4 0 0,-5-3-8 0,4 3 9 16,0 3-4-16,3 2 7 0,2 3-4 0,-3 4-3 16,-1 0 3-16,-2 0-3 0,0 3-1 0,0 1 1 15,1 2-2-15,-1 2 2 0,0 0 6 0,-3-2 8 0,0 1-1 16,0-1 1-16,-2 0-9 0,1 0 5 0,0 4-1 15,-1-3 3-15,0 2 3 0,-1-2-6 0,0 0 3 16,0 0-3-16,0 0 4 0,0-1-10 0,1 0 0 0,-2-2-1 16,1 0 8-16,0-2-10 0,-1-1 4 0,0-1-5 15,-1-1 2-15,2-1 5 0,-2 1 0 0,1-2 2 16,-2-3-6-16,0 0-13 0,0 0-10 0,0 0-1 16,1 0-21-16,0 0-41 0,0 0-16 0,1 0-13 15,16-12-66-15,-16 6-186 0</inkml:trace>
  <inkml:trace contextRef="#ctx0" brushRef="#br0" timeOffset="101117.25">18784 13813 1424 0,'-10'-10'37'0,"1"2"-15"0,9 8-30 0,0 0-3 0,0 0-2 16,0 0 1-16,0 0 8 0,0 1-2 0,1 0 6 16,17 9-7-16,-13-10-6 0,-1 0 13 0,1 0-11 0,-1 2 12 15,4 0 4-15,0 1 19 0,-4 0 15 0,7 1-5 16,-6-1 15-16,3 4-7 0,4 1-3 0,-5 1-2 31,8 5-29-31,-5-1-2 0,3 2-6 0,-1 1 4 16,-6 0-13-16,4-1 15 0,-2 3-8 0,-1 0 12 15,1 0-7-15,-3-3-3 0,-2-1 6 0,-1-3-5 16,1 1 10-16,0 0-6 0,-3-3 5 0,-1-3-2 0,-2 0 25 16,1-2-12-16,1-1 9 0,0 0-12 0,-2-2 4 15,2-1-8-15,-2 0 3 0,-1-3-3 0,-1-2-2 0,-1-1-5 16,0-3-1-16,0 0 1 0,-4-3 6 0,5 0-14 16,-4-2 6-16,0-1-5 0,2-3 11 0,-2-1-9 15,1-1-1-15,0 2-1 0,0-1-1 0,-1 1 2 16,3-2-1-16,0 0 3 0,4 4-3 0,0 1-3 15,-2 1-1-15,7 2 0 0,-5 1-1 0,1 1-8 16,2-2-16-16,2 5 0 0,1 0-65 0,4 1-53 16,1 1-42-16,1 1-8 0,1 1-160 0</inkml:trace>
  <inkml:trace contextRef="#ctx0" brushRef="#br0" timeOffset="101659.4">19263 13261 567 0,'-5'-13'89'0,"4"2"-18"0,-2 1 41 0,4 2-113 0,2 2-16 0,1 3-4 15,-1 0-4-15,-2 1 4 0,-1-2 12 0,1 0 8 16,-1-2 25-16,-1 1-9 0,1 0 49 0,0 0 68 0,2-1-14 15,-2 1 33-15,0-1-24 0,1 3-42 0,-3-1 0 16,2 4-15-16,0 0-31 0,0 0-9 0,0 0-15 16,0 0 7-16,0 0-20 0,0 0-6 0,-1 9-1 0,-3-5-1 15,3 4 14-15,0 1-14 0,-1 0 3 0,-2 3-9 16,-1 0 12-16,-2 2 0 0,4 0 6 0,0 3-5 16,-4 0 0-16,4 4 5 0,-6-2-5 0,2-1 6 15,1 1-3-15,-1-2 1 0,1 3 5 0,-1 1-4 16,-1-1-6-16,-1-2 8 0,4-2-3 0,1-2 6 15,-2 2-2-15,4 0-5 0,-2-1-3 0,2-2 1 16,1-1-1-16,1-4 7 0,0 0 3 0,1-2 2 0,2-1-1 16,3 0 0-16,0 0-2 0,3-2 2 0,0-1-5 15,0-2 5-15,5-3-1 0,2 0 4 0,3-2-3 0,3 0-12 16,-8-2 0-16,5 2-1 0,3 1 7 0,1 0-8 16,6-1-3-16,-8 0-3 0,0 1 8 0,1 3 2 15,-3-1 6-15,-3 3-5 0,0-1 1 0,-5 2-5 16,3 1 0-16,-5 0-2 0,2 0 4 0,-3 1-3 15,-1 1 2-15,0-1-2 0,-3 0 0 0,0 2 4 16,0-3 3-16,0 1 1 0,-3 2-2 0,2-3-8 16,-3 0-4-16,0-3 1 0,0 0 5 0,0 0-40 0,0 0-8 15,0 1-12-15,0 0-40 0,0 0-39 0,0 0-51 16,0 0 0-16,0 0-172 0</inkml:trace>
  <inkml:trace contextRef="#ctx0" brushRef="#br0" timeOffset="102120.43">19220 14006 966 0,'-4'-10'159'0,"4"6"-124"0,-3-2-2 0,3 6-11 0,0 0-19 0,6-5-7 0,-1 5 0 16,5-7-8-16,1 6-17 0,-2-5 11 0,0-1-8 16,1 0 12-16,-1-1 17 0,0 2 17 0,7 0 24 15,-3 0-9-15,-1-1 33 0,-2 1-6 0,-4-1-14 0,5 1 7 16,-1 0-23-16,5 0-12 0,2-1 0 0,0-1-6 15,0 0-13-15,0-1 3 0,-2 3-8 0,2 1 6 16,-1 0 4-16,0 0-6 0,-1-2 8 0,0 0-10 16,-2 0-1-16,0 2 10 0,1-1-9 0,2 0 8 15,-4-2-12-15,-1 0 11 0,0 1 1 0,1 1 1 0,3-1-17 16,0 1 22-16,-3 0 5 0,-1-1 6 0,-3 1 0 16,-4 0-6-16,4 1-2 0,1 0 2 0,1 0-2 15,-3 1 5-15,1 0-11 0,-5 0 10 0,-1 1-1 0,5-1-13 16,-5 1 8-16,1 2-11 0,0-2 4 0,-3 3-7 15,0 0-1-15,0 0-1 0,0 0 5 0,0 0-79 16,0 0-52-16,9-8-18 0,-5 8-208 0</inkml:trace>
  <inkml:trace contextRef="#ctx0" brushRef="#br0" timeOffset="105795.31">19571 12392 515 0,'-9'-13'75'0,"3"6"59"0,1 0 58 0,1 5-184 0,0 1-12 0,1 4 0 0,0 0 5 16,-1 1-4-16,2 2-9 0,1 0 12 0,0-1-9 16,2 0 11-16,-1-2 13 0,3 1 10 0,-1-1 15 15,2 1-8-15,0 1 17 0,2 0 0 0,0 3-5 0,1 0 3 16,2 2-13-16,0 2-17 0,0 1 0 0,4 5-8 15,-1 1-13-15,2 6 10 0,2 1-13 0,0 3 12 16,-2 4-3-16,1 0-2 0,-3 3 7 0,2-1-7 16,1-1 10-16,2 2-11 0,-3-2 7 0,0-1-8 15,-6-3 5-15,4 2 6 0,2-5-5 0,-6 0 3 16,3-5-24-16,-4-4-56 0,2 2-57 0,0-6 4 0,0 2-157 16</inkml:trace>
  <inkml:trace contextRef="#ctx0" brushRef="#br0" timeOffset="106130.75">19633 12557 1176 0,'-6'-24'193'0,"-1"9"-191"0,-2 1 7 15,1 4-13-15,0 0 2 0,0 2-2 0,0 2-5 0,0 0 1 16,1 0-28-16,0-4-2 0,1-2-7 0,1-2 7 15,-1-3 28-15,0 0 6 0,1-3 8 0,-1-1-4 16,0-1 3-16,3 0 34 0,1 1 5 0,3 0 7 16,2-1-10-16,4 4-7 0,1 2-9 0,0 5 5 15,1 4-9-15,0 2-22 0,1 2-9 0,1 3-1 16,0 4 7-16,0 8-2 0,0 2 10 0,-1 5-11 0,-1 3-14 16,-1-2 23-16,0 5-6 0,2 2 12 0,-2 2-3 15,-3 3-6-15,-1 0 3 0,-6 2-4 0,2-1 1 0,-2-3 8 16,-2 1-2-16,1-3 6 0,1-2-1 0,-3 0-1 31,0-3-4-31,2-3-2 0,-1-5-34 0,2-4-94 16,2-3-74-16,4-2-7 0,0-2-215 0</inkml:trace>
  <inkml:trace contextRef="#ctx0" brushRef="#br0" timeOffset="107151.9">20087 12505 1345 0,'0'-9'40'0,"0"0"-7"15,-2 2-43-15,2 3 12 0,0 4-10 0,0 0 11 0,0 0-4 16,0 0-32-16,0 0 4 0,0 0-17 0,0 0-14 16,0 0 46-16,-1 0-11 0,-16-2 24 0,9-1 4 0,1-1-3 15,-2 0 13-15,2 2-11 0,2-1 12 0,-1 3 18 16,0 0-15-16,1 0 14 0,0 1-15 0,2 4-11 15,-1 1-1-15,3 3-3 0,1 4 6 0,0 0-13 16,2 2 4-16,2 5-9 0,2-1 13 0,0 7-9 16,2 2 11-16,0 3-13 0,-1-3 3 0,0-3 7 15,1 0-6-15,-2-4 8 0,2 1 5 0,0-4-3 0,-5-1 7 16,2-3-6-16,4-4 5 0,-3-3-7 0,2-2 3 16,-1-3-3-16,-2-2 15 0,-1-4-3 0,0-3 1 15,-2-3-3-15,5-3-15 0,-4-2 2 0,0-2-7 0,1-1 6 16,-3-2-3-16,-3-4-1 0,1-1 9 0,0 0-5 15,-3 1 10-15,3 1-15 0,-2 6 5 0,2 0-8 16,1 6 12-16,0 5-7 0,0 6 3 0,0 0-5 16,0 0 3-16,0 0 3 0,10 6-10 0,-8 0 10 15,3 6 4-15,-5-2-2 0,0 1 8 0,3 0-8 0,-1-1 5 16,2 0-8-16,-2-3 2 0,-1-2-5 0,2 1 0 16,-1-5 11-16,1 0 0 0,2-2 7 0,0-3 11 0,-1-5-12 15,3 1 0-15,-2-6-4 0,-1-3-1 0,3-1-1 16,-7-5 4-16,3 0-3 0,0-3-1 0,-1-2-8 15,-2-2 2-15,-3-2-3 0,-2 0 6 16,-3-2-11-16,0-2-2 0,-7-1-3 0,5-2 5 0,-3 0-3 16,4 2 11-16,0 3-7 0,-1 6 9 0,2 7 10 15,-4 3-5-15,4 7 8 0,-2 4-3 0,1 2-4 0,6 8-6 16,-2 0 1-16,2 3-9 0,-2 0 0 0,-2-2 3 16,5 4-1-16,-1 2-4 0,-1 0 9 0,3 4-12 15,-1-4 11-15,-2-1 0 0,2 4-2 0,1-1 16 16,1 1-15-16,1 0-9 0,1-4 24 0,1 3-14 15,0 1 20-15,3 2-17 0,2 4 3 0,0-1-2 0,0 3 3 16,4 0-2-16,-3 2-6 0,0 3-6 0,2 0 2 16,-2-1 4-1,3 3-1-15,2-3 9 0,1-1-9 16,2 1 1-16,-4-7 10 0,6 1 0 0,-3-6 3 16,1-1-2-16,0 0-2 0,-1-6-1 0,-2 0 1 0,-2-3 6 15,3-1-5-15,-5-2 7 0,1-6-6 0,1-3-4 16,-3-4-12-16,2 1-8 0,-2-4 3 0,-1-1-2 0,-1-5-1 15,-1-2-3-15,-1 0 0 0,-1-3-4 0,0-1 14 16,0 3 4-16,-1 2 1 0,0 1 3 0,0 6-9 16,2 3 0-16,-3 5-4 0,2 3 9 0,-1 3-6 15,0 2-2-15,2 4-2 0,-3 2-3 0,1 3 6 16,1 1 3-16,-4 0 0 0,4 3 11 0,-2-2-5 16,2 0 4-16,-2-2-5 0,-1 0 3 0,3-2 2 15,-3-2-9-15,5-1 6 0,-3-1 7 0,0-3 4 0,1 0 7 16,0-5-6-16,1 0-6 0,1-1 5 0,3-3 0 15,-4-2 1-15,1-1-14 0,1-2 6 0,0-2-5 16,1 1 6-16,0-1-14 0,-3-2 12 0,3 0-11 16,-3-3 11-16,2 1-9 0,0 0-2 0,-5 0 1 0,6 4-1 15,6 5 8-15,-2 4-15 0,7 5 9 0,0 4-13 16,-3 0 14-16,2 7-3 0,-5-1 1 0,2 2-3 16,-1 3-6-16,1-2 18 0,-3 2-7 0,0 2 10 15,-2-1-6-15,-1-1 0 0,-1-3 2 0,-1-1-1 16,0-1-2-16,-3 0 1 0,1-1 4 0,-1-3 0 0,-1-2 5 15,-3-2-2-15,0 0 0 0,0 0 1 0,0 0 11 16,5-13-15-16,-5 4 6 0,0-1-9 0,0-2-1 0,1-4-16 16,-4 2-15-16,1-3-1 0,-1-1-51 0,-2 2-43 15,-2-5-58-15,0-1 9 0,-1 1-137 0</inkml:trace>
  <inkml:trace contextRef="#ctx0" brushRef="#br0" timeOffset="107421.99">20068 12479 1015 0,'-9'0'63'0,"-1"4"-5"0,7-1 14 0,-1 1-36 0,2 1-10 0,2-3-2 15,3 1-19-15,4-1 5 0,3-3-9 0,2-3 8 16,7-2-6-16,0-3 6 0,1-4 1 0,7-3 0 0,-4-4-10 15,8-9 2-15,6 1 3 0,1-6 0 0,4-2 9 16,-3-1-2-16,-2-1-3 0,-1 3 1 0,-2 2-7 16,-1 3-2-16,-4 2-1 0,2 4 0 0,-1 1 6 15,-1 4-23-15,5 2-18 0,-2 2-6 0,4 4-69 0,-8-1-6 16,0 2-96-16,-6 0 35 0,0 1-215 0</inkml:trace>
  <inkml:trace contextRef="#ctx0" brushRef="#br0" timeOffset="107837.21">19886 13347 1432 0,'-8'0'31'0,"-1"1"-25"15,2 1 1-15,5 3-10 0,2-3-12 0,5 1 15 16,4-3-16-16,0-2 13 0,4-1-27 0,2-1-5 16,2-4 11-16,3-2-7 0,-2-2 26 0,1-4 7 15,2-3 0-15,-1 1 3 0,1-1 0 0,3 1 10 16,1-1 2-16,1-3-1 0,2-1-13 0,4-4 14 0,8-1-14 15,0-6 15-15,7 0-9 0,-2 1-3 0,1-6 5 16,-2 0-6-16,3-4-6 0,-1-1 18 0,4 0 3 16,5 0 8-16,-1-2 12 0,1 2-11 0,-1 2 2 0,-7 2-5 15,-4 7 1-15,-4 4-13 0,-3 3-1 0,-8 3-3 16,-1 1-4-16,0 1-3 0,-2 1-2 0,6 2 2 16,-1 3 7-16,-4 0-12 0,-3 2 2 0,-4 1-9 15,-3 0-6-15,-2 2-26 0,-2 2-12 0,-4 0-6 16,-1 1-41-16,-3 3-48 0,-4 4-70 0,0 0 8 15,-7-3-162-15</inkml:trace>
  <inkml:trace contextRef="#ctx0" brushRef="#br0" timeOffset="108361.88">20504 13373 1126 0,'0'-3'21'0,"1"0"-17"0,-1-1-7 0,3 0 2 0,-1 0 1 0,1-2 1 0,0 1 3 0,2-2-2 0,-2-3-6 15,1 0 8-15,1-2-4 0,-2-1 5 0,4-1 1 16,-1 2-1-16,1-1 6 0,-2 0-6 0,-2-2 10 15,-3 0 1-15,1 0-11 0,-1-3 7 0,2 3-11 0,4 1 4 16,-6-2 5-16,4 4-5 0,-4-3-13 0,-1-2 10 16,-1 2-7-16,-5-2 9 0,4 6-1 0,-4 3-3 15,3 3 12-15,-1 5-11 0,-3-1-11 0,-1 4 26 16,1 2-16-16,1 2 24 0,1 3-7 0,3 1-6 16,-2 5 4-16,2 1-5 0,-1 3-6 0,3-2 6 15,0 2-6-15,2 1 7 0,1 1-2 0,1-3-3 16,2-1 7-16,2-1-7 0,1-1-9 0,0-2 20 0,4 1-5 15,-1-4 14-15,4-1-5 0,-2-1-10 0,6-1-2 16,-1-1-1 0,1-2 4-16,2 0-7 0,-2-2 0 0,0 1-2 0,1 2 3 0,-2-1-6 0,-3 3 5 15,-1 3-5-15,-3-2 5 0,-2 1-6 0,-1 2-7 0,-1-3 2 16,-4 5 11-16,-2 2-3 0,-1-4 9 16,-2 2-9-1,-3 0 6-15,0-1-4 0,-2 1-1 0,0 1 1 0,-2-5 5 16,-1 0-2-16,-2-3 7 0,2 1-5 0,-1-5-1 0,3-3 4 0,-3-3-5 0,2-2 5 15,4-1-13 1,0-1-49-16,3-4-25 0,1-5-9 0,1-2-90 0,1-3-122 16</inkml:trace>
  <inkml:trace contextRef="#ctx0" brushRef="#br0" timeOffset="108871.72">20962 13128 1771 0,'-2'-7'56'0,"-2"1"-22"0,1 4-17 0,3 2 5 0,0 0-30 0,-7 6-5 0,7 2 4 0,-3 1-3 16,3-1 9-16,0 1-19 0,-4-3 7 0,8 3-10 16,-4-1 7-16,-4-1 23 0,1 0-14 0,-2 0 16 15,2 0-6-15,2 1-1 0,0-1 7 0,1 3-7 16,0-2 0-16,2 1 6 0,1 2-2 0,3 0 4 15,0 1-5-15,0 2-3 0,1 0 0 0,-1-1-1 0,1-1 1 16,-1-2 0-16,2-1 3 0,-4-2-1 0,2 1 6 16,-1-1-6-16,-1-2 0 0,0-2-1 0,0 1 6 0,0-5 5 15,-2-2-3-15,0-1 3 0,0 2-12 0,3-3-4 16,-3 0-3-16,0-3 0 0,1-4-17 0,3 2 16 16,0-1-12-16,4 1 14 0,-5-2-10 0,-2-1 7 15,-1 1 8-15,0 2-3 0,0 4 10 0,0 3-6 16,-2 3-6-16,0 0 3 0,0 0 1 0,0 0 5 15,1 0 3-15,11 8-2 0,-10-2-12 0,4 2 8 0,-2 1 0 16,2-1 3-16,-3-1 0 0,2 1-1 0,-2-1 0 16,0-1-1-16,5 0-3 0,-8-4 7 15,3 4-4-15,-3-6 7 0,0 0-5 0,1 0 9 0,10-3-1 16,-6-2 2-16,-2-2-16 0,0-3 9 0,-3-3-6 0,-1-1 8 16,1 0-8-16,-2-1-5 0,2 0 4 15,-8-1-4-15,-1-1 5 0,-2-4-22 0,3 3 2 0,4-1-9 16,-4-1 9-16,5 6 11 0,-5-3-2 0,0 2 6 15,4 2 2-15,-3 1-10 0,3 5-7 0,4 2-1 16,3 2-13-16,-3 0-89 0,7 1-19 0,1 1-29 16,1 2-100-16,1 1-55 0</inkml:trace>
  <inkml:trace contextRef="#ctx0" brushRef="#br0" timeOffset="109825.49">21295 12911 128 0,'4'-16'225'0,"1"3"-47"0,-2 2-30 0,0 1 6 0,-1 1-82 0,-1 0-24 15,0 0-19-15,-1 0 8 0,1 1-15 0,0-1-6 16,-1 2 17-16,0 0-14 0,-2-1 5 0,-2 1 36 16,0 0-13-16,0 1 23 0,-2-1-12 0,-1 0-23 15,-1 1 1-15,-1 0-8 0,1 0-1 0,0 1-19 0,-3-3 0 16,4 1-6-16,-3 2 7 0,1 1-9 0,4 3 11 16,-3-1-11-16,1-1-2 0,1 2 2 0,0 1-9 15,2 2 8-15,2 2-1 0,2 2-4 0,-3-2 2 0,0 0-4 16,3 3 7-16,-1 0-8 0,3 2 7 0,1 3-8 15,-1 0 5-15,3 2-1 0,-2 2 2 0,3 2-2 16,4 0-4-16,-2-1 13 0,1 0-11 0,1-2 12 16,-3-2 3-16,2-1-4 0,-1-2 10 0,1-1-10 15,1-2-2-15,-1-4 12 0,-1-3-12 0,-1-1 13 16,0-2 0-16,-1-3-6 0,-1-1 9 0,4-2-10 16,-3-3 3-16,0 0-7 0,-2-1-4 0,0-1 1 0,-1-2 11 15,2 1-11-15,-2 2 8 0,2 1-12 0,-2 5-8 16,2 3 19-16,-3 1-7 0,1 4 10 0,1 4-9 0,-1 3-2 15,2 6-1-15,2 2 0 0,-2 3 2 0,2 6 0 16,-2 0 1-16,3 5-1 0,-6 1-1 0,1 0 0 16,4 7 0-16,-7-3 1 0,6 1-2 0,-6-3 6 15,-1-6-4-15,-1 1 8 0,-4-1 1 0,1-4-3 16,1 0 0-16,-5-3 0 0,1-2 4 0,-3-4 26 31,0-3-7-31,2-5 11 0,2-1-19 0,2-2 4 0,0-2 2 0,1-4 2 0,0-3-4 0,-1-5-5 0,4-4-6 16,0-4 3-16,0-4-10 0,2-4-7 0,-1-4-1 15,6-3-2-15,-1 1-8 0,3-3 9 0,2 2-2 32,0 2 4-32,-1-1-9 0,3 6 5 0,1 4-1 15,1 4 2-15,-1 5-5 0,-3 3 8 0,-4 2-7 0,0 4 7 16,-1 0-10-16,1 3 3 0,2 1 3 0,-4-4-2 16,-1 4 2-16,1-3 4 0,-2 1 0 0,0-1 0 15,0-2 0-15,-3-1 3 0,-2-2-1 0,-1 0 5 16,-5-2 9-16,3-3-12 0,3 0 7 0,1-1-9 15,-2 1 7-15,0 0-5 0,-3 1 2 0,1 0-2 0,3 2 14 16,2 1-18-16,-1 2 5 0,0 1-7 16,-2-1 2-16,1 3 0 0,3 5 0 0,0 0 0 0,0 0 1 15,0 0-5-15,0 0-4 0,0 0 1 0,1 0 10 0,1 0-1 16,-2 0 7-16,1 0-7 0,22 0-9 0,-13 4 8 16,-2-1 1-16,1-1 4 0,-9-2 0 0,11 4-7 15,1-2-1-15,1 5-2 0,3 1 4 0,-6 1-1 16,2 2-1-16,-1-2-1 0,0 1 3 0,-2 0-2 15,0 2 4-15,1 1-2 0,-3 1-1 0,1 4-1 16,0-1-3-16,-4 0 4 0,1 1 5 0,2 0-6 0,-3-1 3 16,0 1-4-16,0 0 5 0,0-2-1 0,-1 2 0 15,0-3 0-15,-1 1 3 0,1-2-2 0,-1-2 4 16,2 1-3-16,-2-2 2 0,0-1-4 0,-1-1 0 0,-1-1 1 16,0-2 1-16,2-2 4 0,-2-1-1 0,0-3 3 15,0 0 4-15,0 0-8 0,0 0 9 0,0 0-7 16,0 0 9-16,0 0-8 0,0 0-2 0,0 0 0 15,0-1 1-15,0 0-5 0,1 0 2 0,-1 0-3 16,0 0 0-16,1-1 2 0,11-27 0 0,-9 21 2 16,-3 1-4-16,1 1 3 0,0-1-3 0,0-2 3 0,0-4-6 15,-1-1 0-15,1-1-2 0,0 1 0 0,2 3-8 16,0-1 6-16,2-2-2 0,-2 3 5 16,3-2 2-16,1 4-8 0,-1 4 3 0,1 1-6 15,-1 1-2-15,1 3 5 0,0 2-5 0,-2 3 5 0,3 3-1 0,-2 4-15 16,1-2-20-16,0 2-4 0,-2 1-94 15,1 3-148-15</inkml:trace>
  <inkml:trace contextRef="#ctx0" brushRef="#br0" timeOffset="207551.99">11996 7004 104 0,'0'-6'21'0,"2"4"-69"0,-2 0-14 0,0 2 70 0,0 0 35 0,0 0-15 16,0 0-6-16,0 0 0 0,0 0 5 15,0 0-21-15,0 0 18 0,0 0-19 16,0 0 17-16,0 0 7 0,0 0-14 0,0 0 14 16,0 0 2-16,0 0-3 0,0 0 11 0,0 0-11 15,0 0-1-15,0 0 7 0,0-1-6 0,0 0 6 16,0 0-7-16,0 0-7 0,0 0 3 0,0 0-6 15,0 0-13-15,0 0 10 0,0 1-14 0,0-1 12 16,0 1-12-16,0 0 1 0,0 0 4 0,0 0-4 16,1 0-4-16,14-1 23 0,-9 3-13 0,1-1 16 15,0 1-11-15,1-2 5 0,0 2 8 0,2-1-7 16,-1 1-9-16,3-1 9 0,1 2-3 0,0-2 6 0,3 3 2 16,0-3-9-16,-3 2 2 0,2 0-4 0,2-1-6 15,4 3 1-15,2-2-7 0,-2 1 6 0,5-2 7 0,2 0-13 0,0-1 9 0,4 1-12 0,-2-1-6 16,-4-1 15-16,0 1-11 0,0 0 12 0,0 0-4 15,2 2-1-15,-3-2 7 0,-1 1-8 0,5-1-9 16,-3-1 21-16,4 0-16 0,6-2 15 16,-4 0-17-16,7 0 5 0,-1-2 8 0,-5 2-3 0,0-1-5 0,-4 1 2 15,0 0-4-15,-3-2 4 0,-1 2 4 0,-1-1-6 16,-2 3 0-16,-1-1-2 0,3-1-4 0,-2 1 10 16,-1 0-4-16,-1-1 4 0,2 2-6 0,1 0 2 15,0-2 9-15,-4 0-6 0,1-1-5 0,-3 1 9 16,-4 2-20-16,0-1 17 0,-3-1-9 0,-1 1-1 15,3-2 10-15,-5 2-11 0,-1 0-11 0,0 0 5 16,-1 0-13-16,-3 1 11 0,1-2-11 0,1 1 9 31,-3 0 3-31,-1 1-1 0,0 0-9 0,0 0 13 0,0 0-13 16,0 0 13-16,0 0-9 0,0 0-1 0,0 0-2 16,-1 0-6-16,1 1-38 0,-3 0-43 0</inkml:trace>
  <inkml:trace contextRef="#ctx0" brushRef="#br0" timeOffset="208029.66">12661 7023 14 0,'-3'-7'7'0,"1"1"16"0,2 4 12 0,0-1-13 0,2 2 16 16,1-1 1-16,0-2-14 0,-3 2 6 0,0-1-10 16,2 0-7-16,-2 2 13 0,0 1-12 0,0 0 15 0,0 0 10 15,0 0-9-15,0 0 13 0,0 0-16 0,0 0-16 16,0 0 8-16,0 0-14 0,-2-2 12 0,2 5-11 0,-3 1 9 16,-1 1 2-16,4 3-2 0,-2-1-19 0,-3 2 13 15,-1 2-12-15,1 1 14 0,-1 2 2 0,0 2-6 16,2 1 8-16,-2 1-10 0,0 1-3 0,-2-2 9 15,3 3-10-15,-5 0 10 0,-1 0-3 0,3 1-2 16,0-3 33-16,0 2-25 0,1-4-23 0,-1 0 21 16,0 1-43-16,0-3 46 0,2-2-1 0,-1-1-20 15,1-3-18-15,3-4-13 0,-2 0-129 0</inkml:trace>
  <inkml:trace contextRef="#ctx0" brushRef="#br0" timeOffset="208347.78">12587 7099 625 0,'-2'-11'103'16,"1"4"-93"-16,-1 1-6 0,-2 0 5 0,0 4-8 0,4 2-8 15,0 0 6-15,0 0-10 0,0 0-14 0,0 0 31 16,0 0-14-16,0 1 21 0,0 11-11 0,2-8-2 15,4 0 3-15,-5-1-4 0,3 0-7 0,-1 1 8 16,-2 1-10-16,1-2 10 0,3 3 5 0,-2-1 7 16,0-1 11-16,1 3-7 0,1 0 3 0,2 1-10 15,2 1-9-15,3 0 4 0,-1-2 6 0,0 2-9 0,-1 0 10 16,0 0-12-16,1 3-8 0,1-3 18 0,3-2-11 16,-3 2 14-16,2-4-2 0,2-1-3 0,1 5 3 15,-3-4-6-15,1 0-8 0,-3 3 0 0,-2-6-15 16,-1 3 9-16,-3-1-12 0,1-2-47 0,-3 1-14 0,0-1-20 15,1 4-79-15</inkml:trace>
  <inkml:trace contextRef="#ctx0" brushRef="#br0" timeOffset="209412.54">12602 7144 573 0,'1'-4'10'0,"-1"-1"5"16,0 0-17-16,0 2 13 0,0 1-15 0,0 2-1 0,0 0 5 15,0 0-2-15,0 0-11 0,0 1 15 0,0 0-12 16,0 0 15-16,0 0 7 0,0 0-13 0,0 0 9 15,0 0-14-15,0 0-7 0,0 0 16 0,0 0-9 0,0 0 11 16,0 0-4-16,0 0-1 0,0 21 8 0,2-18-8 16,0 2-9-16,1 2 14 0,-3-1-11 0,5 3 15 15,-5 0 3-15,2 4-12 0,0-3 5 0,0 3-9 16,3-2-12-16,0 0 21 0,-1 6-10 0,-3-5 12 16,5 5-5-16,-3-1-2 0,5-1 7 0,-2 3-8 0,-2 1-14 15,0-1 20-15,-4-1-20 0,5 2 22 0,-4 0-4 16,3 2-11-16,5 2 12 0,-5 2-15 0,4 3-9 15,0 3 29-15,-7-2-16 0,5 2 19 0,-3 3-12 0,-1 3-4 16,3 5 5-16,2 1-5 0,-7 0-8 0,1-4 22 16,-1 3-13-16,0 1 17 0,5 1-3 0,-3 0-12 15,1 2 10-15,-2 2-14 0,-1-2-4 0,-1 4 12 16,1-5-7-16,-6 0 9 0,2 2-4 0,-4-1-1 16,2 1 7-16,-3 1-6 0,4-1-7 0,2 2 8 15,-2 0-13-15,3 0 13 0,-6-2-2 0,0 2 3 16,4-1 6-16,3 2-4 0,1-2-11 0,0 1 12 0,-2 0-6 15,1-1 9-15,-1 0-1 0,1-3-7 0,1-1 9 16,-2-3-10-16,2-1-6 0,0 2 13 0,0-2-16 16,0 0 17-16,0-1-4 0,0-1-7 0,-4-4 10 15,1-3-12-15,2 1-6 0,-2-1 17 0,3-3-16 0,-1-1 18 16,1-1-4-16,-2-3-1 0,1 3 13 0,3 4-11 16,-1-3 8-16,4 1 11 0,-4-2-7 0,-1-3 8 15,0 1-10-15,0 0 3 0,2 0 2 0,-2-3-1 16,4 2-10-16,-3 0 14 0,-2 2-15 0,3-1 14 15,-1-1-3-15,1 0-7 0,2 0 9 0,-1 1-11 0,-3-4 0 16,0-1 5-16,0 1-4 0,0-3 4 0,-2 2-7 16,2 2 6-16,-2-1 3 0,2 1-1 0,0-1-13 0,0-3 11 15,0-1-11-15,-4-1 12 0,3-1-7 0,-1 1-6 16,0-1 4-16,-1 2-4 0,1 2 1 0,2 0-3 16,0 3 0-16,-2-3 0 0,2 1 10 0,0 0-8 15,-5 0 9-15,6 4-10 16,-5-4 3-16,4 6 10 0,0 1-11 0,-1-6 12 0,1 7-2 0,-5-5 2 15,3 0 2-15,2-1-3 0,-1-5-8 16,-2 1 17-16,4-2-2 0,-1 3 6 0,0-1-9 0,3 0-9 0,-3 0-2 16,-1-3-2-16,-2 0-7 0,-4 1 8 0,5-1-8 15,0-1 9-15,2 1-2 0,2 0-2 0,-2-1 7 16,-4-1-8-16,0 1-11 0,1-2 18 0,2-1-13 0,1-1 15 16,-4 1-14-16,2-2 7 0,1 2 3 0,2 0-1 15,0 5-9-15,-1-2 5 0,-2 1-5 0,1-2 7 16,-2-3 0-16,3 5-3 0,3-1 8 0,-3 2-9 15,1-1-11-15,-1-1 20 0,-1 0-18 0,1 1 20 16,-5 0-11-16,4 1 5 0,-2-1 5 0,-2-1-6 16,5 0-8-16,-3-1 16 0,-3-2-8 0,3-2 13 0,-2 2-6 15,3-1-4-15,2-1 5 0,-1-1-6 0,-2-3-3 16,2 0 10-16,1 0 2 0,0-2 2 0,0 3-6 0,0-4 1 16,0 0-9-16,0-2 8 0,0 0-1 0,0 0-12 15,0 0 7-15,0 0-7 0,0 1 6 0,0 0-1 31,0 0 3-31,0 0-3 0,0 0-8 0,0 0 13 16,0 0-8-16,0 0 11 0,0 0-5 0,0-1-3 16,0 1 2-16,0-1-2 0,0 0-8 0,-1 0 1 15,0 0-17-15,0 0 11 0,1 0-19 0,-1 0-28 0,-1 0-2 16,1 0-16-16,0 0-43 0,-24-11-9 0,21 8-51 16,-2-1 19-16,0 1-107 0</inkml:trace>
  <inkml:trace contextRef="#ctx0" brushRef="#br0" timeOffset="210098.97">11858 11684 173 0,'-5'-4'29'0,"3"4"-1"0,2 0-23 0,-1 1 16 0,-4 0-16 0,3 2-5 0,-2-2 2 0,4 1-5 0,0-2-10 15,0 0 24-15,0 0 0 0,0 0 14 0,0 0 43 16,0 0 17-16,0 0 16 0,0 0-8 0,0 0-20 0,0 0-4 16,0 0-16-16,1 0 12 0,1 0-30 0,-1 0-15 15,15 5 4-15,-9-5-6 0,-3 2 1 0,4-1-13 16,0-1-5-16,1 0 2 0,6 2 8 15,-4-2-11-15,3 3 10 0,0-2-11 0,-2 1-8 0,2 4 19 16,2-1-15-16,0-2 18 0,1-2-3 0,0 2-5 16,0-1 7-16,0 0-11 0,1 2-5 0,2-6 18 15,-2 1-6-15,2 1 12 0,-3 0 1 0,6 4-15 16,0-2 8-16,0-6-13 0,6 3-7 0,-2-1 10 0,3 1-6 16,-1 3 9-16,-3-2-4 0,-1-1-3 0,-4 1 9 15,0 1-9-15,1-1-16 0,-4 0 25 0,2-1-16 16,-3-1 22-16,-1 4-1 0,-2-2-14 0,0 0 10 0,-3-2-12 15,3-3 2-15,2 5 5 0,-6 0-4 0,5-1 6 16,-6 1 1-16,0-5-8 0,2 1 4 0,0 4-5 16,1-3 3-16,-1 1 3 0,-4 0-2 0,1 0 2 15,-1 1-4-15,1-2 1 0,2 3 3 0,-5 0-3 16,2-3-7-16,-2 4 9 0,-1-4-10 16,-2 2 10-16,2 3-6 0,-4-3-7 0,0 1-1 15,0 0-5-15,0 0-23 0,0 0 0 0,1 0-32 16,-1 0 12-16,20-11-72 0,-15 8-50 0,-3-4-42 15</inkml:trace>
  <inkml:trace contextRef="#ctx0" brushRef="#br0" timeOffset="210586.64">12331 11578 114 0,'-6'-4'14'0,"4"0"3"0,-2 0-6 0,2 2 6 0,-3-3-5 0,4 1 10 16,-2 1 5-16,3-2-1 0,6-1-7 0,-6-1 27 16,3 0-11-16,-6 0 20 0,4 1 11 0,4 1-2 15,-3 0 11-15,4 0-10 0,-6 0-29 0,0 1 7 16,2-2-17-16,0 2 16 0,4-1-6 0,-1 1-9 16,1 1 6-16,0 0-8 0,-1 1-10 0,-2 0 7 15,-3 2-8-15,0 0 8 0,1 0-5 0,0 0-6 16,0 0 3-16,20 9-6 0,-16-5-4 15,0 3 38-15,0-1-2 0,0 1 16 0,1 3-8 16,1-1-30-16,0 2 1 0,2 1-10 0,-1 0-7 16,1 1 5-16,0 0-7 0,0 1 5 0,0-2-1 15,-1 0-1-15,1 1 2 0,-2-4-2 0,0 2-5 16,-1-2 4-16,-2 3-3 0,-1-2 6 0,-1 1 4 16,1-2-6-16,1-2 4 0,-3 4-7 0,1-3-18 0,-1-1-10 15,0-3-29-15,1 3 13 0,-2-3-37 0,0-1-42 16,0-3-2-16,0 0-26 0,0 0-63 0</inkml:trace>
  <inkml:trace contextRef="#ctx0" brushRef="#br0" timeOffset="210904.78">12682 11437 15 0,'-16'1'2'0,"6"1"106"0,2 0 3 0,3 1 27 0,1-1 10 16,-2 1-30-16,0 0 0 0,-1 1-9 0,2 1-33 0,-3-2-16 16,-3 2-16-16,5 1 6 0,-2 1-27 0,1 0-11 15,2 2-2-15,-2 0-3 0,2 0-10 0,0 2 1 16,1-1-5-16,-1 1 5 0,1 0-3 0,-2 0 8 15,2 1 0-15,0-3 1 0,0 0-15 0,0 1 16 16,-1 0-14-16,3 2 14 0,-1 1-5 0,-2-2 0 16,3 4 8-16,-1 0-8 0,1-1-15 0,0 5 17 15,0-3-15-15,2 1 14 0,-3 2-28 0,3-3-123 16,0 2-88-16</inkml:trace>
</inkml:ink>
</file>

<file path=ppt/ink/ink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4:59:59.567"/>
    </inkml:context>
    <inkml:brush xml:id="br0">
      <inkml:brushProperty name="width" value="0.05292" units="cm"/>
      <inkml:brushProperty name="height" value="0.05292" units="cm"/>
      <inkml:brushProperty name="color" value="#FF0000"/>
    </inkml:brush>
  </inkml:definitions>
  <inkml:trace contextRef="#ctx0" brushRef="#br0">466 9274 183 0,'-8'-3'19'0,"3"0"-58"0,1-1 94 0,4 4 6 0,0 0-12 0,0-1 11 0,0 0-19 0,0 0-30 16,0 0 2-16,0 0-11 0,0 0-11 0,0 0 15 16,8-23-14-16,-4 21 14 0,2-1 0 0,-3 0-6 15,2 1 13-15,-1 0-13 0,-2-1-10 0,2 1 14 16,0 1-13-16,0 0 15 0,2 1 1 0,-4 0-8 15,0-2 7-15,0 1-10 0,-1 0-10 0,-1 2 17 0,0 0-9 16,0 0 13-16,0 0 1 0,0 0 1 0,0 0 10 16,0 0-8-16,0 0 10 0,0 0 9 0,0 0-3 15,0 0 6-15,1 0 3 0,0 0-11 0,0 0 10 0,0 0-12 16,0 0-2-16,1 0 13 0,-1 1-15 0,-1 0 17 16,1 0-2-16,0 0-10 0,0 0 14 0,0 0-16 15,0 0-12-15,2 0 6 0,-2 0-11 0,31 13 13 16,-26-11 4-16,4 0-11 0,-1 1 7 0,1 0-10 15,1 0-7-15,0 0 13 0,3-1-12 0,-2 1 13 0,0-1-3 16,3 1-7-16,-1-1 7 0,3 0-8 0,-2-1 10 16,3 0-6-16,-1-1-2 0,-2-1-1 0,4 0 5 15,-3-2 6-15,2-2 5 0,5 0-4 0,0 0-9 32,3-1 1-32,2 1-5 0,-3 0 4 0,-3-1 1 0,0 1-7 15,0 0 1-15,-3-1-4 0,2 2 0 0,-1 0 1 16,-1 1 0-16,1 0 0 0,-2 0 15 0,-5-1-21 15,1 1 15-15,0-1-18 0,-2 1 3 0,4 1 12 16,-3-2-12-16,-1-1 14 0,5 1-2 0,-1 0-5 16,1 0 7-16,-2 0-8 0,0-1 0 0,-2-1 3 0,1 2-3 15,0 0 4-15,1 1-4 0,2 0 16 16,-14 2-15-16,-3 0 5 0,0 0-2 0,0 0-5 16,0 0 7-16,0 0 0 0,0 0-1 0,0 0 4 0,0 0-6 15,0 0-13-15,0 0 5 0,0 0-20 0,-1 1 14 16,-17 8-13-16,10-6-20 0,-5-2 2 0,4 1-15 15,-1-1-26-15,-2-1-58 0,1 0-33 0,-1 0-10 16,0 0-86-16</inkml:trace>
  <inkml:trace contextRef="#ctx0" brushRef="#br0" timeOffset="637.09">1044 9173 665 0,'-4'-3'37'0,"0"-2"-2"0,1 1 12 0,2 0-16 0,-1 1-34 0,4 1 13 16,-2 1-17-16,0 1 17 0,0 0-9 0,0 0 2 15,1 0 2-15,0 0-3 0,0 0-10 0,0-1 10 0,0 0-14 16,2 0 12-16,24-8-2 0,-21 10-4 0,-1 0 12 16,0 0-13-16,1 0-9 0,3-1 28 0,-4 1-13 15,1 2 18-15,1 0-6 0,1 2-11 0,-1-2 6 0,1 0-9 16,-1-1-5-16,2-1 11 0,-1 1-3 0,-2 0 6 15,6 0 2-15,-3 2-8 0,3-2 2 0,-2-2-3 16,-3 2-8-16,5-2 18 0,-4 0-13 0,4 1 14 16,-1-1-5-16,-3 1-8 0,8 2 11 0,-6 0-12 15,6 2-3-15,-6 2 13 0,-4-1-11 0,-1 1 13 0,-2 0 5 16,-2 0 4-16,-2 2 5 0,-4 0-5 0,1 0-14 16,-7 2 23-16,3-2-10 0,5 2 14 0,-6 0-4 15,1 0-16-15,-2-1 8 0,-3 0-13 0,4 0-10 0,-1-1 22 16,-2 0-17-16,-1 1 21 0,2 0-7 0,0 0-1 15,1 1 15-15,3-1-14 0,-2 0-7 0,0 0 5 16,0 0-13-16,1 3 11 0,-1-5 4 0,-1 2-11 16,2-2 12-16,-1-2-14 0,-1 2-3 0,2-5 14 15,0-3-12-15,1 1 14 0,1-3 2 0,0 5-7 16,1-1 15-16,5-2-15 0,-3-2-7 0,2-4 17 16,1-1-15-16,0-2 18 0,1 1-10 0,1 1 1 0,2-1 0 15,-1-2-2-15,2-1-19 0,0-2 13 0,0-1-10 16,2 2 12-1,-2-1-2-15,1 1-2 0,2 2 1 0,-1-3-4 0,1 1-7 0,-4 1 10 0,0 1-3 16,-3-1 6-16,2 1-6 0,-2 1 0 0,2 0 5 0,-2 1-4 16,-1 0 5-16,-1 0-6 0,1 0 0 0,-4-2-2 15,1 0 7-15,1-1-4 0,-3-3 6 0,0 0-5 16,0-2 4-16,-3-4-1 0,-1 0-5 0,-1-2 3 16,-2-2 4-16,3 8-7 0,0-1 4 0,1 3-6 0,0-2-7 15,3-1 10-15,0 4-1 0,1 1 5 0,1 5-5 31,2 2-6-31,1-1-2 0,0 6 0 0,0 0-6 0,0 0-41 16,0 1-66-16,11 8 9 0,-6-4-179 0</inkml:trace>
  <inkml:trace contextRef="#ctx0" brushRef="#br0" timeOffset="6368.26">507 8282 433 0,'-6'-16'63'0,"-3"4"38"0,-1-1 42 0,1 2-131 0,3 4 2 0,5 4 5 0,0-1 12 0,-3-1-10 0,0-1-9 15,-2 2 4-15,6 4-18 0,0 0 13 0,0 0-7 16,0 0-3-16,0 0 11 0,0 0-12 0,0 0-10 15,0 0 7-15,0 0-15 0,0 0 14 0,0 0-2 0,8 4 4 16,-2-1 13-16,2 5-10 0,-4 0 2 0,4 3 18 16,-2 2-11-16,3 5 15 0,1 1-5 0,-1 3-1 15,3 1 3-15,-4 4-4 0,3 1-14 0,-1 0 16 16,1 5-13-16,-1 0 15 0,0 1-11 0,-1 1-5 16,0-1 4-16,-1-2-6 0,0 2-9 0,-1-1 20 15,0-2-9-15,1 0 14 0,0-2-6 0,-1-3-8 16,-3-2 0-16,1-3-6 0,-1-1-36 0,0-3-75 15,0-2-51-15,-1-3-4 0,-2-2-123 0</inkml:trace>
  <inkml:trace contextRef="#ctx0" brushRef="#br0" timeOffset="6685.59">452 8302 603 0,'-16'-17'373'0,"-1"1"-284"15,2 0-67-15,2-3-16 0,5 4 2 0,-1 0 18 16,1-2-14-16,6 6 15 0,-1 1-17 0,2-1-8 16,1 3 3-16,0-1-7 0,3-2-16 0,1 2 18 15,4 0-13-15,-1 1 13 0,1-1-3 0,1 2-8 16,6 0 11-16,0 1-11 0,1 4-3 0,3 2 8 15,-2 0-13-15,0 1 10 0,-1 2-15 0,-2 2 4 0,-1 2-5 16,1 3 0-16,0 3-16 0,-2 2 29 0,0 4-9 16,-1 1 17-16,-3 1 12 0,0 6-3 0,-2-2 16 15,-1 5-16-15,-2-2-5 0,0-3 11 0,-2-1-13 16,-1-1 12-16,1-2-2 0,0-3-52 0,0-1-36 0,1-2-11 16,1-2-138-16</inkml:trace>
  <inkml:trace contextRef="#ctx0" brushRef="#br0" timeOffset="7638.27">801 8495 755 0,'4'-8'121'0,"-7"-2"-61"16,-3 1 19-16,3 0-61 0,3 3-4 15,-2-1-3-15,4 1 3 0,-4 2-6 0,0-3-19 0,3 3 18 16,0 1-14-16,1-1 12 0,0 0-38 0,-3-1-23 16,-2 0-5-16,0 0-3 0,0 0 1 0,3 0 13 15,-3 2-5-15,-1 0 6 0,3 1 8 0,-5 0 28 0,4 0 8 16,2 2 1-16,0 0-6 0,0 0 20 0,0 0-1 16,-13 11 10-16,13-4 4 0,-3 1-6 0,2 3 5 15,2 0-6-15,-1 1-7 0,2 1-3 0,1 0-7 0,0 1 5 16,0-2 14-16,3 0-17 0,1 1 12 0,-2-4-14 15,3 1-2-15,1-3 14 0,-1-3-9 0,8 0 12 16,1 1-6-16,2-2-2 0,-2 2 1 0,-4-1-4 16,0-2-8-16,-1 0 11 0,0 0-4 0,-1-1 7 15,1 2-7-15,-3-1-2 0,-1-1 6 0,-3 3-5 16,-1 0 2-16,0 2 23 0,-1 2-9 0,-2-1 16 0,-1 1-5 16,-1 1-14-16,-2-1 3 0,-1-2-7 0,-1-1-4 15,1 0 12-15,-3-1-7 0,3 1 9 0,-1 0 1 0,-2-4-11 16,0-3 8-16,0 0-11 0,3-5-12 0,-2 0 0 15,0 1-14-15,-1-6 11 0,3-1-17 0,-2-2-2 16,2-2-1-16,3 1-1 0,-4-3 3 0,4 0 14 16,0 0-3-16,1-1 8 0,-4 2 6 0,2 0 1 15,0 2 8-15,-2 1-7 0,4 2-1 0,-4 3 27 16,3 2-15-16,-2 2 21 0,-1 2-5 0,4 1-7 16,0 1 8-16,0 2-12 0,0 0-20 0,0 0 14 0,0 0-14 15,0 0 16-15,0 0-1 0,0 0-13 0,-1 0 9 16,1 0-13-16,-2 0-3 0,1 0 19 0,0 0-7 15,1 0 14-15,0 0-3 0,0 0-5 0,0 0 3 16,-4-13-6-16,-2 6-13 0,4 0 17 0,1 0-11 0,-2-4 14 16,0 0-3-16,1 1-10 0,-3-2 11 0,-1 3-12 15,2-1 4-15,-2-3 7 0,-2 4-5 0,5-3 7 16,-3 4 9-16,1 5-2 0,1-4 7 0,-1 6-6 16,2-2-5-16,3 3-12 0,0 0-8 0,0 0 2 0,0 0 6 15,0 1-12-15,-5 9 10 0,9 0-14 0,3-2-3 16,-3 1 16-16,0 0-7 0,-1-4 10 0,-2 4-4 15,5 1 1-15,1-1 3 16,-3 1-4-16,2-1-12 0,-5-3 19 0,5 2-11 0,1-3 15 0,-3 0-2 0,1-1-10 16,-5 1 7-16,2-2-11 0,-1 1 0 0,4 1 6 15,-2-2-3-15,3 3 4 0,2 0 0 0,-4 2 1 16,4-1 3-16,0 1-2 0,1 1-3 0,3 2 11 16,-4 1-10-16,1 0 10 0,-1 0-13 0,1 0 4 15,2 0 4-15,-2 0-2 0,2 1-2 0,-2-2 0 16,-1 1 1-16,0-3 1 0,1 0 3 0,-1-1 0 0,0-2-4 15,-2 1 3-15,0-3-5 0,-1 0 12 0,-1-4-7 32,-1-2 8-32,-1-1 0 0,1-1-13 0,-2 2 11 15,-1 2-13-15,0 0 12 0,4-9-10 0,-4 0 3 16,-1 0-3-16,1-2 4 0,-4-4-3 0,1 2-2 0,1-1 1 16,-3-1 2-16,2 2-9 0,1 1 60 0,-1 0-45 15,1 0-22-15,1 3 3 0,1 0-55 0,0 2 58 16,0 1-2-16,0 2 4 0,0 0-7 0,0 2 7 15,1 0 1-15,1 0-33 0,1 2-6 0,-1 0-14 16,1 1-48-16,0 2-88 0,0-1-96 0</inkml:trace>
  <inkml:trace contextRef="#ctx0" brushRef="#br0" timeOffset="8163.98">950 8419 628 0,'-4'-6'29'0,"0"-1"74"0,3 0-103 0,-1 2-4 0,2-1-10 0,0 2-1 0,0 0-52 0,3 1-76 15</inkml:trace>
  <inkml:trace contextRef="#ctx0" brushRef="#br0" timeOffset="8290.56">993 8291 111 0,'0'0'17'0,"0"0"21"0,0-1 9 16,0 0-24-16,0 0-1 0,0 0-19 0,0 1-10 16,0 0-10-16,0 0-98 0</inkml:trace>
  <inkml:trace contextRef="#ctx0" brushRef="#br0" timeOffset="8640.14">851 8458 678 0,'6'-12'111'0,"-4"2"-76"0,-1-2 23 15,-1 3-26-15,1 0 17 0,5 1-20 0,-3 0-16 16,10-1 6-16,-3 1-12 0,3-2-5 0,4 2 4 15,-4-2-6-15,2 0 0 0,0-1-5 0,-3-2-16 16,1 1 4-16,0-2-30 0,0 0-16 0,-1 0-19 0,-1-1-3 16,-1 1-70-16,-2 1 19 0</inkml:trace>
  <inkml:trace contextRef="#ctx0" brushRef="#br0" timeOffset="9403.11">1120 8449 615 0,'-1'-8'80'0,"-2"1"277"0,1 0-354 0,0 2 2 0,0 0-12 15,1 2 7-15,-1 0 3 0,-1-2-6 0,2 0 5 16,2 1-14-16,1-1-41 0,-1 1-42 0,1 1-17 15,0-2 0-15,1 0 14 0,-2 0 3 0,-1-1 18 0,0 1-14 16,0 1 31-16,-1 0 52 0,-2 0 19 16,3 3 12-16,0 1 63 0,0 0 8 0,0 0 4 0,-1 0-3 15,0 0-38-15,0 0-7 0,-14 13-19 0,15-6 14 16,0 2-19-16,0 2-3 0,2 1 0 0,1 1-2 16,1 0-15-16,0 3 2 0,-2-2-9 0,5 1 6 15,-3-2 4-15,1-2-3 0,2 1 7 0,-3-4-8 16,0 1-1-16,3-1 14 0,-4-2-5 0,0-4 11 0,2-2 4 15,-1-1-11-15,-1-3 9 0,2 0-12 0,-2-3-7 0,-1-2 13 16,0-1-20-16,2-2 16 0,-1-2-12 0,-2 0-3 16,0-2 15-16,2-3-14 0,2 3-5 0,-5-2 5 15,4 2-13-15,-4-1 11 0,3 0-4 0,-1 2-1 16,-2 3 4-16,0 0-6 0,-2 1-13 0,2 5 12 16,5-1-9-16,3 3 11 0,-4 2 6 0,0-2-5 15,2 2 8-15,-2 3-10 0,4 2 1 0,2 1 6 0,-1 3-1 16,-1-1 2-16,2 0-1 0,2-1 2 0,-2-2 3 15,1 0 0-15,-1 0 1 0,-4-1 1 0,3 0-7 16,1-1 5-16,-6-1 2 0,3-2-4 0,-1-1 12 16,-6-2-11-16,2-2-3 0,0 0 2 0,1-3-6 0,-1-1 6 15,1-1 3-15,-2-4-8 0,1 0 5 0,-2-2-8 16,0 0-10-16,0 1 7 0,1 0-14 16,-1-1 12-16,0 1-6 0,0 2 5 0,1 0 4 0,7 7-3 15,-4 2-14-15,1 2 20 0,2 3-7 0,-3 1 11 16,1 0 5-16,2 4 16 0,-2 1-3 0,2 2 4 0,0 1-21 15,0-1 9-15,0 1-10 0,1 0 10 0,0 2-3 16,0-2-3-16,1 2 3 0,-5-5-6 0,1-1-8 16,0 1 21-16,1-3-10 0,-1 1 15 0,-2-3-15 0,-3 0 5 15,0 0 3-15,0 0-2 0,9-10-10 0,-5-1 4 16,-3-1-3-16,-1-1 5 0,3 1-2 0,-3 1-4 31,1-3 0-31,0-1-3 0,-1 0-12 0,0-1 15 16,0-2-12-16,0 2 12 0,0-1-4 0,0 2-6 15,2 4 6-15,-1 1-9 0,2 3-11 0,2 3 18 0,-2 1-12 16,3 3 15-16,0 0-5 0,0 1 2 0,6 2 4 16,-2 2-4-16,0 1 2 0,3 1 6 0,-6 0-4 15,2-1 3-15,4 1-7 0,-2-1-184 0</inkml:trace>
  <inkml:trace contextRef="#ctx0" brushRef="#br0" timeOffset="10436.1">1243 7606 67 0,'-13'0'19'0,"1"0"40"0,-1 1-39 0,7 0 27 0,-5-1-20 15,0 0 21-15,8 3-24 0,0-1-21 0,-2-1 12 16,2 2-17-16,-2-3-5 0,2 0 12 0,-1 0-10 16,1-2 12-16,1 1 10 0,-2 0 7 0,4 1 17 0,0 0-11 15,0 0-10-15,0 0 43 0,0 0-17 0,0 0 30 16,0 0-10-16,0 0-10 0,0 0-4 0,0 0-3 16,0 0-27-16,0 0 6 0,0 0-9 0,0 0 9 15,9-7-9-15,-2 7-11 0,1 1 0 0,-3-1-4 16,3 1 0-16,-4-1 3 0,6 0-2 0,-1 0 1 0,2 0-3 15,2-1 0-15,-1-1 3 0,5 2-2 0,3-3-5 16,2 0 5-16,8 0-12 0,-5-2 12 0,-5-1 7 0,3-1-6 31,-7-1 11-31,0 1-13 0,0 0-4 0,-2 2 3 16,-1-2-10-16,1 4 8 0,-4-1-3 0,1 3 5 16,-2 1 9-16,-2 0-4 0,-1 2-4 0,0 3 22 15,-4 2-7-15,1 2 12 0,0 2-5 0,-3 2 0 16,1 2-6-16,-1 3 3 0,0 0-16 0,-1 2 14 15,-3-1-9-15,0-1 10 0,-1 1-2 0,0 0-14 16,0 4 7-16,-1 1-10 0,0-1 3 0,1-1-1 0,-1-1-5 16,1-2 1-16,0-2 9 0,1 0-2 0,-2-3 6 15,0-1-5-15,1-1 1 0,0-3-12 0,1-1-22 16,0 0 3-16,1-3-44 0,3-5-28 0,0 0-30 0,0 0-8 16,-3-8-122-16</inkml:trace>
  <inkml:trace contextRef="#ctx0" brushRef="#br0" timeOffset="11915.59">1553 7396 949 0,'-3'-11'35'0,"0"3"-10"0,2 3-15 0,1 5 12 0,0 0-6 0,0-1-11 0,0 0 6 16,11-16-9-16,-6 12-3 0,1 3 2 0,1-5-13 0,1 7 12 15,0-1-13-15,-2-8-29 0,1 6 1 0,0-6-14 16,-1-5-18-16,1 4 27 0,-3-4-5 0,-4 1 15 16,0 4 22-16,0-3 10 0,-1 0 4 0,0 3 0 15,0-3-1-15,-4 1 18 0,2 2 4 0,1-2 4 16,-4 3 15-16,6 4-4 0,-2-2 4 0,-2 3-5 15,2 1-12-15,-3 1-2 0,4 1-20 0,-1 3 13 0,0-1-12 16,2 4-3-16,0 2 9 0,0 3-10 0,1 5-11 16,-1-3 25-16,2 3-16 0,3 4 17 0,-4-1-17 0,7 4 7 15,0 0 3-15,-6-4-1 0,6 0-16 0,2-1 18 16,-1-2-3-16,4-3 10 0,2 1-5 0,-6-1-8 16,-2-1 0-16,2 2-1 0,-5-4 8 15,2 1-8-15,0-1 4 0,-5 0-4 0,3 0 4 0,-4 0 0 16,1 1 2-16,-1 0-2 0,-2-1-9 0,0-1 16 15,-2 0-13-15,0-2 14 0,-1-1-6 0,-1-4-4 16,1 1 8-16,3-1-7 0,2-1 10 0,0-1-4 0,-3-3-7 16,1-2 3-16,0-3 2 0,1-1-29 0,3-3 2 15,3 0-18-15,-5-4-18 0,5 0 9 0,-2-3-2 16,-2-5 5-16,4 0 11 0,-5-3 3 0,5 0 7 0,-2-5-6 16,2 6 7-16,-3-3 30 0,-1 0-11 0,6 6 16 15,-5-3-9-15,4 4 22 0,-1 2 8 0,-6 4 2 16,1 1 14-16,0 0-24 0,0 2 1 0,1 3-8 15,-4 0 5-15,1 3 1 0,3 2 1 0,-4 0-4 16,3 3-24-16,0 2 17 0,0 0-10 0,0 0 14 16,0 0-10-16,0 0-10 0,0 0 3 0,0 0-6 15,-1 0 2-15,1 0 1 0,-1 1-8 0,-1 0 6 0,1 0 7 16,0 0-4-16,0 0 8 0,0 0-10 0,0 0-8 16,1 0 10-16,-1 0-6 0,-1 1 8 0,2-1 0 0,0 1 1 15,0 1 3-15,0-1-5 0,-3 27-11 0,6-24 19 31,3 2-16-31,-1 0 18 0,-1 1-5 0,5 4-1 16,-3-2 11-16,3 3-12 0,1 0-4 0,-3 0 5 16,3 1-6-16,-2-2 6 0,2-1-2 0,-1 3 0 15,-1-2 5-15,0 2-4 0,1 1-5 0,-1-9 9 0,1 5-5 16,2-6 9-16,-3 0 0 0,1-1-2 0,-3-4 5 16,0 1-7-16,0-1-13 0,-2 0 14 0,3-1-11 15,-4-1 14-15,1-2-2 0,-3 1-5 0,0-2 5 16,-1 0-7-16,0 1-4 0,0-1 6 0,-1 0-9 0,-3 2 8 15,0-2 4-15,0 3-8 0,0-1 12 0,0-1-12 16,1-1-5-16,-1-2 8 0,2 3-11 0,2 4 10 16,-4 1-7-16,4-1 5 0,0 0 4 0,0 0-2 15,0 0-9-15,0 0 8 0,0 0-1 0,-1 0 7 16,1 1-3-16,-2 0-4 0,1 0 0 0,0-1 0 16,0 0 1-16,0 0 5 0,-14 0-10 0,13-5 7 0,-2-2-3 15,0 1 1-15,4 1 9 0,-1-1-7 0,0-3-5 16,-1 0 7-16,2-1-7 0,-1-2 9 0,0 0-2 15,1-3-3-15,0 1 3 0,1-1-3 0,2 1 1 16,-2-1-3-16,1-1-2 0,2 2 1 0,0 0 7 0,0 2-8 16,-1 1 7-16,2 1-10 0,-2 1-7 0,1 1 12 15,1 1-2-15,-1 0 5 0,1 1-2 0,-1-1-2 16,0 0-3-16,0 2 0 0,-1 1-13 0,0 1 22 16,2 2-14-16,-3-1 16 0,3 1-4 0,-3 0-7 15,1-4 9-15,-2 4-10 0,-1 1-3 0,0 0 9 16,0 0-5-16,0 0 6 0,0 0 1 0,0 0-2 0,2 0 7 15,-2 0-8-15,0 0-20 0,0 0 23 0,1 0-13 16,-1 0 19-16,1 0 2 0,0 0-16 0,0 0 10 16,0 0-14-16,0 0-1 0,1 0 13 0,-1 1-8 0,-1 0 11 15,19 14-1-15,-15-6-1 0,0 1 0 0,2 2-4 16,-2-1-16-16,1 3 22 0,-2-1-9 0,3 3 12 16,-2-1-10-16,2 2 3 0,1-1 3 0,-3-1-1 15,4 0-8-15,-3-2 7 16,1 0-8-16,2 1 8 0,-3-1 3 0,0-2-5 0,-1 0 11 0,-4-4-11 15,2 1-1-15,-1-1 6 0,-1-3-7 0,2 1 7 0,1 0-4 16,0 0 3-16,0-1 5 0,-3-4-2 16,0 0 2-16,0 0 2 0,0 0-4 0,0 0 4 15,0-1-1-15,0 0-6 0,0 0 6 0,-4-16-7 0,-2 13-3 0,5-4 2 16,1-1 1-16,3 0 2 0,-4-2 2 0,1 1-8 16,2 1 0-16,-4-4-1 0,9 5-2 0,-8-5 7 15,1-1-9-15,-1 0 9 0,-5-2-3 0,7 3-1 16,0-1 10-16,4 1-10 0,-5 1-9 0,0 1 10 15,2 0-10-15,4 3 12 0,-1 0 0 0,2 3-7 16,-2-1 4-16,-5 1-7 0,5 3-3 0,-2-1 6 16,2 3-5-16,-3 0 6 0,4 1-1 0,-1 0-3 0,1 3 2 15,5 1-3-15,-5-2-11 0,2 3 22 0,-3-2-11 16,-1 0 15-16,4 2 2 0,-8 0-14 0,5 0 10 16,-1 1-13-16,-2 0 2 0,3 1 10 0,-2-1-6 0,3 1 8 15,-2 0-7-15,0 1 1 0,0 0 7 0,0-1-5 16,-1 2-1-16,2-1 4 0,-5-2-12 0,-1 0 9 15,3 1-4-15,1-1 6 0,2 2 5 0,2-2-2 16,-4 1-7-16,3-1 6 0,-2 1-6 0,-3-2 6 16,2-1-6-16,-3 0-23 0,0-4-21 0,2 2-5 0,-2-3-85 15,0 0-87-15</inkml:trace>
  <inkml:trace contextRef="#ctx0" brushRef="#br0" timeOffset="12408.28">2269 7097 526 0,'-8'-6'82'0,"4"3"-68"0,4 3 2 0,0 0-13 0,0 0 5 15,0 0-5-15,0 0 1 0,0 0-4 0,0 0 0 16,0 0-1-16,0 0 5 0,0 0-4 0,0 0-7 0,0 0 16 16,0-1-9-16,0 0 13 0,0 0-3 0,0 0-3 15,0 0 7-15,0 0-9 0,2-23-10 0,-2 19 9 16,2-1-11-16,-1 0 12 0,2 2 3 0,0 1-5 15,0 2 12-15,-1 1-11 0,-2 0 4 0,0 0 14 16,0 0-12-16,0 0 16 0,0 0 3 0,8 13-9 16,-4-6 6-16,0 2-10 0,-1 2-11 0,3 1 7 15,-4 3-10-15,3-1 9 0,-2 1-6 0,2-2 3 0,-2 0 2 16,1 0-2-16,0-2-13 0,2 2 13 0,-1-5-10 16,1-2 12-16,0 2-3 0,0-4-1 15,-1-1 10-15,1 2-6 0,-1-5 12 0,-1-1 7 0,1-1-3 16,0-3 3-16,0-2-9 0,0-2-4 0,0 2 3 0,-1-4-4 15,0 1-9-15,-1-1 8 0,1 0-19 0,-3-3 12 16,2 0-24-16,0-1-42 0,-2-2-12 0,0 2-15 16,0 1-53-16,-1 0-29 0,1 2-33 0</inkml:trace>
  <inkml:trace contextRef="#ctx0" brushRef="#br0" timeOffset="12868.55">2297 6578 612 0,'-7'-4'15'0,"0"1"3"0,2 1 17 0,1 2-2 0,1 0 5 0,3 0-12 16,0 0-34-16,0 0 13 0,0 0-11 0,0 1 10 16,5 10-14-16,1-7 9 0,2 1 3 0,0 1-1 15,2 0-9-15,-1 0 13 0,1-1-8 0,3 1 10 16,-3-1-6-16,1-1-1 0,3-1 0 0,-1 0 0 16,1-1-10-16,0 0 18 0,2 0-9 0,-2-1 10 0,-1 0-10 15,0 0 4-15,-2-1 6 0,3-1-5 0,0 0-9 16,3 0 9-16,-4 0-4 0,-2 0 6 0,-1 1-3 15,-3 0-3-15,-1 1 2 0,2 0-2 0,-1 2-9 0,4 1 22 16,-7-1-10-16,2 3 16 0,-6 0-11 0,2 2 8 16,3 2 4-16,-5-1-1 0,0 2-9 0,0 3 14 15,-5 1-14-15,1 0 15 0,0 0-8 0,-4-3-7 16,4 3 8-16,-3 1-11 0,0 0-8 0,6 5 5 16,-3-6-8-16,1 1 9 0,1 1 5 0,-8-4-5 15,5 2 6-15,-1-1-8 0,0-2-4 0,5-2 3 0,-4 0-12 16,3-4 6-16,5 0-39 0,-2-3-96 0,6 2-48 15</inkml:trace>
  <inkml:trace contextRef="#ctx0" brushRef="#br0" timeOffset="13441.09">2420 6829 592 0,'-6'7'11'0,"1"-1"11"0,1-1-2 0,-1 1 3 0,3-1-23 0,1 3 14 16,1 3-16-16,0-5 16 0,0-5-11 0,1 4-15 15,0-2-6-15,1 4-6 0,1-1-23 0,-3-6 43 16,0 0-7-16,0 0 17 0,1 0-1 0,-1 0-1 16,1 0 6-16,14-14-7 0,-12 9-4 0,3-2 41 15,-2 2-8-15,0-3 21 0,2-4 4 0,2 3-15 0,0-5 9 16,0 1-13-16,0-1-19 0,3-1 12 0,-3 2-15 15,4 0 14-15,0 0-22 0,0-2-1 0,-1-1 2 16,0 0-3-16,1 0-11 0,-3 0 10 0,3 0-6 16,3 1 7-16,-3 1-3 0,8 0-4 0,-5 3-6 0,-6 2-2 15,3 0-29-15,-4 1-13 0,1 1-21 0,1 1 7 16,-3 0-22-16,0 2-63 0</inkml:trace>
  <inkml:trace contextRef="#ctx0" brushRef="#br0" timeOffset="13758.58">2367 6576 1042 0,'-2'-4'-18'0,"2"4"37"16,0 0-19-16,0 0 24 0,0 0-31 0,0 0 4 0,8-2 0 15,0 3 0-15,2 2-8 0,3 0 13 0,-2 1-11 16,4 1 12-16,-5-1-2 0,2 2-1 0,0-1 9 16,-1 1-10-16,1 2 0 0,-1 2-2 0,-4-1-6 0,4 1 3 15,-1 1-1-15,-3 0 4 0,7 2 1 0,-6 0-4 16,2 4-18-16,3 2 22 0,-11-3-6 0,5 5 11 16,0-4-1-16,0 4 0 0,1 1 3 0,4-1-5 15,-4 2-17-15,1-2 29 0,1 3-17 0,-3-5 22 16,3 1-11-16,-3-3 5 0,2-1 4 0,-1 0-3 15,-1-5-4-15,1 0-40 0,-3-5-58 0,1-2 6 0,-2-2-159 16</inkml:trace>
  <inkml:trace contextRef="#ctx0" brushRef="#br0" timeOffset="14044.82">2708 6326 1302 0,'-3'-3'1'0,"3"3"-3"0,0 0 2 0,0 0-7 15,0 0-23-15,9 8 23 0,-4-1-8 0,4 2 15 16,2 5-2-16,0 0-2 0,2 3 4 0,-1 3-1 15,-1-4-2-15,1 6 8 0,-2 0-16 0,1-3 12 0,-2 4-10 16,-1-2-20-16,0-2 16 0,-1 1-20 0,0-2 3 16,-1-1 27-16,-1 0-11 0,0-2 16 0,0-1 7 15,2-2-25-15,0 0-13 0,-2-2-11 0,0 0-70 0,-1-2-34 16,-4-1-55-16</inkml:trace>
  <inkml:trace contextRef="#ctx0" brushRef="#br0" timeOffset="14346.12">2714 6319 1068 0,'-6'-9'32'0,"1"-1"-9"16,0 1-12-16,5 1 17 0,0 0-10 0,2 2 10 15,2 0-22-15,10 0-22 0,-12 6-31 16,16 1 60-16,-6 3-12 0,-1 0-11 0,2 0 14 0,-2 4-5 16,0 0 1-16,2 2 7 0,-2 4-6 0,-2 1-4 15,0 1 2-15,-3 0-3 0,1 0 4 0,-1 1 2 0,-3 3-3 16,1 0 6-16,-3 0-6 0,0-2-3 0,0-1-10 16,-1-1-23-16,1-4 10 0,-1-1-33 0,2 0-48 15,-1-3-20-15,1 1-17 0,-2-1-97 0</inkml:trace>
  <inkml:trace contextRef="#ctx0" brushRef="#br0" timeOffset="15552.05">3124 6425 547 0,'-2'1'31'0,"0"-2"38"0,-2 1-11 0,0-4 15 0,3 2-37 0,-4-1-26 0,4 3 6 0,1 0-14 0,-1 2-6 0,2 1 10 16,-1-3-9-16,0 0 10 0,0 0 1 0,0 0-7 15,-10-3 3-15,2 4-5 0,4-3-12 0,0 3 20 16,3 1-12-16,-4-4 15 0,-4 2-5 0,2 0-7 15,-3-2 9-15,3 1-10 0,0-1-6 0,5 3 8 16,-2 2-5-16,0 1 6 0,6 3 7 0,-5-1 4 16,2 3 6-16,1 2-5 0,-5-1-11 0,5 3 14 0,2 3-15 31,-2-2 15-31,3 0-11 0,2 5 0 0,-1-6 7 16,3 1-7-16,2 0-8 0,-3-4 14 0,4 1-4 15,-1-3 10-15,0-2 4 0,-2-3-11 0,4-1 1 16,-2-4-7-16,-1-1-18 0,2-1-3 0,-5-4-14 0,1-2 11 15,-2-1-1-15,1-3 0 0,2 0 15 0,-4 0-11 16,2-5 12-16,-4 3 11 0,0 0-8 0,-1-2 9 16,0 2 1-16,-1-4-6 0,1 2 7 0,-3 2-8 15,3 5-7-15,0 5 29 0,0 3-10 0,3 8 17 16,-2-3-12-16,3 2-17 0,1 1 7 0,1 0-9 16,2 6-7-16,2 2 12 0,-2-1-12 0,1 4 13 0,1-4 4 15,0 1-3-15,2-1 15 0,-1-3-16 0,-1-1-17 16,0-3 14-16,-3-1-24 0,-1-4 23 0,1-2-16 15,-1-1-15-15,-4-5 13 0,1-2-16 0,0-1 5 0,-2-8 26 16,-1 2-15-16,0-4 19 0,0 0 10 0,-4 2-6 16,0-4 13-16,-2 0-16 0,2-1-6 0,-4-2 9 15,-1 0-5-15,-1-3 7 0,-2-3 2 0,2 1-8 16,-1 0 5-16,0 1-6 0,3 5-3 0,1 5 29 16,1 0-6-16,2 8 17 0,3 4 20 0,-2 2-22 15,3 6 5-15,0 0-16 0,0 3-21 0,3 6 1 16,-1 4-5-16,3 4 4 0,-1 1 3 0,1 5-6 0,3 3 6 15,1 1-7-15,2 0-2 0,2 1 5 0,-3 0-6 16,4-2 6-16,-1-1 6 0,-1-4-4 0,0-2 12 16,0-1-13-16,-3-4-6 0,2 2 21 0,-2-4-10 0,-1-1 16 15,0-4-16-15,-3-6-9 0,0-1 0 0,2-3-4 16,-2 1-7-16,-2-2 16 0,5-2-18 0,-7-5 17 16,4 3-3-16,1-3-1 0,-2 3 7 0,2-3-10 15,-1-4-23-15,-5-2 27 0,-3 0-15 0,1 2 17 16,-2-1-5-16,5 3 0 0,2 0 3 0,-1 3-4 15,3 3-18-15,-4 4 22 0,2 2-16 0,-3 1 18 0,6-1-2 16,3 4-4-16,-3 2 8 0,3 2-9 0,-2 2-1 16,0 0 11-16,3 0-5 0,2 1 5 0,1-2-7 15,-2-1 7-15,2 0 5 0,-4-4-2 0,3 3-8 0,1-5 13 16,-3 1-13-16,-1-3 14 0,-1-4-4 0,-3-2-8 16,0-4 9-16,1 0-10 0,0-1 2 0,-3-3 1 15,2-2-5-15,-4-2 3 0,2-1-1 0,1 0 6 16,-2 0 0-16,1 0-2 0,-3 0-21 0,0-2-10 15,-1-2-16-15,0 0 6 0,0 0-18 0,-1 3 13 16,2 4 9-16,0 1-3 0,2 4 17 0,1 6 3 0,0 0-5 16,0 5 3-16,1 0 7 0,-2 1-6 0,0 5 6 15,0 2-11-15,2 4-8 0,-3 4 26 0,1-4-61 16,-1 3 30-16,0 2-177 0</inkml:trace>
  <inkml:trace contextRef="#ctx0" brushRef="#br0" timeOffset="15711.2">3530 6140 979 0,'-8'-5'123'0,"0"0"-28"0,0-2-7 0,2 2-7 0,1-3-45 15,4 2-11-15,5 0-19 0,-3-2 11 0,6 3-15 16,1-1-6-16,1 1 3 0,6 0-10 0,-4 0-26 0,7-1-98 16,-1 1-52-16,0 3-14 0,4-4-123 0</inkml:trace>
  <inkml:trace contextRef="#ctx0" brushRef="#br0" timeOffset="33234.53">3890 5703 388 0,'-1'-5'50'0,"1"5"74"0,0 0-61 0,-11-5-11 0,7 5-12 0,-4-3 3 16,5 2-17-16,3 1-16 0,0 0 4 0,0 0-10 15,0 0-13-15,1 0 15 0,12-9-11 0,-10 5 12 0,5 1-8 16,-3-4 3-16,3 1 7 0,2 2-5 0,-1-2-12 16,6 3 11-16,-2-4-12 0,-2 3 12 0,2-1 0 15,-1-1-4-15,1 2 9 0,2-1-10 0,-3 1-7 0,-2-1 11 16,2 2-7-16,-1-2 8 0,0-1 2 0,2-1-5 16,-2-5 6-16,1-1-7 0,0 3-8 0,0 2 15 15,1-1-18-15,-2-1 15 0,1 1-29 0,-1-1-34 16,0 3-16-16,0 2-12 0,0-2-90 0</inkml:trace>
  <inkml:trace contextRef="#ctx0" brushRef="#br0" timeOffset="33490.14">4037 5605 813 0,'-11'-5'134'0,"1"2"-83"0,-1 2-2 15,2-1 10-15,4 2-26 0,5 0-25 0,0 0-5 16,0 0-4-16,0 0-14 0,-5 12 15 0,10-6-12 16,-2-1 14-16,3 2 1 0,1-3-11 0,2 2 10 0,1-1-12 15,0 0-3-15,1 1 16 0,0 0-12 0,-2 0 13 16,1 2-10-16,0-1 3 0,2 0 3 0,-2 0-2 16,3 0-7-16,-4 0 10 0,2 0-4 0,-2-1 6 15,1 2 1-15,1 0-3 0,-2-1-3 0,2 1-3 0,1 0-27 0,-3-1-45 16,-1 0-33-16,0-4-5 0,2 1-95 0</inkml:trace>
  <inkml:trace contextRef="#ctx0" brushRef="#br0" timeOffset="33931.18">4208 5216 1178 0,'-7'-9'41'0,"-2"1"1"16,1 1-24-16,1 2-3 0,2 4-6 15,0 0 3-15,5 1-4 0,0 0-15 0,0 0 7 0,0 0-11 16,-1 9 2-16,7-6 5 0,-3 1-8 0,4 0 9 0,0 0 3 16,2 1 0-16,-1 1 4 0,2 0-6 15,3-1-21-15,-3 2 23 0,2 0-11 0,-3 2 16 16,1 0-3-16,3 2-8 0,-5 0 7 0,5 3-9 0,-4-1-1 0,-2 2 7 15,6 0-11-15,0 1 11 0,0 0 2 0,3-1-1 16,2 0 2 0,-1-1-4-16,3 0-5 0,-5 0 11 0,-2-2-3 15,-1 0 6-15,-2-1-6 0,2-1 4 0,-3-1 3 0,-4-2-1 16,2-1-13-16,-1-3 19 0,-1-1-16 0,-2-2 17 0,-3 0-1 0,0 0 4 16,1 0 9-16,0 0-9 0,0-1-16 0,8-15 21 15,-9 7-7-15,-1-4 11 0,-1 1-13 0,0 0-8 0,-2-2 0 16,0-2-1-16,-2 0-5 0,-2-2 12 0,-1-3-10 15,-1 0 11-15,-2-2-5 0,0 2-5 0,-3-2 0 16,-1 2-2-16,5 1-13 0,-6-1 23 0,3 0-12 16,4 1 15-16,-4-1-8 0,4 5-23 15,4 0-8-15,-1 0-13 16,1 4-54-16,1-5-63 0,1 7-60 0,2 0 6 0,4-1-123 0</inkml:trace>
  <inkml:trace contextRef="#ctx0" brushRef="#br0" timeOffset="34423.46">4289 4854 362 0,'-6'-10'112'0,"3"1"-43"0,-2 1-22 0,4 0 8 0,1 1-24 0,0-2-12 0,1 2-14 0,-1 2 6 16,-1-2-7-16,3 4-6 0,-4-1 6 0,7-1-9 16,-4 2-5-16,1-2 18 0,3 1-15 0,-5 2 16 15,0 2-9-15,0 0-2 0,9-10 8 0,-5 7-8 16,0-2-12-16,-4 2 14 0,2 2-11 0,-1-4 13 0,0 4 2 15,4 1-1-15,-3-1 6 0,4 4-8 0,-4-1-13 16,3 2 22-16,-1 3-10 0,-4 1 16 0,10 6-5 16,-7-1-2-16,2 4 5 0,7 1-7 0,-9-1-12 0,1 2 12 15,-7 1-10-15,-1 0 11 0,4 2-1 0,0-2-2 16,2-1 3-16,-2-3-5 0,0 0-11 16,0-4 13-16,2-1-3 0,-2-3 8 0,3-4 9 15,-2 1-13-15,0-3 17 0,5-1-14 0,-3-1 16 16,5-3 3-16,1-1-13 0,-4-3 11 0,4-2-11 0,-1-2-7 15,2 0 7-15,4-1-10 0,-4-1-12 0,1-1-3 16,1 0-22-16,-3 2 15 0,0-2-22 0,1 3-18 16,-2 1 5-16,0 1-15 0,0 2-22 0,-1 3 6 15,1 0-23-15,-1 0 18 0,1 2 15 0</inkml:trace>
  <inkml:trace contextRef="#ctx0" brushRef="#br0" timeOffset="34960.24">4781 5263 115 0,'25'-2'19'0,"-18"-2"42"0,-3 1-1 0,-7-1 20 0,3 4-10 0,0 0-12 0,0 0-5 0,0 0-1 15,0-1-25-15,0 0 9 0,0 0-11 0,-1 0 11 0,-1 0-15 16,1 0-2-16,1 0 0 0,-1 1-3 0,0 0-19 16,0-1 15-16,0 1-20 0,1 0 20 0,0 0-8 15,0-4 1-15,0 6 21 0,0 1-17 0,0 2 3 0,-1-2 6 16,3 2-12-1,1 0 12-15,2 1-8 0,-1 3 3 0,-1-1 1 0,1 2-2 16,1 0-17-16,0 0 15 0,-1 0-16 0,-2 1 15 0,0-1-4 0,1-1 0 16,-2 2 12-16,6-2-12 0,-4 0-9 0,1-3 11 15,-1-1-7-15,0-2 12 0,0 0 12 0,0-1-21 16,-3-2 6-16,0 0-14 0,0 0-31 0,9-8-29 16,-5 2-27-16,-2-3 3 0,2 1-50 0</inkml:trace>
  <inkml:trace contextRef="#ctx0" brushRef="#br0" timeOffset="35561.44">4721 5104 52 0,'-3'-18'7'0,"5"12"50"0,-1 0 8 0,1 4-18 0,-1-1 10 0,-1 3-30 16,0 0 5-16,0 0-15 0,0-5-20 0,1 5 8 0,3 5-9 15,-2-1 10-15,-6 0-8 0,9 2 0 0,-4-5 1 16,0 2-2-16,5 0-23 0,-5 1 36 0,5 1-17 16,-2 1 22-16,0-3-13 0,-4-3 0 0,0 0 8 15,9 3-7-15,-9-3-13 0,0 0 19 0,0 0-15 0,6 6 17 16,1-7-4-16,-4-3-31 0,-3-2-10 0,1 2-18 16,-1 4-100-16</inkml:trace>
  <inkml:trace contextRef="#ctx0" brushRef="#br0" timeOffset="36274.82">4617 5777 665 0,'8'-6'109'0,"-6"-1"-84"0,3-1-4 0,-2 1 5 0,3 2-24 0,2 0 4 16,-2 0-9-16,5 1 7 0,-3-2 4 0,7-1-5 16,-1-2 6-16,2-3-9 0,-1-1-3 0,4-5 7 15,3-3-6-15,6-3 7 0,2-1 13 0,2-1-17 16,-1 3 12-16,-3-2-16 0,-2 4-5 16,-2-1 17-16,0-1-9 0,-3 4 13 0,-1 0-11 0,0 2 0 15,-3 1 3-15,1 2-4 0,-3 0-15 0,1 2 14 16,-4 1-23-16,1-1 18 0,-2 3-40 0,-3 0-70 15,-2 1-26-15,-4 2-21 0,5 0-96 0</inkml:trace>
  <inkml:trace contextRef="#ctx0" brushRef="#br0" timeOffset="36655.53">4876 5758 415 0,'-2'-2'66'0,"-2"0"6"32,-4 0-4-32,1-1-11 0,-1 2-12 0,3-2-14 15,2 1 8-15,0-1-14 0,5 0-6 0,0-1-13 16,4-1-6-16,3-2 0 0,-1 0 9 0,4-2-12 15,1 1 9-15,3 0-12 0,-2 1-4 0,0 2 12 16,0 0-16-16,-2 3 14 0,-1 2-4 0,-2 3-12 0,0 4 23 16,2 3-19-16,-2 3 14 0,0 0 7 0,0 3-10 15,-1 1 9-15,0 3-3 0,0 1-3 0,-1-2 5 16,-1 0-5-16,0-1-7 0,-1-1 13 0,0-3-14 16,-2-1 16-16,2-1-1 0,-2-3-1 0,2 3 7 0,0-2-8 15,-1-5-3-15,-2-4 26 0,0-4 6 0,1-1 6 16,4-1 14-16,-3-3-32 0,2-2 2 0,-1-6-12 15,-1 1-14-15,2-3 9 0,-1-3-11 0,1 0 8 16,-1-3-20-16,5 0-20 0,1-2-13 0,2 2-3 16,0 0-38-16,-1 3 6 0,0-1-27 0,3 1 12 0,3 4-56 15</inkml:trace>
  <inkml:trace contextRef="#ctx0" brushRef="#br0" timeOffset="41608.35">5339 5387 340 0,'-7'-8'213'0,"4"1"-71"0,-1 1-91 0,2 2-5 0,2 0-25 0,0 2-5 15,-2-1-18-15,2 1 10 0,2-2-6 0,-2 2-5 16,1-2 13-16,-1 0-13 0,0 0 3 0,2 2 4 16,-1-3-11-16,0 3 8 0,-1-3 8 0,0 1-12 15,-2 0 11-15,0 1-14 0,-1 1-6 0,3 2 17 16,0 0-17-16,0 0 17 0,-1 0-5 0,0 0-4 0,0 0 13 15,-21 0-13-15,17 4-10 0,0 1 12 0,-1 1-13 16,-1 1 14-16,1 1-7 0,0 1 9 0,2 0 2 16,-1 2 0-16,-2 0-9 0,-1 0 18 0,4 0-3 0,0 1 10 15,2 1 7-15,1 0-9 0,1 0 4 0,2-1-8 16,0 0-18-16,4 3 17 0,2-4-12 0,-3-3 16 16,3-2-5-16,3-1 1 0,-1 0 1 0,3-2-5 15,-1-2-26-15,0-4 6 0,2-1-21 0,-2-3 17 16,-1 0-6-16,1-2 7 0,-1-2 13 0,0 0-10 15,1 1-2-15,-4 1 15 0,2 2-8 0,0 1 11 0,-3 0-4 16,0 1 0-16,-1 3 10 0,-3 2-6 0,2 3 6 16,-4 4 24-16,2 1-14 0,-2 4 17 0,2 2-16 0,-2 5-8 15,0 2 3-15,3 2-6 0,-1 2 1 0,-2 3 0 16,-1-4-7-16,0 3 3 0,0 0-8 0,0-3 4 31,-3 1 7-31,1-2-4 0,-2 1-5 0,-2-2 8 16,3-2-5-16,-4-4 7 0,2-2 0 0,1-4 20 15,-3-3-1-15,1-1 9 0,2-3 5 0,-1-2-14 16,2-2 1-16,-1-1-6 0,0-3-4 0,0-1 0 0,1-1-2 16,2-2 0-16,-3-3-18 0,0-4 3 0,0-4 0 15,1-4 2-15,0-2-12 0,0-3-13 0,1-3-2 16,1-7-1-16,-3-4 2 0,7 1 17 0,0-1-7 0,3-1 10 16,2 5 6-16,3-4-11 0,3 1 9 0,2 1-10 15,0-4 14-15,1 7-8 0,1 1-6 0,1 3 0 16,2 8-3-16,3-4-49 0,-2 5-80 0,8 3-1 15,6-4-320-15</inkml:trace>
  <inkml:trace contextRef="#ctx0" brushRef="#br0" timeOffset="56659.52">13013 4584 250 0,'-4'-2'-15'0,"-3"-3"15"0,-1 1 12 0,1 0 3 0,0 2-18 0,0 3-3 16,3-1-7-16,-3-1-1 0,1-2-47 0,2 1 31 16,0 0-10-16,-1-3 19 0,-1 3 19 0,2 1 2 15,-1 1 6-15,-4 2-6 0,1-1-5 0,0-1 5 16,0 3-10-16,-1-1 10 0,1 1 10 0,-3 3-13 15,3-3 14-15,2 2-17 0,-1-2-8 0,2 0 0 0,1 0-6 16,1-2 6-16,-1 3 10 0,3-1 0 0,-2-1 4 16,3-2-4-16,0 0 4 0,0 0 24 0,0 0-7 15,0 0 14-15,0 0 11 0,0 0-8 0,0 0 16 0,0 0-14 16,0 0-6-16,0 0 18 0,0 1-18 0,0 0 19 16,0 0-14-16,0 0-11 0,0 0 13 0,2 0-15 15,9 11-21-15,-5-12 18 0,2 0-18 0,0-1 22 16,3-4-14-16,0 3 3 0,1 0-3 0,1-2 3 15,1 2-12-15,1-3 7 0,0 0-1 0,3 1 5 16,-1-4 7-16,1 1-2 0,0-2 3 0,3 1-1 16,4 0 11-16,1-1-3 0,6-1-7 0,0-2 4 0,1-1 9 15,4 0-22-15,0 0 11 0,2 0-17 0,-3-1 0 16,-2 0 1-16,0-1-4 0,-1 3 3 0,1-1 6 0,0 1-10 16,3-2 7-16,-3-1-7 0,4 2-1 0,4-5 9 15,-3 3-9-15,3 0 9 0,-7-3-4 0,-1 5-2 16,-3-3 10-1,0 1-11-15,-5 3-6 0,1-1 12 16,-2 1-7-16,0 0 9 0,-2 0-3 0,-1 2-8 16,-3 3-9-16,-4 4-5 0,1-5-58 0,-5 5-11 0,-2-1-48 15,-1 2 19-15,-1 1-89 0</inkml:trace>
  <inkml:trace contextRef="#ctx0" brushRef="#br0" timeOffset="56905.05">13468 4271 68 0,'-2'-4'11'0,"3"5"17"0,-1 0 16 0,0-3-15 0,3 2-1 0,-3 0-15 0,3-4-16 0,4 6 9 16,-1-1 9-16,3-2-18 0,-1 1 14 0,1 0-19 15,4 1-4-15,0-1 19 0,2 3-9 0,1-3 12 16,0 2-9-16,2 0-3 0,0-3 4 0,4 3-7 0,-1-2-39 0,-1-1 8 16,1 3-30-16,-2-2 27 0,-1 0-3 0</inkml:trace>
  <inkml:trace contextRef="#ctx0" brushRef="#br0" timeOffset="57541.25">13056 4866 277 0,'2'-8'44'0,"0"0"20"0,3-1 4 0,0 0-18 0,2 2-21 16,0 2-15-16,0 0 4 0,4 2-8 0,-3-3-3 15,7 3-4-15,2 0-11 16,2-3 8-16,3 1 3 0,2-1 0 0,-4-1 15 0,3 0-13 0,1-2-1 0,-1-1 16 15,2 0-16-15,2 0 18 0,0-2 4 0,-3-3 3 16,2 0 16-16,1-3-12 0,0 3-9 0,7 4 12 16,2-4-17-16,5 1 16 0,2-2-16 0,-4-1-9 15,0 3 7-15,-2 0-10 0,-3 1-10 0,-2 0 14 16,-2 0-17-16,-2 4 16 0,-1-1-7 0,0 1-3 0,-1 2 12 16,-2-2-12-16,4 2 1 0,-3-1 7 0,-1 2-5 15,-2 0 7-15,-2-1-6 0,4 2-6 0,-6-1 1 16,-3 1-5-16,-3 1-15 0,-1 0 9 0,-6-1-13 15,0 2 12-15,-1 1 5 0,-2-1-14 0,-2 1 2 0,0 2-11 16,0 0-24-16,0 0-19 0,0 0-28 0,-13-3 4 16,5 5-64-16</inkml:trace>
  <inkml:trace contextRef="#ctx0" brushRef="#br0" timeOffset="57892.31">13361 4632 306 0,'-1'-6'307'0,"1"1"-192"0,0-4-66 16,3 5 3-16,0 1-46 0,3 3-2 0,1 1-14 15,2 1 10-15,0 1 8 0,2-2-6 0,2-1 10 16,0 0-12-16,3-1-11 0,2-1 9 0,2 2-25 0,-1-3 16 16,1 2-35-16,1-2 12 0,3 2 11 0,2 0-5 15,1-1 6-15,1-2 22 0,-5 0-17 0,1-1 19 16,-4 1-3-16,-2 2-6 0,-3 2 11 0,0 1-11 16,-4 2-1-16,-2 0 13 0,-2 1-4 0,-3 2 9 15,-2 1 8-15,-2 2 7 0,-1 3 7 0,-4 1-5 0,-3 4-12 16,-4 3 18-16,-2 2-22 0,-2 1 22 0,-4 0-14 15,-1 0-11-15,-4 0 10 0,2 2-12 0,2-1 4 16,-4 1-3-16,3-1-19 0,-1 0 6 0,2-3-45 16,-2-1-59-16,5-1-25 0</inkml:trace>
  <inkml:trace contextRef="#ctx0" brushRef="#br0" timeOffset="58211.84">12985 5283 899 0,'-6'-8'38'0,"1"1"-6"0,0 1 22 16,1 1-35-16,7 3-1 0,-1 1-13 0,5 0-14 15,1-1 8-15,1-1-5 0,7 1 6 0,0-2 1 0,9 0-5 16,0-3 4-16,1-1-9 0,5 0-18 0,4-3 2 16,-1-3-16-16,1 1 12 0,3 1 5 0,-3-3 13 15,2 3 13-15,-3-4-9 0,-3-3-14 0,2 6 21 16,0-2-11-16,-3 0 15 0,11 2-5 0,-1-4 5 16,1 1 0-16,5 1 1 0,-6 0-11 0,-1-1 9 15,-1 2-15-15,-2 0 7 0,-3 0-64 0,-5 2-86 16</inkml:trace>
  <inkml:trace contextRef="#ctx0" brushRef="#br0" timeOffset="58451.6">13395 5113 1109 0,'-20'-5'70'0,"1"-2"7"15,1 5-12-15,5 0-10 0,3-2-20 0,5 0 11 0,1 2-44 16,4 2-2-16,0 0-12 0,0 0 7 0,5 0-23 16,2 4 18-16,1 3-1 0,3 2 6 0,-1 2-4 15,1 4-33-15,-1 0-11 0,-1 0-7 0,-1 0-28 16,0 4 7-16,-2 0-11 0,0 0 8 0,-3 0-3 0,-1 0 15 16,0 3 3-16,-2-2-3 0,0 1-20 0,-2 0-29 15</inkml:trace>
  <inkml:trace contextRef="#ctx0" brushRef="#br0" timeOffset="59315.62">5522 4845 302 0,'-2'-5'117'0,"-1"2"-22"0,3 3-28 0,0 0-5 0,0 0-31 0,0 0-4 16,0 0-20-16,-2-11 13 0,7 8-18 0,1-2 0 15,5 2 1-15,-3-4-3 0,0 2-19 0,4-2 31 16,2-1-12-16,-1-3 19 0,2-1-12 0,2 0-7 0,-2 0 5 15,7 3-7-15,-5-9-13 0,7 7 11 0,-1-1-13 16,-6-6 13-16,10 8 3 0,-8-6-3 0,1 1 13 0,-1 0-12 16,1 3-1-16,-2 0 6 0,-1 2-11 0,-1 3 10 15,-3-2-5-15,0 1 7 0,-1 2-5 0,0 1-2 16,-1 1-59-16,-2 0-53 0,1 1-49 0</inkml:trace>
  <inkml:trace contextRef="#ctx0" brushRef="#br0" timeOffset="59569.81">5759 4532 786 0,'-14'-6'36'0,"4"0"10"0,3 2 2 0,7 4-2 15,-1 0-29-15,0 0-1 0,1 0-14 0,-1 0 8 16,-1 0-19-16,-10-8 1 0,15 9 0 0,5 1-1 15,-2 0-12-15,1 1 13 0,9 2-2 0,-5 2 6 0,4 0 0 0,2 1 0 0,-3 0 4 16,3 1-3-16,-2 2-3 0,0 1 6 0,1 2-12 16,-1 4 12-16,-2-3-5 0,2 1 4 0,-5-3 7 15,3 1-5-15,0 4-3 0,1 1 5 0,-4-2-12 0,1-2 9 16,-3-3-7-16,4 0-57 0,-1-1-17 0,0-2-23 16,5 0-103-16</inkml:trace>
  <inkml:trace contextRef="#ctx0" brushRef="#br0" timeOffset="60156.49">6014 4087 1000 0,'-6'-16'21'0,"4"1"-5"15,-5 0 10-15,6 4-9 0,-3 1-8 0,4 5 14 0,3 0-21 16,-3 2 19-16,0 1-21 0,-3 0-20 0,4 3 6 16,1 1-12-16,6 2 3 0,1 1 12 0,-2-1 1 15,4 2 5-15,4 1-1 0,-4 0 2 0,4 0 6 32,0 4-3-32,1-1 3 0,6-1-1 0,2 4-8 0,1 0 5 15,-3-1 1-15,-3 0 2 0,1-1 3 0,-3 3-2 16,0 1-12-16,-2 0 9 0,1 3-9 0,1-1 10 15,-3 2-3-15,-2 4-2 0,-1-3 4 0,-3-3-7 16,1 1-11-16,-1 1 23 0,0 0-11 0,-2 0 16 16,0-1-6-16,1-3-1 0,-3 2 5 0,3-2-7 15,-4-1-11-15,2 0 20 0,-1-3-14 0,-1-2 18 16,0-1-1-16,-4-2-4 0,1-1 15 0,0-2-13 0,0-3-1 16,0 0 19-16,0 0-12 0,-1 0 16 0,-12-7-5 15,9-1-18-15,-4-2 8 0,1-2-12 0,1-2-2 16,2-1 3-16,-3-2-8 0,2-1 6 0,0 0 4 15,1 2-7-15,1-2 5 0,0-3-7 0,3 5-14 0,0-1 19 16,2 2-9-16,0 3 12 0,2 1-6 0,1-1-9 16,-2 2 8-16,2 0-11 0,1 3-4 0,-2 2 21 15,2 0-14-15,0 5 16 0,3-1-9 0,-1 1-4 16,2 2 5-16,2 2-7 0,-1-1-15 0,0 3 25 16,3-1-8-16,-3-4 14 0,3 4-8 0,2 0-1 15,-1 3 2-15,2 3-3 0,-6-3 2 0,5 2-3 0,-7-4 2 16,0 0-3-16,4 2 8 0,-3 0-5 0,4 0 7 15,-4-2-6-15,-1 0 11 0,-3-4-8 0,-1 2-9 16,1 1 3-16,1 0-6 0,0-3-60 0,1-2-28 16,-2-3-19-16,0-2-131 0</inkml:trace>
  <inkml:trace contextRef="#ctx0" brushRef="#br0" timeOffset="76131.66">6967 4165 398 0,'-21'-12'59'0,"6"0"22"0,2 1 63 0,7 5-125 0,-1-2 38 0,4 3-15 0,-1-1-16 0,-1-2 7 15,0 3-17-15,5 5-9 0,0 0 1 0,-3-10-6 16,3 6-19-16,-3 0 29 0,2 1-17 0,-1 2 21 16,2 0-16-16,0 1 1 0,0 0 7 0,0 0-7 15,0 0-9-15,0 0 8 0,0 0-5 0,0 0 7 0,0 0 1 16,0 0 4-16,0 0 6 0,0 1-3 0,1 0 11 16,9 12 3-16,-6-7 0 0,-3 1 3 0,3-1 7 15,0 2-15-15,-1-1 6 0,4 4-12 0,-1 0-7 16,2 3 6-16,3 4-11 0,-1-1 10 0,2-2 3 0,3 5-5 15,0-4 7-15,0 5-9 0,5 3-6 0,-4-3 4 16,1 1-5-16,-2-2 5 0,2-1 6 0,-3 3-12 16,1 1 10-16,0 2-10 0,-1-1 2 0,-2 1 6 15,1 0-10-15,1 1 8 0,-1 0-1 0,-2-1-4 16,0-1 4-16,-2 4-5 16,-1-5-2-16,-1-1 9 0,1 2-4 0,-3-1 7 0,-1-1 4 0,-1 0-15 0,-1-3 11 15,2-1-13 1,-4-2 5-16,0-1 8 0,1-2-9 0,-1-1 9 0,0-1-1 0,0-2-3 0,-1-2 3 15,-4-2-6-15,3 0-5 0,2-5-38 16,0 0-35-16,0 0-1 0,0 0-99 0</inkml:trace>
  <inkml:trace contextRef="#ctx0" brushRef="#br0" timeOffset="76354.03">6924 4764 938 0,'-11'-10'64'0,"1"3"107"0,2-3-114 0,7 3 12 0,-2-3-11 0,3 1 7 0,3 2-46 0,1 2-16 15,4-3-1-15,4-4-5 0,-1-1-14 0,6-2 17 16,4 0-9-16,10-2 11 0,-1 0-5 0,3 0 6 31,0-3 2-31,-3-2 0 0,2-1-15 0,3-1-25 0,0-1-20 0,2-2 2 0,2 1-40 0,1 1-59 16,-1 0-44-1</inkml:trace>
  <inkml:trace contextRef="#ctx0" brushRef="#br0" timeOffset="100793.22">12997 4892 390 0,'-3'-9'340'0,"-2"0"-138"0,2 3-186 0,2 1 3 0,1 5 6 0,0 0-17 0,0 0 8 15,0 0-14-15,9-3-8 0,-2 3 12 0,1 0-13 16,1 0 14-16,0 1-7 0,6 0 0 0,-2 0 11 0,5-1-8 16,1 1-9-16,-2 0 11 0,-1 0-10 0,0 1 12 15,5 1 3-15,5 1-10 0,2 0 5 0,1 2-9 16,-1-1-7-16,-3 3 20 0,3 1-10 0,1 1 13 16,-2 0-4-16,-1 1-5 0,-2 1 9 0,2 0-9 15,0 3-5-15,2-1 4 0,5 3-2 0,1-1 4 0,7-2 1 31,6 1-5-31,-6-1 1 0,3 0 7 0,-5 2 69 16,-3-3-112-16,-1 1 38 0,0-2-61 0,0-2 68 16,4 2-5-16,-6-7 14 0,9 4-16 0,-2-3-12 0,1 4 16 15,0 1-24-15,-7-5 21 0,-1 3-26 0,-4-4-108 16,0 1-40-16</inkml:trace>
  <inkml:trace contextRef="#ctx0" brushRef="#br0" timeOffset="101223.81">14284 4513 570 0,'4'-27'81'0,"0"0"82"0,2 1 81 0,2 1-225 0,3 3-16 0,-2 1 5 15,4 3-4-15,-1-4 6 0,6 2-5 0,-2-5-4 16,1-4 2-16,2-3-3 0,-4-4-9 0,9 1 17 16,2-1-15-16,0-2 17 0,3 1-5 0,1 0 2 15,-3-1 6-15,-1-3-7 0,0 2-16 16,0-3 15-16,-1 1-3 0,2 3 8 0,-6 1-12 0,4 3-2 16,-2 2-13-16,0 3 6 0,1 5-33 0,0 4-19 15,8 2-33-15,-4 6 7 0,1 0-59 0</inkml:trace>
  <inkml:trace contextRef="#ctx0" brushRef="#br0" timeOffset="111985.22">14531 5236 390 0,'-1'-13'339'0,"-2"1"-131"0,3 2-189 0,0 2 8 15,1-3-25-15,2 6-2 0,-3-3 13 0,2 3-12 0,0-1-7 0,1 1 6 16,-2-2-11-16,0-2 11 0,0 3 10 0,1 1-13 16,-2 5 10-16,0 0-14 0,0 0-2 0,0-1 9 15,0 0-4-15,0 0 7 0,0 0-3 0,0 0 0 16,0 0-4-16,0 0 1 0,0 1-15 0,-1 0 19 16,0 0-5-16,0 0 10 0,0 0 0 0,1 0-1 0,-27 5 4 15,24 2-4-15,0-1-5 0,0 2 15 0,-3 0-9 16,1-1 11-16,0 2-8 0,-1 0 3 0,3 1-1 15,2 1 2-15,1 0-5 0,-1 0 7 0,5 2-6 0,-9 2 5 16,4 2-5-16,1 0 2 0,-1 2 7 0,1 2-7 16,0-1-16-16,2 1 13 0,0 2-10 0,1 1 13 15,-2 0-4-15,-1 0-6 0,1 5 5 0,4-3-6 16,-1 4-1-16,3 3 10 0,-1-5-9 0,-2 4 11 16,2-4-6-16,2 2 5 0,1 3 1 0,1 0-2 0,3 3-15 15,-4-2 12-15,1 1-7 0,0 1 9 0,-1 0-5 16,3 2-2-16,-3 2 0 0,1 2-1 0,-2-2-8 15,1 5 9-15,-2 2-6 0,1 0 7 0,1 4-3 16,-1-1 1-16,1-2 7 0,-1 2-3 0,-2 0-4 16,0 1 1-16,0 0-5 0,0 1 5 0,1 0 1 15,-3 0-2-15,2 0 0 0,0 3-3 0,-3 1-8 16,1 1 14-16,-2 1-5 0,0 2 8 16,0-1 0-16,-1 3-6 0,2 1 5 0,-1 1-6 15,-2 1-8-15,1 2 14 0,0-2-6 0,-1 0 8 16,3 1-7-16,-2 0-1 0,1 3 4 0,0 2-3 15,1 1-16-15,-2-1 20 0,3-1-12 0,1 2 16 16,-2-4 1-16,3 4-12 0,1 1 6 0,-3-3-8 16,1 0 7-16,1 2-1 0,1 1-10 0,3 2 6 15,2 2 6-15,0-1-2 0,-7-2 13 0,2 3-13 16,-6-4-15-16,4 2 18 0,-1 2-14 0,0-2 17 16,2 1 1-16,-3 1-10 0,-3-2 9 0,2 5-11 15,1-2 1-15,4-2 6 0,5 4-3 0,-12-1 4 16,2 0-2-16,0 2-2 0,-4-5 4 0,7 0-4 15,0 3 0-15,2-2 3 0,0 2-9 0,1-1 8 16,-1-2 4-16,1-2-10 0,1 0 9 0,-1 0-11 16,0 0-1-16,0-3 9 0,0 0-2 0,3 1 7 15,0-2-5-15,0 1-2 0,0-3 2 0,-1 0-2 16,3 1-5-16,-1-3 10 0,0 0-11 16,0-2 11-16,1 1-14 0,-1-2 11 0,0 4 1 15,1-3 3-15,-1-3-11 0,1 1 10 0,-1-2-11 31,-1 0 10-31,2 0-2 0,-4-3-4 0,1 1 11 16,0 0-10-16,-1-1 1 0,2 1 5 0,-3-4-11 16,0 2 9-16,-2-2 1 0,-3 0-6 0,2 2 9 15,0-2-8-15,3 0 0 0,-4-1 6 0,0 0-12 16,2-3 10-16,-5 2 2 0,4-4-4 0,-3 0 13 16,-1-1-11-16,-1-1-3 0,-1-2 0 0,1-2-8 15,-2 1 6-15,-2-2 3 0,3 0 3 16,-5 0 1-16,3-3-1 0,-3 1 0 0,-1-1 0 15,3 0 5-15,-6-2-2 0,6-2 7 0,-2-1-4 16,0 0-3-16,0-1 0 0,-1-1-11 0,-5-1 18 16,6-3-7-16,-2-1 11 0,-1-3-8 0,2-1-7 15,-1-2 6-15,1-3-6 0,2 0-3 0,0-2 13 16,2-1-12-16,-1-1 12 0,0-2-6 0,1-2-4 16,1-2 13-16,2-1-10 0,-3-2-5 0,1-1 9 15,2-3-23-15,0 0 16 0,0 0-28 0,0 0-73 16,0 0-34-16,0 0-23 0,0 0-153 0</inkml:trace>
  <inkml:trace contextRef="#ctx0" brushRef="#br0" timeOffset="113063.14">13835 12483 331 0,'0'-11'207'0,"0"-1"-52"0,0 0-78 0,2 0 0 0,1 1-21 0,-2 2-22 0,4 0 8 0,0 1-12 0,1-1-11 0,1 3 6 16,2 0-15-16,0 0 14 16,2 1-16-16,5 2-4 0,2-1 3 0,2 2-4 0,-1 0-4 0,3 1-2 15,3-1-7-15,4 2 5 0,1-1 8 0,5 1-3 16,0 1 8-16,0 1-9 0,1 0-2 0,-3 1 7 16,0 0-12-16,1 0 10 0,-2 0-3 0,6 1-1 15,3 0 10-15,7-1-8 0,4 1-2 0,1-1-1 16,4 0-11-16,-4 0 6 0,0 1 2 0,1-1 3 15,3 0 7-15,9-1-5 0,2 0-9 0,5-1 14 16,0 1-12-16,-6-1 12 0,8 0 4 0,13 0-7 16,5-1 14-16,7 1-14 0,-1-1-3 0,3 0 4 15,0-1-8-15,2 0 9 0,5-1 4 0,0-1-8 32,3 1 8-32,5-1-10 0,0 1-7 0,3 0 15 15,2 0-15-15,-4-1 14 0,4-1-1 0,3 0-3 16,3 0 11-16,6 0-10 0,3-1-8 0,-9 2 13 15,-1 0-7-15,8-1 10 0,-2 1 3 0,1-1-10 16,11 1 8-16,-10 0-10 0,-6 0-4 0,11-1 5 16,-1 0-4-16,-4 3 5 0,10-3 0 0,-6 1-2 15,-6 1 4-15,2-2-4 0,-1 1 0 16,2 1 7-16,-2 0-6 0,7 0 7 0,-6 1-1 16,-7-1 3-16,4 1 6 0,-3 0-3 0,-3 0-2 15,4 2-4-15,-1-1-6 0,-6 1 3 0,-4 0 5 16,6-1-9-16,-4 2 11 0,0-1-11 15,-1 0-1-15,0 1 8 0,-4-1-14 0,-3 0 13 16,-3-1-5-16,1 1 0 0,-2-1 7 0,1 1-6 16,3-1-5-16,-4 0 9 0,-5-1-8 0,-5 0 10 15,-4-1-4-15,-6 1-3 0,5 0 6 0,1 0-6 16,-1 0-3-16,-2 0 6 0,-12-1-6 0,5 2 8 16,1-2-1-16,-4 1-6 0,1 0 2 0,-12 0-3 15,0 1 2-15,8-1 2 0,-1-1-2 0,1 0 2 16,-4 0 1-16,-10 1-3 0,-4 0 6 0,-1-1-5 15,0 0-1-15,-2-2 1 0,-6 1-5 0,-4 1 5 16,-6 1 5-16,-3-1-5 0,-4 0 7 0,1-1-8 16,-1 0-2-16,0 1 7 0,-3-2 0 0,0 0 4 15,-3 0-6-15,0 1-3 0,-2-1 2 0,-5 1-1 16,-2 1 2-16,-3-2 2 0,-3 0-7 16,-2 1 5-16,0-2 7 0,-3 4-6 0,0 1 9 15,-1-1-10-15,-2-1-6 0,-2-3 16 0,0 3-16 16,-3 0 16-16,2 0-6 0,-3 2 76 0,0 0-74 15,0 0 57-15,0 0-156 0,0 0 81 0,0 0 7 16,0-1 16-16,0 0-11 0,0 0 2 16,0 0 2-16,0 0-2 0,0 0-10 0,0 0 3 15,0 0-6-15,0 0 6 0,0 0 2 0,-1 0-6 16,0 0 9-16,0 0-10 0,0 0-11 0,1 0-46 16,-30-13-40-16,24 15 1 0,0 0-80 0</inkml:trace>
  <inkml:trace contextRef="#ctx0" brushRef="#br0" timeOffset="113953.72">24812 12045 338 0,'7'0'56'0,"0"0"15"0,0 0 9 0,1 0-63 0,-1 0-25 0,1 1 2 16,0 1 14-16,0 0-11 0,1 0-14 0,-1 1 23 15,2 0-20-15,-1-1 23 0,4 2-3 0,-1-2 6 16,1-1 13-16,0 1-10 0,-1 2-15 16,4-2 13-16,1 3-13 0,3-2 15 0,1-2-11 15,-1 2-5-15,1-2 4 0,-4 1-5 0,4 1 1 16,-2-1 2-16,-2 2-5 0,-3 2 4 0,-1-1 0 15,-3 1 0-15,1-3 6 0,-5 2-3 0,1-2-9 16,-1 3 10-16,-2 0-11 0,-1-1 12 0,1 4 5 16,-4-7 0-16,0-2 12 0,0 0-10 15,0 0-12-15,0 0 29 0,-7 13-7 0,2-10 20 16,-1 3 6-16,-2-3-23 0,0 2 10 0,-1 1-14 16,0-2-7-16,-1 1 12 0,-2-1-16 0,1 2 16 15,-3 0-9-15,3 0-7 0,-6 1 12 0,8 1-12 16,-3 0-16-16,0 1 17 0,5-1-16 0,-3 2 19 15,-2 2-4-15,4 1-13 0,-5 1 6 0,1 1-9 16,4 3 1-16,-2 1 5 0,3 1-6 16,-3 1 6-16,0 1 0 0,-4 1-1 0,1-1 4 0,0 4-3 15,-3 0 3-15,5 1-4 0,-2 3-6 0,0-1 3 16,1 6 15-16,-1 0-8 0,0-1 5 0,-2 2-10 16,-1-2-37-16,1 2-140 0</inkml:trace>
  <inkml:trace contextRef="#ctx0" brushRef="#br0" timeOffset="115507.04">14473 5010 286 0,'1'-7'84'0,"1"-1"-35"0,5 2-42 0,-1 0-6 15,-2 1 0-15,3 1 7 0,-3-1-11 0,2 1 10 16,1 1-3-16,-1 1-7 0,3 0 8 0,-2 1-7 0,0 0-3 16,-4 0 7-16,-3 1-16 0,0 0 14 0,0 0 4 15,0 0-4-15,0 0 14 0,1 0-13 16,-1 0-1-16,0 0 32 0,0 0-19 0,0 0 24 15,0 0-12-15,-1 0-3 0,0 0 7 0,0 0-8 16,1 0-12-16,-3 0 14 0,1 0-15 0,-31-1 13 16,33 1-22-16,-1 0 1 0,-9 7 4 0,5-4-3 15,-1 4-11-15,-4-2 12 0,6 1-14 0,-4 1 13 16,4 0 2-16,2 3-7 0,-3-1 11 0,-1-2-13 16,-3 2 2-16,2 2 5 0,0 0-2 0,2 7 3 15,1 2 14-15,-4 1-10 0,-1 3 11 0,-4 0-13 16,-2 0-10-16,1 5 18 0,-1-1-11 0,-2 3 15 15,1 2-5-15,-1 0-6 0,-3 1 10 0,1-3-9 16,0-2-1-16,-1-1 2 0,-1-4-8 0,4 1 7 16,-3 0 17-16,4-2-10 0,1 0 11 15,-1-10-13-15,2 0-1 0,0-6 7 0,5-1-13 16,9-6 11-16,0 0-3 0,0 0-15 0,-7-6 2 16,7-3-14-16,2-3-48 0,9-2 30 0,-3-4-17 15,4-5 22-15,4 2-7 0,-2-4 3 0,4 0-5 16,-1 1 1-16,1-4-12 0,-1-1 28 0,1 1 3 15,1 1 10-15,-1 1 10 0,0 2 0 0,0 1 9 16,-2 5-5-16,-2-1 22 0,0 4 14 16,-3 2-12-16,2 1 12 15,-3 4-22-15,1 3-3 0,4 0 3 0,-6 3-6 0,2 2-21 0,-4 0 17 16,1 3-17-16,0 1 18 0,-1-1-1 0,6 5-6 16,-7-5 18-16,7 6-16 0,1 3-14 0,-5-3 26 15,2 4-24-15,2-1 26 0,-1 2-21 0,2 0 4 16,1 2 9-16,1 3-6 0,-1-2-7 0,1 1-5 15,3 0-92-15,0 0 28 0,3 2-289 0</inkml:trace>
  <inkml:trace contextRef="#ctx0" brushRef="#br0" timeOffset="171741.8">15220 12636 195 0,'-8'-4'32'0,"1"-3"-34"0,-1 1 0 0,3-1 15 0,1 4-2 0,2-1 16 31,-1 3-21-31,0-2 21 0,1 4-11 0,-2 3-18 16,2-4 10-16,2 0-16 0,0 0-7 0,0 0 19 16,0 1-13-16,0 0 15 0,-8 19-1 0,5-14-7 15,0-2 9-15,1-1-10 0,-1-1-2 0,1 2 12 16,0 2-9-16,0-1 10 0,1-1-13 0,1-4 10 0,0 0 4 15,0 0 1-15,0 1-8 0,0 0 45 0,-6 15-38 16,6-9 38-16,-1 0-35 0,1-1 17 0,0 3 19 16,0 4-13-16,0-1-2 0,1 2 3 0,0 0-9 15,0 1 8-15,0 3-5 0,2 1-17 0,-2 3 4 0,-1 2-11 16,1 0-17-16,0 3 16 0,1-3-7 0,0 3 11 16,1 3-5-16,-2 3-7 0,1 4 6 0,0 0-7 15,0-1-4-15,0 0 10 0,-1 1-9 0,0 2 11 16,0-1 2-16,0 3 3 0,1-1 2 0,-1 2-2 15,0 1-12-15,1 3 8 0,-1 0-6 0,3 1 8 0,-3 0-3 16,1 1-7-16,1 1 3 0,0 1-4 0,0-2 1 16,2 3 6-16,-3 1-10 0,1 1 9 0,0 2 7 15,-3 1-9-15,0-1 16 0,1 1-16 0,1 3 3 0,-2 1 16 16,1 1-7-16,-3 1 12 0,1 0 3 0,1 0-11 16,-1 1 5-16,1 0-8 0,0 3-3 0,-1-1 1 15,1 2-10-15,-2 0 8 0,2-4 3 0,0 0-12 16,0 0 13-16,2 3-15 0,-1-2 0 0,-1 4 12 15,0 1-8-15,0-4 13 0,0-2 0 0,1 3-2 16,-1-1 9-16,1-1-7 0,0 3-8 0,-1-2 14 0,1-2-11 16,-2 0 14-16,-1 1 0 0,1 2-18 0,-2 0 7 15,3 4-13-15,-1-6-8 0,0-1 13 0,-1 1-13 16,1 0 14-16,0 3-2 0,-2 1 0 0,1 0 3 16,0-5-6-16,1 1-10 0,-1 1 18 0,-1-4-2 0,1 4 7 15,1 0-14-15,-2-3 11 0,1 1-7 0,0-3 8 16,0-3-14-16,-2 2 9 0,2-1-9 0,0 1 10 15,-3 0 1-15,3-2-5 0,-2-3 8 0,1-3-10 16,1-2-9-16,-2-3 10 0,1 3-8 0,1-2 10 0,-2 3 7 16,2-4-13-16,1 0 7 0,-3-1-10 0,2-5 2 15,1-4 0-15,-1-2-7 0,-1 0 4 0,2 1 7 16,-1 4-6-16,1-2 17 0,0-3-17 0,0 1-4 0,-1-4 17 16,0-3-14-16,1 6 16 0,1-4-8 0,0-3 1 15,0 2 7-15,0-11-4 0,-1 2 4 0,1 0-23 16,2-3-11-16,-2-5-3 0,4 4-23 0,-3-9-23 15,1 1-11-15,2 5-8 0,-2-11-47 0,1 3-25 16</inkml:trace>
  <inkml:trace contextRef="#ctx0" brushRef="#br0" timeOffset="172793.08">14097 17551 254 0,'19'0'40'0,"-5"0"-1"0,0 0-9 0,-2 1-4 0,3 1-24 0,3 2 19 15,3 2 1-15,0-1 1 0,0 2-19 0,0-1 10 16,3 0-12-16,0 0 13 0,4 1 0 0,1 0-17 16,9-1 13-16,3-2-17 0,4 0-7 0,5-1 24 15,-1 0-16-15,-1 0 18 0,-2 1-9 0,-4 0-2 16,3 1 1-16,5-1-4 0,7 0-12 0,4-2 21 15,2 0-7-15,-2 1 11 0,-4 0-5 0,1 0 4 16,5-1 5-16,7-1-5 0,7-1-16 0,2-1 19 16,1 1-16-16,-5 0 19 0,-1 0-3 0,11-1-2 0,2-2 16 15,-4 2-16-15,2 0-9 0,-1 1 7 0,5 0-15 16,6-1 12-16,-3 0-6 0,-1 1 6 0,1 0 1 0,3 0-2 16,1 0-20-16,-2-2 20 0,-2 0-9 0,7 1 14 15,2-1-3-15,5 0-7 0,-2 1 10 0,1-2-11 16,-1 0-10-16,1-1 23 0,-2 0-16 0,3-1 20 15,3 1-4-15,0 0-15 0,3 0 9 0,-5 1-12 16,0-1-2-16,1 0 13 0,-3-2-14 0,2 2 14 0,0-1-6 16,0 1-3-16,0 2 13 0,0-3-10 0,-4 2-4 15,1 0 23-15,-5 0-12 0,-9 1 20 0,7 2 7 0,1 0-10 16,1-1 4-16,4 1-10 0,-9 1-15 0,0 1 9 16,-1 1-8-16,-5-1 9 0,-2 1-5 0,-5 0-7 15,5 0 7-15,1-1-7 0,1 0-4 0,-4 1 7 16,-7-1-8-16,1 1 9 0,2-2 5 0,0 0-10 15,-3 0 9-15,-6 0-10 0,-4 1-6 0,7 1 11 16,3-2-10-16,1-1 10 0,-3-1 3 0,-7 0-5 16,-3 2 8-16,0 0-8 0,1 0 6 0,3-1 6 15,-2 0-2-15,-7-1 3 0,-4 2 0 0,2-1 2 0,-3 3-1 16,7-2 0-16,3-1-19 0,-3 0 8 0,-1 0 0 16,-8 0 3-16,0 1-5 0,-2 0 0 0,5-1 1 15,2 0-1-15,0-2-5 0,-3 0 4 0,-2-2-8 0,-5 1 8 16,-5 0 1-16,2 0 3 0,3 0 2 0,6 0-3 15,4-2-16-15,-1 1 15 0,-6-1-9 0,-8-1 13 16,-3 1-5-16,1 2 0 0,-3 0 8 0,-1 1-7 16,3 0-5-16,1 0 19 0,-3-2-12 0,3 2 17 15,-4-1-1-15,-4 0-19 0,0 1 9 0,-3 1-14 0,-4 0 0 16,0 2 9-16,-2 0-12 0,-3 0 11 0,3 1-5 16,1-1 0-16,-2 0 6 0,-1 2-7 0,2-2-11 0,0-1 8 15,8 0-13-15,1 0 11 0,-2 0-3 0,-1 0-9 16,-2 0 13-16,-4 0-14 0,0 0 3 0,-3 0 14 31,1 0-5-31,-4 0 7 0,4 1 2 0,-1 0-3 16,-4-1-2-16,3 1-3 0,-2-1-15 0,0 0 3 15,1 0-17-15,-3 0 10 0,-2 1-24 0,2 0-26 16,-2-1-9-16,3 1-14 0,-1-1-70 0</inkml:trace>
  <inkml:trace contextRef="#ctx0" brushRef="#br0" timeOffset="173319.96">24150 17155 1270 0,'-13'-18'76'0,"2"1"-51"0,0 2-1 0,0 2-16 0,0 3-13 0,5 6 7 16,2 2-5-16,4 2 6 0,0 0-3 0,0 0 3 0,0 0-4 16,0 0 1-16,0 0-13 0,0 0 3 0,12 1 0 15,-4 3 1-15,5 1-8 0,0 0-18 0,1 2 0 16,5 1-8-16,1-1-3 0,2 2 26 0,0-3-7 0,3 1 14 15,2 0 6-15,-3 1 3 0,-1 2 3 0,1-1-4 16,-1 2-4-16,0 0 10 0,-1 1-9 0,-1 1 8 16,4 0-2-16,-1 1 2 0,0 0 7 0,0-1-7 15,-2 0-10-15,0 1 10 0,-3-2-14 0,1 2 14 16,-4-1-1-16,3 2-2 0,-1 0 8 0,-2-1-8 0,1 4-13 16,-5 0 22-16,0 0-14 0,-3 0 14 0,0-1-10 15,-5-1-2-15,0 2 10 0,0-1-9 0,-4 2-7 0,0-2 16 16,0 0-6-16,-4 1 10 15,0-1-5-15,-4 1 0 0,-1 2 5 0,-1 0-3 0,-4 2-5 0,-1-1 16 16,-4-1-12-16,2-1 17 0,-7 6-1 0,3-6-9 16,1 1 7-16,-4 6-11 0,0-2-10 0,-2 4 12 15,-3-1-9-15,1-2 11 0,-1 1-2 0,2 1-38 16,0 1-37-16,-5 1-6 0,1 0-135 0</inkml:trace>
  <inkml:trace contextRef="#ctx0" brushRef="#br0" timeOffset="174688.34">15201 12405 250 0,'-4'-1'-13'0,"0"-1"14"0,0 1 26 0,1 0-5 0,0 1-14 0,1 0 14 0,2 0-21 0,0 0 20 16,0 0-12-16,0 0-3 0,0 0 18 0,0 0-15 15,0 0 12-15,0 0 7 0,0 0-10 0,0 0 12 16,0 0 4-16,0-1 1 0,1 0 5 0,0 0-6 15,0 0-9-15,0 0 5 0,0 0-9 0,1 0 8 16,-2 0-6-16,1 0-10 0,0 0 5 0,0 0-8 16,0 0-13-16,0 0 21 0,0 1-6 0,1 0 14 15,7 3 5-15,-9 5-9 0,-3 1 1 0,0 3-7 0,-2 3-19 16,0 1 14-16,0 0-9 0,-1 2 12 0,0 0-9 16,-2 0-4-16,-1 5 8 0,-2-3-8 0,1 4-1 15,0 1 10-15,0 0-12 0,-2-1 12 0,0-3 2 0,1 0-8 16,0-1 7-16,1-4-8 0,0 0 7 0,2-5-8 15,-3-1-2-15,3-2-2 0,4-1 1 0,0-3 3 16,6-1 7-16,-2-3-7 0,0 0-9 16,0 0-6-16,4-5-9 0,-2-2 4 0,2-1-5 0,2-3-13 15,-2-1 5-15,4-3-10 0,1-1-2 0,1-3 14 16,1-2-3-16,-2-3 7 0,2 0 18 0,1-1 4 16,-1 2 9-16,3 0-6 0,-3 2-2 0,4-1 26 15,-3 4 0-15,2 1 11 0,1 0 9 0,-2 3 4 0,-1 0 0 16,0 4 0-16,1 2-17 0,-1 3 10 0,2 3-20 15,-3 2 17-15,0 1-23 0,2 4 0 0,-1 4 7 16,0 2-7-16,4 2-2 0,-2 2-4 0,2 2-7 0,3 1 5 16,2 2 2-16,-2-3 4 0,3 0 49 0,-2 3-35 15,-1-1-24-15,0-1-34 0,3 3-91 0,-2-4 49 16,0 1-132-16</inkml:trace>
  <inkml:trace contextRef="#ctx0" brushRef="#br0" timeOffset="-174709.65">7008 8849 348 0,'-7'-13'52'0,"9"0"23"0,3-1 34 0,4-1-79 0,-4 0-11 0,8 2 2 0,-1-3-18 16,2 2 14-16,2-2-8 0,4-1-6 0,-2-1 8 16,-1-2-10-16,3 5-13 0,0 0 15 0,1-1-9 0,0 2 11 15,-2-2-9-15,0 0 6 0,2 1 5 0,0 0-1 16,0 0-6-16,3 1 23 0,2 2-13 0,-1 2 18 15,4-1 4-15,-5 2-9 0,2-1 5 0,0 2-9 16,-3 2-16-16,-1 0 17 0,-2 2-14 16,-4 1 14-16,0 1-6 0,-2 2-7 0,1 0 9 0,-1 0-11 0,1 2-1 15,-3 1 10-15,-2-2-10 0,-2 1 11 0,-1-1-1 16,-3 0-6-16,1 1 11 0,-1-1-10 0,0 1-6 0,-1 0 18 16,-1 0-6-16,-1 1 11 0,-1-3-8 0,0 0 9 15,0 0-6-15,0 0 6 0,0 1-18 0,-1-1 10 16,0 0-6-16,0 0 7 0,1 0-12 0,-2 0-4 15,1 0-3-15,0 0 2 0,0 0 4 0,0 0-18 16,-1 0-4-16,1 0-7 0,-2-1-10 0,-28-9-23 16,31 10-5-16,0 0-12 0,-1 0-42 0,0-1-56 0</inkml:trace>
  <inkml:trace contextRef="#ctx0" brushRef="#br0" timeOffset="-173068.15">7994 7963 127 0,'-5'-3'157'0,"3"0"-73"0,-4 0-49 0,4 1 21 0,-3-1-19 0,2 1-16 0,-1 0 3 0,1 0-12 15,-1-1-11-15,-1-1 1 0,1 1-4 0,1 0 1 16,1-1-1-16,-2 0 4 0,0 0 8 0,1 1-7 16,-1-1-14-16,1 3 18 0,-1-2-16 0,-3 0 17 0,2 2-3 15,-6-1-5-15,2 1 14 0,2 1-12 0,2 0 1 16,-1 2 2-16,-1-1-8 0,3 2 10 0,-3 1 19 0,-2-1-14 16,3 2 17-16,-4-1-19 0,4 1 4 0,3 1 18 15,-5 0-10-15,4 2 14 0,-3 1-11 0,5 1-6 16,-1 0-1-16,-4-1 0 0,6 2 7 0,-5 0-5 15,5 2 0-15,0 1-3 0,1 3-6 0,0-2 5 16,-1-1 1-16,1 1 0 0,0 0-11 0,-2-1 5 16,2 3-11-16,2 3 10 0,-1 0 5 0,0 0-6 0,1 0 12 15,0 0-15-15,0-3-17 0,3 0 24 0,-1-1-19 16,-1-2 22-16,3-3-9 0,-2 0-3 0,6 0 10 16,-6-4-10-16,2 0 2 0,4-3 3 0,-4-1-8 0,2-3 7 15,-2 0 2-15,2 0-4 0,-1-4 6 0,4-1-5 16,-2-1 9-16,1-3-12 0,4 0 0 0,-4-3-4 15,3 1 8-15,-1 0-5 0,-3-2 6 0,1 0-7 16,-2-3-4-16,0 0 9 0,0-1-9 0,-2 1 9 16,1 4-4-16,-1-2-3 0,-1 1 11 0,0 1-10 15,-1-2-1-15,-2 3 2 0,2 0-5 0,-1 2 5 0,-1 1 7 16,1 1-13-16,-2 4 8 0,0-1-10 0,1 2 4 16,-2 2 2-16,0 0-6 0,0 0 6 0,0 0 3 15,0 0-5-15,0 0 8 0,0 0-10 0,0 0-11 0,0 0 23 16,0 0-16-16,0 0 20 0,0 0-2 0,0 1-11 15,0 0 9-15,0 0-13 0,0 0-3 0,0 23 16 16,-1-18-8-16,1-1 12 0,0-1-4 0,0 0 0 16,0 0 4-16,0 0-3 0,0-4 7 0,0 0-16 15,6 12 0-15,-3-8-6 0,1 2 9 0,0 1-5 16,1-7 7-16,2 4-7 0,-3-4-1 0,2 1 12 0,1 2-16 16,1-4 15-16,0 1-3 0,-1-1 0 0,2-1 12 15,-3-1-12-15,0 2-8 0,3-1 7 0,-2-3-7 16,0 1 10-16,0-1 5 0,1-3-5 0,0 3 5 0,0-3-7 15,-3 0-10-15,-1 0 12 0,-1-1-7 0,-2 0 11 16,-1 0 0-16,0-2-4 0,3 1 8 0,-2 0-8 16,0-3-12-16,0 2 15 0,-2 0-13 0,-1-1 15 15,-4-1-4-15,2 1-5 0,0 2 5 0,2 1-5 16,2 2-1-16,-3 1-4 0,2 1-5 0,0 2 1 0,-2 1 9 16,3 2-2-1,0 0 5-15,0 0-6 0,0 0 6 0,-3 7-12 0,7 1 5 0,3-1-9 0,-5 2 7 16,1 2 0-16,-3 0 3 0,0 1-1 0,3 2-4 0,-2-1 5 15,4-1-8-15,-1 2 7 0,-3-3 3 0,5 3-3 16,2 1 8-16,-7-2-9 0,7 3-14 0,-3 0 22 16,-2 0-15-16,4 2 18 0,-6-1-14 0,0 4 9 15,1-3-1-15,0 5 3 0,9-2-12 0,-11-3 8 16,5 3-4-16,-2-4 6 0,-6 1 3 0,6-2-2 0,-1-1 7 31,-2 0-8-31,0-2-8 0,1-1 9 0,-3-2-4 16,2-4 8-16,1-1-2 0,2-3-7 0,0 0 2 15,-3-2-1-15,0 0 6 0,8-4 4 0,-6-1-5 16,5-4 4-16,-3 0-4 0,0-3-7 0,-1-2 0 0,3-1-4 16,-4-3-8-16,4-2 12 0,-2-2-9 0,4 0 10 15,-3-2 1-15,4 2-6 0,1-2 10 0,-6 1-11 16,1 3 6-16,3-2 1 0,-2 0-5 0,2 3 5 16,-1 2 3-16,-4 0-4 0,2 2 5 0,-4-3-5 0,6-1 9 15,-2 2-13-15,-1 0 4 0,1 2-7 0,-2-1 7 16,-3 1 3-16,0 0 0 0,0 2 0 0,0 0-5 0,-3 1 6 15,2 1-8-15,-2 0 8 0,1 2 3 0,-2 1-1 16,1 1 5-16,-5 1-8 0,3 2-4 0,1 0 6 16,4 4 4-16,0 0 0 0,-13-11-4 0,9 9-6 15,-3 2-2-15,6 2 0 0,-4 1-8 0,-1-3 13 16,3 1-6-16,-3-1 9 0,3 3-7 0,-1 1-4 16,0 0 4-16,-3 0-4 0,0 0-11 0,4 3 20 15,0-1-11-15,3 0 16 0,-1 1-5 0,2 0-8 16,3 1 8-16,-2-1-8 0,3 2-1 0,-5-2 8 0,0 0-9 15,1 1 10-15,3-1 0 0,3 2-4 0,-2 1 3 16,2-2-4-16,0 2 0 0,1-2-1 16,1 1 5-16,-1 0-3 0,0 0 1 0,0 0 1 0,-1-2-2 15,-3 0 3-15,4 0 4 0,-1-1-10 0,1 0 4 0,2-2-6 16,-2-1 14-16,-1 1-4 0,0-2 2 0,-3 0-4 16,1-2-6-16,0 0 11 0,0-1-4 0,0-2 8 15,-1 2 3-15,2-4-10 0,0 2 6 0,-2-3-9 16,2-1-6-16,-4-2 15 0,1-1-6 0,1-1 11 15,0-1-10-15,0 0-5 0,-1 0 4 0,2 0-4 16,-3-2 8-16,1 1-8 0,0-1-5 0,-1 1 2 0,-1-2 12 16,1 2-11-16,0 0 10 0,-1-1-12 0,-1 2 1 15,0-1 10-15,-3-1-2 0,0 3 5 0,0 0-7 16,-2 2-4-16,2 1-4 0,-1 0 3 0,1-2 5 0,-2 0-3 16,1 2 6-16,-1-2-6 0,0 2 2 0,0-3 3 15,0 1-5-15,-2 0 3 0,2 0-12 0,0 2 13 16,-2-4-5-16,2 0 8 0,-1-1-4 0,-1-3-3 15,3 3 1-15,-3-1-1 0,2 3 6 0,3 2-13 16,1 2 7-16,1 2-12 0,1 2-2 0,-1 3-4 16,0 0-2-16,0 0 1 0,7 1-3 0,-3 5 22 0,1 3-12 15,2 0 14-15,-3 1 1 0,2 2-78 0,1-1-51 16,0 1-16-16,2-1-180 0</inkml:trace>
  <inkml:trace contextRef="#ctx0" brushRef="#br0" timeOffset="-171936.34">8390 8108 837 0,'-6'0'137'0,"0"2"-127"0,0-1 1 0,0 2-11 0,5 1-15 0,0 1 15 0,-2 1-6 16,1-1 9-16,1-2-3 0,0 2-2 0,0-1 3 15,-2-1-3-15,3-3-18 0,0 0 28 0,0 0-16 16,0 1 22-16,0-1-5 0,0 0-4 0,0 0 6 0,0 0-8 16,1-4-6-16,2-2 17 0,-2 3-9 0,1-1 15 15,-1-2 5-15,-2-2-10 0,1 2 9 0,1-2-14 16,-2 1-15-16,1 1 16 0,-1-4-12 0,1 0 15 15,0 1 0-15,1-4-8 0,-2-3 11 0,-1 1-12 16,-7-3 0-16,-2-2 16 0,0 0 1 0,-4-5 7 0,8 2 5 16,-4-1-8-16,1-5 7 0,4 1-7 0,-8-3-5 0,3 0 18 15,0 0-25-15,-3 1 25 0,3 0-12 0,-2-1-3 16,2 0 6-16,-3 0-11 0,3 1-23 0,0 3 10 16,2 1-1-16,2 4 8 0,-1-1 2 0,3 5-13 15,-1 5-3-15,4 2-2 0,1 3-8 0,1 4 10 16,0 4-12-16,0 0 10 0,0 0-12 0,0 0-9 15,0 0 13-15,11 3-10 0,-7 4 26 0,1 2-8 0,1 2 3 16,1 3-6-16,-1 2 6 0,5 5-1 0,-3 0 4 16,3 2-4-16,0 1-6 0,0 3 11 0,6 0-7 15,-1 0 9-15,0-1-2 16,0 2-3-16,-3 1 7 0,-1 0-7 0,1 5-1 0,4-3 8 0,-2-4-2 0,1 2 6 16,0-6-6-16,-5-2 2 0,2-1-6 0,-1-3 5 15,-1 0-6-15,-3-3 7 0,2-2 1 0,-1-3 2 16,-1 0 1-16,0-4-3 15,1 1 2-15,-2-5-1 0,0-1 0 0,0-2 14 0,-1-4-10 0,2-3 13 16,-1-1-7-16,0-3-10 0,0-1 5 0,1-3-6 0,-1-1 7 16,-3-2-16-16,1-1 0 0,-1-3-4 0,-1-2 16 15,-2 1-10-15,0 0 10 0,-1 1-12 0,0-2-6 16,0 4 14-16,-2 0-14 0,2 3 13 0,-4 3-7 0,1-1 0 16,1 5 9-16,-1 3-8 0,1 1 6 0,0 4-7 15,-2-1-6-15,0 3 2 0,1 0-4 0,-2 2 7 16,1 1 1-16,0 2 0 0,-3 1-7 0,0 1 6 15,-1 0 1-15,1 2 2 0,1-1-2 0,-1 2 0 16,-1 0 0-16,0-3 3 0,1 1 11 0,1-1-16 16,0 0 2-16,0-1-5 0,1 0 9 0,2 0-4 0,2 0 0 31,-4-3-2-31,3 4-5 0,-1-4 7 0,-1-1-5 16,4 0 6-16,0 0-4 0,0 0-2 0,0 1 5 15,0 0-4-15,0 0-7 0,1 0 11 0,15 14-7 0,-8-10 10 16,2 3 8-16,2-2-11 0,-3-1 6 0,1 1-10 15,1 2 1-15,2 2 3 0,-2-1 1 0,2 2 1 16,-4-6 2-16,1 1 1 0,2 3-4 0,-3-4 3 16,-3 3-4-16,1-4 5 0,-2-1-2 0,1-1 4 15,0-1 9-15,-2 0-3 0,-2-3 2 0,0 2-5 16,2-2-11-16,-2-2-26 0,0 0-26 0,2-7 2 0,-3 0-64 16,1-3-90-16,0-1-70 0</inkml:trace>
  <inkml:trace contextRef="#ctx0" brushRef="#br0" timeOffset="-171696.75">8451 7476 1275 0,'-12'-8'16'0,"0"2"4"0,4 1-11 0,0 2 7 0,2 3-17 0,-1 0 1 0,1 0 2 16,3 1-1-16,-1-1-16 0,4 0-22 0,0 0-13 0,0 0 1 15,0 0 0-15,-1 0 31 0,0 0 2 0,0 0 6 16,0 0 3-16,1 0 3 0,-2 0-3 0,1 0 1 16,0 0 6-16,0 1-14 0,0 0 12 0,1 0-16 15,0 0 7-15,2 14-25 0,6-10-95 0,1-2 19 16,4 2-307-16</inkml:trace>
  <inkml:trace contextRef="#ctx0" brushRef="#br0" timeOffset="-171219.29">8666 7757 1189 0,'-5'-7'190'0,"5"4"-133"0,0 0 5 16,0 3-47-16,0 0-41 0,0 3 15 0,0 1 3 0,4 2 4 15,2-4-5-15,-6-2-92 0,0 0-37 0,1 0-12 16,8 0-60-16,-5-2 98 0,-2-3 38 0,-3-4 7 15,-3 1 65-15,1-1 21 0,-4-4-7 0,4 3 18 16,3-2 24-16,-4-1 14 0,1 1 6 0,-1-2-2 16,-1 1-27-16,5 0-15 0,0 1-10 0,1 3 3 15,2 0-15-15,1 0-5 0,1 3-4 0,2 0-1 0,0 1-13 16,2 4 16-16,2 1-8 0,-3 0 9 0,2 5-9 16,-1-1 4-16,-4 0 5 0,2 1-2 0,3 0-2 15,-3 0 4-15,4 0-6 0,-2 0 5 0,-6-2 8 0,5-2-6 16,-1 0 12-16,-4-1-11 0,-3 0 5 0,0 0 39 15,0 0-4-15,0 0 16 0,0 0-8 0,8-9-27 16,-6 2-1-16,-2-1-8 0,0-1-13 0,0-3 8 16,0-1-3-16,2 0 5 0,0-2-7 0,-2 0-5 15,2 0-7-15,-1 1 4 0,5 1-4 0,3 3 3 16,-2 0 1-16,1 4-2 0,-2 2 2 0,1 2 2 16,-2 3 0-16,2 3 0 0,1 1-6 0,-1 1 10 0,0 0-5 15,-2 0 5-15,2 0 3 0,1 3-3 0,1-2 8 16,-1-2-8-16,0-1-4 0,0-1 12 0,-2-1-9 15,0-1 12-15,-2-1 2 0,0-1-15 0,-1-2-8 16,2 0-8-16,-3-3-58 0,1-1-39 0,1-3-47 31,-3-2 7-31,0 2-83 0</inkml:trace>
  <inkml:trace contextRef="#ctx0" brushRef="#br0" timeOffset="-170504.52">8937 7254 268 0,'-4'-18'188'0,"-1"4"-7"0,2 7-14 0,2 4 13 16,-2-1-46-16,2 2-51 0,1 2-17 0,0 0-5 15,0 0-39-15,0 0-22 0,4 2 1 0,-1 0-4 16,2 5 0-16,3-1 6 0,-2 0-3 0,2 5 2 16,-1-1-12-16,0 0 17 0,0 0-13 0,2 0 15 15,-2 0-8-15,0 0-1 0,-1 2 7 0,-1-1-7 0,1 2-1 16,-1-1 5-16,-1-1-4 0,-1 0 4 0,-2-3-1 0,1 1 6 16,-1-2 3-16,-1 1-3 0,-1-2-10 0,-2 3 14 15,0-1-7-15,2 0 11 0,-2 1-11 0,-2 0-3 16,1 3 2-16,-6 0-4 0,1 3-12 0,0 1 17 15,-1 1-12-15,2 1 15 0,0 2-9 0,0-2 8 16,1-1 3-16,1-1 1 0,2-1-13 0,1-2 5 16,0-1-4-16,2-2 5 0,1 2 0 0,1-7-1 15,1 2 7-15,2-4-5 0,0-3 17 0,3 2-11 0,1-5 7 16,0-6-9-16,3 2-3 0,2-5 3 0,0 0-9 16,2-2 8-16,-3-2-9 0,0-4-15 0,1-1 3 15,-1-2-7-15,0-1 7 0,1-1-8 0,-1 1-3 16,0-2 0-16,-4-1-5 0,0-1 17 0,-1-1-4 0,-2 1 8 15,4 4 7-15,-2 3-5 0,1-1 6 0,-2 9-7 16,0 3 6-16,0 3 0 0,-1 5 0 0,-2 1 0 16,0 1 11-16,2 3 1 0,-2 2 8 0,3 2-7 15,1 1-8-15,-3 0 9 0,0-1-5 0,-1 3 9 16,-3-5-7-16,2 2-6 0,1 3 0 0,-2-2-3 16,3 1-4-16,0-1 7 0,-4-5 1 0,3 3 3 0,2-3-3 15,-4 2-1-15,-1-5-7 0,0 0 3 0,0 1-8 16,0 0 16-16,1 0-6 0,11 9 11 0,-6-8-2 0,-1 0-11 15,-4-2 12-15,0-1-12 0,0-1 10 0,0-5-4 16,4 7-7-16,-2-3 4 0,2 3-4 0,-1 1-4 16,0 0 0-16,-4-1-1 0,0 0 7 0,0 0-13 15,9 5 16-15,-2-1-15 0,-3 3 17 0,1-3-2 16,0 3-4-16,0 0 3 0,0-3 2 0,-3 2-6 16,0-2 3-16,-1-1-2 0,2 1 6 0,-3 1-3 15,0-1 2-15,-2 0-2 0,0-1-5 0,0 0 9 16,0-1-5-16,-2-1 10 0,1-1 10 0,-1 0-15 0,2 0 11 15,-1-1-12-15,-1 1 16 0,1-4-18 0,-1-3 4 16,2 0-7-16,-1-2 10 0,0-5-6 0,3-2-3 16,0-4 0-16,0-5 3 0,0-3-8 0,1-2 8 15,-1-1-7-15,2 0 7 0,2-1-6 0,2-2-2 0,1 0-2 16,-2-1-6-16,1 4 13 0,-1 0-1 0,0 3 6 16,-1 2-8-16,0 2-6 0,1 2 3 0,-2 3-2 15,2 3 2-15,-2 4 3 0,1 6-7 0,-3 2 5 16,3 1-23-16,0 2-58 0,-2-1-19 0,4 4-13 15,-3 1-62-15,1-2-74 0,-1 4-83 0</inkml:trace>
  <inkml:trace contextRef="#ctx0" brushRef="#br0" timeOffset="-170217.14">8034 7714 1185 0,'-7'-15'52'0,"0"1"69"0,6 1-128 0,1 1-2 0,6 1 4 0,6 0-2 16,1-1 1-16,6-3-25 0,3-3-40 0,4-5 7 16,0-2-104-16,3-3-38 0,3-1-36 0</inkml:trace>
  <inkml:trace contextRef="#ctx0" brushRef="#br0" timeOffset="-153628.46">14507 6386 299 0,'-4'-4'111'0,"3"0"-17"0,1-1-30 0,4 1 2 0,-4 0-26 0,2 1-22 0,-1-4 8 0,-1 4-14 15,1-2-7-15,-1 2 9 0,7 1-8 0,-1 0 11 0,-1 0 13 16,2-1-18-16,-7-2 16 0,4 0-18 0,-3 1 3 16,0 0 10-16,5 2-17 0,-3 1 16 0,2 0-11 0,-5 1-4 15,2 1 3-15,0 0-6 0,2 1-12 0,-2-2 11 16,-2 0-5-16,0 0 6 0,6 1 1 0,-2 1 4 15,2 0 4-15,-1 2-3 0,-2-3-13 0,5 3 19 16,-4 0-8-16,5-1 15 0,1-1-4 0,-1 0-9 16,2 1 9-16,0-4-10 0,2 2-8 0,2-2 11 15,-1 1-16-15,2 1 16 0,0-1-8 0,2 0 3 16,-1-1 7-16,1-1-6 0,1-2-8 0,4-1 11 0,0 1-9 16,3 0 11-16,-2 1-1 0,3-1-6 0,3-1 6 15,-3 1-7-15,3-1 0 0,-10-1-2 0,-3 2-4 16,1 0 3-16,-5 0 7 0,-3 2-10 0,-1 0 6 0,-4 1-8 15,-1-1-7-15,-4 2 18 0,0 0-19 0,0 0 17 16,-8-1-12-16,0 0-2 0,-2 1 10 0,-2 0-8 16,-5 0 3-16,1 2 1 0,-1 1-3 0,-5-2 3 15,1 3-4-15,-6 0 0 0,3 0 5 0,1 1-5 16,1-1-9-16,-3 1 15 0,-2 0-13 0,1 1 13 16,1 1-7-16,1 1-2 0,3-1 12 0,-1-2-9 0,0 1 1 15,0-3 12-15,2 3-9 0,3 1 12 0,1-1 2 16,0 3-6-16,2-6 7 0,3 1-9 0,-1-2-3 0,7 2 12 15,5-4-17-15,0 0 14 0,0 0 1 0,-4 4 0 16,7-3 17-16,9 0-14 0,-1 1 6 0,1-4-14 16,4 1-7-16,-1-4 1 0,2 0 9 0,3-1-9 15,-1-2 11-15,4 2-13 0,-1-1-7 0,0 0 16 16,4-1-14-16,3 1 16 0,-4-1-8 0,2 0-1 16,-2 0 6-16,-2 0-6 0,1 2-5 0,0 2 6 15,1 0 0-15,-6 1 4 0,3 0 3 0,-6 0-26 0,0 0-16 16,-3 2-7-16,-1 1-68 0,-2 0-68 0,-1 0-78 15</inkml:trace>
  <inkml:trace contextRef="#ctx0" brushRef="#br0" timeOffset="-152753.25">12903 7300 831 0,'0'-11'137'0,"1"2"-119"0,1 2 2 0,2 2-8 0,-1 1 5 0,1 2-27 0,0 2 7 15,0 1-17-15,1 3 0 0,1-1 19 0,-2 1-6 16,1 0 10-16,-1 0 0 0,-1 3-4 0,0-3 1 15,1 2-4-15,-1 1-27 0,3 1 24 0,-3 3-20 16,3 1 24-16,-2 1 4 0,1-2-6 16,3 4 14-16,-3 1-14 0,2 0 3 0,-3 6 9 0,1-3-16 0,2 4 14 15,-3 2-4-15,4 0-4 0,-4 2 17 0,-2 3-16 16,3-2-13-16,-4 0 21 0,3 1-18 0,-3 1 21 16,-1 0-3-16,0 1-3 0,0-1 4 0,3-1-7 15,-3-3-7-15,0-1 15 0,0-3-9 0,-1-2 11 16,1-2 3-16,-1 0-2 0,-1 0 12 0,0-5-11 15,2 0 1-15,0-1 6 0,3-5-12 0,-3 1 11 0,0-2-3 16,0-3 7-16,1 0 8 0,-1-3-4 0,0-2 2 16,2 0 10-16,-2-2-12 0,1-2 13 0,2-1-13 0,-2-3-14 15,-1-2 6-15,0 0-11 0,3-2-7 0,3-1 12 16,-5 0-9-16,2-3 11 0,2 2-11 0,-4-3-6 16,5 0 4-16,-4-1-5 0,1 0 1 0,0 2 3 15,1-1-4-15,2 2 5 0,0 2 0 0,0 0-3 16,0 2-1-16,4 3-2 0,-4 2-16 0,3 3 17 15,-1 1-12-15,-2-2 13 16,4 5-10-16,-2 1 0 0,5 0 7 0,-3 4-6 0,-1-4-6 0,5 1 11 0,-5 2-4 16,2 4 7-16,3 2-1 0,-4 3-1 0,0 2 4 15,0 2-3-15,-2 1-14 0,-1 2 26 0,1-2-19 16,-1 2 24-16,-1-2 0 0,0 1-12 16,-1 3 14-16,-1-3-16 0,-1 1-5 0,-1-1 13 0,-1-2-6 0,-1 0 10 15,0-2 0-15,0-1-1 0,-2-1 3 0,1 0-4 16,0-3 3-16,0-2 7 0,0-2-8 0,1-5 2 15,0 0-52-15,0 0-118 0,0 0-101 0</inkml:trace>
  <inkml:trace contextRef="#ctx0" brushRef="#br0" timeOffset="-151991.9">13381 7670 49 0,'0'-3'17'0,"0"3"19"0,0 0-4 0,0 0-18 0,0 0 10 16,0 0-11-16,0 0 5 0,0 0 6 0,0 0-10 0,0 0 13 15,1 2 3-15,0-1 8 0,0-1 10 0,0 1-4 16,1-1 5-16,-1 0 13 0,-1 0-9 0,1 0 11 16,0 1-14-16,0-1-11 0,0 0 3 0,0 0-7 15,1 0-15-15,-1 0-4 0,-1 0-13 0,1 1 9 16,1 0 3-16,0-1-16 0,1 1 10 0,-2 0-14 16,24 12-4-16,-23-7 23 0,0-1-14 0,1-1 17 15,-1 2-4-15,1 1-5 0,0 4 15 0,-2-1-14 0,0-1-6 16,2-1 16-16,1 3-13 0,-1 1 17 0,-1-2-7 15,2 1-3-15,-3-1 7 0,0-2-6 0,4 4-3 16,-5-1 11-16,4 1-18 0,0 3 17 16,-3-3-7-16,2 0-7 0,1-3 9 0,-3-1-11 0,3-1-4 0,0 0 14 15,-3 0-6-15,5-1 10 0,-5-1-1 0,4-2-5 16,0 0 10-16,2-1-6 0,-3-1 14 0,2-2-10 16,1-2-2-16,-3-2 0 0,3-1 5 0,1 0-10 15,0-1 9-15,0-1-11 0,-2-2 2 0,0 0-11 16,-3-2-3-16,4-1-1 0,1-3 1 0,-3-1-4 15,2 0 2-15,-4 1-3 0,1 2-6 0,0 4 11 16,-2-1-11-16,3 1 11 0,0 6 0 0,-3-3-3 0,1 5 10 16,-2 1-9-16,-1-2-12 0,0 3 1 0,0 0-9 15,-3 12 10-15,2-3 8 0,1 4-2 0,-3-2 7 16,3 0-6-16,-2 0-7 0,0 0 16 0,0 0-6 0,0 1 10 16,1 1-1-16,1-2-3 0,1 0 5 0,0 0-6 15,-1-2 3-15,0-2 2 0,1 1 0 0,1-2 0 16,3 0-7-16,-2-1 10 0,1-2-2 0,3-1 7 15,-7 0-7-15,8-1 16 0,-3-2-10 0,3-2 13 16,5-2-11-16,-4 0-1 0,3-2 2 0,-2-3-2 16,-2-1 6-16,-1-5-21 0,1 0 5 0,-1-4-8 0,0-2 2 15,-2 0 4-15,-1 0-3 0,0-4 4 0,-3 6-15 16,0 0 13-16,-1 1-3 0,0 2 8 0,0 1-6 16,-2 4-2-16,-1-1-2 0,1 5 1 0,-1-2 10 0,-2 4-10 15,2 3 1-15,-3 0-6 0,1 3 4 0,0 0-3 16,1 2 5-16,-1 3-5 0,1-1 3 0,-1 0-123 15,1 3-82-15,0-1-18 0,0 1-261 0</inkml:trace>
  <inkml:trace contextRef="#ctx0" brushRef="#br0" timeOffset="-148069.28">21323 12549 384 0,'-2'-14'58'0,"1"1"27"0,-1 2 35 0,2-2-98 0,0 4 13 0,2 1-28 15,-1 2 11-15,-1 0-18 0,0 0-8 0,3 2 15 16,-2-1-9-16,0 1 12 0,0 2-8 0,-1 2-3 16,0 0 3-16,0 0-4 0,0 0-5 0,0 0 7 15,0 0-8-15,0 0 8 0,0 0-7 0,0-1 15 16,0 1 5-16,0 0 1 0,0 0-8 0,0 0 6 0,0 0-11 16,0 0 11-16,0 0 6 0,-2 7-3 0,0 1 5 15,0 1-6-15,-1 2-8 0,0-2 2 0,0 2-6 16,0 1 4-16,1 4 4 0,-1-5-14 0,-1 5 12 0,1 0-13 15,-1-1-3-15,2 5 20 0,0 0-17 0,1 1 19 16,1-1-1-16,-1 1-2 0,1 0 11 0,0 3-11 16,0 0-4-16,0 0 2 0,1 1-7 0,-1 1 7 15,2-1-4-15,0-1 2 0,2-2 6 0,-4 0-5 16,2-4-11-16,1 1 14 0,0-3-13 0,-1-1 13 0,2 2-1 16,0-2 0-16,0-3 10 0,3 0-8 0,-2-5-3 15,0-3 8-15,3 2-8 0,-1-2 10 0,1-1 6 0,2-1 4 16,0 0 7-16,-1-5-6 0,-1 2-9 0,4-4 5 15,-3 0-8-15,3-1 8 0,2-3-8 0,-6-1-5 16,6 1-2-16,-2-2 0 0,-7 3-4 0,7-1-11 16,-3-4-18-16,-1 4 4 0,3-1-24 0,-3 2-24 15,-5-1 3-15,3 1-17 0,-1 0-27 0,-5 0-8 16,3 0-35-16,-3 0 9 0,0-1-80 0</inkml:trace>
  <inkml:trace contextRef="#ctx0" brushRef="#br0" timeOffset="-147846.25">21128 12859 867 0,'-7'-7'46'0,"-5"0"-4"0,9 1 23 0,-3 3-38 0,-2 1-7 0,10 2-11 0,-1 0-34 16,6 2 29-16,6 0-5 0,3 1 13 0,1 0-3 15,3-2 4-15,2 0 1 0,1-1-1 0,2-1-13 16,1-3 6-16,1-1-10 0,2-1 8 0,0-2-4 0,2 0-1 15,-3-1 4-15,2 1-5 0,1-1-12 0,2 2-25 32,9 0-28-32,-1 0 5 0,2 2-61 0,-5 0-108 0</inkml:trace>
  <inkml:trace contextRef="#ctx0" brushRef="#br0" timeOffset="-3323.94">15664 12585 324 0,'-2'-10'49'0,"2"-7"9"0,0 1 20 0,2-2-58 0,2 8 21 0,1 2-13 0,-3-1 5 0,2 3-12 15,-1-1-24-15,-2 6 8 0,3-1-9 0,-4 2 8 16,0 0-8-16,0 0 3 0,0 0-1 0,0 0 0 16,0 0-17-16,2 0 17 0,-1 0-6 0,-1 0 9 0,0 1 12 15,3 15 2-15,-5-12 14 0,2 4-10 0,0 0-10 16,1 4 26-16,0 1-19 0,-1 1 24 0,0 3-13 0,-2 1-2 16,0 5 7-16,-1 1-7 0,0 0-13 0,-3 1 11 15,3-2-12-15,-1 3 12 0,0 0-8 0,-1 1-5 16,1 2 3-16,-4-3-6 0,1-1-17 0,1-3 23 15,3 1-14-15,-1-3 18 0,2 0-14 0,-1-4 7 16,3 0 5-16,0-2-3 0,3 0-11 0,-1-1 17 16,1-4-6-16,-1-1 11 0,1-3-3 0,1 2 1 0,0-3 2 15,0 2-2-15,3-4-3 0,-2-2-26 0,1-2-36 16,1-4 6-16,-2 1-77 0,2-1-125 0</inkml:trace>
  <inkml:trace contextRef="#ctx0" brushRef="#br0" timeOffset="-3101.13">15577 12948 1200 0,'-9'-8'76'16,"0"2"16"-16,1 0-13 0,1 3 7 0,4 2-73 16,-2 2-13-16,3 0 7 0,2 1-5 0,1 1 4 15,2 0-30-15,2-3-24 0,-2 1 2 0,5-3-38 0,1-1 9 16,0-3 2-16,3-3 1 0,-1-1 13 0,1-2 21 15,0 0 8-15,2-2 0 0,-2 0 1 0,1 0-1 16,2 0-21-16,2 1 7 0,2 0-43 0,0 1-30 0,-2 3-23 16</inkml:trace>
  <inkml:trace contextRef="#ctx0" brushRef="#br0" timeOffset="-2910.73">15962 12762 625 0,'-2'-5'58'0,"-3"0"14"16,3 2 8-16,2 3-31 0,0 0-23 0,0 0 7 0,0 0-26 15,0 0-3-15,0 0 10 0,0 0-10 0,0 0-11 16,0 0 18-16,8-7-11 0,-1 5 15 0,-1-2-7 16,1 0-13-16,0 0-16 0,1-1-3 0,2 2-67 0,-1 1-66 15</inkml:trace>
  <inkml:trace contextRef="#ctx0" brushRef="#br0" timeOffset="-2767.49">16004 12966 983 0,'-8'-4'161'0,"3"1"-36"0,-1-1-24 16,1 0 28-16,0 2-111 0,2 2-2 0,1 1-16 15,0 2 14-15,-1-1 0 0,3-2-80 0,0 0-35 16,0 0-21-16,0 0-131 0,8-4-105 0</inkml:trace>
  <inkml:trace contextRef="#ctx0" brushRef="#br0" timeOffset="-2385.44">16235 12662 1158 0,'5'-13'32'0,"-5"3"40"16,-2 0-32-16,-1 6 31 0,5 4-65 0,3 2-21 15,-2 3 7-15,0 1-9 0,-2 2 23 0,0 2-15 16,6 2-15-16,-3-2 1 0,1 1-9 0,-1 0 13 16,-2-2 18-16,-2 0-12 0,1 1 10 0,-1-3-7 0,1 2-11 15,2 0 6-15,-1-1-5 0,-2 1 20 0,0 0 6 16,0-2 0-16,0 1-6 0,4-1 15 0,0 1-12 15,0 1 14-15,1-3-6 0,0 0 1 0,1-1 11 0,2 0-9 16,-4-2-13-16,2-2 16 0,2 0-23 0,-1-3 19 16,0-2-18-16,1-1-3 0,0-4 8 0,-2-1-7 15,2-2 7-15,-1-1 0 0,0-1-8 0,-1-1 6 16,2-2 4-16,-3 0 2 0,1-3 8 0,0 3-12 16,-2-2-23-16,-1 3 30 0,-2 6-20 0,-1-1 24 15,-1 4-10-15,-2 0-13 0,-1 2 2 0,-4 5-10 0,-1 3-17 16,-5 6-38-16,-5 1-109 0</inkml:trace>
  <inkml:trace contextRef="#ctx0" brushRef="#br0" timeOffset="-225.37">14383 6371 114 0,'-13'-5'22'0,"9"5"-53"0,-2-4-39 0,6 3 80 0,-2-3-17 16,2 4 9-16,0 0 2 0,0 0-1 0,0 0-24 0,-5-7 19 16,3 0-5-16,1 3 9 0,-2 1 0 0,2 0-3 15,-2 0-1-15,2 2-1 0,-2-1-6 0,-1-1 19 16,2 2-9-16,2 1 13 0,0 0 3 0,0 0 5 15,0 0 11-15,-2-1-9 0,1 0-11 0,0 0 27 16,0 1-14-16,0-1 22 0,0 0 8 0,0 0-13 16,1 0 9-16,0 0-13 0,0 0-2 0,0 0-10 0,0 0-5 15,0 0 1-15,0 1 8 0,0 0-17 0,0 0 10 16,11-8-14-16,-4 8-6 0,1 0 14 0,3 0-7 16,1 1 10-16,-4-1-3 0,5 0-9 0,-1 0 8 15,-1 0-8-15,4 1 1 0,2 0 6 0,1-2-9 0,3 1 10 16,1 0 1-16,0-2-7 0,2 3 5 0,2-1-8 15,-1 0-12-15,1 0 13 0,1 1-15 0,-1-1 16 16,1 0-3-16,0 0-1 0,3-2 14 0,1 0-14 16,-2 0 0-16,8 0-5 0,-4-2-6 0,-1-1 5 15,6 2 7-15,-7-1-4 0,1 1 6 0,0 0-8 16,-3-1-11-16,-2-1 17 0,-2 0-14 0,2 0 15 0,-4 0-4 16,1 1-2-16,-5-1 10 0,1 0-11 0,-2 2-17 15,-7 0 24-15,6 1-18 0,-7-1 21 0,1 1-6 16,-2 1-13-16,-9 1 13 0,0 0-14 0,0 0-3 0,0 0 10 15,0 0-17-15,-4 3 16 0,-3 0 2 0,-2 1-3 16,-2-1 7-16,-2 2-7 0,-3-2 2 0,-3 0 2 16,1 2 0-16,0-1 0 0,1 1 8 0,-4 0-12 15,1-3 7-15,-5 2-10 0,1 1 2 0,-1-2 5 16,-3 2-11-16,-1 1 11 0,-2-1 5 0,0 0-2 16,-3 0 14-16,3 1-14 0,-2-2-10 0,0 2 30 15,3 0-17-15,-1 1 24 0,2-1-15 0,0 1-3 0,1-4 2 16,0 3-3-16,-1 1-16 0,1-2 11 0,2 3-2 15,0-2 7-15,3 0-6 0,5 2 1 0,-3-4-7 16,4-2 5-16,3 0 0 0,6-1 6 0,6 1 2 0,-2-2 1 16,1 0 8-16,3 0-8 0,1-2 5 0,6 1-8 15,-1-2-14-15,4 0 7 0,2 0-6 0,1 0 7 16,4 1-1-16,2-2-3 0,-1 1 4 0,6-1-5 16,1-3-9-16,-1 2 11 0,1 0-6 0,-1 0 9 15,3 3-2-15,-2-1-2 0,1 1 3 0,3 0-3 0,-4-2-7 16,1 0 12-16,0 4-16 0,0-3 15 15,-3 3 1-15,1-1-2 0,-2-5 15 0,3 4-15 0,0 1-9 16,-7 0-3-16,2 1-31 0,-4 0 16 0,-1 0-54 0,-1 0-43 16,-4-1-57-16</inkml:trace>
  <inkml:trace contextRef="#ctx0" brushRef="#br0" timeOffset="698.84">14736 6319 481 0,'-3'-9'78'0,"2"1"-13"0,1 0-4 0,0 3 5 0,-1 1-38 0,1 4-18 16,0 0-9-16,0 0 2 0,0 0-2 0,0 0-1 15,0-1 5-15,0 0-5 0,0 1-8 0,-1-1-4 16,0 1-10-16,0 0 6 0,1-1-8 0,-1 1-3 0,-1-1 4 15,-26-8-3-15,22 9 14 0,1-1 8 0,-3 0-1 16,0 1 4-16,0 0 9 0,0-1 17 0,1 1 6 16,-1 0-2-16,-1 1-14 0,-1 1 3 0,-1 2-7 15,1 1 7-15,0 0 2 0,2 0-7 0,-2 0 5 16,2 3-8-16,-3 0-16 0,3 1 14 0,5 1-13 0,-4 0 15 16,4-2-8-16,2 2 8 0,-7 0 0 0,4-4-1 15,4 7-18-15,0-4 19 0,2 2-8 0,1-3 13 16,-3 0-7-16,0 0 0 0,2-3 0 0,1 1-1 15,3 0-1-15,-1-1 7 0,-1-2-6 0,5 0 8 0,-2-3 12 16,2-2-22-16,0 1 15 0,0-2-19 16,1-3 6-16,0 0 4 0,0 0-4 0,1-2 6 0,0 0-2 0,0 1-5 15,1-3 3-15,-3 3-5 0,4-2 1 0,-1-1 1 16,-3 1-9-16,1-3 5 0,-2 5-4 0,-2-2 3 16,2 0 8-16,-5 2-6 0,2-1-10 0,-4-1 13 15,2 2-8-15,-2 2 10 0,0-1-6 0,-1 3-4 16,-2-1-1-16,0 1-2 0,-3 1-4 0,0 1 8 15,0 1-5-15,-4 0 6 0,2 1 15 0,-2 0-14 16,-1 0 13-16,1 1-14 0,-2 2-4 0,0 0 8 0,0 0-5 16,3-1 7-16,-3 0-2 0,2 2-4 0,0-1 4 15,1 0-4-15,0 1 0 0,1 0-1 0,2 1-8 16,-1 0 6-16,-1 1 1 0,2-2 2 0,0 0 3 0,2 1-3 16,3-1-7-16,0 1 10 0,0 1-2 0,-1-3 6 15,2 5-5-15,0-3-2 0,2 1 4 0,2 0-4 16,2 0-10-16,-1 1 16 0,0-3-14 0,0 6 17 15,1-4-4-15,-2-2-1 0,0 0 7 0,2-3-7 16,-4-2-4-16,4 1 12 0,-1 0-5 0,0-1 7 16,1-2-7-16,-2-1 2 0,3-1 1 0,0 0 1 0,0-1 8 15,0 0-19-15,-4-3 2 0,2 0-6 0,-2 1 6 16,0-3 7-16,0 1 2 0,-1-1-1 0,-2-2-10 0,0 2 5 16,0 1-2-16,-2-2 3 0,-1 0-5 0,-1 1-2 15,-2 0-1-15,-1 1-1 0,0 2-5 0,1 1 4 16,-3 2-5-16,-1 1 6 0,2 2 13 0,0 2-13 15,1 2 10-15,-1 1-12 0,1 1 9 0,-2 2-1 16,0 2-3-16,2 0 0 0,0 4-2 0,2-1 1 16,-4 0 0-16,3 1-1 0,-2-1-5 0,5 4 16 0,1-1-8 15,0-1 11-15,2 2-15 0,0-5-45 0,1 1-17 16,2-1-16-16,0-4-100 0</inkml:trace>
  <inkml:trace contextRef="#ctx0" brushRef="#br0" timeOffset="10561.75">16199 4358 241 0,'0'-5'-37'0,"-4"3"25"0,4 2 21 0,-7-2 6 16,10 4-19-16,3-1 9 0,-3 1 3 0,-3-2-2 15,0 0-18-15,0 0 33 0,0 0 0 0,1 0 16 16,0 0 12-16,13-9-9 0,-10 6 1 0,-2-2-4 0,3 3-23 15,1-5 23-15,-2 4-25 0,2-3 27 0,1 0-11 16,-4 4-13-16,4 0 14 0,-2 2-16 0,-2 2-4 0,2-2 19 16,-5 0-13-16,0 0 16 0,0 0 2 0,0 0-1 15,0 0 6-15,1 1-8 0,6 10-10 0,-5-6 12 16,0 3-8-16,-2 0 8 0,5 0-15 0,-4 2 10 16,3 0-5-16,2 1 5 0,-1 1-18 0,-2 0 20 15,0 1-8-15,0 2 12 0,0 1-7 0,3 0-6 16,-2 1 4-16,3-1-8 0,0 0-19 0,-2 1 19 0,1 0-19 15,0 0 21-15,0-2-5 0,1-1-9 0,-4 0 11 32,1 1-12-32,0 2 12 0,1-3-9 0,-2-4 1 15,0 2-3-15,0-3 11 0,0 3-5 0,0-1 0 0,1 0-4 16,-1-2-21-16,0-4-58 0,-1-1-25 0,-2-4-10 16,0 0-62-16,0 0-132 0</inkml:trace>
  <inkml:trace contextRef="#ctx0" brushRef="#br0" timeOffset="10942.98">16257 4414 342 0,'-4'-1'55'0,"0"-1"63"0,4 0-70 0,0 2-9 0,2-2-23 0,-2 2 17 16,0 0-9-16,0 0-19 0,1 0 14 0,0 0-17 16,0-1 7-16,21-10 14 0,-17 10-1 0,5-4 9 15,-2 1 10-15,0-2-12 0,1 0-2 0,0 1-4 16,-1-2-20-16,1 2 8 0,0-1-11 0,0 0 10 15,2 0-3-15,-2 0-10 0,1 1 11 0,-1-1-11 16,1 3 5-16,0-5 2 0,1 1-9 0,-2-1 7 0,1-3 5 16,0 3-5-16,1 1 6 0,0-1-8 0,-1 0 3 15,-1-2-4-15,0-4-1 0,1 4 0 0,-1 4 2 0,1-2-28 16,1 5-2-16,1-6-13 0,-1 2-35 0,3 3-63 16,-8-5-54-16</inkml:trace>
  <inkml:trace contextRef="#ctx0" brushRef="#br0" timeOffset="11198.72">16461 4555 760 0,'-6'0'124'0,"1"-2"-97"0,1 1-4 0,-2-1-3 15,3 0-26-15,3 2 6 0,0 0-8 0,0 0 8 0,0 0 1 16,0 0-3-16,0 0 2 0,0 0-5 0,9-7-11 16,-4 2 14-16,1 1-9 0,0-2 11 0,1-1-4 0,3 2 6 15,-2-1 2-15,0 0-3 0,-3 0-17 0,2-1-3 16,0 1-20-16,1 1 11 0,1-2-35 0,-3 2-95 16</inkml:trace>
  <inkml:trace contextRef="#ctx0" brushRef="#br0" timeOffset="11421.79">16507 4617 385 0,'-10'11'110'0,"0"-3"-23"0,-1 2-23 0,1-3 13 16,-1 2-27-16,2 2-28 0,0-1 2 0,-1 3-12 16,1-1-9-16,2-2 6 0,1 1-8 0,-1-5 7 15,3-2 1-15,2 1-9 0,1-5 11 0,1 0-13 16,0 0-1-16,0 0 20 0,0 0-16 0,11-1 18 31,-5-4-5-31,2-2-7 0,0 2 12 0,1-1-14 0,1 0-17 16,1-1 18-16,-1-1-18 0,1 3 18 0,2-3-11 15,-2 4-57-15,2 1 0 0,-4-3-26 0,3 3-32 16,0-1-22-16</inkml:trace>
  <inkml:trace contextRef="#ctx0" brushRef="#br0" timeOffset="12028.47">16685 4618 691 0,'-3'-5'104'0,"-2"1"-47"0,2 0-2 0,-6 1-16 16,4-1-30-16,4 1-1 0,3 0-6 0,0 1 6 15,8 2-2-15,-9-5-3 0,1-1-3 0,4-1 0 16,-3-2-8-16,8 2 8 0,-4 0 0 0,1-1 4 0,-1 0-2 16,0 1 0-16,1-1 3 0,-4 1-3 0,2-1-5 15,0 0 9-15,0-2-6 0,-2 1 11 0,0 0 3 0,2 0-4 16,0 1 1-16,-1 1-3 0,1 1-6 0,-1 0 5 16,-3-1-2-16,4 3 3 0,-4 1 5 0,1 0-3 15,1 1 6-15,-3 1-8 0,2-1-12 0,1 0 13 16,-1 2-16-16,1-1 17 0,-2-1 1 0,3 1-2 15,0 0 10-15,0 0-10 0,-1 1 0 0,0 0-1 16,-2 1-3-16,2 1 2 0,-1 0-1 0,2 1 0 16,-1 1 6-16,0 0-6 0,1 0-8 0,1 3 13 15,-2 0-10-15,1 0 13 0,-1 3-5 0,1 0-2 0,-1 1 5 16,0 0-6-16,1 2-6 0,-1 0 4 0,2-1-5 16,-3 2 5-16,0-2 2 0,1 1-4 0,-1-1 4 0,1 0-6 15,-1-2-2-15,2 1 8 0,-2-3-3 0,0 2 7 16,1-2-3-16,-1-3-2 0,-2 2-1 0,0-3 1 15,1 2 1-15,-1-3 2 0,1-1 2 0,-1-1 0 16,-1-1 5-16,2-6-2 0,-2 3 6 0,4-2-4 0,-2 2 1 16,-2-2-6-16,4-4-9 0,-3-3 5 0,-1-2 1 15,2 2-3-15,-2-2 9 0,-1 0-10 0,3-1-12 16,-2-1 16-16,0-1-3 0,-1 3 10 0,-1-1-7 0,2 1-6 16,-1 1-2-16,1 0 1 0,-2 1 7 0,0 1-8 15,2 2-2-15,0 0-2 0,0 2 4 0,0 1-2 16,-1 0 6-16,-1 2-4 0,3 0-8 0,1-1 10 15,0 1-11-15,3 0 10 0,1 0-2 0,-3 1-44 16,2 1-11-16,-3-1-16 0,-1 1-58 0,5-3-45 16,1 2-49-16,-2 0-1 0,6 1-120 0</inkml:trace>
  <inkml:trace contextRef="#ctx0" brushRef="#br0" timeOffset="13571.39">17041 4473 723 0,'0'0'43'0,"0"0"30"0,0 0-18 0,0 0-34 0,0 1 7 0,0 0-16 16,0 0-12-16,0 0 6 0,0 0-7 0,1 1 10 0,0 0 9 16,1 0-16-16,-1 0 10 0,-1-1-12 0,1 0-1 15,23 14 7-15,-20-20-6 0,2 1 6 0,-2 0-1 0,-1-3-3 16,4 3 2-16,-3-3-4 0,-3 1-3 0,4 0 9 15,-5-2-7-15,-1 1 6 0,6 0-7 0,-6 0 8 16,2 1 1-16,2 0 2 0,-6 0-17 0,5 0 11 16,-7 1-9-16,-1-1 9 0,5 1 3 0,-2 1-4 15,4 1 5-15,-1 1-7 0,-4 0-17 0,0 2 25 16,-1 0-10-16,0 0 14 0,3-1-8 0,0 2-2 0,-1-1 6 16,-1 2-7-16,1-1-7 0,2 0 11 0,3 2-17 15,0 0 17-15,1 0-4 0,-3 1-4 0,0-1 10 16,2 1-10-16,0 1-3 0,-1 0 3 0,2 2-4 15,-3 2 4-15,0 0 2 0,0 0-1 0,5 2 5 0,1 0-3 16,0 1-4-16,-1 0 7 0,-2 0-8 0,-3-1 10 16,7 0 3-16,-3-2-7 0,3 2 7 0,-1-1-8 15,1 0-8-15,0 2 15 0,1-6-10 0,3-2 13 16,-3 3 3-16,-2-6-13 0,1 6 12 0,-2-4-13 16,2-2 8-16,1 1 4 0,0-2-8 0,0-2 6 0,-2 2 7 15,0-4-5-15,2 0 10 0,0-2-12 0,0-2-11 16,-1-1 13-16,0 0-14 0,-2 0 15 0,1-1-9 15,0-1 3-15,-1 0 5 0,0 0-5 0,-2 0-6 0,0-1 5 16,-2 1-4-16,0 1 6 0,1 0-3 0,-2 2-3 16,0 2-1-16,0 0 0 0,0 1-4 0,1 1 5 15,-4 0 3-15,3 0 2 0,-1 2 4 0,1 2-12 16,0 0 2-16,0 0-6 0,0-1-5 0,0 0 15 16,-1 0-15-16,1 0 16 0,-1 0-1 0,1 0-3 15,0 0 12-15,0-1-13 0,0 0-15 0,0 0 19 16,-7-29-14-16,7 31 16 0,0 0 0 0,0-1-7 0,0 0 6 15,0 0-7-15,1 0-9 0,0 0 13 0,13-25-6 16,-9 22 8-16,-1-4-4 0,3 3-2 0,-3 0-2 16,2-3 2-16,1 6 4 0,-2-4-6 0,1 2 1 15,1 2-6-15,0-1 5 0,-2 2 1 0,1-1 5 0,0 2-3 16,1 3-1-16,-3 0 2 0,1 1-8 0,-1 1 7 16,0-1-1-16,0 1 0 0,0 0 9 0,0-2-8 15,0 1-4-15,0 1 12 0,1 2-7 0,-2 0 9 16,1 0 1-16,-3 0-11 0,-1-1 8 0,3 1-10 0,-2 0-7 15,0-3 18-15,2 2-8 0,-3 0 13 0,3-1-8 16,-3-1-2-16,-1-1 1 0,1-2-3 0,-2 1-11 16,2-2 23-16,0 0-6 0,0 0 14 0,0 0-2 0,0 0-9 15,0 0 3-15,0 0-7 0,0-1-5 0,0 0 3 16,-4-17-5-16,3 10 5 0,1 1 4 0,0-1-8 16,-1-2 7-16,1 2-7 0,-1-3-6 0,1 1 12 15,1 1-9-15,0-1 10 0,4 0 2 0,-4 0-12 16,1 2 7-16,5 1-10 0,-5-1-2 0,4 0 6 15,3 0-9-15,-4 0 9 0,0 1 2 0,-5 7-4 0,0 0 8 32,1 0-10-32,9-7-17 0,-6 4 27 0,1 4-19 0,3 1 22 0,4 4-18 0,-4-1 7 0,2 0 4 15,-4-2-2-15,0 1-12 0,2 0 15 0,-6 2-2 16,5 1 7-16,1 1-4 0,-3-1-3 0,3-2 1 0,-3 2-1 31,-3-1-18-31,2 2 27 0,0-1-17 0,0 0 22 16,1-3-1-16,0 0-12 0,-2-1 8 0,-2-1-11 15,2 2-2-15,0-3 17 0,-1-1-10 0,2 0 13 16,-4 0 1-16,0 0-8 0,8-7 15 0,-8 1-14 16,4-4 1-16,1 2-5 0,-3-1-6 0,4-1 4 0,-3-4 15 15,-2-4-17-15,1 1 11 0,-2-3-12 0,-2 3-4 16,1 1 13-16,-3 0-11 0,0-1 12 0,0 2 5 0,-4-3-3 16,4 2 3-16,-1 0-5 0,0-1-1 0,0 1-5 15,-5 1 6-15,1 0-6 0,4 3-1 0,1 1 2 16,2 0-2-16,-2 2 1 0,1 0-8 0,0 1 13 15,-1 3-9-15,2-1 12 0,-2 2-5 0,0 1-5 16,4-2 5-16,0 5-6 0,0 0 2 0,0 0 6 16,0 0-9-16,0 0 5 0,0 0-9 0,0 0 3 15,0 0 2-15,-8-4-2 0,5 4-16 0,-3 1 13 16,5 3-4-16,3-2 8 0,-2 1-3 0,5 0-2 0,-5 0-4 16,0-1 3-16,1 2 9 0,1 0-9 0,4-1 4 15,-4 2-9-15,4-1 9 0,-2 1 1 0,1 0 5 16,2 2-4-16,-3-1-5 0,1 0 9 0,0-1-6 15,0 2 8-15,2 1-8 0,-2 4 4 0,0 0-1 0,-1-1 3 16,-1 1 9-16,1-4-13 0,1 2 6 0,2 3-8 16,1-2 7-16,0 5 4 0,-3-1-3 0,1-7 4 15,0 0 2-15,-2-1-12 0,0-2 9 0,0 5-9 16,0-2 4-16,0-2-4 0,-1 1 3 0,-2-3-2 0,2 0-4 16,-2 0 15-16,-1 1-13 0,0-3 16 0,1 7-7 15,-1-5-8-15,0 0 4 0,0 4-6 0,-1-8-5 16,-2 4 11-16,2 2-8 0,0-4 9 0,1 4-1 0,0-6-2 15,0 0 5-15,0 0-6 0,0 1-1 0,0 0 4 16,0 0 3-16,0 0 0 0,0 0-7 0,0 0 7 16,0 0-7-16,0 0 9 0,0 0-6 0,-2 0-4 15,2 0 2-15,0 0-2 0,-8 14 1 0,8-15 1 16,0 0-5-16,0 1 3 0,2 7-13 0,-1-2 14 16,0-1 0-16,0-3 5 0,1 1-9 0,-1 2 3 15,1-1-1-15,-1 2 2 0,3-1-7 0,1-1 6 16,-2 1-1-16,2 1 4 0,-3-1 2 0,3-1-4 0,-1 1 4 15,2-4-3-15,-1 2 2 0,1-1-1 0,-2 0-3 16,1-1 2-16,-1 0 1 0,0-1 8 0,1-2-2 16,1 1 4-16,-2-2-5 0,1 0-3 0,-1-1-3 15,1 1-1-15,3-2-20 0,-5 0-28 0,3-2-11 0,1-2-6 16,-3 0-46-16,2-3-31 0,1 3-47 0,0-2 10 16,-2-4-93-16</inkml:trace>
  <inkml:trace contextRef="#ctx0" brushRef="#br0" timeOffset="13843.49">17655 4168 1212 0,'-8'-7'55'0,"-1"1"-21"0,1 4-15 0,4 4 3 0,2-1-27 0,3 0-6 0,0 1 6 0,3-2-5 16,-1 1 10-16,0-1-1 0,5-3-4 0,0-1 0 31,0 1-15-31,3-2 10 0,-2 1-3 0,0 1 8 16,1-3 17-16,-2 4-17 0,3-3 12 0,1-1-15 15,0 0-1-15,1-2 17 0,1-1-33 0,-1 1 22 16,2-1-66-16,0 1-64 0,1 0-51 0</inkml:trace>
  <inkml:trace contextRef="#ctx0" brushRef="#br0" timeOffset="14226.84">18238 3917 1020 0,'-1'-2'41'0,"-3"-2"7"0,1 4-27 16,2-2-20-16,-3 2-7 0,4 0-1 0,0 0 4 0,0 0 4 15,0 0 7-15,-1 0-6 0,1 0-8 0,0 0-6 16,0 0-2-16,0 0 3 0,0 0 7 0,-1 0 2 16,0 0 5-16,1 0-3 0,-1-1 0 0,-1 1-10 15,1 0-6-15,0 0 4 0,1 0 12 0,-1 0-10 16,1 0 8-16,0 0-10 0,0 0-6 16,0 1 18-16,-6 11-8 0,9-7 11 0,-2 1-3 0,0-3-115 0,-1-3-55 15</inkml:trace>
  <inkml:trace contextRef="#ctx0" brushRef="#br0" timeOffset="14433.77">18242 4178 1166 0,'-4'-1'186'0,"-1"1"-123"16,1 2 7-16,-1 2-31 0,0 1-39 0,0-1 2 15,1 1-10-15,1-1 10 0,2 4 6 0,1-2-23 16,0-1-20-16,0-2-8 0,2-4-91 0,0 0-6 16,2 1 2-16,-3-1 2 0,1-1 51 0,2-2-34 15,-3-4-13-15,-1 3-15 0,2-2-52 0</inkml:trace>
  <inkml:trace contextRef="#ctx0" brushRef="#br0" timeOffset="35486.64">19058 3672 312 0,'0'-10'143'0,"-1"2"-44"0,1-1-57 0,-1 2 1 0,1 0-1 0,-1 1-21 16,1 3 12-16,0 3-16 0,0 0-3 0,0 0 0 15,0-1-9-15,0 0 8 0,0 0-3 0,0 0-6 16,0 0 11-16,0 0-11 0,0 0-10 0,0 0 13 16,0 0-20-16,0 0 21 0,0 0-10 0,0 1 2 0,-1-1 7 15,1 7-7-15,-1 0-11 0,0 1 11 0,-2 1-11 16,0 1 12-16,-2 2 5 0,1 2-8 0,-2-2 16 16,1-1-17-16,-1 2-13 0,0-3 25 0,2 4-20 15,-1 3 22-15,3-2-4 0,-4 3 3 0,4-4 10 0,-1 3-9 16,1 2-5-16,2 2 13 0,0 3-13 0,0-2 15 15,2 2-6-15,1 1-1 0,1 2 7 0,1-3-8 16,2 0-7-16,1-1 5 0,0-1-11 0,0 1 11 16,2-1-2-16,-1 0-2 0,1-4 9 0,2 2-10 0,-1-2-5 15,1-5 7-15,0 1-11 0,-1-3 10 0,0-5 6 16,1 2-2-16,1-1 9 0,0-4-11 0,2-1-16 16,0-1 22-16,3-3-11 0,-3-4 16 0,-2 2-10 0,1-7-6 15,0-1 7-15,5 3-7 0,-3-3 8 0,5-3-5 16,-2 1-7-16,-4-1 3 0,0-2 7 0,-3 1-2 15,-4 0 5-15,5-3-6 0,-4 0-6 0,-1-1 10 16,-2 1-5-16,-3 2 6 0,-1-1 1 0,-2 2-1 16,0 0 7-16,-1 2-7 0,-1-2-7 0,-3 0 13 15,-1 3-12-15,-2 1 24 0,-1 2 82 0,2 5-156 0,0 1 72 16,-4-1-102-16,2 5 66 0,-2-5 16 0,0 4-13 16,-2 2 15-16,4-2-6 0,-4 6-4 0,1-3 3 0,6 6-4 15,0 0-11-15,-2 1 12 0,5 3-12 0,-3-4 12 16,2 6 2-16,1-1-6 0,2 2 11 0,2 3-12 15,2-4-4-15,-3 1 15 0,5 0-8 0,-2-3 11 16,2 5 2-16,7-2-11 0,-7-3 8 0,8 2-9 16,-3-4 9-16,4 0-5 0,2 0 7 0,-3-3-6 0,0-1 6 15,1-2-5-15,-3-2-4 0,3 0 1 0,-1-1-7 16,0-2 19-16,1-1-5 0,-3-5 12 0,4 0-9 16,-3-2-10-16,2-1 4 0,1-1-5 0,-5-1 0 0,0-1 8 15,-1-3-7-15,0 0 8 0,2-2-4 0,-3-4 0 16,-3 3-1-16,2-3 1 0,-2 5 8 0,0-2-17 15,4 4 7-15,-4-1-11 0,1 1 4 0,-2 2 9 16,-4 1 1-16,4 5 5 0,-3 1-2 0,-1 4 3 16,6 0-12-16,-5 3 10 0,0 0-1 0,-1 0-10 15,0 0 10-15,4 9-12 0,0 0 5 0,0 5-7 0,0 0 1 16,1 2-4-16,-5-5 0 0,2 2 9 0,-1-3-4 16,-1 1 6-16,5 7-12 0,-2-3 10 0,-1 5-3 15,3 0 4-15,0-1-3 0,0 0 1 0,2 0-3 0,1 0 1 31,-7-4-5-31,4 3 7 0,-1 2 0 0,3-1 3 16,-1 1 3-16,-1-1-5 0,2-1 4 0,0-6-6 16,0 1-8-16,-3-3 15 0,1 1 1 0,-2 1 7 15,-1-3-10-15,2-2 4 0,-2-5-3 0,-3-1 3 16,0 1-6-16,1-2 16 0,3-2-6 0,1-4 11 16,-3-5-15-16,1-1-3 0,-2 1-2 0,1-1 2 0,-3-1 2 15,0 1-6-15,-1-5-5 0,-2 2 1 0,3-4 9 16,-4-1-4-16,0 1 10 0,-3-2-10 0,0 2-3 15,1-3 0-15,-6 0 0 0,12 0 1 0,-7-5-4 0,1 1 7 16,4-3-5-16,-4 2 4 0,0 1-5 0,5 1 0 16,-3 4-2-16,2 0 2 0,4 3 3 0,-3-1-2 15,3 3 0-15,3 2-3 0,-3 2-4 0,4 3 2 16,-1 1 1-16,-1 2 0 0,2 2-8 0,-4 4 7 16,0 0-7-16,0 0 8 0,6-2-3 0,-1 6-9 15,-1 1 0-15,-3 1-3 0,2 4 15 0,-1-1-9 0,-1 2 9 16,8 2-9-16,-7 2 3 0,5 2 2 0,1 3 4 15,-3-4-1-15,3-2 3 0,1 5 3 0,0-4 0 16,3 3 2-16,-2-2-7 0,-4-2 10 0,1 1-8 0,2 1 9 16,0-3-2-16,1-1-1 0,0-2 4 0,1-1-4 15,-1 1-2-15,1 1 4 0,-2-3-3 0,-1-1 4 16,0 0-3-16,0 0-1 0,-2-2 6 0,1-1-5 16,0-2-3-16,0-1 16 0,0-1-3 0,0-1 8 15,1-1-10-15,-2-1-4 0,2-1-3 0,0-1 3 0,-2-1-2 16,0-1 3-16,-2-2 3 0,1-3 0 0,-1 4 3 15,-1-4-10-15,-2 5-3 0,-1-2 0 0,-1-4-1 0,1 0 6 16,-4-5-5-16,-1 5 7 0,2 2-4 0,-2 2-3 16,0 1-1-16,1-1 0 0,-2-1-3 0,2 4 0 15,0 3 3-15,2 1-4 0,-3 2-8 0,2 1 2 16,-1 0-3-16,1 5 5 0,2 0 4 0,-2 2-4 16,1 1 4-16,1 3-5 0,1-1 7 0,1 4-2 15,1 1-1-15,1 0 1 0,-2 4 12 0,2-3-10 0,1 0 8 16,-2 0-9-16,1-2 2 0,1 0 6 0,0-1-5 15,2-2 7-15,0-3-11 0,1-2 12 0,1 1-3 16,-2-5 8-16,2 0-5 0,1-2 0 0,0-2 3 16,-1-2-2-16,2-2-1 0,-1 0-7 0,-1-1 72 0,3-1-51 15,-2-2-27-15,0 0-2 0,3-5-73 0,-6 1 74 16,2-2 8-16,-2-2-7 0,-1-1 9 0,-4 0-8 16,0 2 5-16,2-2 0 0,0 3-2 0,-1 0 1 15,3 1-5-15,-2 3 6 0,3 2-12 0,-2-3 11 16,-2 4-8-16,1 2 1 0,1 4 7 0,-4 2-6 15,0 0-5-15,0 0 6 0,0 0-2 0,0 0 4 0,0 0-1 16,8 4 1-16,-4 2-1 0,0-6 0 0,4 4-13 16,-2-4 24-16,5-1-8 0,-5 2 13 0,1 0-15 0,0 3 3 15,-2 1-2-15,0 3 3 0,1-6 3 0,-4-2-8 16,1 6 4-16,1-4-4 0,-3 2 7 0,5 2-1 16,-6-4 1-16,0 0-1 0,1 4-5 0,-1-6 2 15,0 0 3 1,0 0 1-16,0 0 3 0,0 0-2 0,0 0-2 0,-1 0 2 0,-10 3 3 0,8-7-2 31,-1-3-4-31,1-2 3 0,3 4 2 0,1-3-6 16,1 5 8-16,1-7-7 0,-2 1 10 0,6 0-20 0,0-1 6 15,2 9-10-15,2-3 12 0,-1 3-4 0,-1 1 0 16,-1-3-2-16,3 5-3 0,-2 0 5 0,-1 2-6 16,0 3 6-16,0 2 3 0,-3 1 0 0,1 5 2 0,0 1-3 15,-2-4-13-15,0-2 25 0,-1 1-10 0,-1-3 15 16,1 1-5-16,-2 3-9 0,-1-3 5 0,0 1-7 15,1-1-4-15,0-3 13 0,-1-6 3 0,0 0 4 16,0 0-2-16,0 0 0 0,0 0 0 0,0 0 2 16,0 0 4-16,5-7-13 0,-4-5-1 0,1 1-2 15,1 0 10-15,0-5-11 0,-2 7 6 0,1-5-7 16,-1 2 6-16,1 1-12 0,1 3 6 0,-3 1-9 0,0 7-1 16,0 0-6-16,0 0-6 0,0 0 2 0,0 0-11 15,0 1-32-15,4 13-18 0,-1-6-3 0,-2 5-31 0,0-8-59 16,1 3-53-16,0 4-10 0,1-4-181 0</inkml:trace>
  <inkml:trace contextRef="#ctx0" brushRef="#br0" timeOffset="39525.18">20553 3632 375 0,'-2'-6'301'0,"0"2"-123"0,-3 2-162 0,2-1-2 0,-3 3-29 15,3 1 19-15,3 0-16 0,-3 0 19 0,5-1-2 16,-2 2-11-16,1-1 8 0,0 2-12 0,2 0-9 0,-3-3 23 15,0 0-17-15,14 3 20 0,-8-3-9 0,3 1 2 16,0 4 13-16,-1-2-9 0,2 3 6 0,-1 1-1 16,0 0-3-16,4 3 5 0,-4 0 11 0,6 5-11 15,-2 1 7-15,-2 4-11 0,3 1-9 0,-3 1 11 16,2 2-14-16,-1-2 14 0,-4 3-2 0,0-2-1 16,-3-5 7-16,2 2-9 0,-1-4-9 0,1-2 17 0,-1 0-7 15,-1-3 11-15,1 0-12 0,-1-4 6 0,1-1 3 16,-1-2-1-16,-2-2-6 0,2-1 16 0,-2-1-6 15,2-2 10-15,-3-1-3 0,0-1-8 0,2-3 3 0,-4-2-3 16,1-3 8-16,0-1 0 0,0-2-1 0,-1-2 1 16,2 2 7-16,-2-6-13 0,1-2 5 0,-1-4-9 15,-1 0-13-15,1 2 9 0,1 0-16 0,1 5 14 16,-1 0-5-16,-1 2-2 0,0 1 14 0,-1 2-14 16,-1 2-1-16,2 1 3 0,-2 0-9 0,1 1 7 0,0 2 0 15,-1 3 2-15,2 1 3 0,-2 3-2 0,2 2-3 16,0 0-5-16,0 0 4 0,0 0-3 0,0 0 2 15,0 0-1-15,0 0-4 0,0 0 2 0,0 0-16 0,0 0 18 16,0 0-37-16,0 0 21 0,12 6-87 0,-6-4-77 16,-1-1-54-16</inkml:trace>
  <inkml:trace contextRef="#ctx0" brushRef="#br0" timeOffset="40802.89">21123 3734 687 0,'-5'-12'62'0,"3"4"39"0,3-2-26 0,-3 6-33 0,-1 0-20 0,0 0 3 0,-2 0-22 0,4-1 5 32,-1 2 2-32,0-3-2 0,-1 2-12 0,2-3 6 15,1 0-5-15,0-1 5 0,-1 1 3 0,-2-1-3 16,-2 0 2-16,5 1-4 0,-7-1-7 0,7 4 8 16,0 4-6-16,0 0 6 0,0 0 2 0,0 0-12 0,-1 0 9 15,0 0-14-15,-14-2-3 0,13 7 17 0,-3 1-13 16,1 2 14-16,2 1 6 0,-4-1 0 0,4 3 8 15,-4 0-8-15,4 5-9 0,2 0 4 0,-5 3-9 16,2-1 8-16,2-1 7 0,-5 5-9 0,5-2 10 0,1-2-12 16,0 1-1-16,2-1 9 0,4-4-2 0,-4-1 6 15,1-5 3-15,0-4-6 0,0 0 7 0,6-3-7 16,-4-1-1-16,3-3 2 0,1 0-14 0,1-6 10 16,5 2-17-16,-4-9 7 0,-2-1-2 0,3 3 3 15,-1-6-15-15,3 3 21 0,-2-1-8 0,-1-3 10 0,0 5-3 16,0 1-5-16,-2 2 3 0,1 3-5 0,-1 1-7 15,-3 3 30-15,-1 3-9 0,0 3 16 0,-3 0-14 0,2 6-5 16,-1 2 6-16,0 0-6 0,0 3-3 0,0-3 7 16,-2 3-7-16,2 0 7 0,1-2-4 0,-1 1 0 15,1-5 0-15,-2 0 1 0,-2-5 2 0,0 0 7 16,0 0-2-16,0 0 3 0,0 0 10 0,8-4-5 16,-8-2 8-16,1-1-9 0,-1-2-11 0,-1-4 9 0,1 2-15 15,0-5 14-15,0-3-1 0,-1-2-8 0,-2-4 16 16,-1-1-15-16,-2 0-1 0,3-1 3 0,-3-1-9 15,3-1 7-15,-3-1-7 0,4 1 2 0,-4 2 3 16,4 0-2-16,-3-1-9 0,2 3 10 0,3 3-14 0,0 3 14 16,0 0 3-16,0 3 4 0,0 0 17 0,0 7-15 15,0-1-3-15,0 2 13 0,0 1-21 0,1-1 19 16,0 3-24-16,0-1 1 0,1 3 5 0,1 2-3 16,-2 0-3-16,1 2-3 0,1 3-3 0,-1-2 1 15,1 4 1-15,0-1-3 0,0 1 8 0,2 4-7 0,1 1-5 16,0 5 14-16,1-2-12 0,1 2 14 0,-1 2 2 15,-1-3-5-15,1 6 5 0,-1-5-7 0,1 1-8 0,-1 7 16 16,0-5-9-16,1 3 12 0,-1 0-4 0,2-4-4 16,-1 2 5-16,-2-2-6 0,2-1-6 0,0 0 12 15,0-2-7-15,1 0 9 0,-4 3-9 0,0-4 5 16,3 2 1-16,-6-2 1 0,4-2-10 0,2-1 12 16,-4-2-1-16,2 1 6 0,0-3-1 0,-4-1-5 0,0-2 4 15,-1-4-3-15,4 0 1 0,0-3 17 0,-3-1-18 16,1-1 18-16,3 5-16 0,-4-5 1 0,4-1 6 31,-2 2-7-31,-2-3-11 0,4 3 13 0,-5-4-11 0,4-2 12 0,-1 1-7 0,-2-1-3 0,6 2 7 16,-9-1-6-1,7 0 7-15,-3 0-12 0,2-1-1 0,-1 3-3 0,-3 0 8 0,3 1 1 0,-4-1 2 0,6 2-4 16,-3 0-11-16,-1 1 13 0,2 1 0 0,-7-1 5 31,4 2-6-31,0-1-2 0,2 2 0 0,-2 1 0 16,0 0-1-16,0 0 5 0,0 0-9 0,0 0 10 0,2 0 2 15,-1 0-10-15,-1 0 5 0,0 0-8 0,0 0 3 16,0 0 3-16,1 0 2 0,15 9-1 0,-9-7-1 0,-4 1-3 16,2 1 2-16,0 1 0 0,-1 0 8 0,4 0-9 15,-2 1 2-15,2 0-4 0,4 1 9 0,-1 2-6 16,2 0 2-16,-2 1-2 0,-3 2 7 0,2 1-8 16,2 2 0-16,-4 0-3 0,3 0 8 0,-2 1-3 15,0-2 9-15,2-2-8 0,-2 1 13 0,-3-2-17 16,1 2 1-16,-2-1-5 0,0 0 17 0,0-3-8 15,0 1 7-15,-3 2-8 0,0-5-1 0,-2-7 13 0,0 1-4 16,0-1 8-16,0 0-2 0,6 0 6 0,-5-3-3 16,0-6 3-16,1 3-6 0,0-3-5 0,-1-8 2 15,-1 5-2-15,0-4 6 0,-3-4-15 0,2-1 7 0,-2-5-8 16,2-1 8-16,0 2-11 0,1-2 3 0,-2 2-5 16,1 1 9-16,0 3-6 0,1 1 3 0,-1 3-3 15,1-1-1-15,0 6 0 0,0-1-2 0,0 2 3 16,-1 6 2-16,1 5-8 0,0 0 1 0,0 0-4 15,0 0 7-15,0 0-1 0,0 0-6 0,0-1 4 16,0 1 7-16,0 0-5 0,0 0 7 0,0 0-5 0,0 0 13 16,0-1-40-16,0 0-16 0,9-6-12 0,-3 8-50 15,-3 0-72-15,2 3-65 0,-1-3-9 0,0 2-208 0</inkml:trace>
  <inkml:trace contextRef="#ctx0" brushRef="#br0" timeOffset="41217.17">21798 3562 982 0,'0'-4'157'0,"0"4"-91"0,0 0 8 0,0 0-11 0,0 0-31 0,0 0-22 0,0 0-14 16,0 0 4-16,0 0 6 0,0 0-4 0,13 1 3 0,-7-3-7 16,2 0-17-16,2-1 3 0,-3-1-4 0,-2-1 4 15,-2-1 12-15,-1 0 3 0,2-1 7 0,-2 1-4 16,3 0 0-16,-4 1 2 0,-2-1-4 0,3 0 3 15,0 1 3-15,3-2-6 0,-2 2 2 0,-3-3-5 16,0-1-7-16,-2 4 16 0,3-2-6 0,-1 0 9 0,-2 1 3 16,2-5-14-16,-1 2 8 0,-1 3-11 0,5-1-8 15,-3 4 18-15,-1-1-9 0,-2-2 12 0,2 4-8 16,1 2-1-16,0 0 0 0,0 0-1 0,-1 0 6 0,0 0 1 16,0 0-5-16,-8-1 4 0,7 8 5 0,-1-4-7 15,1 5 9-15,2 1-11 0,2 1 3 0,-1 1-2 16,0 0-1-16,0 1-1 0,-1-2 5 0,2 5-2 15,1-3 3-15,2 1-4 0,0 0 1 0,4 1-2 16,-3-1 0-16,1-1 0 0,2 2 14 0,-6-2-13 16,0-1 11-16,1-1-13 0,-1-2-4 0,2-1 19 0,-1-2-11 15,2 0 16-15,2-3-3 0,-2 0-9 0,4-2-1 16,-5-3-7-16,1-1-40 0,8-2-50 0,-2-2-53 16,1-3 5-16,0 0-124 0</inkml:trace>
  <inkml:trace contextRef="#ctx0" brushRef="#br0" timeOffset="41328.58">22192 3460 146 0,'0'-2'-2'0,"0"2"-50"0</inkml:trace>
  <inkml:trace contextRef="#ctx0" brushRef="#br0" timeOffset="41998.65">22210 3252 523 0,'7'-15'86'0,"-4"1"47"0,0 0-16 16,1 4 36-16,-2-2-50 0,2 5-43 0,-3 2-2 15,-1 0-15-15,0 5-27 0,0 0 2 0,0 0-11 16,0 0 9-16,0 0-18 0,0 0-2 0,0 0 5 0,0 1-3 15,5 16 2-15,-3-9 5 0,-1 0-10 0,3 2 7 16,0 1-2-16,1-1 5 0,-2 1 8 0,2 1-4 16,-2 0 8-16,1 8-2 0,2-2-5 0,-2 1 3 15,1-1-4-15,-1-1-3 0,0 4 5 0,-2-1-6 0,-1 1-2 16,3 0 10-16,-1-1-8 0,-2 0 10 0,4 0 7 16,-7-1-16-16,-2-1 12 0,1-1-16 0,-3 3-5 0,3-1 20 15,3 1-13-15,-4-4 18 0,1-1-12 0,-2-1 2 16,-2-2 3-16,4 0-3 0,0-4-10 0,-1-2 18 15,0-2-3-15,-1 0 9 0,4-1-10 0,-1-1-6 16,3 1 5-16,-1-3-3 0,0 0 8 0,0 0 2 16,-1-12-8-16,4 4 7 0,1-3-12 0,-2-3-4 15,1-2 5-15,-3-2-4 0,4-3 4 0,0-3-11 16,1-2-4-16,-2-1 1 0,0-1 8 0,0-1-2 0,0-2 3 16,1-1-5-16,5 5 0 0,-1 0-2 0,0 4 2 15,-1 2-2-15,-4-2 2 0,-2 5-6 0,4 3 6 16,-2 4-4-16,2 4 10 0,-3-1-5 0,0 2 2 0,2 2-3 15,-2 0 5-15,2 1-9 0,1 1-1 0,1 3-2 16,-5 1 7-16,1 2-12 0,-1 1 3 0,-2-1-6 16,4 3 15-16,2 3-1 0,0 0 2 0,4 3-2 15,-2 2-4-15,-1 0 5 0,0 3 2 0,-1-2 1 16,3 0 3-16,4 2-6 0,1 0 0 0,-3 1-2 16,3-2 10-16,-3-1-9 0,-1-3 7 0,-1 2-8 0,3 2 2 15,-1-3 0-15,1 1 0 0,0-2 3 0,-3 0 1 16,-1 0-2-16,1 0-8 0,-1 1 6 0,-3-1 4 0,1-1-2 15,0 0 8-15,0-3-7 0,-1-2 9 0,0 0-10 16,0-2 0-16,0-1-2 0,0-1 11 0,-1-2-1 16,0-1 6-16,-3 0-7 0,0 0-1 0,0 0 6 15,0 0-2-15,1 0 3 0,0-1-8 0,1 0-4 16,-1 0-2-16,-1 0 1 0,0-1-7 0,7-29-24 16,-10 24-7-16,1-2-6 0,0 2-19 0,-2 0-18 0,0 0-16 15,-1 1-2-15,1-1-48 0,-4 0-28 0,2 2-29 16,-1-1 1-16,0 2-44 0</inkml:trace>
  <inkml:trace contextRef="#ctx0" brushRef="#br0" timeOffset="42238.1">22348 3546 81 0,'-12'-4'12'0,"5"4"120"0,-2-2 25 0,0 2-23 0,-6-1-7 0,6 1-14 0,-1 1-16 0,2-1 9 15,2 2-27-15,0-2-20 0,-1 1 1 0,7-1-8 0,0 0-14 16,0 0-4-16,0 0-11 0,0 0 7 0,0 0-6 15,0 0-3-15,0 0 5 0,1 3-5 0,6-1 3 16,1-2-7-16,-4 0-1 0,4-2-2 0,0-1 6 16,3 2-5-16,0-1 5 0,-1 0-5 0,-2 0 4 0,-3 0-19 15,5 1 4-15,-5-1-7 0,7 1 1 0,3-1 6 16,-6-1-1-16,6 1 3 0,-5-2-9 0,2 1 4 16,4 1 1-16,-2-2 3 0,1 2 2 0,-4-3-8 15,0 1-17-15,0 0 4 0,1 0-49 0,1 0-30 16,0 0-48-16,-1 1 5 0,-2-3-149 0</inkml:trace>
  <inkml:trace contextRef="#ctx0" brushRef="#br0" timeOffset="50587.64">1858 10615 370 0,'-4'-13'56'0,"1"1"12"0,0-1 44 0,0 1-102 0,1 1 7 0,1 1 9 16,1 1-10-16,3 0 10 0,-2-3-13 0,1 4-9 15,3-2 5-15,-4 0-6 0,1-1-5 0,2 1 2 16,-1-3-6-16,-3 0 9 0,3-3 11 0,-3 3-17 16,1 1 7-16,0 3-12 0,-1 4-1 0,2-2 15 15,-2 1-8-15,0 1 12 0,-2-6 5 0,-1 4 3 16,1 1 9-16,-5-3-6 0,4 4-7 0,-4 0 3 0,2 0-7 15,1 2 8-15,-1 2 10 0,-1-4-14 0,1 3 2 16,-3 0-8-16,2 2-15 0,-1 2 12 0,-3 2-13 16,5 3 12-16,-5-4-3 0,2 3-1 0,0 1 0 0,-1 3-4 15,5 3-16-15,-7 0 21 0,2 0-9 0,0 4 12 16,1-2-2-16,1 2-6 0,2 1 8 0,1-3-10 16,0 3-2-16,-1-2 7 0,4 0-11 0,1 0 12 15,0 0-1-15,2 2-2 0,5 0 3 0,1-1-6 16,2 0-5-16,2 0 11 0,-3-1-1 0,4-2 4 0,-1-1 5 15,6-1-13-15,-1-1 10 0,-1-1-12 0,3 0 1 16,-2-2 12-16,3 2-15 0,-2-2 15 0,2 1 3 0,-1 2-9 16,0-4 11-16,0 0-12 0,0 1 3 0,-2-2-2 15,1 2-2-15,-2 0 0 0,0 1-2 0,1 0-3 16,-2 0 6-16,-1 0-7 0,0-1-10 0,-1-1 17 16,-2 3-19-16,3 3 19 0,-9-1-1 0,1 2-4 15,-3-2 15-15,0-2-14 0,0 1-5 0,-4 1 15 16,0 0-10-16,-4 0 13 0,1 0 4 0,-3 3-12 15,-4-1 13-15,-2 0-15 0,2 0-7 0,-4 0 21 0,1-1-14 16,1 1 16-16,-1 0-5 0,-1-3-3 0,5-2 3 16,-3-3-6-16,2 0-11 0,0-3 24 0,-1 1-10 15,1-3 17-15,-1-1-3 0,1 0-14 0,1-2 10 16,1-3-13-16,1-1-7 0,0-2-17 0,1 0-32 0,3-1 10 16,1-3-61-16,3 0-56 0,3 0-4 0</inkml:trace>
  <inkml:trace contextRef="#ctx0" brushRef="#br0" timeOffset="51096.36">2265 10263 770 0,'-5'-1'127'0,"-3"-1"-116"0,-1-2-7 0,-5 1 9 0,6 2-8 0,2-1-5 0,-1 3-2 0,6 1-3 16,-1-1-9-16,2 2 16 0,0-2-4 0,-3-2 6 15,0 1-1-15,3 0-7 0,0-3 6 0,6 3-9 31,-6 0-1-31,0 0 11 0,0 0-7 0,0 0 8 16,2 0-2-16,-1 0-2 0,-1 0 5 0,1-1-6 0,0 0-10 16,0 0 9-16,0 0-12 0,0 0 13 0,1 1 1 15,-1 0 1-15,-1 0 9 0,1 0-6 0,20-3-2 0,-17 7 7 16,-2-1-9-16,3 0 9 0,-3 0-4 0,1 1 0 16,2 1 5-16,-1-1-5 0,0 3-4 0,2-2 5 15,-1-2-6-15,1 4 7 0,1-1 4 0,2 1-5 16,0 3 7-16,1 1-8 0,3 1-4 0,0 0 15 15,0 2-12-15,1-3 14 0,-1 5-7 0,0 1-3 16,2 1 4-16,-1 5-5 0,0-4-11 0,0 1 12 16,-2 0-11-16,0 1 11 0,1-1 1 0,0 0-4 0,1-1 8 15,-1 0-9-15,-1 2-4 0,-3-4 11 0,1-1-5 16,-4-2 8-16,2-2 1 0,-4-2-3 0,1 0 0 16,3-5-5-16,-5 2-25 0,4-1-19 0,-1-1-22 15,-1-2 5-15,1 0-28 0,-3-4-99 0,2-2-36 0</inkml:trace>
  <inkml:trace contextRef="#ctx0" brushRef="#br0" timeOffset="52068.78">2491 10141 605 0,'-10'-5'13'0,"1"0"30"0,4 2-10 0,5 3 16 0,0 0-7 0,0 0-28 0,0 0 7 16,0 0-16-16,-1 0-12 0,1-1 7 0,0 0-7 0,0 1 8 16,0 0 3-16,0-1-4 0,1-8 2 0,3 8-6 15,-4 1-15-15,1 0 23 0,11 2-11 0,-5 0 16 16,2 1 4-16,0 1-4 0,1 0 13 0,2 3-11 16,-1 1-1-16,0 1 16 0,3 1-10 0,4 0 13 15,-1 1-10-15,3 1-4 0,-2-1-1 0,-2 2-3 16,4-1-12-16,-4 1 12 0,1-1-7 0,-1 0 11 0,-3-2 4 15,0 0-14-15,0 0 9 0,-1-1-14 0,2 0-5 16,-4-2 16-16,1 1-13 0,-3-2 15 0,0 1-3 0,-1-3-5 16,0 1 7-16,-2-2-8 0,-1-2-4 0,0 2 19 15,0-2-10-15,-2 0 12 0,3-2-8 16,-4-2 5-16,1 0 6 0,0-1-4 0,-2 1-6 0,0-3 4 16,-1-1 2-16,-1 0 1 0,-1-4-7 0,-3 1-3 15,0-2-1-15,-1-2 1 0,-1 2-14 0,-1-3 15 16,0-1-13-16,-2-4 16 0,-1 0-1 0,2-3-10 15,-1 1 11-15,3-1-12 0,-1 0-3 0,-1 0 15 0,1-1-10 16,0-4 13-16,1 1-6 0,4 3-10 0,0-3 4 16,-1 4-5-16,1-1 5 0,3 2-10 0,-2 3-2 15,3 0-2-15,1 5 11 0,0 0-8 0,0 0-3 0,4 2-9 16,1 2-50-16,0 0-65 0,3 2-101 0,2-1 16 16,-1 1-277-16</inkml:trace>
  <inkml:trace contextRef="#ctx0" brushRef="#br0" timeOffset="63374.82">15139 12306 515 0,'0'-2'84'0,"-1"-1"147"0,-3 1-166 0,4 2-56 0,0 0-12 0,0 0-6 0,0 1-1 16,0 0 2-16,0 0-17 0,0 0 8 0,0 0-18 15,0 0-2-15,0 1 21 0,0 0-17 0,0 0 16 0,0 0 23 16,0 0-8-16,0 0 13 0,0 0-3 0,0 0 19 16,0 0 4-16,0 0 1 0,0-1-11 0,0 0 17 15,0 1-16-15,0 0 16 0,2 25-20 0,1-21-4 16,-2 1 3-16,2 2-7 0,-2 0-11 0,2 2 6 15,-1 0-5-15,-2 0 7 0,2 1 1 0,-2-2-4 0,0 0 0 32,0-1-3-32,1 1-5 0,0-3 26 0,-1-1-3 15,2 1 12-15,-1-1-8 0,-1-2-5 0,0 1 2 16,1-4-3-16,0-1-2 0,0 0-1 0,-1 0-3 16,0 0 3-16,0 0-6 0,5-13-2 0,-2 7-2 0,-1-5 0 15,1 3-11-15,-1-4 12 0,0 0-8 0,2 1 10 16,-1-1-4-16,-1 1 1 0,2 0 4 0,-1 0-6 15,1 1-7-15,-3 1 7 0,2 0-9 0,-2 2 8 16,2 0 3-16,-1 1-4 0,0 0 6 0,2-1-8 16,-3 2-4-16,-1 0 10 0,2 1-7 0,-1 2 6 15,3-1-2-15,0 1-5 0,-2 1 8 0,-2 1-8 16,0 0-3-16,0 0 10 0,0 0-3 0,5 1 6 16,-3 4-3-16,-2 0 2 0,1 2-5 0,-1 1 4 15,2 0-6-15,-1 0 12 0,1 0-4 0,-2 1 8 0,3 2-8 16,1 0-5-16,-8-2 6 0,5 0-5 0,2 1 6 0,0-1-8 15,3 0 3-15,-3-2-3 0,-1-2 12 0,-2-2-7 16,3 1 6-16,1 0-6 0,0-3-4 0,-4-1 5 16,0 0-1-16,0 0 5 0,0 0 4 0,1 0-4 15,0 0-5-15,0-1 2 0,11-15-16 0,-11 9 16 16,1-3-4-16,3 0 10 0,-3 0-8 0,-2-1-3 16,-1 0 4-16,1-1-4 0,-4 1 7 0,4 1-8 0,0 0-6 15,-1 0 3-15,-1 2 0 0,2 0 3 0,-2 1 8 16,-3-1-6-16,2 1-9 0,-2 1 12 0,2 1-14 15,-1 1 13-15,4 1-2 0,-3 2-4 0,3 1 11 0,-7-1-10 16,0 1 5-16,-1 0-7 0,1 1 2 0,3 1-3 16,2-1 5-16,-4 1 2 0,4 0 1 0,-3-2 1 15,3 3 2-15,-1 2 6 0,0-1 1 0,1 3 1 16,-2-1-12-16,1 1-1 0,2 3-9 0,1-1 6 16,0 1-16-16,0-1 21 0,0 1-9 0,0 0 13 0,0 0 1 15,0 0-15-15,2-1 12 0,1 1-13 0,0-1 15 16,-1 0-8-16,0-1-3 0,-2-3-1 0,4 2 7 15,0-2-1-15,0-1 6 0,1-2-7 0,-3-2-6 0,0-2 13 16,1 2-9-16,1-3 11 0,-1-2-6 0,3 1 0 16,-4-3 5-16,0-1-5 0,-1-1-2 15,2-2 3-15,-1-3-4 0,-1 1 4 0,4 1-4 0,-7 0 0 16,2 0-2-16,0 0 0 0,-2 0-2 0,3 2 7 16,-3 1 1-16,-3 1 3 0,2 1-2 0,-3 2-8 15,0 1-1-15,3 1-2 0,-2 2 9 0,1 1-12 16,-1-1-3-16,-2 2-2 0,1 2 11 0,-1 2-2 0,3 2 4 15,-3 0-3-15,0 0 9 0,1 0-11 0,1 1 4 16,-2-1-9-16,3 1 16 0,0 1-9 0,1-1 8 16,1 1-10-16,-2-1-2 0,4 2 11 0,0 0-10 0,0-1 12 15,2 1-6-15,1-1-1 0,1-1 10 0,-2 0-8 16,3-1 7-16,-3-2-9 0,1 0 2 0,1-2-4 16,0 0 0-16,1-3 5 0,0 0-3 0,0-3 7 15,0 0 3-15,-1-2-10 0,1-1-3 0,2 1-3 16,-2-3 6-16,-1 1-6 0,0 1 2 0,2-2-8 0,-3 1-14 15,0 0 13-15,0-1-4 0,-2 1 7 0,1 0 0 16,2 0 5-16,-4 2 3 0,2 1-1 0,-2 0-5 0,-1 1 7 16,1 2-10-16,0 1 11 0,0 0 0 0,0 0-5 15,-1 0 6-15,0 0-9 0,1 0-9 0,-3 1 18 16,-10 12-8-16,12-7 11 0,1 1 1 0,-1 0-6 16,-3 0 6-16,2 0-7 0,0-1-3 0,-1 0 7 31,3 0-9-31,-1-1 7 0,1-1 0 0,0-4-2 15,0 0 9-15,0 0-8 0,0 0 1 0,0 0-30 16,1 0-79-16,0 0 14 0,10-7-266 0</inkml:trace>
  <inkml:trace contextRef="#ctx0" brushRef="#br0" timeOffset="81030.78">1250 9203 296 0,'-5'-6'100'0,"0"2"-32"0,0-1-49 0,5 2 3 0,3 2-6 0,-3-2-4 15,4 3-1-15,1 1-5 0,-1-3-28 0,7 4 21 16,-7-2-15-16,3-4 17 0,3 2-2 0,5-1 7 15,0 0 9-15,2 2-5 0,1 0-12 0,-2-1 9 16,0-1-10-16,-2 0 14 0,0-2 13 0,-1 1-17 16,1 1 15-16,1 3-19 0,-2 0-5 0,2-1 11 0,0 0-17 15,0-3 17-15,-1 2-2 0,0 2-4 0,1-1 16 16,0-1-15-16,2 1-2 0,0-1 5 0,0 0-10 16,1-2 9-16,-2-1 7 0,8 0 3 0,-2 1 5 0,3 1-5 15,1-1-13-15,0-4 11 0,0 1-17 0,-2-2 15 31,1 2-6-31,-2 3-1 0,-2-2 10 0,0 1-12 16,0 2-11-16,-3-2 23 0,-1 2-14 0,-1 2 18 16,0-5-19-16,0 0-13 0,1 0-24 0,-1-1-2 15,-2 3-100-15,-2-2-49 0</inkml:trace>
  <inkml:trace contextRef="#ctx0" brushRef="#br0" timeOffset="81350.82">1938 9017 771 0,'-14'2'65'0,"2"0"6"0,-1 2-7 15,4 1 3-15,0 1-34 0,4 3-25 0,0-1 3 16,0-1-10-16,3-1-5 0,1 1 11 0,2 0-12 16,0 0 15-16,2 1 2 0,1-3-10 0,3-1 9 15,0-3-12-15,-1 0-15 0,2 1 7 0,3 1-15 0,-2 1 14 16,3-2 2-16,0-2 6 0,-2-1 10 0,1-2-8 15,-2 1-16-15,3 2 13 0,-3 1-16 0,1 2 16 16,1 0-9-16,1-2 9 0,2-1 3 0,-2 4 0 16,2 0-12-16,-6 0 14 0,-2 2-7 0,1-5 10 15,2 4 1-15,-2 2-1 0,2-3 7 0,-5 1-6 0,-4-1-8 16,1 0 9-16,-3 2-8 0,1-1 10 0,-2 1-5 0,2-2 7 16,0-1 0-16,3 3 1 0,-1-5-15 0,-3 2-4 15,1-2-59-15,-4-1 19 0,5 0-182 0</inkml:trace>
  <inkml:trace contextRef="#ctx0" brushRef="#br0" timeOffset="81716.39">2269 9352 537 0,'2'-4'28'0,"0"-1"3"0,0 1-6 15,0 3-10-15,0-1-15 0,2 2 8 0,2 0-5 16,-3 1-7-16,3 3 10 0,2-2-13 0,-1 1-8 0,2-1 26 16,-1-1-15-16,2 0 18 0,0-1-11 0,0 1-2 15,2-1 5-15,-3-1-6 0,1-1-6 0,3 0 4 16,-4-1-7-16,1-2 8 0,2 2 8 0,0-1-8 15,3 0 8-15,-2 0-11 0,0-1-9 0,0 0 20 16,3 1-4-16,-1-1 12 0,0 1 3 0,0-1-7 16,-5-1-3-16,6 1-2 0,0 0-6 0,8 1 3 15,-4 0-1-15,0-1 1 0,-1 1-3 0,-4-1 6 0,4 1 2 16,-3 0-1-16,1 1-10 0,-2 0 4 0,-1-1-26 16,-2 0 17-16,1-1-42 0,-4 2-74 0,1-1-22 15</inkml:trace>
  <inkml:trace contextRef="#ctx0" brushRef="#br0" timeOffset="82069.98">2583 9228 1024 0,'-2'-3'35'0,"-6"-2"14"15,4 1-9-15,-2 0 7 0,2 1-40 0,8 3-1 16,0-1-8-16,4 1 5 0,-2 0-3 0,1 0-9 16,8 0-19-16,1 0 0 0,1 0-59 0,3 0-19 15,-4-2-4-15,-1 0-3 0,2-1 28 0,0 0 32 16,0 0 24-16,0-2-9 0,-2 3 25 0,0-1 18 0,-1-1-14 16,0 1 17-16,-1 0 0 0,1 1 13 0,-2-1 11 15,1 2-7-15,-1 0-2 0,1 0 5 0,0 3-11 16,-1 1 9-16,-3 1-10 0,-2 2 4 0,1 2 5 15,-6 0-4-15,1 0-19 0,1 2 20 0,-4-1-19 0,1 1 20 16,-1-1-5-16,-1-1-4 0,-3 1 15 0,3 0-14 16,-3-1 7-16,-1 0-5 0,2 0-8 0,-2-2 5 15,2 2 3-15,-1-2-4 0,0 1 12 0,-3-4-10 0,2 1-7 16,0-4-87-16,-1 0-84 0</inkml:trace>
  <inkml:trace contextRef="#ctx0" brushRef="#br0" timeOffset="82721.6">3141 9140 966 0,'3'-7'4'0,"-1"2"4"0,2 2-19 0,-1 0 12 15,2 3-11-15,0 0-3 0,1 0 8 0,0 3-9 16,2 2 3-16,1 1 16 0,-1 1-7 0,2-1 10 16,-2 0 3-16,0-2-11 0,-2-1 9 0,1 3-12 15,0-1-2-15,0 0 7 0,0-1-7 0,0-3 7 0,-3-1 0 16,1 0-2-16,1 1 10 0,-2 0-10 0,2 0-7 16,0-1 11-16,-1 1-12 0,3-1 12 0,-1 0-7 0,0 0 3 15,-1-1 3-15,1 0-1 0,0 0-8 0,6 1 8 16,-3 0-9-16,-1-1 9 0,2 0 3 0,-4-2-1 15,3 1 12-15,2 0-10 0,-1 0 1 0,-1-1-7 16,1-2-3-16,-2 3-1 0,0-2 3 0,1 1 8 31,-3 0-3-31,-1-1 4 0,-2-1-20 0,1 0 14 0,-2 2-9 0,3 0 10 0,-3 3 0 0,1 0-5 16,-5-4 9-16,-2 3-10 0,4 1-6 0,-2 0 9 0,4 3-12 16,-2 0 12-16,-6-3 12 0,6 3-16 0,-5 0 13 15,4-1-16-15,0 2 2 0,-1-4 13 0,-3-1-13 16,1 1 13-16,-3 0-4 0,3-1-4 0,3 1 6 0,0 0-6 15,0 0 5-15,0 0-4 0,0 0 0 0,0 0-1 16,0 0 9-16,0 0-10 0,0 0 5 0,0 0-8 16,0 0-4-16,0-1 5 0,0 1-9 0,0-1 9 15,12-9 6-15,-5 10-5 0,3-2 14 0,3 2-15 16,-6-1-9-16,-1-1 14 0,0 1-16 0,1-1 17 0,2 2-6 31,0-1 3-31,0 1 3 0,-2-1-3 0,1 0-10 16,0 2 10-16,-1-1-9 0,0 2 9 0,1-1-5 0,-3 0 0 15,2 1 8-15,0 0-6 0,0 0-8 0,1 0 19 16,-1-1-12-16,-2 1 18 0,0 1 5 0,2-1-17 16,-4 4 10-16,1-1-14 0,-3-3-8 0,-1-2 16 15,0 0-14-15,0 0 15 0,0 0-4 0,0 1-1 16,0 0 9-16,0 0-9 0,0 0 2 0,0 0 3 16,0 0-1-16,0 0 3 0,0 0 8 0,0 0-28 0,0 0-22 15,0 0-9-15,0-1-122 0</inkml:trace>
  <inkml:trace contextRef="#ctx0" brushRef="#br0" timeOffset="83134.5">3716 9082 985 0,'-4'-3'161'0,"0"-4"-122"0,0 0 17 0,3 0-38 0,1 3 9 0,1 1-33 16,2 1 7-16,2 3-14 0,2 3 18 0,2 0-5 16,0 0 2-16,4 1-3 0,-1-3-7 0,1 1-40 15,-2 0-9-15,2-1-8 0,-1 3 2 0,-1-3 14 16,2 1 6-16,-4-3 1 0,-1-4 35 0,0 4-4 0,0-1 13 16,1 0-11-16,-2-2-1 0,2 0 15 0,-5-2-13 15,-1 0 14-15,6 5 0 0,-7-5-5 0,5 2 16 16,2-1-16-16,-1 3-1 0,-4-2 3 0,4 1-9 0,-2 4 8 15,-7-5-2-15,7 5 0 0,-3 0 4 0,-3-1-3 16,3 4-9-16,-4-2 25 0,-3 2-6 0,-4 2 15 16,4-2 0-16,-2 4-8 0,-1 1 9 0,-2-1-9 15,-3-2-7-15,0 0 6 0,0 0-13 0,3 1 13 16,2 3 3-16,-4-3-17 0,1-1 9 0,-2 1-12 16,2-2 0-16,1 1 4 0,2 1-4 0,-2-1 3 15,-1 1 1-15,1-1 2 0,3-2-1 0,0 1-1 0,1-1-5 16,-1 0 5-16,2 1-13 0,0-1 6 0,3 0-42 15,0-1-31-15,1-2-24 0,0-2-6 0,0 0-85 0</inkml:trace>
  <inkml:trace contextRef="#ctx0" brushRef="#br0" timeOffset="83262.27">3894 9114 608 0,'6'-3'97'0,"-4"-4"23"0,0-1-15 16,-2-1 21-16,-2 3-48 0,2 6-39 0,0 0-1 15,0-1-13-15,-2-13-20 0,2 14 1 0,-2 0-38 16,1 0 8-16,0 0-157 0</inkml:trace>
  <inkml:trace contextRef="#ctx0" brushRef="#br0" timeOffset="120218.27">13577 14397 600 0,'-12'-12'74'0,"3"0"215"0,6 5-259 0,-2 3-9 0,3-1-4 0,1 3-1 0,-3-1-15 16,4 2 5-16,0 1-6 16,0 0 4-16,0 0-4 0,0 0-12 0,0 0 5 0,0 0-8 0,0 0 0 15,0 0 12-15,0 0-8 0,0 0 10 0,0 0 3 0,1 11-1 16,-1-5 3-16,2 3-3 0,-1 0 3 0,0 1 3 16,-1-1 0-16,1 2 1 0,2 5 6 0,1-1-3 15,-1 1 6-15,0 2-8 0,-3 0-5 0,-2 2 13 16,6 6-8-16,-4-1 12 0,4 2-9 0,1 2-11 15,-4 0 6-15,5 3-8 0,-4 1-12 0,-2 2 19 16,1 4-13-16,0-1 15 0,-1-1-8 0,4 0 5 0,-6-3 3 31,0-1-2-31,0-1-12 0,-1-2 15 0,3-1-4 16,-3-2 9-16,3 0 3 0,-4-4-5 0,-2-4 8 16,0 0-9-16,2-3-9 0,0-2-48 0,2-1-43 15,-1-8 3-15,0 0-100 0</inkml:trace>
  <inkml:trace contextRef="#ctx0" brushRef="#br0" timeOffset="120693.48">13326 14372 897 0,'-1'-7'7'0,"1"7"-18"0,0 0 5 0,0 0-12 0,0 0-6 0,0 0 16 0,1 0-6 16,0 0 12-16,1 0 12 0,-1 1-13 0,19 13 8 15,-14-9-11-15,-2-2-3 0,0-2 10 0,-1-1-4 16,-1 0 6-16,1-4 3 0,-1 2 21 0,0 0 13 0,-2 2-1 15,0 0 7-15,7-5-5 0,-2 0-19 0,-1-1 12 16,1-1-17-16,3-2-14 0,-1 2 10 0,4 1-14 16,-1-3-8-16,3 4 13 0,-1-3-15 0,1 2 14 15,3 3-1-15,-3 2-8 0,3 1 8 0,1 2-10 16,-3 0-5-16,0 3 12 0,-2 0-7 0,-1 2 8 16,-1 2 0-16,2 0 10 0,-3 3 5 0,1 2-1 0,-7 2-13 15,3 3 16-15,-5-1-3 0,-1 2 8 0,0 0-9 16,0-2-5-16,-3 1 4 0,-4-2-4 0,-4 1 3 15,3-1 9-15,0-2-4 0,-1 1 7 0,0-2 4 0,-2-1-8 16,-4 0 6-16,-1-2-7 0,5-1-7 0,-1-2 12 16,0-1-14-16,3-3 15 0,-5 0-8 0,5 1 0 15,4-5 8-15,0 0-7 0,-2-2-3 0,1-4-19 16,0 2-31-16,1-3 6 0,1 0-91 0,2-1-115 16,1-1-97-16</inkml:trace>
  <inkml:trace contextRef="#ctx0" brushRef="#br0" timeOffset="121831.31">19044 17867 402 0,'0'-9'59'0,"-4"0"21"0,3 0 33 0,-1-1-111 0,1 5 8 16,1 5-6-16,0 0 9 0,0 0-12 0,0 0-6 16,0 0 47-16,0-1-2 0,0 0 20 0,0 0 8 0,0 0 1 15,0 0 1-15,0 0-3 0,0 0-29 0,1 0-20 31,-1 0-15-31,1 0 5 0,0 0-11 0,9-7-3 16,-7 13 6-16,-2 3-5 0,2 0-4 0,-1 2 19 16,2 2-7-16,-1 4 11 0,1-2-4 0,-4 2-1 15,2 2 6-15,-2-2-6 0,0 5-11 0,0 1 15 16,0-1-10-16,0 2 13 0,1-5-8 0,-1 4-3 16,1-1 3-16,0-1-4 0,1 1-4 0,-1-6 10 0,1 3-7 15,0-4 9-15,1 1-10 0,-2 0 10 0,0-5-3 16,0 1 3-16,1-5-14 0,1 3 9 0,-2-2-3 15,0 1 7-15,1-1-2 0,0-4 1 0,1 4 2 16,-2-2-2-16,2-2-10 0,1 0 16 0,-1-3-4 0,3 0 9 16,-1 0-11-16,1 1 6 0,0-1-2 0,2 1 4 15,-1-1-2-15,1 0-2 0,-1-2-12 0,3-5 5 16,-2 3-37-16,0 1-30 0,-3-1-17 0,1 1-5 16,0-2-44-16,1 4-22 0,0-4-62 0,-1-3 13 0,-4 0-143 15</inkml:trace>
  <inkml:trace contextRef="#ctx0" brushRef="#br0" timeOffset="121990.36">19066 18089 1043 0,'-9'-17'77'16,"0"4"18"-16,1-1-8 0,3 8 5 0,1 2-62 0,4 4-19 16,0 0-11-16,0 0 4 0,0 0 5 0,13-11-8 15,-3 8 9-15,2-2-9 0,3-1 11 0,1-1-13 0,1-1 1 16,3-1-7-16,-1 0-27 0,4-2-50 0,1-1-45 15,0-2-4-15,6 4-159 0</inkml:trace>
  <inkml:trace contextRef="#ctx0" brushRef="#br0" timeOffset="122834.78">15155 17646 204 0,'0'0'-129'0,"0"0"55"0,0 0 74 0</inkml:trace>
  <inkml:trace contextRef="#ctx0" brushRef="#br0" timeOffset="123502.11">15131 17655 25 0,'-4'-1'66'0,"1"1"-36"0,1 0 12 0,-1 1-24 16,0 1-14-16,0 1-3 0,-2-1-10 0,0 1 7 16,2-1 3-16,1 1 1 0,-2-1 6 0,3-1-6 15,1-1-6-15,0 0 40 0,0 0 2 0,0 0 17 0,0 0 27 16,0 0-5-16,-1 0 7 0,0 0-6 0,0-1-11 15,1 0 11-15,-1 0-16 0,-1-1 15 0,1 1-24 16,1 0-5-16,0 0 1 0,0-1-4 0,0 0-18 0,-2-30-1 16,2 32-2-16,7-8 1 0,0 3-9 0,-3 0-6 15,2 1-4-15,0-3 1 0,-1 1-6 0,2-1 6 16,1-1-6-16,1-1 6 0,1-1 8 0,0-1-12 16,-1-2 10-16,0-1-13 0,2-2-1 0,1 0 7 15,-2-5-9-15,2 0 9 0,1-2-1 0,3-2 0 16,0 0 8-16,-1-1-8 0,0-3-7 0,6-4 11 15,2-1-8-15,6-2 12 0,1-3-4 0,5-1 10 0,-1-5 4 16,-2-2-2-16,-1 1-7 0,-1-3 14 0,-2 0-11 16,1-1 15-16,2-5 7 0,2 0-6 0,-2-3 11 15,7 1-11-15,-2-4 2 0,5 0 11 0,4 2-5 0,-3-1 7 16,0 0-19-16,0 2-8 0,-1 0-4 0,-5 0 1 16,2 1-8-16,-3 3-2 0,10 2-3 0,2 3 2 15,3 2 0-15,3 3-5 0,-6 2 7 0,-5 2-6 16,-7 1 7-16,3 2-12 0,-4 2 0 0,0 4-3 15,-3 0 10-15,2-3-4 0,0 3 2 0,1-1-3 16,2 0 0-16,-1 0-2 0,-3 0 2 0,-5 0 0 0,-1 0 5 16,-1-1-2-16,-2 0-3 0,-5-1 1 0,2 1 7 15,0 2-11-15,-3 1 95 0,-2 2-69 0,-2-2-30 0,0 0 6 16,-1 0-88-16,2-3 89 0,-2 0 2 0,-1-2 1 16,-1 1 3-16,4 0-3 0,-6-1-2 0,3 2-1 31,-4-2 1-31,0 1 2 0,2 1 5 0,0-2-10 15,1 2-4-15,-3 1 0 0,2 0 12 0,-4-1-8 16,-2 2 7-16,3-1-8 0,-3 1 12 0,-1 6-6 16,-2-2 7-16,-1 5-7 0,0-1 2 0,-2 2-7 15,2 5-4-15,1 2 1 0,-2 2 6 0,5 2-1 0,1 3 2 16,0-1-2-16,1 0 3 0,0 3-5 0,1-2-4 16,2 4 1-16,-3-1 1 0,1 1-4 0,2-1 4 15,-1 1-5-15,1 0 0 0,0 0-7 0,1 1-1 0,-1-1-1 16,0 2 0-16,2 0-29 0,-1 1-16 0,1 0-7 15,1 2-58-15,1 1-85 0,-1 1-100 0</inkml:trace>
  <inkml:trace contextRef="#ctx0" brushRef="#br0" timeOffset="124141.66">16076 16436 246 0,'-3'-2'-21'0,"-1"0"19"0,2 2 14 0,-2 3 8 0,1-3-22 0,0 2-46 0,0-2-9 16,1-1-11-16,-2 1 5 0</inkml:trace>
  <inkml:trace contextRef="#ctx0" brushRef="#br0" timeOffset="124189.7">16011 16415 1 0,'-8'-1'0'0,"2"-1"0"16,-1 1 0-16,2 0 0 0</inkml:trace>
  <inkml:trace contextRef="#ctx0" brushRef="#br0" timeOffset="124903.01">15863 16441 365 0,'-5'-11'48'0,"3"0"168"16,1 1 71-16,1 0-209 0,2 3-25 0,3 1-35 16,0 0 3-16,6 2-16 0,-2-1-20 0,3 0 16 15,2 1-12-15,-3-2 15 0,3 0-9 0,-2 0-12 16,1-1 1-16,1-1-7 0,-2 0-8 0,1-1 14 15,0-1 1-15,-1 0 5 0,-3-1 15 0,1 0-5 0,-1-1 2 16,-2 0-4-16,2-1-4 0,-1 2 10 0,-1-5-6 16,2 1 8-16,-1 0 4 0,1-5-6 15,0 4 6-15,3-2-9 0,-2-1-11 0,2 0 22 16,0-1-10-16,-4-1 16 0,0 3-5 0,2 2-4 0,1-3 5 16,5 1-7-16,0-2-14 0,0-1 24 0,1-1-16 0,-2 0 20 15,4-2-6-15,-2-2-7 0,2 0 16 0,-3-3-16 16,1-2 11-16,0-2 15 0,-1 0-6 0,1 2 10 15,-1 1 1-15,0 0-16 0,0 0 8 0,1 1-11 16,-3-1-4-16,5 0 0 0,-5 1-14 16,0 2 11-16,1 2-8 0,0 0-1 0,-1 3 6 0,0 1-7 15,0-2-9-15,2 2 12 0,-1-3-8 0,-2 0 9 0,2 3 1 16,-4-4-3-16,4 6 5 0,0-1-6 0,2 0-6 16,3-1 4-16,-2-2-8 0,-1-1 8 0,-1 0 5 0,0-2-3 15,-2-2 11-15,4 1-11 0,-4-1 1 0,2-2 14 16,-2 4-9-16,-2-1 11 0,0 0-3 0,-1-2-7 15,1 4 8-15,-3 0-10 0,0 4-14 0,-2 0 24 16,-2 1-13-16,1 3 20 0,-1-1-14 0,-2 1-5 16,3-1 1-16,-1 3-2 0,2 1 2 0,-3 0-7 15,1 0 2-15,-2 0-3 0,1 0 5 0,2 2-3 16,0 0 1-16,0-1-4 0,5 3-17 0,-6-1 28 0,3 0-10 16,-2 0 15-16,1-3-14 0,4 5-1 0,-2 0 2 15,5-2 0-15,-3 3 6 0,-3-5-5 0,4 4 4 16,-4 2-4-16,2-1 0 0,-2 3-3 0,0 0-4 15,-1 1 1-15,-6-2-2 0,1-2 13 0,3 4-1 0,-3-2 5 16,-1 2-3-16,4 3-5 0,-3-5 2 0,-1 5-3 16,-1 1-5-16,0 0 9 0,0 0-10 0,0-1 10 15,0 0-1-15,0 0-5 0,0 0 10 0,0 0-9 16,0 0 13-16,0 0-17 0,0 0 1 0,1 0-6 16,0 0 10-16,0 0 0 0,-1 0 3 0,2 0-4 15,-2 0-7-15,1 0 7 0,0 0-1 0,0 0 3 0,0 0 1 16,0 0-2-16,0 0-2 0,1 0-2 0,-1 0-14 15,-1 0-6-15,1 0-18 0,0 1 5 0,0 0-36 0,0 0-58 16,0 0-57-16,20 2-13 0,-20 5-242 0</inkml:trace>
  <inkml:trace contextRef="#ctx0" brushRef="#br0" timeOffset="-69907.93">15119 17598 317 0,'-2'-5'156'0,"0"-1"-43"0,1 2-55 0,0 2-6 0,1 2-35 15,0 0-6-15,0 0-17 0,0 0 11 0,0-1-4 16,0 0-2-16,1 0 8 0,13-17-9 0,-8 13-14 0,1 0 22 15,1 0-20-15,-1-2 23 0,1 1-6 0,-1-1-3 16,-1 0 8-16,2 1-10 0,-1-1-11 0,-1-1 14 16,1-1-11-16,1 2 13 0,-3-3 13 15,2 1-2-15,0-1 17 0,3-2-15 0,0 1-8 0,0-1 21 16,-1-2-19-16,-1 0 20 0,1 1-14 0,3-2-3 16,-1 2 8-16,3-2-7 0,2-1 3 0,4 0 1 15,0-3 1-15,2 0 1 0,1-1-6 0,-3-1-4 0,1 0-6 16,-2-2 4-16,0 0-9 0,1-2 19 0,0-1-5 15,-1-3 11-15,1-1 2 0,0-1-12 0,0 0 6 16,-2-2-10-16,4 3-7 16,-1-2 10-16,1 0-7 0,0 1 8 0,1-4-2 0,4 3-6 0,-1 0 8 0,1-1-9 15,1 4-5-15,-2-2 5 0,-4 1-7 0,3 3 9 16,-5 0 7-16,-2 2-13 0,0 0 9 0,-1 1-12 16,-1 0-6-16,0-2 15 0,-3 1-4 0,-1-3 10 15,1-1-13-15,-1-1 0 0,3 2 0 0,0-1 2 16,1-2 5-16,-1-1 11 0,-2 0-10 0,-1-2 10 0,0 4-9 15,5 1-4-15,-1 2 9 0,1 5-9 0,-4 0 3 16,0 1-6-16,0-3-2 0,2 2 0 0,-2-1 2 0,0 0-2 16,2-1 8-16,-2 0-8 0,1 1-1 0,0 0 2 15,-3 1-7-15,3-1 7 0,-1-2 6 0,-1 1-6 32,3 0 6-32,-5-2-8 0,1 1-4 0,1 2 11 15,0 0-8-15,2-1 9 0,-3 2 2 0,2-3-6 16,0 0 9-16,-1-1-9 0,4 2-1 0,-2-1 6 15,1 2-8-15,-5 0 9 0,2-3 2 0,4 3-8 0,1-1 7 16,6-1-9-16,-3 2-7 0,1-4 11 0,-1 1-5 16,1 4 7-16,1-2-4 0,-1 2 2 0,-1-3 2 15,0 1-4-15,0-1-14 0,1 1 20 0,-2-3-5 0,-1 5 11 16,-2-1-10-16,-2 3 2 0,1 0-5 0,-2 2 4 16,-1-1-15-16,-1 2 19 0,-1 3-10 0,1-2 13 15,-1-2-10-15,4 3-2 0,-5 0 5 0,0 0-6 16,0 1-7-16,-2-3 17 0,3-1-10 0,-3 0 14 15,9 1-2-15,1 0-8 0,3-1 11 0,6-3-13 0,-3 1 1 16,1-2 8-16,-2 0-6 0,1 0 8 0,-3-1-4 16,-1 3-2-16,0 1 4 0,1 3-3 0,-4-1 3 0,-1 1-11 15,-2 0 2-15,-2 3-4 0,0 2 8 0,-1 0-6 16,1 1 0-16,-2-1-3 0,0 4-3 0,0-3 12 16,-2 1-4-16,4-2 8 0,-5 1-8 0,1 0-2 15,-3 0 2-15,1 1-3 0,2-3-11 0,-1 1 18 16,2 2-6-16,-5-3 11 0,5 1-11 0,0-2 5 15,0 0-3-15,2 0 5 0,-2 0-6 0,0 3 5 0,-1 0-1 16,-5-1 4-16,1 4-3 0,0 1-3 0,0 0 3 16,2 2-3-16,-4-1 1 0,0 1 1 0,-1 0-5 15,-1 0 7-15,-2-1 5 0,3 0-11 0,-1 1 5 16,4 0-6-16,-1 1 5 0,-1 0-7 0,1-1-1 0,-2 1-3 16,1-1 10-16,-1-2-4 0,0 2 10 0,2 0-10 15,-1 1-6-15,2 2 10 0,-2-1-12 0,-1 2 14 16,0 0-2-16,0 0-8 0,0 0 11 0,0 0-10 15,0 0 0-15,0 0 5 0,0 0-6 0,0 0 7 0,0 0 0 16,0 0-3-16,0 0 3 16,0 0-3-16,0 0-4 0,0 0 4 0,0 0-5 0,0 0 5 0,0 0-3 0,0 0 5 15,0 1 1-15,0 0 2 0,0 0 3 0,0 0-25 16,0 0-27-16,0 0 0 0,0 0-71 0,0 1-46 16,0-1-53-16,3 24-6 0,2-18-184 0</inkml:trace>
  <inkml:trace contextRef="#ctx0" brushRef="#br0" timeOffset="-68603.59">17662 14009 304 0,'-4'-4'123'0,"0"1"-42"0,-2 2-67 0,6 1 6 0,0 0-19 0,0 0-2 0,0 0 8 16,0 0-8-16,-1 0-6 0,1 0 15 0,0 0-16 0,-1 0 17 16,-13 1-4-16,12-6-6 0,-3 0 10 0,-2-1-10 15,5 1 1-15,-4 0 26 0,2-2 0 0,-2 1 9 16,0 0 2-16,1-1 4 0,-2 2-5 0,3 1 2 16,0 2-28-16,-1-1 7 0,5 0-13 0,-6-2 12 15,1 2-12-15,2 1-2 0,-4 1 6 0,7 1-8 0,-6 0-19 16,6 0 17-16,0 0-17 0,-1 0 19 0,-14 1 0 15,11-1 2-15,0 5 9 0,-2-2-6 0,6 3-5 0,-2 1 12 16,2-2-12-16,2 3 13 0,-4-2-4 0,2-1 2 16,-2 1 4-16,0 2-5 0,2 0-6 0,0 3 3 15,0-2-7-15,2 2 4 0,0-2-4 0,2 0 4 16,0 0 6-16,-3-1-2 0,3-1-12 0,0 1 14 16,-3-2-3-16,10 1 9 0,-7-3-1 0,3-1 0 15,0-1 4-15,-5-1-3 0,5-1 0 0,0-1-2 16,1 0-5-16,2-2 3 0,-2 1 3 0,-1-1 1 0,4-1 0 15,-3-1-1-15,-2-2-16 0,1 0 17 0,-4-1-16 16,3-1 17-16,-5 0-9 0,2 1-3 0,-2-2 12 16,1 1-11-16,-1 1 11 0,-1-2-19 0,0 2 0 0,-5-3-7 15,4 2 9-15,-1 2 5 0,-5-3 2 0,5 4-3 16,-5 0-15-16,1 0 16 0,-1 2-18 0,1 1 16 16,-2 2-7-16,1 0-5 0,0 1 15 0,1 3-15 15,-1-1-16-15,-1 2 30 0,-2 0-11 0,1 0 18 16,1 1-13-16,2 0 2 0,-1 0-2 0,1 3 2 15,2-3-6-15,0 0 5 0,1 0-7 0,2-2 7 0,-3 0 0 16,0 1-2-16,1 1 5 0,1 1-7 0,2 2-12 16,0 1 21-16,1 1-13 0,-2-1 16 0,1-1-11 0,0 2 2 15,5-1 7-15,-2 0-5 0,-3 0-1 0,4 0 4 16,-3-1-7-16,4-1 7 0,-1 1 6 0,3-2-4 16,-2 0 9-16,-1-2-9 0,8 0-12 0,-5-1 19 15,2-2-12-15,-1-1 18 0,0 0 1 0,-3 0-13 16,2-2 8-16,0 0-10 0,-1-3 8 0,2 0-5 15,-5-1-5-15,6 0 4 0,-4 0 5 0,-2-1-5 0,3 0 9 16,-5-1-11-16,1 0-10 0,-2-1 13 0,1 2-6 16,-1-3 11-16,-2 2-13 0,2 2 1 0,-3-2 1 15,-2 0 2-15,0 0-4 0,0 1 12 0,-3-1-12 0,6 4 14 16,-4-2-5-16,-2-2-4 0,5 5 6 0,-4-3-7 16,7 6-4-16,0 0 1 0,-11-6 0 0,6 6 2 15,-2 0 1-15,-1 0-2 0,3 1-2 0,-1 0-1 16,1-1-12-16,4 3 15 0,1 0-4 0,0 0 7 15,-1 2-8-15,-2-1-3 0,0 0 4 0,3 1-2 16,-1-3 4-16,0 3-5 0,2 0-5 0,-1 1 2 0,1 1 13 16,1 2-14-16,1-2 9 0,0 0-12 0,2 0 3 15,-3 0 9-15,4 1-5 0,-3 0 7 0,-1 0-1 16,3-1-1-16,-4 0 5 0,5 0-6 0,0-2-9 0,-1 0 23 31,5 0-9-31,-5-3 17 0,4 1-10 0,-2-2-4 16,3-1 4-16,0-1-2 0,-2-3 14 0,2-1-14 15,-3 0-2-15,0-1-2 0,-1 0 10 0,-2-2-6 16,0-1 5-16,-2 0-7 0,0 0-1 0,0-2 0 16,-2-1-1-16,0 1 2 0,-5-1 7 0,0-1-8 15,0 2 7-15,-2 2-10 0,-2 1-3 0,0 1 19 0,-4 0-2 16,-3-1 8-16,4 1-14 0,-1 3-7 0,4 2-6 16,1 2 2-16,0 0 1 0,0 4-1 0,-2 0 5 15,0 1-4-15,0 3-3 0,3 0 2 0,-1 2-4 16,4 1 4-16,-2 1-9 0,0-1 11 0,0 0-11 0,3 0 11 15,-1 0 0-15,5-1-3 0,0 2 9 0,1-3-8 16,0-1 4-16,2-1-20 0,3-2-36 0,1-1 6 16,5-1-87-16,7 0-254 0</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14:29.360"/>
    </inkml:context>
    <inkml:brush xml:id="br0">
      <inkml:brushProperty name="width" value="0.05292" units="cm"/>
      <inkml:brushProperty name="height" value="0.05292" units="cm"/>
      <inkml:brushProperty name="color" value="#FF0000"/>
    </inkml:brush>
  </inkml:definitions>
  <inkml:trace contextRef="#ctx0" brushRef="#br0">14934 4425 368 0,'-4'-10'286'0,"-1"0"-114"0,1 0-144 0,-4 2-5 16,5 3-9-16,3 5-6 0,0 0-14 0,0 0 8 16,-4-10-3-16,-1 5 1 0,5 0 5 0,0 2-3 15,2 0-6-15,3-2 6 0,-2 0-6 0,-2-3 7 0,0 0-2 16,3 2-3-16,-3 2 2 0,-1 4-5 0,0 0 0 15,0 0 7-15,0 0-7 0,0 0 7 0,0 0-2 0,0 0-2 16,0 0 9-16,0 0-7 0,0 0 1 0,4 6 7 16,-2-2-11-16,-4 5 9 0,4-1 2 0,-1 0-4 15,-1 2 13-15,4 1-13 0,-4-1-10 0,0 0 12 16,-3 1-8-16,2 3 12 0,3 2 0 0,-1 2 11 16,5 0 3-16,-2 1 0 0,2 0-6 0,-3 3 10 15,2-1-5-15,-3 1 9 0,-3 0-8 0,1 2-13 16,4 0-3-16,-3 1-3 0,4 3 2 0,-1-1-1 0,-2-2-3 15,0-1 0-15,2-2-2 0,-2 2 10 0,1-3 5 16,0-1-1-16,-3 0-4 0,0-5 7 0,3 1-11 0,2-4 8 31,-1-3-15-31,1-2-52 0,0-3-24 0,0-3-12 16,2-1-86-16,0-3-112 0</inkml:trace>
  <inkml:trace contextRef="#ctx0" brushRef="#br0" timeOffset="384.19">14888 4434 865 0,'-10'-2'7'0,"0"0"-10"0,1 2-3 0,9 0-3 0,-15 1 12 0,10 1-7 0,-2 1 9 0,3 1-11 16,3-2-5-16,0 0 15 0,-5-2-6 0,6 0 11 16,-1 0 2-16,1-4-6 0,1 2 6 0,-1-3-8 15,6 2-6-15,-1-1 19 0,-2 0-2 0,1 2 11 16,0-1 7-16,-2 0-11 0,6 0 4 0,-1-1-6 16,-2 1-6-16,1-2 9 0,2 2-17 0,1-2 15 0,1-1-9 15,4 0-7-15,0-1 14 0,-1 0-15 0,3 1-15 16,2 0 25-16,-3-2-21 0,5 0 25 0,-3-4-19 0,-1 0 5 15,1 2 7-15,0-1-4 0,-1 2-8 0,0-1 7 16,-2 0-11-16,0-2 10 0,-1 1-2 0,1 0-13 16,-1 2 0-16,-1 4-10 0,-1 0-26 0,-1-1-14 15,-1-1-19-15,-1 1 5 0,-3 3-14 0,0 3-52 16,-2 0-10-16</inkml:trace>
  <inkml:trace contextRef="#ctx0" brushRef="#br0" timeOffset="596.11">15061 4538 301 0,'-12'11'83'0,"3"1"21"0,-3 0-18 0,3-1 17 15,1-4-38-15,2-2-21 0,3 0 8 0,0 1-14 16,1 0-19-16,1-1 4 0,1-5-15 0,0 0 13 0,0 0 5 16,0 0-5-16,8 0 10 0,0-4-12 0,1-5-5 15,2 1-6-15,-2-1-10 0,2-2 2 0,2-1-8 0,-1 0-39 16,1-1 0-16,-2-1-19 0,3 0-25 0,-2 1 6 15,1 0-10-15,2 3 8 0,-6 1 14 0,1 2 23 16,-2 3 11-16,-1 1-3 0,1 3 8 0,-4 1-25 16</inkml:trace>
  <inkml:trace contextRef="#ctx0" brushRef="#br0" timeOffset="815.12">15065 4762 267 0,'-14'13'85'0,"0"1"10"0,1-2-17 16,0 3 14-16,-2-4-33 0,4 0-25 0,-2 0 4 16,3-2-13-16,-1 0-25 0,4-1 15 0,4-1-14 0,-5-1 18 15,8-2-1-15,0-1-14 0,0-1 13 0,6-2-12 16,1 0 8-16,-1-1 2 0,1-1-17 0,3-1 13 16,-2-1-3-16,2 0-8 0,4 0 18 0,-3-2-18 15,3 0-2-15,0 0 0 0,-2 0-23 0,2 1 15 16,-1-2-31-16,2 2 5 0,-1-1-6 0,0 0-1 0,0 0-42 15,-1 0-36-15</inkml:trace>
  <inkml:trace contextRef="#ctx0" brushRef="#br0" timeOffset="1309.77">15353 4497 800 0,'-6'-11'98'0,"3"1"163"0,-8 2-163 0,7 3-39 0,-1 3-25 15,0 1 3-15,-1 0-37 0,2 3-6 0,-1 2 5 16,1 2-8-16,1 1 7 0,0 5-3 16,0-11 12-16,3 7-14 0,0-4 11 0,1-1 2 0,-1-3-5 15,0 0-12-15,0 0 13 0,0 0-9 0,0 1 10 16,0 0-6-16,0 0-3 0,0 0 7 0,3 11-6 16,1-7-1-16,-2 3 8 0,3 0-8 0,-2 1 10 15,0 2 2-15,6 1-4 0,-2-2 4 0,0 3-6 16,2 3-8-16,-5 0 13 0,3-1-1 0,0 2 6 15,-2-4-7-15,0 1-3 0,1 3-5 0,5 0 4 0,1 2-3 16,-2-4 10-16,-1-1-6 0,-3-5 7 0,0 0-4 16,1-2 9-16,0 0 7 0,-1-1-4 0,-1-1-3 0,2-2 21 15,-3-1-7-15,1-2 12 0,0-2-5 0,0-1-4 16,1-2 5-16,-1-2-7 0,2-1-27 0,0-3 22 16,-2-3-12-16,1 0 18 0,0-3-8 0,0 2-17 15,-1-3 4-15,0-1-6 16,-4 2 10-16,1-5-9 0,-1 3-1 0,0 2-1 0,-1-1 7 0,1 1-7 15,-4 1 7-15,2 0-7 0,-1 2 0 0,-2 0 1 0,1 1-7 16,-2 1 6-16,2 1-1 0,1 2-4 0,-2 0 6 16,2 2-4-16,1 1 0 0,-3 1 3 0,2 2-6 15,0 0 6-15,1 0-2 0,1 0 1 0,0 3 4 16,0 0-2-16,0 0 2 0,0 0-18 0,0 0-11 0,0 0-2 16,1 0-22-16,-1 0-29 0,1 0-12 0,22 3-10 15,-17-2-55-15,2 2-53 0,0 0-59 0</inkml:trace>
  <inkml:trace contextRef="#ctx0" brushRef="#br0" timeOffset="2458.52">15739 4628 907 0,'-4'-7'35'0,"3"3"-10"0,1 4-4 0,0 0-2 0,-6-4-13 0,2 1 0 0,2-3 4 16,2 6-5-16,0 0-7 0,0-1-3 0,-6-14-5 15,6 9 3-15,1-2 3 0,-4 1 2 0,3-1 1 16,-8-3-2-16,0 1-8 0,1 0 15 0,-1-2-5 0,4 1 9 16,-1 1-4-16,0-1 12 0,0 2 0 0,0 1 0 15,3 2-11-15,-1 2 15 0,1 1-9 0,2 3 12 16,0 0-9-16,0 0-12 0,0 0 7 0,0 0-10 15,0 0-8-15,-7 8 9 0,5-3-13 0,1 1 13 0,-1 2-6 16,0 0 6-16,1 0 7 0,0 1-3 0,1-1 0 16,-1 1 1-16,1-1-5 0,0 1 4 0,1 1 12 15,3 2-4-15,-3-1 8 0,2 1-9 0,-1-1-5 0,0 1 8 16,1 4-10-16,2 1 10 0,-4-4 1 0,4-2-13 16,-1 0 11-16,0-2-13 0,3 3-2 0,-2 1 11 15,-2-2-8-15,3 1 11 0,-4-6 0 0,5 1-5 16,-1-1 4-16,-5-4-3 0,6 4 15 0,-2-6-6 15,0 0 8-15,0-1-9 0,-3-3 6 0,-1-1-4 16,4 0 0-16,3-2-1 0,-1-1-12 0,1 1 6 0,-1-4-2 16,-6 0 4-16,4 2-6 0,1-3-1 0,-5 0 1 15,6 2-2-15,-2-5-16 0,-1 3 21 0,4 0-18 16,-5-1 21-16,0 0-3 0,-1 0-11 0,0-2 8 16,0 1-10-16,1 2 9 0,2 0-10 0,-3 2 7 0,2 3-8 15,-4 0 4-15,1 2 1 0,0 0-3 16,-1 0 3-16,0 5 5 0,0 0-2 0,0 0-3 0,0 0 0 15,0 0 5-15,0-1-8 0,0 0 8 0,0 1-10 16,0 0-9-16,0 0 12 0,0 0-5 0,6-6 7 16,-6 6 1-16,0 0-1 0,13 4 4 0,-7-2-4 0,3 1-15 15,1 1 21-15,-2 1-15 0,0 0 17 0,2 2-7 16,-1-1-4-16,-2 1 4 0,1 3-6 0,-1-1-6 16,-1 0 14-16,0-1-7 0,-2 1 10 0,0-2-3 0,-2 2-2 15,1-2 7-15,-3 0-6 0,0-1 2 0,0 0-3 16,-1 0 2-16,0-1 0 0,0 0 13 0,1-5-13 15,0 0 8-15,0 0-9 0,0 0 11 0,0 0 6 16,-1 0-11-16,0 0 10 0,1 0-5 0,-8-15-4 16,9 6 1-16,1-3-5 0,2-1-6 0,-2-1 6 15,2 0-2-15,1-1 3 0,2 0-11 0,0 2 5 16,1 0-4-16,1 2 4 0,-1 0 0 0,1 3-6 0,-1 0 2 16,0 3-4-16,0 2 1 0,-2 2-5 0,2 2 7 15,-2 1-6-15,0 1 0 0,1 2 3 0,-4 0-3 16,3 3 5-16,-3 0-2 0,1 1 6 0,1 1-3 0,-2-4 3 15,0 1-6-15,0 0 11 0,0-1-7 0,1 3 7 16,-2-2-4-16,0-1 1 0,2 0 1 0,-2-1-2 16,1 0-15-16,-3 0 19 0,0 0-6 0,1 0 12 15,-1 0 6-15,0 0-15 0,0-5 9 0,-1-1-11 16,1 1-6-16,0 0 17 0,0 0-5 0,0 0 12 0,0 0 1 16,0 0-6-16,0 0 1 0,0-1-3 0,0 0-5 15,0 0 2-15,-8-20 3 0,7 15-1 0,-1-2-1 0,1-2-4 16,0 0-2-16,0-3 2 0,1 1 5 0,0-1-8 31,-2-1-4-31,1 1 1 0,-3 0 8 0,3-1-4 16,1 0 10-16,-2 0-11 0,0 0-3 0,1 1 9 15,-3-2-6-15,2 1 9 0,1 1-6 0,-2-1-4 16,1 2 2-16,-1-1-2 0,-3-3-2 0,4 1 7 16,-4-1 3-16,4 0 2 0,-3 2-8 0,2 0 1 0,-1 2-6 15,2 3 4-15,0 1 1 0,1 4 8 0,-2-2-5 16,2 1 5-16,1 3-12 0,0 2 0 0,0 0 1 15,0 0-2-15,0 0-5 0,1 9 5 0,2-3 1 0,-2 4 2 16,3 0 1-16,0 1-1 0,0 3 1 0,1 4-1 16,1-5-7-16,-2 5 8 0,2-3 0 0,-2 0 6 15,3 5 5-15,-1-2-11 0,2 3 0 0,0-4-3 16,0 1 12-16,-1-1-11 0,-4 1 3 0,5-1-5 16,-2 1 4-16,4-1 0 0,2-3 2 0,-4 0-2 15,2-3-8-15,-5-1 15 0,1-3-2 0,2-1 7 0,0 0-9 16,-2-3-4-16,-1 1-9 0,5-1 3 0,-6-3-18 15,5-3-36-15,1-2-25 0,-4-2-2 0,3-1-57 0,-4 0-58 16,-2-3-27-16</inkml:trace>
  <inkml:trace contextRef="#ctx0" brushRef="#br0" timeOffset="2606.17">16199 4366 420 0,'-8'-2'181'0,"0"0"-40"0,4 0-28 0,4 2 9 0,0 0-42 0,-1 0-31 0,0 0-3 16,0 0-13-16,0 0-37 0,1 0 22 0,-1 0-7 15,-6-5 13-15,15 3-20 0,-1 0-8 0,1-1-19 16,2-4 8-16,2 2-35 0,5-3-59 0,-1 0-35 0,5-1-9 16,0-1-98-16</inkml:trace>
  <inkml:trace contextRef="#ctx0" brushRef="#br0" timeOffset="2856.88">16612 4305 1041 0,'-6'-3'50'0,"3"-2"22"0,4 3-33 0,0 0-30 15,-1 2-4-15,0 0-7 0,0 0-11 0,0 0 14 0,0 0-1 16,1 0 6-16,0 0 1 0,12-3-9 15,-6 4 2-15,1-2-6 16,1-1-5-16,-2-4 8 0,-4 1-10 0,4-3 9 0,0 4-2 0,2 1-13 0,0-2-9 0,0 0-7 16,1 0-66-16,3 0-75 0,0 1-79 0</inkml:trace>
  <inkml:trace contextRef="#ctx0" brushRef="#br0" timeOffset="3463.48">16939 4067 966 0,'-3'-10'24'0,"2"3"-5"16,0-1-15-16,-1 3 9 0,1 4-12 0,1 1-1 15,0 0 8-15,0 0-8 0,0-1-10 0,0 0 11 16,0 0-12-16,0 0 12 0,-1 0 1 0,-1 0-1 0,1 0 8 15,0-1-10-15,0 0-16 0,0 0 29 0,0 0-11 16,1 0 20-16,-1 0 5 0,1 0-17 0,0 0 7 16,0 0-13-16,0 0-11 0,9-25 10 0,-2 27-12 0,-1 0 11 15,1 2-7-15,0 2-2 0,-1 0 4 0,0 2-7 16,0 0-12-16,1 1 18 0,-2 2-11 0,-2 1 13 16,0 0 4-16,0 4 8 0,-3 1 10 0,2 1-8 15,-2 0-8-15,1 2 14 0,1-1-12 0,-3 0 15 16,1 2 6-16,-1 1-9 0,0-5 9 0,-1 4-10 0,-2 1-7 15,1-8 17-15,2 3-2 0,1-3 8 0,3-1-3 16,-2-1-11-16,0 0 4 0,2-4-3 0,-2-2 11 0,3-4 5 16,0 1 1-16,6 0 2 0,-1-1-8 0,-1 0-7 15,5-2-3-15,-4-3-1 0,1-2-19 0,4 2 10 16,-2-3-15-16,4 2 15 0,-1 1 1 0,0-2-14 16,5 1 13-16,-6-2-14 0,1 2 4 0,-4 1 4 15,-3 1-5-15,0-1 4 0,-2 4 3 0,2 0-3 16,-3 1 8-16,-1-1-7 0,-4 1-2 0,0 0 21 15,0 0-5-15,0 0 11 0,1 0-4 0,0 0-2 0,1 0 0 16,-2 0 1-16,0-1 1 0,0 1-5 0,0 0-1 16,0 0 0-16,0 0-8 0,0 0-4 0,0 0 0 15,0 0-2-15,0-1-1 0,-2 1 1 0,1-1-2 0,0 0 3 16,0 0 3-16,1 1-11 0,0 0 3 0,-1 0-4 16,1 0 7-16,0 0-4 0,0 0 1 0,0 0-1 15,0 0 0-15,0 0-2 0,0 0-2 0,0 0 2 16,0 0 9-16,0 0-11 0,1 1 0 0,-1 0-7 0,1 0-10 15,0 0-63-15,0 0-20 0,2-1-16 0,24 11-68 16,-21-11-90-16</inkml:trace>
  <inkml:trace contextRef="#ctx0" brushRef="#br0" timeOffset="7064.15">18726 3808 160 0,'-2'-13'27'0,"0"0"-39"0,-3-2 10 0,4 4 30 0,1 0 33 0,0 5-21 0,0 1-23 0,-1-2 12 0,1 3-9 16,0-1-3-16,1 1 8 0,-1 0-10 0,0 4-12 16,0 0 32-16,0-1-14 0,0 0 19 0,0 0-14 0,0 0 1 15,0 0 1-15,0 0-2 0,0-8-15 0,0 9 10 16,0 0-16-16,0 0 13 0,0 0-16 0,0 0-2 15,0 0 1-15,0 0-5 0,-4 3-18 0,1 0 25 16,-2 3-8-16,1 0 13 0,0 4-2 0,-1-1 0 16,1 1 7-16,0 2-6 0,-2 1-1 0,-1 2 1 15,-1 3-7-15,2 2 5 0,-1 1-1 0,3 2-3 0,0-1 8 16,3-2-7-16,-1 1 5 0,2 1 1 0,2 1-4 16,-1 1 5-16,3 2 10 0,1 1-5 0,1 0 6 15,-1-2-8-15,4 1-12 0,-2-1 12 0,0 0-7 16,2 0 10-16,0-3-1 0,1 3-4 0,1-2 2 0,0-4-3 15,-1-1 5-15,6-2 14 0,4-1-10 0,-6 0 8 16,6-3-21-16,-4-4 8 0,0-2 3 0,6-4 0 16,-2-2-13-16,4-6 15 0,-2-3-14 0,2-3 16 15,2-2-2-15,-5-4-6 0,1 1 6 0,0-2-7 16,-2-2 0-16,-1-1-4 0,0-3-4 0,-5-2 3 0,-1-1 9 16,-1 0-8-16,-4 0 10 0,-1 2-11 0,-1-1-5 15,-5-2 12-15,0 2-5 0,-2 3 8 0,-2 0 10 0,-1 4-9 16,2 2 12-16,-3 1-11 0,1 5 11 0,-2 1-18 15,-2 3-7-15,3 4 0 0,0-3 6 0,-1 4-6 16,1 4 7-16,-1-1-7 0,-2 3 1 0,1 1-11 16,1-4-2-16,-2 5-3 0,0 1 10 0,1 1-2 15,2 3 3-15,-1 2-3 0,2-3-8 0,1 3 8 16,1 0-11-16,1 1 11 0,1 3-3 0,1-1 4 0,3 2 5 16,0-1-4-16,-1 3-4 0,3 3 7 0,1-1-6 15,0 1 7-15,-1-3-2 0,1 1 3 0,-1 2-1 16,2-5 0-16,0 0-3 0,-1-5 6 0,0 0-6 0,-1-1 4 15,5 0-4-15,-3 3 9 0,1-7 6 0,-1 3-4 16,-2-1-14-16,4-6 17 0,-5 0-11 0,3-4 14 16,4-3 1-16,-2 0-5 0,2 1 8 0,1-4-10 15,-2 0-3-15,-2-8 6 0,4 1-8 0,1-2 7 16,-1-5-5-16,1 2-5 0,1-6 4 0,-4-1-4 16,-3 4 9-16,-1-1-11 0,1 0 1 0,0-2-4 0,1 1 8 15,-2 1-8-15,-3 2 4 0,-1 1-7 16,-2 2-3-16,1 1 13 0,0 6-3 0,2 3 7 0,-1 0-14 15,-1 6 7-15,0-2-6 0,-2 4 6 16,0 0-14-16,0 0 6 0,0 0-15 0,0 0 14 0,5 11 1 0,-1-6 3 16,-2 6 6-16,0 1-5 0,0 0 10 0,1 4-13 15,-1-1 12-15,3 4-14 0,-2 0 6 0,3 0 1 16,-2 2-4-16,1 0 4 0,1-1 6 0,-2-1-8 16,2 0 2-16,-1-3-3 0,1 5 5 0,0-3-3 15,-2-2-2-15,0 2 2 0,2-4 9 0,-3 0-9 16,2 3 7-16,-2 0-8 0,-1-3 10 0,3-2-8 15,-4 1 2-15,0-5-3 0,0-1 1 0,1 0 9 0,-2-4-6 32,0-3 8-32,0 0 1 0,0 0 9 0,0 0 9 15,0 0-4-15,0 0 3 0,3-13-20 0,-3 3-2 0,-2-3-4 16,0-4 8-16,-1-1-8 0,-2-4 5 0,3 2-6 16,-4-8 3-16,2-1-4 0,-1-3 1 0,0-2-1 15,0 1-1-15,2-2 0 0,-2-1-5 0,0 0 3 16,3 6-14-16,0 1 19 0,1 2-3 0,3 5 6 15,0 0-13-15,1 8-3 0,-2 5-2 0,2 3 0 0,1 3-7 16,-2 1 2-16,0 0-9 0,2 3 6 0,-1 2-7 16,3 3 6-16,-1 4 9 0,1-3-4 0,1 2 8 15,0 6 4-15,1-3-6 0,-3 6 6 0,1 1 4 0,0-3 0 16,1 2 3-16,-3 0-2 0,2-2 2 0,0 4-5 16,-2-2 3-16,1 2-3 0,0 0 3 0,-1-1-2 15,0 1-1-15,0-3 0 0,-1-2 0 0,2 3 4 16,-2-4-3-16,-2 3 4 0,4-4 5 0,-4-5-8 15,1 1 5-15,3 0-5 0,-5-3 4 0,2-1 5 16,-2-5 1-16,0 0 2 0,0 0 9 0,0 0 7 0,1 0 2 16,11 0 0-16,-6-7-12 0,2-2-7 0,1-5-10 15,1 0 7-15,-5-1 9 0,0-2-13 0,1 1 11 16,-4-6-14-16,2 2 8 0,1-2-9 0,1 1 5 0,-5 3-5 16,-1-1 5-16,0 1-5 0,0 1 4 0,0 2-4 15,0 3-6-15,-5 3 7 0,4 2-12 0,0 1 11 16,-1 1-7-16,2 3 2 0,0-3 5 0,0 4-4 15,0-2 3-15,-4 3-4 0,1 1 2 0,-2-1-2 16,5 3-1-16,-1 4 0 0,1-1-1 0,2 4 1 16,0 1 7-16,-1-2-1 0,0 2-7 0,-1 2 2 0,1 1 4 15,-1-1-1-15,3 1 8 0,1-1-6 0,3-1 6 16,-2-2-11-16,-1 2 2 0,4-1-5 0,-4-1 14 0,4-2-2 16,-1 0 2-16,-2-5-3 0,0 1 1 0,-1 0 6 15,-1-4-1-15,-3 0 3 0,0 0 6 0,10 0-6 16,-2-3 6-16,0 0-8 0,-3-5-6 0,-1-1 10 15,1 0-7-15,-2-7 9 0,2 3-7 0,-1-1-3 16,0-1 4-16,2 1-3 0,-4-2-2 0,0 0-3 16,-3-4-3-16,2 2 1 0,0 0-4 0,4 1 1 0,3 1 3 15,-1-3-2-15,-1 2 3 0,1 3-9 0,0 4-1 16,1 4-4-16,0 4 1 0,1 0 7 0,-1 2-3 16,0 2 3-16,-1 2-6 0,-1 2 3 0,-2 2 3 15,1 1 0-15,0 1 9 0,0 1-5 0,0 2 1 0,-2-3-4 16,0 2 9-16,-2-1-7 0,1 1 3 0,-2 0-3 15,0-2 4-15,-2 0-3 0,0-2 1 0,-2-1-1 16,3 0 1-16,-3-2 6 0,1-1-4 0,3-1 7 16,0-3 4-16,0 0-3 0,0 0 8 0,0 0-6 15,-8-12 7-15,8 3-13 0,0-2-1 0,0 0-2 16,1-1 6-16,2-6-9 0,1 1 3 0,0-7-5 16,3 0 7-16,0 6-9 0,3-1 4 0,2 8-7 0,-2 2-4 15,1 2-1-15,-1 2-2 0,1 2 1 0,-3 1 2 16,1 8 1-16,-1 2-7 0,0 2 6 0,2 1 5 0,-4 2-1 15,2 3 6-15,-7 2-5 0,2 3 11 0,1-2-8 16,1-1 7-16,0-1-7 0,-4 0 9 0,1-2-7 16,-2 0 1-16,1-1-2 0,0-2 2 0,1-2 3 31,-2 0-1-31,1-4 2 0,0-1 1 0,0-1 0 16,-2-2 3-16,1-2-2 0,0 0-1 0,0 0-3 0,0 0-25 15,-1-5 10-15,2-3-52 0,1-2-92 0,0-2-50 16,1 0-26-16,2-2-213 0</inkml:trace>
  <inkml:trace contextRef="#ctx0" brushRef="#br0" timeOffset="8147.55">20523 3610 264 0,'-6'-5'42'0,"2"0"23"0,-1-2 11 0,4 3-31 0,-3-1-11 0,0 1-3 15,0 2-30-15,3-1 19 0,0-1-10 0,0 1 14 31,1 0-5-31,0 3-11 0,0 0 10 0,0 0-12 0,0 0-6 16,0 0 13-16,0 0-16 0,0 0 16 0,0 0-6 16,0 0-9-16,0 0 12 0,0 0-15 0,0 0-12 15,0 0 24-15,0 0-15 0,0 0 21 0,0 0 9 0,0 0-9 16,0 0 15-16,0 0-15 0,0 0 0 0,0 0 6 16,0 0-11-16,0 1 12 0,1 0 0 0,-1 0-7 15,1 0 11-15,0 0-12 0,-1 2-11 0,1-1 18 16,1 0-13-16,7 31 16 0,-8-28-12 0,2 2 14 15,1 0 2-15,-4-3 1 0,1 4-11 0,0-2 7 16,-1 2-1-16,4 1 5 0,-1-1-2 0,0 0-10 0,-2-1 2 16,4 1-3-16,1 4-9 0,-5 0 5 0,6 3-11 15,-5 1 9-15,-2-3 7 0,2 1-11 0,-2 1 7 16,-1-4-11-16,4 5-3 0,-4-3 11 0,1-1-4 16,-1 6 8-16,-2-8 3 0,4 3-5 0,-1-3 3 0,-1-1-3 15,-2 0 2-15,0-1-4 0,3 0-1 0,-1-3-1 16,-1 2 1-16,-2-1 7 0,2-2 0 0,1 1 1 15,1-2-15-15,0 0 17 0,-3 0-10 0,2-1 12 16,1-2-7-16,0 0-3 0,0 0 9 0,0 0-5 16,0 0 8-16,0 0-21 0,0 0 0 0,0 0-10 0,0 0-17 15,-1 0-17-15,0 0-16 0,1 0 3 0,0 0-39 16,0 0-33-16,0 0-55 0,0 0 6 0,0 0-160 0</inkml:trace>
  <inkml:trace contextRef="#ctx0" brushRef="#br0" timeOffset="8864.53">20411 3710 575 0,'-3'-12'92'0,"0"8"0"0,1-2-9 0,1 3 25 0,1 3-37 0,0 0-41 0,0 0-5 0,0 0-11 15,0 0-32-15,0 0 14 0,0-1-14 0,0 1 16 16,10-3 3-16,-5 5-1 0,2 2 10 0,1 1-10 15,-2-1-14-15,1 1 21 0,1 3-21 0,0 0 22 0,2-1-13 32,1 7-2-32,-3-4 7 0,0 2-5 0,1 5-4 15,-1-2 14-15,1 4-7 0,0-3 10 0,0 1 0 0,2 3-3 16,0-2 6-16,-7 3-6 0,2 0 4 0,-4-6 0 16,4 4-3-16,1-3 3 0,-4 0 15 0,3 0-18 15,2-2 14-15,-1 2-17 0,-2-1 1 0,1-3 9 16,0 0-9-16,-1-3 11 0,-2-1-3 0,3-1-5 15,0-2 5-15,-2-3-4 0,2 2 7 0,-2-3 7 16,-2 0-2-16,1 0 6 0,-3-1 9 0,10-1-9 16,-4-3 5-16,2-3-7 0,0 0-7 0,-4-5-5 15,-2 1 1-15,1-1-1 0,-1-5 0 0,0 1-2 0,0-3 1 16,-1-1-1-16,3-1-2 0,-3-2-5 0,-1-2-5 16,0 0 3-16,-1-2 12 0,-3 1-14 0,1 2 8 15,-2-3-11-15,1 5 6 0,4-2 1 0,-1 3 0 0,2 5-1 16,-2-2-2-16,-1 2-1 0,2 1 0 0,0 3-1 15,2 2 7-15,1 2-7 0,0 2-4 0,2 0-1 16,1 2 2-16,-1 1 0 0,2 0 5 0,-1 2-7 16,2-1-12-16,2 2-45 0,-1 1-38 0,0 0-1 15,0 2-94-15,2 1-134 0</inkml:trace>
  <inkml:trace contextRef="#ctx0" brushRef="#br0" timeOffset="9996.32">20912 3797 985 0,'-1'-6'24'0,"1"6"-1"0,0 0-16 0,0-1 11 0,-6-12-9 0,3 9-12 0,3 4 6 16,0 0-10-16,-4-9-7 0,2 2 11 0,1 0-6 15,0-1 8-15,0-1-1 0,-1 0-1 0,-1 0 8 0,0 2-6 16,1 0-15-16,0-2 21 0,0 3-18 0,0-2 22 15,2 4-1-15,0 1-17 0,0 3 10 0,0 0-15 16,0 0-15-16,0 0 8 0,0 0-19 0,0 0 18 16,-5 11 8-16,3-4 14 0,2 3 13 0,-1 1-9 15,1 2-10-15,0 1 12 0,0 0-9 0,2 3 12 16,-1-2-1-16,2 2 6 0,-1 1 5 0,1 2-3 16,2 2-13-16,-3-3 11 0,2-2-14 0,0 1 15 0,0-5-4 15,1-1-1-15,1-2 11 0,-1-2-9 0,-1-2-3 0,-1-2 14 16,1 0-6-16,0-4 10 0,1-1-6 0,-1-2-1 15,4-1 3-15,-4-3-3 0,1-1-13 0,1 0 9 16,-4-2-14-16,2-3 13 0,-1 0-8 0,1-5-8 16,-1-2 2-16,0-3-4 0,-1 1-5 0,-1 7 2 15,-1 3-7-15,4 8 6 0,0-1 7 0,0-2-5 16,2 1 9-16,-4 1-11 0,2 4-4 0,-1 5 11 16,0 2-8-16,3 1 9 0,-1 1 3 0,-2 1-1 0,1-1 5 15,-3 2-5-15,0-1-4 16,1-2 4-16,4 0-5 0,-4-6 5 0,4 3 2 0,-5-3 8 0,-1-1 9 15,-1 2-3-15,1-3 10 0,-4-7-5 0,5 3-13 0,1-6 7 16,-1-1-7-16,-1-4-3 0,-1 1 3 0,1-5-4 31,-7-1 13-31,9 2-20 0,-4-8 3 0,-1 2-7 16,-2-4 9-16,-2-4-5 0,2 1 9 0,0-5-11 16,0 2-7-16,-6-2 14 0,1 0-13 0,2 2 13 15,1 0-3-15,7 7-2 0,2 6 17 0,-4 6-12 16,3 5 21-16,-1 5 17 0,-1 1-7 0,2 3 8 0,-1 2-43 15,0 0-27-15,0 0 0 0,-2 11-4 0,5-3 26 16,-2 2 2-16,4 5 6 0,-5-5-4 0,2 6 0 16,5 0-2-16,-3 1-6 0,5 5 5 0,-3-3 1 0,2 0 2 15,4-1-5-15,-9-1 5 0,8 0 8 0,-1 1-9 16,-4 0 8-16,7 1-10 0,-4 0 4 0,1 1 0 16,3-1 4-16,1 0-3 0,-4 1-1 0,0-1 4 15,-2 0-6-15,-4-4 5 0,2 0-4 0,0-3 2 16,-2 0-2-16,0-1 3 0,0-1 3 0,0-1-2 15,-1 0 3-15,0-2-3 0,0-1 7 0,-2-1-9 0,2-3 9 16,-3-2-6-16,0 0 11 0,0 0 6 0,0 0-2 16,1 0 4-16,17-3-8 0,-13-5-6 0,0 0-7 15,2-2 4-15,-2 0-3 0,0 0-2 0,-1-4 6 0,2 3-6 16,-1 0 6-16,-1 2-6 0,2-2-1 0,-2-2-1 16,2-1 1-16,-1 1-1 0,-2 1-1 0,1 1 0 15,-2 0 4-15,-1 3-3 0,1 0-1 0,-1 2-4 16,1 2-3-16,-1 0 4 0,0 2 2 0,1 1-1 15,-2 1 3-15,0 0-16 0,0 0 1 0,0 0-6 16,0 0 5-16,0 0 7 0,0 0 3 0,1 10-1 16,-1-5 1-16,1 1 6 0,0 0 0 0,1 0 3 0,0 2-2 15,0 1-3-15,2 0 0 0,0-1-2 0,1 1 2 16,0-1 2-16,1 3 0 0,0-2 3 0,-2 0 0 0,2 0-3 16,-1 0 5-16,-1 0-4 0,1 0 12 0,-2-1-16 15,2-5-2-15,-2 2-3 0,3 1 13 0,-4-1-4 16,-2-5 9-16,0 1-9 0,0-1 8 0,0 0 2 15,1 0-3-15,0 0 5 0,0 0 9 0,1 0-5 16,9-2 5-16,-10-4-8 0,0-4-14 0,-1-2 17 16,0 2-8-16,1-5 13 0,1 1-15 0,-2-4 1 15,0-1-2-15,-4-2 1 0,2 0 1 0,1 1-8 16,0-3 4-16,-1 5-4 0,-1 0 5 0,2-1-2 0,0 3-1 16,-2 0-1-16,2 2 1 0,-2 3 2 0,1 0 0 15,0 2 1-15,1 3 0 0,1 1-7 0,0 5-2 16,0 0-2-16,0 0-7 0,0 0 7 0,0 0-12 0,0 0 11 15,7 4 5-15,-2 1-2 0,-2-1 6 0,1 3-8 16,-3-1-17-16,2 1-44 0,-1-1-11 0,5-1-11 16,0 1-29-16,2 0-19 0,-1 3-20 0,-3-1-1 15,3-2-44-15,-3 1 14 0</inkml:trace>
  <inkml:trace contextRef="#ctx0" brushRef="#br0" timeOffset="10394.29">21493 3552 80 0,'16'0'12'0,"-12"2"66"0,3 1 10 0,-3 1-2 0,4-1-6 0,-5-2 4 16,1 0-12-16,-1 0 10 0,2 0-24 0,3 0-1 15,2-1 7-15,1-1-3 0,-3-1-7 0,0-1 18 32,-1 2-14-32,-3-5 18 0,3 4-12 0,0-4-10 0,-3 1-1 0,2 1-4 0,1-4-24 0,-2 2-3 15,0-2-3-15,0 0 2 0,-2 0-13 0,0-1-1 16,1 0-5-16,-2-1 5 0,2 1-7 0,-4-2 11 31,-2 0-3-31,0-3 6 0,-1-1-3 0,-1-3-10 0,0 0 2 16,-2 5-3-16,1 0 4 0,-1 3-3 15,-4 0 2-15,2 1-1 0,1 2 15 0,0 4 4 0,3 2 2 16,-1 0-1-16,-1 2-6 0,0 1-12 0,-1 3-4 16,2 1 1-16,-1 4 4 0,1 3-8 0,-1-1 4 15,0 1-5-15,0-1 4 0,2 2-4 0,3 1 9 0,2 2-7 16,0 2 2-16,0-4-2 0,1 1-5 0,2 0 2 16,0-1 2-16,2-1 6 0,-2 0-1 0,-1-1 3 15,1-1-5-15,0 2 3 0,1-2 1 0,1 1 1 16,1-2 4-16,0 0-9 0,0-1 7 0,1-3-7 15,-2 2 0-15,3-3 4 0,-1-2 1 0,2 0 2 0,-1 0 2 16,-1-3 4-16,1 2-6 0,0-4 8 0,1-1 3 16,2-2-9-16,-1 0 5 0,1 0-7 0,-1-3 0 15,0-2-31-15,-1-1-9 0,1 0-8 0,-2-2-23 0,-1 2-42 16,1-1-20-16,2-2-10 0,-3 1-77 0,0 1-71 16</inkml:trace>
  <inkml:trace contextRef="#ctx0" brushRef="#br0" timeOffset="10664.94">21877 3356 940 0,'-3'-8'86'0,"3"3"29"0,0 2-23 0,0 6-50 0,-1-2-38 0,1-1 12 16,0 0-36-16,0 6 4 0,1-1 12 0,-1-2-10 15,0 3 3-15,-2 2 11 0,2 3-7 0,4 0 9 16,0-2-2-16,0-1-3 0,0 1 3 0,-2 3-4 15,-1 1-5-15,2 0 14 0,-1 2 1 0,-2 1 6 16,2-2 4-16,1 2-12 0,0 1 7 0,0 0-8 0,-1 4-3 16,-1 1 11-16,-1-1-14 0,0 3 12 0,0-3-1 15,-2-1-1-15,6 4 7 0,-2-7-5 0,0 2 6 16,-2 0 3-16,0-6-4 0,-2 1 3 0,1-4-2 0,5-1-53 16,-4 0-12-16,4-4-22 0,1-1-75 0,-1-6-136 15</inkml:trace>
  <inkml:trace contextRef="#ctx0" brushRef="#br0" timeOffset="11558.96">21962 3372 995 0,'0'0'51'0,"0"-8"-6"0,-5 5 0 0,2-2-6 16,-4 6-39-16,5 2-2 0,-1-3-12 0,-1 3 9 0,3-2 5 16,-3 0 2-16,4-1 4 0,0 0-6 0,0 0-17 15,0 0 32-15,0 0-7 0,0 0 17 0,0 0-9 0,0 0-16 16,0 0 5-16,0 0-7 0,0 0 5 0,0 0-4 16,1 0-2-16,-1 0 0 0,1 0 4 0,1 0-3 15,-1 0 7-15,-1 0-7 0,1 0-14 0,0 0 19 16,0 0-19-16,0 0 22 0,0 0-8 0,1 0 10 31,-1 0 9-31,-1 0-4 0,0 0 1 0,0 0 16 16,0 0-7-16,0 9 12 0,-5-4 4 0,2 0-10 0,3 1 6 15,-3-3-9-15,-2-1-3 0,1-1-1 0,-3-1-1 16,4-1 1-16,3 1-2 0,0 0 0 0,-10 1-2 0,8-1 2 16,-3 0-12-16,5-4 4 0,0 1-6 0,0 3 5 15,0 0 2-15,0 0-5 0,0 0 3 0,1-6-5 16,4 3-10-16,-4-1 10 0,3 2-9 0,1 0 9 15,-2-4-6-15,4 4-1 0,-2-1 3 0,3 0-2 16,0 1 2-16,-4-3-3 0,4 2 4 0,1 3-4 0,-1-5-4 16,5 4 1-16,-2-1-1 0,-4-1 2 0,3 4-9 15,1-1 12-15,-2-1-5 0,4 1 8 0,-1 0-9 0,-3 1 2 16,0-1-3-16,0 1 4 0,-2-1-10 0,0 1 7 16,1 5 3-16,-4-1 2 0,1-2 0 0,-2 2-5 15,1 2-6-15,-2-2 3 0,0 3-7 0,0 2 16 16,0-3-7-16,-2 4 9 0,0-1 1 0,-3 0-6 15,1 2 10-15,0-2-10 0,-3 4-3 0,1-2 15 16,-4 0-6-16,0 1 11 0,1 0-11 0,-2 0 0 16,0 0-4-16,-3-1 1 0,2 0 6 0,0 0-4 0,2-2 8 15,-1-1-9-15,-2-1 0 0,0 0 3 0,1-2-2 16,0 0 5-16,4-1-4 0,-2-1 10 0,5-2-3 16,-2-2 6-16,-1 0-5 0,2-1-1 0,-4 0 3 15,3 0 0-15,4-2 13 0,-1 0-17 0,2-1 5 0,2-1-9 16,0 1 4-16,3-1-13 0,-5 1 1 0,7-1-4 15,0 0 4-15,3 0-2 0,5 1 5 0,-5-2-3 16,5 3 3-16,-4-1-5 0,5 1-1 0,0 0 1 16,-4 1 8-16,1 1-4 0,2 0-2 0,-2 1-2 15,0 0-2-15,-1 0 3 0,-1 0 2 0,-2 1-1 0,1 2 1 16,-2-1-5-16,0 2-5 0,0 2 1 0,-1-2 9 16,-3 1-2-16,1-2 6 0,-1 4-5 0,0 0-3 15,0 1 1-15,-1 0 5 0,-1 2-3 0,0 1 5 0,-2 0-2 16,0 0-3-16,-3 0 2 0,-2 1 8 0,1-1-7 15,-3 1 6-15,0-3-6 0,-1 2 4 0,-1-3 2 16,-2 6 2-16,-2 0-1 0,1-4 3 0,-3 2-3 16,0-7 1-16,-1 4-1 0,-1-2-1 0,0 1-2 15,0 3-2-15,0-2 1 0,-3-2-10 0,5 1 13 0,-2-5 1 16,3 0 7-16,2-2-5 0,1-1 3 0,3-1-8 16,3 1 5-16,2-2-14 0,-2-3-17 0,3-1-15 15,0-4 0-15,1 1-34 0,2-3-67 0,2 5-54 0,1-4-14 16,2 3-231-16</inkml:trace>
  <inkml:trace contextRef="#ctx0" brushRef="#br0" timeOffset="36445.48">20027 4950 326 0,'-9'-3'50'0,"4"0"6"16,-1 1 37-16,2 2-73 0,-1-1 5 0,4 3-12 0,1-2-13 0,0 0 7 0,0 0-9 15,0 1-6-15,0 0 9 0,0 0-7 0,0 0-1 16,0 0 5-16,1 16-9 0,2-12 11 0,2-1 20 0,0 1-15 16,-1 1 11-16,3 2-15 0,-2 3-4 0,1 1 20 15,2 3-19-15,-2 0 19 0,2 4-6 0,0 4-4 16,0 2 17-16,0 7-15 0,-3 0-7 0,-2 5 15 16,2 0-12-16,0 0 15 0,-1 0-3 0,0-1-4 15,3-1 9-15,-6-5-8 0,-1-2 0 0,0-1 7 16,0-5-26-16,0-5 12 0,7 3-73 0,-4-3-132 15</inkml:trace>
  <inkml:trace contextRef="#ctx0" brushRef="#br0" timeOffset="37162.51">20013 5071 594 0,'-3'-6'24'0,"3"6"14"16,0 0-17-16,0 0 14 0,0 0-24 15,0 0-1-15,0 0 5 0,0-1-7 0,-3-13-5 16,4 7 4-16,0 0-4 0,3 2 4 0,-3 2 8 16,2-4-16-16,-1 0 14 0,1-1-16 0,0-3 2 15,-1 6 11-15,2-3-9 0,-2 1 12 0,3-1-6 16,-3-2-8-16,1 2 8 0,1-3-8 0,-3 1-11 16,3 1 25-16,4-1-20 0,-3 0 23 15,1 0-6-15,2 1 11 0,-6-1 9 0,7 2-6 16,-2 2-17-16,2 3 2 0,3 1-16 0,-6 1 11 31,7 2-9-31,-4 3 0 0,-1 3 6 0,0 4-6 16,-8 1-26-16,1 5 31 0,2 3-17 0,1 2 25 15,0 2 1-15,-3 4-8 0,-5 2 10 0,-1-2-11 16,-3 3-6-16,-1-1 17 0,1-5-13 0,4 2 15 16,-2-2-7-16,3-6-6 0,0-1 15 0,-1-6-14 15,0-4-1-15,2-3 15 0,2-5-9 0,0 0 15 16,0 0 9-16,-3-8-5 0,8 0 0 0,3-4-2 15,1-6-21-15,2-2 7 0,5 0-11 0,5 0 9 16,4 2-7-16,-3 0-4 0,-2 4 1 0,-1 4-5 16,-2 2-8-16,-3 9 7 0,1 1-7 0,-2 8 7 15,-2 5 3-15,-2 2 1 0,-1 1 8 0,-2 3-6 16,0 3-4-16,-4 4 12 0,-1 2-3 0,-1 1 8 16,-2-1-4-16,-4-1-6 0,-2-1 2 0,-2-1-2 15,-3-3 1-15,-1-3 1 0,-4 4-3 16,-2-4 1-16,0-3 4 0,-2 2 27 0,-2-7 1 15,6 2 8-15,0-3-24 0,-1-5 9 0,8-1-7 16,-3-6 10-16,1-5-4 0,1-3-2 0,1 0-2 16,5-4-1-16,0-3-16 0,2-2 1 0,2-2-8 15,2-2 6-15,1 3 0 0,1 1-36 0,0 1 2 16,5 3-19-16,1 0-24 0,2 2-8 0,4 3-41 16,-1 2 10-16,-3-1-108 0</inkml:trace>
  <inkml:trace contextRef="#ctx0" brushRef="#br0" timeOffset="38660.64">20515 5089 606 0,'-4'-8'81'0,"4"8"-21"0,0 0 3 0,0 0-16 0,0 0-41 0,0 0-6 0,0 0-19 0,0 0 12 15,0 0 3-15,0 0-3 0,0 0 14 0,0 0-11 0,1 0 5 16,-1 0 0-16,1 0-6 0,1 0 3 0,10 12-5 15,-8-7 4-15,-1 0 3 0,-2 2-2 0,0-2-12 16,0 6 10-16,2 0-14 0,-2 2 14 0,1-1 2 16,0 3 6-16,-4 0 12 0,2 1-10 0,6 3-19 0,-3-4 27 15,2 2-14-15,-2-1 19 0,-3 0-13 0,1-2 4 16,2 0 3-16,0-2-2 0,3 1-13 0,-3-3 19 16,0-1-17-16,-1-2 19 0,-1-3-5 0,1-1 0 15,6 0 18-15,1-3-14 0,-1 0 4 0,4-3 2 16,-11-3-15-16,3-2 13 0,3-3 0 0,-2-1-13 0,3-3 8 15,-3-1-12-15,2-2-5 0,-5-4 7 0,-2-1-11 16,0 0 8-16,0-2-5 0,-1-3-4 0,0-1 6 16,-2 0-7-16,-3-1-11 0,4 5 17 0,-4 3-12 0,-3 1 13 15,2 4-4-15,0 6 3 0,2 2 3 0,5 9-2 16,0 0-11-16,0 0 13 0,-11 3-13 0,3 4 14 16,4 1-8-16,-2 6-1 0,4-1 5 0,-3-1-6 15,1 0-15-15,4 2 26 0,1 1-13 0,4 1 17 16,-2-4-1-16,-3-3-8 0,7 3 11 0,-1-3-11 15,4 2 0-15,-4-7 12 0,-2-4-6 0,-1-3 10 0,1 0-1 16,4 2-4-16,1-1 5 0,-1-6-5 0,0 1-4 16,1-2 0-16,-1-3-6 0,3-1 4 0,-2-1-9 15,-2-6 2-15,-1-1 1 0,-1 2 0 0,-1-2-7 0,0-1 14 16,-1 0-9-16,-3-3 11 0,0-3-6 0,-4 3 0 16,0-1-1-16,-4 3-1 0,0 0-14 0,2 2 25 15,-1 0-5-15,2 1 12 0,-2 4-4 0,1-3 1 16,-1 5 6-16,3 3-3 0,1 2-1 0,1 5 4 15,2 1-18-15,0-1 13 0,-2 1-5 0,2 3-9 16,0 0 12-16,0 0-15 0,0 0-20 0,0 0 9 0,6 7-6 16,-6-7 9-16,0 0-2 0,0 1 11 0,10 11-2 15,0-3 3-15,-3 0-14 0,4 3 13 0,-2-2-10 16,3 4 11-16,-1 0 0 0,1 1-5 0,-2 0 8 16,2 1-8-16,-2 2-9 0,2 2 19 0,0 1-14 0,-1 0 18 15,-3-1-2-15,0 1-10 0,1-1 12 0,0-1-12 16,-1-4 6-16,0 3 1 0,-1-4-8 0,-4-1 5 15,2 0 9-15,-4-8-5 0,0 0 7 0,0 0-8 16,0-5 2-16,-1 0 11 0,0 0 4 0,0 0 2 16,1-4 6-16,0-2-9 0,0-2 2 0,1-3-4 0,-2 0-4 15,1-2-5-15,-1-3 3 0,0-1-4 0,0-4-3 16,-1-3 1-16,1-1-8 0,-2 2 3 0,2 0-17 16,-1 0 23-16,-1-1-11 15,1 2 14-15,1 0-6 0,0 5-8 0,0 2 6 0,0 2-7 0,0 2-2 0,1 2 4 16,-1 2-10-16,0 7 7 0,0 0-10 0,0 0-4 15,0 0 7-15,0 0-7 0,0 0 7 0,1 0-3 16,0 6 5-16,2 1-4 0,-2 1 12 0,0-2-5 31,1 5 3-31,0 0-4 0,0 1-3 0,1 4 13 16,2-4-5-16,-1 2 7 0,1-1-4 0,-1 1 2 0,2 1 0 16,0-2 0-16,-2 1-10 0,3 0 8 0,-2 0 0 15,0 1 5-15,2-2 2 0,-1 1-7 0,-2-1 2 16,0-3-2-16,0 0 0 0,0-1 9 0,-1-2-10 15,1 0 11-15,-2-1 2 0,-3-3-5 0,0 0 8 0,1 0-10 16,0-3-4-16,0 0 24 0,0 0-3 0,0 0 9 16,0 0-20-16,0 0 4 0,0-1-8 0,-5-16 8 15,4-5-6-15,-1 21-1 0,0-29-11 16,2 11 8-16,-1 1-4 0,4 0 1 0,-2 3-3 16,1 0-16-16,3 2 17 0,-1 3-6 0,1 1 8 15,-2 3-17-15,4 4 6 0,-1-1-10 0,-2 3 8 16,5 2-21-16,-3 3 25 0,2 1-9 0,3 2 14 0,-5 2-8 15,1 0 6-15,0 1 4 0,-5 1-3 0,4 2-14 16,0-1 24-16,0 1-11 0,-1-2 17 0,-3 0-3 0,4-3-7 16,-6-1 7-16,1-1-8 0,2 0 0 0,-3-3 4 15,-1 0-1-15,1-2 4 0,-3-1 8 0,3-1-3 16,0 0-4-16,0 0-2 0,0 0-40 0,-8-9-50 16,8 1-56-16,-5-2 7 0,2-1-148 0</inkml:trace>
  <inkml:trace contextRef="#ctx0" brushRef="#br0" timeOffset="38899.46">20725 4916 789 0,'-29'-7'128'0,"12"4"-72"0,-6-2 5 0,11 4-45 0,6 0-15 0,-1 2-8 0,4 0 7 0,1 4-11 15,0-3-1-15,3 0 15 0,-1-2-14 0,0 0 10 0,15-1-29 16,-5-5 12-16,6 1 9 0,-2-2-3 0,-3-1 2 16,3-2 12-16,2 0-12 15,1-1 12-15,0 0-1 0,0-1-4 0,0-1 0 0,1-2-8 0,0-2-26 0,3 2-30 16,2-1-41-16,-4-1 7 0,3 1-81 0</inkml:trace>
  <inkml:trace contextRef="#ctx0" brushRef="#br0" timeOffset="39630.57">21345 4618 312 0,'-5'-6'140'0,"2"2"-69"0,0-1-41 0,1 3 18 0,0-2-6 16,2 2-28-16,0 0 10 0,0 2-17 0,0 0-7 15,0 0 1-15,0 0-9 0,0-1 8 0,1 0-7 16,0 0 6-16,16-9 1 0,-11 11-2 0,-2-1-12 0,2 1 12 16,1 2-18-16,1 1 16 0,0 5-4 0,1-3-2 15,-1 1 10-15,0 3-12 0,4 0-4 0,-4 1 28 16,1 5-13-16,3 1 16 0,-9-4-12 0,5 2 12 15,-2 2 5-15,1-1-3 0,6 2-12 0,-3-2 4 16,2 0-5-16,-4-3 7 0,0 1 5 0,2 0-8 16,-3-4 8-16,2 1-8 0,-5-3-2 0,1-1 6 15,-1-2-4-15,-1-2 5 0,2 1-2 0,-1-3 17 16,0-1 9-16,-2-1 2 0,0-2 5 0,-1-3 10 0,-1-2-14 16,-2-3 13-16,2-1-20 0,0-2-1 0,0-2 6 15,0-3-7-15,0-2-19 0,-1-2 21 0,1-3-22 16,-2 0 22-16,-3 1-26 0,2 2 1 0,-2 2 1 15,-1 2-2-15,5 2-4 0,-2 1-3 0,-1 3-3 0,3-1 3 16,-1 2 6-16,-1 3-8 0,3 3 4 0,-3 3-7 16,6 2-6-16,-1 1 8 0,-2 0-5 0,0 0 7 15,0 0-3-15,0 0-46 0,0 0-19 0,6 5-12 16,-2 0-75-16,1 1-58 0</inkml:trace>
  <inkml:trace contextRef="#ctx0" brushRef="#br0" timeOffset="40707.18">21762 4590 640 0,'3'-2'12'0,"-1"-2"-4"0,0-1 1 0,2 1-6 0,-3 0-24 0,0 1 30 0,1 1-10 15,-1 0 17-15,1-3-1 0,-1 3-14 0,-1 0 11 16,0 2-14-16,0 0-6 0,0 0 20 0,0-1-8 15,0 0 16-15,-1 0 7 0,-1 0-3 0,1 0 14 16,0 0-12-16,0 0-10 0,-1 0 3 0,1 0-17 16,-31-17 14-16,32 18-12 0,0 0 0 0,-2 0-1 15,1 0-2-15,0 0-12 0,-24 1 2 0,21 4-8 0,-2 1 8 16,1 0 12-16,1 1-4 0,0 1 16 0,0 0-15 16,3 5-1-16,0 2 2 0,-2 0-11 0,3 3 11 15,-1-4 11-15,1-1-12 0,1 6 7 0,2-4-10 16,-1 3-6-16,2-3 14 0,-1-4-6 0,2 1 8 15,-1-3-1-15,3 1 2 0,-3-6 2 0,1-2-2 0,-2-2 3 16,2-1 20-16,-2-1-2 0,2-3 9 0,0-1-1 16,1-3-21-16,0-1 6 0,1-1-13 0,-1-5-9 15,0-1 11-15,-1-3-11 16,0 1 12-16,-2 0 1 0,1 1-10 0,-1 0 2 0,-1-1-5 0,0 1-10 0,1 2 14 16,2 5-11-16,-3 1 10 15,3 3-20-15,-3 4 7 0,-1 1 0 0,-1 2-1 0,0 0-11 0,7 8 22 16,-2-1-10-16,-3 0 14 0,4 3 2 0,-4-1-8 15,5 2 15-15,-4-3-15 0,2 0-4 0,-2-2 13 16,-2 0-13-16,5 2 15 0,0-1 2 0,-4-2-4 16,-2-5 8-16,0 0-9 0,0 0-1 0,1 0 22 15,0 0-12-15,11-2 16 0,-14-2-10 0,0-4-4 0,-1 1 6 16,0-1-8-16,1-3-14 0,-1-1 12 0,0-1-16 16,0-1 15-16,0-4 0 0,-3 0-11 0,-3-2 12 15,2-2-13-15,-1-2 0 0,0 0 8 0,2 2-6 16,1 1 7-16,-6 1-11 0,5-2 4 0,-1 5 3 0,-1 1 2 15,3-2 8-15,0 6 7 0,-2-1-5 0,2-1 6 16,2 4-6-16,0 3-11 0,-1 1 5 0,2 1-7 16,2 3 7-16,-3-3-13 0,3 5 3 0,0 0-6 15,0 0 5-15,0-1-11 0,0 1-3 0,0 0-4 16,0 0-13-16,0 0 11 0,0 0 2 0,8 4 2 16,-4 5 5-16,0 3 8 0,0-1-3 0,3-1 6 15,-2 1 2-15,2 5-9 0,3 1 0 0,2 2-3 0,-3 1 10 16,1-1-1-16,-1 0 3 0,0 1-3 0,3-1-12 15,0-1 18-15,1 2-5 0,-5-1 12 0,3-2 0 16,-1 0-14-16,1 0 5 0,1 2-6 0,-6-5 11 0,6 0-8 31,-1-1-4-31,-1-3-1 0,5 2 11 0,-4-3-4 16,-2 1 11-16,-1-3-10 0,0-1 5 0,-2-3-1 16,2 1-6-16,-3 0 3 0,0-4 3 0,-3-2 11 15,2 1 6-15,-3 1-1 0,3-1-9 0,0 0 5 16,-4-5 2-16,4-4 2 0,-3 1-13 0,1-2-2 15,-1 0-5-15,0 2 6 0,-1-1-8 0,-1 1 8 16,-2-3-13-16,-1 0 12 0,0 1 2 0,0 0-10 16,-1 1 8-16,1 0-9 0,-1-2 2 0,0 2-3 0,-1-1 2 15,1 1-2-15,1 1 9 0,0 1 8 0,-3-2 2 16,5 5 1-16,0-1-7 0,1 1 11 0,2 1-15 16,1 1 12-16,0 0-18 0,0-1 5 0,2 2-2 15,-4-2-1-15,-1 1-23 0,6 2 20 0,-4-1-8 0,7 1 12 16,-3 0-7-16,-1-1-3 0,3 2 6 0,-6 1-7 15,3 0-3-15,0 0 9 0,-1-1-11 0,2 0 11 16,-2-1 1-16,-1 1-2 0,2 1 7 0,-1 1-5 16,0-1 8-16,0-1-8 0,-3 0 3 0,0 0-3 15,0 0 6-15,0 0 0 0,1 0 0 0,0 0-1 16,0 0-5-16,1 0 6 0,-1 0 2 0,-1-1 4 0,1 0-4 16,0 0-6-16,0 0-1 0,0 0 0 0,20-22-1 15,-20 18-20-15,0 0-16 0,1 1 1 0,2-1-19 16,-3 1-30-16,2 2-8 0,-1 0-15 0,1 1-63 0,-2 0-26 15,1-1-50-15,-2 2 16 0,0 0-47 0</inkml:trace>
  <inkml:trace contextRef="#ctx0" brushRef="#br0" timeOffset="41641.92">22110 4389 3 0,'-2'4'25'0,"-1"-1"56"0,2-1-1 0,-1 1 13 0,0 0-48 0,2 1-2 15,0 0-12-15,0 0 10 0,2 1-4 0,-1-1-19 16,1 1 10-16,1-2-14 0,0 2-5 0,0-1 4 15,1 0-17-15,-2 1 13 0,0-2-9 0,-1 0 13 0,0 0 13 16,1 0-3-16,-1-1 21 0,-1-2 8 0,0 0-14 16,0 0 12-16,0 0-4 0,0 0-14 0,1 0 13 15,0 0-17-15,0 0-11 0,0-1-4 0,0 0-9 16,1 0 7-16,19-20 4 0,-20 14 1 0,-1-1 4 16,0 1-5-16,0-1-18 0,-1-2 18 0,-2 1-11 0,-1-1 15 15,0 1-13-15,2 0 0 0,-4 0 2 0,2 0-4 16,-1 0-21-16,-1 1 29 0,0 0-14 0,-1-1 22 15,1 3 2-15,0 1-15 0,0 2 9 0,2 3-13 16,-1 1-8-16,2 2 5 0,1-3-16 0,-2 5 13 16,1 1-8-16,0 1 5 0,0 5 10 0,2 2-8 15,1-3-17-15,0 1 25 0,0 0-20 0,2 0 22 0,2 1-11 16,0 3 5-16,3-2 5 0,1 0-3 0,0-1-2 16,1-3 9-16,1 1-9 0,0-1 11 0,1-2 2 0,-2-3-4 15,1 1 14-15,-1-2-11 0,0-4 8 0,1 1-2 16,-2-3-7-16,2-2 6 0,-1 2 10 0,-1-3-12 15,0 0 8-15,-3-3-11 0,1-1 2 0,0-1-7 16,1-1 2-16,1-1-3 0,0-1 1 0,-6-3-4 16,6 2 1-16,-5 1-1 0,2-1 3 0,-2-2-1 15,2 1-3-15,-2-3 2 0,-3 2 0 0,2 2 1 16,-5 2 1-16,3-4-2 0,2 2-4 0,-1 1 2 16,2-1 6-16,-7 6-4 0,0-3-1 0,4 4-1 0,-2-3-5 15,5 2 5-15,-2 3-1 0,0-1 1 0,0 6-5 16,-1 0 4-16,0 0 6 0,-4-4-7 0,4 4 5 15,0 0-6-15,0 0 2 0,0 0-4 0,0 0 4 16,0 0-3-16,0-1 0 0,0 1-6 0,0 0-7 0,0 0 5 16,0 0 8-16,0 0-7 0,0 0 6 0,0 0-8 15,0 0 9-15,0 0-1 0,-2 0 5 0,-6 9-3 16,8-5-3-16,0-2 7 0,0-2-8 0,0-3 9 16,2 3 2-16,1 3-4 15,-3-5 11-15,0 4-11 0,-3-2-11 0,-1-5 22 0,4 6-15 0,1-2 19 16,-1-2-12-16,1 2-2 0,-1 1 7 0,0 0-6 0,0 0-2 15,0 0 2-15,0 0-4 0,0 0 3 16,0 0 3-16,0 0-6 0,0 0 6 0,0 0-6 0,0 0 4 16,0 0-4-16,0 0-7 0,0 0 2 0,0 0 1 0,0 0 1 15,0 0 3-15,-6 7-4 0,3-5-5 16,3 4 6-16,0-4 2 0,0 2 1 0,0 1 0 0,0 3-6 16,0-2-2-16,0-3-1 0,3 3-5 0,-3 1 14 15,2 4-2-15,2 0 5 0,2-1-7 0,-2-2 4 16,0 0-1-16,0 0 1 0,1 1-13 0,0-4 18 15,5 4-9-15,-5-1 12 0,-1-2-4 0,3 3-3 16,-5-3 9-16,6 0-8 0,-2 0 3 0,-3-1-2 16,5 0-7-16,-5-4 6 0,-2 2 8 0,4-2-3 0,-2 0 4 31,5 1-3-31,-3-1-2 0,0 1-6 0,0 0 1 16,-4-1-2-16,1 0 1 0,2 2 0 0,0 0-4 15,-2 2-1-15,3 1-20 0,-5 0 28 0,0 2-12 16,0 1 16-16,0 2-7 0,0-1 0 0,-1-1 7 15,-3 1-5-15,-2-2-7 0,1 1 9 0,0 1 3 16,1-1 3-16,-2 1-3 0,-5-3-1 0,3 0-3 16,0 0 2-16,0-1-5 0,3-3 10 0,-3 0-2 15,4 1 7-15,0-4 4 0,0 0-6 0,4 1 2 16,-6-4-4-16,3 0-8 0,-4-3-15 0,0 0-27 16,-1-2 4-16,3 1-81 0,3-1-164 15</inkml:trace>
  <inkml:trace contextRef="#ctx0" brushRef="#br0" timeOffset="42594.01">22653 4144 335 0,'-4'-7'56'0,"1"1"189"0,2 4-203 0,0-3-18 0,-3 4 0 0,4 1-10 0,0 0-28 15,0 0 24-15,0 0-13 0,0 0 17 0,0 0 2 0,0 0-10 16,-1-1 18-16,0 0-16 0,0 0 9 0,0 0 10 16,1-1-11-16,-1 0 11 0,-1 0-14 0,1 0-8 15,0 0 2-15,0 0-5 0,0 0-10 0,0 0 11 16,1 0-8-16,-1 1 11 0,-1 0 4 0,0 0-12 15,0 0 6-15,-30-15-8 0,32 16-1 0,0 1 10 16,-1 0-13-16,0 0 13 0,-15 18 7 0,13-13 1 16,0 1 16-16,1 3-14 15,-2-1-20-15,3 3 28 0,-2 3-17 0,2-1 25 0,1 0-10 0,0 1-18 16,1 0 8-16,2-1-12 0,-1 6 2 16,3-5 14-16,0-4-7 0,1-2 9 0,0-3 3 15,0-1 0-15,1 0 13 0,-3-3-10 0,3-2 0 16,-1-4 5-16,2 0-17 0,-1-3 14 0,-2-1-15 15,1-2-6-15,0-1 7 0,-1-4-8 0,0-1-5 16,-1-1 10-16,-1-6-13 0,-1 5 13 16,-1-1-3-16,1-2-4 0,-1 6 11 0,-1-2-10 15,2 5 4-15,-2 6-6 0,0 6 1 0,0 0-1 16,0 0 10-16,0 0-22 0,8 5 7 0,-7 4-15 16,2 1 4-16,-1-1 18 0,3 2-7 0,1 0 11 15,2 2-2-15,0-2 1 0,-4-2 12 0,1-3-8 16,-3-1-4-16,4 0 9 0,-1-2-8 0,0 0 10 15,3-4 8-15,-1 1-2 0,1-4 4 0,-6-2-4 16,0-3-6-16,1-6-9 0,-1 0-7 0,-1-2 1 16,2 5 1-16,-3-3 0 0,0 1 6 0,-1-1-5 15,-3-3 4-15,3-1-4 0,-6-1 0 0,3 1-2 16,0 2 7-16,-4 3-10 0,7-1 3 0,-3 4-6 16,3 1-7-16,5 4 12 0,-4 2-13 0,7 4 11 15,-7 0-10-15,0 0-6 16,0 0 7-16,11 12-8 0,-2-4 17 0,-1 2-5 0,-1 0 4 15,-1 0-3-15,4 2 4 0,-7 0 3 0,5 2 2 16,-3-1 0-16,1 2-3 0,4-3 3 0,-6 2 1 16,6-3 3-16,-4-1 3 0,2-3-2 0,2 0 0 15,-2-2 0-15,4-2 9 0,-6 0-5 0,2-1 11 16,1-2-7-16,-1-3 14 0,2-2-14 16,-1-2 3-16,-1-3-6 0,-1-1-1 0,1-4 3 15,0-2-2-15,-1 1 3 0,0-2-5 0,0-1-6 16,-1-1-2-16,-1 0 0 0,-1 2-9 0,0 2 10 15,-1 1-4-15,-3 3 7 0,0-1-2 0,0 5-5 16,1 2 1-16,-1 6-2 0,0 0-2 0,0 0 1 16,0 0-5-16,0 0 4 0,-6 1-5 0,4 10 3 15,1-3 6-15,-3 1-1 0,2 1 11 0,0-1-15 16,1 1-4-16,1 3-1 0,0-2 11 0,1 2-2 0,2-3 7 31,1-1-7-31,-2 2-1 0,4-2 2 0,-2-1 4 16,2-2 0-16,3 0-1 0,-4-3 4 0,3-1-7 15,0-1 7-15,2-3-5 0,-1-2 10 0,2-2 0 16,3-1 2-16,-4-2-16 0,4-1-25 0,2-2-27 16,-5-5 3-16,8 1-75 0,-3-3-135 0</inkml:trace>
  <inkml:trace contextRef="#ctx0" brushRef="#br0" timeOffset="45298.18">22316 4188 196 0,'1'1'33'0,"2"1"-17"0,0-6-26 0,-3 4 34 0,-4-3-24 0,5 6-1 16,-1 4 14-16,1-8-13 0,7 7-6 0,-6-2 8 16,3 0-10-16,5 4 11 0,-5-4 2 0,9 3 2 15,-5-6 10-15,0 0-8 0,3-1-9 0,-5-6 19 16,5 7-16-16,-4 3 18 0,0 1-14 0,1 1-5 15,1-1 3-15,-3-7-5 0,2 2-6 0,-4 2 18 32,0-2-11-32,-4 6 15 0,4-3-2 0,-1 3-11 0,-1-3 10 15,2-1-13-15,-2-1-9 0,-3-1 29 0,0 0-12 16,0 0 20-16,0 0-14 0,0-1-4 0,0 0-1 16,0 0-1-16,-6-24 3 0,5 19-18 0,1 3-42 0,-1-3 3 15,-3 0-159-15</inkml:trace>
  <inkml:trace contextRef="#ctx0" brushRef="#br0" timeOffset="46489.2">22590 4276 630 0,'-3'-10'84'0,"-1"0"232"0,0-1-261 0,4 2-12 0,2 5-14 0,4 1 1 0,2-1-32 0,1-2-4 15,4-5 8-15,3 1-8 16,4-2-7-16,-1 0 13 0,0-3-13 0,3-4 13 0,0 6-7 15,-1-2 0-15,-3 0 5 0,1 5-6 16,-4-4-8-16,-1 6 17 0,6 2-6 0,-10 2 9 0,5 2-3 16,-7 1-11-16,-1 0 6 0,-1 1-11 0,-2 4-5 15,3-1 12-15,-9 2-6 0,-1-1 9 0,0 2 5 16,-5 1 0-16,1 1 0 0,2 1 0 0,-7 1-5 0,-2 1 14 16,2-1-6-16,-5 2 9 0,3 3 0 0,-3-5-12 15,2 0 9-15,0 2-10 0,-1-5 1 0,3 0 3 16,-2 3-6-16,2-6 7 0,1 3 7 0,5 1-6 15,0-7 14-15,4 2-13 0,-2-3-6 0,5 0 26 16,0 0-18-16,0-1 22 0,0 0-25 0,5-18 1 16,1 12-1-16,5-4 0 0,-1-1-14 0,3-2 12 15,5-3-7-15,2-1 10 0,-2-1-6 0,2 1-5 16,-3-1 3-16,1 2-6 0,7 3-4 0,0 2 7 16,-2 3-9-16,-3 4 8 0,-2 1 1 0,-4 4 4 15,-1 1 1-15,-1 2-1 0,-1 2-16 0,-3 1 18 16,-2 0-9-16,-1 2 12 0,1 1-2 0,-1 0-2 0,-2-1 13 15,0 3-10-15,-3-2 8 0,0-1-9 0,-1-1-1 16,-1 0 0-16,-2-1 5 0,0 0 6 0,-3-1 3 0,0-1 0 16,-1 1-7-16,-1-1 9 0,0-2-8 15,-2 0 10-15,0 0-5 0,0 2-5 0,-2-1 2 0,0-3-3 16,-1-2 0-16,3-4 4 0,0 2-7 0,7-3 7 16,-1 1 8-16,2-2-12 0,-5-2 6 0,3 2-11 15,5-2-16-15,0 0 13 0,5 0-7 0,0-3 8 0,-1 2-7 16,5 2-5-16,2 2 3 0,-1-1-3 0,0 4 2 15,1-2-2-15,-3 3-4 0,1 0 3 0,0 0 3 0,2 2 3 16,-2-1 6 0,4 0-3-16,-1 0-1 0,0-1 11 0,1-1-14 0,0 1 14 0,3-2 0 0,-2 0-38 15,1-1-26-15,0 0-15 0,1 1-148 0</inkml:trace>
  <inkml:trace contextRef="#ctx0" brushRef="#br0" timeOffset="47235.23">21810 5128 426 0,'-1'-8'63'0,"0"-5"39"0,0-2 56 0,1 3-131 0,0 5 31 0,1 3-40 0,2 5-1 0,1-3-16 16,-2-2-22-16,-1 2 13 0,4 0-12 0,-1 4 13 16,0 1 0-16,4 2-7 0,-4 2 14 0,0 0-13 0,-1 0 9 15,2 6 10-15,-1 0-10 0,2 2 9 0,-2 0 1 16,1 0 1-16,0-3 6 0,-3 1-7 0,2 4 2 0,1-1 7 16,-2 0-1-16,0 1 3 0,-3-1 10 0,0-3-9 15,0 3 9-15,-5-2-9 0,5 0-7 0,-6-1 10 16,3-3-11-16,1 1 12 0,-3-2 0 0,1-3-6 15,-4-2 9-15,1 1-8 0,0-3 7 0,7-2 3 16,-8 0-1-16,6-5 2 0,-4 0-6 0,3-3-5 16,-2-1-3-16,-2-3 0 0,3-3-7 0,-2-2 5 15,1-2-4-15,3-5 6 0,-4-2 4 0,2-2-12 0,2-2 5 16,-1 0-9-16,2 4-7 0,1-2 9 0,4 5-6 16,-2 3 8-16,5-1 3 0,2 10-6 0,-2-1 3 15,2 4-6-15,-1 1-11 0,-3-2 11 0,3 4-12 16,-2 3 12-16,2 1-12 0,2 2 2 0,1 2 6 0,-2 1-4 15,1 1 8-15,-1 3 0 0,0-1-1 0,1 2-1 16,2 0 0-16,-4 0 1 0,0 2 5 0,1-1-3 31,1 1-3-31,1 0 8 0,2 0-15 0,-1 5 13 0,1 1-3 0,-4-4 0 0,4 2 15 0,-4-1-15 16,-1-3-10-16,1 2 19 0,-1-5-12 0,1 0 18 0,-2-1 2 31,-1-1-12-31,-2 0 12 0,2 0-13 0,-3-1 3 16,-1-3 10-16,-2-2-7 0,0 0 9 0,0 0-5 15,0 0-22-15,0 0-7 0,0 0-6 0,1-7-23 16,-3 2-11-16,-1-1-23 0,0 0 6 0,-1 0-38 0,0 0-46 16,-1 2-25-16,-3-1-17 0,1 1-108 0</inkml:trace>
  <inkml:trace contextRef="#ctx0" brushRef="#br0" timeOffset="47394.54">21847 5265 342 0,'-6'1'55'0,"-2"0"95"0,-1 0-12 0,0 2 29 0,-2-2-60 0,7 2-51 0,2 0-6 15,-1 0-14-15,3 0-32 0,0-3 9 0,0 0-7 16,0 0 11-16,6-1-6 0,2-3 2 0,0-1 1 16,5 0 0-16,-1-2-8 0,2-2 3 0,-1 0-9 0,2-1 6 15,0-2-16-15,0 0-41 0,-2-1-7 0,5-2-14 16,-4 1-32-16,3-2-26 0,3 0-23 0,-5-2 3 16,-4 1-15-16</inkml:trace>
  <inkml:trace contextRef="#ctx0" brushRef="#br0" timeOffset="47552.86">22182 4944 375 0,'0'0'23'0,"0"0"6"0,0 0-29 0,0 0 4 15,0 0-23-15,0 1 12 0,0 0-81 16,0 0-31-16</inkml:trace>
  <inkml:trace contextRef="#ctx0" brushRef="#br0" timeOffset="48205.12">22201 4954 487 0,'-4'-3'68'16,"1"-2"62"-16,-1 1-13 0,1 0-45 0,1 1-8 16,-1 1-10-16,0-1-43 0,0 1 8 0,-1-1-13 0,2 1 12 15,0-1-6-15,1 1-10 0,-1-1 7 0,0 1-9 16,2 2-10-16,0 0 12 0,0 0-11 0,0 0 10 15,0 0-9-15,0 0-3 0,0 0 11 0,0 0-8 16,0 12 7-16,0-5 19 0,1 1-11 0,0 2 15 16,1 2-14-16,-2-2-4 0,1 0 5 0,0 3-7 0,0-3-23 15,1 6 32-15,-1-1-19 0,1-2 25 0,-1 3-9 16,-1-5-5-16,0-1 9 0,2 3-9 0,-1-5-1 0,0 0 11 16,3-2-10-16,-3-4 12 0,-1-2 7 0,0 0-3 15,0 0 9-15,11-2-10 0,-6-5-16 0,2-1 11 16,-2-1-12-16,0-3 12 0,2 0-5 0,-2 1-9 15,2 0 6-15,-2-2-9 0,-2 4-4 0,2-2 9 16,-4-2-7-16,1 3 8 0,-1 5 0 0,-1 5-14 16,0 0 5-16,0 0-13 15,1 0-9-15,1 1 19 0,7 11-10 0,-8-8 14 16,1 5-5-16,-1 1 11 0,3 2 3 0,-4 0 0 0,1 4-12 0,0-3 15 0,1 0-8 16,0 5 12-16,-2-4-7 0,1 3 3 0,-2-3 0 15,-1-1-2-15,3 0-22 0,-1-5 31 0,0 3-14 16,0-7 19-16,0 2-13 0,-1-1 7 0,0-2 4 0,1-3-2 15,0 0-7-15,0 0 18 0,0 0-15 0,0 0 14 32,1-5-24-32,1 0-14 0,3-4 1 0,-1-2-8 0,1 1-12 0,-3-5-12 0,2 0-22 0,-2-1 6 15,-1-2-39-15,1-3-40 0,-2 0 4 0,0-1-18 0,3 2 27 16,-3 1 103-16,2 3 2 0,-3 1 28 0,-6 1 11 16,4 3 32-16,-4 0 5 0,4 4 7 0,3 2-6 15,-3 1 19-15,3 1-9 0,0 1 12 0,0 2-16 0,0 0-4 31,0 0-4-31,-1 0 0 0,0 0-33 0,0 0 11 16,1 0-23-16,-2 0 18 0,1 1-15 0,0 0-7 16,-11 17 8-16,12-12-10 0,3 0-6 0,4 4 6 15,-1 1-6-15,0 0 6 0,0 1-5 0,1 2 1 16,-1 1 5-16,2 2-3 0,-1 2-9 0,-3 0 17 16,2 1-15-16,1 2 16 0,2 1-6 0,-5-1-2 0,-1 1 8 15,-3-3-8-15,1 0-2 0,0-1 12 0,3-1-4 16,-4 1 10-16,3-2 0 0,-3-3-4 0,0-2-11 15,1-3-1-15,-3-4-54 0,-1-1-47 0,3-1-106 0,0-2 31 16,3-1-191-16</inkml:trace>
  <inkml:trace contextRef="#ctx0" brushRef="#br0" timeOffset="48505.25">22415 4847 1005 0,'-1'-10'26'0,"-3"0"-4"0,3 5-1 0,1 0-3 0,-1 4-29 0,1 1 11 16,0 0-14-16,0 0 16 0,0 0 1 0,3-2-5 15,1 1 2-15,-4 1-6 0,0 0-18 0,0 0 20 16,0 0-15-16,0 0 15 0,0 0-9 0,0 0 12 16,4 11 12-16,0-5-6 0,-1 1-5 0,1 1 16 15,-2 1-18-15,2 2 20 0,0 2-9 0,3 0-10 16,1 3 6-16,-3 0-10 0,5 3-10 15,-6-1 19-15,0-1-9 0,1 1 12 0,-4 0-4 0,4 3-3 0,-2 0 3 16,2-2-4-16,-2 1-4 0,-2-3 20 0,0 0-6 16,-1-3 13-16,3-2-5 0,-2-3 1 0,-1-3-10 15,3 1 0-15,-2 0-70 0,2-3-43 0,-2-2-62 0,0-6 10 16,0-2-174-16</inkml:trace>
  <inkml:trace contextRef="#ctx0" brushRef="#br0" timeOffset="49013.75">22333 4885 851 0,'15'-10'140'15,"-15"2"-58"-15,0-2-13 0,-6 3 29 0,4 0-42 0,-1 2-39 16,2 0-4-16,0 1-10 0,3 1-13 0,6 1 5 16,-4-1-6-16,6 1 5 0,0 0-1 0,-3 0 7 15,6 2 0-15,-4-1 1 0,3 1-11 0,1 1 9 16,-3 1-2-16,0 3 3 0,1-1-6 0,-5 1 1 15,1 0-5-15,-2 2 3 0,0 0-8 0,1 2 17 16,-4-1-8-16,2 1 10 0,-4 0-4 0,0-1 2 0,-1-1 7 16,-4 2-4-16,4-3-5 0,0-2 6 0,1-4 6 15,0 0-1-15,0 0 0 0,-1 0 4 0,1 0-5 16,0 0 5-16,-3-4-12 0,10-2 0 0,-2-4-7 16,3 1 5-16,0-1-1 0,0 1-8 0,0 2 2 15,2 3-6-15,-2-1-2 0,1 3 3 0,1 2-6 0,-2 4 6 16,0 3 2-16,-1 4 1 0,0 2 9 0,0 3-6 15,-1 3 2-15,0 1 3 0,-1-1-3 0,-2 0 4 16,-1 0 13-16,-2 0-14 0,0-3 12 0,-2-1-12 16,0 0 7-16,-3-4-3 0,1 1 1 0,-2 1-2 15,-2-6 7-15,2-1 4 0,1 0 8 0,-1-3-4 16,1 1-7-16,1-4 19 0,0-3-15 0,1-2 18 16,0 0-10-16,3-2-13 0,-3-2 4 0,2-6-9 15,1 3 4-15,1-2-9 0,1 0-11 0,0-2 4 0,1-1-1 16,1 0-8-16,-1 2 13 0,2 6-16 0,-1 1-3 15,0 5 8-15,-2 3-10 0,1 1 9 0,0 3-5 0,-1 2 11 16,0 1 5-16,1 1-2 0,0 2-6 0,-2-1 11 16,0 0-18-16,0 1 11 0,-1-2-38 0,2 2-69 15,-2-6-51-15,2 0-13 0,-1 3-185 0</inkml:trace>
  <inkml:trace contextRef="#ctx0" brushRef="#br0" timeOffset="51383.49">22973 4554 139 0,'-4'-4'158'0,"1"-1"-83"0,0 1-56 0,3 4 24 0,0 0-28 0,0 0-10 0,-1 0 3 0,0 0-8 16,0 0-22-16,0 0 30 0,0 0-19 0,0 0 22 15,1 0-6-15,-2 0-11 0,2 0 12 0,0 0-15 0,-1 0-3 16,0 0 1-16,1 0-14 0,-1 0 9 0,1 0-12 16,-1 0 2-16,0 0 5 0,1 0-6 0,0 0-16 15,0 0 48-15,-1 0-19 0,1 0 28 0,0 0-17 0,-1 1 3 16,-1 0 8-16,1 0-5 0,0-1-3 0,0 1 44 15,0-1-5-15,0 0 22 0,1 0 0 0,-1 0-4 16,-1 0 5-16,1 0-4 0,-1 0-14 0,1 0-12 16,0 0-14-16,-24-2 6 0,20 2-15 0,1-3 2 15,-1 1 0-15,5 1-1 0,0 1-6 0,0 0 0 16,0 0-4-16,0 0 3 0,0 0-1 0,-1 0-8 0,0 0-1 16,0 0-4-16,1 0 7 0,-12 1 1 0,12 4 3 15,-3 2 0-15,2 2 11 0,-3 2-4 0,2 0 5 16,2 3-6-16,1 1-8 0,-3 2 8 0,2 3-6 0,2 2 9 15,3 0 1-15,2-1-8 0,1 0 10 0,-3-5-9 16,3-1 3-16,4-1 9 0,-8-6-10 0,4 2 12 16,-1-4 2-16,1-1 4 0,2-1 4 0,-3-4-3 15,0-3-8-15,1-3 11 0,0 1-10 0,-1-3 12 16,2-2-10-16,-1 1-9 0,-1-6 6 0,-1 1-7 0,3-17-1 16,-5 32-31-16,-1-32 41 0,-2 16-18 15,-1-2-12-15,-1 0 8 0,-2 2-12 16,-1-4-4-1,1 4 19-15,0 3-10 0,-1-1 12 0,2 5 2 16,0 3-3-16,-1 1 11 0,3 4-11 0,0 0-9 0,0 0 13 16,0 0-9-16,0 0 11 0,0 1-16 0,0 0 10 15,-3 17-1-15,4-11 4 0,3 0-4 0,-3 0 2 16,0 3-1-16,2-4 2 0,-1 4 4 0,2-3-3 16,0 1 3-16,0-1-3 0,-1-2 4 0,-1 0 0 15,1-4 1-15,-2 2 0 0,3-1-3 0,-2-1 5 16,-2-1 0-16,0 0 1 0,0 0-7 0,1 0 7 0,-1 0-6 15,1 0 7-15,0 0 4 0,9-13-5 0,-6 7 4 16,-2-4-7-16,0-2-15 0,2 3 7 0,1-4-10 16,-2 0 10-16,1 1-1 0,1-4 5 0,-1 2 3 15,0-3-1-15,-1 2-2 0,1-1-4 0,-3 0-3 0,0 1 0 16,-1 1 5-16,1 2-1 0,0 1 4 0,0 2-5 16,-1 0 0-16,0 2 10 0,-1 1-6 0,1 6 7 15,0 0-11-15,0 0 2 0,0 0-1 0,0 0-1 16,0 0-13-16,0 0 1 0,0 0 1 0,-3 13 0 15,3-5 9-15,0 1-6 0,1 1 5 0,-1 1-4 0,2-1 5 16,0 2-2-16,3 0-6 0,1 1 4 0,2 1-1 16,-3-1 7-16,1 0 2 0,0 4-2 15,-1-2-15-15,4 2 15 0,2 4-12 0,-2-2 13 0,-2 4-4 0,1 3-3 16,-7-3 8-16,4 4-7 0,-1 2 3 0,2-1 5 16,-1-2-6-16,-6-1 5 0,2-3 4 0,-3-1-4 15,1 2 7-15,0-3-9 0,1 2-10 0,-1-5 21 16,-3-4-11-16,3 0 15 0,-2-6 1 0,3 1 6 15,0-2 5-15,-2-4-3 0,0-1 3 0,-2-2 13 16,-3-2-4-16,3-2 5 0,0-2-17 0,3-1-6 0,1-3-2 16,0-3-1-16,-3-3-13 0,2-6 7 0,-2 1-6 15,1-1 8-15,-4-1-3 0,-1-4 0 0,2 0-4 16,0-7 0-16,1 1-17 0,2 3 15 0,1 0-8 0,-1 3 10 16,-1 0-6-16,0-1 3 0,1 2 3 0,2 1-2 15,0 3-9-15,0 1 3 0,1 2-3 0,5 3 4 16,-3 2 0-16,0 5-2 0,0-1-3 0,-2 0-1 15,1 4-10-15,-1 0 22 0,3 3-5 0,-3 0 9 16,-1 0 0-16,1 0-8 16,3 0 3-16,-4 1-6 0,2 0-4 0,-2 3 8 0,0 0-4 0,0 0 4 0,0 0-10 15,0 0-10-15,0 0 5 16,12-5-7-16,-7 12-3 0,-3 0 16 0,4-1-8 0,-6 1 12 0,2 3 2 0,3 1 7 16,-3 1 1-16,5 1 1 15,-6 0-6-15,2 4-2 0,-1-1-1 0,0 0 0 0,1 0 3 16,-1-1 2-16,4 1 3 0,0-2-4 0,0 1-6 15,-6-3 10-15,3-4-7 0,2 4 8 0,-3-3 0 0,3-1 4 16,-5 3 4-16,4-3-3 0,-3-3-5 0,1 0 13 16,-2-5-8-16,8 2 13 0,-3-5 3 0,1-2-5 0,-1 1 7 15,1 0-9-15,2 0-17 0,0-2 13 0,0-3-11 16,1-2 15-16,-1-1 0 0,0-1-14 0,1 1 5 16,-4-2-10-16,-2 0 6 0,2 0-7 0,-2-1-3 15,-2 3-2-15,0 2 2 0,-3 1 0 0,-1 3 4 0,0 3-5 16,0 1-10-16,3 2 4 0,0 0-10 0,0 0 8 15,0 0 0-15,0 1-6 0,-11 10 12 0,7-5-12 16,3 0 5-16,-5 0 11 0,4 2-12 0,2 1 12 16,-2 1-2-16,4 0-1 0,-2 0 10 0,3 1-8 15,2-2-16-15,-1 0 24 0,1-1-18 0,0 2 21 16,3 1-6-16,0-5 7 0,2 0 6 0,-1-2-3 0,0-2 2 16,0 0 2-1,2 0-6-15,-5-3 4 0,2-4 3 0,-1 0-15 0,1-4 8 0,1 0-11 0,-1 1-10 0,1-2-4 16,-2-2-6-16,0-3 3 0,-3-2 8 0,1-2 8 15,-3 0 2-15,1-1 1 0,0-2 8 0,0 4-9 16,-1 0 9-16,2 1-9 0,-2 3-4 0,0 0-1 31,2 3-12-31,-1 3 9 0,3 5-1 0,-2 3-24 16,1 1 5-16,-1 3-11 0,2 2 21 0,0 4 5 16,0-1 10-16,0 3-7 0,-3 0 11 0,1-1-1 15,0 1 0-15,-1 1 0 0,3-1 3 0,-6 2-1 0,2-1 1 16,-3-4-2-16,1 0-1 0,3-3 8 0,-3-1-7 15,4 0 8-15,-4-2 5 0,0-3 4 0,0 0 12 16,0 0-7-16,0 0 10 0,1-9-23 0,1 1 5 16,-2-3-9-16,-1 0 5 0,1-4-5 0,3 1-3 0,0-1 1 15,-2-2 8-15,3 3-11 0,-3-3 0 0,2-1-3 16,-1 1 5-16,4 2-5 0,-4 5 2 0,-1 3-8 16,5 3-14-16,-3 0 2 0,5 1-14 0,-1 3 11 15,0 0 4-15,-1 7 7 0,-5 0 12 0,3 1-9 16,0 0-12-16,4 2 24 0,7-1-10 0,-8 2 17 15,-2 0-3-15,-1-5-5 0,-4-1 6 0,5 0-6 0,5 0-2 16,-5-3 10-16,1 0-11 0,-6-2 11 0,-4 1 7 16,4 0 3-16,-1-1 9 0,0-2-7 0,1 0 4 0,0-3-14 15,0-1 5-15,-1-1-7 0,1-4 2 0,-5 0-6 16,2-2 0-16,3 1-1 0,-5-1 0 0,2-5 2 16,-2-1-8-16,-3-4 5 0,2 4 4 0,-1 0-6 15,0 2 13-15,-1-4-13 0,3-3-2 0,0 5 3 16,-2-2-12-16,0 7 10 0,-3 3 11 0,3 2-4 15,-1 1 10-15,3 2-12 0,5 6-12 0,0 0-6 16,0 0-23-16,-3 4 13 0,2 4-11 0,1 3 10 0,4 2 15 16,-1-1-9-16,3 2 12 0,1 2 5 0,-3-4 1 15,-1-2 3-15,0 1 13 0,3 0-11 0,4-2 7 16,-2 1-11-16,0-5-3 0,-4-4 9 0,-1 1-6 16,6 3 9-16,-3-4 2 0,-3 1-3 0,3-2 8 0,-7-3-6 15,3 3 2-15,2-6-9 0,0 3-6 0,0 0 1 16,0-2 0-16,6 4 5 0,0 1 3 0,-4-3-4 15,-1 1-8-15,-2-2 4 0,1 1-4 0,-1 0 5 16,2 2 6-16,-5 1-6 0,0 0 7 0,1 0-7 16,11-8 7-16,-9 7-11 0,-3 1 2 0,0 0-6 0,5-8-2 15,-2 6-36-15,3 0-24 0,-2 2-4 0,0 0-76 16,2 0-174-16</inkml:trace>
  <inkml:trace contextRef="#ctx0" brushRef="#br0" timeOffset="51568.43">23929 4250 622 0,'-2'-4'939'0,"-3"-2"-415"0,4 4-552 0,1 2-6 0,-2 5-132 0,2 4-506 0</inkml:trace>
  <inkml:trace contextRef="#ctx0" brushRef="#br0" timeOffset="55172.75">11807 5846 320 0,'-1'-12'161'0,"-2"-2"-21"0,2 2-45 0,0-1 4 0,1 1-58 0,-3 2-21 16,5-1 1-16,-2 3-10 0,-3 1-11 0,7 2 3 31,-4-1-8-31,4 1 5 0,2 1-9 0,-3 0 4 0,0 0 4 16,1 2-4-16,1 0-5 0,4 1 8 0,-1 2-9 16,0-1 9-16,-8 0-7 0,0 0-5 0,1 0 7 15,0 0-7-15,0 0 7 0,0 0 15 0,0 1 3 16,1 0 7-16,-1 0 15 0,-1 0-12 0,16 20 10 0,-20-16-11 15,5 2 1-15,2 0 3 0,2 2-7 0,0 1 7 16,1 0-11-16,-5 1-4 0,2 2 0 0,1-1-2 16,-3 2-7-16,4 0 4 0,-1 2-6 0,-2-1 5 15,3 2 0-15,0 2 0 0,1 1 2 0,2 3-5 16,-5-1-13-16,1-3 15 0,-2 1-7 0,3 3 12 0,-3-2-3 16,1 4-4-16,0-1 6 0,-2 2-6 0,2 2 6 15,-1 1-2-15,0 1-2 0,-1 2 2 0,0-4 9 16,0 3-13-16,1 1 10 0,-2-3-11 0,0 3-9 0,3 4 15 15,-5-4-7-15,1 3 10 0,0 2-3 0,-2-3-5 16,2 5 2-16,-1 0-4 0,-1-2-4 0,2 1 12 16,-1 0-7-16,-2-2 9 0,2 1 2 0,0-1-10 15,-1 1 7-15,1-2-11 0,1 0-6 0,0 0 13 16,0-2-12-16,1 3 13 0,-3-3 2 0,3 0-5 16,-2 1 12-16,2 1-13 0,2-1-8 0,-2 3 13 15,3-1-3-15,-3-3 8 0,0 2-8 0,0-2 12 16,-2-1-6-16,2 4 9 0,0-1-14 0,0 1 10 0,-1-2-4 15,0-1 6-15,1 2-11 0,0-1 2 0,0 0-2 16,0 3 1-16,-1-2-7 0,2-1 7 0,-2 2-6 16,1-2 7-16,0 2-8 0,1 0 4 0,1 0 2 0,0 1 0 15,1 1-5-15,2-2 3 0,-1 0-2 0,1 2 4 16,0 1 1-16,-1 0-6 0,2 2 6 0,-2 0-6 16,1 0-6-16,-1 1 15 0,0-1-15 0,0 3 15 15,0-4-14-15,0 3 6 0,1 2 3 0,-2-3-2 16,2 2-6-16,-1-3 6 0,1 2-6 0,-3-2 7 15,1 0 5-15,1-1-3 0,-1 1 8 0,1-3-10 0,0 1-14 16,0 1 19-16,0-3-16 0,0 3 17 0,1-1-12 16,-1-1 10-16,1 2-1 0,2-2 4 0,-1 0-15 0,0-1 14 15,1-2-11-15,-1 5 13 0,1-1-3 0,0 1-7 16,-1 1 12-16,-2-1-12 0,1 3-12 0,-2 0 19 16,2-1-12-16,-2-2 17 0,2 0-2 0,-5-2-10 15,4 1 7-15,0 1-8 0,4-3-5 0,-3 2 14 16,-2-2-16-16,1 1 15 0,-4 1-4 0,1-2-4 15,4 0 12-15,-3-1-12 0,2-2-3 0,-4-1 6 16,0-1-6-16,0 1 8 0,0 1 9 0,-3-2-16 0,0-1 11 16,1 0-13-16,0-1-1 0,0 1 14 0,0 1-17 15,-3-5 17-15,0 1-2 0,-2-3-4 0,1 0 11 16,3 1-11-16,-2 0 2 0,2 2 2 0,-3-4 3 0,0-1-1 16,2-3 7-16,1 1-12 0,0-1 4 0,0-3-7 15,-3-1-1-15,3-2 7 0,-3-1-5 0,3 2 9 16,-1-3 2-16,1 0-10 0,0-1 13 0,-1-2-13 15,2-2-2-15,-3 0 11 0,3-1-7 0,-1-1 12 16,1 0-6-16,1-2-3 0,1-3-1 0,0 0 0 0,0 0-8 16,0 0 8-16,0 0-7 0,0 0 9 0,-1 0 3 15,0 0-8-15,0 0 10 0,1 0-10 0,-2 0-1 0,1 0-2 16,0 0-1-16,-1 0 2 0,0 0 3 0,0 0-4 16,0 0 0-16,0 1-3 0,0 0-8 0,1 0 11 15,-2 0 0-15,1 0 3 0,1 0-1 0,0 1-4 16,-24 25 2-16,24-23-1 0,-3 2 4 0,2-1-3 15,1 0 1-15,1 2-1 0,0 0-8 0,0 0 8 16,0-3-4-16,0 2 7 0,0-1 0 0,0 1-3 31,0 2 2-31,1-2-2 0,0 0-1 0,1 0 0 0,1 0-4 16,-2 0 3-16,2 3 3 0,0-1-1 0,0 1 0 16,0 2-2-16,2-4 9 0,-2 4-10 0,2 0-10 15,0-3-5-15,-1 2-48 0,3-5-49 0,-2-1-31 0,2-1-8 16,0 0-93-16</inkml:trace>
  <inkml:trace contextRef="#ctx0" brushRef="#br0" timeOffset="56353.88">10765 11169 724 0,'-1'-14'161'0,"-1"2"-102"0,4 2-42 0,0 1 12 0,2 1-10 0,3 2-19 0,2-1 0 16,0 2-9-16,3-1-16 0,0 2 27 0,1 0-12 15,2 0 17-15,4 1-4 0,1 0 1 0,2 1 3 16,8-1-4-16,-4 2-8 0,9-1 7 0,-1 2-12 0,2 0 10 16,-1-1 5-16,-1 1-5 0,2 0 11 0,-1 0-12 15,5 0-4-15,3 0 4 0,-2 2-7 0,4-1 8 16,0-1 6-16,1-2-8 0,6 0 6 0,-2-1-9 15,-1 1-7-15,1 1 14 0,0 0-6 0,7 1 9 16,5-1 4-16,4 0-5 0,5-1 8 0,0-1-8 0,-4 1-1 16,6-1-1-16,3 1-3 0,1-2 3 0,3 1 15 15,-7-2-16-15,4 1 10 0,6 0-13 0,5-2 0 0,8-2 8 16,-6 1-8-16,5-2 8 0,3 1 1 0,1-1-3 16,1-1 6-16,-3 2-7 0,5-4-4 0,1 1 3 15,6 0-2-15,2 0 4 16,-3 1 7-16,2-3-11 0,0-3 6 0,-3 0-11 0,2-1-6 0,4 3 13 15,-1 2-10-15,3-3 12 0,-1 4 6 0,-3 0 4 16,-1 2 10-16,-6-1-8 0,0-3-6 0,6 2 11 0,-1 1-9 16,2-1 10-16,-2 4-10 0,0-1-5 0,-1 1 7 31,-4 1-7-31,-2-1-2 0,3 1 12 0,-1-2-7 16,4 3 10-16,-2-1-1 0,-3 1-10 0,0-2 1 15,-4 1-5-15,2 0-5 0,0 0 5 0,0-1-4 0,1 2 4 16,1-2-2-16,-4 2 4 0,0-1 1 0,-1-1-1 15,-5 0-15-15,-2 0 13 0,3 0-13 0,7-1 15 16,-1 1-2-16,2 0-3 0,-6 2 11 0,1-1-12 16,0-3-13-16,-2 4 17 0,-3-2-7 0,4 2 11 15,2-1-6-15,1-1 6 0,5 2-1 0,-9 0 2 0,0 1-10 16,0-1 12-16,-7 0-12 0,2 1 12 0,-1 3-3 16,3-2-2-16,1-1 10 0,-3 2-11 0,-2-1-11 0,1 4 9 15,-3 2-11-15,-2-3 13 0,0 3 5 0,-9-2-10 16,0 0 7-16,5 0-10 0,2-2-5 0,-1 1 11 15,0 1-4-15,-3 3 7 0,-5 1-6 0,5-3 3 16,0 0-3-16,-8-3 1 0,5 2-15 0,-6 1 17 16,3 1-1-16,5 0 7 0,0-2-1 0,1 0-12 15,-3-1 3-15,-4 3-7 0,-1-1-3 0,5 0 17 16,-1-2-2-16,-3 0 8 0,-3 2-13 0,-4-1 0 0,-1 2-9 16,6-1 9-16,4-1 12 0,0 1-12 0,-4 0 2 15,-4 0-7-15,-4-1 4 0,1 2 5 0,0-1 2 16,1-1-1-16,0 1-10 0,-6 0 9 0,-2-1-4 0,-5-1 6 15,2 1 1-15,6-1-6 0,-2 0 7 0,5 0-7 16,-6-2-4-16,-2 1 3 0,-4 1-7 0,-3-1 8 16,0 1 0-16,-1-1 3 0,0-2 3 0,-3-3-3 15,1 1-5-15,-3 0 9 0,-4-1 7 0,-1 2 2 16,-4 2 10-16,-4-1-12 0,-3 1-4 0,0 1 1 0,-2-1-9 16,-5 1 9-16,-1 1-5 0,0 0 5 0,-2-1-13 15,0 1 2-15,-4 0 1 0,-1 0 3 0,0 1 7 16,-2 0-12-16,-1-2-2 0,3 3-4 0,-5-2 6 0,-3-1-2 15,4 1 6-15,-5-2-6 0,0 2 0 0,5 1 2 16,2 1-7-16,-6-2 4 0,-1 0-23 0,0 0-46 16,9 4-14-16,-5-2-13 0,-2 1-51 0,-4-3-89 15</inkml:trace>
  <inkml:trace contextRef="#ctx0" brushRef="#br0" timeOffset="56865.36">23676 10079 885 0,'-4'-10'51'0,"1"1"50"0,-2 1-26 0,0 2 28 0,-2 1-63 0,7 5-32 16,0 0 0-16,-2-1-12 0,2 1-24 0,0 0 17 16,7 7-13-16,-6-1 15 0,5 0-5 0,1 0 11 0,1 1 3 15,4 1 0-15,2 2-11 0,-1-1 13 0,2 1-5 16,1 0 9-16,6 0 3 0,4 0-9 0,-2 1 8 15,5-1-9-15,-2-1-8 0,1 0 21 0,-1-3-17 16,1 1 19-16,1 1-7 0,4 0-13 0,3 1 11 0,-2-2-14 16,0-1-2-16,0-2 14 0,4 1-9 0,3 2 11 15,0-2 0-15,-7 1-7 0,-2-1 7 0,-2 0-8 16,-3 2-5-16,-2 0 8 0,-4 1-9 0,0 4 9 16,-6-3 2-16,-2 1 0 0,-5 0 5 0,-3 0-6 15,-1 0-6-15,-6 1 6 0,-4 2-10 0,-4 1 11 16,-1 4 6-16,-3 1-2 0,-2 2 7 0,-7 0-8 0,2-3-1 15,-7 2 6-15,-2 0-6 0,-5 4 5 0,-6 0-3 0,-5 3 4 16,-1 1 6-16,-3-2-4 0,3 0-12 0,-4 0-95 16,-1 0-82-16,-7 4-3 0,-6 2-217 15</inkml:trace>
  <inkml:trace contextRef="#ctx0" brushRef="#br0" timeOffset="58211.75">11910 5544 553 0,'-8'-3'60'0,"3"-3"190"0,-3-1-218 0,4 1 7 0,3 3-2 0,1 3 1 0,0 0-14 0,0 0-21 15,0-1 3-15,0 0-11 0,0 0-13 0,0 0 20 16,16-13-10-16,-11 14 12 0,1-5-9 0,-1 4 5 31,-3-1 7-31,1 1-4 0,3 1-11 0,-5 0 11 16,-1 0-6-16,0 0 9 0,0 0-1 0,0-1-5 15,0 0 4-15,0 0-5 0,0 0-9 0,0 0 18 0,-9-23-14 16,6 19 15-16,0 0-2 0,-1 0-6 0,2 2 13 16,2 3-13-16,0 0 2 0,-2 0 10 0,1-1-11 15,0 0 12-15,-18-15-5 0,15 13-4 0,-1-1-1 0,0 3-3 16,2 1-9-16,3 0 11 0,0 0-2 0,0 0 7 16,0 0 1-16,0 0-16 0,0 0 8 0,-1 0-12 15,-11 1 0-15,8 4 11 0,-3 1-12 0,0 2 13 16,0 2-1-16,0 1-5 0,2 0 4 0,0 7-5 15,-1-1 1-15,0 5 7 0,-4 1-4 0,-2 1 4 16,0 1 7-16,1 1-14 0,1 1 15 0,-5-1-16 0,4 1 5 16,-4 2 10-16,-1 2-11 0,5 0 12 0,-5-2-1 15,0-3 0-15,-1-1 12 0,0-1-10 0,1-5 7 0,1 1 2 16,1-4-7-16,3-4 7 0,0 3 7 0,2-3-12 16,1-5 8-16,3-3-13 0,-2-4-9 0,5-7 9 15,-1 3-8-15,3-6 9 0,0-1-18 0,1-3-5 16,1-5 2-16,-1 3 0 0,4-1 15 0,0-2-4 15,1-1-1-15,2-5-1 0,1 1 8 0,-1-3-13 16,3-1 10-16,3 0-13 0,-1 2 1 0,1 2 16 16,2 2-5-16,1 3 12 0,-1-1 1 0,0 5 4 0,-1 2 3 15,-2 1-1-15,0 8 0 0,-2 0-13 0,1 1 3 16,-3 3-7-16,0 2-8 0,3 7 3 0,0 2-4 16,2 5 5-16,-6 0 3 0,1 2-4 0,1 3-1 15,5-1-2-15,-3 1 2 0,2 0 1 0,-4 0-1 0,0 1 1 16,6 0 12-16,-2-3-13 0,4-3 4 0,-2-1-9 15,-1-1-6-15,0-3-98 0,1-1-45 0,1-1-25 16,0-2-192-16</inkml:trace>
  <inkml:trace contextRef="#ctx0" brushRef="#br0" timeOffset="59170.95">10338 7713 160 0,'3'-11'7'0,"2"-1"-66"0,-3 5 127 0,-1-3-1 0,1-1-1 0,-2 2-3 0,0-1-36 16,0 3 28-16,0 1-19 0,0 1 24 0,0-1-8 15,0 1-9-15,-1-1 14 0,2 1-13 0,-1 0 0 0,1-1-4 16,1-1-11-16,-2 1 7 0,1 2-16 0,-1-1-3 16,4 3 0-16,-1-1-2 0,-1 1-11 0,-2 2 8 15,0 0-12-15,0 0 12 0,1 0-5 0,0 0-7 16,0 0 10-16,19 1-13 0,-16 3-10 0,3 3 13 15,1 2-14-15,-2 0 15 0,0 1 7 0,-1 3-9 16,1 1 10-16,-1 3-11 0,5 0-4 0,-6 2 18 16,5-1-7-16,-4 2 14 0,-2 2-7 0,4 2-7 0,-1 0 0 15,1-1-2-15,-3 1 3 0,2 1-2 0,2 0 0 16,-3-2 0-16,3 1 8 0,-4-1-11 0,-3 0 10 16,-1-2-11-16,1-1 4 0,5-2 2 0,1-2-6 0,-4-3 6 15,-2-1 8-15,-1-4-7 0,-1 2 9 0,2-1-10 16,-1-2 2-16,0 0 7 0,2-2-2 0,-2-5 6 15,0 0 17-15,0 0 1 0,0 0 10 0,0 0-8 16,0 0-12-16,3-15-1 0,-6 6-14 0,2-3 9 16,0-3 1-16,3 1-13 0,1-4 13 0,-3-3-14 0,0 1 8 15,2-4-11-15,-1-1 3 0,5 0-4 0,1 1 5 16,0 2-12-16,3 1 1 0,0-2-8 0,2 4-4 16,-1 3 4-16,0 0-6 0,-2 8 6 0,3 0 5 0,-4 4 2 15,1 3 4-15,1 1-4 0,-3 3-8 0,2 2 11 16,1 5-3-16,1 1 5 0,0 3-1 0,1 2-1 15,-1 1 0-15,-1 4 0 0,1-1 0 0,-2 2-1 16,0 1 4-16,-3-1-2 0,0 4 2 0,-3-3 1 16,-1-1-4-16,1 0 5 0,-3-3 8 0,0-2-13 15,-4-2-1-15,3 2-4 0,-1-4 5 0,1-3 6 0,-3 1 6 16,2-7-3-16,0 0-7 0,-2-2-4 0,4-2-28 16,0 0 11-16,-3-9-52 0,3 2-94 0,-1-3-56 15,-1 2-16-15,2-4-151 0</inkml:trace>
  <inkml:trace contextRef="#ctx0" brushRef="#br0" timeOffset="59840.33">10959 7737 958 0,'1'-9'35'0,"1"1"39"0,-4 0-28 0,0 1 29 0,1 1-43 0,2 3-24 16,5 2 4-16,0 1-11 0,-6 0 6 0,0 0-23 15,0 0 4-15,6-1-11 0,2 2 12 0,-2 0 4 16,-1 3 7-16,-5-4-5 0,0 0 1 0,9 8 6 16,-6-4-3-16,2 3 4 0,-5-5-3 0,2 2-6 0,-1 1 5 15,-1-2-5-15,1 1 8 0,1 2-12 0,-2-1-3 16,2 1 0-16,-2 2 21 0,0 0-3 0,0-2 10 15,-2 3-11-15,1 0-5 0,1 3 10 0,1 1-5 0,1-1 8 16,-2 1 3-16,0 0-3 0,1 2 7 0,1 1-7 16,0-2-10-16,-1 0 6 0,2 2-9 0,1-1 9 15,0 1 4-15,0-1-14 0,0-1 12 0,-1-2-14 16,2 2 5-16,-1-2 11 0,0-1-8 0,0-1 9 16,2-3-1-16,1 0 1 0,-2-2 6 0,1-1-4 15,0-2-1-15,-1-2 9 0,0-1-3 0,2-3 7 0,0-1-1 16,1 0-14-16,1-3 5 0,-2-1-8 15,2-1-4-15,-1-3 11 0,1-1-9 0,-1-2 10 0,0-2-3 16,0 0-7-16,-3-1 5 0,1 1-8 0,-1 0-15 0,-1 1 24 16,0-2-16-16,-3 0 20 0,3 3-16 0,-1 1-1 15,-2 2 1-15,2 8-2 0,-1-1 0 0,-2 6 0 16,0 0 0-16,0 0 0 0,0 0-4 0,3 1-4 16,-2 6 4-16,0-2-3 0,0-1-6 0,0 5 18 15,2 3-11-15,-2 2 14 0,1 4-4 0,0-2-5 16,-3-2 6-16,1 2-7 0,0-2 13 0,0-2-10 15,2 0-1-15,-2-1-4 0,0-2 7 0,3-2 2 0,-2-1 6 16,2-2-4-16,2-1 6 0,-5-3-3 0,0 0-1 16,0 0 1-16,0 0 4 0,3-15-1 0,-1 7 1 15,1-4-2-15,-2-1-5 0,1-3-2 0,1-1-4 0,0-2 1 16,-2-2 1-16,1-1 2 0,-2-2 4 0,-1 1-6 16,0 0-8-16,-3-2 9 0,3 5-2 0,0 2 7 15,-1-1-6-15,3 5-5 0,-1 1-1 0,0 2-1 16,2 3-3-16,-2 1 2 0,0 3-8 0,0 4 7 15,0 0-5-15,0 0-95 0,6 0-41 0,0 6-28 16,-5 0-184-16</inkml:trace>
  <inkml:trace contextRef="#ctx0" brushRef="#br0" timeOffset="62493.36">11834 6832 256 0,'-8'-3'3'0,"3"3"12"0,-4-3 1 0,9 3 8 0,0 0-20 0,0 0-1 0,0 0 8 16,-1-1-11-16,0 1-33 0,1-1-37 0,0 0-12 15</inkml:trace>
  <inkml:trace contextRef="#ctx0" brushRef="#br0" timeOffset="64023.38">11959 6732 617 0,'-5'0'15'0,"0"0"-20"15,0 2 11-15,3 2-15 0,1 0 0 0,-3 0 10 16,3-1-15-16,1-3 10 0,0 0-43 0,0 0-9 16,0 0 13-16,0 0-8 0,0 0 38 0,0 0 15 31,0 0-5-31,0-1 9 0,-5-15 28 0,5 10 16 16,-1-1 16-16,1-1-8 0,-1 2-21 0,1 1 4 15,-4 0-13-15,3 2 11 0,1 3-19 0,0 0-21 16,0 0-8-16,0 0-6 0,0 0-22 0,0 0 31 15,0 0-9-15,0 12 16 0,0-6 7 0,0 3-18 16,0-2 10-16,2 1-14 0,-1 3 7 0,2 2 20 16,0-3-7-16,-2 2 14 0,1-3 3 0,-2-1-4 15,0 4 13-15,3-1-11 0,1-1-12 0,-1 1 22 16,2-1-23-16,-3-2 26 0,0 1-6 0,1-6-7 16,-2-3 12-16,2 4-12 0,1-4-10 0,-3 0 19 15,2 0-11-15,1-1 16 0,-2 0-10 0,1-5-8 16,0 1 7-16,-1-2-10 0,1-3-12 0,0 3 16 15,-1-3-16-15,0-2 18 0,0 1-15 16,0-1 0-16,-2 1 4 0,0 1-3 0,-2-3-7 16,1 1 8-16,-2 0-13 0,1 1 12 0,-2 3-1 15,1 2-4-15,1 1 14 0,-3 1-11 0,3 1 3 16,-3 1-3-16,2 2-10 0,-2 5 6 0,-1 0 0 16,1 2-9-16,-2 1 9 0,0 0-13 15,1 2 4-15,0 3 2 0,-2 0-2 0,2 0 3 16,-2 0 4-16,2 0-1 0,2 2 6 0,-2-3-5 15,5 1-9-15,0 0 15 0,-6-4-10 0,5 0 14 16,-2-3 5-16,0 0-11 0,4 3 10 0,0-2-11 16,0 2 2-16,4-3 9 0,-3-5-12 0,3 2 12 15,-4-3 2-15,0 0-4 0,0 0 10 0,0 0-10 16,1 0-5-16,0 0 10 0,0 0-5 0,14-14 3 16,-9 6-8-16,2 3 3 0,-1-3 1 0,3 4 0 15,-2-2-20-15,-4-4 15 0,2 1-9 0,1 1 12 16,-4-2-5-16,2 1-2 0,-3 0 6 0,0 0-7 15,1 2-14-15,-2 1 27 0,-1 1-17 0,-3 1 21 16,1-2-11-16,-1 2-8 0,0 0 7 0,0 2-9 16,-2 2 0-16,1 0 1 0,-1 2-5 0,0 0 4 15,-1-1 4-15,-2 1-4 0,2-1 4 16,0 1-5-16,0 3 9 0,0 2-8 0,-1 0 7 16,-1 2-7-16,1-5 6 0,2 1-2 0,-4-2 1 15,5 5-3-15,0 3-2 0,-2-3 6 0,4 4 0 16,-2-3 3-16,4 0-6 0,-1 1 0 0,1 0-2 15,5 2 3-15,-4-4 1 0,3 0 1 0,1-1 1 16,4-3 2-16,-2 1-2 0,3 0 2 0,2-2 0 16,-3-1 1-16,2-2-11 0,3-2 19 15,-6-2-13-15,2 2 15 0,0-3-6 0,-2-1-4 16,1 0 3-16,-2-1-5 0,1 2-3 0,-3-5 7 16,3 4-5-16,-5-4 6 0,3 3-2 0,-3-1-2 15,2-2 8-15,-2-1-6 0,-1-3 5 0,-1 6-12 16,-1-2-1-16,0 3-4 0,-1 3 12 0,0-4-6 15,0 5 7-15,-2-4-8 0,-1 2 1 0,1 2-3 16,-1 0-9-16,2 7 4 0,-2-1 3 0,-2 1-9 16,0 1 11-16,-2-1-13 0,4 3 0 0,-4 0 16 15,-1-1-5-15,1 4 8 0,-3 0 0 0,2-2-3 16,-1 5 0-16,-1-7 0 0,-1 1-12 0,5 2 15 16,-1-3-3-16,3 5 9 0,2-1-6 0,0-2-4 15,-3-4 0-15,4 0-3 0,-1 1-4 0,0-2 13 16,6 1-10-16,-3-4 11 0,0 0-5 0,8 6-1 15,-3-2 7-15,2 0-6 0,2-1 9 0,-3-3-10 16,1-3-4-16,3 2-2 0,-1-3 12 0,4 0-2 16,1 2 5-16,-3-4-7 0,-2-1-6 0,2-2 7 31,-2 0-10-31,2 1 10 0,-1 0-5 0,-2 0-2 16,0-5 9-16,0 2-6 0,-1-2-3 0,-3 4 6 15,1 1-4-15,-4-2 6 0,0 3-1 0,-1 0-2 16,0-1 2-16,-2 2-3 0,-2 3-7 0,0-3 9 15,-3 3-2-15,0 2 6 0,-1-5-10 16,-2 5-2-16,0 1 0 0,2 1 2 0,-3-1 7 16,0 1 0-16,1 0 2 0,-3 4-2 0,1 1 2 15,-3-2-7-15,2 2 1 0,1-2-3 16,2 2-3-16,-1 1 9 0,1 0-1 0,1 0 7 16,0 1-4-16,3-3-6 0,3 1-5 0,4 3 2 15,-1-4-4-15,1 2 10 0,2 0-4 0,0-3 6 16,1 8 8-16,3-5-15 0,-1 3 9 0,1-2-11 15,2 0 17-15,2 1-15 0,2-3 5 0,-1 1-8 16,1-4 14-16,-3 0-4 0,0-2 1 0,2-1-3 16,0 0-1-16,1-1 4 0,-2 0-5 0,2-6 4 15,1 4 0-15,-2-3-4 0,3 2 1 0,-5 2-3 16,2-5-13-16,-1 2 11 0,-2-3-5 0,-1-2 8 16,-1 5 5-16,-5-4 2 0,0 2 1 0,-1 1-2 15,-1-4-4-15,-2 4 2 0,-1 0-2 0,-4-2 2 16,0 2 0-16,-2 0-1 0,-2 2 5 0,1 3-4 15,-2 1-7-15,-2-1 15 0,-1 1-10 0,0 0 12 16,1 0-7-16,2 2-3 0,0-1 3 0,0 4-5 16,1-1-1-16,1 4 0 0,2 2 3 0,-1-2-1 15,2 2 5-15,2 0-6 0,4 2-3 0,-1-1-2 16,2 0-22-16,3-3-78 16,0-2-74-16,5 4-2 0,-3-3-203 0</inkml:trace>
  <inkml:trace contextRef="#ctx0" brushRef="#br0" timeOffset="65164.6">12084 11082 581 0,'-3'-8'87'0,"-1"2"194"0,1 2-221 0,3 4-40 15,0 0-5-15,0 0-8 0,0 0-11 0,0 0-1 0,0 0-5 16,0 0 6-16,0 0 0 0,0 0-2 0,0 0 10 16,0 0-6-16,0 1 1 0,0 0 1 15,0 0-8-15,0 0 7 0,0 0-2 0,-1 0 7 0,1 0 2 16,-1 0-1-16,-1-1-13 0,1 0 15 0,0 0-8 0,0 0 11 16,0 0-7-16,-1 0-3 0,-29 2 7 0,25-1-7 15,0 0 1-15,0 2 40 0,-1 0-16 0,3 1 27 16,0 1-9-16,0-1-21 0,1 2 9 0,1-2-14 15,2 2-6-15,0 1-3 0,1 0-4 0,2 3 5 16,1-2 4-16,1 1-4 0,1 0-6 0,0 0 2 16,3 0 5-16,-2-3-6 0,1-1 4 0,0 3-6 15,-3-6 6-15,1 4 5 0,0-2 0 0,-2-5 1 0,0 2-10 16,1-3 13-16,-1 1-6 0,2-1 9 0,-1-3-6 16,-1 1 0-16,-1-3-4 0,1-1 1 0,-4-2-12 0,0-1 14 15,-2 0-7-15,-2-1 10 0,0 3-1 0,1-1-8 16,-3-2 7-16,2 0-7 0,-4-1 4 0,0 1-8 15,0 2-5-15,1 3 1 0,-1 2 11 0,1 2-4 16,1 2 7-16,1 1-9 0,-1 3-6 0,0 1-2 16,1 2-2-16,1 2 1 0,0 1-7 0,3 2 7 15,-3 3-1-15,2-1 3 0,0 2-2 0,2 0 5 0,0-1 4 16,-1-2 0-16,1-1-2 0,0-1 0 0,1 3-6 16,1-6 4-16,1 0-14 0,2-3-76 0,1-4-60 15,0-1-12-15,6-3-239 0</inkml:trace>
  <inkml:trace contextRef="#ctx0" brushRef="#br0" timeOffset="69247.02">11985 11049 505 0,'-3'-5'72'0,"2"1"93"0,-3-1 59 0,1 1-169 0,3 1-41 0,0 0-7 0,0 1-16 15,1-2 9-15,0-1 4 0,2 0-5 0,0 1 4 16,1-3-9-16,1 3-12 0,-1-1 23 0,0 0-8 16,-1-2 13-16,-1 0-1 0,1 2-4 0,0-3 6 0,1 3-10 15,0 0-12-15,-2-4 28 0,2 1-14 0,-1-1 29 16,2-2 71-16,-2 2-119 0,2-3 60 0,-2 0-83 16,2 1 55-16,-3-1 5 0,0 3-3 0,0-3 7 15,0 2 13-15,-1-1-20 0,1-2 7 0,1 1-12 16,-1-2 0-16,0 0 3 0,-1 0-11 0,0-1 9 15,1-2 2-15,-2 1 5 0,0 0 6 0,0 0-5 0,-1-1-2 16,1-2 3-16,-1 0-2 0,0 0 1 0,0 0-6 16,0-1 2-16,-2-1 3 0,2 2-1 0,-1-1 2 0,0-1-15 15,1 2-5-15,-1-4-1 0,2 3 7 0,-1-2-5 16,-1-1 10-16,0 0-9 0,1-1 6 0,1 1-14 16,0 0 2-16,0-1-7 0,0-2 9 0,0 0 3 15,1 0-1-15,0-3 2 0,1 3 1 0,0-1-7 16,1-1 0-16,0 3-3 0,1-3 7 0,-3 0-2 15,2 5 11-15,-1-3-11 0,-2 3 2 0,0 3 0 16,0-2-2-16,-1-1 3 0,0 3-6 0,0 0 5 16,-1 1-3-16,1-2 6 0,-2 1-4 0,0-2-1 0,1 2 1 15,-3-1 0-15,2-1 1 0,-1 0-2 0,1 0-1 16,1-1-1-16,-3-4-7 0,3 3 12 0,-2-2-11 0,2 2 11 16,0 1-2-16,1-1 2 0,-2 3 4 0,-2-3-5 15,5 0-13-15,-4 1 16 0,1-2-2 0,2 2 9 16,-4 1-12-16,2 0 0 0,-2 1-7 0,1 1 7 15,0 0 0-15,0 1-1 0,-4 0-3 0,1-1 0 16,0 2 0-16,-3-4 4 0,1 0 5 0,1 5-3 0,-5-5-10 16,4 7 11-16,0-1 1 0,-1-4 5 0,2 4-7 15,-1-4-2-15,-3 1-7 0,8 0 6 0,-4-4 8 16,2 0-6-16,4 1 9 0,-6 1-8 0,2-2 21 0,6 3-20 16,-4-4 4-16,2-2-10 0,1-1 2 0,-3 1 2 15,0 1-2-15,1-1 3 0,3 0 0 0,-1 1-2 16,1 2 6-16,-1 1-6 0,-6-2-11 0,5-1 12 15,2 1-3-15,-3-1 9 0,2 1 2 0,-1 1-11 16,2-1 2-16,0 3-5 0,0-2 9 0,3 0-7 16,-6 0 2-16,1 1-4 0,2-2 7 0,-2 1-3 15,5-1 5-15,4-2-6 0,-6-1-15 0,3 2 26 0,-2 1-12 16,0 0 19-16,6 0-7 0,-2-2-8 0,6 1 0 16,-3 0-1-16,0 2 2 0,2 2-2 0,0 0 2 15,-2 1-3 1,-1-2 4-16,-1 1-5 0,-5 1 2 0,5 2-1 0,-2 0 7 0,-2-2-6 0,2 3-2 0,-6-2-2 15,1 2 2-15,1 1 3 0,-1-2 2 0,3 5 2 16,-2-2 4-16,0 2-13 0,1-1 3 0,1 0-6 16,-1-1 7-16,-2-1-1 0,0 3 1 0,0-1-2 15,-2 0-9-15,-1-1 17 0,2 1-9 0,1 1 12 16,-2-3-6-16,-3 2 11 0,2 0-2 0,-4-2 2 0,5 3-18 31,-2-2 7-31,1 0-3 0,2 1 6 0,-2-2 0 16,3 5-6-16,0-1 1 0,3 4-2 0,-2-1 1 0,-2-3-2 15,3 3-1-15,-2 1 0 0,1 0 1 0,3 2 1 16,-4-4 1-16,0 2 0 0,0 2-5 0,0 0 8 16,0 1-8-16,1-2 9 0,1 0-1 0,-2 0-4 15,3 0 5-15,-3 0-6 0,0 0-1 0,-1 1 3 16,0 0 4-16,1 0 0 0,1-1 3 0,-1 0-5 16,-2-1-2-16,-1-3 0 0,-2-1 4 0,3 1-4 15,2-2 3-15,0 0-3 0,-3 1 1 0,0-1-1 0,1 2-2 16,2 1-1-16,0 1-1 0,0 2 4 0,-4-1-3 15,3 2 3-15,1 0 6 0,0 1-13 0,1 3 6 16,-1-1-10-16,-2 1 8 0,0 1-6 0,2 1 3 0,0 0-3 16,0 0 8-16,0 0 0 0,0 0-1 0,0 0-1 15,0 0-8-15,0 0 10 0,0 0-7 0,0 0 8 16,0 0-4-16,0 0 4 0,0 0 7 0,0 0-4 16,0 0-8-16,0-1 11 0,0 0-2 0,0 0 7 15,1-15-9-15,-2 9 2 0,0 2-9 0,3-2 7 16,-1 2 4-16,1 0-10 0,-1-2 9 0,-2 0-9 0,1 0 9 15,0 1-7-15,0 0 2 0,0 0-3 0,0 1 8 16,0 3-9-16,0 2 3 0,1-7-5 0,-1 5 6 0,0 2-2 16,0 0-4-16,0 0 3 0,0 0 4 0,0 0-5 15,0 0-1-15,0 0-2 0,0 0 13 0,0 0-7 16,0-1 6-16,-1 1-11 0,0-1-10 0,0 0 10 16,0 1-12-16,0 0 12 0,1 0 0 0,-1 0-2 15,-1 0 10-15,1 0-8 0,0 0-4 0,0 0 13 16,0 0-3-16,0 0 9 0,0 0-6 0,1 0-2 15,-2 0-2-15,1 0 1 0,0 0-3 0,0 0 5 0,0 0 2 16,0 0 1-16,0 0-3 0,1 0-2 0,-1 0-3 16,-1 0 3-16,1 0 7 0,1 0-9 0,0 0 2 15,0 0-4-15,-3 1 10 0,2-5-10 0,1 4 4 0,0 0-7 16,0 0 12-16,0 0-6 0,0 0 1 0,0 0-4 16,0 0 3-16,-1 8 1 0,1-8-1 0,0 0 0 15,0 0-5-15,2 2 6 0,-2-2 4 0,0 0-1 16,0 0-7-16,8 5 5 0,-8-5-2 0,0 0 4 15,0 0 0-15,0 0-2 0,0 0-7 0,0 0 4 0,1 0 5 16,0 0-3-16,0 1 6 0,-1 0-8 0,0-1-15 16,1 0 28-16,0 0-11 0,-1 0 15 0,0 0-14 15,0 0-3-15,0 0 3 0,0 0-3 0,2 0-3 0,-2 0 11 16,0 0-9-16,0 0 9 0,0 0-5 0,0 0 2 16,0 0-1-16,0 0-1 0,0 0-1 0,0-1 2 15,0 0 4-15,0 1-2 0,0 0-10 0,0 0 8 16,0 0-3-16,0 0 5 0,0-1 1 0,0 0-6 15,0 0 7-15,0 1-6 0,0 0 2 0,0 0-1 16,0 0-2-16,0 0 1 0,1 0-1 0,0 0-28 16,0 0-15-16,0 0-2 0,0 0-27 0,0-1-112 0,1 1-91 15</inkml:trace>
  <inkml:trace contextRef="#ctx0" brushRef="#br0" timeOffset="73670.59">11931 6856 263 0,'-5'-1'45'0,"-1"-3"-12"0,2 0 64 0,-1-2-23 0,2-1-5 15,0 5-4-15,2 0-27 0,-2 1-10 0,3 1-21 16,0 0 13-16,0 0-12 0,0 0-7 0,0 0 6 0,0 0-10 15,0 0-17-15,9-6 20 0,-3 6-9 0,3 0 12 32,-7-5-3-32,4 5 5 0,-3 1 11 0,2-3-7 15,3 4-7-15,-4-5 10 0,2 3-5 0,-2 0 8 16,1-1-5-16,1 5-6 0,-1-4 1 0,2 0 0 16,-1 1 8-16,1 0 7 0,1 1-6 0,0 1 7 0,1-3 3 15,1 1-10-15,-1 0 10 0,1-1-13 0,1 1-1 16,0-1 5-16,2-1-7 0,-2 2 9 0,4-1 2 15,-3 0-10-15,1-1 10 0,0 1-12 0,1 1-7 0,-1-1 17 16,4 0-16-16,0-1 20 0,-2 0-12 0,0 0-5 16,3-2 6-16,-1 2-7 0,4-4-8 0,4 3 11 15,-1-1-9-15,-3-2 11 0,2 2-5 0,-3 0 0 16,-1-1 5-16,3 3-5 0,0 0-4 0,1 1 6 16,0 0-5-16,-3-1 7 0,2 0-4 0,-1 0-2 15,2-2 5-15,2 2-4 0,-1 1-5 0,3-2 12 0,3 1-19 16,0-3 18-16,6 0-4 0,-2 1-4 0,1-1 14 15,-3 2-14-15,-1-2 0 0,-2 1 12 0,1 1-6 16,-1-3 9-16,-1 0 0 0,1-1-5 0,1 2 4 0,1 1-7 16,1 1-12-16,4-2 16 15,-1 0-9-15,2 0 13 0,-4 2-6 0,-1 1-4 0,1 0 6 0,-5 1-6 16,-1 0-10-16,1 0 14 0,0 0-15 0,-2-1 14 16,1 1-1-16,3-3-5 0,-2 5 8 0,5-4-10 15,3 1 0-15,-4-1 2 0,1-1-7 0,-2 1 5 0,-4-2 4 16,2 2-3-16,-2-1 13 0,-1 1-12 0,-1 0-5 15,1 0 8-15,2-1-12 0,-3 2 12 0,0-2-1 0,-1 1-4 16,3-1 8-16,1-1-9 0,5 0-1 0,-1 0 5 16,-2 0-8-16,0-1 7 0,-2 1 3 0,2 0-3 15,-5 0 10-15,1 1-10 0,1 0-11 0,-1 1 13 16,1 0-11-16,1 1 13 0,-5 0 2 0,1 0-11 16,1 1 7-16,-4-1-9 0,8 1 7 0,-5-1-5 15,0 0 4-15,2 1-2 0,-6-1 5 0,0 0-4 16,-1-1 0-16,-1 1 0 0,1 0-3 0,0 0 7 0,-3 0-7 15,0 0 7-15,-2-1-4 0,3 1 7 0,-2 0 5 16,2 0-3-16,-3 0-6 0,1-1 9 0,-4 1 3 16,1 0 1-16,0 0-5 0,-4 0 0 0,5 0-8 0,-2 1 8 15,0-1-5-15,1 1 3 0,-4 0-4 0,-1 0 3 16,-1 0-5-16,-2 0 6 0,4 1 2 0,-3 0 1 16,-5-1 2-16,0 0-9 0,0 0 3 0,0 0-5 15,0 0 10-15,0 0-1 0,2 0 7 0,-1 0-4 16,-1 0-1-16,0 0-2 0,0 0-9 0,0 0 8 0,0 0 5 15,1 0-10-15,0 0 7 0,-1 0-11 0,0 0-6 16,0 0 7-16,0-1-5 0,0 0 6 0,0 0-2 16,0 1-4-16,0-1 0 0,-1 1-2 0,0 0 11 0,1 0-14 15,-1 0 11-15,-20-4-12 0,17 6 11 0,-1-1-4 16,2 0 0-16,0 0-1 0,0 2 2 0,2-2-32 16,1 1-21-16,-2 1-3 0,0-1-57 0,2 0-62 15,-4 2-68-15,5-1-4 0,-2 0-217 0</inkml:trace>
  <inkml:trace contextRef="#ctx0" brushRef="#br0" timeOffset="74564.89">14893 6597 434 0,'-3'-5'69'0,"0"1"-5"0,3 1-1 0,0 1-4 0,-2-1-36 0,2 3 7 16,0 0-20-16,0-1 16 0,0 0-13 0,0 0-9 15,0 0 8-15,0 0-12 0,0 0-11 0,0 0 21 16,0 0-13-16,5-22 16 0,-6 19 1 0,-1-2-14 15,1 3 12-15,0 0-14 0,1-2-2 0,-1 0 15 0,-1 0-2 16,1 2 9-16,1 0 5 0,0 3-4 0,0 0 7 16,0 0-7-16,0-1-10 0,0 0 26 0,0 0-15 15,0 1 21-15,0 0-8 0,-1 0-21 0,-8-8 5 16,6 7-11-16,-3 2-8 0,5 2 3 0,-1 0-4 0,-2-3 4 16,4 0 3-16,0 0-3 0,-9 2 6 0,8 2-7 15,-1-1-20-15,-4 1 28 0,4-2-18 0,-1 5 22 16,-2-3-14-16,4 2 2 0,-2 0 4 0,1 0-2 15,-1 0-13-15,1-1 20 0,1 1-12 0,-4 0 15 16,2 1-6-16,1 3-3 0,1-1 8 0,1-1-9 0,2 1-5 16,-2-1 14-16,-2-1-7 0,0 1 11 0,2 0-1 15,0-1-13-15,0 0 10 0,3 0-10 0,-1-2 17 0,2 0-9 16,1-1 6-16,-1-2-7 0,-4-1 6 0,7 0 2 16,-7-1-2-16,3-1 2 0,3 0-1 0,-3-1-1 15,6-2 0-15,-4 1 0 0,-2-3 1 0,0-1-10 16,5 1 2-16,-5-2-5 0,4 1 1 0,-2-1 2 15,-2-2 0-15,2 0 1 0,1 0 2 0,1 0-6 16,-4 0 7-16,0 0-9 0,-2-1-11 0,-1 1 22 0,-1 2-18 16,1 1 21-16,-4 1-12 0,0 1-2 0,-2-3 3 15,-3 3-3-15,7 1 0 0,-3 2-10 0,2 2 6 16,-4 0-8-16,1 3 13 0,-2-1-1 0,0 1-3 16,1-1 1-16,-2 0 7 0,1 4-5 0,3-3-1 0,-4 3-3 15,2-1 1-15,2 0 4 0,1-1 3 0,-1 0-3 16,0-1-11-16,2 0 11 0,0 1-5 0,0 1 7 15,3-1 0-15,-1 1-8 0,1 1 5 0,0 0-5 16,0 1-1-16,0 0 6 0,1 1-4 0,3 0 5 16,0 2 7-16,0 0-9 0,1-1 6 0,-1 0-9 0,0 0-6 15,1-1 15-15,1 1-13 0,-3-1 14 0,5 0 3 16,1-1-2-16,4 1 11 0,-5-2-11 0,0-3-6 16,1 0 7-16,-4-2-6 0,2 1 6 0,-1-1 1 0,0-2-1 15,-1-1 7-15,3-1-7 0,-2-1-5 0,0-3 11 16,-1 2-11-16,-2 0 12 0,-3-2-11 0,2-1 3 15,-2-3 6-15,1 0-5 0,2 2-13 0,-5-3 12 32,0 2-11-32,-7 0 13 0,2-2-2 0,1 4-7 0,2 0 7 0,4 1-8 0,-6 1-3 0,3 1 12 15,-4 0-7-15,0 2 10 0,7 3-11 0,0 0-4 0,-1 0-3 16,-13-1 1-16,9 3-9 0,-1 1 10 0,6 3-1 31,-2 1 4-31,-2 1 0 0,2 1 6 0,-4 0-16 16,3 2 4-16,3 0-88 0,0 2-119 0,-1-1-147 15</inkml:trace>
  <inkml:trace contextRef="#ctx0" brushRef="#br0" timeOffset="76277.31">14769 6391 210 0,'-5'-2'17'0,"1"-1"-39"0,1 3 61 0,0 1 4 0,1 0-19 0,2-1 15 15,0 0-20-15,0 0-11 0,0 1 10 0,0 0-15 16,0 0-5-16,0 0 11 0,0 0-17 0,0 0 16 16,0 0-1-16,0 0-6 0,0 0 18 0,-4 22-19 15,5-18-16-15,2 0 38 0,-3 1-22 0,2-3 31 16,2 3-5-16,-1 1-9 0,1-1 11 0,0 1-14 0,0-1-9 16,1 2 12-16,-2 0-8 0,2 2 11 0,-3 0-6 15,1 0-3-15,2 4 13 0,-4-2-10 0,5 0-2 0,-2 2 22 16,0-1-19-16,1 2 23 0,1 1-16 0,-2 1-1 15,-1 1 2-15,2 1-4 0,-4 1-17 0,6 1 8 16,-2 0-10-16,2-1 9 0,-5-1 0 0,1 0-7 16,-2 2 6-16,1 4-8 0,4-4-11 0,-6 3 18 15,0 1-13-15,0 1 14 0,0 1-12 0,0 1 8 16,0-1 8-16,-5 1-4 0,2 1-10 0,3 3 14 16,0 0-19-1,0 2 18-15,-4-1-5 0,1 3-5 0,3-2 17 16,-5 5-17-16,4 2-7 0,-2-1 14 0,-4 1-17 0,4-3 17 15,-4 3-12-15,1 0 9 0,4 3 0 0,-3-3 1 16,0 1-19-16,0 4 23 0,-2-4-17 0,4 3 19 16,2 0-6-16,-4-5-1 0,3 5 14 0,-3-2-12 15,2 2-4-15,3 1 4 0,1-4-10 0,1 4 8 16,3-3 5-16,-2 0-7 0,2 1 9 0,2-3-10 16,-2 2-5-16,4 0 9 0,-1 0-10 0,-2-3 11 0,2 2 3 15,-2-2 0-15,1 3 12 0,2-2-12 0,-1 1-6 16,-3 1 20-16,-1-4-12 0,1 1 15 0,-1-2-17 15,-2 2 5-15,7-1-3 0,-5-4 3 0,-3 2-9 16,10 1 4-16,-6-1-6 0,-1 1 6 0,4-3 1 16,-6-2-3-16,1 0 3 0,5-1-6 0,-1 5-8 15,1-4 14-15,-2-2-9 0,-2 4 13 0,0-5 5 0,1 3-12 16,-3 1 12-16,3-4-14 0,-1 3 3 0,0-2 8 16,1 0 0-16,0 0 5 0,2-2 9 0,-2 2-3 15,2-2 1-15,0 1-2 0,-2-2-18 0,3 0 4 16,-4 3-1-16,3-2 3 0,1 0 1 0,-1 2-9 15,1-3-1-15,-1 0-2 0,-2 3-4 0,2 0 11 0,-1-1-10 16,1 0 13-16,-2 2-8 0,1 0-3 0,0 1 6 16,1 0-5-16,-3-1 11 0,1-1-15 0,0 1 8 15,0 2-8-15,1-1 6 0,-3 0-3 0,0-4-2 16,0-2 1-16,1-1 7 0,-1 1-9 0,-1 0-3 0,3 0-1 16,-2 0 10-16,1-2-1 0,-1-3 5 0,-2-4-5 15,0 2-2-15,1-3 2 0,2 3-1 0,-1 0 1 16,0-5 3-16,0 4-5 0,-2-6 0 0,-1 1-1 15,0 2 1-15,0-2-3 0,0-1 1 0,-1-1-1 16,0 2 7-16,-1-4-4 0,1 1 4 0,-1-2-5 0,0-1-5 16,-1 0 7-16,-1 0-4 0,2 1 6 0,-3-1-5 15,2 2 3-15,0-1 1 0,0 0 0 0,1 1-5 16,-1-1 7-16,0 0-6 0,0-1 7 0,-1-1-2 0,2 0-2 16,1 1 1-16,0-2-2 0,-1 2 1 0,1-1-4 15,0-1 7-15,1 0-7 0,-2 0 0 0,2-1 1 16,0 2-1-16,0-2 4 0,2 2 7 0,-1 1-9 15,0 1-2-15,-1 2-1 0,0-4 10 0,0 5-5 16,0-2 10-16,2-1-8 0,-1 4 15 0,-1-4-15 16,0 4 2-16,0-1-5 0,0-4 19 0,0 5-17 0,0-5 11 15,0 6-12-15,0-1 12 0,0 0-16 0,0 0 2 16,0-2-6-16,0 0 8 0,0-2-4 0,0 3 2 16,-1 0-2-16,1 0 12 0,-2 0-13 0,1 0 4 15,0 0-6-15,-1 0 10 0,1-1-6 0,0 1 3 0,1 2-5 16,-4 1-11-16,2 0 19 0,0-2-4 0,-3 0 11 15,3-2-14-15,1-1 1 0,-2 0-1 0,1 1 1 16,-1-2 5-16,2 0-5 0,-3 0-1 0,2 0-1 16,0-1-2-16,-2 0 3 0,2-2 0 0,0 0 2 15,-2-3 5-15,2 1-7 0,0 0 0 0,-2-1-1 16,0 1 4-16,0-1-1 0,0 2 4 0,0-1-5 0,1-1-1 16,-1-1 4-16,1 0-1 0,0 0 3 0,-2-2-5 15,2 3 2-15,-1-2-3 0,1-1 3 0,1 4-7 0,2-4 4 16,0 0-8-16,0 0 8 0,0 0 6 0,0 0-6 15,0 0 10-15,-1 0-10 0,-1 0 8 0,1 0-11 16,0 0 2-16,0 1-5 0,1 0 4 0,-1 0 4 16,0 0-2-16,1 0 2 0,0 0-9 0,0 0 11 15,0 0-1-15,0-1 5 0,-1 0-6 0,-1 0 0 16,2 0 0-16,0 0 2 0,0 0 1 0,0 0 3 16,0 0-1-16,0 0 2 0,0 0-2 0,0 0-7 15,0 0 4-15,0 0-5 0,0-1 2 0,0 0 0 0,0 0 0 16,0 0 0-16,0 0 0 0,0 0 2 0,0 0-5 15,0 0 2-15,0 0 0 0,0 0 0 0,0 0 5 16,0 0-3-16,3-24 2 0,-3 23-5 0,-1-5 1 16,1 2-3-1,1 5 4-15,-1-5-5 0,2 3 3 0,-1-2-5 0,0 4 3 16,-1 0-10-16,0 0-15 0,0 0 1 0,0 0-47 0,0 0-38 0,0 0-33 0,0-1-3 16,0 0-99-16</inkml:trace>
  <inkml:trace contextRef="#ctx0" brushRef="#br0" timeOffset="78092.16">12008 11491 472 0,'0'-3'74'0,"1"2"60"0,-1 1 63 0,0 0-161 0,0 0-30 0,0 0-13 0,0 0-11 0,0 1 6 16,6 12 8-16,0-3 4 0,-2-1 4 0,0-1-2 16,2 1-7-16,-1 0 10 0,-1-3-13 0,1 4 11 15,2-1-7-15,-4 1 0 0,2 2 17 0,-1 0-12 16,1 0 21-16,-2 1 14 0,1-1-12 0,-2-1 14 16,1 1-15-16,1 1 2 0,-1-1-2 15,1 4 0-15,-2-4-23 0,-1 1 12 0,1 0-4 0,2-3 7 16,-3 0-2-16,0-3 0 0,0 0-4 15,-1-2 3-15,0-5 0 0,0 0-82 0,0 0-44 16,0 0-19-16,0-1-142 0</inkml:trace>
  <inkml:trace contextRef="#ctx0" brushRef="#br0" timeOffset="78726.8">12141 11350 1061 0,'-5'-11'42'0,"1"4"-14"0,0 0-25 0,2 7 11 15,-1-1-22-15,0-1 18 0,0 2-5 0,0-2-30 16,-5-1-1-16,3 3-16 0,1-1-27 0,-4 1 31 15,1-2-7-15,-1-2 16 0,-2 2 24 0,-1-3-5 16,-1 5 10-16,0 0-12 0,-2 0-11 0,1 2 35 16,1-1-8-16,-1 0 19 0,2 1 7 0,-2 1-7 15,2 3 6-15,-4 0-9 0,-1 2-17 0,1 1 13 16,-1 0-16-16,2 3 14 0,0 1-6 0,2 2-6 16,0 0 8-16,1-1-10 0,-1 1-12 0,2-1 17 15,5 1-7-15,0 4 10 0,2-1-21 0,2 1 10 16,-3-1 2-16,4 2 4 0,0 0 5 0,-1 0 15 15,2 2-19-15,3-2 17 0,-4 2-4 0,5 4-9 16,-4-4 17-16,2 2-16 0,2-2-3 0,2 0 15 16,0 0-14-16,7-1 15 0,6 1-7 15,-4-2-5-15,2-1 4 0,-2 0-7 0,2-1-8 16,2-2 7-16,-1 0-8 0,-1-2 9 0,-1-3 6 16,4-2-6-16,-1-2 9 0,1-1-11 0,-1-1-7 15,1-5 24-15,-2-2-12 0,5-4 18 16,-3-3-4-16,3-3-14 0,-3-3 9 0,3-4-14 15,-3 0-7-15,0-1 13 0,3-1-1 0,0-5 6 16,-4 0-8-16,1-2-2 0,-5-1-3 0,-2-2 2 16,-3-1 1-16,-2 2 6 0,-5-3-9 0,-3 2 8 15,-1 2-10-15,-5-2 8 0,-2 1 3 0,0 4 2 16,-2-1 9-16,-4 4-15 0,-1 2 6 0,-6 1-9 16,1 2 15-16,0 0-6 0,0 3 5 0,2 1-5 15,1 1 8-15,-1 3-20 0,1 1 6 0,2 5-9 16,-1-3 3-16,2 3-3 0,1-2-1 0,-2 0-2 15,3 2-3-15,1-1-31 0,0 6-4 0,2 0-11 16,3 5-16-16,-1 2-123 16,4 0-88-16</inkml:trace>
  <inkml:trace contextRef="#ctx0" brushRef="#br0" timeOffset="79521.3">15559 11111 322 0,'-9'2'47'0,"1"-2"28"0,0 2-9 0,0-2-16 0,3 1-18 15,2 1 9-15,1-2-3 0,-2 1-2 0,2-1 14 16,2 0-11-16,0 0-3 0,0 0 8 0,0 0-2 16,0 0 7-16,0 0 1 0,0 0-8 15,0 0-5-15,0 0 2 0,0 0-6 0,0 0-5 16,0 0-9-16,0 0 3 0,0-1-17 0,0 0 3 16,-9-17 4-16,8 11-2 0,-1-1-7 0,2-1 5 15,0-1-9-15,0 0 8 0,3 0 3 0,-2 1-3 16,3 2 8-16,1 2-9 0,0 1-7 0,-2 2 5 15,2 1-8-15,-2 1 7 0,4 3-4 0,-4 3 1 16,2 3 7-16,-2 3-4 0,2 3 1 0,-3 2 14 16,1 3-7-16,1 1 9 0,-4 1-15 0,0 1 0 15,-4 0 1-15,1 4-1 0,1-5-19 0,-2 1 24 16,1 0-15-16,1-3 20 0,-1 0-7 0,0-4-6 16,1-3 7-16,-2-3-6 0,1-2 10 0,2-1-9 15,1-3-1-15,0-4 1 0,0 0 30 0,0 0 7 16,0 0 13-16,0 0-9 0,0 0-18 0,9-8-16 15,-2 4-11-15,-1-2 2 0,2 1 4 0,0 0-5 16,1-1 6-16,-1 0-7 0,0 2 7 0,0-1-11 16,1 4 4-16,-1-3-7 0,0-1 8 0,3 5-1 15,-3-6 8-15,1 2-7 0,-1 2-11 16,-1-4-28-16,0 4-27 0,1-4 6 0,-4 0-25 16,5-1-41-16,-1-1-7 0,-2 0-23 0,4-1-45 15,-7-3-18-15</inkml:trace>
  <inkml:trace contextRef="#ctx0" brushRef="#br0" timeOffset="80186.92">15664 11036 514 0,'-5'-9'137'0,"-2"0"-24"0,1 0-6 0,1-1-7 15,-1 1-50-15,0 1-16 0,0 0-17 0,-2 0 8 16,1-1-10-16,-1 0-7 0,0-2 6 0,1 0-10 15,-2-2-22-15,1 2 27 0,-1 1-18 0,0 0 21 16,-2 1-16-16,1-1 3 0,1 3 8 16,-1 0-5-16,0 1-6 0,-3 2 9 0,2-1-6 0,-5 1 8 15,2 4 5-15,-2-1-1 0,1 4 2 0,2 2-4 16,-1 0-17-16,1 2 19 0,-1-1-12 0,2 1 14 16,-4 1-15-16,4 2 2 0,-3-5 4 0,4 6-2 15,-2 2-9-15,1-2 8 0,0 3-9 0,0-6 9 16,3 2 6-16,0 0-1 0,2 1 14 15,-1 2-13-15,0 0-12 0,3 3 17 0,1-1-14 16,0 1 16-16,2 0-4 0,0 1-3 0,-1-1 1 16,2 2-3-16,1-2-2 0,0 0-3 0,1 0 5 15,2 3-4-15,0 0 2 0,2 1-1 0,-3-1 0 16,1 0 1-16,3 6 3 0,0-1 2 0,1 0-8 16,1-4 6-16,-2-2 3 0,6-1 4 0,-3-1 3 15,4-2-2-15,0-1-12 0,1-1 9 0,0-2-1 16,1 0 4-16,3-2-5 0,1 1-1 15,-2-2-7-15,3 0 4 0,1-2-11 0,-1-3 21 16,1 1-11-16,-4-2 16 0,0 0-13 0,1 0-3 16,-1-1 8-16,0 0-6 0,-2-3 16 0,-1-2-15 15,1-2-1-15,-3-1-4 0,1-1 6 0,-1 1 1 16,-1-2 1-16,3 1-2 0,-5-1-4 0,3-1 3 16,-1-1-6-16,-2-1 4 0,4-1 4 0,-2 1-5 15,1-4 8-15,-2 2-9 0,-1-4-8 0,-1-1 16 16,-1 0 2-16,-4-3 7 0,2 1-4 0,-7-4-2 15,-3-2-7-15,7 2 5 0,-4-1-2 0,2-2 1 16,0 0-2-16,-6 0 3 0,0 1 9 0,-6 0-6 16,1 5 11-16,-3 3-11 0,0-1-8 0,5 6 16 15,-4-5-15-15,1 5 16 16,-1 1-11-16,-4 5-11 0,-1 2 8 0,0 5-11 0,0 2-18 0,-4-1 19 16,-1 4-12-16,-4 2 13 0,-1 6-27 0,-9 2-82 15,-3 4-56-15,-4 3-13 0,-6 3-188 31</inkml:trace>
  <inkml:trace contextRef="#ctx0" brushRef="#br0" timeOffset="83058.53">14868 6575 406 0,'0'-9'410'0,"-4"-1"-131"0,4 2-201 0,0 1-4 0,3-2-69 0,2 5 7 15,-1-3-17-15,0 3 15 0,4 0-7 0,-2-1-9 16,3 2 6-16,0-3-9 0,1 0 0 0,1 0 13 16,-1-1-12-16,-1 0 12 0,-3-6 2 0,4 4-5 15,-3-5 8-15,3 0-9 0,0 1 0 0,-1-5 6 16,3 3 1-16,-1-5 4 0,3 2 16 0,-3-5-4 16,2 1 11-16,-2-4-8 0,3-1 2 0,-2-2 14 15,0 0-15-15,0-1 17 0,1 0-7 0,-4 0-9 16,1 0 7-16,-2-1-8 0,-1-2 5 0,0 3-12 15,-2-2 10-15,0 4-10 0,-1 1 10 0,-1-4-13 16,-1 4-4-16,1-1-1 0,1 1-1 0,2-1-9 16,-2 3 2-16,1-1-4 0,2 2 3 0,-3-2-3 15,1 1 0-15,4 0-1 0,-5-5 9 0,4 2-11 16,-2-3 12-16,2 1-12 0,-4 2 7 0,-1 1-7 16,2 1 1-16,-2 0-2 0,2 4 12 0,-1 1-9 15,0 2-3-15,-4 4-2 0,-4-2 14 16,4 4-7-16,-1 5 8 0,2 2-9 0,0 1-4 15,-3 1 2-15,2 1-2 0,-3-2 2 0,1 1-3 16,0 2 4-16,2 2-5 0,0 0 3 0,0 0-19 16,0 0 5-16,0 0-5 0,0 0 6 0,0 0 12 15,0 0-1-15,0 1 1 0,0 0-3 16,6 14 7-16,-8-12-4 0,2-3 2 0,0 0-3 0,0 1 7 16,0 0-2-16,0 0 6 0,0 0-6 15,0 0-8-15,0 0 11 0,0 0-3 0,0 0 5 16,0 0-1-16,0 0-2 0,0 0 2 0,0 0-3 15,0 0-7-15,2 0 8 0,-1 0-7 0,-1 0 7 16,1 0-2-16,0 0-1 0,0 0 7 0,20 17-5 16,-15-15-3-16,-3-1 8 0,-3-2-1 0,0 0 6 15,0 0-9-15,0 0 0 0,0 0-6 0,0 0 5 16,0 0 4-16,0 0-1 0,0 0-4 0,0 0 0 16,0 0-7-16,0 0-27 0,0 0-16 0,0 0-7 15,0 0-56-15,0 0-29 0,0 0-38 0,0-1 2 16,0 0-64-16,0 0-44 0</inkml:trace>
  <inkml:trace contextRef="#ctx0" brushRef="#br0" timeOffset="83471.36">15292 5220 67 0,'-5'-5'69'0,"0"3"10"0,5 2-17 0,0 0 19 0,-10-4-19 0,6 4-16 0,-5-1 6 16,5 1-8-16,0 0-14 0,4 0 15 0,0 0-12 16,-1 0 16-16,0 0-17 0,0 0-3 0,0 0-6 15,0 0 1-15,1 1-27 0,-3 0 10 16,-14 11-17-16,17-5 16 0,0-1-2 0,0 3-4 15,-3-1 6-15,0 3-10 0,-3 2-7 0,2 3 13 16,-1 0-8-16,-1 3 8 0,-1 2-12 0,0 3 8 16,-2 0 4-16,-1-2-1 0,0 2-7 0,0-1 19 31,-1 2-12-31,2-3 16 0,0 0-5 0,0-8-6 16,1 2 16-16,2-1-13 0,2-4-5 0,0-3 17 15,1-7-6-15,3-1 14 0,0 0 19 0,0 0-19 16,0-12 0-16,3 2-9 0,1 0-23 0,1-2 7 15,2 0-11-15,1-1 10 0,0-3 1 0,0-3-2 16,-1-6 12-16,2-2-12 0,2 4-2 0,0-3 1 16,-2 2-7-16,1 1 6 0,3 0 10 0,-2 5-16 15,0 3 9-15,0 4-13 0,-3 2 5 0,1 3 23 16,0 2 0-16,2 2 10 0,2 2-13 0,-5 0-12 16,1 3-3-16,0 2-1 0,3 2-1 0,-1 1 5 15,3 2-5-15,-3-2 4 0,-2 3-4 0,7 1 2 16,-8 0 6-16,8-1-2 0,-5-1-6 0,0 0 6 15,5-1-4-15,-2 3 8 0,0-2 6 0,-1-2-33 16,0 0-71-16,-1-3 4 0,1 3-280 0</inkml:trace>
  <inkml:trace contextRef="#ctx0" brushRef="#br0" timeOffset="86351.73">14877 6637 209 0,'-3'-1'-126'0,"1"1"55"0,6-1 86 0,-6-2-4 0,4 0-17 0,-2 1 2 16,0-1-12-16,3 1 11 0,3-4 1 0</inkml:trace>
  <inkml:trace contextRef="#ctx0" brushRef="#br0" timeOffset="88979.14">14925 6588 1 0,'0'0'0'0,"0"0"0"0,0 0 0 0,0 0 0 16,8-1 0-16,-13 0 0 0,6 1 10 0,0 0 7 15,-1 0 14-15,0 0-3 0,0 0 28 0,0 0 10 16,3-2-12-16,-7 2 10 0,2-1-26 15,2 1-9-15,0 0 6 0,0 0-8 16,-9-4-12-16,5 3 3 0,-1 1-10 0,5 0 9 16,0 0-8-16,0 0 0 0,0 0 2 0,0 0 0 15,0 0 9-15,-1 0 11 0,-1-1-6 0,2 0 8 16,0 0-4-16,0 0-23 0,0 0 9 0,0 0-15 16,0 0-5-16,0 0 14 0,0 0-12 0,0 0 14 15,0 1 1-15,0 0-6 0,0 0 8 0,0 0-11 16,0 0-3-16,-1 0 17 0,0 0-3 0,0 0 11 15,0 0 2-15,0 0 0 0,1 0 2 16,-1 0-4-16,-1 0-24 0,1 0 21 0,0 0-16 16,0 0 19-16,0 0-14 0,0 0 2 0,1 0 7 15,-1 0-5-15,-1 0-1 0,1 0 12 0,0 0-17 16,0 0 14-16,0 0-16 0,0 0 6 0,1 0 4 16,-1 0-4-16,-1 0-13 0,2 0 4 0,0 0-4 15,-1 0 3-15,0 0 1 0,0 0-1 16,0 0 4-16,0 0-4 0,0 0-11 0,1 0 19 15,-2 0-10-15,1 0 15 0,0 0-9 0,0 0 1 16,0 0-1-16,0 0 0 0,1 0-7 0,-1 0 12 16,1 0-3-16,-1 0 7 0,-2 0-7 0,2 0-5 15,0 0 7-15,1 1-7 0,0 0-2 0,0 0 8 16,0 0-10-16,0 0 10 0,0 0 2 0,0 0 1 16,0 1 3-16,0 0-3 0,1 30-13 0,-1-27 8 15,7 1-8-15,-5-1 8 0,-2 1-2 0,4 1-4 16,-4-1 3-16,0 0-5 0,1 1-11 0,0 0 19 15,1 0-8-15,0 0 11 0,1 1-9 16,-3-2 4-16,0 2 4 0,2 0-1 16,4 1 1-16,-3 0 6 0,4 0-1 0,-5 0 3 0,1 0-2 15,-1 1-6-15,-2-1 0 0,7 1-2 0,-2 1 7 16,6 0-12-16,-3 1 1 0,0 4-3 16,-2-2 11-16,1-2-11 0,-2 1 7 0,3-3-9 15,0 2-5-15,2 4 11 0,-1-4-7 0,-1-1 9 0,1-1 0 0,-3-3-6 16,1 3 9-16,0-1-8 0,-3-1 5 0,3 3-9 15,-3-2-3-15,2 1-1 0,-1 0 6 0,-2-3-1 16,2 2 6-16,-3 0-5 0,1-1-6 0,1 2 10 16,0-1-9-16,0 0 11 0,-1-1-2 0,2 2-5 15,0-1 6-15,1 1-6 16,-1 0 4-16,0-2-4 0,0 0 1 0,1 0-2 0,-2 0 10 0,1 0-7 16,0-1 1-16,0 0-2 0,1 1-8 0,0 1 12 15,1 1 2-15,-1-3 4 0,1 0-6 0,-2 0 0 16,1 0-2-16,0-1 3 0,1 1 3 0,1 2-13 15,-1-2 0-15,-2 3-6 0,-1-1 17 0,-1 0-5 16,2 0 5-16,-1 1-6 0,-4 0-2 0,8-1 2 16,-5 0-6-16,2 5 6 0,5-3 0 0,-6 2 0 15,5 0 10-15,-3-5-10 0,2 2-12 0,-1-1 20 16,-2 1-11-16,4 2 14 0,-7-3-16 0,3-1 7 16,1 1-2-16,5 0 3 0,3 2-8 15,-2 0 9-15,1-1 1 0,-5 0 4 0,3 0-9 16,-1-1-2-16,4 2-4 0,-5-1 3 15,6 1 5-15,-4 1-1 0,1-3-4 0,-1 1 1 16,-3-1-4-16,0 2 8 0,0-1 4 0,0-1-1 31,-1 0-15-31,0 1 14 0,2-1-9 0,-2 1 12 0,-1-1 0 0,1 0-7 0,0 2 4 0,-1-2-4 32,2 2 12-32,-1-2-13 0,1-3-3 0,-2 0-4 15,2 3 13-15,1-1-3 0,1 5 7 0,0-3-8 16,-2-1-11-16,-3 0 11 0,2 0 2 0,2 2 4 15,-1-1-1-15,0 0-6 0,0-1 0 0,-3 1-2 16,2-1-8-16,1-1 13 0,0 2-6 0,1-2 10 16,1 1 0-16,-3 0-7 0,-3-3 1 0,1 3-3 15,-2 0-5-15,3-1 7 0,1 2-5 0,3-1 6 16,0-1 6-16,-2 0-7 0,3 1 4 0,-1 0-5 16,0 0 1-16,3 0 2 0,-1 0 1 0,1-1-1 15,-1 2-1-15,0-1 0 0,-3 0-1 0,2 1 2 16,0-1 3-16,-2 0-6 0,2 1-2 15,-2-2-2-15,-1 0 5 0,0 1 0 0,1-2 7 16,-1 3-6-16,2 3-5 0,0-3 7 0,1 2-2 16,-2-1 6-16,-1-4-7 0,1 0 0 0,0 2-1 15,0-3 1-15,0 3 3 0,0-1-3 0,0 0 2 16,-1 0-2-16,4 0 3 0,-4 1-2 0,1 0-1 16,0 1-1-16,-1-2-3 0,1 0 6 0,2 1 4 15,0-2-1-15,-3 2 0 0,1 0-4 0,-1-3-1 16,1 3 0-16,3-2-7 0,0-1 10 0,2 1 0 15,-3-1 4-15,0 0-4 0,1 0-3 16,-1 1 2-16,5-1-2 0,-5-1 3 0,2 0-1 16,-3-1-2-16,0 2 2 0,3-1-6 0,-4 2 7 15,1-1-4-15,1-1 4 0,0 0-10 0,-3 1 8 16,3-1 0-16,-2-1 4 0,0 2-3 0,-1 1 1 16,0 0-7-16,0 1 4 0,-1-1-9 0,-1 1 11 15,3-1-5-15,-4 0 6 0,1 1 6 0,0-1-8 16,1 0 7-16,0 0-8 0,-1 0 3 0,1-2-6 15,1-1 4-15,-1 0-4 0,1 2 5 0,0-2-2 0,-1 4 2 16,0-1-2-16,4 0-7 0,-2 0 9 0,0-4-2 16,0 1 6-16,-1 2-2 0,1 1-9 15,1 0 4-15,-2-1-3 0,1 0 14 0,1 0-13 0,1-1 3 16,2 3-7-16,0-1 9 0,-1-2-2 0,4 0 0 0,-4 0 0 16,1 1-1-16,4 1 4 0,-1-2-5 0,0 2 4 15,0-2 3-15,0 0-8 0,1 1 7 0,0 1-7 16,-1-1 10-16,0-1-7 0,-2 1-6 0,1 0 1 15,-2-1 8-15,3 1-2 0,-4-2 9 0,1 2-10 16,-1 0 2-16,2-1-4 0,2 1-1 0,-1-1-1 16,2-1 6-16,-5 2-2 0,4-1 5 0,2 1-5 15,2 0-9-15,5 0 11 0,-2-1 0 0,-2-1 5 0,1 0-3 16,-3 1-2-16,2 0-2 0,-5 0 1 0,3 2-5 16,-2-1 4-16,1 0-2 0,0-1 4 0,-2 1 4 0,0-1-7 15,-2-1 1-15,3 3-2 0,-2-2 2 0,2-1-1 16,-1 1 6-16,-4-1-5 0,3 1 1 0,-1 0-1 15,0 0-3-15,-3-2 0 0,4 3-10 0,1-3 20 16,0 2-7-16,5 1 13 0,-4-3-9 0,-1 4-5 16,4-2-2-16,-3 2 0 15,1-1 4-15,-2-2-4 0,0 2-4 0,0-1 1 16,0 1 8-16,-2 0 2 0,1-2 2 0,0 1-4 0,-1 0 3 0,1 3-8 0,-3-1 5 16,-1-1-7-1,1 0 2-15,-2-4 5 0,0 4-2 0,2-2 3 0,-3 2 0 16,3 1-5-16,3-1 7 0,-2 1-5 0,-3-3 0 0,6 0 0 0,-6 0-5 15,5 0 4-15,4-1-4 0,-2 0 5 0,3-1-1 16,-1 0 1-16,2 0 4 0,-3-1-1 0,2 3 1 0,-3-2-4 16,-1-1-12-16,-1 2 17 0,0 0-13 0,1 0 14 15,0 1-5-15,-1-2-1 0,-3 0 9 0,1-1-9 16,1 1-8-16,-2 2 12 0,4-1-5 0,-4 2 9 16,0-1-4-16,-1-1-5 0,3 1 1 0,-5-1-2 15,5 1 5-15,-3 2-3 0,-1-1 0 0,4-1-1 16,-9-1 0-16,6 2-1 0,0-3-1 0,2 2 0 15,6 1 7-15,-4-2-4 0,2 0 2 0,-2-1-3 0,-1-1 1 16,1 0 1 0,0 0 0-16,1 0 2 0,-2 0-5 0,0-1 4 0,0 0 0 0,0 0 3 0,2 1-4 15,-4 1-5-15,1 0 3 0,-1 0-3 0,0 0 5 0,-3 1 0 16,1 0 2-16,0 1-2 0,2 0 6 0,-2 1-8 31,1 0-2-31,-2-1 1 0,3 1 5 0,-2-1-8 16,0-1 3-16,2 3-6 0,-2-2 13 0,2 0-4 15,2 0 6-15,-1-2-6 0,-3 0-8 0,6 0 9 16,-3 0-4-16,2 0 6 0,5 1-5 16,-7-1 1-16,3 0 0 0,-1 0 2 0,1 2-11 0,-1-2 13 15,-3-1-4-15,1 2 8 0,-1-1-5 0,1 1-3 16,-1 0-3-16,0 0 1 0,-2-1-9 0,1 0 16 0,0-1-8 16,-1 0 9-16,1 0-8 0,1 2 3 0,-2-2 4 15,1 2-1-15,-1-2-1 0,1 0-3 0,-1 1 0 16,-1-1-2-16,0 1 2 0,2-1 0 0,-1 2 2 0,2 0-2 15,0-1 10-15,-3 0-14 0,1 1 4 0,0-2-8 16,-1 0 4-16,3 1 5 0,-2-2-2 16,3 3 4-16,2-2-2 0,1-1-3 0,-1 1 2 0,-2-1-1 15,3 0 5-15,-3 0-2 0,2-2-2 0,1 2-1 16,-2 1-8-16,-2-1 16 0,1 0-11 0,-1-1 11 16,0-2-12-16,1 2 4 0,0 1 7 0,-2 3-4 15,1-2 6-15,-3 0-10 0,1 0 6 0,0 0-7 0,-1 0 3 16,2 1 0-16,-2 0-2 0,0 0 4 0,3 1 6 15,-7-3-13-15,6 3 5 0,-1-1-8 0,-5-2 12 0,9 2-4 16,-7-1 0-16,1 1-2 0,1 0 3 0,3 0-1 16,-3 1-7-16,1 2 3 0,3-1 6 0,-6-3-1 15,5 0 8-15,0 0-9 0,-1 1-3 0,-1 1 3 16,2 1 1-16,-1-2 1 0,-1-1-3 0,2 0 1 16,-1 1-2-16,1-1 3 0,-1 1 4 0,-1 0-7 15,3-1 2-15,-4 1-4 0,1 1 5 0,0-2-2 16,1 0 4-16,-1 0-4 0,0-1-9 0,0 0 16 0,1 2-9 15,-2-2 11-15,2 1-13 0,-1 2 8 0,-1-3-4 16,2 1 4-16,-3 1-12 0,1 0 12 0,1-2-6 16,-1 1 8-16,1-1-4 0,-3 0 0 0,6 1 2 0,-4 0-3 15,7-1 0-15,-5 0 0 0,-4 0-5 0,3 1 5 16,-4-1 6-16,8-1-8 0,3 0 10 0,-5 0-10 16,3 1 9-16,-1 1-11 0,-5-1 5 0,3-2-5 15,1-1 7-15,-3 0-1 0,5 1-1 0,-3 1 0 16,-1 0 0-16,-1 0-5 0,-1 1 5 0,-1 0-4 15,1-1 5-15,-2 0 0 0,0 1-4 0,-2 1 2 16,1 0-1-16,0 1-1 0,-3-1 1 0,2 1-1 16,-1-3 5-16,0 1 1 0,0 0 0 0,0 0-1 0,-2 0 4 15,4 0-11-15,-5-1 8 0,2 1-8 0,2 0 7 16,-4 0-2-16,-1 0-2 0,0 0 1 0,0 0 2 16,0 0 0-16,1 0 4 0,0 0-3 0,0 0-3 0,-1 0 1 15,0 0-3-15,0 0 4 0,0 0-6 0,0 0 4 16,0 0-5-16,0 0 5 0,0 0 0 0,0 0 0 15,0 0 3-15,0 0-1 0,0 0-4 0,0 0-22 16,0 0-23-16,1 0-2 0,1 0-82 0,-1 0-197 16</inkml:trace>
</inkml:ink>
</file>

<file path=ppt/ink/ink6.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16:23.990"/>
    </inkml:context>
    <inkml:brush xml:id="br0">
      <inkml:brushProperty name="width" value="0.05292" units="cm"/>
      <inkml:brushProperty name="height" value="0.05292" units="cm"/>
      <inkml:brushProperty name="color" value="#FF0000"/>
    </inkml:brush>
  </inkml:definitions>
  <inkml:trace contextRef="#ctx0" brushRef="#br0">8917 11834 344 0,'-2'-9'221'0,"-1"0"-81"0,1 0-124 0,2 1 7 0,0-1-15 16,1 0-13-16,1 0 12 0,1-4-15 0,0 2-2 0,3 2 6 15,1-1-12-15,-3 6 12 0,1 1 4 0,-1-2 6 16,1 2 9-16,1 0-5 0,-3-2 6 0,3 10 14 16,-2-2-4-16,2 5 8 0,1 1-8 0,-2-2-11 15,0 5 3-15,-2-2-7 0,0 1-14 0,0 0 11 16,-1-2-8-16,-1 0 11 0,-1 1 2 0,0-5-1 16,-2 2 5-16,-2-2-6 0,-2-1-7 0,0-1 22 0,-4-2-12 15,3 0 14-15,0-1-15 0,-2-1 5 0,1 1 2 16,-1-5-3-16,-1-3-15 0,1-4 18 0,2 0-17 0,0-2 18 15,1-4-10-15,4 1-4 0,-1-5 6 0,0-3-9 16,2 0-6-16,0-3 4 0,2 6-8 0,2 3 6 16,0 5-3-16,3 4-11 0,1 2 10 0,-1 3-12 15,4 3 7-15,-1 2 15 0,-1 2-9 0,3 3 11 0,0 3-2 16,0-2-2-16,2 5 8 0,-1 1-8 0,-1 0 0 16,0 3-5-16,-1-2-3 0,-1 6 1 0,-2-5 15 0,-2 0-11 15,0 0 11-15,2-5-12 0,-3 4 3 0,-2 1 6 16,1-3-9-16,-3 3 8 0,-3-3 3 0,1-3 1 15,-2-1 6-15,-1-3-6 0,-1-2-6 0,1 1 13 16,-3-1-12-16,-3-2 13 0,2-2-5 0,-2-3-4 16,1-3 7-16,-3-1-8 0,1-1-10 0,-1-6 7 31,2 2-12-31,-2-5 9 0,1-1-8 0,0-2-2 0,1 1 11 16,3 4-7-16,1 1 1 0,3 4-2 0,-2 1-13 15,6 11 9-15,0 0-8 0,0 0-4 0,0 0 10 16,8-3-8-16,-6 10 17 0,3 6-2 0,-1 2 2 15,2 2-2-15,1 3 7 0,1 0-5 0,-3 0 2 0,0 1-3 16,1 0-5-16,-1-3 13 0,1-3-9 0,0 1 9 16,-3-4-1-16,1 0-2 0,-3-1 5 0,-1-1-7 15,0-1-6-15,-1-1 14 0,-4-1-4 0,2 0 9 16,-2-1-3-16,-2-1-3 0,0-1 0 0,1 0-2 16,-4-1-4-16,1-1 8 0,1-1-7 0,-1-1 7 0,-2-3-5 15,1 0 1-15,1-3-1 0,-4-1-3 0,2-2-19 16,1-1 11-16,-2-2-14 0,5-2 15 0,1 1-1 15,0 0-2-15,7 3 3 0,0 1-6 0,6 1 6 0,1 1-14 16,-3-1 13-16,7 1-14 0,-4 0 16 0,5 3-12 16,0 1 3-16,-1 3-7 0,2 0 0 0,-1 1 21 15,-2 2-6-15,3 3 11 0,-3 3-7 0,0-1 0 16,2 2 5-16,-3-1-2 0,3 0 9 0,-5-1-14 16,2 2-5-16,-3 0 1 0,1-1 15 0,-5 1-10 15,-1-2 12-15,1 0-13 0,-2-2-1 0,-1 0 16 16,0 0-13-16,-4-2 15 0,2 2-1 0,-4 0-5 0,1-1 5 15,-4 1-8-15,-2-1-10 0,-2-1 18 0,-1 0-5 16,0 0 10-16,-2 0-7 0,-1-3-11 0,3 0 6 16,-7-2-8-16,1-1 1 0,1 0 7 0,-6-3-5 0,4-2 8 15,4 0-1-15,0-4-3 0,5 1 2 0,0-1-4 16,-1-1-18-16,4 0 20 0,0-3-10 0,5 2 14 16,-2-1-11-16,0 2-6 0,8 5-3 0,7-1-1 15,5 2 1-15,0 0-4 0,-1-3-1 0,4 2 0 16,1-2 16-16,2 4-2 0,2 2 6 0,-4 3-9 15,-1 1-10-15,0 1 12 0,-1 3-4 0,-4-3 6 0,1 2 0 16,1-1 3-16,-2-2 1 0,1 3-1 0,-1 0-9 16,-1 0 8-16,0 0-10 0,-1 0 11 0,-1 0 2 0,-1 1-4 15,-1-1 13-15,-2 1-12 0,-3-2-5 0,0 2 5 16,0 3-9-16,1-2 8 0,-3 3 0 0,1 0 0 16,0 3 6-16,-1 0-5 0,-1 1 5 0,-1 0-5 15,-3-2 4-15,0 2-4 0,0-1 2 0,-3 0 0 16,0 3 0-16,-1-4-1 0,1 1-10 0,-1-2 17 15,0-1-13-15,1 0 16 0,0-2-12 0,0-3 8 0,0 0 4 16,0-3-4-16,1-1-10 0,1-4 9 0,2 0-8 16,-2-4 8-16,2-1-16 0,0-3-1 0,0-2-3 15,1-3 2-15,1-2 10 0,2 0-11 0,-4-3 8 0,4-1-11 16,-1-3-6-16,1 1 8 0,0-2-1 0,5 1 5 16,0 0-6-16,3 2 12 0,2 4-13 0,0 2 13 15,2 1-7-15,0 4 0 0,0 2 6 0,0 4-6 16,-1 2-7-16,3 3 16 0,-5 2-11 0,1 2 13 15,1 4 2-15,-1 0-11 0,-1 4 9 0,1 1-12 0,-1 1 1 16,2 5 20-16,1-3-16 0,-5 1 17 0,2 3-5 16,-2-1-1-16,2 2 12 0,1-1-8 0,-1-2 10 0,-3 0-9 31,-5-2-1-31,-2 1-4 0,1 2 2 0,-4-3 2 16,0 0 1-16,-2 0-2 0,0 0-5 0,1-1 5 15,5 2-4-15,-8-4 5 0,0-1 2 0,-1-1-4 16,-7-3 4-16,7 1-4 0,-3-3-4 0,1-1 10 15,-1-1-1-15,-1-2 4 0,-1-1-6 0,0-1-4 16,0-3 0-16,0-3-1 0,0-2 2 0,1-4-1 0,-3-2-4 16,2-2 2-16,1 0-5 0,2 0-1 0,2-2 0 15,1-1-2-15,4 2-9 0,0 0 12 0,3-1-11 16,4 5 11-16,2-3-14 0,3 0 2 0,2 9 2 16,0-6-2-16,2 5-11 0,0 6 16 0,0-4-6 15,1 8 9-15,0 1-8 0,-1 1 4 0,2 4-1 0,0 6 3 16,0-1 7-16,-1 5-1 0,0 1 7 0,-3-2-6 15,0 1-2-15,-1 0 6 0,-1-1-5 0,-1 1 7 16,-1 0-11-16,-4-2 10 0,-1 0 2 0,0-2 4 16,0-1-4-16,-3 0 0 0,0-1-7 0,-3-1 7 0,-3 0-4 15,3 0-33-15,-2-2-73 0,-1-2 10 0,-1 1-257 16</inkml:trace>
</inkml:ink>
</file>

<file path=ppt/ink/ink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16:31.258"/>
    </inkml:context>
    <inkml:brush xml:id="br0">
      <inkml:brushProperty name="width" value="0.05292" units="cm"/>
      <inkml:brushProperty name="height" value="0.05292" units="cm"/>
      <inkml:brushProperty name="color" value="#FF0000"/>
    </inkml:brush>
  </inkml:definitions>
  <inkml:trace contextRef="#ctx0" brushRef="#br0">13412 3580 346 0,'-3'-11'230'0,"-1"3"-66"0,3 0-85 0,-2 3-5 0,2 1-35 0,1 2-3 0,-1-1-11 0,1 0 9 16,0 3-9-16,0 0-27 0,0 0 5 0,0 0-12 15,0 0-9-15,0 0 7 0,0 0-10 0,0 0 11 16,0 1 6-16,0 0 2 0,0 0 5 0,0 0-4 0,-2 21-7 16,3-17 7-16,-1 2-7 0,0 0 8 0,-2-1-4 15,1 1-5-15,-2 1 9 0,1 2-8 0,0 1 8 16,2-1 17-16,-3 3-13 0,1-1 14 0,0 3-10 0,1-2 11 16,0 1 3-16,-3 0-2 0,2 0-17 0,2 4 16 15,-1-1-17-15,1 5 17 0,1-1-3 0,0-2-8 16,-1 2 12-16,2-1-13 0,2 1-2 0,-3-1-1 15,2 3-6-15,1 2 2 0,-1-1 4 0,2 2-3 16,-3 4 6-16,2 1-7 0,0-1-8 0,0 2 13 16,0-1-13-16,-1 1 14 0,1 1-3 0,-1-1-3 0,-1 1 13 15,1 0-13-15,1 0-19 0,-1 3 26 0,-2 1-20 16,0 5 23-16,-1 1-3 0,1 1-10 0,-1-3 9 16,0 0-11-16,0-1 2 0,0 5 5 0,0 0-4 0,-2 1 4 15,2 1-1-15,-3 0-2 0,3 0 2 0,0 3-3 16,-2-5-9-16,1-1 15 0,-1 5-6 0,-1-4 10 15,2 5-2-15,-1 2-10 0,1-1 5 16,-1-1-7-16,-2 2-2 0,0-1 10 0,-1-2-5 0,-1 3 8 16,0-4 1-16,-1 3-2 0,0 0 5 0,1 0-7 15,2 1-5-15,-2 0 17 0,1-4-13 0,1 5 17 0,-1-3-5 16,3 1-15-16,0 2 10 0,2-2-13 0,-3 0-2 16,3-1 19-16,0-1-12 0,3 0 15 0,-1 2-6 0,1-2-4 15,1 3 3-15,0-2-5 0,0 3 7 0,0-4-10 16,0 1 1-16,0-1-4 0,1 3 3 0,-1 0 1 31,0 0 8-31,-1-1-6 0,1-1-7 0,-2 3 8 16,0-1-12-16,-1 0 12 0,-1 1-1 0,-1-1-5 15,-1 3 12-15,0-2-12 0,1 1-7 0,-2 1 14 16,0 0-7-16,1 2 12 0,-1-2-3 0,1 1 5 0,0 0 0 16,1 1 2-16,-1 1 1 0,1 2-15 0,1-1 2 15,0 0-5-15,0 1 10 0,0-1-4 0,0 3 7 16,0 1-7-16,0 0 2 0,0 0-4 0,-1-2-10 15,-1 0 7-15,1 1 9 0,-3-2-9 0,3 2 12 0,0-1-14 16,-1-2-5-16,2-1 14 0,0 0-12 0,0-1 14 16,0-1-4-16,0 1-3 0,0 0 11 0,2-1-11 15,0-1-16-15,2 3 22 0,-3-1-14 0,1-1 18 16,2 2-10-16,-3-3 1 0,0 0 4 0,2 1-2 16,-2-1-4-16,2 0 5 0,-2 1-8 0,0-1 8 15,1 0-3-15,-2 2-1 0,1-4 11 0,2-1-8 0,-2 2 6 16,0-2-3-16,1 1-9 0,-1-2 5 0,2 2 8 15,-2-2-8-15,-1 1 9 0,2-1-11 0,-1 1 0 0,1-1 7 16,0-4-6-16,0 4 6 0,-2-3-1 0,0-1-3 16,2 1 4-16,0-4-4 0,1-1-4 0,-2 1 5 15,1-2-9-15,-2-3 9 0,0 0 0 0,0-3-4 16,0 2 6-16,0-2-6 0,0-4 3 0,0 1-3 16,0-3 0-16,-1-1-1 0,1 1 2 0,-1-1 1 15,1-2-2-15,-1 0 0 0,0-4-11 0,1-1 19 16,-3-2-4-16,3-2 9 0,-1 1-11 15,0-2 5-15,0 0 1 0,-1-4 2 0,2 0-8 0,-2-3 7 0,2-1-3 16,0 4 4-16,0-5-6 0,0 3 0 0,0-4 3 16,0-3 0-16,-1-1 11 0,1-1-11 0,0-2-2 15,0 0-1-15,0 1 11 0,0-1-19 0,0 1-15 0,0-1-6 16,0 0-67-16,0 0-137 0,0 0-148 0</inkml:trace>
  <inkml:trace contextRef="#ctx0" brushRef="#br0" timeOffset="1211.71">11485 10371 376 0,'1'-6'305'0,"1"1"-128"0,-1-1-174 0,3 4 4 0,1 0-6 0,5 4-3 0,4-1 5 16,-1 0-5-16,4-1-1 0,0-2 3 0,2 3-7 15,1-1 7-15,2 0-5 0,3 1 7 0,2 0 5 16,2 1-2-16,7 1-7 0,-2-1 11 0,7 0-14 0,4-1 13 16,-3-3-7-16,9 2-1 0,-4-2 12 0,0 2-12 15,4 2-12-15,0-2 21 0,1 1-21 16,7-2 23-16,2 2-11 0,0 0-2 0,4-1 10 0,-2 0-8 15,-3-1 4-15,10 0-4 0,2-2-3 0,6-1 2 16,3-1 3-16,-5 4-2 0,1-1 2 0,6 2-4 16,2-3-8-16,3-2 16 0,1 1-4 0,-2-1 10 0,4-1 5 15,6 1-4-15,4 2 6 0,1-2-7 0,-1 4-9 16,2-2 13-16,1 1-9 0,-1-4 11 0,1 3 0 0,5-1-11 16,2-2 6-16,4 4-9 0,4-2-5 0,-1-1 11 15,-1 0-7-15,0-1 9 0,5 1-2 0,0-3-9 16,6 3 9-16,4-4-10 0,-3 2 5 0,-3 1 0 15,-3-1-4-15,3 0 2 0,1 2 6 0,5 1-3 16,3-2 12-16,-11 3-11 0,-2-1-4 0,-5 1 14 16,6 1-14-16,0 2 17 0,-3 1-5 0,9 2-9 0,-12-2 5 15,-3 3-7-15,1-1-7 0,-3 1 8 0,1 2-9 16,-2-1 9-16,3 2-2 0,1-1-2 16,-6-1 5-16,3 2-7 0,-5 0-11 0,1 0 19 0,1 0-10 15,-2-1 13-15,-1-1 0 0,1 1-11 0,-1 2 9 16,-1 0-10-16,0 1 10 0,-5-2-9 0,0 0 1 0,3 0-3 15,1 2 5-15,-2-2 1 0,-1 1 2 0,-5 0-2 16,0-3 3-16,-3 2-6 0,-4 0-7 0,2-2 2 16,3 5 6-16,-3-4-1 0,0 2 8 0,-4 2-7 15,-2-4 2-15,-1 1 0 0,-1-3-5 0,-5 2 2 16,1 1 4-16,1 0 2 0,1-1-1 0,4-2-3 0,-5 0-15 16,0 0 23-16,-3 4-8 0,1-4 13 0,1-2-8 15,-2 1-7-15,-4-2 7 0,0 2-7 0,-2 0 11 16,5-2-10-16,4-1 0 0,-6-1-3 0,5 2 5 0,-5-1 0 15,-5 2 5-15,0 0-6 16,1-2-5-16,-6-1 5 0,0 1-4 0,-5 0 4 16,-2 0-1-16,3 2-1 0,-2-3 4 0,4-1-3 0,-2-1-3 0,-6 1 7 15,0 3-6-15,-3 2 6 0,-1 0-2 0,0 0-2 16,-4-3 7-16,-1-2-4 0,1 2 9 0,-1-2 6 16,-1 0-8-16,-4 4 7 0,-5-2-7 0,-2 2-2 15,0 0 3-15,-4 0-4 0,0-2 1 0,4 2-7 0,-6-2 0 16,5 0-2-16,0 0 3 0,0 0-1 15,1 1 7-15,-1-1-6 0,-5 0-6 0,-1 0 5 0,-2 0-8 0,-2 2 9 16,-2-2 10-16,-3 0-13 0,3 1 7 0,-1-1-12 16,-3-2-3-16,2 1 13 0,0 0-2 0,-4-2 7 15,3 3-7-15,-2-3-1 0,-2 2-1 0,0 1 1 16,-4-1-13-16,3-1 17 0,-3 0-10 0,3 1 14 16,1 0-3-16,1 1-7 0,-2 0 7 0,-3 0-7 0,2 0 4 15,-3 0-3-15,-1 0-8 0,0 0 4 0,0 2 3 16,-3-1-1-16,0-1 7 0,-1 0-6 0,1 1 6 0,-1-1-22 15,0 3-9-15,-3-3-6 16,0 0-19-16,0 0-7 16,0 0-4-16,0 0-6 0,0 0-25 0,0 0-17 15,0 0-36-15,0 0 7 0,-1 0-82 0</inkml:trace>
  <inkml:trace contextRef="#ctx0" brushRef="#br0" timeOffset="1944.07">24202 10079 577 0,'7'-6'95'0,"-1"1"-72"0,-1 1-3 0,0 2 3 0,1 1-12 0,1 1-13 16,-3 1-1-16,1 0-6 0,3 1-12 0,-2 0 26 15,2 2-14-15,-1 0 18 0,1 1-3 0,1 1-6 0,1 0 13 16,1 2-15-16,0 0-15 0,1 1 23 0,-3 0-19 15,1 0 22-15,2 3-11 0,0-1 2 0,1 1 9 16,0-1-7-16,1 2-4 0,2-1 4 0,-2 0-5 0,6 0 5 16,-3-1 3-16,3-1-4 0,1 1 3 0,-3-1-4 15,5 0-8-15,-4 0 18 0,2-1-10 0,4 1 13 16,2-1-3-16,-2-1-14 0,0 1 12 0,-4-4-14 16,1 1-2-16,-2 2 13 0,-1-3-7 0,-1 0 10 15,-3 3-8-15,0-2-4 0,-3 3 8 0,0 0-6 16,-3-5-2-16,-1 2 4 0,-4 0-8 0,-1 1 10 0,0 1 5 15,-2 0-3-15,2-2 6 0,-5-3-6 0,-1 4-1 16,-2-1 4-16,0 0-6 0,-3 1 7 0,-1-2 10 16,-1 1-10-16,-2 0 11 0,-4-1-13 0,0 0-4 0,-1 0 5 15,-1 0-8-15,0 1 8 0,-4 2 6 0,2 1-1 16,-4-2 7-16,-1-1-7 0,-3 2-12 0,4-1 17 16,2 2-14-16,-1 0 17 0,-2-2-4 0,0 0-7 15,0 1 3-15,0 1-6 0,1 1 1 0,1 1-4 16,2-1 1-16,0-1-1 0,3-1 6 0,-4 0-9 15,3-2 6-15,-1 0-7 16,1 0-7-16,1-2 18 0,3 2-10 0,0-2 14 0,3-1-4 0,-1-1-1 0,3 0 10 16,5-1-8-16,-1-2-12 0,3 0 31 0,2-2-21 15,-1-1 27-15,2-2-5 0,0-2-18 0,1-2 17 0,-1-1-17 16,5-2 13-16,-1-3 25 0,-1-4-12 0,3-2 15 16,1-1-24-16,0-3-12 0,4-1-1 0,-2 0-4 15,-2-3-4-15,3-1-5 0,-2 2-5 0,5-4 1 16,-2 1-1-16,-2 0 3 0,-2-3 4 0,0 3-1 15,-1 0 1-15,0 3-13 0,0-1-10 0,-4 3-5 0,1 2-49 16,-3 2-179-16</inkml:trace>
  <inkml:trace contextRef="#ctx0" brushRef="#br0" timeOffset="3184.33">11593 7054 296 0,'-3'-6'110'0,"1"0"-20"0,-1 0-29 0,2 2-1 0,0 0-11 0,1 4-9 16,0 0 0-16,0 0-4 0,0 0-18 0,0 0 2 15,0-1-14-15,0 0 11 0,1 0 1 0,0 0-9 16,1 1 12-16,-1 0-13 0,25-8-13 15,-20 10 7-15,2 0-11 0,-2 2 12 0,2 0 13 16,0 3-15-16,0 0 15 0,-1 3-16 0,2 2 4 16,-1 3 18-16,-1 4-9 0,6 4 13 0,-4 1-3 15,1 2-2-15,5 4-1 0,-8-1-2 32,2 3-17-32,-1 6 18 0,-5-1-10 0,4 1 11 15,0 0-12-15,-3-4-1 0,5 1 8 0,-3-1-6 16,0 0-6-16,-1-2 14 0,-2-3-5 0,0-4 10 15,4-2-6-15,-2-3-7 0,-1-6 5 0,1-3-3 16,-4-2 2-16,3-3 2 0,0 2 2 0,4-1 1 16,-8-7 0-16,0 0 7 0,0 0-4 0,15-6 8 15,-6 3 0-15,-5-6-10 0,1-2 1 0,-3-2-3 16,1-3-4-16,0-2-4 0,5-1 1 0,-1 0-1 16,-1-2-5-16,1-2 2 0,-2-1-10 0,-1 0 5 15,0 0 0-15,-2 0 2 0,2 1 3 0,-1 1-4 16,1 0-10-16,1 4 9 0,-3-6-4 0,3 5 6 15,-3 1 0-15,1 2-3 0,1 7-4 16,0 4-2-16,0 2-13 0,0 4 2 0,0 1-6 16,0 2 2-16,2 4-16 0,1 0 14 0,2 5 6 15,1 1 2-15,2 2 9 0,-3 4 11 0,-1 0-3 16,0 4 7-16,0 0-7 0,0 2-2 0,0-1 6 16,-2 0-4-16,-1 0-10 0,0-1 19 0,-2-2-17 15,-1-3 19-15,2-2-4 0,-2 0-1 16,0-1 8-16,2-6-7 0,-4 2 8 0,0-5-21 15,0-1-20-15,0-6-3 0,0 0-72 0,0 1-138 16</inkml:trace>
  <inkml:trace contextRef="#ctx0" brushRef="#br0" timeOffset="3834.6">12270 7261 439 0,'-1'-5'482'0,"-2"-1"-334"0,1 0-144 0,2 5 19 0,-1-2-11 0,2 3-17 16,-1 0 9-16,0 0-14 0,0 0-12 0,10 5 25 15,-4-1-22-15,4 0 22 0,-3-3-22 0,2 1-16 16,0-1 12-16,-4 0-14 0,2 1 13 0,-5 1 24 15,0-2-13-15,-2-1 16 0,0 0-5 0,0 0 0 16,0 0 11-16,0 0-7 0,0 1 10 0,0 0 22 16,2 16-15-16,-2-9 17 0,0 0-15 0,0 0-2 15,-1 0 4-15,5 8-5 0,-3-1-9 0,1 6-3 16,3 1-5-16,-5-4 2 0,3 4 4 0,1-3-1 16,-3-1 1-16,3 0-3 0,0-1-4 15,-1-1 11-15,2 1-6 0,0-4 8 0,-1 1-6 16,0-2 8-16,0-3 6 0,0-4-2 0,0-1-5 15,2-3 11-15,-2-1-7 0,0-1 10 0,0-4-4 16,2-3-11-16,-3-4-4 0,3-2-3 0,-2 0-22 16,0-2 14-16,1-1-8 0,-1 0 10 0,-1-1 7 15,2 2-9-15,-3 2 3 0,1 3-8 16,0 2-6-16,-3 7 13 0,2 0-2 0,-1 2 5 16,3 4-3-16,-2 3 3 0,2 3 3 0,0 4-2 15,3 2-10-15,-3 2 10 0,3-1-3 0,0 1 9 16,-3 1-10-16,2-2 9 0,0 3-8 0,-1-3 11 15,1-2-4-15,-1-3 1 0,-2-2-4 0,-1-4 4 16,1-3 15-16,-3-3 11 0,0 0 2 0,4-5-1 16,-3-5-12-16,0-5-13 0,-1-3 1 0,2-4-5 15,-2 0 5-15,0-3-6 0,0 0 2 0,0-2-5 16,-2 0-9-16,-1-3 11 0,-1-4 0 16,-1 1 5-16,0-3-8 0,0 4-1 0,0 5-6 15,1 4 4-15,-2 6-4 0,2 3 2 0,-1 2-6 16,1 5 4-16,1 2-7 0,1 4-20 0,-3 3 11 15,2 4-15-15,-1 3 14 0,-1 6-18 0,-1-1-112 16,0 4 27-16,-2 4-360 0</inkml:trace>
  <inkml:trace contextRef="#ctx0" brushRef="#br0" timeOffset="4913.99">13422 3463 353 0,'-1'-3'53'0,"0"0"26"0,-2 0 48 0,0-2-88 0,2-1 16 0,0 3-16 0,1 0-22 0,-2 0 12 16,2 3-8-16,0 0-21 0,0 0 12 0,0 0-16 16,0 0-2-16,0 0 9 0,0 0-8 0,0 0 9 15,0-1 0-15,-2-15-4 0,2 16 1 0,0 0-4 16,0 0-9-16,0 0 15 0,0 0-4 0,0 0 9 16,-1 0 5-16,0 0-8 0,0-1 13 0,0 1-14 0,1-1 2 0,-2 0 11 0,1 0-17 0,0 1 16 15,0 0-3-15,-25 1-7 0,22 6 6 0,-1 1-9 16,2-2-2-1,-1 3 8-15,-1 3-6 0,-3 2 7 0,2 6 1 16,-2 1 6-16,-1 1 6 0,-1 4-5 0,-1 1-18 0,0 1 21 16,-1 4-16-16,0-2 17 0,0 0-16 0,-1-5-1 15,-2 1 6-15,5-2-6 0,1-1-4 0,2 3 18 0,-2-7-10 16,1 1 13-16,-5-3-11 0,4-6 7 0,2-1 2 0,3-3 2 0,1-2 0 16,1-2 1-16,2-3 3 0,0 0 2 0,-3-4 16 15,3-3-21 1,0-3 4-16,4-1-12 0,1-4-19 0,-2-8 12 15,3 1-13-15,1-1 14 0,-2-2-12 0,7 1 6 16,-4-3 3-16,0-3 0 0,0 1-16 0,0 1 16 0,1 4-6 0,3 1 10 0,-1 4-11 0,2 2-1 16,0 5 2-16,-4 3 0 0,3 2 10 0,-3 4-6 15,2 1-6-15,-2 2 0 0,1 4-1 0,0 3-10 16,2 4 7-16,-2 2-10 0,1 4 1 0,-2 3 15 0,2 2-7 16,-2 2 9-16,0-1 3 0,2-2-4 0,-4-3 9 31,7 3-9-31,-5 1-3 0,0-3 13 0,1-2-36 15,3 0 19-15,-2-1-108 0,5-1-247 0</inkml:trace>
  <inkml:trace contextRef="#ctx0" brushRef="#br0" timeOffset="7874.82">12977 10616 308 0,'-7'-3'133'0,"-1"0"-3"0,0-1-13 0,2 1 0 0,-2 0-44 0,4 2-26 15,-1 0-4-15,2-1-9 0,0 1-29 0,1 1 8 16,2 0 2-16,0 0 5 0,0 0 4 0,0-1 3 16,0 0 10-16,0 0-3 0,0 0 12 0,0 0-12 15,0 0-13-15,0 0 8 0,0 0-9 0,0 0-21 0,0 1 10 16,5-6-12-16,-2 12 10 0,2 2 7 0,2 2-6 15,-2 3 6-15,1 2 1 0,1 1-5 0,1-1 8 16,0 2-8-16,-2 2 1 0,1 0-4 0,0 2-6 16,-1-4 5-16,-2 3 9 0,-1-3-13 0,-2-3 12 0,1 5-14 15,-1-5 2-15,0 3 14 0,2-3-3 0,-3-5 8 16,1 2-14-16,0-5-21 0,-1-2-37 0,3 0 8 16,0-6-90-16,-1-2-116 0</inkml:trace>
  <inkml:trace contextRef="#ctx0" brushRef="#br0" timeOffset="8494.99">13010 10470 880 0,'-7'-12'139'0,"2"1"-23"0,0 3 49 16,-2 2-144-16,2 4-5 0,1-3-13 0,0 3 3 15,1 0-7-15,3 2-8 0,0 0-18 0,0 0-23 16,-1 0 6-16,1 0-22 0,-15-10 25 0,10 6 19 16,1-2-7-16,-2-1 24 0,0 3 7 0,1-1-2 0,-4 2 4 15,2 1 4-15,-1-3-2 0,0 0 6 0,1 0-4 16,-2-1-2-16,2 4 0 0,-4 2-6 0,0 2 3 16,2 0-1-16,-2 1-4 0,1 4-1 0,-4 1-3 15,-1 4-8-15,0 2 10 0,-2 0-3 0,0-1 6 16,2 3-4-16,1 0 1 0,-2-1 1 0,5 4-1 0,0-3-1 15,3 1 8-15,1 0-2 0,2 0 6 0,-3 0 9 16,-4 0-6-16,5 1 8 0,-3 1-8 0,4 1-7 16,4 0 12-16,-1-1-15 0,3 2 16 0,-1-3-6 0,1 3-5 15,0-2 8-15,4 3-9 0,0 0-4 0,-1 0 12 16,-1-1-8-16,2-2 10 0,4 1-5 0,-1-3 2 16,2 0 5-16,0 0-3 0,-1-1 2 0,10 0-5 15,-7 0 0-15,5-1-3 0,0-1 2 0,0-1-3 16,9 0 2-16,-2-1-3 0,1-1-1 0,0-2 5 15,-3-2-5-15,2-1 7 0,-2-2 8 0,-1-3-9 16,1 1 6-16,-1-3-10 0,1-1-5 0,1-3 11 16,-3-2-5-16,1-1 8 0,2-2-1 0,-1-2-4 0,0-2 5 15,2-2-6-15,2-1 2 0,0-3-6 0,1 2-2 16,-2-2-1-16,16-27 9 0,-38 47 17 16,26-55-37-16,-15 29 23 0,-2-2-8 0,-3-1-2 15,0 3 0-15,-4-2 7 0,-4-2-8 0,0 2 10 0,-8-3-8 16,2 0 17-16,-4 3-19 0,-2 2 6 0,-1 1-9 31,-4 5 15-31,1 0-2 0,-8 2-1 0,0 0-2 16,-1 2-14-16,-3 4 7 0,2-1-8 0,5 3 8 15,-3 0-3-15,2 3-3 0,1 2 3 0,-1 4-5 0,1 1-7 16,0 1-38-16,3 4-33 0,-5 4-1 0,2 1-85 16,1 9-183-16</inkml:trace>
  <inkml:trace contextRef="#ctx0" brushRef="#br0" timeOffset="11603.16">13421 5253 104 0,'7'0'21'0,"-6"-2"-29"0,-1 0-35 0,0 0 94 0,3 0 3 0,-1 1-10 15,1 1 8-15,0-3-11 0,0 2-15 0,0 2 4 16,-3-1-9-16,0 0 9 0,0 0-12 0,0 0-4 16,0-1 1-16,1 0-3 0,0 0-13 0,0 0 34 15,0 0-17-15,0 0 26 0,1 0-17 0,-2 0 0 0,1 0 10 16,-1 0-8-16,0-1-6 0,0 0 15 0,0 0-17 15,1-29 16-15,-1 31-19 0,0 0-1 0,-1-12-2 16,-3 9-1-16,3-1-4 0,-1 1 2 0,0 1-5 16,-3-2 3-16,3 1-6 0,2 3 5 0,0 0 4 0,0 0-3 15,0 0-10-15,-1 0 8 0,1 0-7 0,-1 0 8 16,-1 0 2-16,1 0-9 0,0 0 11 0,-16 1-11 16,14 3-7-16,-1 4 14 0,0 0-12 0,0 2 14 15,0 0 3-15,1-1-17 0,-1 0 11 0,2 2-15 16,-3 0-5-16,2 0 18 0,-2 1-16 0,2-1 17 0,-1 0-1 15,1-1-6-15,2 1 10 0,-1-1-11 0,1 0 6 16,0-1 2-16,0-1-4 0,0-1 4 0,0 1-1 0,1-1 11 16,0-1 0-16,0-1 1 0,1-1-16 0,1-2 12 15,0 1-10-15,2-2 12 0,-1 0-2 0,2-1 0 16,1-2 9-16,-1 0-8 0,2-2-1 0,1-2 2 16,-1 0-12-16,3 0 9 0,-2-1-2 0,-1-2-6 15,1 1 8-15,-1-2-11 0,1 1 1 0,0 2 4 16,-3 0-2-16,-1-1 3 0,0 0 2 0,-3 0-4 0,1 0 3 15,-1 2-4-15,0 2-8 0,-1-1 22 0,0 1-15 16,-2-2 18-16,-3 2-13 0,-1-3-1 0,1 1 5 16,-1 2-6-16,0-2-4 0,-1 6 12 0,1-2-13 0,-2 2 14 15,0 0-5-15,0-1-2 0,-1-1 13 0,1 2-13 16,0 1-10-16,-1 0 18 0,1 2-17 0,0-3 19 16,1 0-11-16,-1 2-8 0,1 0 7 0,3 1-8 15,-2 2-1-15,2 0 2 0,0 0-8 0,0 2 6 16,1-1 5-16,1 0-3 0,-2 2 9 0,3 1-10 15,1 3-5-15,0 0 5 0,0-1-6 0,2 1 8 0,1-1-1 16,-1 0 4-16,3 1 2 0,-2-1 0 0,3 1-9 16,-1-2 9-16,1-2-7 0,1-1 8 0,0 1 3 15,-3-5-3-15,1 2 6 0,2-1-6 0,-3-3 4 16,1 0 1-16,0 0 0 0,0-1 2 0,0-2 15 0,0 2-15 16,0-4 11-16,-2-3-12 0,2 1 9 0,-1-2-7 15,0 0-4-15,-1 0 1 0,1-3-1 0,-3-1-2 16,-1 0 0-16,1-1-1 0,-1 2 10 0,0-3-14 15,-1 1 7-15,-4-2-10 0,2 1 1 0,-2 1 6 16,1 1 1-16,-2 3 0 0,-1 2-7 0,3 1 12 16,-1 4-10-16,2-1 12 0,-3 0-2 0,2 1-8 0,-1 1 5 15,0 3-7-15,2 2-3 0,-3 1 0 0,0 2-2 16,1 3 0-16,-2 1-2 0,4 2 2 0,-2 2 0 16,2 1 1-16,-2-1 2 0,3 3 0 0,-1-2 0 15,2-1-1-15,1 0 2 0,0-2-1 0,0 0 5 0,3-1-5 16,-1-2-12-16,2 0 21 0,-1-4-13 0,1-1 17 15,0 0-11-15,1-2 5 0,1 1 0 0,0-3 1 16,-2-1 6-16,1-1-3 0,-2-3 5 0,2-2-4 16,-1 0 5-16,0-2-9 0,1-1 2 0,-1-1-3 15,0-1 4-15,0-1-13 0,-1 0 2 0,-1-2-4 0,0 0 10 16,-1 2-4-16,-1-1 4 0,-1 1-4 0,1 2-1 31,-3 1-1-31,0 2-8 0,1-1 4 0,-3 3 4 16,2 1-4-16,-3 1 4 0,-1 2-5 0,0 0-1 0,0 1-1 15,-1 2 1-15,-2 2 0 0,0 1 15 0,2-1-13 16,0 4 6-16,0-3-9 0,4 0-3 0,-1 2 10 16,2-2-6-16,1 1 7 0,0-1 3 0,1-1-62 15,2 0-45-15,3 0-15 0,1-1-188 0</inkml:trace>
  <inkml:trace contextRef="#ctx0" brushRef="#br0" timeOffset="17351.86">13361 5392 223 0,'-1'-2'-80'0,"-2"0"44"0,1 0 45 0,-1 2 8 0,3 0-19 0,0 0-17 16,0 0-10-16,0 0-2 0,0 0-10 0</inkml:trace>
  <inkml:trace contextRef="#ctx0" brushRef="#br0" timeOffset="19251">13363 5345 174 0,'-2'-2'10'0,"2"2"-62"0,0 0 83 0,0 0 6 0,0 0-23 0,0 0 18 15,0 0-14-15,0 0-22 0,0 0 11 0,0 0-19 16,0 0-9-16,0 0 27 0,0 0-16 0,0 0 18 15,0 0-5-15,2 0 1 0,-1 0 13 0,-1-1-11 16,1 0-4-16,0 0 11 0,0 0-9 0,0 0 12 16,0 0 10-16,1 0-3 0,-1 1 5 0,-1 0-8 0,2 0-21 15,0 0 10-15,1 0-13 0,27-6 16 0,-30 6 4 16,12 5-8-16,-8-3 13 0,1 0-15 0,2 0 0 0,-2 0 2 16,3 3-9-16,1-1 5 0,-2-1-3 0,6 1 16 15,-4 0 7-15,3-1-1 0,2 1-4 0,-1-1 21 16,1-1-10-16,1-1 14 0,1 0-13 0,1-1-8 15,8 2 1-15,3-1-4 0,-3-1-1 0,3 1 0 16,-3-2-10-16,2 0 7 0,1 1 1 0,-2-1-14 16,2 1 12-16,0-1-15 0,0 1-6 0,1 0 16 15,4-1-7-15,-6 0 13 0,0 0-2 0,9 0-6 0,-1 1 1 16,5-1-2-16,0-1-3 0,-5 0 3 0,-2-1-5 16,-1 1 6-16,0-1 7 0,2 1-13 0,-5-1 7 15,3 0-9-15,-1-2 0 0,1 0 4 0,3 0-4 0,5-1 3 16,5 0 1-16,-6 0-1 0,3 0 3 0,-5-2-4 15,-3 3-4-15,4-1 21 0,-4 1-10 0,-1 1 14 16,3-1-4-16,1 0-10 0,2 0 12 0,1-1-12 16,1 1 2-16,0 0 7 0,-3 1-17 0,1-1 15 15,-4 1-7-15,2-1-3 0,0 3 8 0,3-2-10 16,-2 1-4-16,5-1 4 0,-1-1-2 0,0 1 4 0,2-3-6 16,-5 3 4-16,1-4 3 0,-6 2-1 0,-1 4 4 15,1 0-3-15,-1 2-2 0,-2-3 0 0,4-2 7 0,-3 0-4 16,4 1 6-16,1-1-9 0,-4 1-14 0,1 2 23 15,-3 0-19-15,-3 0 22 0,1 2-14 16,-4-4 3-16,-2 2 5 0,-1 1-4 0,4 1-8 0,0 0 4 16,-1-1-8-16,2 1 8 0,-4-4 7 0,5 2-6 15,2-1 5-15,0 2-7 0,1-3 1 0,-2 0-2 16,-4 0-1-16,-4-2-1 0,1 5 5 0,-3-1-3 31,2-3 9-31,-4 2-10 0,1 2-9 0,-1-2 16 0,0 2-14 16,2 1 15-16,-6-2 0 0,5-2-2 0,-3 2 7 15,-2-1-9-15,3 1-6 0,-6 1 8 0,-1-5-5 0,5 3 6 16,-3-2-8-16,2 1 4 0,-3 1 5 0,-2-3-2 16,0 3 6-16,0-2-8 0,3 2-2 0,-1 2 1 15,2-1 8-15,-4 2 76 0,1 0-82 0,-1-1 61 16,-1-2-149-16,1 0 64 0,-2 0 27 0,-1 3-5 16,1-1 5-16,-1 2 0 0,0 0-6 0,1-3 3 15,-2 2-12-15,1-2 13 0,0 1-6 0,-2 0 8 0,1 0 1 16,0 1-6-16,-1 0 8 0,0-4-10 0,1 0-1 15,-1 2 4-15,0-1-5 0,-3 3 4 0,0 0 2 0,0 0-1 16,0 0 9-16,1 0-5 0,-1 0 16 16,1 0 16-16,0 0-57 0,0-1 21 0,-1 0 0 15,0 1-4-15,0 0 3 0,0 0-8 0,1 0 9 16,-1 0-13-16,1 0 14 0,-1 0 0 0,0 0-10 16,0 0 11-16,0 0-12 0,0 0 7 0,0 0-1 15,0 0-5-15,0 0 3 0,0 0 4 0,0 0 0 16,0 0 2-16,0 0-4 0,0 0-8 0,0 0 10 0,0 0-1 15,0 0 4-15,0 0 4 0,0 0-8 0,0 0 2 16,0 0-4-16,0 0-5 0,0 0 6 0,0 0 0 16,0 0 3-16,0 0 0 0,0 0-3 0,0 0-3 15,0 0 0-15,0 0-2 0,0 1-72 0,0 0-34 0,0-1-14 16,0 0-92-16</inkml:trace>
  <inkml:trace contextRef="#ctx0" brushRef="#br0" timeOffset="20015.84">16962 4978 101 0,'-2'-3'17'0,"-1"1"-8"0,-2 0-9 0,1 0 6 0,0 0 4 0,-1 0-7 0,1-1 9 16,0 2-12-16,-1 0-5 0,2 0 9 0,-3-1-8 0,3 0 9 15,-3-1-8-15,2 0 10 0,0-1 17 0,-1 0-6 16,1 1 17-16,-1-2 15 0,0 2-10 0,-2-2 14 16,0 0-16-16,1 2-3 0,-1 0-3 0,2 0 0 15,-1 0-22-15,0-1 15 0,1 0-12 0,-1 2 12 16,3 1-20-16,-2-1-3 0,2 1 0 0,0 1-2 15,0-1-12-15,1 2 9 0,-4 0-14 0,2 2 14 16,-1-1 9-16,-1 0 3 0,-1 2 17 0,0-1-14 0,1 1-8 16,-2 1 20-16,3 0-15 0,-2 0 19 0,2 1-2 15,-1 1-10-15,-1 0 7 0,4 2-11 0,-2-1-9 0,3 0 15 32,-1 0-8-32,3 2 13 0,-4-1 2 0,4 2-8 15,0-1-1-15,-1 1-5 0,5 0-17 0,-3-1 17 16,1 3-8-16,3 0 13 0,-2-3-5 0,1 2-2 15,1-3 6-15,-1-1-7 0,2 3-4 0,0-4 10 16,-1 0-12-16,2 0 12 0,1-3 2 0,-3-2 2 16,5 1 7-16,-4-5-9 0,-1 1-16 0,2 0 25 15,-1-3-14-15,2 1 18 0,0-2-15 0,0-2-3 0,1-2 6 16,0-1-6-16,-2 1-8 0,1 1 4 0,0 0-3 16,-1 0 5-16,-2-2 2 0,0 1-6 0,-1-2 5 15,-1 3-6-15,-1-1-1 0,-2-2 2 0,1 3-5 0,-2-2 5 16,0-1 12-16,-2 2-17 0,-1 0 11 0,-1-2-13 15,1 2 5-15,-2 2 8 0,0-1-1 0,1 3 5 16,-4 1-1-16,1-1-1 0,0 3 2 0,-1 0-2 16,1 0-9-16,-1 1 13 0,-2 2-9 0,3 1 12 15,0 1-9-15,0 3-11 0,1-1 0 0,1 2-5 16,-1 2 5-16,1-1-3 0,2 2 1 0,0-1-1 0,-1 3 4 16,2 0 1-16,0-5-2 0,2 4 0 0,1-3-3 15,0 2 4-15,2 2-2 0,0-2 2 0,2-1 0 16,1 0 5-16,0-1 3 0,0-2-2 0,0 0-9 0,1-3 11 15,-2-2-8-15,3 2 10 0,-2-4 2 0,0 0-2 16,1 0 11-16,1 0-12 0,0-2-10 0,0-5 17 16,1 5-10-16,-2-4 15 0,1 0-10 0,-2 0-10 15,2-2 2-15,-4 1-4 0,2 2-9 0,0 0 4 16,-2-2-12-16,-2-2 9 0,0 0-15 0,-1 0-23 16,0-2-16-16,-1 1-5 0,0 1-54 0,-3-1-89 0,1 1-102 15</inkml:trace>
  <inkml:trace contextRef="#ctx0" brushRef="#br0" timeOffset="20732.68">16870 4475 192 0,'-1'-2'29'0,"-2"1"16"0,0 0 9 0,1 2-35 0,2-1 0 0,0 0-10 16,0 0-12-16,-1 0 5 0,-1 0-5 0,1 1 7 15,1 0 5-15,-1-1-8 0,-1 1 5 0,1 0-6 16,0 0 0-16,0-1 13 0,0 0-12 0,0 0 13 16,0 0 4-16,-2 0-17 0,1 0 26 0,0 0-22 15,1 0 37-15,-2 0 10 0,-30-10-12 0,29 7 11 0,0 0-8 16,0-1-11-16,1 2 8 0,0-1-11 0,1-1-8 15,-2 0 0-15,1 0-7 0,1-2 4 0,-4 2-11 0,4-2 3 32,2 0 4-32,-4 1-3 0,3-1-11 0,0 0 13 15,1 1-21-15,1 1 17 0,3-2-5 0,-1 3-4 16,-1-2 12-16,2 1-13 0,2 0-3 0,1-1 0 16,2 1-2-16,2 1 3 0,-3 1 3 0,2 1 8 15,0 1 0-15,2 3 1 0,-2-1-10 0,2 4 1 16,-1 0-3-16,-2 1 3 0,-1 3 3 0,1 1 1 0,-1 2 1 15,0 1-3-15,-3 2-11 0,-1-1 21 0,-1 3-11 16,1-1 15-16,-4 0-14 0,0 1 4 0,-1 1 4 16,-4-3-3-16,0 1-11 0,0 1 9 0,-3-3-1 15,0 2 8-15,1-3 0 0,0-5-3 0,1 3 2 0,-2-5-1 16,2 3-8-16,-1 1 10 0,1-3-5 0,2 0 9 16,0-5 6-16,1 1-12 0,3-3 9 0,0-1-8 15,0 0 7-15,0 0 52 0,0 0-17 0,0 0 27 16,0 0-40-16,12-9-21 0,-5 4 2 0,2 0-9 15,1-1-1-15,1-1-8 0,0 2-5 0,2 1 1 0,0 0 1 16,1-4 7-16,1 0 3 0,1-1-4 0,-2 0-10 16,1 2 7-16,2-1-3 0,-2 0 6 0,-1 1-25 15,3 1-38-15,-4-2-21 0,-2 1-5 0,4 0-66 0,-2 0-71 16</inkml:trace>
  <inkml:trace contextRef="#ctx0" brushRef="#br0" timeOffset="21438.93">17208 4241 274 0,'-9'-9'48'0,"0"4"-6"0,0-2-12 0,2 6 3 0,-1-3-39 0,-1 0 20 0,3 3-16 0,1-4 16 15,-3 4-18-15,2-4 10 0,-3 1 3 0,-2 3-2 16,4-3-24-16,-2 3 21 0,4 1-7 0,4-1 12 16,1 1-4-16,-9-3 1 0,4-1-2 0,-1-1 0 15,-1 3 0-15,0 0 7 0,1 2-3 0,1 0 4 0,-2 0 9 16,-2 1-14-16,-2-4 12 0,-1 1-14 0,-12-2 7 16,11 4-18-16,0 0 13 0,-2 0-5 0,1-1-2 15,1 0 10-15,-2-1-10 0,0 0-6 0,1 4 6 16,-2-1-12-16,0 3 12 0,-1 4-4 0,3-6 8 15,-4 4 8-15,2-6-2 0,-2 2 0 0,4 4 15 16,-6-5-6-16,4 4 11 0,-3 0 10 0,1 3-13 16,5 0 7-16,1 5-14 0,-2-4-23 0,0 1 16 15,3 3-13-15,-3-6 18 16,4 5-3-16,0-1-7 0,1 0 9 0,4 2-10 0,-1-1-2 0,2 1 6 16,0 1-11-16,0 0 10 15,2 2-2-15,2 1-1 0,3 2 3 0,2 1-6 0,0-1-15 0,2 2 23 0,0-1-10 16,-1-2 16-16,5 4-2 0,-2-5-14 15,0 0 13-15,4 1-15 0,-5-1 1 0,4 3 13 0,0 0-14 16,4-1 14-16,-5-3 0 0,4-2-9 0,1-1 8 0,0 1-11 16,5 0-7-16,-2-5 24 0,0 1-13 0,1-2 16 15,0 1-16-15,2 0 9 0,1-1 3 16,-2-4-2-16,0 0-16 0,-1-1 17 0,-1-2-6 0,3 0 11 16,-3-1-10-16,3 0 2 0,0-2 1 0,-2-4 0 15,5 0-7-15,-6-3 2 0,2-1-11 0,-1 0 8 16,4 0 9-16,3-2-7 0,-5 0 6 0,2-2-10 15,-2-1-5-15,-8 1 6 0,2-1 3 0,-3-1-1 0,-1 1 1 16,-2-3 0-16,-4-2 1 0,-1 2 0 0,-2-3 0 0,-2 4-3 31,-1-1-6-31,-3-1 4 0,0 1-3 0,-5-2 10 0,0 2 1 0,-5-1 0 0,-1 1-10 0,-3 1 12 16,0 2-11-16,-4-1 12 0,-4 1-13 0,1 3-2 16,-9-4 4-16,3 7-4 0,11-2 2 0,-7 1-6 31,1 2-9-31,-1 0 3 0,-3 1 2 0,1 4-4 15,1 3 11-15,-1 5-10 0,-3 3-1 0,0 5-7 16,-1-1-51-16,-3-1 17 0,2 5-130 0</inkml:trace>
  <inkml:trace contextRef="#ctx0" brushRef="#br0" timeOffset="22744.9">16908 5010 314 0,'-1'-5'9'0,"1"0"42"0,0 5-43 0,0 0 3 0,0 0-3 0,0 0 0 0,0 0-3 15,-1 0-12-15,-1 0 13 0,-11 12-15 0,11-9 3 16,-4-1 12-16,2-1-13 0,1 2 13 0,0-1-1 0,-2-1-2 16,2 1 12-16,-2-1-13 0,-1-1-7 0,3 0 7 15,3 0-7-15,0 0 7 0,0 0-4 0,-1 0 2 31,0 0 7-31,1 0-4 0,-1 0-14 0,-1 0 19 16,1 0-10-16,0 0 16 0,0 0 12 0,0 0-2 16,0-1 2-16,0 0-5 0,1 0-14 0,-2 1-3 15,1 0-4-15,0 0 1 0,0-1 4 0,0 1-2 0,-17-3 2 16,18 5-8-16,-1-1-42 0,1-2-87 0,0 1-2 16</inkml:trace>
  <inkml:trace contextRef="#ctx0" brushRef="#br0" timeOffset="23573.6">16755 5101 674 0,'0'0'-7'0,"0"0"17"15,0 0-16-15,0-1 17 0,0 0-11 0,0 0-14 16,0 1 13-16,-2 1-15 0,4 3 16 0,0 0-1 16,-2-4-6-16,1 6 4 0,0 1 0 0,1-3 5 0,0 3 6 15,2-1-4-15,-3 0-11 0,1 2 7 0,1-1-11 16,-1-1 11-16,0 2 1 0,0 0-2 0,-2-2 8 16,4 6-11-16,-3-3-19 0,3 2 16 0,0 2-20 15,-2 1 20-15,1 2-10 0,0 3-1 0,0 6 11 0,-1 1-10 16,1 0-7-16,-3 6 12 0,1 0-13 0,2-1 15 15,1 6 9-15,-3 3 0 0,0 2 6 0,-1 5-6 16,0-2 2-16,-1 3 8 0,-1 0 1 0,-1 3 2 16,1 2 9-16,0 3-88 0,-5 2 19 0,1 0-41 15,-3 4 38-15,1-1 38 0,1 1-5 0,-2 0 16 16,2 2 1-16,-2-1-1 0,1 2 6 0,4 0-6 0,-2-1-19 16,4 1 18-16,-1 1-23 0,1 0 25 0,-1 2 5 15,6 3 1-15,-3-5 21 0,2 3-18 0,1-1 3 16,-1 3 30-16,0 2-12 0,2-2 20 0,3 4-13 0,-5 0-4 15,5-3 3-15,0 3-3 0,-1-1-14 0,4-1 12 16,1 1-19-16,-3-7 18 0,3 2-3 0,-1-3-18 16,1-2 15-16,0 0-19 0,-1-2-1 0,2 1 11 15,1 0-14-15,-1 0 13 0,-2-4-4 0,0 3-8 16,0-4 15-16,-2 1-15 0,2 0-1 0,-1 0 3 16,-1-1-13-16,3 0 12 0,-3-5 0 0,0 2 1 0,-1 0 7 15,1-2-8-15,-1 4-8 0,-2-4 10 0,1 0-12 16,0-1 13-16,-2-2 0 0,1 0 0 0,0 4 6 15,0-1-8-15,1 1-11 0,-4-2 13 16,0-6-7-16,-3-5 10 0,2 5-6 0,3-2 10 0,0 1 6 0,1 4-1 16,-3-3 5-16,-1-3 15 0,1-2-10 0,2-4 14 15,0 3 12-15,2-2-20 0,-1 1 8 0,-1-2-16 16,3 1-21-16,2 2 15 0,-1-2-10 0,2 2 12 31,0-3-15-31,1 1-2 0,1-3 6 0,3-1-5 0,-2 0-5 16,-5-2 12-16,4 0-17 0,-4-2 17 0,4 0-7 15,-3 1-4-15,0-2 11 0,0-1-10 0,-2 0-2 16,0 1 3-16,-1-1-10 0,1-1 9 0,-1-2 8 0,-2-5-10 16,1 2 8-16,-2 1-11 0,0-1-4 0,-1-1 10 15,0-1-5-15,-1-3 7 0,-1 2-1 0,2-4 0 16,-2 0 10-16,-3 2-9 0,2-3-1 0,-2-1 4 16,0 1-3-16,0-8 6 0,1 1 0 0,-1 0-2 15,0-4-1-15,1 4 1 0,1-2-5 0,-2-4 15 16,2 0-12-16,-2-5 14 0,2 2 1 0,1 2-15 15,0 0 11-15,-3-8-15 0,2-1-13 0,1 4 6 0,-2-3-13 16,2-1 10-16,-2 2-31 0,2-5-20 0,-1 0-30 16,-2 0 4-16,1 2-94 0</inkml:trace>
  <inkml:trace contextRef="#ctx0" brushRef="#br0" timeOffset="47574.81">16919 5065 153 0,'-5'-5'26'0,"0"3"-42"0,2-1-18 0,0-2 46 0,1 4-15 0,2 1 7 0,0 0-30 16,0-1 21-16,0 0-40 0,0 0 15 0,-1-17 16 0</inkml:trace>
  <inkml:trace contextRef="#ctx0" brushRef="#br0" timeOffset="49249.78">16915 4985 1 0,'-1'0'0'0,"-3"0"24"0,1 0 17 0,2 2 1 15,-3-1 17-15,2 1 7 0,0-2-18 0,2 0 16 0,0 0-20 16,0 0-9-16,0 0-4 0,0 0-3 0,-2 0-32 15,1 0 12-15,0 0-8 0,0 1 11 0,0 0-9 16,0 0-2-16,0 0 5 0,1 0-5 0,-1 0-10 0,-1 0 18 16,1 0-20-16,0 0 21 0,-21 20-9 0,17-18 0 15,0 0 11-15,0-2-8 0,-1 5-5 0,1-3 7 16,0-1-9-16,0 2 9 0,-1-4 3 0,1 4-14 16,-3 0-4-16,1-4-11 0,0 1-51 0,1 1-12 15,2-1-17-15,-3 2 9 0,1-2 9 0,-2-3 55 16,0 2 9-16,-1-4 10 0,2 4 9 0,-2 0 0 0,2 0 0 15,1 0 2-15,-2-1 25 0,0 1 38 0,-1-2 19 16,2 3-2-16,-1-1-12 0,-5-5 20 0,11 5-28 16,-9-5 29-16,3 3-19 0,2 3-3 0,-3-1 1 0,9 0-3 15,0 0-35-15,0 0 14 0,-1 0-19 0,1 0 16 16,-1 0-29-16,-1 0-12 0,1 0 9 0,0 0-11 16,0-1-5-16,0 0 5 0,1 0-14 0,0 0 13 15,0 0-2-15,0 1 4 0,0 0 4 0,0 0-4 16,0 0-12-16,0 0 17 0,0 0-14 0,0 0 14 15,0 0-5-15,0-1-1 0,0 1 12 0,0-1-10 0,0 1-7 16,0 0 31-16,0 0-16 0,0 0 24 0,0 0-7 16,0 0-4-16,0 0 10 0,0 0-8 0,0 0 9 0,0 0-15 15,0 0-11-15,0 0 1 0,0 0-3 0,0-1-9 16,0 0 7-16,-4-4-11 0,7 7-10 0,1 1 24 16,1 0-10-16,-5-3 14 0,0 0-2 0,0 0-12 15,0 0 8-15,0 0-10 0,0 0-3 0,1 0 9 16,0 0-6-16,0 0 7 0,0 1 1 0,1 0-5 15,-1 0 6-15,-1 0-6 0,1 0 2 0,0 0 1 16,0 0 1-16,1 0 1 0,1 0-1 0,-2 1-1 0,26 23-1 16,-25-20 0-16,5-1-6 0,-3-1 12 0,-1-3-12 15,-3 0 14-15,7 5 1 0,0 0-6 0,-3 5 13 16,3-2-15-16,1-4-9 0,0 2 14 0,-1 0-10 0,1 3 12 16,-1 2-8-16,1-1 3 0,2 2 0 0,0 1 2 15,-1 0-9-15,1 3 10 0,0-4-8 0,-2-1 8 16,1 3-2-16,-1-2-3 0,2 4 3 0,-2 2-3 15,2-2 2-15,1 4-5 0,-1-1 3 0,-1-1-2 16,-1 0 11-16,2-1-12 0,-1 0 2 0,2 0-6 31,0 3 6-31,-2-1-1 0,0 0-5 0,1 4 3 0,-1-3 4 16,-2 7-3-16,4-2-1 0,0 0-4 0,-3 1-17 16,1-4 31-16,1 5-12 0,-1-3 18 0,5 1-8 0,-1 0-6 15,-1 0 7-15,0-1-8 0,5-1 2 0,2-2 1 16,2 3-7-16,3-3 6 0,-4 2 4 0,0 1-5 15,-1-1 12-15,0 1-12 0,-4 1-8 0,0-2 12 16,0 3-11-16,0-1 13 0,-1 0 4 0,1 3-12 16,-3-1 6-16,2 0-9 0,-2 2-6 0,2 0 17 15,1-3-7-15,-1 1 10 0,1-1-5 0,-1 0 2 0,3 0 5 16,1 3-3-16,-1 0-5 0,3-1 3 0,0 4-6 16,2-6 4-16,3 2 0 0,1 0 5 0,0-1 1 15,-3 3-1-15,1 0-14 0,-4-3 14 0,2 4-12 16,-2-4 14-16,0 1-1 0,-1 0-7 0,-1 1 11 0,0-1-12 15,0 1-11-15,-4 3 18 0,7-3-14 0,-2 0 17 16,5-1-11-16,0 0 6 0,-3-3 1 0,3 2-1 16,3-2-13-16,5-1 12 0,0-1-7 0,2-2 10 15,-5 0 0-15,0 0 0 0,-1 0 5 0,-3 1-5 16,0 3 3-16,-1-3-9 0,1 2-1 0,3-1-1 0,-4 0 8 16,-1 1-8-16,4-3 13 0,-2 1-12 0,8-2 13 0,0 1-9 15,0 2 3-15,-3-2-4 0,1 3 4 0,-4 0-4 16,0-3 1-16,0 1-3 0,-4-1-19 0,1 0 25 15,-3 1-9-15,2-1 16 0,-1-1-11 0,0 5 0 16,2-2-4-16,6 2 4 0,1-2 7 0,1-3-13 16,-1-2 2-16,-1-3-5 0,-1 0 13 0,-2 0-4 15,1 0 5-15,-3 0-5 0,-2 2 9 0,-1 0-19 16,2 0 8-16,-5-1-10 0,3 0 15 0,-2 0-7 0,4-1 1 16,-6-2-4-16,5 1-8 0,0 1 15 0,4-3-2 15,5 7 7-15,-2-1-8 0,-2-3-3 0,-3 1 1 16,-2-3 0-16,1 1 3 0,0 0 2 0,-2 3-3 0,1-4 4 15,-1 3-2-15,0 0-8 0,1-2 5 0,-2 1-4 16,2-2 12-16,4 1-7 0,4-1 2 0,6 1-3 16,3 0 0-16,-1 0 0 0,-3 0 0 0,0 1 0 15,-5 1-11-15,-1-1 15 0,0-1-12 0,-4 2 14 16,1-4 2-16,4 4-10 0,0 0 9 0,-2-4-11 0,8 2-5 16,-4 0 14-16,4-3-9 0,3 0 11 15,-3 1-2-15,-3 0-5 0,-4 2 4 0,0-1-4 0,0-1 17 16,-2-1-20-16,2 1 6 0,-3 0-12 0,4-2 6 15,6 1 5-15,3-4 4 0,3 2-1 16,1 1 2-16,-3 0-9 0,-7 1 2 0,0-2-3 0,-4-1 6 0,-1 2-3 16,0-2-1-16,-1 1-1 0,1 1-1 0,-2-1 3 15,7 0 7-15,1-1-3 0,4 0-4 0,0-1 0 16,-3 1-3-16,-4 0 4 0,-2 2 8 0,-2-1-11 16,-1-1 2-16,-3 1-3 0,-1-1 4 0,0 0-2 0,0-1 1 15,1 3-2-15,0-2-8 0,1 0 14 0,1-2-9 16,-5 0 10-16,7-1-5 0,-2 2 2 0,2-2 4 15,0 0-2-15,-7 0-8 0,-1-1 6 0,0 1-2 32,-3-1 6-32,-1-2 0 0,-1 1-4 0,0-2 6 0,-1 1-4 15,-2 0 3-15,-3-2-7 0,-1 1 5 0,1 2-4 16,0-2 8-16,-1 1-6 0,-3-2-4 0,-1 0 2 16,2 1 4-16,-1 1-6 0,-1 0 6 0,-4-2-5 15,0 0 3-15,0 0 4 0,0 0-7 0,1 0 6 16,0 0-10-16,1 0 18 0,-2 0-3 0,1-1 9 0,-1-3-6 15,0 4-8-15,0 0 2 0,0 0-2 0,0 0 9 16,0 0-7-16,0 0-1 0,0 0-1 0,0 0 6 0,0 0-4 16,0 0 3-16,0 0-3 0,0 0 8 0,0 0-13 15,0 0 7-15,0 0-9 0,-1-1 8 0,-1 0-7 16,1 0 2-16,0 0-2 0,0 0 8 0,-22-12-9 16,19 12 4-16,4 1-5 0,0 0 2 0,0 0 0 15,0 0-3-15,0 0 1 0,0 0-6 0,0 0 10 16,0 0-1-16,0 0 4 0,0 0-9 0,0 0 5 15,0 0-3-15,-1 0 6 0,1 0-4 0,0 0-2 0,0 0-1 16,0 0-1-16,0 0 3 0,0 0-4 0,0 0-5 16,0 0-2-16,0 0-17 0,0 0-7 0,0 0-20 0,0 0 2 15,0 0-75-15,0 0-63 0,0 0-34 0,0 0-12 16,0 0-113-16</inkml:trace>
  <inkml:trace contextRef="#ctx0" brushRef="#br0" timeOffset="50902.03">21789 8957 347 0,'0'-4'229'0,"0"1"-76"0,0-1-103 0,0 4-2 0,0 0-32 0,0 0-8 16,0 0-11-16,0 0 5 0,0-1-4 0,0 1 3 15,0-1 5-15,0 0-4 0,1 0-14 0,0 0 18 0,0 0-7 16,0 0 10-16,0 0-7 0,0 0 1 0,2 0-3 15,-3 1 1-15,1 0-14 0,0 0 19 0,0 0-6 16,-1-1 10-16,0 0 0 0,0 0-14 0,0 0 8 0,-12-10-10 16,4 9 0-16,1 0 10 0,0 2-8 0,1 0 8 15,-1 0 4-15,-3-1 1 0,1 0 4 0,-2 0-3 16,0 1-3-16,1 0 16 0,-1 0-7 0,2 2 10 16,0-1 4-16,1 0-10 0,-1 1 7 0,-1 1-12 15,1-1-12-15,1 1 4 0,0 1-7 0,-1 0 5 16,1 3 1-16,3 0-2 0,-1 1-2 0,0 0-1 15,3-1-8-15,3 0 15 0,0 3-8 0,3 0 11 0,1 4-5 16,0-3 1-16,1-1 6 0,5 0-5 0,-3-5 4 16,3 5-12-16,-1 3 7 0,1-3-7 0,1 3 11 0,-2-5-5 15,0-1 7-15,0-1-4 0,0 0 10 0,1-3-10 16,-2 1-6-16,0-2 0 0,1-1-9 0,-1 2 3 16,0-4-2-16,0 1 3 0,-1-2 0 0,-1-2 1 15,0 3-5-15,-1-5 5 0,1-1 5 0,0 0-2 16,-1-3 13-16,0-2-13 0,-2 3-2 0,1-2 3 15,-2 4-6-15,1 0 7 0,-2-1-1 0,2 1 2 16,-3-3 3-16,0 4-2 0,0-1-9 0,-3-1 8 0,1 0-12 16,-1 0 12-16,0 2 1 0,0 1-6 0,-3-1 10 15,3 2-12-15,0 1-17 0,-1 2 19 0,1 0-14 16,-1-1 15-16,-1 2-3 0,0-2-2 0,2 2 4 16,-3 0-4-16,1 0-5 0,2 1 7 0,0-1-10 0,-2 1 9 15,2 1 0-15,1 0-5 0,-1 2 9 0,1 1-10 16,1 0-3-16,-1 0 12 0,1 0-8 0,0-1 9 15,1 2-1-15,0 1-2 0,0 2 2 0,2 3-2 16,0-3-7-16,-2 2 10 0,2-1 0 0,-1-1 5 16,2 2-1-16,-1-4-3 0,2 2-1 15,1 1-1-15,-2-4 1 0,2 3 9 0,-2-1-3 16,1-4 6-16,-1 3 5 0,3-4-9 0,1-2 5 0,-1 3-8 0,3-4-12 16,0 0 10-16,2 0-4 0,-2-4 6 0,0 0-9 15,1 0 0-15,-1-2-2 0,0-1 2 0,2 1-6 16,-3-4 11-16,0 3-9 0,1-5 11 0,-8 1 2 0,1 4-6 15,2-5 8-15,-3 1-10 0,1 4-3 0,0-4 10 16,2 5-4 0,-4 0 7-16,-1-2-1 0,-3 0 0 0,0 0 2 0,-3 1-1 0,1-1 8 0,2 4-9 15,4 4-4-15,0 0-2 0,-2 0-2 0,-14-10 1 16,8 8 0-16,2 1-2 0,-1-1-15 0,3 2 14 16,0 2-6-16,2 0 8 15,-3 1-6-15,2 1 0 0,0 0 0 0,0 0-2 0,1 0-9 0,-2 0 22 0,1-1-12 16,0 1 14-16,1-1-9 0,0 1 2 0,1 1 5 15,1 0-4-15,-3-1-15 0,2 0 19 0,-1 2-9 16,0-1 14-16,2 2-1 0,0 1-6 0,-1-2 4 0,2 2-6 16,1 0-3-16,1 3 7 0,1 1-7 0,-1-3 8 15,1 2 5-15,-3-3-9 0,2 0 13 0,1-3-13 16,0 0 5-16,2-1 10 0,1-2-4 0,-3 0 6 16,0-1-4-16,4-1-4 0,1 2 7 0,-2-3-7 15,2 1-2-15,-3-3-2 0,-5-4-10 0,8 4 5 16,-1-3-1-16,-3-3 1 0,6 2 7 0,-11-6-5 0,0 4 3 15,1-2-6-15,6 2 5 0,-6 0-4 0,1-2 6 16,-2 0-4-16,-7-1-2 0,4 4 0 0,-3-2-15 0,-1 2 20 16,3 1-17-16,-2 0 19 0,0 2-9 0,-2 1-4 15,2 1 5-15,-1 1-5 0,0 2-3 0,0 0-7 16,0 0-2-16,3 4 0 0,-4-4 12 0,3 6-4 16,-2 0 16-16,-2-4-13 0,5 6 4 0,-3 1 0 15,0 0-5-15,2 3 5 0,1-2 0 0,2 2 3 16,-3-2 0-16,2-1 2 0,-1 0-3 0,1 2 2 0,2-3-2 15,1 3 3-15,0-4-1 16,0-2 1-16,2 4 2 0,0-4-3 0,2 0-2 0,-3-2 15 0,2-2-1 31,0 1 8-31,0 0-8 0,1-1 1 0,0 0-2 16,-1-4 3-16,2 0-7 0,-3-5 3 0,4 1-11 0,-2 2 9 16,0-3-1-16,3 0-4 0,-4-4 10 0,2 0-12 15,-4 0-5-15,-1 4 10 0,-3-1-13 0,1 3 13 16,-1-4-9-16,-1 1 2 0,3 0 7 0,-2 0-6 15,2 4-9-15,-6-2 7 0,1 1-7 0,0 2 9 16,2 2-2-16,-3 0-3 0,4 2 7 0,-5 0-5 0,2-1-5 16,-1 1 11-16,0 2-15 0,3-1 15 0,-4 1-8 15,1-1 2-15,1 2 6 0,0 2-5 0,1 0-5 16,1 2 8-16,-1-2-4 0,0 0 5 0,1-1-2 0,-3 0-5 16,5 0-17-16,-1-3 1 0,2 2-63 0,1-3-106 15,0 0-89-15</inkml:trace>
  <inkml:trace contextRef="#ctx0" brushRef="#br0" timeOffset="51808.32">21693 9119 315 0,'6'-6'44'0,"0"-2"-27"0,1 1-7 0,1-1-5 0,-1 3-16 0,1 0 15 0,2 5-13 0,-4-4 12 16,2 0-27-16,-1 1-16 0,0-1-2 0,0 0-7 15,1-1-10-15,-4 2 49 0,4-2-3 0,-2 1 17 16,-4 3-1-16,4-4-2 0,-6 0 3 0,2-2-2 15,-1 2-3-15,0 1 30 0,-1 4-4 0,4-8 17 0,-7 1 12 16,1 0-10-16,0 0 10 0,-2 1-11 0,2 0-14 16,-1-1 0-16,-2 2-20 0,2 0 16 0,-3 0-6 15,3 2-2-15,-5 0 10 0,2 0-11 0,1 1-2 16,0-2-1-16,-1 3-6 0,1 0 3 0,0 0-2 0,-1 1 5 16,1 0-1-16,0 0 0 0,-1 0-17 0,2 1 16 15,-3 2-5-15,0 0 11 0,1 0-4 0,-1 1-6 16,1-1 8-16,1 1-9 0,2-1-15 0,-2 1 16 15,2-1-15-15,1 1 18 0,0 4 1 0,1-1-11 16,1 2 11-16,0 0-11 0,0-1-4 0,2 3 6 16,1 0-10-16,-1 0 11 0,0-1 6 0,0 0-6 0,2 1 8 15,-2-2-10-15,2 0 0 0,-1 0 12 0,0-2-7 16,0 0 8-16,2-1-10 0,-1-2 17 0,-2-2 4 16,3 1 2-16,-2-3-12 0,0 0 12 0,0-5-9 15,0 1 12-15,-1 0-4 0,1-3-10 0,0 2 7 16,-1-10-10-16,1 4-10 0,-1-5 19 0,-1 6-8 0,0 0 12 15,0-5-19-15,-1 4 7 0,0-6-9 0,-3 1 8 16,2 0-21-16,-2 0 15 0,1 1-13 0,1 2 14 16,-1 3-5-16,1 2 10 0,-1 1 14 0,0 2-9 31,0 2 2-31,0 1-20 0,-1 2-12 0,-1 2 2 16,0 3 5-16,0 2-15 0,0 4 12 0,-2-2-16 0,1 3 1 15,1-1 21-15,-2 1-12 0,1 1 15 0,0-1 2 16,1 1-2-16,1 0 5 0,2 0-7 0,0-2-11 0,-1-1 23 15,1-1-9-15,1-2 15 0,1-3-11 0,1 0 13 16,-2-4 5-16,0 0 0 0,0 0-4 0,1 0 4 16,12-6-6-16,-7 0 5 0,1-2-12 0,1-4-8 15,0 3-3-15,0 0-2 0,0-3-19 0,0 2 13 16,-3-1-17-16,1-3 15 0,0 3-9 0,-2 1 12 16,0 2 4-16,0 2-3 0,-1 1-14 0,-2 3 10 15,-1 2-13-15,0 0 11 0,0 0-20 0,0 0 5 0,0 0 4 16,1 9-3-16,-2-5-4 0,1 4 29 0,0 0-9 15,0-1 15-15,0 5 8 0,-1-3-17 0,-1 0-47 16,2-1-1-16,-1-4-208 0</inkml:trace>
  <inkml:trace contextRef="#ctx0" brushRef="#br0" timeOffset="54394.56">18797 4024 309 0,'0'0'133'0,"0"0"-46"0,0 0-40 0,-2 0-18 0,1 0-30 0,0 0 12 15,0 0-32-15,0 0 36 0,0 0 17 0,1 0-9 16,0 0 9-16,0 0-14 0,0 1-13 0,5 9 10 15,3-6-15-15,-4 3 12 0,5 3-10 0,1 0-6 16,-3 4 10-16,3 1-12 0,-1 0-3 0,6 5 9 0,-2 0-7 16,3 0 9-16,0 7 0 0,-6-1 5 0,1 4 5 15,0 0-4-15,-4-2-8 0,0 2 11 0,0-3-7 16,-2 1 10-16,-2-1 0 0,-1 0-4 0,1-2 5 0,0-1-4 16,-1-6 3-16,3 1-12 0,-1-5-31 0,0-6 4 15,2 3-109-15</inkml:trace>
  <inkml:trace contextRef="#ctx0" brushRef="#br0" timeOffset="54807.52">18816 4075 703 0,'-3'-5'114'0,"-4"1"-84"16,-1 1 8-16,2 1-25 0,-2 0-15 0,1 2 7 0,3 0-10 0,-4 1 9 31,7 1-1-31,1-2-3 0,0 0 10 0,0 0-10 16,0 0-2-16,0 0 22 0,0 0-11 0,0 0 17 15,0 0-16-15,0 0-7 0,0 0 2 0,1 0-4 16,-1 0 2-16,17-10 7 0,-9 7-6 0,0-2 6 16,0 0 3-16,0-1-9 0,0-1 7 0,0 1-9 15,0-3-4-15,6 1 7 0,1 0-10 0,-5-3 10 0,8 3-2 16,-7 1-1-16,1-3 6 0,4 2-7 0,-5-2-2 16,-1 0 1-16,2 2-2 0,0 0 2 0,3-1 7 0,-3 2-11 15,1-2 11-15,-3 3-10 0,0-1 5 0,0-1 0 16,-1 2-11-16,-1 2 7 0,-1 0-4 0,0 4-14 15,-1 0 0-15,0 0-10 0,-1 7-11 0,-1-5-23 16,1 0-28-16,-2 1 3 0,0-1-58 0</inkml:trace>
  <inkml:trace contextRef="#ctx0" brushRef="#br0" timeOffset="55062.4">18945 4353 1245 0,'-13'-7'79'0,"4"-3"-33"0,1 0-20 0,6 1 6 0,1-1-15 16,1 4-24-16,0 0 5 0,5-2-14 0,-2 0-1 16,6-5-34-16,-2 0-2 0,1-2-10 0,5 6 3 0,0 4 16 15,-1 2-7-15,-4 0 7 0,2-2-7 0,0-1-37 16,-1 0 8-16,1 2-17 0,-1 3 32 0,0 1 31 15,-2-1-3-15,0 3 9 0,0-1-4 0,-2 0-57 16,1 1-14-16</inkml:trace>
  <inkml:trace contextRef="#ctx0" brushRef="#br0" timeOffset="55301.16">18953 4583 1242 0,'-7'-6'36'0,"3"0"2"0,3 1-26 16,2-2-21-16,3 2 9 0,4-1-17 0,-1-1-12 16,2 2-4-16,2-3-10 0,2 0 6 0,-1-1-6 15,2 0-9-15,0 0 10 0,0-1-11 0,0 3 2 0,0 0 4 16,-3 0-44-16,0 0 23 0,0-1-71 0,-2 0 28 15,0 2-4-15</inkml:trace>
  <inkml:trace contextRef="#ctx0" brushRef="#br0" timeOffset="55540.68">19243 4100 478 0,'-5'-6'20'0,"2"0"45"0,-4 0-59 0,8 3-99 15,2 1-45-15</inkml:trace>
  <inkml:trace contextRef="#ctx0" brushRef="#br0" timeOffset="103667.4">18950 4500 293 0,'-4'-1'95'0,"3"-1"-40"0,-5 1-48 0,4 0-3 0,2 1-7 0,0 0 16 16,0 0-20-16,0 0 18 0,0 0-5 0,0 0-15 16,0 0 6-16,0 0-15 0,0 0-16 0,0 0 34 15,0 0-12-15,0 0 18 0,0 0-6 0,0 0-1 0,1 0 2 16,0 0-3-16,0 0-10 0,0-1 21 0,0 1-8 15,1 0 14-15,-1-1 9 0,-1 1-15 0,1-1 13 16,0 1-17-16,2-1-4 0,0 0 11 0,-2 1-8 16,31-9 10-16,-32 9-4 0,0 0-6 0,0 0 8 15,0 0-9-15,1 0-8 0,0 0 12 0,0 0-8 0,0 0 14 16,0 0 10-16,2 0-15 0,-2 0 16 0,1 0-16 0,0 0 8 16,30-4 10-16,-28 1-14 0,2 0 14 0,0 1 2 15,0 0-3-15,1-2 14 0,-1 0-15 0,0 0-20 16,1-1 22-1,-1 1-22-15,3 1 24 0,-1 0-13 0,1 0 0 0,-2-1 2 0,1-1-3 0,-1 0-18 16,-1 1 12-16,2 0-8 0,0-1 10 0,4 2-4 16,-1-1-4-16,0 0 10 0,1-2-10 0,-3 1-6 0,3-2 16 15,1 0-13-15,2 0 16 0,2-1-12 0,-2 1 2 16,2-1 5-16,-4-3-4 0,2 0-8 0,6-1 11 16,-7 2-14-16,1 0 15 0,-2 3-3 0,-1-1-5 0,-1 0 12 31,3 3-12-31,-3-2 1 0,-5 2 1 0,2 2-9 15,-4 0 5-15,2 4 0 0,-4-1 1 0,0 0 7 16,-1-3-6-16,-1 3-4 0,0 0 9 0,0 0-1 16,0 0 6-16,0 0 5 0,0 0-5 0,0 0 8 0,0 0-7 15,0 0-8-15,0 0 14 0,0 0-19 0,0 0 19 16,0 0-12-16,0 0 0 0,0 0 5 0,0 0-4 16,0 0 3-16,0 0-8 0,0 0-3 0,0 0-1 15,0 0 1-15,0 0-6 0,0 0-3 0,0 0-7 0,0 0-43 16,0 0-26-16,0 0-45 0,0 0 10 0,0 0-98 31</inkml:trace>
  <inkml:trace contextRef="#ctx0" brushRef="#br0" timeOffset="104226.83">18924 4314 344 0,'-12'-16'52'0,"9"8"42"0,-2-2 14 0,5 7-61 0,0 2-33 0,1 3-19 16,5 2 5-16,-5-4-11 0,3 4 6 0,0-1 6 15,0-1-3-15,0 2 6 0,1-6 8 0,2 1-21 0,3 1 2 16,-1 0-14-16,-1-3-16 0,0-3 25 0,-1 3-12 15,1-6 19-15,-1 5 8 0,-1 0-5 16,2-4 14-16,0 0-15 0,0-1-3 0,1 0 8 0,2 2-13 16,-1 0 14-16,2-3 2 0,3-3-5 0,-2-3 5 15,2 2-14-15,0-1-78 0,2 0-78 32</inkml:trace>
  <inkml:trace contextRef="#ctx0" brushRef="#br0" timeOffset="109732.23">19554 4021 558 0,'-4'-8'80'0,"0"0"98"0,0 0 71 0,0 2-204 0,3 1-9 16,-3 1-18-16,2 2-3 0,2 2-6 0,0 0-8 16,0 0-4-16,0-1-4 0,0 0 1 0,0 0 5 15,0 0 0-15,1 0 5 0,0 0-5 0,0 0 1 16,0 0 2-16,1-1-8 0,-2 0 5 0,1 0 3 0,0 0 0 15,1 0 8-15,0 0-10 0,1 0-8 0,-2 1 14 32,31-22-9-32,-28 25 11 0,0 1 4 0,3 3-2 15,-2 3 11-15,1 2-10 0,4 1 0 0,-3 3-4 16,1 1-7-16,1 2 4 0,4 5 9 0,-3-1-16 0,2 0 14 16,-4 0-17-16,-2-1 0 0,3 2 14 0,-1-2-15 15,5-2 16-15,-3-2-5 0,0-5-1 0,0 2 11 16,1-1-10-16,0 0 11 0,0 0-14 0,1-4 1 15,-3-4-3-15,2-1 10 0,-4-4 14 0,-1 0 3 16,2 0 2-16,0-3 3 0,0-6-12 0,0 1-1 16,-3-2-3-16,1-4 0 0,-1 4-6 0,-1-7 1 0,-1 2-3 15,-2-2 0-15,-1 2 4 0,0 0-6 0,-1-4 4 16,-2 1-2-16,0-2-1 0,-2 2 1 0,1 0-4 0,-2-1-8 16,1-2 4-16,-3 1-2 0,-1 1 0 0,2 0-16 15,-3-1 2-15,6 0-4 0,-4 3 4 0,1-2-5 16,5 4 23-16,-5-1-5 0,5 0 10 0,-3 4-12 15,3-1-1-15,3 4 1 0,-1 0 0 0,0 1 3 16,2 6-4-16,-2-2-6 0,0 5 2 0,0-1-5 16,0 0-9-16,1 0 1 0,0 0-7 0,1 0-31 0,16 12-48 15,-10-7-45-15,0 3 3 0,0 3-91 32</inkml:trace>
  <inkml:trace contextRef="#ctx0" brushRef="#br0" timeOffset="110655.86">19972 4074 997 0,'-2'-9'160'0,"2"1"-103"0,-2 0 1 0,0-1-19 0,0 3-33 16,2 2-8-16,0 4-5 0,0 0 0 0,0 0-4 15,0 0-1-15,0-1-14 0,0 0 4 0,0 0-32 16,12-20 9-16,-10 16 13 0,1-2-4 0,-1 2 20 15,0-1 15-15,-1-1-8 0,1 0 10 0,-4 1 2 16,2-1 1-16,-1-1 4 0,-1 0-5 0,0 0-7 0,-2 0 32 16,1 0-8-16,-1 0 19 0,-1 0 2 0,1-3-22 15,-1 5 10-15,-1-2-16 0,0 1-2 0,-1 1 2 16,2-3-13-16,1 5 10 0,1-2 0 0,1 6-5 16,-3 0 7-16,3-1-12 0,2 1-11 0,0 0 11 0,0 0-12 15,-7 11 12-15,6-5 10 0,1 0-10 0,0 2 11 16,1 1-14-16,1 1-2 0,2 4 13 0,-1-2-7 15,3 1 11-15,1 0-4 0,-1-2-6 0,0 0 5 16,3 0-6-16,-1 0 0 0,1 0 9 0,2-1-10 16,-2-2 10-16,1 0-2 0,0-3 0 0,1 1 7 15,0-1-7-15,-3-2 6 0,1 2-4 0,-1-3-1 0,0-2 1 16,1-2 3-16,-3-5-3 0,2 2 5 0,1-4-5 16,0 0-7-16,0 0 7 0,-2-2-14 0,1 1 11 0,-5-1 1 15,1-2-12-15,-3-1 11 0,-2 0-12 0,-1-1 7 16,2 2-3-16,0-2 1 0,2 1-3 0,-4 4 2 15,-3-6-4-15,0 6 7 0,3 0-5 16,-2 2 6 0,3 5-3-16,1 0-4 0,0 3 2 0,0 0 2 0,0 0-4 0,0 0 3 0,0 1-4 0,0 0-1 15,-3 16 10-15,2-13-5 0,5 4 6 0,1 0-4 16,3-5 1-16,3 2 1 0,1-2-2 0,-3 0-11 0,-1 1 17 16,2-1-12-16,0-1 14 0,3 0-6 0,-7-3-5 31,-2 1 6-31,0-5-6 0,-1 0 4 0,4 1-5 15,-3 0 1-15,-4-2-2 0,6 1 9 0,0 1-4 0,-4-1 5 16,4-3-3-16,-5-2 14 0,0-2-20 0,0-4 2 16,2 5-9-16,0-5 7 0,1 4 1 0,3 6-1 15,0 1-1-15,1 5-17 0,0-1 23 0,0-1-15 16,3 1 17-16,-1 2-8 0,4 5-3 0,-3 2 10 16,0 2-8-16,1 0-6 0,1-1 15 0,0 2-4 15,0-2 10-15,1-1-6 0,-3 0-2 0,1 0-4 0,-1 1 1 16,0-5-7-16,-1-4-15 0,-2 0-1 0,0-7-2 15,-1 1 25-15,-2 1 3 0,0-2 16 0,-2-2-13 0,2-5-6 16,-1 1 10-16,-4-6-6 0,2 0 10 0,-3 1 1 16,-1-5-13-16,-1 0 4 0,-1-3-5 0,0-1 0 15,-1-1 8-15,1-3-12 0,-4 0 9 0,-1-1 0 16,1-2-6-16,-1 0 13 0,1 4-12 0,2-2 7 16,1 8-7-16,2 6 1 0,-1 2 0 0,2 10 28 15,2 6-8-15,0 0 2 0,0 0-7 0,0 0-16 0,-3 3-6 16,3 8 5-16,2 0-3 0,-2 2 5 0,1 3 1 15,0 1-3-15,1 1 1 0,3 2-4 0,-1-2 4 16,1 0 2-16,0-2 2 0,2-2-2 0,0-1 1 16,2-1-3-16,-1 1 3 0,0-1 3 0,0 1-9 0,1 0 6 15,-3 2-6-15,4-1 3 0,-3-1 2 0,-1 1-6 16,2-2 3-16,-6 0-13 0,4 0 22 16,-2 0-3-16,1-2 9 0,0 0-11 0,3-2 7 0,-2 0-2 15,1-3 3-15,-1-1-15 0,-4-2-45 0,4-1-38 16,-5-1 4-16,2-3-68 0,2-2-96 31</inkml:trace>
  <inkml:trace contextRef="#ctx0" brushRef="#br0" timeOffset="110830.66">20425 3652 1367 0,'-5'-7'80'0,"2"-2"23"0,0 3-26 0,3-1-37 0,2-1-16 0,2-1 0 0,3-3-22 15,2-4-4-15,2-3-12 0,3-3-4 0,2-2-71 0,6-2-109 16,-2-6-58-16,1-3-19 0,4 0-179 47</inkml:trace>
  <inkml:trace contextRef="#ctx0" brushRef="#br0" timeOffset="111260.19">20843 3300 996 0,'0'0'162'0,"0"0"-88"0,0 0-1 0,0 0 4 0,0 0-17 16,0 0-36-16,0 0-1 0,0 0-11 0,0 0-9 15,0 0 22-15,1 0-8 0,9-5 11 0,-4-5-23 16,-1 0 2-16,0-1-7 0,2-2 2 0,2 0-22 16,-1-3 13-16,2 0-5 0,0-2 9 0,2 4 3 15,-2 1-8-15,2 3 1 0,-3 4-3 0,-1 2 1 16,3 2 1-16,-3 3 5 0,-1 2-4 0,-2 3 0 15,-1 3 7-15,0 2 0 0,1 3 4 0,3 4 3 16,-7 1-6-16,3 2-5 0,-1 0 2 0,-6-1 7 0,0 1-3 16,1-1 11-16,-4 2-13 0,1-1-14 0,4-1 24 15,-2-5-18-15,-2-4 21 0,5-2-4 0,-1-5-2 0,-1-1 17 32,3-1-11-32,1-5 19 0,1-1-12 0,0-4-1 15,5-6-3-15,-1-3-5 0,1-2-11 0,5-3-5 16,1 7 0-16,-4 0-1 0,6 5-2 0,-3 4 1 15,-2-1 0-15,4 7 5 0,-9 2-13 0,3 4 9 16,-5 6-10-16,-3 1 6 0,3 5 11 0,-5-1 1 0,-5 3 4 16,5 2-3-16,-7-3-1 0,1 5-1 0,3-5 2 15,-4 3-10-15,0-6 16 0,-1 0-14 0,-5-4 17 16,5 0-3-16,-4-1 1 0,1-5 2 0,-2 1-5 0,0-3-23 16,2-2-97-16,-2 2-60 0,2-3-10 0,-5 1-151 31</inkml:trace>
  <inkml:trace contextRef="#ctx0" brushRef="#br0" timeOffset="113338.27">19103 5453 610 0,'-4'-8'86'0,"-2"4"97"0,0 1 86 0,-1 0-248 0,1 1-20 0,1 1-1 0,-2 1-4 0,1-1 4 0,2-1 9 15,-2-1-16-15,0-3 1 0,2 2-11 0,-2-1-16 16,2 0 30-16,-3 0-6 0,0 0 13 0,0 1 1 16,-2-1-7-16,0-2 2 0,0 2-5 0,1 0-4 15,0 2 28-15,2 1-12 0,0 1 19 0,1 1 1 16,-1 3-15-16,1 0 10 0,-1 3-16 0,0-1-6 16,-2 4 13-16,-2-1-13 0,5 3 14 0,1 0-1 0,0 3-6 15,9 1 9-15,-5 1-11 0,2 1-5 0,4-1 6 16,-5 1-8-16,3 1 9 0,7 3-5 0,-2 2 6 15,0-1 2-15,4-1-2 0,-3-2-10 0,-1-2 7 16,0 0-10-16,3-1 9 0,-3-4 8 0,1-3 0 0,0-1 17 16,-1-3-14-16,0-2-2 0,0-3 14 0,1-3-11 15,-1-4 15-15,2 0-1 0,0-3-14 0,-1-5 3 16,1 1-8-16,-1-6 0 0,-2-2-7 0,0 0-7 16,0-3 2-16,-3 0 1 0,0 0-2 0,0-2 3 15,-4-1-6-15,-1 0-8 0,0 0 12 0,-3 4-6 16,-1-4 7-16,-1 2 4 0,0 1-3 0,-4 2 5 15,1-1-5-15,-2 4 9 0,2 1-6 0,-2-1-2 0,-2 3 0 16,1-5 9-16,-1 4 2 0,0-1 7 0,1 5-8 16,-1-1-8-16,0-1 9 0,0 2-9 0,1-2 10 15,2 5-1-15,1 0-9 0,3 2 9 0,-1 2-10 0,0-3 6 16,4 6-4-16,2 4 5 0,0 0-5 0,0 0-2 16,0 0-13-16,0 0-2 0,1-1-1 0,5 5 0 15,2 1 11-15,0 2-10 0,2 2 12 0,3 3 1 16,0 6-2-16,3 0 7 0,3 1-7 0,0 2 4 15,-3 0-3-15,1 3 1 0,-1 4-1 0,-1-4 0 16,-1 1 2-16,1-1-2 0,-1 1 0 0,2-2-14 16,0-1 22-16,0-2-11 0,-2-1 15 0,-5-2-11 15,2-2 3-15,-3-1 2 0,0-3-1 0,2 1 2 0,-2-5-5 16,-1 1 2-16,3-5-2 0,-4-3 8 0,2 1-6 16,1-4 0-16,-2-2-4 0,2-1-19 0,-4-3 16 15,1-1-15-15,1-4 16 0,-5-2-15 0,0-1 2 0,2-3 1 16,-2 2-1-16,3 1 3 0,-1 1 1 0,0 4-2 15,-2 2 1-15,1 2 4 0,0 5-7 0,-3 3 7 16,0 0-8-16,0 0 6 0,12 8 12 0,-6 0-5 16,1 2 7-16,1 1 0 0,-5 1-6 0,2 1 9 15,-1-1-10-15,1-1 0 0,-1 0 9 0,1-2-4 32,-1-1 7-32,0 0-6 0,0-3 2 0,-1 0-1 0,-2-3 1 15,-1-2 3-15,0 0 10 0,0 0 3 0,0 0 1 16,1 0-10-16,8-13 2 0,-7 5-9 0,-2-3 6 15,1-3-22-15,1 0 11 0,-2-3-11 0,-2 0 11 0,0-2-7 16,-1-1-5-16,-2-1 6 0,1 0-6 0,-4 0 10 16,1 0 0-16,1-1-1 0,-1 3-1 0,3 4-1 15,-1 4 7-15,2 3 2 0,0 3 0 0,0 2-11 16,0 3 3-16,-2 1-9 0,1 3 7 0,0 0-4 16,1 7 1-16,0 0 5 0,0 3-5 0,0 1 4 15,-2-2 9-15,2 3-2 0,-4-4 4 0,1-1-3 16,4 1-3-16,-5-3 1 0,6 1-2 0,-1-2-5 0,-2-2-4 15,1-1-10-15,0-2 4 0,0 1-17 0,3-1-23 16,1 0-3-16,-1-3-10 0,0 0-25 0,0 0 38 16,0 0-7-16,0 0 20 0,0 0 25 0,0 0 11 15,0 0 9-15,0 0-6 0,1 0-7 0,0 0 17 0,1 0-12 16,-1 0 16-16,17 2 2 0,-12-2 3 0,-1-2 16 16,-1-2-11-16,0 0 0 0,0-1 11 0,3-1-13 15,-1-1 14-15,0-2-3 0,-1-1-9 0,1-1 7 16,-1 0-10-16,1-1-11 0,2-2 9 0,-1-2-11 15,-2-1 10-15,0 0-6 0,-2-2-3 0,1 1 10 16,-3 1-9-16,-1 0-18 0,0 2 23 0,-1 1-16 0,-4-2 20 16,2 1-12-16,-2-2 5 0,1 3-1 0,-3 0 2 15,2 2-1-15,-1 2 3 0,2 3-6 0,2 2 5 0,-4 2 2 16,3 2-7-16,-2 1 10 0,5 2-12 0,0 0-8 16,2 3 3-16,1 2-8 0,-2 3 8 0,5 1-3 15,1 0 9-15,2 3-2 0,2 1 3 0,-1-1-15 16,1 2 12-16,1-3-8 0,0 1 10 0,0 0-1 15,1 2 1-15,-3 2 7 0,1-1-8 0,-3 3-12 16,-1-4 12-16,1 3-3 0,-4 1 8 0,2-4 0 16,0 2-9-16,-5-2 2 0,2 1-3 0,-2 0 6 15,-1-2 1-15,0-1-6 0,-1-3 4 0,-2 0 12 0,0-4-4 16,1-1 13-16,2-6-10 0,0 0 20 0,0 0 1 16,0 0-4-16,-10-9 0 0,9 0-22 0,0-5-5 15,-2-2-4-15,2-3 0 0,-1-2-6 0,1-3 0 0,1-2 5 16,0-1-3-16,1-1 3 0,1 2 0 0,3-3-6 15,-3 3 5-15,1 6 2 0,1-1-1 0,0 9-1 16,-1-1-1-16,1 0 2 0,0 5-10 0,-4 0 5 16,2 3-7-16,0 1-2 0,-1 1 11 0,0 0-7 15,2 1 9-15,-2 1 2 0,-1 1-1 0,0 0 3 16,0 0-4-16,0 0-6 0,0 0 15 0,0 0-5 0,0 0 9 16,0 0-4-16,0 0-2 0,0-1 2 0,0 0-2 15,-1 0 3-15,1 0 3 0,-1 0-5 0,-1 0 5 0,1 0-4 16,0 0-5-16,0 0 7 0,0 1-9 0,0 0-12 15,0 0 18-15,1 0-16 0,-2 0 18 0,1 0-14 16,0 0 7-16,0 0 1 0,0 0 0 0,0 0-18 16,0 0 20-16,1 0-2 0,-1 0 9 0,-1 0-12 15,1 0 0-15,0 1-7 0,0 0 7 0,0 0 10 16,0 0-13-16,1 0 4 0,0 0-6 0,0 0 17 0,0 0-11 16,0 0 9-16,0 0-12 0,0 0 0 0,0 1 6 15,0-1 5-15,0 0 1 0,0 0-3 0,0 0-1 16,0 0-5-16,0 0 7 0,0 0 11 0,0 0-14 15,0 0 4-15,0 0-7 0,0 0 12 0,0 0-3 16,0 0 3-16,0 0-4 0,0 0-12 0,0-1 16 0,0 0-8 31,0 0 11-31,0 0-12 0,0 0-4 0,0 0 1 0,0 0-2 16,0 0-4-16,0 0 8 0,0 0-1 0,0 0 5 0,0 0-6 0,0 0 3 0,0 0-5 16,0 0 4-16,0 0-5 0,0 0 6 0,0 0-4 15,0-1 6-15,1 0-5 0,0 0 1 0,0 0 5 0,-1 0-4 16,0 0-2-16,0 0 0 0,0 0-1 0,0 0 1 15,0 0 3-15,0 0-7 0,0 0 1 16,0 0-4-16,0 0 1 16,0 0 10-16,0 0-8 0,0 0 8 0,0 0-1 15,0 1-3-15,0 0 6 0,0 0-6 0,0 0 12 16,0 0-11-16,0 0 4 0,0 0-6 0,0 0 0 16,0 0-4-16,0 0 2 0,0 0-2 0,0 0 6 15,0 0-6-15,0 0 4 0,2 7-6 0,1 2 9 16,0-2-2-16,2 2 2 0,0 5-3 0,0-3-12 15,2 2 14-15,2 1-9 0,-4-4 12 0,3 1-5 16,-2-2 2-16,2 0 2 0,2 0 2 0,1-2 3 0,0-2-29 16,-2-4-13-16,1-2-6 0,2-4-30 0,-1-5-63 15,-2-1-50-15,5-2-11 0,0-4-177 32</inkml:trace>
  <inkml:trace contextRef="#ctx0" brushRef="#br0" timeOffset="114228.31">19991 4681 435 0,'-2'-12'453'0,"1"3"-180"0,1 9-236 0,0 0-3 0,0-1-29 0,-6-10 0 0,5 7-13 15,1-3 9-15,0 4-2 0,0 2-1 0,0-3 4 16,0 4-3-16,0 0-8 0,0 0 8 0,0 0-4 15,0 0 6-15,0 0 1 0,0 0-6 0,0 0 4 16,0 0-4-16,0 0 7 0,0 0 7 0,0 0-5 0,0 0 7 16,0 0 7-16,0 0-12 0,8 8 7 0,-5 0-12 15,0 2-9-15,2-3 14 0,1 3-7 0,-3 4 10 0,2-1 0 16,0 6-4-16,2-2 4 0,-1 3-4 0,4 0-4 16,-2 0 7-16,1 1 0 0,-1-2 3 0,-2 0 2 15,0 2-13-15,-4-1 5 0,-1-1-6 0,4-1-1 16,-3-2 10-16,-1-1-7 0,2-2 10 0,-3 0 0 15,-1-5-5-15,0 1 13 0,-1-4-11 0,-2-3-2 16,4-2 19-16,0 0-11 0,0 1 15 0,0 0-1 16,0 0-2-16,0-1 6 0,-6-1-6 0,2-7-14 15,0-1 5-15,1-1-6 0,-2 0 7 0,4-2-13 16,-4-1-4-16,0 0 2 0,2-2-1 0,0 1 9 0,-3-4-11 16,4 2-4-16,-4 0-1 0,0-1 6 0,2 1-1 15,-2 1 5-15,-1-3-6 0,0-1 8 0,2 1-11 16,-3 0 2-16,3-2-5 0,2 0 6 0,-3 1-3 15,1 3 3-15,2 4-2 0,0 1 9 16,1 2-12-16,0-1 0 0,1 0-6 0,0 3 4 0,1 2 4 0,0 0 4 16,3 2-1-16,0 1-2 0,-1 2 2 0,2 0-6 15,1 0 6-15,2 2-5 0,0-3 0 0,2 4 3 16,-1 2-3-16,-1-2-9 0,2 6 20 0,0-2-12 16,3 4 14-16,0 2-13 0,-2-1 6 0,2 3 6 0,-2-2-2 15,7 2-6-15,-3 0 2 0,-3-1 1 0,3 1 1 31,-4-3 1-31,-1-1-3 0,-1 0 3 0,1-1-1 0,1 0 5 16,-4-3-3-16,-2-1-4 0,0-1 3 0,-2-3 7 16,4 1-11-16,-6-3-2 0,0 0-8 0,0 0-26 15,0 0-9-15,0 0-34 0,9-8 13 0,-14 0-73 16,1 0-78-16,-3-1-15 31</inkml:trace>
  <inkml:trace contextRef="#ctx0" brushRef="#br0" timeOffset="114371.13">20024 4841 461 0,'-2'4'118'0,"-2"0"-17"0,1 1-8 0,2-2 1 0,0 1-37 0,1-4-8 0,0 0-9 15,0 0 6-15,7 2-8 0,-1-5-16 0,2-2-2 16,-1-2-6-16,3-1-21 0,1 1-41 0,-2-4-42 16,2 1 3-16,-3-2-108 31</inkml:trace>
  <inkml:trace contextRef="#ctx0" brushRef="#br0" timeOffset="114895.98">20344 4402 785 0,'0'-3'24'16,"0"3"-15"-16,0 0 2 0,0 0-8 0,0 0-14 0,0 0 10 16,-1 0-14-16,1 0 15 0,-1 0 4 15,-1 0-4-15,1 0 12 0,0 0-14 0,0 0-13 0,0 0 18 0,-1 0-10 16,2 0 15-16,-2 0 1 0,0 0 15 0,0 1 9 16,0 0-3-16,0 0 1 0,-21 17-2 0,20-11-10 15,3 3 8-15,1 0-7 0,-1 1-8 0,0 2 5 16,3 1-10-16,-3 2-18 0,3-1 17 0,-1 1-9 15,0-2 13-15,-1-1-14 0,2 2 8 0,2 0-3 0,-2-4 4 16,2-1-14-16,-1-4 21 16,0 0-9-16,0-1 15 0,0-1-2 0,-2-3 3 0,2 0 9 0,-1-2-5 0,-1-1 4 15,1-1-6-15,1-3-10 0,-2-2 6 0,2 0-8 16,-2-2-7-16,0 2 3 0,0 0-5 0,1-1-13 16,-3 0 11-16,1 1-8 0,-1 4 10 0,0 2-4 15,0 2-13-15,0 0 7 0,0 0-10 0,0 0-1 16,1 7 23-16,0 0-11 0,-1-1 16 0,2 2-6 15,2 2-2-15,-3 2 8 0,4-2-7 0,-3 2-4 16,0-1 11-16,-1-4-15 0,1 5 14 0,2-2-3 0,-2 0 3 16,3 1 7-16,-2 1-7 0,0-3-14 0,0-4 17 15,-2 1-10-15,-1-6 13 0,0 0-5 0,0 0 7 16,1 0 5-16,0 0-3 0,0 0-13 0,15-8-4 0,-11 1-17 16,-1-2 6-16,1 0-27 0,1-1-37 0,-3-2-13 15,3 1-12-15,-1-3-54 0,-1-4-50 31</inkml:trace>
  <inkml:trace contextRef="#ctx0" brushRef="#br0" timeOffset="115325.18">20345 4449 845 0,'0'-3'98'0,"-1"0"-29"0,0-1-15 0,1 1 1 0,0 0-33 0,0 3-21 0,0 0 8 16,0 0-12-16,0 0-13 0,0 0 19 0,1 1-18 15,0 0 20-15,13 18-10 0,-13-12 4 0,2-1 4 0,-2 2-3 16,2 2-1-16,0 0 6 0,3 2-9 0,-2 0 9 16,0 3 4-16,1 0 8 0,0 1 8 0,-1 0-7 15,1 3-11-15,1 4 8 0,-1 0-14 0,0 5 13 0,1-2 0 16,-4 2-13-16,3 1 17 0,-3-4-18 0,1 1 2 15,2-3 13-15,-2-2-34 0,1 0 18 0,0-4-99 16,0-1-34-16,-1-4-40 0,0-6-1 0,0-3-136 31</inkml:trace>
  <inkml:trace contextRef="#ctx0" brushRef="#br0" timeOffset="115627.64">20548 4214 1304 0,'-6'-3'48'16,"4"-3"17"-16,2 6-49 0,0 0-15 0,0 0-4 0,0 0-2 0,0 0 2 15,0 1-4-15,0 7 6 0,5-3-8 0,2 0-6 16,1-1 14-16,-1 2-16 0,-3-3 16 0,2 1-1 15,-1-1-8-15,3 3 11 0,3 6-12 0,1-2 3 16,-1 3 21-16,0 1 3 0,0 0 7 0,-3-1 0 16,1 4-9-16,1 0 1 0,1 2-4 0,-1 3-9 0,1 3 12 15,-7 2-6 1,1-1 8-16,2 1-13 0,-3-2 8 0,1-2-7 0,-2-3 7 0,1 0-12 0,-3-3-77 16,2 0-53-16,0-5-8 0,-2-2-156 31</inkml:trace>
  <inkml:trace contextRef="#ctx0" brushRef="#br0" timeOffset="116185.01">20524 4270 1145 0,'0'-7'46'15,"-3"0"-2"-15,-1 4-19 0,4 3 15 0,0 0-29 16,0 0-8-16,0-1-6 0,0 1 0 0,0 0-15 16,0 0 20-16,0 0-3 0,4-7 9 0,-1 6-6 15,2 1-1-15,1-2-1 0,-1-3 1 0,-2 0-3 0,-3 3 6 16,1-5-7-16,3 2 7 0,0 2-2 0,1-5 19 16,3 4-1-16,-5-2 4 0,0 0-15 0,7 1-9 15,-4 0 5-15,1-3-5 0,1 1 1 0,1-1-2 0,1 0-1 31,-1 5-1-31,7 4-15 0,-4 5 16 0,1 0-18 16,-2 1 20-16,-3-1-3 0,-1 2-10 0,2 4 12 16,-2 3-13-16,-2-1 14 0,1 5-1 0,-5-3 3 15,2 1-2-15,-2 1 8 0,-1-5-5 0,0 0 3 0,-4-1-2 16,2-1 3-16,0-2 16 0,1 0-8 0,-3-4 11 16,2-2-2-16,2-3 8 0,0 0 11 0,0 0-3 0,0 0 12 15,0 0-32-15,1-11-3 0,4 1-7 0,0 0-4 16,1-4-5-16,1 1 4 0,4 3-4 0,2 2 1 15,-4 4-7-15,0 4-7 0,-2 0 1 0,1 3-2 16,-3 4 7-16,3 3 4 0,-2 2-3 0,1 2-3 16,0 3 7-16,-2-1-3 0,-1 3 5 15,-1 1 5-15,-2 0-5 0,-1 2 5 0,-3-1-5 0,1-1 2 16,-4-2-3-16,0 1-3 0,1-4 2 0,-2-1 12 0,1-1 8 16,0-6 9-16,1 0-3 0,-2-3 9 0,1-1-14 15,2 0-1-15,-3-2-1 0,2-2 14 0,1-3-9 16,0-1-10-16,2-4-3 0,0 1-47 0,2 0-75 15,0-3-37-15,1 2-12 0,3 0-92 0,1-2-162 32</inkml:trace>
  <inkml:trace contextRef="#ctx0" brushRef="#br0" timeOffset="121090.86">21206 4498 318 0,'0'-5'49'0,"0"0"7"0,-1 0 31 0,-3 1-64 0,1 1 7 0,-2 1-13 0,3 2-13 0,2 0 5 16,0 0 0-16,0 0-8 0,0 0 8 0,0 0-10 15,-1 0-12-15,0 0 20 0,1 0-14 0,-2 0 17 0,1-1 4 16,0 0 16-16,0 0 10 0,0 0-5 0,0 0-24 16,0 0 22-16,-2 0-20 0,-27-27 21 0,23 24-20 15,-3 0 3-15,2-1 1 0,4 3-1 0,0-1-21 16,0 1 6-16,-6 1-7 0,3 1 8 0,1 0-1 15,6 0-7-15,0 0 3 0,0 0-6 0,0 1-3 16,-5 14 16-16,5-9-10 0,0 3 11 0,0 1-8 0,0 2 3 16,0 1 8-16,-3 0-6 0,3 2-9 0,4 5 13 15,0-2-13-15,1 0 12 0,-2 0-2 0,1-2 0 16,-2 5 10-16,4 2-11 0,1 2-13 0,1-4 22 0,2-3-16 16,-1 1 19-16,0-4-10 0,4 4-2 0,-2 0 9 15,1-4-6-15,1 1-2 0,-3-4 12 0,1-2-11 16,-1-2 13-16,-1-3-3 0,0-2 3 0,1-2 1 15,0-2-1-15,2 0-6 0,0-4 7 0,0-1-6 16,0-2 7-16,1-2 4 0,-4-3-20 0,0 0 8 16,1-1-14-16,-3-1-9 0,2 0 10 0,-2-3-8 0,-1 1 9 15,1-3 7-15,-2-1-8 0,0 0 7 0,2 1-10 16,1-2-9-16,-5 0 16 0,0 2-6 0,-3-1 9 0,-1 0-3 16,0 1-4-16,1 3 1 0,-4 1-1 0,-3 3-9 15,2 2 12-15,1 1-16 0,0 2 15 0,2 1 8 16,-4 3 4-16,-1 2 17 0,2 2-15 0,-2 0-10 15,1 2 4-15,2 0-14 0,-1 1 12 0,2 3 3 16,-2-1-13-16,2 1 10 0,-1 1-12 0,1-1-2 16,2 2 11-16,0-1-11 0,1 2 13 0,1-1 6 15,-1 2-10-15,3 1 18 0,-1 0-19 0,2 3 1 16,2-2 2-16,-4 0-8 0,5 1 8 0,-4-3 8 0,4 3-13 16,0 1 10-16,-3 0-13 0,3-1 3 0,-2-4 7 15,2 1 0-15,-3-1 6 0,2 0 1 0,2 3-5 16,-4-2-5-16,4-5 3 0,-2 4-7 0,-3-9 12 0,1 1-3 15,-2 2 8-15,3-6 8 0,-1 4-15 0,1-4 7 16,-2-1-10-16,3 0 3 0,1-3-5 16,-4 1-3-16,-3-2 1 0,2 0 4 0,0-4-6 0,1 5 10 15,8-1-10-15,-10-3 6 0,2 4-5 0,-2-5-6 16,1-1 5-16,4 4 7 0,2-2-7 0,-6-1 7 0,-2 2-9 16,6 0-9-16,-5 0 18 0,1 0-13 0,2-1 15 15,-3 1-5-15,1 2-4 0,4 0 5 0,-3 1-7 0,-3 1-7 16,0 0 12-16,-1 3-7 0,-1-2 7 0,-1 1-6 15,0 1 3-15,1 0 2 0,2 3-1 0,0 0-8 16,0 0 8-16,0 0-1 0,0-1 4 0,0 0-2 16,0 0-2-16,0 1 0 0,0 0-1 0,0-1-2 15,0 1 0-15,0 0-2 0,0 0 3 0,0 0 4 16,-1 0-5-16,-1 0 4 0,1 0-4 0,1 0 2 16,0 0 4-16,0 1-7 0,0 0 5 0,0 0 1 0,0 0 1 15,0 0 6-15,0 0-6 0,0 0-1 0,0 0-2 31,0 0 0-31,0 0-2 0,0 1 0 0,12 24 4 0,-10-23-2 16,4 2 1-16,-2 2-6 0,-2-1 4 0,4 2 5 16,-2 0-2-16,0 0-1 0,3-1 0 0,-4 1-5 15,3 1 4-15,-1-1-14 0,0 2 20 0,3 0-8 16,0 1 13-16,0-2-3 0,-3-1-11 0,-1 2 6 16,3 0-7-16,-1 3 0 0,1-5 15 0,-3 0-16 0,0-4 15 15,0 1-9-15,0 3 0 0,-1 0 7 0,0 1-8 16,0-1 0-16,1-3 8 0,0 1 2 0,-2 1 1 0,0-3-7 15,2 2 6-15,-3-2-8 0,2-1 8 0,0 2-14 16,-2-2-12-16,1-1-24 0,1 2 9 0,-2-2-48 16,2 0-72-16,-3-2-14 0,0 0-27 0,0 0-84 31</inkml:trace>
  <inkml:trace contextRef="#ctx0" brushRef="#br0" timeOffset="122174.93">21469 4527 450 0,'0'0'73'0,"0"0"-18"0,0 0-12 0,0 0 16 0,0 0-33 15,-1 0-5-15,-1 0 3 0,1 0-5 0,0 0-13 0,0 0 26 16,0-1-25-16,0 0 25 0,1-1-21 0,0 1-6 16,0 0 13-16,0 0-15 0,0 0-12 0,0-1 18 15,0-26-15-15,2 21 17 0,1 1-12 0,0 0 4 16,1-1 4-16,0 0-2 0,-4-1-11 0,1 0 10 0,2 0-8 15,1 1 10-15,-2 0-2 0,4 2-4 0,-4-1 7 16,-2 1-7-16,7 2-14 0,-2-1 23 0,-1 0-19 16,5 3 21-16,-2-1-19 0,-4 1 7 0,3 1 1 15,1 0 0-15,-4 2-13 0,4 1 17 0,2 2-12 16,-3 1 15-16,1 0 9 0,-2 1 1 0,0 2 13 0,2 3-14 16,-5 0-10-16,4 1 10 0,-2 2-7 0,0-1 9 15,1-1-1-15,-1 1-8 0,-2 0 8 0,1 2-8 16,1-3 0-16,-3 0 9 0,0-2-14 0,0-1 13 15,-1 2-8-15,0-2-3 0,1 0 12 0,-1-4-12 0,-1-3-8 16,2-1 19-16,2 1-10 0,0-2 17 0,3 0 1 16,-5-2-3-16,3-1 5 0,0-4-7 0,3 2-11 15,1 0 5-15,-2-4-15 0,4 3 12 0,-4-6-1 16,2 1-5-16,0 3 11 0,0-2-14 0,-2 0-6 16,-1 0 7-16,-1-1-4 0,-1 1 5 0,2 1-9 0,-2-3 5 15,-1 3 0-15,0-1 1 0,-1-1 0 0,1 1-1 31,-2-1-3-31,0 1 1 0,0-1 6 0,-2 0-4 16,0 1 8-16,1-1-9 0,-4 2-3 0,3 1 2 0,-2 0 0 16,0 1 4-16,3 2 16 0,-4 0-15 0,3 0 12 15,1 2-12-15,1 2 5 0,0 0 10 0,0 0-19 16,-1 0 15-16,-1 0-10 0,1 0-2 0,0 0 12 16,-9 10-14-16,12-4-10 0,0 1 18 0,1 1-15 15,2 0 18-15,0 3-8 0,1 0 5 0,-1 0 3 0,0 1-2 16,1-1 0-16,0-2-7 0,1 1 8 0,-1-3-7 15,1 1 4-15,0-2 1 0,-2-2-1 0,2 1 2 16,-3-4-7-16,1-1 23 0,1 0-11 0,-3-1 17 16,6-4 6-16,-9 7 8 0,10-13-55 0,-9 3 14 15,1-2 5-15,1 2-6 0,-1-4 6 0,-1 1-13 16,-1 0-4-16,0-2 2 0,-3-2-2 0,2 2 5 16,1-2-1-16,0 1-3 0,0 2 2 0,0-2 0 15,-1 4 5-15,1 1-2 0,2 0 1 0,-2 4-16 0,3 1 5 16,-3 4-11-16,0 0 8 0,0 0-6 0,0 0 1 15,12 4 12-15,-8-1-10 0,4 4 12 0,0 0-6 16,-4 0-1-16,6 2 0 0,-4-1 17 0,-1 1-7 16,1 0 6-16,-3-1-8 0,-3 1-6 0,2-2 15 0,1 2-4 15,-3-1 8-15,3 0-5 0,-3-2 4 0,1-3-6 16,-1-3 3-16,0 0-11 0,0 0 29 0,0 0-3 16,0 0 11-16,0 0-13 0,-4-14-2 0,1 5-2 15,3-2 0-15,-1-1-11 0,1-1 4 0,-1-2-4 16,-2-1 6-16,2 0 3 0,-2-5-9 0,3 3 3 0,0-2-7 15,3 5-22-15,1 3 19 0,-2-1-16 0,6 6 17 16,-5 0-14-16,0 7-6 0,0 1 1 0,-3 5-5 0,5 0-6 16,-1 2 26-16,2 5-3 0,1-2 11 0,1 3 5 15,0-1-3-15,0-2 3 0,0 2-5 0,-5-2-17 16,2 0 24-16,-1-1-9 0,3-2 15 0,0 0-12 16,-2-1 3-16,0-2 3 0,-3-3 1 0,2 0 11 15,-2-2 4-15,0 0 2 0,2-1 0 0,-2-2 6 16,-1-1-11-16,0-2-5 0,0 0-1 0,2 0-12 15,-3-1-34-15,3 1-31 0,-2-3-2 0,-1-3-94 0,0-1-214 32</inkml:trace>
  <inkml:trace contextRef="#ctx0" brushRef="#br0" timeOffset="122827.25">22241 4038 159 0,'-3'-3'25'0,"3"3"69"0,0 0 7 0,0 0 1 0,0 0-1 0,0 0-13 0,0-1-12 16,0 1 4-16,0-1-22 0,0 0-20 0,0 0 6 16,0 0-12-16,0 0-17 0,0 0 9 0,0 0-11 15,0 0 12-15,0 0-14 0,0-1-8 0,0 0 6 16,0 0-7-16,0 0-2 0,0 0 2 0,0 0-9 15,0 0 9-15,-1 0 7 0,0 0-6 0,0 0 8 0,0 0-10 16,0 0-12-16,1 1 12 0,-2 0-14 0,1 0 14 16,0 0-1-16,0 0 3 0,-25-4 14 0,22 9-11 15,1 2-10-15,0-1 22 0,-2-1-15 0,3 2 21 0,-3 0-12 16,1 2 2-16,3 0 8 0,-2 5-6 0,1-3-4 16,1 2 5-16,0 1-10 0,0-2 10 0,1 2-6 15,0 0 3-15,2 0 4 0,2 4-3 0,-1 0 0 16,2-3-4-16,-1 0-1 0,1-1 0 0,1-1 4 15,0-1 3-15,1-2 4 0,-2-2-4 0,1-1-11 16,1-3 19-16,0 4-3 0,1-5 9 0,0-1-9 16,3-1 0-16,0-5-5 0,0 3 5 0,0-6-3 15,-3-1-8-15,1-2 5 0,3 2-5 0,-3-4 5 0,4 4-13 16,-6-1 0-16,0-1-2 0,4 4-4 0,-8-1 8 16,3 4-15-16,-1-2 13 0,-6 4-2 15,5-1-6-15,-1 2 12 0,-1 1-12 0,5-1 4 0,-5 1-12 0,-1-2-7 16,0 2 1-16,-1 3-1 0,-4 1 8 0,3 0-2 15,-2-4 2-15,2-2-3 0,6 0-7 0,-1 4-7 16,1-2 0-16,-7 2-15 0,2-2-25 0,2 1-16 16,-4 5-7-16,4-5-51 0,-1 3-50 0,1-5-48 31</inkml:trace>
  <inkml:trace contextRef="#ctx0" brushRef="#br0" timeOffset="123496.78">21421 5104 875 0,'-8'-1'109'0,"7"-4"-41"0,0 2-16 0,2-5-3 0,1 5-34 0,-3-1 6 16,1-1-4-16,1 3 5 0,8-3-11 0,0 3-2 16,-5-5-1-16,5 3 1 0,-1 0-4 0,-4-5 17 15,8 6-4-15,-2-4 9 0,5-1-1 0,2 2-8 0,3-4 6 16,3-1-6-16,-1 0 3 0,2 0 2 0,3-3-10 16,-2-1 7-16,2-1-11 0,2-3 6 0,-1-1 1 31,1-1-3-31,-3 1-14 0,-2 1 7 0,0-3-8 15,2 3 9-15,0-1 2 0,7-4 0 0,1 2 12 16,1-3-11-16,1-1-5 0,0 5 17 0,-1 0-11 0,-3-1 15 16,-3 3 4-16,-2-1-12 0,-4 1 6 0,-1 1-9 15,-2-1-1-15,2 2-10 0,0 0 3 0,0 0-4 0,0 0 4 16,2 1-5-16,0-1 2 0,1 1-2 0,-1 1 5 16,-2 2-3-16,0 1-5 0,-5 1 1 0,-3 2 0 15,-3 2-1-15,0 2 3 0,-3 0-2 0,0 5 8 16,-1-3-13-16,-2 2 7 0,-2 1-9 0,1-2 6 15,-2 2-4-15,-2 0 1 0,0 0-2 0,0 0-11 16,0 0 12-16,0 0-18 0,0 0 17 0,0 0-19 16,0 0-4-16,0 1 1 0,0 0-3 0,0 0 5 0,-1 0-6 15,-15 22-14-15,11-18 2 0,0 2-29 0,-3-1-41 16,0 0-16-16,-3 1-15 0,0 0-89 31</inkml:trace>
  <inkml:trace contextRef="#ctx0" brushRef="#br0" timeOffset="124022.4">21457 5170 215 0,'-11'5'97'0,"6"-2"-9"0,0 2-4 0,5-3-3 0,-5-1-41 0,2 0 19 16,3 0-11-16,3 0 18 0,4-1 14 0,-7 0-11 15,0 0 8-15,9-4-12 0,-3 1-17 0,-2-4-7 16,1-1-13-16,3 0 8 0,1-4-6 0,3 3-21 16,2-1 11-16,4 0-15 0,-1 2-3 0,3 0 7 0,-4-1-6 15,2 3 8-15,-1 1-7 0,-1-1-2 0,1-2 1 16,0 2 0-16,-1-2-3 0,1-2 5 0,1 0-3 15,2 0 6-15,-1-1 11 0,2 1-3 0,-3-3 8 16,6-1-7-16,-4-4 13 0,3-1 3 0,7-2 8 16,2-4-3-16,10 0 1 0,1-4-11 0,1-1-2 0,1-3 1 15,-9 3-2-15,0 4-25 0,-3-1 1 0,-4 11-7 16,-5-5 11-16,-1 5-5 0,-3 0 1 0,3 2-2 0,2 1 1 16,7 2-2-16,-3 0 0 0,1-2-1 0,4 2 5 15,-5-2 2-15,-2 1 4 0,-7-1-5 0,2 3-16 16,-3-1 26-16,-2 2-11 0,1 0 18 0,-4-2-13 15,-1 1 16-15,-1 0-4 0,-1 2 8 0,-2 3-12 16,1-2-9-16,-4 2-3 0,1 1 0 0,-5 2 5 16,5 0-9-16,-4 2 6 0,-1 0-8 0,-2 0-3 0,0 0 9 15,0 0-3-15,0 0 5 0,1 0-12 0,1 0 7 16,-2 0-2-16,1 1 4 0,-1 0-2 0,0 0-3 16,0 0-1-16,0 0 1 0,0 0 3 0,0 0-34 0,0 0-25 15,0 0-3-15,0 0-75 0,0 0-107 0,0 1-69 31</inkml:trace>
  <inkml:trace contextRef="#ctx0" brushRef="#br0" timeOffset="135690.84">21764 9026 385 0,'-3'-6'51'0,"1"0"73"0,0 2-56 0,1-2-10 0,-1 1-16 0,2 5 6 0,0 0-22 0,0 0-9 0,-1 0 8 15,0-1-10-15,0 0-11 0,0 0 10 0,0 0-9 16,1 0 11-16,-1 0 5 0,-1 0 5 0,1 0 5 15,0 0-3-15,0 0-10 0,0 0 8 0,0 0-9 16,0 0 11-16,1 1-5 0,-2 0 5 0,1 0 7 0,0 0-4 31,0 0-2-31,0 0 12 0,0 0-8 0,1 0 9 16,0-1-23-16,0 0-4 0,0 1 1 0,0 0 0 16,0 0 10-16,10-2-18 0,-5 6 2 0,-2-1-7 0,3 0 1 15,-3-1 8-15,3 1 1 0,1 3 3 0,-2-3-2 16,2 0 8-16,1 1-12 0,3 3 11 0,-1-1-13 15,0 0-2-15,-2-1 4 0,2-3-4 0,0 1 2 16,1-2-1-16,2 1-2 0,4 4 3 0,-2-3 0 16,3 0 1-16,2 1 5 0,-4-5-3 0,6 1 6 15,0 0-3-15,0-2 1 0,-1 3-1 0,0-1-8 16,0 2-2-16,0 2-1 0,-2-4 1 0,1 1-4 0,-3 4 7 16,1-5-9-16,-1 6 9 0,-1 0-6 0,-1-6 2 15,1 6 2-15,0-6-2 0,3 2 0 0,1 2-1 16,-1 0 5-16,-1-2-4 0,4-1-1 0,3 0 2 15,2 0-4-15,5 0 5 0,1-1 6 0,-1-1-10 0,-5-3 9 16,1 5-9-16,-1-1 2 0,-2 0 4 0,-1 3-6 16,2-1 7-16,-2 2-1 0,2-2-5 0,-3-1 0 15,3 1-2-15,-1-1 0 0,3 1 0 0,9 2 0 16,-4-4 0-16,4 0 2 0,-1 0 0 0,-6 0-4 16,0 3 1-16,-2-2 1 0,-1 1 0 0,-1 0 8 15,-2-2-6-15,-2 2 5 0,5 3-7 0,-3-3 4 0,10 3-4 16,-4-4 0-16,5-1 0 0,0-2-5 0,-1-1 3 15,0 0-2-15,-3 0 4 0,-4 3 1 0,-2 2 1 0,3 0-2 16,-7 0 3-16,6-1-2 0,-2 2 2 0,-3 0-7 16,2 1 6-16,-4-1 0 0,0-2 3 0,8 0-5 15,1 1 2-15,1-4-5 0,-4 0 4 0,1 0 1 16,-5-1-4-16,-1 5 7 0,0-2-6 0,-2 0 0 16,1 0 4-16,-1-1-6 0,0 0 6 0,-2-1-4 15,0 2 1-15,-4 0 3 0,1-2 0 0,2 2 0 16,1 0-4-16,-6-2 1 0,5 2-2 0,-5 0 7 0,3-1-7 15,4 3-2-15,2 0-1 0,-1-1 5 0,2 1 2 16,-1-1 2-16,0 0-1 0,-1-1 2 0,-1-2-4 16,1 0 1-16,-1 0-3 0,-1 0 3 0,1 0-2 15,-2 1 0-15,-3-3 0 0,2 2 0 0,-3 0 2 16,1-1-2-16,1 3 4 0,-5 1-4 0,2 2 0 0,-3-1-2 16,-2-1 2-16,2 1 4 0,0 0-6 0,-3 1-4 15,2 1 0-15,-1-1 12 0,0-1-4 0,-6-2 8 16,0 0-8-16,0 0 2 0,0 0-2 0,0 0 4 15,0 1-2-15,0-1 10 0,0 0-14 0,0 0 7 16,0 0-7-16,0 0 12 16,0 1-5-16,0-1 5 0,0 0-4 0,0 0-2 0,0 0-1 0,0 0-3 0,0 0 3 15,0 0 3-15,0 0-8 0,-1 0-6 0,-1 0 2 16,1 0 7-16,0 0-3 0,0 0 6 0,0 0-7 16,0 0 4-16,1 0-2 0,-1 0-2 0,-1 0 0 0,1 0 1 15,0-1 0-15,0 0 1 0,0 1-1 0,0 0-14 16,1 0 8-16,-1 0-21 0,-15 0 10 0,21 3-60 15,-5-3-52-15,0 0-51 0,1 0-1 0,-1 0-153 32</inkml:trace>
  <inkml:trace contextRef="#ctx0" brushRef="#br0" timeOffset="136426.04">24457 9069 556 0,'-4'-10'59'0,"3"3"159"0,-3 1-177 0,4 6-25 0,0 0 9 0,0 0-18 0,0 0-18 0,0-1 18 16,0 0-14-16,0 1 16 0,0-1-15 0,0 0 6 0,0 0 2 15,0 0 1-15,0 1-8 0,0-1 9 0,0 0-10 16,0 0 10-16,0 0 2 0,0 0-4 0,0 0 11 16,-1 0-11-16,0 0-6 0,0 0 30 0,1 0-6 15,-1 0 17-15,-1-1-4 0,1 0 7 0,0 0 0 0,0 1 1 16,-1 0-21-16,1 0 6 0,-2 0-13 0,-32-19 11 16,35 20-3-16,0 0-10 0,-1 1 11 0,0 1-11 15,1-1 6-15,-1 0-20 0,-21 14 3 0,20-8-5 0,-3-1 28 16,3 4-8-16,0-5 7 0,-2 1-9 0,3 5-12 15,0-4 11-15,1 2-16 0,0 2 14 0,0-2 0 16,0 0-8-16,2 3 13 0,2-3-14 0,-3 0 6 16,1 1-6-16,0-4 2 0,0 2-2 0,2-1 9 15,-1-1-8-15,1 0 6 0,-1-1-7 0,1-2 1 16,0 1 12-16,1-3-9 0,-1 0 13 0,1-1 3 16,1-2-8-16,-1-3 6 0,0-1-9 0,2 1-16 0,-1 0 14 15,0-1-6-15,-1 2 12 0,-2-6-3 0,-1 0-10 16,2 1 5-16,3-2-6 0,-5 0 13 0,0 0-10 15,-2-2-2-15,-2 2-1 0,1 1 5 0,0 2 0 0,-2 3 7 16,3 5-4-16,0 0 15 0,0-1-3 0,0 0-3 16,-1 0 0-16,0 0-12 0,-1 0 0 0,1 0 5 15,-24-8-4-15,18 12 4 0,2 6-12 0,-4-1 6 16,3 2-7-16,0 2 5 0,-1-2-1 0,2 2-8 16,2 1 7-16,-3-3 0 0,3 2 0 0,1-2 6 0,1-1-3 15,1 1 3-15,3-3-7 0,-1 0 0 0,4-1-4 16,0-3-14-16,2 0-25 0,3-3-35 0,1-4 5 15,1-2-100-15,5-1-164 16</inkml:trace>
  <inkml:trace contextRef="#ctx0" brushRef="#br0" timeOffset="140180.51">13141 10475 517 0,'8'-17'75'0,"-2"2"62"0,-3-3 69 0,-3 6-191 0,-3 0-13 0,1 6-3 0,3 3-4 15,0-1 1-15,3 1 3 0,-4 1-6 0,7 3-15 16,-6-5-3-16,2 3-89 0,-3 1-85 31</inkml:trace>
  <inkml:trace contextRef="#ctx0" brushRef="#br0" timeOffset="142418.15">12207 17473 383 0,'3'-10'319'0,"2"0"-119"0,4 1-170 0,-1 0 6 0,3 4-27 0,-1 2-9 0,2 0 7 0,2 2-9 0,4-2-12 16,5 0 16-16,-2 0-7 0,2 3 11 0,-3 0 3 15,1 0-10-15,0 0 7 0,0 0-8 0,2-1 2 16,1 2 1-16,1-2-4 0,-1-1 4 0,1 3-1 16,2-1 7-16,2 2 1 0,0 1 1 0,7-3-9 15,1 0 15-15,4-2-3 0,6 2 9 0,-2-1 3 0,0 1-3 16,-2 1 0-16,1-3-3 0,1 0-18 0,5-2 21 16,1-1-11-16,8 4 15 0,2-3-12 0,-1 2-6 15,-1 0 3-15,-3-1-6 0,2 3-6 0,7 1 15 0,6-1-10 16,3-1 12-16,1-1-9 0,-1 1-2 0,0 1 2 15,0-2-2-15,7-2 9 0,-1 0-13 0,1 2 1 16,-1 2-3-16,2 0 9 0,10-2-6 0,1 1 10 16,0-2-11-16,1-1 9 0,1 0-6 0,4 0-6 15,1 3 2-15,-3-2 3 0,2 0 0 0,2 0 4 0,3-3-6 16,4 3-11-16,-6 0 13 0,0 1-8 0,2 2 10 16,-3 0 3-16,-1 0-9 0,0 1 10 0,5-1-12 0,-4 1-4 15,4 1 9-15,-4-1-3 0,0 2 6 0,2-2 5 16,-4 1 1-16,-2 2 0 0,3 0-1 0,5 1-9 15,1-1 20-15,1 1-12 0,-7-2 13 0,2-2-9 16,-1 3-5-16,-7-1 4 0,6 0-8 0,0 4-13 16,3-2 13-16,3 0-4 0,-7 0 7 0,0 1 2 15,0-4-6-15,0 4 8 0,-6 1-8 0,5-2-5 0,1 2 5 16,-1-1-6-16,2 0 7 0,-4 2 5 0,1-2-8 16,-3-2 6-16,-2 1-6 0,-4-1-4 0,2 4 11 15,3-5-7-15,2 2 10 0,2 0-7 0,-5 1-3 0,-1 1 2 16,2-3-3-16,-1 1 1 0,-3-1 1 0,-3 2 2 15,0 0 0-15,2-3-3 0,2 1 0 0,0 1 1 16,-7 1 1-16,1 0-10 0,4-1 16 0,-2-1-11 16,0 1 12-16,-6 1-8 0,-1-1-1 0,2 0 7 15,5-1-5-15,-1 1-2 0,-2 0 5 0,-6-1-5 0,-1 1 8 16,2-3-8-16,0 1 1 0,-2-1 0 0,-1 0 3 16,-8 0 2-16,7-2-3 0,4 0-3 0,1 0 2 0,2-2 0 15,-11 1-2-15,-1 0 6 0,2 0-5 0,5-1 4 16,-5 0-5-16,-2 0 0 0,-8 1 0 0,3-1 7 15,-4 0-13-15,8-1 5 0,2 0-7 0,-4 0 16 16,-3 1-8-16,-8 0 3 0,-3 1-3 0,-2-1 5 16,3 0 9-16,2-1 1 0,2 1 1 0,-4-1-5 15,-2 2 3-15,-7 1-10 0,-4 1 8 0,1-1-5 0,-8 1-1 16,5-1 3-16,-1 0-5 0,0 0-5 0,4 1 3 16,-2-1-3-16,0 0 5 0,-6 1 1 0,-5 0-3 0,1 1 7 31,-4 0-7-31,-4-1-1 0,2 1 2 0,1-1-2 15,-1-1 3-15,1 1 0 0,1-1-1 0,-8 0-4 16,2-1 2-16,-2 1 5 0,-2 0-10 0,-1-1-2 16,0 1-2-16,-3-1 11 0,1 1 0 0,0 0 4 15,-2 0-7-15,0 0-19 0,-4 0 23 0,1-1-13 0,-4 1 17 16,-2 0-5-16,3 0-1 0,-3 0 8 0,2 0-8 16,-3 0-5-16,0 0 8 0,0 0-4 0,0 0 5 0,0 0-10 15,0 0-36-15,0 0-13 0,0 0-9 0,1 0-57 16,0 0-37-16,1 0-48 0,-2-1 8 0,1 0-72 31</inkml:trace>
  <inkml:trace contextRef="#ctx0" brushRef="#br0" timeOffset="142943.79">24569 17207 1000 0,'1'-7'70'0,"-1"-1"-16"0,0 3-17 0,0 1 6 0,0 4-38 16,0 0-1-16,0 0-5 0,0 0 1 0,0 0-10 15,0 0 9-15,0 0-17 0,0 0 15 0,0 0-8 16,0 0 5-16,1 0 5 0,13 11-7 0,-11-6-12 16,2 0 20-16,-1 1-7 0,0 0 11 0,0 0 1 15,2 2-14-15,-4 0 9 0,2 0-12 0,2-1 3 0,-2 1 16 16,5 1-6-16,-1-2 11 0,1 1-4 0,0 2-5 16,2-3 7-16,1 4-7 0,-1-4-11 0,1 1 13 15,1 1-12-15,1-4 15 0,2 2 7 0,-2 1-15 16,-1-1 10-16,2 3-12 0,-1-3-5 0,-1-2 12 0,-1 2-7 15,1-1 10-15,-2 0-5 0,-1 3-3 0,1-1 9 16,-3-2-8-16,-1 3 3 0,-2-3 4 0,0 1-8 16,1 3 7-16,0 0 2 0,-5 2 15 0,1-2 2 15,-5 0 6-15,-1 1 2 0,0 0-3 0,-5 0-10 0,0 2 1 16,-4-2-4-16,-1 2-8 0,1 2 3 0,-4-1-6 16,-2 1-7-16,-3 1 9 0,-2 0-8 0,-5 1 9 15,-1 2-2-15,-6 1-3 0,0-2 6 0,-1 2-7 0,0-3-4 16,-5 3-79-16,-3 1-49 0,-3-2-8 0,-2 3-119 47</inkml:trace>
  <inkml:trace contextRef="#ctx0" brushRef="#br0" timeOffset="143937.72">12382 14743 206 0,'0'-9'34'0,"-3"2"-29"0,0 0 23 0,-2 2-1 0,-1 1 35 16,2-1-15-16,-2 0-15 0,3 2 8 0,-3-4-12 16,0 4-3-16,2 1 0 0,-3-5 0 0,1 4-6 15,3-1 10-15,-3-1-13 0,-1 2 12 0,0-1-13 16,7 4-6-16,0 0 10 0,0-1-11 0,-6-13-3 15,6 14 17-15,0 0-16 0,0 0 16 0,0 0-13 16,0 0-24-16,0 0 33 0,0-4-32 0,-3 7-12 0,6 0 27 16,-3 2-31-16,9 3 40 0,-12 1 11 0,7 2-9 15,-1 1 15-15,-2 3-15 0,7 4 7 0,-5-1 5 16,1 5-9-16,0 2 9 0,-2 3-10 0,1 1-3 0,0 1-1 16,-1 0-1-16,-1 1-5 0,2 2 2 0,0 2-2 15,-2-1 4-15,1-2 14 0,-2 2-14 0,-1-3 12 16,-1 3-14-16,-1 1 10 0,2-3 0 0,0-1 3 15,-1-2-1-15,1-5 1 0,-2-1-18 0,-1-2-21 16,0-1 0-16,1 0-72 0,1-2-49 0,2-3-90 31</inkml:trace>
  <inkml:trace contextRef="#ctx0" brushRef="#br0" timeOffset="144416.64">12360 14714 700 0,'-7'-9'115'0,"5"-3"-92"0,-2 2 8 0,1 0-25 0,2 3-15 0,-1 2 35 0,0 2-15 0,3-2 21 16,-1 0-20-16,1 0-8 0,2-1 4 0,0 3-8 0,-1-1-8 16,1 0 14-16,1-3-4 0,1 2 9 0,0 0-9 15,0-1 3-15,-3 0-4 0,-1-1 2 0,3-1-19 16,-1-2 19-16,1 0-8 0,1 0 13 0,-1 0-2 16,1 0-5-16,0-2 5 0,1 1-5 0,-1 1 0 15,3 1 16-15,-1 0-9 0,2 2 11 0,2-1-4 31,-2 2-5-31,2-2 3 0,0 3-6 0,0 2-8 0,-2 2-2 16,0 3-7-16,-1 3 3 0,0 2-11 0,-1 1 17 16,0 3 5-16,-3 2 1 0,2 0-1 0,-2 3 5 15,0 3-5-15,-1 2 6 0,-2 2 1 0,-1 2-1 16,-1 0 3-16,-3-1-2 0,-4 1-2 0,0-2 4 0,-3 3-10 16,-2-3 9-16,-1 0 5 0,-3-2-10 0,-1 0 16 15,1 0-15-15,-2-1 3 0,0-2-5 0,-1 1-64 16,-2-3 22-16,-1-2-171 31</inkml:trace>
  <inkml:trace contextRef="#ctx0" brushRef="#br0" timeOffset="167285.17">13363 11388 307 0,'0'-8'130'0,"-2"1"-41"0,1 2-59 0,0 2 1 0,-2 1-20 15,2 1-8-15,-4 1-3 0,-1 0-2 0,2 0-4 32,-1 1 7-32,0 0-4 0,0-1 3 0,1 0 3 15,-1 0-3-15,3 2 9 0,-3-2-11 0,3 0-8 16,0 1 34-16,-1-2-8 0,3 1 22 0,0 0 21 15,0 0-1-15,0 0 11 0,-1 0-11 0,0-1-7 0,0 0 4 16,0 0-9-16,1 0 9 0,-1 1 0 0,-1 0-39 16,1 0 10-16,0 0-21 0,0 0-4 0,0 0 12 15,-17 6-4-15,11 0 8 0,3 1-6 0,-1 3-6 16,0-2 0-16,1 2-3 0,-2-1-12 0,0-1 18 0,1 2-8 16,1 1 12-16,-2-1-10 0,2 4 1 0,-1 1 1 15,0-1 0-15,1 4-7 0,0 0 10 0,1 2-8 16,-1 1 8-16,2 1-1 0,-5 1-1 0,3 0 2 15,-4 4-2-15,6 2 6 0,-3 3-6 0,-1 2 3 16,6 0-5-16,-9 0 12 0,6 3-14 0,-2 1 8 16,1 0-10-16,0 2 1 0,-4 2 0 0,7 2 3 0,-6 1-1 15,0 2 0-15,3-2-2 0,-1 2-2 0,0 4 2 16,1 0 3-16,-4 1-3 0,-1 2-1 0,-2-4 0 0,2 5 6 16,4 0-7-16,-2 1 8 0,1 6-9 0,1-3 2 15,-1 1 1-15,0-2 0 0,-1 1 0 0,0 2 3 16,2 1-3-16,0 2-1 0,0-2-3 0,2 0-5 15,0-2 15-15,1 3-6 0,1 0 8 0,-1 2 1 16,1 0-11-16,0 0 7 0,0-2-10 0,-1 0-6 16,2 2 15-16,-1 0-11 0,1 1 12 0,0 3-3 15,0-3-2-15,3-2 6 0,-3 3-7 0,0 0-11 0,1 3 18 16,0 2-14-16,-1-1 17 0,2-2-8 0,-1 1-3 16,-1 1 9-16,0 0-9 0,0 2 0 0,0-1 3 15,0 0-8-15,1-4 7 0,-1-1 6 0,0 3-4 0,0 1 10 16,2 2-11-16,1-3-4 0,0-1 16 0,1-4-8 15,-1 2 12-15,-2-1-14 0,2 0 5 0,0 4-3 16,2-5 3 0,-3 3-14-16,0-4 13 0,2 0-13 0,-4 2 14 0,1-1-3 0,2 2-2 0,0-4 9 15,-2 2-11-15,2-2-18 0,0 0 24 0,1 1-7 16,-1-4 13-16,0 1-13 0,0-1 2 0,-1-2-2 0,2 2 2 16,4-1 1-16,-5 0 0 0,6 1-1 0,-3-4 1 15,0 2-3-15,2-3 2 0,-6 3 1 0,2 0 0 0,1-1-5 16,-2 1 5-16,1-2-5 0,-3 2 5 0,3-1-5 15,-1-5 6-15,-3 0 0 0,8-1 3 0,-8 1-7 16,4 1 4-16,0 3-4 0,-1-1 4 0,2-3 0 16,-4-1-2-16,7-2 6 0,0-1-5 0,0 0-5 15,4-1 8-15,-3-2-6 0,-2 1 9 0,1-4-7 16,-2 2 1-16,1-2 0 0,-3-6 0 0,5 1-8 0,-1 1 9 16,-1-7-2-16,-1 1 7 0,1-1 0 0,-4-12-4 15,2 9-3-15,-2-1 2 0,0-4 2 0,-1 5 2 16,0 0 1-16,0 0-1 0,1 25-5 0</inkml:trace>
  <inkml:trace contextRef="#ctx0" brushRef="#br0" timeOffset="168178.06">12355 15628 157 0,'1'-3'-12'0,"-3"-3"-64"0,3-1 72 0,-1 2 6 0,-1-2-18 0,2 4 9 0,-1 1-27 16</inkml:trace>
  <inkml:trace contextRef="#ctx0" brushRef="#br0" timeOffset="169391.11">12648 15408 54 0,'-3'-5'31'16,"2"0"27"-16,-2-3 24 0,2 2-16 0,-4-2-6 15,4 3-5-15,1 1-46 0,0 0 5 0,0-1-18 16,-3 3 13-16,3 2-7 0,0 0-3 0,0 0 4 0,0-1-8 15,0 0-7-15,-2 0-4 0,1 0-3 0,1 0 1 16,-8-20 19-16,8 17-9 0,-1-1 15 0,-2 1-16 0,0 1-1 16,0-1 16-16,3-1-16 0,-2 1 17 0,2 0-2 15,-4 0-5-15,2 3 7 0,-1-2-11 0,3 3-13 16,0 0 32-16,0 0-13 0,0-2 20 0,0 1 2 16,0 0 3-16,-1 0 12 0,-1 0-9 0,1 1-11 15,0 0 22-15,0 0-18 0,0 0 21 0,0 0-7 16,1 0-13-16,0 0 11 0,0 0-14 0,0 0-5 0,0 0 23 15,0 0-11-15,3 7 17 0,2-3-1 0,0 3-25 16,1-4 11-16,1 1-17 0,0-1-4 0,2-1 2 16,1 2-13-16,-2-2 9 0,1 3-1 0,-2-1 1 15,1 0 13-15,7 1-13 0,0 0-9 0,2 0 15 16,-1 0-8-16,4-1 13 0,-1-1-14 0,0 1 5 0,1-1-1 16,0-1 3-16,0-1-8 0,3-1 12 0,-2 0-15 15,0-3 13-15,2 1-5 0,-3 0 2 0,3-1 9 16,0 0-9-16,-1 0-15 0,1-1 13 0,-2-2-8 15,3 1 12-15,-3-3-4 0,6 0-9 0,0 2 1 16,-2-2-3-16,0 1 3 0,-2 1 0 0,-2-2-4 0,-1 4 3 16,-3-1 1-16,-2 1-1 0,-3 2 4 0,2-3-6 15,-5 4-8-15,0 1 16 0,-2-4-9 0,-3 4 12 0,0-1 0 16,-4 0-11-16,0 1 6 0,0 0-9 0,0 0-6 16,0 0 21-16,0 0 0 0,0 1 8 0,-12 11-8 15,4-8-4-15,-3 0-7 0,-3-1 5 0,1 0 1 16,-3 2-4-16,-1-3 1 0,0 3-1 0,-5-3 0 15,0 2 4-15,-3-2 3 0,-1 0-3 0,0 1-11 0,0-1 10 16,1 1-9-16,2-3 10 0,-2 2-1 0,0-1-3 16,0 1 8-16,0 1-8 0,0 0 4 0,-2 1 9 15,1 1-6-15,-3 0 7 0,0 1-7 0,-3 0 4 16,-3 0 0-16,2 1 1 0,0-2-7 0,3 1 5 0,7 1-3 16,-1-4 4-16,1 2 4 0,3-2-3 0,-1-2 6 15,3 2-6-15,2-2-12 0,0 2 15 0,0-1-12 16,1-1 16-16,3 1-4 0,1-2-12 0,2 0 8 31,2 0-9-31,2 0 6 0,-1 0-6 0,6 0-3 16,0 0 1-16,0 0 11 0,0 0-9 0,0 0 6 0,0 0-8 15,3-10 6-15,4 7-16 0,2-1 7 0,2 0-11 16,-1 0 21-16,3-1-11 0,1 4 5 0,0-1-9 0,1 0-3 16,-1 0 12-16,1 0-11 0,1 2 11 0,2-1-2 15,3 1-2-15,-2 0 9 0,1-1-6 0,3 0 9 16,5 1-17-16,2 0 0 0,5-1-5 0,-4 0 13 15,1-1 4-15,0-1 2 0,-1-1-1 0,0 1-4 16,1-1 1-16,-1 1-2 0,3 0 0 0,-1 1 2 16,1-1 0-16,-2-1 4 0,4 0-4 0,0-2 4 0,0 0-9 15,0-1 3-15,-6 2-3 0,-3 0-3 0,-1 1 8 16,-1 2-5-16,-5-4 5 0,-1 1-15 0,-5 4 14 16,0-4-4-16,-2 3 8 0,-2 2-1 0,1-1-4 0,3 2 8 15,-9-1-8-15,-5 0-2 0,0 0 2 0,10-2-6 16,-4 3 7-16,-2-1 2 0,-1 1-9 0,-2 2 6 15,-1-3-6-15,0 0 13 0,-4 7-1 0,0-6-6 16,-1 3 4-16,1 1 5 0,-1-5-9 0,-1 6 9 0,-1-3-10 16,2 1 4-16,-2 2-2 0,0-4 0 0,4 2-1 15,-5-3 3-15,1 1 1 0,0 2 0 0,-1-1 0 16,2 1-8-16,1-3 8 0,-1 2-4 0,1-3 5 0,1 1 1 16,2 0-3-16,-3-1-6 0,3 1-5 0,0 0-51 15,-2-1-51-15,2 1-58 0,1 1 4 0,0 1-135 31</inkml:trace>
  <inkml:trace contextRef="#ctx0" brushRef="#br0" timeOffset="172495.07">12446 15270 104 0,'8'-9'21'0,"-1"6"-69"0,1-2-28 15</inkml:trace>
  <inkml:trace contextRef="#ctx0" brushRef="#br0" timeOffset="172844.72">12565 15115 818 0,'-7'-6'42'15,"1"1"8"-15,1 2-2 0,0 1-14 0,0-2-4 0,1 2-4 0,0-1-28 16,0 0 11-16,0 1-9 0,0 0 10 0,1 0-4 16,0 0-4-16,1-1 6 0,1 0-8 0,-2 1-16 15,2 0 20-15,-1 1-18 0,2 1 21 0,0 0-3 16,0 0-13-16,-1 0 10 0,1 0-14 0,-1 0-7 16,-1 0 17-16,1 0-15 0,0 0 15 0,0 0-5 15,-17 11 8-15,16-4 11 0,1 3-5 0,-2 3 7 0,1-2-1 16,0 2-7-16,1-1 5 0,-1 4-8 0,1-1 5 15,1 1 1-15,1 1-2 0,2-4-14 0,-2 0 16 16,2 0-8-16,1-1 12 0,-1 1-3 0,2-4-12 16,-3-5-16-16,2 2-2 0,1-4-53 0,1-1-43 0,-2 1-45 15,1-4 0-15,-1-4-116 32</inkml:trace>
  <inkml:trace contextRef="#ctx0" brushRef="#br0" timeOffset="172987.84">12547 15106 520 0,'2'-1'84'16,"-2"1"92"-16,0 0-49 0,0 0-72 0,0 0 1 0,0 0-21 15,6 5-7-15,-3 1 2 0,1 3-16 0,1 1 13 16,2-2-8-16,0 3-15 0,2 0 13 0,-3 2-16 16,-2 1-7-16,0-1 22 0,3-2-16 0,-2-3 18 0,3 0-22 15,0 0-31-15,-7-3-10 0,2 1-9 16,1-2-46-16,-3-1-1 0,1-3-26 0,-1-3 12 0,3-4-25 16,-4-8-31-1</inkml:trace>
  <inkml:trace contextRef="#ctx0" brushRef="#br0" timeOffset="173623.51">12641 15147 116 0,'6'-19'17'16,"-5"3"105"-16,-1-2 24 0,0 3-9 0,-4 1 13 15,2 3-7-15,2 1-19 0,-1 2 12 0,1 0-52 16,1 3-30-16,-1 1-4 0,3 0-7 0,-1 2-19 0,-1-2 2 16,-1 2-20-16,0 2 14 0,0 0-17 0,0 0-2 15,0 0 12-15,0 0-10 0,0 0-3 0,0-1 9 16,2-12-9-16,-1 7 9 0,-2 0-21 0,-1-1-26 0,2 1-3 16,-1-4-7-16,-4-1 4 0,3 0 22 0,-3-1 0 15,-2-1 8-15,5-2 13 0,-6 0 3 0,2 0 6 16,1-4-5-16,-3 2-6 0,0 1 17 0,1-6 5 15,1 5 6-15,2 1 22 0,-1 2-2 0,1 8 2 16,-1 1-1-16,5 5 4 0,0 0-22 0,0 0-6 16,0 0-5-16,0 0-15 0,0 0-6 0,-3 10 5 0,5 2-5 15,4 4 4-15,-3 3-2 0,3-1-1 0,2 4 0 16,-5 2 6-16,5 0-3 0,-2 0 1 0,-2 2-1 0,1-2 10 16,2-1-7-16,-3 1-2 0,1-1-2 0,-1-2-1 15,0-2 5-15,0-3 5 0,-3-1-3 0,-1 0 3 31,2-4-11-31,-2-1-2 0,0-5-4 0,5-1-4 16,-5-4-7-16,0 0 3 0,0 0-4 0,0 0 2 16,1 0 19-16,9-3 0 0,-5-4 7 0,1-1-3 15,0-3 0-15,-3 3-3 0,0-3 2 0,1 1-14 16,3 4 14-16,-1-3 1 0,4 4 6 0,-1 1-4 16,4 2-6-16,4 3-3 0,-1 1 1 0,4 2 4 0,1 2 1 15,0 0-4-15,2 1 2 0,-2 1 3 0,0 2 1 16,-1 0 5-16,0 0-6 0,-3-2-5 0,-1-1 5 0,1-2-15 15,-5-1 11-15,1 2-20 0,0-1-32 0,-2-2 1 16,-2-3-16-16,1-2-15 0,-2-3 10 0,2-1-11 16,-2-1 7-16,-6-5-5 0,2 0-3 0,-2-2 23 15,2-3-14-15,-1 5 50 0,-1-3 34 0,1-1 5 16,-6 0 14-16,1-2 33 0,-1 1 3 0,-2 0 15 16,3 3-9-16,1 2 1 0,-2 3 22 0,0 4-10 0,3 5 15 15,0 0-22-15,0 0-52 0,0 0-3 0,-1-4-15 16,4 9-6-16,2 0 6 0,2 1-2 0,-1 3 3 0,3 2 3 15,2-1-9-15,-3 2 9 0,3 0-8 0,2 1 3 16,-4 0 2-16,7-2-7 0,-4 0 6 0,-2-3 1 16,3-3-7-16,-2 0 0 0,0-2-6 0,0-1-16 15,-1-1-4-15,-2-2-6 0,0-2 0 0,-1-1-29 16,-1-2-18-16,2-1-18 0,-3-2 1 0,2-2-38 16,-1-1-21-16,1 0-18 0,0-4-8 0,-2 1-94 31</inkml:trace>
  <inkml:trace contextRef="#ctx0" brushRef="#br0" timeOffset="173831.84">12677 15029 1241 0,'-9'-15'59'0,"5"-1"-15"0,0 4 3 0,4-1-10 0,3 1-19 0,3-4-21 0,7 0-17 0,11-3 0 0,0-4-33 16,9 1-85-16,8-4-43 0,-4-1-22 0,5-1-169 31</inkml:trace>
  <inkml:trace contextRef="#ctx0" brushRef="#br0" timeOffset="175058.67">12093 16930 306 0,'-5'-9'47'0,"-2"3"12"0,1 1 7 0,0 0-42 0,1 3-14 0,1-1 9 0,1 3-2 15,-1-1-2-15,-1 0-32 0,1 1 18 0,-1 0-7 16,-2 2 12-16,2 1-4 0,2 2-2 0,-3-1 4 16,0-1-5-16,1 2-16 0,1-2 24 0,0 3-11 0,-1-3 19 15,1 0 11-15,-1-2 25 0,1 0 8 0,-2 1 1 16,1 1-10-16,1 3 10 0,-2 0-12 0,3 0 14 16,-4-1-6-16,0 1-19 0,0 0 8 0,0 1-15 0,3 2-26 15,-2 3 17-15,3 1-20 0,-2-1 20 0,2 3-18 16,0 1-2-16,2 1 5 0,1 0-5 0,1 2-6 15,4-1 13-15,0-1-18 0,-1 1 18 0,2 1-6 16,-4 1-2-16,2-2 8 0,-2 1-9 0,3-1-11 16,-1-4 20-16,1 1-6 0,2-3 11 0,-3-2 0 15,3-1-4-15,-2 0 5 0,2-1-7 0,0-1-10 0,1-1 18 16,1-3-10-16,-1-3 14 0,2 0-17 0,-2-2-6 16,1-1 4-16,-1-1-7 0,1 0 2 0,-1-1 2 15,0 1-8-15,0-4 9 0,0-1 2 0,-1 1-1 16,0-1 5-16,-1 1-5 0,3-3-5 0,-6 1 10 0,2-3-6 15,-4 0 9-15,1 0 3 0,0-2-4 0,-1 1 3 16,2-1-5-16,-3 0-6 0,-1 1 10 0,-3-1-5 16,0 1 8-16,-2-1-7 0,0 2-2 0,1-1 3 15,-3 1-4-15,0 1-3 0,1-2 2 0,-2 1-1 16,0 2 2-16,1 2 4 0,-1-1-5 0,-3 1 1 0,2 1-3 16,0 0-9-16,1 4 15 0,1 1-10 0,0-2 12 15,0 0-8-15,1 2 2 0,-1-3 6 0,1 4-6 16,1 2-10-16,-2-1 13 0,3 2-13 0,-2-2 15 0,0-2 2 15,4 2-5-15,-6 1 15 0,3 2-16 0,1 0-10 16,0 1 10-16,3 2-15 0,-1 1 15 0,1 1-3 16,2 4 0-16,-4-2 6 0,3 6-5 0,-2 1-7 31,2 2 11-31,1 1-11 0,1 1 11 0,-1 1-2 16,2-1-1-16,1-2 13 0,0 1-12 0,4-2-10 15,-3-1 16-15,4 1-14 0,-1-1 17 0,4-2-2 0,-3-2-8 16,0-1 7-16,1-1-10 0,-2-1-6 0,1-3 12 15,1 2-9-15,-1-3 11 0,1-3-2 0,-1 1-2 16,0-3 4-16,2 0-5 0,1 0-4 0,-3-2 9 16,0 1-4-16,0-2 7 0,-2 1-4 0,2 0 2 0,0 0 0 15,-1-3-2-15,0 2-12 0,-1-1 14 0,0 1-2 16,0-1 8-16,0-1-6 0,0 0 0 0,-2-2-2 16,0 1 3-16,-1 0-6 0,2-1 8 0,-4-1-9 15,3 0 10-15,-3-2-4 0,2-1-2 0,0-1 8 16,-1-1-9-16,1 0-11 0,-3-1 9 0,0-1-9 0,0-1 9 15,0 2-16-15,-3-3-4 0,0-1-8 0,1 2 2 16,-5-3-28-16,2 3-56 0,1 1-73 31</inkml:trace>
  <inkml:trace contextRef="#ctx0" brushRef="#br0" timeOffset="194443">13030 15373 254 0,'0'0'-4'0,"0"0"0"0,0 0 9 0,0 0-6 0,0 0-14 0,0 0-14 0,4 7-43 16,-2-8 24-16,-2 0-20 31</inkml:trace>
  <inkml:trace contextRef="#ctx0" brushRef="#br0" timeOffset="195429.9">13039 15354 1 0,'-1'-2'0'0,"1"2"0"0,0 0 0 0,0 0 0 15,0 0 0-15,0 1 0 0,0 0 0 16,0 0 0-16,0 0 0 15,0 0 9-15,0 0 13 0,-1 0-4 0,0 0 2 0,0 0 32 0,0 0-21 0,1 0 28 0,-2 0-16 16,1 0-5-16,0 0 7 0,0 0-6 0,0 0-5 16,0 0 11-16,0 0-6 0,1 0 11 0,-1 0-1 15,-1 0-7-15,1 0-2 0,0 0-1 0,0-1-11 16,0 0 6-16,0 0-14 0,1 0 11 0,0 0-19 16,0-1-4-16,0 0 7 0,1 0-8 0,11-17-10 0,-8 15 14 15,1-1-15-15,1 2 16 0,1-2 0 0,4-2-4 31,-2 0 14-31,2-4-14 0,-3 0-7 0,9 0 7 16,-4-5-8-16,6 4 10 0,4-5 11 0,-3-1-13 0,3 5 13 16,-3-8-14-16,3 0 5 0,0-1 4 0,1 0-4 15,1 3 5-15,0-2-1 0,1-3-1 0,-2-2 4 16,0-1-3-16,2 0-6 0,0-2 24 0,4 2-18 16,-1-3 19-16,7-2-22 0,1-3 7 0,3 0 4 15,6-3-3-15,-2 4-12 0,-4-1 7 0,2-2-13 0,-2 3 13 16,-4-4 2-16,4 1 2 0,0-1 10 0,8-1-9 15,-2 2-4-15,4-5 10 0,-2 2-8 0,-3 0 8 0,-3-2-13 16,-2 4 2-16,-2-1-3 0,1 2 2 0,3-1-12 16,8 0 2-16,0 0-6 0,2 1 4 0,-2 1 4 15,-8-2-6-15,0 3 5 0,-6 2-6 0,0 1-5 16,1 1 9-16,-3-2-7 0,6 3 7 0,-2-3 2 16,3 2-5-16,3 0 5 0,-7-2-5 0,2 0 8 15,-4-1-8-15,-2-1 4 0,0 3-5 0,-3-2 12 0,-1 1-6 16,3 3 4-16,0-4-3 0,3 3 13 0,7 2-18 15,-2-2 9-15,0 3-11 0,-5-2 14 16,-4-1-10-16,-2 4 5 0,-1-2-7 0,-2 2-1 0,-1 0 14 16,0 2 1-16,-1 0 6 0,-1-3-1 0,2 2-5 15,0-2-4-15,-1 2 2 0,4 4-11 0,6-2 11 0,-3 1-3 16,1-4 7-16,0-1-10 0,-3-1-6 0,0-1 0 16,0 2 0-16,-1 0 12 0,-3 1-15 0,2 1 1 15,-1 0-6-15,0 1 7 0,2-2-1 0,3-1 1 16,-2 3-1-16,5 0 7 0,0 1-8 0,-3 2 6 0,-2 0-7 15,-4-1 2-15,0 1 0 0,-1-3 0 0,0 1 1 16,2 0 4-16,-1 0-4 0,1 0-4 0,-1 1 2 0,3 0 4 16,-4-1-3-16,3-1 9 0,2 2-9 0,0-3 4 15,3 3-4-15,-4 0-2 0,-1 4 1 0,-2 3-1 16,-3 0 4 0,0-1-2-16,-5 0 4 0,-1 2 0 0,0 2-5 0,-3 0 6 0,1 0-5 0,-2-3 3 15,1 3-2-15,-1-1-1 0,-1 0 1 0,1 1-3 16,1 0 10-16,-3 1-7 15,-1-2 11-15,3 2-2 0,-5-2-9 0,4 1 8 0,1 2-8 0,-3-3 9 0,6 3-6 16,-1-1-4-16,1-1 0 0,6 4 3 0,-3-2-2 16,-4-1 3-16,-1 0-4 0,-2 0-1 0,-1-1 1 15,2 3 6-15,-4 2-2 0,1-1 0 16,-4 2 1-16,3 3-4 0,-2-4 5 0,-3 1 1 0,0 2-3 0,-1 0 0 16,1 3-1-16,-1-1 1 0,-1 0 2 0,-1 2 1 15,0 0-1-15,0 0 5 0,0 0-11 0,0 0 5 16,0 0-5-16,0-1 5 0,0 1-3 0,0 0 0 15,0-1-1-15,0 0 1 0,0 0 0 0,0 0 1 16,0 0-1-16,0 0 2 0,0 1-3 0,0 0-1 16,0 0 0-1,0 0 5-15,0 0-5 0,0 0 5 0,0-1-5 0,0 0-4 16,0 0 5-16,0 1-2 0,0 0 3 0,0 0 1 0,0 0-6 0,0 0 3 0,0 0-3 0,0 0 6 16,0 0-3-16,0 0-4 0,0 0 2 0,0 0 5 15,0 0-37-15,-1 0-12 0,-1 0-11 0,1 0-44 16,0 0-43-16,0 0-36 0,0 0-9 0,0 0-132 47</inkml:trace>
  <inkml:trace contextRef="#ctx0" brushRef="#br0" timeOffset="196369.36">17266 11689 300 0,'-3'-10'44'0,"1"5"68"0,0 1 44 0,2 4-108 0,0 0-20 16,0 0-11-16,0 0-13 0,0 0 8 0,0 0-11 15,0 0-1-15,0 0 0 0,0 0-3 0,0 0-8 0,0 0 14 16,0 0-6-16,0-1 10 0,0-1 7 0,1 1-14 16,-1 0 10-16,0 0-13 0,0 0-3 15,0 0 24-15,0 0-3 0,0 0 14 0,0-1 15 0,0 0-9 16,0 0 6-16,0 0-11 0,-1 0-24 0,-1 0 10 16,1 0-18-16,0 0 16 0,0 1-9 0,0 0-10 15,0 0 9-15,-27-16-11 0,23 18-2 0,1 1 8 0,0 2-11 16,1 1 10-16,-1 0-3 0,0 0 0 0,2-2 4 15,-2 0-8-15,1 0-11 0,1 4 29 0,-1 0-11 16,3 4 18-16,2-2-3 0,-2 0-14 0,2 3 10 0,-1-4-12 16,1 3-2-16,-1-2 13 0,0 0-17 0,0 1 16 15,3 0-3-15,0-3 0 0,-1-1 17 0,2-2-18 0,1 0-15 32,-2-2 28-32,1 0-16 0,-2-1 24 0,3-2 2 0,1 0-13 0,-2-3 8 0,1 2-13 0,0-2-10 15,-1-1 15-15,1 1-13 0,0-3 16 0,-1 0-8 16,-1 0-1-16,-1 0 6 0,1 4-7 0,-2-2-11 15,-1 0 11-15,-1-2-7 0,0-1 9 0,-2 2-8 16,0 1 4-16,-1 3 3 0,-1-4 0 0,-2 1-13 0,1 1 15 16,-1-3-12-16,1 5 14 0,-2 0 2 0,2-1-2 15,-2 2 14-15,-2 1-12 0,4 0-2 0,-2-1 8 16,2 3-12-16,1-1 11 0,-3 3-12 0,2 3-6 0,1-3 3 16,0 3-3-16,0 0-3 0,1 1 2 0,1 1-2 31,2 0 3-31,0-1-1 0,0 2 1 0,0-3 3 15,0 2-3-15,1 0-4 0,2-2 7 0,2 0-7 16,-3-2 11-16,1-1 12 0,0-1-15 0,0 0 11 16,2-3-14-16,0 2 2 0,-1-2 13 0,1 1-8 0,-1-5 9 15,0 1-12-15,2 0-5 0,2-3 4 0,-2 2-5 16,-1-5-8-16,0-1 4 0,1-3-17 0,-2 3 14 0,1-3-14 16,2 0-6-16,-3-1-8 0,1 1-4 0,0 4-49 15,1 1-85 1</inkml:trace>
  <inkml:trace contextRef="#ctx0" brushRef="#br0" timeOffset="198980.54">15895 11013 502 0,'1'-8'57'0,"-1"-1"154"0,0 3-177 0,-1 2 14 0,-2 1-16 16,3 3 11-16,0 0-44 0,0 0-17 0,0 0 8 16,0 0-12-16,0 0 7 0,0 0 20 0,2 1-11 15,-1 0 15-15,-1 0-6 0,1 0-3 0,0 0 5 16,0 0-6-16,1 0-11 0,24 21 8 0,-22-18-13 0,-3 0 12 16,1 1-7-16,-1 1 8 0,1 2 13 0,0 1-8 15,0 1 4-15,0 3 18 0,2 1-10 0,-3 2 13 16,2 1-3-16,0-1-9 0,-2 5 7 0,3-1-9 0,-1 2-12 15,1 2 10-15,0 0-13 0,-2 4 15 0,2 3 2 16,-1 0-2-16,-2-1 12 0,1 1-10 0,0-4 6 16,0 0-2-16,-2-2-10 0,0 0 5 0,0-2-23 15,0-2-38-15,0-3-19 0,0-3-11 0,0-3-88 32</inkml:trace>
  <inkml:trace contextRef="#ctx0" brushRef="#br0" timeOffset="199679.84">15912 11022 504 0,'0'-7'122'16,"0"1"-87"-16,0 6-39 0,0 0 6 0,0 0-19 16,0 0 8-16,0 0-4 0,13 3 2 0,-9-1-24 15,0-1-32-15,0 0-26 0,-3 1 7 0,2-1 6 16,-2 0 43-16,-1-1 26 0,0 0-8 0,0 0 15 16,0 0 27-16,0 0-6 0,0 0 17 0,0 0 12 15,-1 0 4-15,0 0 16 0,0 0-9 0,0-1 7 0,0 0 0 16,1 0-13-16,-1 0 12 0,-1 0-9 0,1 0-19 15,0-1 7-15,-1 0-14 0,1 0-12 0,-23-30 10 16,24 32-16-16,0 0 14 0,0-1-15 0,11-13-6 16,-7 7 4-16,0 2-5 0,3-1-2 0,-1-1 5 0,3 3-9 15,-1-2 6-15,1 3 2 0,-1-1-7 0,1 1 10 16,-2 1-11-16,2 2-5 0,-2 0 15 0,1 3-9 16,0 1 11-16,0 0-8 0,0 5-4 0,-3-4 3 15,2 4-3-15,-1 2-5 0,-3 0 18 0,3 3-12 16,-4 0 13-16,-1 3-14 0,1-1 9 0,-2 2 4 0,-4-1-1 15,3-1-14-15,-1 1 19 0,-2-2-15 0,0-2 16 16,-1-1-11-16,1-1-1 0,-1-3 7 0,2-2-8 16,-1 0-6-16,2-4 12 0,2-2-3 0,0 0 9 0,0 0 14 15,0 0 3-15,-6-1 8 0,6-4-5 0,1 0-14 16,2-1 3-16,-2 1-10 0,2-2 8 0,0 0-15 16,-1 4-5-16,1 1-3 0,1 1 1 0,-2 0 0 15,-2 1-4-15,0 0-5 0,0 0 2 0,0 0 4 16,1 0-2-16,0 1 10 0,0 0-9 0,8 14-4 15,-9-9 16-15,0 0-14 0,-2-1 15 0,0-1 0 16,1 1-6-16,-3 1 9 0,1 0-11 0,2 1 2 0,-3 0 1 16,0-2-3-16,0-1 1 0,-1 1 0 0,-2-3-3 15,-1 2 9-15,0 3-9 0,0-4-2 0,0 2 15 16,-1-1-14-16,-1-1 15 0,1 4-7 0,-1 0 0 0,0-1 10 16,1 3-10-16,0-4-3 0,1 1 7 0,-1 2-2 15,1-5 6-15,-2-2 7 0,2 2-17 0,0-1 0 31,2 0-7-31,1 2-24 0,3-3-9 0,-1-1-26 16,3 0 8-16,0 0-65 0,0 0-142 31</inkml:trace>
  <inkml:trace contextRef="#ctx0" brushRef="#br0" timeOffset="200110.54">16201 11330 502 0,'-1'-7'72'0,"-4"-4"93"0,-4 3 70 0,-1 4-210 0,1 4-14 0,2 1-16 0,2 4 4 0,1-3-10 0,2 2-6 15,-2 1 17-15,0 0-12 0,2-1 14 0,2-4 0 16,0 1-6-16,-2 9 10 0,2-4-10 0,2 2 2 16,-4-3-2-16,2 2-11 0,0 1 8 0,-2-2 4 15,4 5-19-15,-1-1 17 0,2 1-18 0,-3 1 21 16,1 0 22-16,2 0-11 0,-1 3 15 0,-2 1-15 15,2 4-3-15,-4-1 5 0,1 2-6 0,5 1-9 0,-4-1 15 16,0 1-11-16,0 0 16 0,-6-1 3 0,3 2-14 16,-5-2 11-16,2 0-13 0,-1-4-3 0,5 0 17 15,-3-1-13-15,2-3 14 0,3-3-24 0,-3-2-105 16,3-4-69 0</inkml:trace>
  <inkml:trace contextRef="#ctx0" brushRef="#br0" timeOffset="201465.4">16126 11394 170 0,'0'-4'23'0,"-1"1"52"16,1 1 43-16,0 2-114 0,0 0-4 0,0 0-1 16,0 0-12-16,0 0 9 0,0 0-13 0,0 0-18 15,1 0 11-15,-1 0-16 0,1 0 0 0,0 0 38 0,0 0-22 16,0 0 30-16,14-4 8 0,-10 4-5 0,-5-1 30 16,-1-2-21-16,-3 0 27 0,2-1 12 0,1 0-14 15,1 0 18-15,0 0 8 0,2-1-6 0,0 2 7 16,-1-2-10-16,-1-1-23 0,-2-2 5 0,0 0-16 15,2 2 15-15,1 1-7 0,1-1-17 0,4 1 3 16,-4 0-10-16,0-3-11 0,3 8 1 0,0-5-5 0,-1 3 5 16,-2 2 0-16,-2 0-6 0,0 0 1 0,5 1-6 15,0 1-2-15,-3 3 9 0,2 4-2 0,1-2 3 0,1 4 9 32,-4-1-12-32,4 1 12 0,-6 2-14 0,-4 1-2 15,0 2 24-15,-4 2-20 0,4-2 20 0,-3 0-10 16,3-1-4-16,-5-2 14 0,2 0-14 0,5 1 0 15,-6-4 2-15,2-1-7 0,4-3 7 0,-6-2 13 16,2-3-8-16,6 0 21 0,-1-2-17 0,1-3 10 16,4-2-8-16,-1-2-13 0,2-2 6 0,2-1-6 15,0 1-2-15,2 2 5 0,-2 1-4 0,0 1-6 0,2 2 7 16,1 1-5-16,-5 3 8 0,3 0 8 0,-1 2-12 16,-2 3 6-16,3 1-9 0,-3 2-5 0,-1 1 12 15,1 2-9-15,2 0 11 0,-2 0-4 0,0 3 1 16,-2-1 3-16,-4 0-3 0,1 1-6 0,-2-4 14 15,-3 3-8-15,0-5 13 0,0 0-1 0,1 0-15 0,-1-1 8 16,0 2-12-16,-1-3-1 0,-5-3 13 0,2 0-7 16,-3-1 9-16,-2 0 0 0,6 0 1 0,4 2 3 15,-2-4-2-15,-2 1 1 0,7 0 9 0,-6-2-4 16,4-1 7-16,4 2 2 0,-1 0-9 0,0 0 6 0,0 0-9 16,-7-12-16-16,8 6 12 0,-1 1-15 0,6-1 15 0,-4 4-15 15,7 1 0-15,-1-1 5 0,-2 0-5 0,1-2 3 16,-2 0 4-16,2 1-2 0,2 0 2 0,0-2 8 15,3 2-11-15,-2-1 9 0,4-1-13 0,-5 1-5 16,-1-2 19-16,2 1-16 0,-2-2 18 0,4 1-7 16,0-1-4-16,-4-1 8 0,3-1-7 0,-3-1 9 15,1 0-11-15,0-2 6 0,-1-1-8 0,-1 0-1 16,-1 0 4-16,0 2-5 0,-3-1 5 0,3 0-4 0,-3 1 2 16,3 0-6-16,-3 0 6 0,-1 2 7 0,0 2-6 15,-2 1 12-15,0 1-11 0,0 5 9 0,0 0 5 16,0 0-11-16,0 0 9 0,0 0-3 0,0 0-9 0,0 0 1 15,0 0-5-15,0 0-19 0,0 0 17 0,0 0 0 16,0 0 6-16,0 0-3 0,0 1 0 0,0 0-4 16,0 0 4-16,0 0-9 0,0 1 16 0,0 0-10 15,0 0 12-15,-7 30-7 0,7-32 2 0,0 0 5 16,0 1-5-16,0 0-15 0,0 0 14 0,0 0-6 0,0 0 9 16,-8 26-3-16,8-20-3 0,0 1-1 0,0 0 0 15,1 1 2-15,-1 1 1 0,2 2 0 0,0 0 0 16,1 3 2-16,-1-2-1 0,0 1 5 0,1-2-5 0,-2-2 0 15,0 2 5-15,0-3-8 0,-1-1 8 0,2 0 2 16,-1-3-3-16,0-1 3 0,1 0-4 0,-2-4 6 16,0 0 3-16,0 0 4 0,0 0-2 0,0 0 8 15,0 0-6-15,9-4 1 0,-7-3-3 0,1-3-11 16,0 1 10-16,-2-4-13 0,1 0 11 0,0-2-4 16,0-1-5-16,-2-1 9 0,0 0-8 0,-2-1 14 0,0 1-19 15,-1 2 2-15,-2 0-8 0,1 0 7 0,0 4 6 16,0 0-2-16,0 2 1 0,2 3-17 0,0 1 12 15,-1 2-12-15,2 1 12 0,1 2-1 0,0 0-15 16,0 0 11-16,0 0-14 0,-5 9 5 0,1-4 1 0,2 1-5 16,1 2 5-16,0-1 11 0,1 1-1 0,-1 1 8 15,1 0-6-15,0-2 2 0,0 0 0 0,1-1-6 16,1 0 5-16,-1-2 4 0,0-1 2 0,3-1 5 16,-3 0-7-16,-1-2-10 0,0 0 20 0,0 0-4 31,0 0 11-31,0 0-11 0,0 0 3 0,12-8-4 0,-8 3 5 15,0-1 5-15,0-3-18 0,0 0 10 0,0-1-11 16,-1-2 5-16,0 0 0 0,0 0-6 0,-1 0 3 0,0 4-6 16,-1-1 5-16,1-1-2 0,-1 4 2 0,-1-3 0 15,2 4-2-15,-2 5 2 0,0 0-3 0,0 0-2 16,0 0-15-16,6 4 4 0,-5 1-6 0,3 2 19 16,0 1-1-16,2 0 4 0,-3 2-2 0,3 1 12 15,-1-1-11-15,1 1 0 0,0-1-4 0,-2-1 16 16,1 0-9-16,-1-1 10 0,0-1-12 0,-3-2 0 0,2-1 7 15,0-2-4-15,-3-2 6 0,0 0-3 0,0 0-14 16,0 0-13 0,0 0-2-16,1-10-48 0,-2 2-74 0,1-2-63 0,-4-2-5 0,2 0-168 31</inkml:trace>
  <inkml:trace contextRef="#ctx0" brushRef="#br0" timeOffset="201593.03">16417 11213 1035 0,'-6'-3'75'0,"0"1"2"0,1 0-24 0,1 0 14 0,1 2-52 0,3 0-11 0,0 0 6 0,0 0-10 0,0 0-25 15,0 0-176-15,6-3-85 32</inkml:trace>
  <inkml:trace contextRef="#ctx0" brushRef="#br0" timeOffset="202567.19">16545 11361 1116 0,'0'0'183'0,"0"0"-135"0,0 0-12 16,0 0 5-16,0 0-43 0,0 0-13 0,0 0 8 15,0 0-7-15,0 0 21 0,0 1-14 0,1 0-34 0,19 6 9 16,-15-7-71-16,7-3-30 0,-1-1 10 0,-2-1-18 15,7-4 30-15,-8 0 77 0,0 0-1 0,-3-2 24 16,-5-4 11-16,3-1 25 0,-3 0 20 0,-1-4-4 0,1 3 14 16,-3 2 17-16,-1-3-17 0,3 2 19 0,1 2-24 15,-2-2-20-15,4 1 0 0,-5 0-9 0,-1 0-17 16,0-1 9-16,0 0-11 0,3 2 11 0,-4-1-5 16,-2-2-5-16,1 0 7 0,0-1-8 0,-2 2-7 15,4 2 11-15,-1 2-6 0,-2 2 11 0,5 0 13 0,-2 2 0 16,1 1 6-16,0 1-6 0,3 2-5 0,-3 0-6 15,3 1-6-15,-1 0 3 0,1 1-2 0,1 3-22 16,-1 1 4-16,2 3-14 0,-1-1-5 0,2 0 25 0,-1 2-12 16,0 2 16-16,2 4 0 0,2 1-3 0,2 2 12 31,1 3-12-31,1 3-8 0,-5 0 12 0,2 1-13 16,6 1 15-16,-5-3 3 0,2 2-7 0,-4-3 11 15,3-1-13-15,-1 3-6 0,1-1 14 0,1 0-9 16,-4-2 12-16,2-2-2 0,-5-1-4 0,2 0 9 15,0 5-10-15,0-4-12 0,2-2 26 0,-2 0-15 0,-2-7 21 16,1 1 0-16,-1-1-13 0,0 0 7 0,2 0-11 16,-3-2 3-16,2 0 9 0,-1-3-1 0,-1 0 4 0,4 0 2 15,-3-2-1-15,0-1 1 0,3 0-2 0,-1-3-9 16,-1 1 19-16,2-5-8 0,0 1 12 0,-2-2-16 16,3-2-9-16,-1-2-1 0,1-1-1 0,-1-2-3 15,-1-2 5-15,2 0-13 0,-3 2 10 0,1 1 0 16,-1 1-5-16,-1 3 7 0,0 2-7 0,0 3 4 15,0 3-11-15,-1 1 7 0,0-3-12 0,1 2 4 0,-3 3 4 16,0 0-2-16,0 0 3 0,8 8 0 0,-5-1-2 16,2 1 5-16,-4 0-3 0,2-2 2 0,0 1 1 15,0-1-2-15,1 2 2 0,0 0 6 0,-1 0-6 0,2-1-3 16,-1-1-1-16,0 3 8 0,-1-4-4 0,1 0 6 16,-3-3-6-16,2-1 2 0,-1 1 3 0,1 0-3 15,-1-1 3-15,1-2 12 0,0 0-9 0,0-3 10 16,-1 0-9-16,2 1 7 0,-3-7-9 0,1 3 5 15,1-1-4-15,-1-3 9 0,0 2-15 0,-1-5 4 0,0 1-6 16,0-2 8-16,2-1-6 0,-2 2-4 0,0 0 1 16,5 3 0-16,-2 2-8 0,2 1 6 0,2 3-7 0,-2 1 10 15,-1 2-15-15,5 2 6 0,-3 2-9 0,2 2 18 16,1 3-5-16,-3 2 2 0,0 2-6 0,5 1-5 16,-4 2 16-16,0-1-5 0,1 0 8 0,-5-3 0 15,3 0-1-15,-2 0 2 0,-2 0-3 0,-3-2 7 16,-2-1-10-16,1-3 5 0,0-1-5 0,-2 3 7 15,3-2-3-15,-3 1 4 0,-1-4-4 0,2-1 10 16,-4-4-2-16,3-1-3 0,0-2 1 0,-2-3-1 0,2-2-3 16,-4-2 3-16,6 0-5 0,-2-5-6 0,3 2 12 15,0-1-6-15,-1-1 10 0,1 1-6 0,0-3-11 16,-1-1 3-16,0 1-5 0,-1 2 6 0,2 2-4 0,2 3 4 16,4 1-3-16,3 4-3 0,-5 1-1 0,3 1-5 15,-2 3 4-15,-2 0-6 0,2 2 13 0,-4 1-21 16,2 0 13-16,2 1-53 0,-4 1-78 0,0 0-37 15,-1 1-17-15,0-2-133 32</inkml:trace>
  <inkml:trace contextRef="#ctx0" brushRef="#br0" timeOffset="202710.86">16708 11051 718 0,'-8'-1'118'0,"-2"-1"-28"0,-3 1 1 0,3 0 14 0,2 1-23 16,8 0-45-16,-11 0-7 0,11 0-9 0,0 0-29 15,-1 1 15-15,1-1-11 0,0 0 13 0,12 0 2 16,-3-1-9-16,8-3-6 0,7-3-8 0,-3-2-60 0,7-1-105 16,3-3-94 15</inkml:trace>
  <inkml:trace contextRef="#ctx0" brushRef="#br0" timeOffset="214026.06">21835 8848 120 0,'-7'-8'-9'0,"1"0"-94"0,0 0 102 0,1 1 1 0,1-2-2 0,0 3 3 0,0-1-2 16,-2 1 0-16,2-1-1 0,0-1 2 0,0 1 4 15,3-2-6-15,-4-2 8 0,5 1-7 0,-1-3 0 16,1-2 1-16,1 4-6 0,1-2 6 0,3 0 11 16,2 4 8-16,-1-3 13 0,1 1-4 0,-1 3 12 0,1-2 9 15,0-1-11-15,-2 3 11 0,0 0-3 0,-1 2-15 16,2 3 13-16,-4 1-14 0,1-1-6 0,-3 1 6 15,0 2-14-15,0 0 14 0,0 1-7 0,0-1-14 0,0 0 0 16,0 0-5-16,0 0-15 0,0 0 33 0,0 0-4 16,0 0 16-16,0 0 4 15,0 0-14-15,1 0 0 0,14 5-7 0,-11-3-18 0,2 2 18 0,-2-1-14 16,-4-3 16-16,0 0-17 0,3 11 5 0,0-4 0 16,2 4 0-16,-5-5-11 0,3 5 12 0,2 1-6 15,-7-1 10-15,4 6-8 0,-7-3-3 0,4 3 2 0,2 3-3 16,-1-5-13-16,0 2 24 0,-1 1-15 0,1 0 17 15,0 1-9-15,0 2-6 0,7 0 8 0,-7 1-9 0,3 1-5 16,-3-1 15-16,1 1-13 0,0 0 14 0,2 1-7 16,-1 4-1-16,1-2 5 0,0 4-6 0,-2 0-11 15,6-1 25-15,-5 0-16 0,2 1 20 0,0 2 0 16,-1 3-17-16,2 1 16 0,-5 0-19 0,3 0-6 16,0 6 16-16,-3-2-11 0,8 4 14 0,-5-2 1 15,2-1-8-15,0 3 9 0,-5-1-11 0,1 1 6 16,1 1-4-16,-1 0-2 0,2-5 0 0,0 6 14 15,-1-3-16-15,-4 2 6 0,0 0-12 0,0-3-4 0,2 1 11 16,0 0-6-16,0 2 8 0,-2-1 0 0,1-1 3 16,-5 0 4-16,4 2-4 0,-1 2-8 0,3 0 20 15,1 0-11-15,-1 0 17 0,-2-1-4 0,1 0-13 16,1 1 10-16,0-1-12 0,2 2-4 0,-3 2 11 0,1 0-7 16,0 0 9-16,1-3-4 0,2 1-2 0,-1-2 8 15,4 1-8-15,-5-3-7 0,3 1 8 0,-4-1-12 16,-1-1 13-16,1-1 1 0,-3 0-9 0,2-5 4 15,1 1-7-15,1 1-16 0,-1-2 29 0,-1 2-11 16,-1-4 18-16,-1 0-9 0,0 1 6 0,1 1-1 16,-1 0 2-16,-4-3-6 0,4 0 5 0,-3-2-7 0,3-1 6 15,1 0 4-15,-2-1-6 0,4 0 9 0,-4-6-11 0,2 0-1 16,0 0 4-16,0-3-7 0,2 1 8 0,3-1 4 16,-2-3-7-16,-1 2 4 0,5-1-5 0,-10-4 9 15,9 2-13-15,-3-6 3 0,-1-2-6 0,3 3 12 31,-6-4-5-31,3 2 11 0,2-2-12 0,-4 0-1 16,3-1 11-16,1-1-14 0,0 0 13 0,4-2-3 16,-2 0-5-16,-4-2 8 0,1 0-11 0,0 0-12 0,3 0 27 15,-4-2-13-15,2 0 20 0,-1 0-12 0,-1 0-7 16,1 0 3-16,0 0-4 0,0 0-8 0,0 0 6 16,0 0 2-16,1 0 1 0,-1 0-7 0,-1 0 0 15,1 0-11-15,0 0 6 0,-1 0-36 0,0 0-19 0,0-1-41 16,-1-12 11-16,-5 10-93 0,0 1-152 31</inkml:trace>
  <inkml:trace contextRef="#ctx0" brushRef="#br0" timeOffset="-213795.99">17226 11718 264 0,'-6'-1'27'0,"4"-1"-3"0,-4 0 30 0,5 0-20 0,1 2-18 0,0 0 5 0,0 0-21 16,0 0-5-16,0 0 7 0,0 0-9 0,-5 5-13 0,5-1 26 15,4-3-13-15,-1 0 18 0,-3-1 0 0,0 0-17 16,0 0 15-16,0 0-17 0,0 0 7 0,0 0 69 15,0 0-7-15,0 1 30 0,0-1-8 0,0 0-20 16,0 0 0-16,0 0-6 0,0 0-13 0,0 0-10 0,0 0-12 16,8-2 4-16,-2 2-26 0,-3 0 1 0,5 0 2 15,-1 0-1-15,2 2-12 0,2 2 13 0,1-1-14 16,0 0 15-16,2 1 0 0,0-2-4 0,2 1 12 16,1 0-12-16,0 0-1 0,0-2 2 0,2 0-5 15,2 2 7-15,-1 2 14 0,3-2-14 0,0 0 11 0,-2-3-14 16,7 0-5-16,-1 1 24 0,7 0-19 0,5-1 21 15,-3-5-10-15,1 1-3 0,-4-1 11 0,0 2-11 0,2 1-4 16,1-3 7-16,1 1-8 0,3 1 9 0,1-2 4 16,4 2-11-16,0-3 10 0,5-2-12 0,-5 1-9 15,-2 0 16-15,0 2-1 0,-2 1 9 0,2-2 3 16,1 1 0-16,1-1 0 0,0 0 0 0,1 3-10 16,2-1 2-16,-1-2-8 0,-1 3 7 0,-1-1-3 15,0 1-5-15,-3 2 6 0,5-4-7 0,3 2 0 0,1-1 0 16,5 0-6-16,-5 0 3 0,-1 1 7 0,-4-1-7 15,4 3 13-15,-6-2-12 0,1 0 2 0,0 0 1 16,-1 0-12-16,2-1 9 0,1-1 10 0,-4-2-12 16,-3 3 9-16,-1-2-13 0,-3 0-3 0,3 2 15 0,-1-1 5 15,3 1 5-15,0 0-5 0,4-1-5 0,-2 0-3 16,-1 0 3-16,-1 1 0 0,-3 1-5 0,-4 0-5 16,0 1 2-16,0-1 1 0,4 3 4 0,-2 0 3 15,2-1-3-15,-3 0-8 0,0-2 4 0,2 0 3 16,-3 0 2-16,-1 0 3 0,2 0-5 0,-3 1 2 0,-2 0-3 15,3-1-11-15,-3 0 14 0,0 3-6 0,3-3 10 16,-2 1-1-16,-3 0-8 0,5-2 0 0,-2 2-4 16,-1-1-7-16,3-1 14 0,-5 1-10 0,1 1 11 0,-3 0 0 15,-2 0-3-15,0 1 3 0,0 1-4 0,0 0-7 16,3 0 7-16,-3 0-3 0,-2 0 3 0,2 0-2 16,-3 0 5-16,2 2 1 0,-2 0 0 0,2 0-6 15,2 0 1-15,-3 2-8 0,-2-2 7 0,0 0 4 16,-3 0-1-16,-2 0 12 0,3-1-10 0,-4 1 6 15,2 0-12-15,-1 0-1 0,0 1-3 0,-1-2 17 16,-2 1-10-16,1-2 8 0,-1 0-10 0,4 1 0 16,-2-1 5-16,-2 0-8 0,2 1 9 0,-2-1 1 0,0 0-4 15,5-1 3-15,0 1-4 0,0-1 0 0,-3 1 10 16,1 0-1-16,-5-1 4 0,1 1-1 0,4 2-6 16,-1-1 4-16,-2 1-7 0,2-1-7 0,-3-1 9 0,-2 1 3 15,0 0 3-15,1-1-6 0,-1 1-3 0,-1 1-3 16,1-1 2-16,-1 0-5 0,0 0 9 0,1 0-4 15,-2-1 8-15,1 0 0 0,-2 1-8 0,1-1 4 32,0 1-5-32,0-1-3 0,1 0 3 0,-1 0-1 15,1 0 4-15,-1 1 3 0,-1-1-6 0,1 1 1 16,0 0-1-16,0 0 0 0,0 0 2 0,-4-1 1 0,4 0-1 16,-3 0 1-16,0 1 3 0,2-1 0 0,-3 0 0 15,3 2-8-15,0 0 9 0,0 0-7 0,1 1 10 0,-1-2-3 16,-4-1-1-16,-2 0 3 0,7 3-3 0,-3-1-3 15,-1-2-2-15,-3 0-2 0,0 0 1 0,10 2 0 16,-7-2 4-16,-3 0 3 0,0 0-1 0,0 0 3 16,1 0-10-16,1 0 7 0,-1 0-6 0,-1 0 6 15,1 0-5-15,0 0-1 0,0 0 1 0,0 0 12 16,0 0-19-16,1 0 4 0,-1 0-9 0,-1 0 11 16,1 0 3-16,0 0 2 0,0 0-1 0,0 0-7 0,0 0 5 15,0 0 3-15,-1 0 1 0,0 0-3 0,0 0 3 16,0 0-5-16,0 0 4 0,0 0-10 0,0 0-1 15,0 0-22-15,0-1 11 0,0 0-56 0,0 0-58 0,2 0-33 16,-2 0-12-16,0 0-117 31</inkml:trace>
  <inkml:trace contextRef="#ctx0" brushRef="#br0" timeOffset="-212841.33">21900 11472 765 0,'1'-7'51'0,"2"1"12"0,-3 2-28 0,0 4-14 0,0 0-24 0,0 0 12 0,0 0-11 15,0 0-4-15,0 0 8 0,0 0-6 0,0 0 1 0,0 0 5 16,0 0-1-16,0 0 4 0,0 0 13 0,0 0-18 15,0 0 10-15,0-1-13 0,0 0-6 0,0 0 12 16,0 0-9-16,0 0 11 0,-10-27 1 0,6 23 0 16,-3 1 12-16,6 0-9 0,-1 0 17 0,-1 1 3 15,1 0-12-15,-2-2 8 0,-4 1-11 0,4 1 1 0,0-2 4 16,-4 2-5-16,3-1-22 0,-1 2 11 0,2 1-4 16,4 1 7-16,0 0-9 0,-1 0-4 0,-14 4 2 15,10-2-2-15,-2 1-6 0,1 1 15 0,-1-1-9 16,2 1 11-16,1 2-5 0,0-2 8 0,0 1 3 15,0 0 0-15,0-2-10 0,2 2 8 0,-2 0-7 16,2 1 9-16,0 0-1 0,0 1-5 0,1 0 7 0,0 0-7 16,0 1 0-16,0 0 14 0,0 1-9 0,1 0 13 15,0 1 4-15,2 0-13 0,1 1 8 0,0-2-12 0,1 0-8 16,1-1 12-16,1 0-10 0,-2-1 12 0,3 0-2 16,1 0-1-16,1-2 8 0,1 0-8 0,-1-2-3 15,0-1 7-15,3 0-10 0,-2-2 11 0,3-2 7 16,-3-1-14-16,2-1 9 0,2 1-12 0,-5-3 7 15,-1-2-10-15,0 1-4 0,-2-3 0 0,2 2 9 16,2 0-5-16,-4-1 10 0,2-1-10 0,1 1 8 16,-7 0-6-16,4 0 3 0,-3 1-3 0,-7 0 9 0,5 2-5 15,-2 0 0-15,-3 1-3 0,3 0-7 0,-1 0-3 16,-2-1-4-16,1 2 1 0,0 0-2 0,-4 1 2 16,0 1-1-16,-2-1 3 0,0 0 12 0,-1 1-10 0,4 1 8 15,-2 0-10-15,3 0 4 0,-2 0 1 0,-2 1-1 16,5 0 2-16,-2 1-1 0,0 0 3 0,1-1-7 31,-2 0 4-31,0 1 1 0,2 1-7 0,-1 0 9 16,-1 2-9-16,0-2 5 0,0 2 1 0,2 0-7 15,1-1 4-15,-1 1 0 0,3 0-1 0,-1 1 5 16,-1 1-4-16,3-1-6 0,-1 1 8 0,2-1 0 0,0 2 1 16,0 0 1-16,3 1-1 0,1-1-1 0,1 2 0 15,-1 0-6-15,-1-1 12 0,2 0-5 0,-4-2 8 16,5 0-5-16,-2 0-3 0,0-2 6 0,-1 1-7 0,-2-4 2 15,4 3 8-15,-2 0-2 0,2-4 5 0,-1 2 1 16,-3-2-3-16,0-4-1 0,6 4 2 0,-1-2 9 16,0-1-16-16,2 0 9 0,-5-2-12 0,2-1 5 15,4 1 4-15,-6-2-6 0,1-2 6 0,-3 1-3 16,-4-2-8-16,2 0 6 0,0 1-6 0,0-2 7 16,1 1-5-16,-2 0 0 0,1 1-2 0,-6 1 1 15,6 0-1-15,-3 1 0 0,0-1 0 0,1-1-2 0,-2 2 2 16,0 1 3-16,2 2 0 0,3 4 1 0,0 0-6 15,0 0-3-15,-11-6 0 0,5 6-3 0,2 1 6 16,0 0-4-16,-2 3 4 0,0-2 6 0,-1 3-11 16,2 1 11-16,-1 1-11 0,3 1 16 0,-1 0-10 0,0 0-1 15,-1 1-5-15,1 0-3 0,1-1 12 0,1 1-4 16,0 0 6-16,2-2 0 0,0 0-2 0,0-2 2 16,1-1-1-16,0-1 14 0,1-1-14 0,1 0 6 15,1-1-11-15,2-1-8 0,-1-3-58 0,1 0-45 16,2-1-6-16,1-1-150 31</inkml:trace>
  <inkml:trace contextRef="#ctx0" brushRef="#br0" timeOffset="-211346.66">19213 11365 276 0,'-1'-4'22'0,"-2"1"6"0,3 3 1 0,0 0-27 0,0 0-1 0,0 0-7 15,0 0-7-15,0 0 14 16,1 0-9-16,16 4 10 0,-10-2-1 0,-3 1-4 0,2-3 10 0,-4 0-11 0,-2 0 4 16,9 2 18-16,-3-1 1 0,-1 0 11 0,4 0 29 15,-2 0 7-15,-3-3 16 16,0 0-10-16,-2-1-14 0,4 1 5 0,-2 2-26 0,2-1 21 0,0 1-25 15,-2 0-13-15,-2-2 7 0,1 2-11 0,-3 0-7 16,0 0 10-16,0 0-19 0,0 0 14 0,0 0-6 16,1 0-2-16,0 1 15 0,0 0-14 0,0 0-1 15,1 0 7-15,17 24-10 16,-14-19 11-16,1-1 2 0,10 6 8 16,-16-11-27-16,22 13 10 0,-12-7-3 0,0 1-4 15,4 0 8-15,-6 1-3 0,3 1-3 0,-1 0 0 16,1 2 0-16,-1-2 10 0,0 0-11 0,0 0 2 0,1 1-5 15,1-2 10-15,-1 1-8 0,-1 0 7 0,-1-1-11 16,-1 0-6-16,-3-2 15 0,2 2-6 0,-1-1 10 0,1 0-4 16,0 0-5-16,-4-2 6 0,-1 1-6 15,2 1-9-15,-5-5 14 0,1 3-13 0,-2-1 16 0,-1-2 5 16,3 5 1-16,-3-6 10 0,-2 3-10 0,2-2-5 16,-3 0 20-16,1 3-5 0,0-3 11 0,-2 4-11 0,0-1-9 15,-1-2 2-15,-2 3-5 0,1-1-13 16,-4 0 11-16,3 4-12 0,1-3 14 0,0-1 2 0,1-1-13 0,-1-2 6 0,1 2-9 15,1 0-9 1,0 2 18-16,0 0 2 0,3 1 4 0,-3-2-6 16,0-2-2-16,1-1-7 0,1-2 5 0,1 0 15 15,0-1-19-15,-1 2 5 0,2 1-10 0,-3-2 11 0,3 2 1 0,3-2 7 0,0 0-6 0,0 0 4 16,-2 0 9-16,1 0-4 0,0 0 7 0,0 0-5 31,0-1-4-31,0 0-2 0,1 0-2 0,-1 0-12 16,-1 0 20-16,1 0-9 0,0 0 12 0,0 0-23 0,-15-24 9 15,13 17-4-15,3 4 9 0,0-4 1 0,-8-2-6 16,8 1 5-16,-6-6-5 0,1 3 8 0,2-1-3 16,-5-2-2-16,0 1 0 0,4-2 0 0,-3 1-1 15,0 0 2-15,5-1-2 0,-6 1 1 0,6 0-9 16,-3-1 2-16,0 0-3 0,2-2 3 0,2 2-3 0,1 1-15 16,0 4 3-16,1 2-40 0,2 2-59 0,2 3-60 15,-1 1-8-15,8 3-243 31</inkml:trace>
  <inkml:trace contextRef="#ctx0" brushRef="#br0" timeOffset="-146690.52">22030 11523 104 0,'-5'-3'21'0,"3"0"-64"0,-1-1-34 0,0 1 83 0,0 0 21 0,1 2-11 0,-2-2 27 16,1 1-23-16,3 2 25 0,0 0 22 0,0 0-10 0,0 0 16 15,-1-1-6-15,1 0-16 0,-1 0 5 0,-1 0-9 16,1 0-13-16,0 0 9 0,0 0-17 0,1 0 15 16,0 0-18-16,0 0-2 0,0 0 1 0,0 0-4 0,0 0-18 15,0 0 2-15,0 0-14 0,0 0 10 0,0 0-1 16,0 1-4-16,0 0 16 0,0 0-16 0,0 0-11 15,0 0 23-15,0 0-9 0,0 0 18 0,0 0 13 16,0 0-3-16,0 0 6 0,0 0-8 0,0 0-11 16,0 0 8-16,0 0-10 0,0 0 11 0,0 0-16 15,0 0 0-15,0 0-2 0,0 0-2 0,0 0-25 0,-1 0 39 16,-5-3-16-16,13 7 23 0,-2-1-14 0,-3 1 15 16,1 0 0-16,-3 0 3 0,4 1-22 0,4 2 9 15,-4 0-13-15,3 2 11 0,0 0 2 0,-1 1-9 16,0 0 7-16,1 0-10 0,-2 2 7 0,-1-2-7 0,-1 1 2 15,2 0-4-15,1 1 4 0,2 0-2 0,-1 0 2 16,0 2-3-16,-1 1-6 0,2-1 11 0,-2 2-9 16,1 0 10-16,-1-1-5 0,2 4 3 0,-1 1 2 15,-1-2-3-15,2 3-13 0,-2-2 20 0,2 3-9 16,-1 3 13-16,0-1-4 0,-2 2-2 0,-1 1 7 0,1-1-8 16,-1-1-4-16,-1 0 10 0,2 1-11 0,0 2 12 15,-1 0 3-15,2 2-4 0,-4 0 9 0,2-3-9 0,0 2-3 16,0 2-1-16,0-3-5 0,-1 1 4 0,1 1 6 15,0 0-10-15,2 0 6 0,0 0-8 0,-3-1 6 16,0-1-7-16,2 2 9 0,1 0-8 0,0 1 6 16,-1 0-3-16,3-1-4 0,-6 1 3 0,3-2-5 15,2 3 10-15,-7-1-12 0,2 1 12 0,3 2-1 16,-4-1-8-16,1-4 10 0,4 4-11 0,-3-1-1 16,4-2 6-16,1 7-1 0,5-4 5 0,-3-2 2 0,-1 5 0 15,0-4 3-15,0 1-2 0,2 0-5 0,2-1 5 16,1 2-6-16,-3-2 7 0,4 1-6 0,-6 0 3 15,4 0-3-15,-1-3 2 0,2 2-11 0,-2 0 10 0,1-2-6 16,-1 3 7-16,-1-3-3 0,0 0-2 0,0 1 2 16,3 0-4-16,-2 0-11 0,0 1 20 0,-2-2-14 31,-2 0 14-31,1-1-14 0,-1 3 9 0,-1 0 2 16,1 2-1-16,-1 1-15 0,1-2 12 0,0 1-8 15,1-1 10-15,-1 0 2 0,-3 0-4 0,3 0 6 16,0 0-8-16,2-3-1 0,2 3 1 0,-1-2 4 0,-3 0-1 15,2 2-8-15,1-3 6 0,-2 0-5 0,5 0 7 16,1 0-8-16,-2 1 7 0,-1-1-6 0,1 0 7 0,-4 1 0 16,5 0-2-16,2-2 8 0,-5 5-7 0,4-4-1 15,-3 1-1-15,-1 3-7 0,-1-5 5 0,2 3 0 16,-1-2 4-16,-1 1 2 0,0-1-1 0,0-1-7 16,1 2 6-16,-1-1 1 0,0-3 3 0,2 2-5 15,-3-2 2-15,1 1-4 0,1 3 2 0,-2-4-8 16,2 2 9-16,-1-2 2 0,-2 3 5 0,0 1-3 0,0-4-6 15,1 3-2-15,1-4 1 0,2 0 0 0,-3 1 1 16,-1 0-8-16,-3-2 7 0,7 0 3 0,-2-2-1 16,-3-2 8-16,1-3-9 0,0 1-1 0,2 2 3 15,4 0 1-15,-2 2 1 0,0-3-3 0,-3 0-1 0,1-2 2 16,1 2-3-16,1-2-7 0,-3-1 15 0,1 1-2 16,-1-1 8-16,-2 2-11 0,0-1 2 0,0 1 0 15,2-1 1-15,-1 1-10 0,1-1 11 0,0-1-6 16,-2 0 11-16,0 0 0 0,-1-1-9 0,0 1 0 15,0-1-2-15,2 1 0 0,-4-2-1 0,2 1 0 0,0 1 0 16,-2-4 7-16,2 2-4 0,-1-3 3 0,-1-2-5 16,4 3-12-16,-2-1 17 0,2 0-10 0,-3 0 14 15,2 0-9-15,-2-1 2 0,2 1 2 0,-2-1-1 16,2 2-6-16,-1 0 9 0,-1-1-11 0,0 2 11 16,1-2 0-16,1 3 0 0,-3-1 8 0,2-1-10 0,2 1-3 15,-5-2 5-15,2-1-5 0,2 1 6 0,-1 2-1 16,0-3-3-16,5 3 7 0,-6-1-6 0,2-1 6 15,-1-1-10-15,-1 2 2 0,0-4-3 0,2 4 6 16,2 0 1-16,1-2 1 0,1 3-1 0,-4-2-15 16,-1-2 11-16,1 3 0 0,0-2 7 0,-1 1 1 0,2 1-9 15,0-2-1-15,0 1 0 0,4-1 0 0,-4 0 0 16,0-2 3-16,1 0-1 0,-5 0 2 0,3 0-4 16,2 0 0-16,-3-1 0 0,2 1-7 0,0 0 12 15,-1 0-6-15,1 0 8 0,0 1 3 0,-2-1-12 0,0-1 8 16,1 2-8-16,-1-3 8 0,-2 1-6 0,1 0 6 15,2 0-5-15,-4-1 0 0,2-1-4 0,-1 1 3 16,0 0 0-16,-1 1 11 0,2-1-11 0,-1 1 1 16,-1-1-2-16,1 2 0 0,-1-2 4 0,1-1-3 15,-1 2 3-15,1-3-10 0,-3 0 15 0,3 0-7 0,-1 0 11 16,-2-1-9-16,2 0-3 0,-1 1 2 0,0-1-3 16,-1-2 1-16,-1 3 2 0,1-1 2 0,-1-1 1 0,2 2-5 15,-2-1 3-15,0-4-2 0,0 0 4 0,0 0-10 16,0 0 12-16,0 0 3 0,0 0 3 0,0 0-7 15,0 0 2-15,0 0 2 0,0 0 4 0,0 0 14 16,0 0-12-16,0 0-8 0,0 0 2 0,0-1-8 16,0 0 3-16,0 0 2 0,0 0-2 0,0 0 1 15,0 0-5-15,0 0 3 0,0 0-3 0,3-21 3 16,-3 22-2-16,0 0-2 0,0 0 1 0,0 0 6 0,0-1-2 16,0 0-5-16,0 0 2 0,0 1-2 0,0-1 4 15,0 0 1-15,0 0-1 0,0 0-3 0,0 1-3 16,0 0 3-16,0 0-3 0,0 0 1 0,0 0-1 0,0 0 1 15,0 0 1-15,0 0 0 0,0 0 0 0,0 0-6 16,0 0 4-16,0 0 2 0,0 0 0 0,0 0 2 16,0 0-1-16,0 0-1 0,0 0 0 0,0 0 6 15,0 0-3-15,0 0-2 0,0 0-1 0,0 0-6 16,0 0 6-16,0 0 4 0,0 0-6 0,0 0 3 0,0 0-5 31,0 0-1-31,0 0 6 0,0 0-1 0,0 0 4 16,0 1 2-16,0 0-9 0,2 0 5 0,-2 0-5 0,0 0 4 15,1 0 0-15,-1 0-3 0,0-1 2 0,0 1 2 16,0 0-44-16,0 0-23 0,0 0-9 0,0 0-74 16,0 0-132-1</inkml:trace>
  <inkml:trace contextRef="#ctx0" brushRef="#br0" timeOffset="-142637.15">13032 17015 214 0,'-4'-4'-102'0,"1"1"60"0,-2-2 88 0,2 0-5 0,1 5-28 0,2 0 3 0,0 0-22 16,0 0 15-16,0 0-15 0,0 0 9 0,0 0 4 16,0 0-2-16,-1 0-16 0,0 0 14 0,-14 7-8 0,10-6 10 15,2 4 0-15,1-3-6 0,2-2 10 0,0 0-10 31,0 0-6-31,0 0 7 0,0 0-13 0,0 0 15 0,0 0 18 16,0 0-21-16,0 0 12 0,0 1-18 0,0 0-6 16,0-1 17-16,0 0-19 0,0 0 20 0,0 0 1 15,0 0-6-15,0 0 10 0,0 0-13 0,1 0-6 16,0 0 10-16,0 0-2 0,1 0 4 0,-1 0 4 16,-1 0 3-16,1 0 1 0,17 2-4 0,-13-2-21 15,-2 3 20-15,2-3-14 0,0 0 18 0,-1 2-4 16,1-2-3-16,-1 0 4 0,0 0-7 0,4 2-10 0,-2-2 12 15,1 2-8-15,0-1 8 0,-3-2 6 0,2 1-8 16,-6 0 10-16,0 0-12 0,12 2-14 0,-6-2 22 16,7 0-17-16,-4-1 19 0,2 1-6 0,3 1 6 0,-3-1 14 15,7 1-11-15,1-1-12 0,1 1 18 0,3 0-21 16,-3 0 20-16,0 1-18 0,0-2 5 0,2 1 5 16,1 2-2-16,2-2-12 0,-2 1 11 0,-2 0-12 15,1 0 13-15,3-1-1 0,-1-1-1 0,7 0 15 16,4 1-16-16,3-1-21 0,8-2 27 0,-3-1-19 0,2-3 25 15,0 1 0-15,-4 2-15 0,0 3 10 0,0-3-13 16,0 1-7-16,6-2 22 0,4-4-21 0,4 3 21 16,4 0-12-16,-3-2-3 0,-4 5 16 0,-5-4-16 0,-1 1-18 15,3 2 26-15,8-1-25 0,8-1 27 0,3 0-9 16,-3 1 0-16,-3 0 11 0,-6 4-9 0,-3-4-6 16,12 2 13-16,-2-2-12 0,6 2 13 0,1 1 1 15,-13-2-2-15,2 5 3 0,-2-4-6 0,8 2-9 16,10-1 16-16,0-3-11 0,2 3 14 0,-8-1-2 0,-5 1-5 15,5 0 14-15,5-2-14 0,3 0-7 0,-2 1 17 16,-5-1-14-16,-7 1 18 0,6-1 1 0,8 2-6 16,1 0 15-16,1 1-14 0,-9 1 0 0,-5 0-10 15,2-1-8-15,5 2 4 0,-2-3 9 0,3 2-7 0,-8-1 10 16,-5-2-13-16,-1 5-8 0,9-4 18 0,4 1-12 16,1 0 16-16,3 0-5 0,-12 0-9 0,-3 1 2 15,1 0-4-15,7 1-6 0,-1-2 12 0,3-1-6 16,-10-1 7-16,-5 2-7 0,0 0 5 0,-1 1 2 15,10 0-2-15,5-1-11 0,-1 0 9 0,-2-1-3 0,-6 1 6 16,-6 0-3-16,4 0 0 0,0 0 2 0,4 0-2 16,1-1-12-16,-5 1 12 0,-3 0-11 0,-5 0 13 15,-3-1-3-15,9 1 1 0,5-4 7 0,0 4-7 0,4-1-11 16,-8 1 17-16,-5 0-11 0,-2-1 14 0,2 1-10 16,1 0 2-16,2 0-2 0,0 0 0 15,-3-1-12-15,-5 1 10 0,-1 1-6 0,-4 2 7 0,-1-1-5 16,5 0 6-16,-1-1 4 0,7-2-2 0,4 0-9 15,-3 1 9-15,1 0-11 0,-7 2 11 0,-3 0-2 16,-1-1-2-16,2 0 3 0,5 1-4 0,1-2-11 16,1 0 15-16,0 1-5 0,-6-2 8 0,-3 0-11 0,-5 1 8 15,1 0 0-15,0 0 2 0,6 3-15 0,4-3 13 16,3 0-10-16,0 0 10 0,-4 0 0 0,-3 0-3 16,-4 0 7-16,1 0-7 0,-1-1-2 0,2 1 2 0,3-3-3 15,2 2 3-15,4-1-1 0,-3-3 5 0,-2 2 1 16,-7-4-1-16,0 3-14 0,2 1 16 0,-2-3-9 15,5 2 11-15,6 0-8 0,1-1 0 0,2 1 0 16,-3 1 0-16,-5 0-9 0,-3 1 8 0,1 1-3 0,-3-1 5 31,5 2-1-31,0-2 0 0,2 1 5 0,0-1-5 16,0 1-8-16,-7 1 16 0,-1 0-18 0,-5 0 19 0,1 0-9 16,2 1 1-16,-3-1 7 0,9 0-8 0,0 2-8 15,5-1 8-15,-2 0-3 0,-3 2 5 0,-6-2 12 16,-4-1-15-16,3 1 7 0,-1 1-12 0,0 0-3 15,3-1 14-15,-3-1-14 0,1 0 14 0,3-1-2 16,0 1-4-16,-1 0 11 0,-3-1-12 0,-5 1-12 16,-1 0 21-16,-3 0-16 0,2 1 16 0,-1 1-12 0,3-1 9 15,-2-1 4-15,3 0-2 0,1 0-15 0,4-1 12 16,0 1-9-16,0-1 10 0,-6 0 0 0,-4 1-3 16,1 0 6-16,-3 0-7 0,1 0-18 0,1 0 20 0,0 0-10 15,-1 1 14-15,4 0-6 0,0 2 5 0,1-3-1 16,0 1 1-16,1 1-14 0,-4 0 14 0,-3 1-8 15,0 0 12-15,-4 1-8 0,0-2-1 0,-2 1 1 16,-1-1-2-16,-1 0-8 0,-1 3 15 0,0-1-10 16,-2-1 12-16,4 0-1 0,-2-2-6 0,-3 2 11 0,7-1-12 15,-4-1-8-15,2 1 16 0,-1-2-11 16,3 3 12-16,-3-3-7 0,1 0-1 0,0 1 8 0,-4-3-8 16,2 2-8-16,-3-1 11 0,1 1-11 0,-3-1 12 0,1-1 5 15,-4 1-12-15,1-3 9 0,-1 3-12 0,-1-1-6 16,0 0 11-16,-2 1-5 0,1-2 9 0,-3-1 3 15,3 2-7-15,-1 0 9 0,-2 0-10 0,2 1-10 16,0 0 19-16,-1-1-18 0,2 1 21 0,0 1-1 16,0-2-16-16,3 2 6 0,-4-2-15 0,2 0-30 15,0 1-41-15,0 1-44 0,2-2 4 0,1 0-103 32</inkml:trace>
  <inkml:trace contextRef="#ctx0" brushRef="#br0" timeOffset="-140723.58">23970 16925 104 0,'-2'-8'21'0,"2"5"-38"0,0-2-29 0,-1 2 88 0,-1 1 6 0,2 2 3 0,0 0-3 16,0 0 0-16,0-1-32 0,0 0 5 0,0 0-10 15,0 0 10-15,-1 0 2 0,0 0 2 0,0 0 9 16,0 0-8-16,0 0-25 0,1 0 33 0,-1 0-19 16,-1 0 28-16,1 0-2 0,0-1-24 0,0 1 9 15,-1-1-17-15,1 0-6 0,-2 1 6 0,1-1-17 16,0 0 13-16,1 1 0 0,-1 0-5 0,0 0 7 0,1 0-11 16,-1 0-14-16,1 0 24 0,0 0-10 0,-1 0 15 15,0 0-3-15,0 0-11 0,1 0 10 0,1 1-13 0,-24-3-1 16,23 7 12-16,-1 1-15 0,1 0 15 0,-1 1-2 15,1 4-4-15,0-1 8 0,-2 0-10 0,3 1-1 32,-1-4 5-32,1 5-4 0,0-2 3 0,-1-4 6 0,1 1-4 0,0 1 9 0,0 0-9 0,1-4 0 15,2 3 7-15,-2-5-6 0,1 2 8 0,0 2-1 16,-1-5 1-16,2 0 10 0,-2-4-9 0,1 1-12 16,3 1 20-16,-2-2-21 0,3 1 21 0,0-2-19 0,0-2 7 15,0 1 3-15,1-3-1 0,0-1-14 0,-2 1 9 16,0-1-6-16,0-1 8 0,-3 1 1 0,0 0-8 15,-1-2 5-15,-2 3-6 0,-1-2-4 0,0 1 7 0,-4 1-10 16,2 1 11-16,-1-1 1 0,-1 3-8 0,3 0 8 16,-4 0-11-16,2 3-4 0,0-1 20 0,-2 1-7 15,1 1 12-15,0 0-7 0,2 2 13 0,1 0-7 16,-1 0 5-16,2 1-28 0,-2 0 19 0,1 1-15 16,1-1 17-16,-1 3-8 0,0-2-10 0,2 2 12 0,0 1-14 15,1 2-4-15,0-1 14 0,-2 0-8 0,2 1 11 16,0-1-3-16,2 1-2 0,-2-1 1 0,1 1-3 15,1-1-14-15,-1 1 23 0,1 2-11 0,2-4 15 0,-3 2-2 16,1-3-7-16,0 2 11 0,1 0-12 0,0-2-4 16,-1-1 12-16,1-1-10 0,0 1 12 0,2-1 2 15,-2 1 1-15,2-2 9 0,-1-3-8 0,2 2-14 16,0-1 10-16,2-3-11 0,-2 0 12 0,-1-1-3 16,1-3-3-1,1 3 7-15,-3 1-7 0,1-1-2 0,-1-2 4 0,0 0-1 0,-3 0 3 0,0-1-3 16,-1 2-3-16,0 0 1 0,0 1 0 0,0 0-2 0,-2 0-2 15,-2 2-12-15,0 2 7 0,0 1 6 0,0 1-13 16,-3 1 12-16,-1 1-16 0,-1 1-4 0,1 2 20 16,-1 1-10-16,1 1 13 0,1 0-4 0,-1-3 0 0,1 1-2 15,4 2-1-15,-3-1-6 0,1 0 15 0,1 1-7 16,2-4 9-16,-1 0-5 0,2 0-2 0,2-1 9 16,2 0-9-16,0-1 4 0,4 0 10 0,1-1-26 15,2 1 12-15,4-1-88 47</inkml:trace>
  <inkml:trace contextRef="#ctx0" brushRef="#br0" timeOffset="-120418.56">22342 10038 264 0,'8'-4'22'0,"-1"4"-9"0,2 0-12 0,-6 1-1 0,1 3-13 16,-3 1 15-16,-4-1-6 0,3 5 10 0,0-2-6 16,-3 1-7-16,4 1 7 0,1-2-6 0,1 1-4 15,5 1 49-15,-7 0-8 0,0 1 25 0,0 1-6 16,-1 3-15-16,1 0-8 0,3 1-1 0,-2 1-27 16,4 3 15-16,-2 1-7 0,2 3 13 0,2 2 7 15,-2-1-14-15,0 1 4 0,-1 5-9 0,1-3-8 0,-2 2 6 16,2 2-6-16,-6-4 5 0,3 1 11 0,-3-3-12 15,2 0 13-15,1-1-16 0,-1-3 1 0,3 1 15 16,-5-1-13-16,3-5 9 0,2 0-44 0,-2-5-181 31</inkml:trace>
  <inkml:trace contextRef="#ctx0" brushRef="#br0" timeOffset="-120020.78">22319 10050 417 0,'-1'-9'34'0,"-1"-2"69"0,2 1-74 0,0 0 13 15,-6 1-14-15,4-1 12 0,5 4-15 0,2-1-18 16,3-2 9-16,-5 0-15 16,-1 0 0-16,1 1 3 0,-1 0 0 0,4 4 2 0,-3-2 11 0,2 2 5 0,-1 1 0 15,1 1-2-15,0-1-19 0,4 3 5 0,2 2-10 16,-3-2 7-16,3 6-3 0,-2-1 0 0,-4 1 3 0,6 4-4 16,-5-4-17-16,3 7 23 0,1 3-11 0,-4 1 17 15,1 3 1-15,-5 1-6 0,-2-1 8 0,-1 2-9 16,0 1-2-16,-5 0 2 0,2 2-6 0,-3-3 4 0,-1-1 3 15,-1 0-1-15,2-4 10 0,1-1-10 0,3-3-12 16,-1-4 24-16,0 1-17 0,1-2 22 0,-3-3-5 16,2-1-41-16,1-2-23 0,3-2-15 0,0 0-126 31</inkml:trace>
  <inkml:trace contextRef="#ctx0" brushRef="#br0" timeOffset="-119320.27">22635 10148 217 0,'-4'-5'28'0,"1"-2"71"0,-1 2 55 0,1 0-141 0,-1 2-5 15,0 2 6-15,3 0-19 0,1 1 14 0,0 0-7 16,0 0-3-16,0 0 13 0,0 0-13 0,0 0-12 16,-1 0 19-16,-1 0-22 0,1 0 24 0,0 0 3 15,0 0-5-15,0 0 19 0,0 1-18 0,1 0 0 0,-1 0 17 16,-10 16-14-16,10-11 16 0,0 1-9 0,1 1-8 15,-1 1 10-15,1 3-11 0,0 1-8 0,0 1 17 16,0 0-15-16,1 2 21 0,0-2 3 0,1 1-8 0,0 1 10 16,0-1-13-16,1 1-10 0,1 1 19 0,-1-1-21 15,1 1 21-15,-1-5-9 0,2 1-4 0,-2-2 8 16,3-2-12-16,-1 2-12 0,0-4 24 0,1 0-9 16,0-2 17-16,0-5-4 0,0 0 0 0,-2-2 4 15,1-2-4-15,1-2-2 0,-1 2-3 0,1 0-8 0,1-2 6 16,-3-2 1-16,-1-4-8 0,0-1 0 0,-3-2-4 15,1 1-13-15,-1-1 4 0,0-2-6 0,-1 1 5 16,-1 0-1-16,0 1 4 0,-4 0 4 0,1 0-2 16,0-1-9-16,-1 2 10 0,0 0-3 15,-1 0 5-15,2 2-1 0,-3 0-4 0,3 2-5 16,1 0 0-16,1 4-4 0,-1 2 5 0,2 2-6 16,-2 2 6-16,1 0 3 0,2 0-9 0,-3 0 7 15,1 0-10-15,2 3 2 0,-2 1 9 0,1 0-2 16,0 1 4-16,-1-2-2 0,3-3 1 0,0 0 1 15,0 1 1-15,0 0 8 0,0 0 1 0,0 0-1 16,0 0-1-16,0 0 9 0,0 0-4 0,0 0 5 16,0 0-8-16,0 0-7 0,0 0 9 0,0 0-8 15,0 0 8-15,0 0 0 0,2 0-3 0,-1 0 8 16,-1 0-8-16,1 0-10 0,0 0 14 0,0-1-13 16,1 0 14-16,0 0-10 0,-1 0 6 0,-1 0 3 15,1 0-3-15,0 0-9 0,0 0 6 0,0 0-1 16,0 0 3-16,1 0-7 0,-1 0-48 0,-1 0-21 15,1 0-10-15,0 0-75 0,0 0-85 32</inkml:trace>
  <inkml:trace contextRef="#ctx0" brushRef="#br0" timeOffset="-118301.14">22156 10338 1 0,'0'0'0'0,"0"0"19"0,0 0 20 0,0 0-4 0,0 0 14 0,0 0 18 0,0-1-20 0,-1 0 25 16,0-1 0-16,0 1-33 0,0 0 9 16,0 0-19-16,1 0-12 0,-1 0 9 0,-1 0-12 0,1 0 12 0,0-1-7 15,0 0-7-15,0 0 15 0,0 0-13 0,1 0-2 16,-1 0 16-16,-1 0-17 0,0 0 19 0,0 1-9 16,1 0 1-16,-32-22 3 0,26 24-3 0,0-1-13 15,0 1 11-15,2-1-12 0,1 3 11 0,1-1-6 16,-3 2-3-16,3 0 3 0,-3-1-5 0,1 1-7 15,1-2 12-15,3 1-9 0,-3 0 9 0,2 1-11 16,1 3 7-16,0 2 2 0,1 0-2 0,-1 3-9 0,-1 0 2 16,1 4-1-16,0 2 2 0,1 0 5 0,0 2-7 15,0-4-1-15,1 2-1 0,2-2-12 0,-1 1 23 16,2-1-10-16,0 1 15 0,3-2-7 0,-2-2 6 16,2 1 6-16,2-3-3 0,-2-1-5 0,3-1 6 0,0-2-12 15,0 0 12-15,1-4 4 0,-1-1-4 0,1-2 10 16,-2-2-10-16,2-1-1 0,-1-4 6 0,0-1-1 15,-2-1 3-15,0-4-10 0,0 0-2 0,-1 0 0 16,-1-3 1-16,-2 0 6 0,0-3-11 0,-2 0-1 16,-2-3-2-16,0 0 7 0,0-3-5 0,-4 1 6 15,0 4-7-15,-1 1-4 0,-2 1-1 0,-1 1-9 0,0 2 5 16,0 0-3-16,-2 4 5 0,0 0 3 0,3 4-3 16,-1 2-9-16,0 3 1 0,2 1-8 0,2 2 6 0,0-1 2 15,2 1-2-15,-2 1 10 0,2 1-9 0,1 1 9 16,1 0-2-16,0 0-19 0,3 0 3 0,2-1-73 15,-1 1-60-15,2 1-52 0,3 2-1 0,-1-3-125 47</inkml:trace>
  <inkml:trace contextRef="#ctx0" brushRef="#br0" timeOffset="-117139.03">22607 10295 451 0,'1'-3'61'0,"3"1"-13"0,-3 0-16 0,2 0 6 0,0-2-22 16,-2 0 1-16,-1 0 15 0,0 1-9 0,0-1-4 15,0-2 32-15,-1 0-22 0,-1 0 28 0,2 2-9 16,-1-3-14-16,-1 2 4 0,2-1-10 0,-2 0-18 0,-2 1 6 16,1 0-8-16,-1 0 8 0,1 1-10 0,0 0-1 15,-1-1-5-15,1 2 0 0,-1-1-3 0,1 1 3 16,2 1-3-16,1 2 3 0,0 0-1 0,0 0-14 15,0 0 13-15,0 0-15 0,-1 0 7 0,1 0 14 0,-1 1-14 16,-13 13 15-16,14-8 1 0,-1 0-4 0,1 1 9 16,0 0-11-16,2-1-3 0,0 2 10 0,-1 0-4 15,3-1 7-15,-1 1 1 0,1 1-6 0,0-1 3 16,1 5-7-16,2-2-8 0,-2-2 11 0,1 1-4 16,1 0 7-16,0 1 3 0,1-1-3 0,0 0 2 0,-3-2-4 15,2 3-4-15,0 0 7 0,-1 1-2 0,-1-4 5 16,1-1 7-16,0 0-12 0,-1-2 10 0,3 0-12 15,-2-3 2-15,-1-2 22 0,2-2 1 0,-3 1 7 0,1-1-14 16,0-2-7-16,-1 0-11 0,0-3 7 0,0 0-11 16,-1-2 17-16,2 1-14 0,-3-2 14 0,0 2-16 15,-2-2 7-15,1 0 5 0,-2 1-4 0,2 2-14 16,0-1 11-16,-6-1-8 0,3-3 11 0,-4 0 0 16,0-1-10-16,6 2 9 0,1 0-10 0,0-1-7 15,2 3 18-15,-2-2-15 0,0 3 17 0,0 2-4 0,4-1-6 16,-3 2 6-16,1 1-7 0,0 0-4 0,0 2 2 15,3 2-2-15,-1 0 4 0,3 1-2 0,-5 0-6 16,0 1 0 0,-1 1-2-16,4 1-7 0,0 0 8 0,-1 0-4 0,2 1 7 0,-2 1 12 0,3 2-2 15,-1 0 6-15,-3-1-8 0,2 0 0 0,-4-3 0 0,3 4-2 16,-4-2 1-16,-1-2 6 0,0 1-4 0,0-3 9 16,-1 0-8-16,1 2 10 0,-5-3-11 0,5-1-1 15,0 0-1-15,0 0 11 0,0 0 2 0,0 0 1 16,-1-1-1-16,-10-14-1 0,10 8-9 0,1-2 2 0,0-2-4 15,-3-2 7-15,6 0-1 0,0 0-1 0,3-1-1 16,4 1-12-16,-3 1 1 0,-1 1-9 0,4 3 8 16,-1-1 4-16,2 5-12 0,0 1 7 0,1 3-13 0,-2 2-9 15,2 4 23-15,-3 4-7 0,-3-1 13 0,2 2-1 16,-1 3 1-16,0 0 5 0,1 1-3 0,-2 0 7 31,-2 0 1-31,0-3-7 0,-1 0 6 0,1 0-3 16,-1-3 4-16,0 3 1 0,0-3-1 0,-3-2-6 15,1-2 0-15,-1-5-3 0,0 0 3 0,0 0 12 16,0 0 10-16,0 0 9 0,0 0-5 0,4-6-23 16,-1-3 20-16,-2 1-18 0,1-4 20 0,-1-2-22 0,1-2 5 15,0-1 0-15,-1-3 2 0,-1 0-3 0,0-4-6 16,-1-1 1-16,-2-3-1 0,2 2 2 0,-3-2-8 16,0 0-3-16,0 0-2 0,-2 2-5 0,0 2 10 15,-1 0 1-15,2 6 0 0,-1 1-2 0,1 7-1 0,1 0-5 16,-1 2 4-16,1 3-11 0,-1-1 13 0,1 2-5 15,0 2 7-15,0-2-2 0,0 3 1 0,0 1 6 16,4 0-4-16,0 0 1 0,0 0-6 0,0 0 1 16,0 0-2-16,0 0 7 0,0 0-7 0,0 1-1 15,0 0-2-15,0 0 10 0,1 19-7 0,6-13 3 16,-2 1-5-16,2 0 6 0,-1 2 2 0,1-2-1 16,1 2 2-16,0 3-1 0,1 4-3 0,0 0-4 0,0-3-1 15,2 2 7-15,-1-1 0 0,0 2 8 0,0 2-5 16,0-3 6-16,-1 1-9 0,-1-2 2 0,-1 1-2 0,1-1 3 15,1 1 2-15,-1-2-1 0,-1 0 2 0,4-1-4 16,-4-2 3-16,1-1 1 0,0-3 0 0,-1 0-3 16,0-3 3-16,1-1-6 0,-1-1 4 0,-2-3-20 15,5-1-52-15,-5-1-29 0,0-2-6 0,5 0-84 16,-5-2-57 0</inkml:trace>
  <inkml:trace contextRef="#ctx0" brushRef="#br0" timeOffset="-116931.59">23045 10029 616 0,'-5'0'100'0,"2"-1"-67"0,3 1 8 0,0 0-5 0,0 0-19 0,0 0 7 0,0 0-21 16,0 0 20-16,0 0 5 0,10-8 6 0,-4 5 14 0,4-2-10 15,0 0-6-15,3-4 0 0,0-3-10 0,3 0 6 16,3-4-15-16,2 1-7 0,-2 2-15 0,6 4 0 15,0-1-80-15,0 3-115 32</inkml:trace>
  <inkml:trace contextRef="#ctx0" brushRef="#br0" timeOffset="-113028.4">22705 10316 244 0,'2'4'22'0,"-2"-4"-17"0,0 0 40 0,0 0-26 0,0 0-1 0,0 0-9 0,0 0-12 15,0 0 25-15,0 0-17 0,0-1 24 0,0 0 6 0,3-18 5 16,-1 13 20-16,0 0-14 0,2 2 1 0,-4-3 0 16,0 0-17-16,4 1 12 0,-4-3-18 0,2 2-10 15,-2 1 4-15,0-3-8 0,0 1-17 0,0-2 18 0,0 2-11 16,0-2 14-16,-3 1-9 0,0 1 4 0,-2-1 5 16,-1 2-3-16,1 1-2 0,1 1 11 0,0 3-12 15,-1 1 13-15,1 1-6 0,-3 0-9 0,0 1 7 16,2 2-9-16,1 1 3 0,-1 2 0 0,1 1 1 15,-3 2 1-15,4 1 5 0,-1 0-7 0,1 2 5 0,3 0-7 16,-3-1-1-16,2 4 16 0,1-2-10 0,1 0 13 16,1 1-6-16,-1-2-5 0,2 0 10 0,1 0-11 0,-2 0-16 15,3-3 25-15,0 1-20 0,1-1 26 0,2 0-5 16,-2-2-7-16,1-2 12 0,4 0-12 0,-5-2 3 16,4-2 4-16,-1 3-7 0,0-4 6 0,1 1-2 15,5 0-6-15,-6-5 2 0,3-1-4 0,-1 0-9 16,0-2 7-16,6 2-7 0,-2-1 8 0,5-1 2 15,1 0-4-15,-4-1 6 0,2 0-7 0,-3-1-11 0,4 1 15 16,-3 0-7-16,-4-1 11 0,1-2-5 0,-1 1-1 16,-3-1 2-16,3 0-4 0,-3 1-16 0,-3 0 20 15,0-2-6-15,-4 1 14 0,0 0-13 0,-1-1 2 16,-2 0-4-16,0 0 5 0,-1-1-8 0,-2 1 6 0,-2-1-5 16,1-1 6-16,-3 2-1 0,-3-1 3 0,2 0 2 15,-1 2 0-15,1-3 6 0,-2 1-1 0,4 2-6 16,-2 1 3-16,2 0-5 0,2 1 2 0,3 1 4 15,-1 1-3-15,1 1 2 0,2 1-13 0,2 0 1 16,1 0-5-16,3 2 1 0,0 0-2 0,-1 1 1 0,5 1-2 16,-2-3-8-16,1 2 18 0,-1 1-12 0,2 1 14 15,0 4-8-15,-2 0 0 0,1 1 4 0,-1 2-3 16,3 1 0-16,-4-1-1 0,0 0 2 0,0 1-1 31,-3 0 1-31,3 1-4 0,0 1 4 0,-2 0-1 0,1-1 5 16,-2 0-4-16,2 0-5 0,-2-2 1 0,-1 0 2 15,-4 0 3-15,0 0 5 0,0-1-3 0,1 1 3 16,2-1-7-16,-2-3 0 0,-1-3-4 0,0 0 6 16,0 0-1-16,0 1 5 0,0-1-3 0,0 0 22 15,0 0-19-15,0 0 13 0,0 0-17 0,-9-3 13 0,8-2-11 16,-5-3 1-16,2-1-3 0,4-3 9 0,-3-1-9 16,2-3 9-16,0-4-9 0,1 0 7 0,-1-1-8 15,3 0-1-15,4 1 1 0,-5 0 6 0,8 1-6 0,0 3-6 16,2 0 1-16,0 3 1 0,-2-1-3 0,-1 3 7 15,4 3-7-15,2 1-2 0,2 3 8 0,1 1-11 16,-5 1 10-16,3 2-3 0,-3 1 1 0,0 2 5 16,1 1-3-16,-2 1 7 0,2 1-13 0,-3 1-2 15,-2 2-5-15,2 2 7 0,-3 1-1 0,-1 0 10 0,3 0-7 16,-3 2 9-16,0 0-3 0,0-2-5 0,-2 3 1 16,-1-1 6-16,1 0 0 0,-1 0 4 0,-2-1-5 15,3 0-2-15,0-1 4 0,-3 0 4 0,2-1 0 0,-1-3-3 16,0 0-5-16,-1-2 1 0,1-1-1 0,-1 2 4 15,0-3 0-15,0 0-5 0,-1 0 4 16,3-1 6-16,-3-1-3 0,0-2 4 0,0 0-4 0,0 0 8 16,0 0-11-16,0 0 1 0,0 0-5 0,0 0-8 15,0 0-69-15,0 0-44 0,0 0-14 0,0 0-160 32</inkml:trace>
  <inkml:trace contextRef="#ctx0" brushRef="#br0" timeOffset="-107725.16">21675 13214 150 0,'-1'-5'27'0,"-2"1"-16"0,-1-1-15 0,2 1 59 15,-3-1 20-15,3 3-28 0,2 0 7 0,0 1-15 16,-1-3-11-16,-1 2-3 0,1-1-11 0,1 3 8 0,0 0-13 16,0 0 3-16,0 0-1 0,0 0-1 0,1-1-17 15,1 0 8-15,-1 0-10 0,15-9 9 0,-10 10-5 16,1 0-1-16,0-1 4 0,2 1-6 0,-1 0-11 16,0 0 24-16,2 1-14 0,1 0 16 0,2 1-11 15,0-1 4-15,2 1 7 0,5 0-6 0,1-1-4 16,3 1 6-16,2 1-9 0,-1-2 9 0,1 0 5 15,8-1-4-15,1-1 8 0,6-1-10 0,0 0-1 0,0-2 13 16,-1 1-9-16,2 0 10 0,-2 0 4 0,3 1-15 16,4-1 11-16,8 0-15 0,2-3-6 0,4 1 19 15,-1 0-14-15,-5 0 16 0,3 4-10 0,-5-2-2 0,3 1 4 16,4-1-6-16,-3-1-2 0,6 1 6 0,-6 0-5 16,-3 0 5-16,0 1-8 0,-5 1 5 0,7-1 3 15,5-1-2-15,-2 0-18 0,4-1 24 0,-4 0-18 16,-8 1 20-16,2 0-8 0,-3-1 1 0,1 0 4 15,2-2-6-15,-5 1-9 0,2-1 11 0,-3 2-3 0,-5 1 5 16,-6 1-5-16,-2 2 8 0,-5-3 1 0,-5 2 0 16,1-1-15-16,-1 0 13 0,-5 2-8 0,-1-3 11 0,-3 1-3 15,0-1-4-15,1 1 7 0,-6-1-9 0,2 0-14 16,-4 2 24-16,-2-1-18 0,1 1 23 0,-7 1 1 16,0 0-15-16,0 0 2 0,0 0-13 0,0 0-45 15,-8 1-42-15,0 2-79 31</inkml:trace>
  <inkml:trace contextRef="#ctx0" brushRef="#br0" timeOffset="-106928.36">21700 11507 120 0,'0'-8'-7'0,"-1"2"-93"0,0-1 125 0,-1 2 16 0,1 0-12 0,1 2 12 0,0 0-17 16,0 3-10-16,0 0 9 0,0 0-12 0,0 0-11 16,0 0 0-16,1 0-15 0,13-4 9 0,-8 4 2 15,2 0 12-15,1 0 6 0,0-1-2 0,1 0-12 16,3 0 28-16,2 1-8 0,-2-1 18 0,3 1-4 16,0 0-3-16,5 0 2 0,1 0-3 0,31 1 20 15,-51-1-15-15,49 0-34 0,-20-1 13 0,5 0 3 16,2 0 3-16,2-1-4 0,-3 2-19 0,1 0 13 15,-1-1-10-15,6 1 12 0,1 0-8 0,8-2-1 0,4 0-2 16,6-1 1-16,-4-1-2 0,1 1 4 0,-3 0-1 16,-3 0 0-16,3 0-3 0,1-1 4 0,2-1 5 15,1-2-5-15,-5 2-3 0,-5-1 8 0,-2 2-9 16,-1 1 10-16,-4-1-3 0,5 0-4 0,-5-2 11 16,2-2-8-16,1 2-1 0,-7 1 1 0,-3 0-13 15,-7 3 9-15,-4-1 4 0,-4 1-1 0,-1 0 9 0,-2-2-10 16,0 1-10-16,-2 2 17 0,-2-1-13 0,2 0 15 15,-6 1-8-15,0-1 1 0,0 0 2 0,-7 1-5 0,5 0-14 16,-3 1-41-16,2 0-41 0,-1 3 2 0,-6-1-106 31</inkml:trace>
  <inkml:trace contextRef="#ctx0" brushRef="#br0" timeOffset="-106562.74">22864 11413 4 0,'6'-8'1'0,"-5"4"12"0,2-1 11 0,-5 1-6 0,2 4-17 16,0 0 11-16,0 0-28 0,2 0 24 0,-2 0-7 16,1 0-1-16,-1 1 11 0,8 14-11 0,-8-10-11 15,0 4 19-15,0 0-15 0,0 1 17 0,3 3-8 16,-7 0 13-16,1 5 18 0,-7 0-9 0,3 1 5 16,-3 0 7-16,-3 0-23 0,6 1 18 0,-7-2-22 15,6 0 5-15,-2 0 8 0,-3-2-6 0,2 0-7 0,-2 2 6 16,3-3-16-16,-1 1 13 0,1-2 1 0,4-2 0 15,-5 0 17-15,1-3-16 0,2 0-5 0,0-1 22 16,4-3-37-16,1 0 25 0,-1-3-70 0,4-2-67 16,0 0 14-1</inkml:trace>
  <inkml:trace contextRef="#ctx0" brushRef="#br0" timeOffset="-106322.77">22788 11523 229 0,'2'-6'37'0,"0"1"65"0,-1 0-13 0,-1 1 22 15,8 2-68-15,-7 1-25 0,3 1-18 0,1 3 4 16,-4 0-21-16,5 3 13 0,0 0 2 0,0 2 0 0,3 1-18 16,0-1 24-16,-1 1-13 0,0-1 16 0,3 2-5 15,-3 1-3-15,0-2 12 0,1-2-13 0,-2-1-17 16,1 1 28-16,-2-1-22 0,2 2 26 0,1-1-3 16,1 1-10-16,-1-2 11 0,-1 1-14 0,-2 1-3 15,2-3 19-15,0 4-8 0,-1-3 13 0,1 1-3 0,0 1-6 16,0 1 4-16,0 0-7 0,2-1-9 0,-3 0-35 15,0-2-31-15,0 2 2 0,0-2-64 0,-2 0-16 32</inkml:trace>
  <inkml:trace contextRef="#ctx0" brushRef="#br0" timeOffset="-105717.74">22816 11583 447 0,'-3'-12'74'15,"4"6"-57"-15,-4-1-6 0,3 5 12 0,0 2 6 16,0 0-42-16,0 0 8 0,-5 1-22 0,8 2-2 16,-3 2 30-16,2 0-7 0,0 0 15 0,3 1-9 15,2-1-1-15,-3 0 1 0,0 0-4 0,-3 0-12 0,2-1 23 16,-3 2-16-16,2 0 17 0,4-1-22 0,-1 1 3 15,-1-1 7-15,1 2-5 0,-3 0 0 0,1 2 25 16,-3-1-16-16,-1 3 20 0,4 1-12 0,-3 0-2 16,2 3 5-16,0 2-8 0,-2 0-14 0,0 2 19 0,0 0-12 15,0 0 13-15,0 1-11 0,0 1 3 0,-2 2 5 16,2 1-3-16,3 2-12 0,-3 3 13 0,4 3-10 16,-1-1 11-16,-6-2-5 0,3 5-4 0,0 0 2 31,0 4-5-31,0 0 5 0,-3-1-3 0,0 0-1 0,-3-2-1 15,6 2 8-15,-3 1 8 0,3 0 7 0,0-2-5 16,-5-1-7-16,1 0 10 0,-2-1-5 0,3 1 9 16,-2-1-2-16,7 1-6 0,1-3 6 0,0 3-7 0,0-2-18 15,0-1 28-15,-3 0-21 0,3-1 24 0,2-2-19 16,-5-1 8-16,3 1 3 0,2-2-2 0,-3 0-11 16,-1-1 10-16,-1-1-11 0,-3 1 11 0,2-3 5 15,2 1-5-15,-4-3 13 0,3-3-14 0,-2-2-18 16,-1-2 30-16,-4-1-18 0,3-2 24 0,0-2-6 15,-1-3 9-15,9 0 2 0,-5-1-2 0,-3 0-22 16,3-1 10-16,-3-2-16 0,5 1 15 0,0-1-5 0,-1-2-3 16,0 0 12-16,-9 1-10 0,9-1 6 0,0 0 4 15,6 1-2-15,-3-1 2 0,-1-2 1 0,-2 2-4 16,0 0 2-16,0 0-3 0,0 0-13 0,0-1 13 0,0 0-10 16,0 0 11-16,0 0-7 0,6-24-8 0,1 21 4 15,-6-1-8-15,-1 0-22 0,2 0-27 0,-4-2-32 16,2 2 6-16,0-1-65 0,0 0-74 31</inkml:trace>
  <inkml:trace contextRef="#ctx0" brushRef="#br0" timeOffset="-105448.31">22686 13016 757 0,'-4'-16'42'0,"0"3"54"0,1 3-64 0,3 3 9 0,-1 2-13 0,1 5 9 0,0 0-27 16,0 0-19-16,0 0 3 0,0 0-10 0,5 2 4 0,2 1 7 16,2 1 0-16,1 2 3 0,-1-1 13 0,4 3-15 15,-2 2 9-15,0-3-13 0,3 3-4 0,-6-2 14 16,1-2-13-16,-3 3 15 0,-3 0-3 0,4-1-9 16,-3 2 10-16,-3-3-12 0,1 1-9 0,0 0 27 15,3 2-19-15,3-3 22 0,-1 0-13 0,-4 1 8 16,1-1 6-16,1 1-3 0,0 0-14 0,3-1-60 0,-4 0-27 15,0-1-11-15,6 0-72 32</inkml:trace>
  <inkml:trace contextRef="#ctx0" brushRef="#br0" timeOffset="-105272.71">22945 13018 716 0,'-4'-11'99'0,"0"4"-31"0,4 7-1 0,0 0-18 0,0 0-57 16,0 0 1-16,0 0-10 0,-9 12 9 0,4-8-2 15,1 6 4-15,-2 0 6 0,-2 0-3 16,2 3-5-16,-3-1 22 0,-1 0-11 0,0 0 17 0,-1 1 7 16,3-2-28-16,0 0-10 0,0-2-13 0,6 1-65 15,-6 0-94 1</inkml:trace>
  <inkml:trace contextRef="#ctx0" brushRef="#br0" timeOffset="-96627.78">13048 15421 254 0,'-1'-7'-3'0,"-2"1"11"0,1 2 37 0,-1 2-9 16,3 2 3-16,0 0-34 0,0 0-21 0,0 0 4 16,0 0 5-16,1 0 3 0,13 11 8 0,-4-9-8 15,-3-1-20-15,5 0 32 0,-4-1-12 16,-1 0 18-16,7 1-4 0,-5-1-7 0,3-1 6 16,4-1-9-16,-2-1-10 0,6 0 15 0,-1 0-8 15,-4 1 10-15,1-1-4 0,1 0-3 0,-1-1 6 16,0-1-6-16,0 2 0 0,1-1 6 0,2 1-8 15,0 2 9-15,1 0 15 0,-1-1-10 0,1 1 11 16,0 1-12-16,4 0-5 0,2 0 7 0,-3 0-10 16,7-1 10-16,4-1-4 0,6 0-5 0,5-1 10 15,3-1-10-15,0 1-16 0,-4 0 26 0,0-1-16 16,0 1 21-16,1 1-17 0,7-2 9 0,3 2 5 16,5-1 0-16,4-3-7 0,-3 0 10 0,-2 0-16 15,2 1 15-15,0-1-8 0,11-1-8 0,-1-1 10 16,2-2-12-16,-2 2-19 0,-4 1 19 0,1 0-17 15,5 0 20-15,3-1 1 0,0 2-12 0,-4-2 9 16,-5 1-10-16,2 1-1 0,7-1 16 0,6 2-13 16,3-1 14-16,0 3-3 0,-3-2-1 15,2-1 15-15,5 3-13 0,2-2-8 0,-4-2 10 16,0 0-15-16,6-3 14 0,3-1 3 0,3-1-9 16,3 0 10-16,-3 2-11 0,2-1-10 0,-1-1 15 15,-3-1-10-15,1 1 12 0,2 0-10 0,5-2-5 16,-2 2 9-16,0 0-6 0,-3 0 6 0,2 2 12 15,-2-2-11-15,-5 2 14 0,2 0 1 0,6 0 3 16,3 0 3-16,5 2-4 0,-3-2-18 0,-4 3 13 16,1-3-11-16,-2 3 12 0,-1 0-4 0,8 0-1 15,-1 2 1-15,1-1-3 0,3 1-4 16,-5-3 7-16,-2 1-4 0,-1-1 6 0,-4 0 7 16,4 2-18-16,1 0 12 0,1-2-16 0,0 1-6 15,-6-2 19-15,1 3-16 0,-3 0 16 0,-1 1-5 16,-5 4-5-16,5-4 8 0,-1 4-9 0,-3-3-14 15,3 1 18-15,-6 3-17 0,1-4 19 0,2 0-9 16,-3 1 3-16,-6 2 5 0,6 0-4 0,-1 1-10 16,2 0 10-16,1 0-3 0,-4 0 6 0,-1 2 2 15,-2-2-5-15,2-2 1 0,-8 1-3 0,-1 0-8 16,1 0 16-16,4 1-8 0,3 0 10 0,-2-1 1 16,-4 0-9-16,-1-2 10 0,1 0-12 0,-1-1-5 15,-1 2 11-15,-9-2-11 0,-3 0 12 0,0 1 1 16,2-2-7-16,3 5 2 0,0-4-5 0,-8 0-7 15,-1 2 15-15,-1-1-6 0,-4 1 8 0,0-1-6 16,5-2 0-16,-3-1 5 0,-2 1-4 0,1 3-7 16,-9-3 14-1,1 1-16-15,0-2 16 0,2 1-2 16,7 0-3-16,-1-2 13 0,-1 2-13 0,-4-1-9 0,-6 1 6 0,2 0-8 0,-7 0 9 0,3 0 15 16,0 0-16-16,-6 0 8 0,5 0-12 0,-5 2-8 15,-6-1 16-15,-1 2-12 0,-8 0 13 16,0 1 2-16,-6 0-6 0,0 1 10 0,-4-1-11 15,0 0 0-15,-2 0 7 0,2 1-5 0,-4 0 5 32,-3 0-2-32,-8 0 3 0,0 0 6 0,0 0-4 15,9 1-10-15,-8-1 14 0,7 0-13 0,-8 0 15 16,0 0-22-16,0 0-51 0,0 0-22 0,0 0-15 16,-1 0-96 15</inkml:trace>
  <inkml:trace contextRef="#ctx0" brushRef="#br0" timeOffset="-90675.33">23599 14759 243 0,'-1'-8'-30'0,"-5"1"16"0,5 2 24 0,1 5-1 0,0 0-20 0,0 0 14 16,0 0-7-16,-1 0 11 0,1 0-6 0,-1 0-1 0,-1 0-2 0,1 0-1 0,0 0-6 15,0 0 17-15,0 0-12 16,0 0 15-16,1 0 4 0,-1 0 16 16,-1-1 22-16,1 0-13 0,0 0 0 0,0 0-4 15,0 0-15-15,0 0 11 0,0 0-5 0,1 0-26 16,-2 0 4-16,1 0-15 0,-9-2-28 0,10 4 36 0,-2 1-18 16,2 1 25-16,-1-1 0 0,1 7-4 0,0-2 9 15,0 2-10-15,0-3-7 0,0 1 10 0,1 2-10 16,-2 0 11-16,1 4 4 0,0-2-5 0,0 2 8 15,-3-1-11-15,1 1-11 0,0 0 25 0,1 2-14 16,1-1 19-16,-1 1-13 0,-2 0-6 0,1 0 11 16,1 3-11-16,0 0-7 0,1 1 19 0,0 2-12 15,0-1 17-15,0-1-6 0,3 2 0 0,1 0 4 16,-4-2-6-16,2 3-22 0,0 0 18 0,-1-1-12 16,2 4 15-16,-3-3-2 0,1 2 0 0,1 3 7 15,0-1-7-15,-2-1-6 0,0-1 21 0,-1 0-20 0,0 4 22 0,1 0-14 0,-1 0-2 0,1 1 14 16,0-2-14-16,0-1-21 0,0-3 26 0,-1-3-15 15,0-2 20-15,-1-2-15 0,2 1 4 0,-2 0 4 16,4-1-2-16,-2-1-10 0,-1-3 6 0,1-1-4 16,-1-2 8-16,1-2 3 0,-1 0-2 0,0-1 9 0,-1-1-7 15,-1 0-9-15,2-1 18 0,0-2-20 0,1-2 21 16,0 0-2-16,0 1-16 0,0 0 13 0,0 0-15 16,0 0 2-16,0-1 5 0,0 1-8 0,0 0 8 0,0 0 3 15,0 0-4-15,0 0 6 0,0 0-7 0,0-1 2 16,0 0 2-16,0 0-7 0,0 0 5 0,0 0 2 15,0 0-12-15,0 0 1 0,0 0-12 0,0 0-43 16,0 0-44-16,0 0-50 0,0-1 10 0,0 0-81 47</inkml:trace>
  <inkml:trace contextRef="#ctx0" brushRef="#br0" timeOffset="-90471.26">23337 15601 700 0,'-5'-7'34'0,"2"3"72"0,3 4-122 0,0 0-14 0,0 0-49 0,3-2 17 15,1 6-98-15,1-1 25 16</inkml:trace>
  <inkml:trace contextRef="#ctx0" brushRef="#br0" timeOffset="-90296.57">23383 15599 100 0,'0'0'53'0,"0"0"48"0,0-1-5 16,0 0-22-16,0 0-21 0,0 0 7 0,6-13-50 16,-2 17-10-16,1 2-5 0,-1 1-1 0,0-1-14 15,2 0 27-15,0 0-14 0,-2-1 18 0,1 0-3 16,1 4-10-16,-4-4 11 0,2 4-13 0,-1 0-6 16,0-1 12-16,2-1-9 0,-4 0 10 0,1 1-1 15,0-3-4-15,1 1 5 0,-1 2-7 0,0-1-5 16,0-1 16-16,1 2-11 0,1-4 15 0,0 2 2 0,-2-1-15 15,1-3 12-15,0 1-15 0,0 1-1 0,1 0 15 16,-2-1-22-16,2 1 17 0,-1-1-37 0,1 0-82 16,3 0-9-1</inkml:trace>
  <inkml:trace contextRef="#ctx0" brushRef="#br0" timeOffset="-90056.96">23573 15570 918 0,'-3'-6'21'0,"-1"2"-14"0,2 2-29 16,-1 2 13-16,1 3-10 0,2 3 11 0,0 4-9 15,0-2-28-15,0 0 10 0,-1-1-15 0,-1-4 15 16,-1-1 36-16,1 0-16 0,0-1 21 0,1 3-3 16,-1-1-3-16,2-3 9 0,0 0-10 0,0 0-5 15,-4 13 11-15,4-8-7 0,-1 2 7 0,1 1-7 16,-4 0 5-16,2 4 5 0,0-2-3 0,-2 0-11 15,3 0 13-15,-2-3-9 16,3 3 10-16,0-4-12 0,-3 0-53 0,3 0-11 0,0 0-17 0,-1 0-47 31</inkml:trace>
  <inkml:trace contextRef="#ctx0" brushRef="#br0" timeOffset="-89279.08">23519 14823 1 0,'0'0'0'0,"0"0"14"0,0 0-12 0,0 0 12 0,0 0-7 15,0 0-4-15,-1-1 11 0,0 0-13 0,1 0-6 0,-1 0 32 16,1 0-14-16,-2 0 23 0,1 0 8 0,0 0-10 15,0 0 4-15,0 0-11 0,0 0-21 0,0-1 10 16,1 1-12-16,-3 0 11 0,2 1-1 0,0 0-16 16,0 0 13-16,0 0-16 0,0 0 2 0,0 0 7 15,1 0-15-15,-1 0 14 0,-19 11 4 0,17-3 4 0,-1-1 15 16,0 2-14-16,0 1-8 0,0 2 23 0,0 2-16 16,-1 0 20-16,0 2-16 0,2-1-2 0,-3 2 3 15,3 1-5-15,-3-1-15 0,2 1 13 0,-1 0-8 16,1-3 14-16,0-1-2 0,3-3-8 0,1-2 4 15,0-3-5-15,0-2 5 0,4-1 11 0,0-1-6 0,-1-2 8 16,3-3 10-16,-1-2-16 0,2-3 9 0,0-2-16 16,1-1-16-16,-2-2-2 0,2-2-26 0,-3-3 16 15,1 0-18-15,-1-2-18 0,0 0 14 0,-1-2-19 0,2-1 12 16,-2 1 41-16,2 0-9 0,-2 3 18 0,0 4 0 16,-2-2 20-16,1 6 15 0,0 3-5 0,-2 2 7 15,-1 6-9-15,0 0-21 0,0 0 10 0,0 0-30 16,0 0 8-16,8 14 13 0,-7-6-6 0,3 1 1 15,-1 3 27-15,-2-4-24 0,2 4 27 0,-2-2-9 16,4 0-8-16,1 0 12 0,-1-3-13 0,1 3-11 16,1-3 18-16,0 0-12 0,1 1 15 0,0-2-5 0,2-1 1 15,2-1-1-15,1 0-9 0,2 0-100 0,1 2-188 32</inkml:trace>
  <inkml:trace contextRef="#ctx0" brushRef="#br0" timeOffset="-68726.11">23648 14925 796 0</inkml:trace>
  <inkml:trace contextRef="#ctx0" brushRef="#br0" timeOffset="-64252.43">23261 15743 249 0,'-1'-10'-14'0,"1"3"14"0,-2-1 9 15,1 1 7-15,1 4-8 0,-2 1-5 0,2-2 12 16,-2 0-13-16,1-2 2 0,-2 0 29 0,-2 2-7 16,-2-2 15-16,4 1-1 0,-2-3-25 15,5 1 12-15,2 3-18 0,-5 0-3 0,3 3 16 16,-8-4-6-16,1-1 11 0,5 2-4 0,-2 2-7 16,3-1-4-16,1 3-1 0,-3 0-22 0,1 0 20 0,0 4-12 15,1-1 16-15,-2 0-6 0,-1-2 0 0,-1 4 5 0,-1 0-8 0,1 1-11 16,3 3 25-16,2-2-14 0,-1 2 20 0,0 1 0 15,-3 0-6-15,1 3 9 0,-1-2-10 0,2 0 2 16,0 1-1-16,5-2-9 0,1 0 5 0,-2-2 2 16,4-2-11-16,-5-2 16 0,5-1-18 0,-1 1 3 0,2-1 17 15,0 0-14-15,0-1 17 0,-3-2-5 0,2-1-3 16,-1-3 11-16,-1 1-11 0,6 0-10 0,-4-3 9 0,8 1-16 16,-3-2 15-16,0-1-4 0,-3 1-6 0,-4 0 6 15,0-5-9-15,-4 2-7 0,4 1 10 0,-4-1-11 16,1 3 12-16,0 0 3 0,-5-2-10 0,-2 0 16 15,-2 2-16-15,0 0-12 0,-1 0 22 0,2 3-19 16,0 1 19-16,0 0-20 0,3 2 12 0,-1 4 3 0,-1-3 0 16,-3 0-11-16,0 1 14 0,-1-1-10 15,6 4 12-15,-2 2 0 16,0-2-7-16,6 5 3 0,-3 0-7 0,-2 0-16 16,5 1 26-16,-3-2-14 0,2-1 18 0,-1 1-2 0,4 1-12 15,0-1 15-15,4 0-17 0,3-1 1 16,-2-3 11-16,-2 2-7 0,-1-1 11 0,-4 1-4 0,1-1-1 0,4-2 5 0,0 0-4 0,5-1-16 15,-3-2 28-15,1 0-16 0,0 0 23 0,-2-1-10 16,3-2-13-16,-1 1 5 0,3-2-10 0,2 0-12 16,-3-1 15-1,-1-3-17-15,-1 1 16 0,-2 1-3 0,-2-3 1 16,-2 1 5-16,-2-1-5 0,2-2-9 0,-5 3 10 16,0-2-1-16,-2 1 2 0,-6 2-4 0,3-3 0 15,2 7 1-15,-2-2-1 0,7 5-14 0,-4 0 10 16,-3 0-1-16,1 3 5 0,-3-1 2 0,2 6 2 15,-2-5-2-15,4 4 2 0,-4 1-8 0,1 1 7 0,4 4-3 16,-2-4 5-16,5 1 7 0,0-1-8 0,-2-3 7 16,4 3-9-16,-1-4-5 0,2-3 11 0,-1-2 0 15,0 0 6-15,0 0 5 0,1 0 3 0,10 2-7 16,-7-8 7-16,6 0 1 0,4 0-42 0,-2-4-10 16,2-1-15-16,1-3-53 0,0 0-134 31</inkml:trace>
  <inkml:trace contextRef="#ctx0" brushRef="#br0" timeOffset="-63473.47">22242 15991 590 0,'0'-6'29'0,"0"3"-18"0,0 3-3 0,0 0-8 0,8-4-27 0,0 4 28 16,0 1-15-16,-2-1 19 0,0-1 2 0,4 0-11 15,2-1 10-15,4 1-16 0,0-2-6 0,0-1 19 0,4-2-13 16,-1 1 15-16,1-2-2 0,3 1 13 0,-2 0 11 15,4 0-5-15,1 0 1 0,-1-1 2 0,2 1-14 16,-2 0 13-16,0 0-3 0,-1 0-7 0,1-1 6 16,0 1-10-16,-1 0-7 0,2 1 9 0,5-1-2 0,0-2 5 15,3 0 8-15,4-1 7 0,-1-1 5 0,2 1-1 16,-1 0-7-16,-3 0 17 0,1 0-15 0,-3 1 16 0,-4-3-12 16,5 2-1-16,2 0 4 0,2-1-4 0,8-1 0 15,3-2-10-15,3-3-4 0,-3 1-1 0,-3-2 0 16,-4 0-1-16,-1 3 5 0,-4-2-6 15,3 4-9-15,2-2 1 0,-1-1-6 0,6 1 6 0,0 1 2 16,-6 0-4-16,-1-1 1 0,-6 3-4 0,-2-1-5 16,-4 0 5-16,-1 1-3 0,-5-1 3 0,0 1-4 15,-3 2 7-15,4 0 5 0,0 1-3 0,-4 2-7 16,4-1 8 0,-8 0-4-16,1 1 9 0,2 1-1 0,-5 1-8 0,0-1 2 0,-5 3-1 0,-1-1 17 0,-6 0-19 15,3 2 15-15,-4 1-15 0,0 0 29 0,0 0-7 16,0 0 1-16,0 0-4 0,0 0-17 0,0 0 2 0,0 0-5 15,0 0 5-15,-1 0-3 0,-16-7-4 0,13 7-4 16,-4 1 0-16,0 1-6 0,1-1 8 0,-1 0-3 16,0 1 3-16,1 0 0 0,-1 1 2 0,1-1 5 15,0 0-2-15,2 0 6 0,-1-1-12 0,1 1 9 16,0-1-9-16,2 1 12 0,3-2-8 0,0 0-4 0,-10 3-1 16,5 0-30-16,0-1-53 0,3 1-41 0,-1 0-2 15,-2 0-118 16</inkml:trace>
  <inkml:trace contextRef="#ctx0" brushRef="#br0" timeOffset="-32977.5">23595 9703 202 0,'11'-5'33'0,"-13"0"-19"0,2-2-3 0,-1 0 22 0,5 2 26 16,0-2-23-16,0 3-1 0,-4 0-12 0,0 1-23 15,2 0 22-15,3 1-10 0,-2-1 13 0,1-1-8 16,1 1 20-16,-8-1 9 0,5 1-1 0,-1-1-1 15,4 0 1-15,1 2-12 0,-2-2 9 0,-2 1-6 16,-2 0-4-16,-1-1 4 0,0 1-7 0,0 2-20 16,1-2 14-16,0 3-15 0,0 0 16 0,0 0-8 0,0 0-16 15,0 0 9-15,0 0-14 0,0 0-3 0,0 0 15 16,3 4-4-16,2 1 9 0,-3 0-1 0,1 4 2 0,-1-3 8 16,-1 2-3-16,0 0 11 0,5 2-3 0,2 3-3 15,-5-1 2-15,0 3-1 0,0 2 3 0,-2 0 1 16,2 2-1-16,5-1-20 0,-2 0 10 0,1-1-13 15,2 4 12-15,-1 0-1 0,-5-1-7 0,4 2 5 16,-1-1-8-16,2-2 0 0,0 0 3 0,-5-5-1 16,2-1 2-16,1 1-6 0,-3-2 6 0,5 1 0 0,0-2 2 15,-6-2 1-15,5 2-6 0,0-1-3 0,-3-4 1 16,1 0 10-16,-3-3-1 0,1 0-3 0,0 1-7 16,-2-1-54-16,1-1-49 0,-2-2-52 0,0 0 4 0,0 0-127 46</inkml:trace>
  <inkml:trace contextRef="#ctx0" brushRef="#br0" timeOffset="-32453.34">23599 9671 668 0,'0'-4'17'0,"-1"1"19"0,1 0-8 0,-4 0 10 0,4 3-19 0,0 0-10 0,0 0-1 0,0 0-4 0,0 0-11 15,0 0 15-15,10-8-8 0,-7 5 15 0,1 0 30 16,0 0 7-16,-2 0 16 0,5 0-15 0,0-1-24 31,1 0 10-31,3 2-13 0,-3 1 14 0,1-1-19 16,4-1-6-16,-4-3 0 0,8 2-3 0,-2 0-14 15,-1 2 7-15,3 2-4 0,2-3 8 0,-3 0-6 16,0 0-3-16,-2-1 1 0,-1 2-1 0,1 2-5 16,-2 0 5-16,1 1-5 0,-2 0 6 0,0 1 6 0,1 1-6 15,-3-1 3-15,1 1-5 0,0 0-7 0,1 1 14 16,-2 2 1-16,0 1 6 0,-1 2-5 0,-1 1-5 15,1 0 5-15,-4 1-2 0,2 2 5 0,-1 1-1 16,-1 1-10-16,-1 0 9 0,1 1-4 0,-1 0 5 0,2 1 2 16,-4-1 0-16,0 1-4 0,-1-1-1 0,-2-1 1 15,-3-1-1-15,1 2 5 0,0-2-6 0,1 1 2 16,0 0-1-16,0 3 8 0,0 0-8 0,-4-1 4 16,0 0-6-16,0-3-1 0,-3-2 2 0,1 2-1 15,1-1 2-15,-1 0-7 0,3 0 12 0,-1-3-17 0,2 1 8 16,-1-2-56-16,0 2-150 0,3 1-152 31</inkml:trace>
  <inkml:trace contextRef="#ctx0" brushRef="#br0" timeOffset="-5091.42">21502 13853 328 0,'-3'-15'186'0,"3"4"-80"0,4 0-88 0,-1 6-8 0,-3 5 18 0,0 0-21 0,1 0-8 0,10-11 2 0,-11 6 15 15,0 5 2-15,0 0 12 0,0 0-9 0,0 0 2 16,9-2 18-16,2 6-14 0,-2 2 18 0,0 0 1 16,3 6-14-16,1 2 14 0,0 4-16 0,4 9 2 15,-5-1-14-15,1 6-5 0,1 6 0 0,-3-3-5 0,-1 5-1 16,-1-2 3-16,-3-1-5 0,-1 2-10 0,-2-2 15 16,-1-3-10-16,1-2 13 0,1 0-3 0,0-6 1 15,-1 0 10-15,3-3-9 0,-3-4-6 16,2-2-4-16,-1 0-43 0,2-4 17 0,0-2-114 0,-3-5-153 31</inkml:trace>
  <inkml:trace contextRef="#ctx0" brushRef="#br0" timeOffset="-3563.53">21589 13906 1009 0,'-8'-7'107'16,"3"-4"-80"-16,-4-1-22 0,5 2-5 0,2 1-7 16,0 3 8-16,3 3-2 0,-2-3 3 0,1 0 0 15,0 0-3-15,1-3 3 0,2 1-5 0,1 1-12 0,0 0 23 16,4 0-8-16,0 2 16 0,1 1 11 0,-1 0-18 16,1 1 4-16,4 3-11 0,-2 0-10 0,2 2 6 15,-2 1-6-15,2 3 6 0,-3-1-7 0,1 5 8 16,2 2 3-16,-4 0 0 0,1 3-5 0,-4-1 8 0,-1 6-4 15,-3-3 7-15,1 4-7 0,-3-1 2 0,0-3 1 16,-1 4-1-16,-1-6-14 0,-1 2 22 0,0-2-7 16,-1-3 15-16,1-1-5 0,0-4-11 0,2-1 4 15,-1-2-5-15,2-4-2 0,0 0 20 0,0 0-13 16,0 0 17-16,3-10-15 0,1 0-10 0,1-3 5 0,3 1-9 16,0-3-13-16,1 2 17 0,3 2-11 0,-1 1 12 15,-2 6-9-15,3 4-3 0,-3 4 4 0,0 8-5 16,-2-2-4-16,-2 4 22 0,2 2-12 0,-4 2 15 0,2 5-7 15,-2 2 2-15,-3 1 8 0,5 1-8 0,-4 1-5 16,3-1 2-16,-4-4-7 0,-1-1 7 0,-2 0 11 16,-1-4 3-16,1 0 9 0,0 0-6 0,-2 0 1 15,0-3 8-15,0 1-5 0,0-4 7 0,1 0-6 16,-3-1-8-16,3-4 8 0,0-2-9 0,4-5-2 16,0 0 20-16,0 0-19 0,-4-7 19 0,2-1-25 0,0-5-43 31,1-2-7-31,1-2-14 0,0-6-17 0,0 0 12 15,2 1 10-15,0 1-1 0,3 1 51 0,0 4-5 16,2 0 10-16,-3 2-10 0,3 4 2 0,-2 2 0 0,0 3-10 16,3 1 7-16,3 3-1 0,-2 0 5 0,-2 1 4 15,-1 0-5-15,0 1-17 0,1 0 28 0,0 1-9 16,-2 0 16-16,-5-2 7 0,7 1 0 0,1-2 6 16,-2-1-5-16,2-1-1 0,-1-1 2 0,-1-3-5 15,2-2 4-15,-1 1-4 0,1-1-6 0,-1-2 6 0,-1-1-10 16,1 0-8-16,-2-1 8 0,0 0-5 0,-2 0 10 15,2-1 1-15,-5 0-5 0,-2-1 3 0,2 1-5 0,-3-1-6 16,3 4 3-16,0 1 6 0,-1 0 2 0,-1 4 17 16,-2 1 3-16,-1 1-4 0,1 4 3 0,4 0-19 15,-2 2-1-15,6 2-8 0,-5-1 5 0,1 3-6 16,0 4-3-16,1 0 3 0,2 2-3 0,0-1-3 16,-2 2 12-16,-1 0-7 0,2 1 9 0,3 0-5 15,-1 2 2-15,2-2 3 0,2 1-2 0,-1 0 5 16,0-1-12-16,1 1 0 0,-3-1-3 0,3-2 15 0,-1 0-6 15,0-2 13-15,-1-2-12 0,0 0 8 0,-1-3-5 16,1-1-7-16,0-3 6 0,-2 0 12 0,2-2-9 16,-3-3 12-16,3 0-14 0,-2-3-1 0,0-2-3 0,-1-1-9 15,1-3 4-15,-3-2-16 0,0-3-5 0,-1 0-7 16,0-2 1-16,-2-2-10 0,-1-2 6 0,-1 0-2 16,-4 1 5-16,2-1 17 0,-3 2 5 0,-1 2 11 15,-3 1-8-15,3 5-2 0,-3-3 7 0,2 5 0 16,0 5 4-16,0 0-5 0,2 7-1 0,1 0-6 15,4 5 3-15,-4-4-11 0,3 4 21 0,2 3-9 0,-1-2 14 16,3 3-5-16,1 0-11 0,0-1 9 0,0 2-9 16,3 0 8-16,6 1-1 0,-1-1 0 0,0-1 1 15,1-4 5-15,0 1-3 0,2-1 0 0,1-1-2 0,-3 1-4 16,-1-4 13-16,0-2-4 0,1-2 6 0,-4-2 2 16,1 1-5-16,0-2 3 0,-2-2-5 0,1-2-4 15,-3-4-5-15,2 1-1 0,-4-4-1 0,-2-3 0 16,-1-1-4-16,0-2-3 0,-1 3 1 0,0-4 5 15,-3-1-4-15,0-2 5 0,-1 1-5 0,-1 0 16 16,0-2-10-16,2 4 6 0,-2 0-8 0,5 6-1 16,2 5 9-16,1 4 0 0,1 4 5 0,-2 2 6 0,2 3-17 15,0 0 4-15,0 0-9 0,0 11-18 0,3-2 26 16,-1 1-13-16,5 6 20 0,0 1 2 0,0 2-12 16,3 3 8-16,-2-1-10 0,4 1-6 0,-3-1 13 0,-1 1-8 15,1-1 10-15,-1-1 1 0,0-1-6 0,0-2 9 16,0 0-10-16,0 3-2 0,-3-3 12 0,2 1-4 15,0-2 8-15,-1-4-1 0,-2-1-6 0,1-3 4 16,-2-2-5-16,1-3 6 0,-2-2 8 0,0-2-2 16,2 1 5-16,-3-4 3 0,1-5-12 0,1 0-6 15,-1-4-1-15,-1-1-8 0,-1-4-7 0,0-2-3 16,-3-6-3-16,0-2-12 0,1 1 19 0,-4-4-2 0,4 2 8 16,-3 3 5-16,2-1-6 0,-1 0-5 0,1 5 0 0,2 1 5 15,1 5 0-15,0 2 4 0,0 1-4 0,0 6 0 16,1 1-2-16,-1 3 2 0,0 1-4 0,0 2-15 15,0 0 6-15,0 0-4 0,9 6 5 0,-4 0 2 16,1 6 13-16,2 0-3 0,0 4 6 0,0 0 0 16,1 1-5-1,-2 1 4-15,4 2-4 0,-2-2 6 0,1-1-1 0,0 0-5 0,-4-3 0 0,2 0-1 16,-5-1 4-16,3-1 6 0,-2-1-3 0,-1-1-5 0,-2-3 9 16,-2-2-9-16,1-1 9 0,1-1 5 0,0-3 1 15,1 0 13-15,-2-3-10 0,-3 0 1 0,2-3-14 31,-3-3-6-31,0-3 1 0,-3-4-9 0,-3-5-2 0,4 0 1 16,1-3 1-16,0 1 9 0,5 0-5 0,0 4 5 16,2 3-6-16,4 4-2 0,-2 4-5 0,4 1-3 15,-1 6 3-15,-1 1 5 0,2 3-10 0,1 4 8 16,0 0-7-16,1 5 12 0,4 1 2 0,-1 4-2 16,0 3 2-16,1-1-4 0,-4 1 14 0,-1-1-12 0,1-2 12 15,-4 0-5-15,2-3 3 0,1-1 5 0,-5-2-4 16,-1-1-5-16,3-4 4 0,-3 2-2 0,1-6 3 0,2 1 5 15,-5-2 2-15,3-2 3 0,-4 0-4 0,0-4-14 16,0-1-49-16,-4-4-55 0,1-2 5 0,1-3-151 31</inkml:trace>
  <inkml:trace contextRef="#ctx0" brushRef="#br0" timeOffset="-3387.92">22146 13691 837 0,'-11'7'77'0,"0"1"27"0,2 1 0 0,1-1-46 0,3 1-11 0,0-2-7 0,2-1-28 0,3-2 10 0,0-1-1 16,4-2 7-16,2-1-4 0,3-3-4 0,4-4-6 16,3-5 4-16,2-2-10 0,6-7 4 0,1-2-28 15,0-6 11-15,3 0-80 0,3-4-136 0,-3-2-74 32</inkml:trace>
  <inkml:trace contextRef="#ctx0" brushRef="#br0" timeOffset="4895.24">22977 13621 375 0,'-2'-8'40'0,"0"1"71"0,0 1-53 0,2 6-29 0,0 0 5 0,0 0-15 16,0 0-19-16,0 0 12 0,0 0-6 0,0 0 10 16,0 0-4-16,0 0 1 0,0 0 12 0,0 0-7 0,0 0 4 15,0 0 28-15,4 0-20 0,0 3 24 0,2 1-21 16,0 1-4-16,0 2 0 0,0 2-2 0,0 2-18 15,3 4 12-15,-1 1-18 0,0 2 17 0,-1 1-10 16,1 1-2-16,-1-1 8 0,0 3-9 0,2-1 0 16,-5-2 3-16,4 2-3 0,-3 0 3 0,2 0-7 15,-2 0 8-15,-1-1-1 0,0 0 2 0,0-1-13 16,-3 0 18-16,5-3-6 0,-3-4 13 0,1 1-4 16,1-3-15-16,-2-1-22 0,2-3-3 0,1 0-101 0,-5-3-148 31</inkml:trace>
  <inkml:trace contextRef="#ctx0" brushRef="#br0" timeOffset="5278.04">22978 13599 357 0,'-2'-6'29'0,"1"1"28"0,1 1-31 16,1 1-4-16,1 1-16 0,-1-1 11 0,3-1-2 16,2 1-4-16,0-1 22 0,1-1-18 0,0-1 10 15,1 0 12-15,0 0-11 0,2 4 14 0,-1-2 1 16,2 1-12-16,-2 0 0 0,1 3-7 0,-1 2-26 16,-1 2 15-16,3 4-10 0,0 0 13 0,-3 1 1 0,3 5-13 15,-3-1 11-15,-2 1-13 0,5 1 1 0,-1 0 13 16,1 1-20-16,-2 0 17 0,-2 1-9 0,-3 0 3 15,3 1 14-15,-3 1-11 0,1-2 8 0,0 2 3 0,-5-1 0 16,1 1 2-16,-1-1 12 0,0 3-12 0,0 1 6 16,-3-3-10-16,-2-2-17 0,0 0 19 0,-1 2-19 31,1-1 20-31,-2 2-6 0,5-5-1 0,-5-3 15 16,-1 1-14-16,4-2-17 0,-1 0 20 0,-1 1-17 0,3-5 17 15,-4-1-34-15,0-1-56 0,0-1-25 0,-1-1-11 16,4-1-98-1</inkml:trace>
  <inkml:trace contextRef="#ctx0" brushRef="#br0" timeOffset="6346.38">23452 13464 218 0,'0'0'106'0,"0"0"-79"0,-1-11-17 0,1 7-9 0,-1-2-16 0,1 6 22 15,0 0-13-15,0 0 16 0,0 0-12 0,0-1 5 16,0 1 7-16,0-1-3 0,0 0 0 0,0 0 46 16,0 0-25-16,0 1 31 0,0 0-29 0,0 0-20 15,0 0 8-15,0 0-15 0,-6 5-3 0,4 3 17 0,2 1-8 16,-1 3 12-16,-2 3-9 0,1 0-1 0,1-1 1 15,1 1-3-15,-1-3-14 0,1 2 12 0,2 0-11 16,-1-1 11-16,1-1 2 0,0-2-5 0,-1-1 13 16,-1-2-15-16,2-1-12 0,0-1 32 0,0-3-20 15,1 0 27-15,-1-1-4 0,3-1-12 0,-3-2 11 0,2-3-15 16,0-1-10-16,-1 0 10 0,2-1-18 0,-1 0 17 16,0 0-8-16,0-3-5 0,-1 1 13 0,0 1-13 0,1 1-4 15,-3 4 6-15,1 1-18 0,-2 2 15 0,0 0-1 31,0 0-5-31,10 5 13 0,-7 1-13 0,-1 0 2 16,0 1 14-16,2 2-7 0,0-1 10 0,2 2-4 16,-5-1-1-16,1-2 7 0,0 2-6 0,-1-1-16 15,1-2 21-15,-1 0-16 0,0-3 19 0,0-1-5 16,4 0 7-16,-1-2 6 0,0 0-4 0,0-2-8 16,1-2 10-16,-1-3-13 0,1-1 13 0,0-3 1 0,-1-1-17 15,-2 0 4-15,2-4-12 0,-3-2-23 0,1 2-11 16,3-6-27-16,-4 1 9 0,-1-1-46 0,-3-5 26 0,2 7 25 15,-2 2-8-15,3 2 50 0,-1 6 62 0,-3 2 16 16,2 2 17-16,2 6 31 0,0 0-68 0,0 0-8 16,0 0-18-16,-5 12-41 0,3-5 29 0,-1 5-12 15,0 1 19-15,3 2 2 0,-2 0 6 0,0 0 6 16,3 4-2-16,-4-4-6 0,3 4 24 0,-3-4-13 16,1 0 19-16,-1 3-3 0,3-5-10 0,0 1 9 15,-3 1-12-15,2-1-22 0,-3 0 14 0,-1 1-23 0,2 1 20 16,-1 0-15-16,0 0 0 0,-1-1 7 0,2 1-9 15,-1-1-13-15,0 0 18 0,3-1-8 0,-1-3 13 0,1 1-9 16,0-1-4-16,0-1 2 0,-1-1-4 0,1 0-13 16,2 2-46-16,0-1-34 0,0 1 0 0,1-1-76 15,1-3-108 1</inkml:trace>
  <inkml:trace contextRef="#ctx0" brushRef="#br0" timeOffset="6824.65">23824 13339 457 0,'-1'-5'45'0,"-2"1"-16"0,3 0 4 0,-4 2-10 0,2-1-16 16,1 1 19-16,0-1-17 0,0 0 19 0,-3 2-12 16,2-1 10-16,2 2 4 0,0 0-4 0,0 0-23 15,0 0 20-15,-1 0-15 0,1 0 18 0,0-1 1 16,-1 0-12-16,-1 1 3 0,1 0-10 0,0 0-20 16,0 0 22-16,0 0-10 0,-22 1 14 0,15 5-3 0,6 0-10 15,0 3 14-15,-3 0-15 0,4 1 2 0,-1 2 16 16,0 1-8-16,5 6 12 0,-3-1 2 0,0 1 5 15,4 1 3-15,-4-2-2 0,5 4-19 0,2-3 15 16,-2-2-14-16,5 0 16 0,-3-5-16 0,1 1 6 0,0-3 8 16,0-3-3-16,4 0 5 0,-1-4 9 0,1-1-13 15,-2-1 13-15,1-2-5 0,3-2-10 0,-3-2 8 16,2-3-11-16,-2-2-7 0,2-4 3 0,-1 0-2 16,1 0 4-16,0-1 1 0,-1 2-15 0,-4-3 1 0,2-3-4 15,-1 7-7-15,-2-2 11 0,0 1-13 0,-6 3 12 31,1 1-11-31,-1 3-6 0,3 5 6 0,-3-2-8 0,-1-1-18 16,0 0-24-16,0 4-17 0,0 0-1 0,0 0-42 16,0 0-90-16,0 0-57 31</inkml:trace>
  <inkml:trace contextRef="#ctx0" brushRef="#br0" timeOffset="7813.28">23564 14192 515 0,'-2'-9'60'0,"1"2"97"0,-1 1-112 0,2 6-13 0,0 0-20 0,0 0 11 0,0 0-15 0,0 0-9 0,-1 0 8 16,0 0-11-16,1-1-2 0,-1 0 7 0,-1 1-1 16,1-1 3-16,0 1 4 0,-1 0 7 0,1 0 9 15,-31-4-4-15,32 4 1 0,0 0 11 0,-1 1-15 16,1 0 14-16,-16 16-16 0,14-10-4 0,-1 1 3 16,2 3-6-16,-1 0-9 0,1 1 10 0,-3 4-11 0,2-2 13 15,2 0-1-15,-1 3-7 0,1 1 12 0,1-3-13 16,0 1-1-16,0-6 11 0,2-4-10 0,-2 1 11 0,1 1-6 15,1 0 6-15,0-5 6 0,0 0-4 0,3-3-4 16,-1-1 15-16,2-1-9 0,0-1 21 0,-1-4 71 16,2-4-142-16,0 3 54 0,-1-7-87 0,-1 3 51 15,0-3 16-15,-1-3-13 0,0 4 13 0,0 0-1 16,-2 1-6-16,0 2 8 0,-2 2-7 0,-1 0-6 16,3 7 19-16,-1 0-8 0,-2 2 10 0,0 0-10 0,0 0-6 15,0 0 6-15,11 6-7 0,-10 0-2 0,4 1 16 16,-2 0-15-16,-3-2 16 0,5 2-8 0,-2-3 1 15,0 0 8-15,0 0-6 0,-1 0 7 0,0-2 1 0,4 2-4 16,-2-4 4-16,-3-5 6 0,4 2 0 0,1-4 6 16,-5 1-6-16,7 2-14 0,-5-7 5 0,1-1-9 15,4 1 8-15,-5-4-7 0,3 2 0 0,-6-1 1 16,3-3-2-16,-1-1-8 0,2 0 10 0,-2-1-12 16,-3 0 12-16,3 1-2 0,0 3-4 0,2 2 7 15,-1 5-7-15,-3 1 5 0,-2 4 1 0,2 3-8 0,6 1 5 31,-1 2-7-31,0 4 11 0,3 1 8 0,-6 3-4 16,2 2-5-16,1 2 8 0,-4 1-10 0,4 1 10 16,-1 1-1-16,1 1 1 0,2-2 6 0,0-1-4 0,0-2 9 15,-1-2-11-15,0-2 12 0,0-3-12 0,2-1 8 16,-4-2 3-16,2 0-2 0,1-2 5 0,-2-1 4 16,1 0-5-16,-1-3 5 0,2-1-4 0,-1-3 0 15,0-2-9-15,2 1 1 0,-2-4-3 0,1 0-14 16,-2-2 13-16,1-2-9 0,-2-1 14 0,0-2-11 15,-1 1-16-15,1 0 4 0,-3 0-6 0,2 2 15 0,-3 0-4 16,1 2-5-16,2 3 0 0,-3 2 6 0,0 4-6 16,0 0 1-16,0 4-5 0,0 0-4 0,0 0-8 15,3 6 3-15,-1 1-5 0,1 0 21 0,-1 3 8 16,-1 2 8-16,0-1-4 0,2 2-1 0,-2 0 3 0,1-1-5 16,1 1 5-16,1-1 6 0,0-2-2 0,-1 1 6 15,2-4-6-15,-1-1 5 0,0-1-9 0,1-2-3 16,-1-1 0-16,2-2 15 0,0-1-9 0,2-2 10 15,0-2-13-15,0-2-25 0,0-1-31 0,-2-3-26 16,1 0 2-16,1-3-71 0,-2 0-105 16</inkml:trace>
  <inkml:trace contextRef="#ctx0" brushRef="#br0" timeOffset="9330.03">24241 13887 1 0,'-2'-6'0'0,"2"0"0"0,-1 0 0 0,1 3 0 0,-3-5 0 0,3 8 0 0,0 0 27 16,-8-13-11-16,4 9 56 0,-2-3 12 0,1 2-10 15,2 2 15-15,1 0 4 0,2 3-20 0,0 0 0 16,-13-9-10-16,10 8-32 0,3 1 1 0,0 0-8 15,0 0 7-15,0 0-12 0,-1 0-13 0,1 0 6 16,-2 0-9-16,1 0-3 0,0 0 9 0,0 0-8 0,0 1 12 16,1 0 3-16,-8 17 11 0,7-12 5 0,0 2 0 15,-3 0-6-15,4 1 5 0,-1 0-1 0,5 0 5 16,-1 4-1-16,-1-3-1 0,2 3-7 0,-4-1 4 0,1 1-5 16,2 3 0-16,-1-3-2 0,3 1 1 0,-4-1-4 15,3 10 15-15,-6-22 6 0,7 17-50 16,1-6 16-16,-3-2 7 0,2-2-7 0,-3 0 1 15,1-2-2-15,0-3 4 0,0 1-1 0,2-2 3 16,-5-2 8-16,0 0-4 0,0 0 8 0,9 0 10 0,-2-2-19 16,-2-3 5-16,0-2-10 0,2-1 8 0,-2 0-18 15,1-2 10-15,0-2-11 0,-3-1 0 0,1-2-6 16,-3 1-3-16,0 1 0 0,0 0-13 0,-1-2 12 16,0-1-12-16,-2 0 13 0,-2-1 5 0,1 6-6 0,-3-3 11 31,0 3-9-31,2 1 13 0,-3-1-8 0,3 3-4 0,-2 3-1 0,-1 3 2 0,1 1-10 0,-2 2 10 15,3 0-10-15,-1 1 2 0,-1 0 7 0,4 1-10 32,0 4 10-32,-2-2 9 0,4 4-6 0,2 1 9 15,-4-5-11-15,5 5-4 0,-4-6 16 0,0 0-13 16,4 4 14-16,-2-5 0 0,4 2-4 0,-4-5 15 0,0 0-12 16,1 0 11-16,13 6-3 0,-6-6-7 0,2-2 5 0,1-3-1 15,-2 1-2-15,1-4-5 0,-3-1-2 0,0-3-31 16,-1-2-4-16,1-3-11 0,0 3 5 0,-3-1-25 15,0 2 0-15,0-2 7 0,0 1-4 0,-3 1 16 16,2 0 46-16,-1 5-8 0,1 1 20 0,-2 4-8 16,1 1-1-16,-1 2 5 0,2 2-5 0,-2 2-6 15,2 2 19-15,-2 1-9 0,3 3 14 0,-3 1 6 16,2 3-9-16,1 1 8 0,-2 3-11 0,0-2 0 16,2 2 3-16,-3 1-6 0,2-3 4 0,1 4-7 0,-3-2 7 15,1-3 3-15,-1 3-1 0,0-2-7 0,1-4 6 16,0 2-2-16,-2-4 4 0,1-1-2 0,0-2-3 15,-1-3 0-15,1 1-2 0,0-2-11 0,-1-3 23 0,0 0-8 16,0 0 14-16,0 0 4 0,0 0-11 0,0 0 4 16,0 0-8-16,5-12-4 0,-5 4-9 0,0-1-1 15,0-1-1-15,0 3-2 0,0 0 0 0,-1 0-1 16,-1 0 1-16,0-2 5 0,0-4-7 0,1 1 1 16,0 0-2-16,-1-1 1 0,-1 2 5 0,0-4-1 0,2-1 0 15,-4 3-11-15,2-6 11 0,3 4-5 0,-4-2 7 16,2-1-3-16,1 2-3 0,0-1 0 0,-2 0-2 0,3-1 4 15,-1 0-3-15,1 2 3 0,0 1-2 0,0 0 2 16,0 4-5-16,0 1-1 0,0 3-3 0,3 2-3 16,-2 2 7-16,-1 1 2 0,0 2 1 0,0 0-9 15,0 0-4-15,0 0-2 0,0 0 2 0,0 0 5 16,0 0-3-16,0 0-3 0,0 0 1 0,0 1 7 16,0 0 0-16,0 0 6 0,-6 22-4 0,5-16 4 15,1 1 0-15,-1 0-1 0,1 1 1 0,0 0 11 0,0 1-7 16,2 2 9-16,0 0-10 0,1 2-3 0,-2 0 6 15,2-1 0-15,1 1 3 0,-2-2-7 0,2 1 6 16,1 0-6-16,-2 0 7 0,1-1-1 0,1 1-5 16,0-1 1-16,2 0-1 0,-2 0 4 0,1-1-1 0,-1-3 0 15,3 0 0-15,-3-3-5 0,2-1 12 0,-1 0-7 16,0-2 9-16,-1-1-6 0,2 1 5 0,1-2 2 16,-2-1 0-16,1-5 5 0,-2 0-12 0,-1-1-4 15,5-1 0-15,-2 3 7 0,-2-2-6 0,0-3 9 0,-4-1-10 16,1 1-1-16,-3-3-12 0,1 1-5 0,1 3-2 15,-2-4 5-15,1 2 4 0,2 1 6 0,0 1-3 0,-2 4 7 16,-2 1-8-16,-1 1 0 0,3 3-5 0,0 0 3 16,0 0-10-16,0 0-5 0,0 0 0 0,0 0-4 15,0 0 12-15,0 0 5 0,0 1-1 0,-2 12 3 16,2-8 4-16,1 0-1 0,-2-2 2 0,1 1-8 16,1 0 13-16,0-2-9 0,2 1 10 0,1-1 1 15,-2 1 0-15,-2-3 11 0,0 0-9 0,5 0 4 16,-2-3-5-16,5 0-7 0,-4-1 5 0,-3 0 9 0,6 0-7 15,-6 1 5-15,2-3-7 0,3-1-5 0,-6 0 0 32,3-1-2-32,-1 0 1 0,1 0 1 0,-3 1-4 15,0 1 3-15,0 2-6 0,2 2-14 0,-2 2 10 0,6 0-13 16,-5 3 12-16,3-1-6 0,0 1 9 0,0 2 7 16,2 3-3-16,-5-1 5 0,5 2-1 0,0-2-2 15,-5 0 1-15,3-1 4 0,-1 0 2 0,-6-1 1 16,3-3-3-16,0-2-12 0,0 0 23 0,0 0-1 0,0 0 10 15,0 0-8-15,0 0 3 0,0 0-5 0,1 0 4 16,8-7-14-16,-7 0 9 0,0 0-5 0,2-1 6 16,-1-2-11-16,-1 0-1 0,0-2 0 0,-3 2 2 0,1 2 4 15,4-2-6-15,-3 3 0 0,1 0-3 0,3 1-1 16,-5 2-6-16,1 1-2 0,5 2-1 0,-3 1-3 16,1 2 4-16,0 2-7 0,-1 1 5 0,1 1 6 15,0 2 5-15,1 0 3 0,-1 1-1 0,0 1 5 16,-3-1-10-16,0 0 6 0,-1-1-6 0,0-2 16 15,0 0-11-15,0-2 7 0,1 0-9 0,-1-1-1 0,0-3 4 16,0 0-34-16,0 0 13 0,0 0-117 0,1 0-144 31</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24:09.198"/>
    </inkml:context>
    <inkml:brush xml:id="br0">
      <inkml:brushProperty name="width" value="0.05292" units="cm"/>
      <inkml:brushProperty name="height" value="0.05292" units="cm"/>
      <inkml:brushProperty name="color" value="#FF0000"/>
    </inkml:brush>
  </inkml:definitions>
  <inkml:trace contextRef="#ctx0" brushRef="#br0">9300 15906 609 0,'-5'-9'62'0,"1"0"227"0,3 3-295 0,0 4 13 16,1 2-17-16,0 0 13 0,0 0-22 0,0 0 13 16,0 0 7-16,9 12-4 0,-8-8-9 0,2 2 25 0,-2 1-9 15,1-2 15-15,-1 2-5 0,0 1-4 0,0 0 7 16,-1 1-8-16,0 1-5 0,0 1 7 0,0 1-10 16,0 0 10-16,0 0 2 0,-1 0-6 0,0 1 10 15,-1 1-10-15,1 5-4 0,1 0 5 0,-1 3-9 16,3 4 6-16,-2 1 2 0,1 2 2 0,2 1 6 15,-1 3-7-15,2 1-7 0,1 1 9 0,2 4-6 16,-2 0 8-16,1 2 2 0,0-2-5 0,-1 1 3 0,1 4-5 16,1 1-12-16,-2 3 6 0,-1-3-4 0,0 0 8 15,-1-3 13-15,-2 0-16 0,0-2 11 0,-1-3-13 0,0 0 5 16,-2-3 4-16,-2 2-5 0,0-4 6 0,0 1 3 16,-1-2-6-16,-1-4 10 0,3-3-8 0,-4-3-1 15,1 0 2-15,0-3-10 0,0-4 5 0,-1-1-13 16,-1-3-33-16,1-1-5 0,0-2-10 0,-3-3-22 15,4-1-31-15,-3-3-39 0,-2-2 2 0,4-2-102 32</inkml:trace>
  <inkml:trace contextRef="#ctx0" brushRef="#br0" timeOffset="287.21">9145 16926 1437 0,'0'0'30'0,"0"0"-57"0,1 0 5 0,4 5-18 0,6 0 20 15,8 7 15-15,-4 3-9 0,5 3 11 0,1 5 1 32,3 0 2-32,2 0 10 0,0 1-9 0,1 0-6 0,-3-3 15 0,-1 0-14 0,0-2 14 0,-3 0-10 15,-3 0-3-15,-1-2-4 0,-4 0-3 0,-1-1-29 16,0 0 11-16,-4-3-4 0,-2-4 7 0,-1 1 5 15,-2-6 0-15,-2-4 9 0,0 0-6 0,0 0 17 16,0 0-11-16,-6-7-26 0,4-3 7 0,-3-1-45 0,2-3-35 31,-2-4 1-31,-1-1-21 0,-1-2-29 32</inkml:trace>
  <inkml:trace contextRef="#ctx0" brushRef="#br0" timeOffset="445.9">9434 16833 95 0,'0'-23'137'0,"0"1"-17"0,0 4 0 16,-1 3-2-16,1 3-16 0,0 4-23 0,-2 2-17 15,2 6 7-15,0 0-12 0,0 0-30 0,0 0 9 16,0 0-20-16,0 0-25 0,0 0 34 0,3 9-12 16,-3 0 24-16,1 3 0 0,-1 6-12 0,0 2 8 0,1 6-10 15,-1 2-7-15,0 2 4 0,-1 3-17 0,0 3 13 16,0 1-5-16,-3 5-5 0,3-2 18 0,-2 2-16 0,0-2 0 16,0-3-26-16,1 0-58 0,-2-6 14 0,2-3-152 31</inkml:trace>
  <inkml:trace contextRef="#ctx0" brushRef="#br0" timeOffset="1049.26">11305 15982 772 0,'0'-12'90'0,"-4"-1"330"0,3 2-436 0,-3 5 21 0,2 1-13 0,2 4 13 0,2 2-30 0,-1 0 7 0,1 2 6 15,-1-1-3-15,-1 2 4 0,3 2 8 0,-1-1-10 16,0 0 11-16,0 0 1 0,1-1-5 0,1 3 6 15,-1-1-10-15,-2 2-7 0,1 0 19 0,0 0-2 16,-2 5 10-16,0 1 8 0,3 4-6 0,-1-1 3 16,1 4-6-16,-2 3-14 0,0 1 26 0,-2 5-14 0,1-3 21 15,1 3-11-15,3 3 0 0,2 0 2 0,-1 3-4 16,1 1-19-16,-2 0 14 0,3 3-11 0,0-1 13 16,2 2-8-16,1 4-4 0,-3-3 5 0,6 1-5 0,-3-3-5 15,-1 0 15-15,-1-2-3 0,1-2 8 0,-4 0-13 16,3-4 4-16,-1-1-1 0,-1 3 3 0,1-2-10 15,-5 4 11 1,3-1-6-16,-4-4 9 0,1 1-6 0,-2-3-3 0,0-2 8 0,-1-2-5 0,1-2 11 16,1-2-18-16,-2-3-19 0,0-2 3 0,-2-3-28 15,0 0-58-15,1-3-30 0,-3-3-17 0,-1-1-120 32</inkml:trace>
  <inkml:trace contextRef="#ctx0" brushRef="#br0" timeOffset="1303.5">11265 17088 1169 0,'-18'-13'192'16,"7"6"-124"-16,3 0-19 0,3 3 27 0,5 4-64 0,0 0-33 0,-1 5 1 16,5 5-11-16,-1 0 2 0,3 3 25 0,1 4-6 0,4-2 11 31,1 2-8-31,0 1 12 0,0 0-4 0,-1 0 8 15,0 1 0-15,0-1-13 0,3 0 4 0,-1 0-5 0,-2-2 8 16,-1 2-2-16,-5-2 2 0,2-2-3 0,1 0-6 16,-5-7 6-16,0 2-7 0,0-4 6 0,-3-2-10 15,2 1-47-15,5-2-14 0,-3-2-13 0,1-1-53 16,0-8-34-16,-4-3-90 31</inkml:trace>
  <inkml:trace contextRef="#ctx0" brushRef="#br0" timeOffset="1498.31">11604 17015 1326 0,'0'0'75'0,"5"6"-55"15,-2 5 1-15,1 6-16 0,0 4-8 0,-1-1 16 0,0 2-12 16,0-2 15-16,1-1-16 0,-1-1 4 0,1 0 2 16,-1-1-1-16,0-1-7 0,-1 0 12 0,-1-3-11 15,0 0 10-15,-2-2-19 0,-1 0-36 0,0-1-4 16,-3-1-14-16,1-1-25 0,-2-3 1 0,1 1-23 15,1-4 13-15,-1 2-13 0,2 1 7 0,-1-1-4 16,0 2-8-16,0 0-51 16</inkml:trace>
  <inkml:trace contextRef="#ctx0" brushRef="#br0" timeOffset="4253.8">10486 17950 414 0,'-9'-14'404'0,"1"1"-164"0,1 2-213 0,5 4-3 0,2 1-23 0,-2 3 4 0,1 1-16 16,5-2 12-16,-4 3-12 0,8-9-16 0,-3 0 8 16,-5-1-11-16,3-2 6 0,-5 3 24 0,2-4-8 15,4-1 12-15,-5 0 4 0,1-2-7 0,0 0 7 16,0 0-8-16,-3-3 0 0,2 1 12 0,-1-3-2 0,-1-1 6 15,0 0 0-15,-1 1 2 0,3-3 4 0,1 0-2 16,0-1-12-16,0-2 9 0,-1 1-13 0,-6-1 13 0,7 0-5 16,0 0-5-16,-5 0 11 0,7 1-9 0,-2 0 1 15,2-2-5-15,1 0-2 0,-3-3 3 0,0-3 11 16,-1 0-13-16,0-4 9 0,0-1-9 0,-1-1 8 16,2-1 9-16,0 2-5 0,0 1 7 0,-2 0-5 15,3-1-4-15,-1 0 5 0,-3 0-5 0,3-2-8 16,-5 1 7-16,2 1-7 0,-2 0 11 0,2 0 6 0,-4 2-3 15,2 2 1-15,1-1-3 0,-3 2-4 0,4-1-13 16,-3-2-2-16,0 2-2 0,2 0 11 0,2-2-4 16,-4-2 5-16,5-1-9 0,-3 0-13 0,2 1 18 0,0 2-2 15,2 0 7-15,-1-2-10 0,-1-1 1 0,2-1-3 16,0-3 2-16,-1 1-10 0,5-2 12 0,-4 0-8 16,3 0 9-16,2 2-3 0,-1 0 1 0,3 1 2 15,1 0-3-15,-1 1-4 0,0-1 6 0,-3 2 2 16,0 3 1-16,-3-1 0 0,0 3-4 0,-2 1 4 0,-2 0-2 15,0 2 13-15,2 0-19 0,-1 3 7 0,2-1-10 16,0-2 10-16,1 2-2 0,-1 1 1 0,2-2-2 0,-1 4-13 16,0-3 19-16,2 0-6 0,-3 2 13 0,1-1-2 15,1 3-11-15,-3-2 3 0,1 1-4 0,0 1-7 16,0-3 15-16,4 0-14 0,-1 1 14 0,-1-3-5 16,3 1-4-16,-8-1 6 0,7-3-7 0,1 3 9 15,1-3-2-15,4-1 5 0,-5 3-5 0,-1 1 6 16,2 2-6-16,-1 2-1 0,3 2-1 0,-1-2 4 15,-1 3-11-15,-2 2 6 0,0 3-7 0,-3 1 6 0,3 2-1 16,2 2-2-16,-1 1 2 0,1 0 10 0,-2 0-10 16,-1 0 1-16,0-3-3 0,-1 2 8 0,0-2-2 31,-6 0 4-31,1 1-4 0,-1-1 5 0,0-2-9 0,6 2 8 16,-3 0-8-16,-3-1 1 0,6 0 0 0,-5-2-3 15,2-1 2-15,2 1 1 0,-1-2 4 0,1 1-5 16,1 0 4-16,-4 1-2 0,-1-1-5 0,0 2 7 15,-1-2-6-15,0 1 6 0,1 1-3 0,0 1 3 16,3 1-3-16,0-2 2 0,-5 0-3 0,0-1-3 16,-1 3 0-16,3 0-2 0,0 1 9 0,2 0-3 0,-2 0 4 15,-1 3-12-15,3-2 10 0,-1 1-5 0,0 1 6 16,2-3-1-16,-1 2-3 0,-5-2 7 0,1 2-7 0,4 0-4 16,-1-1 1-16,2 0-2 0,1-3 5 0,1 1 9 15,-2-2-15-15,2 1 6 0,-1 1-6 0,-7-6 15 16,6 1-11-16,-1 2 2 0,3-2-3 0,4 3 8 15,-6 1-5-15,1 1-2 0,-2 1 0 0,-1-2 3 16,0 4 4-16,-3-2-3 0,1 4 1 0,0 2-11 16,4-1 5-16,-3 1 5 0,-2-1-2 0,-2 1-6 15,-2-1 8-15,4 2-7 0,1-3 9 0,-1 1-5 16,-1 0 1-16,-1 0 3 0,0 0 1 0,-1 0-1 0,3 0-5 16,1-1 3-16,-2 1-3 0,1-3-6 0,1 0 11 15,-3 0-4-15,3-1 7 0,-1 0-8 0,3 1 3 16,-2 1-4-16,1 2 5 0,-2 0 5 0,2-1-10 0,-3 1-5 15,0 1 0-15,1 1 9 0,-1 3-1 0,1-1 13 16,-1 1-12-16,-2 1 1 0,3-2-2 0,-1 2-8 16,1 1 4-16,-1 1-4 0,3 1 6 0,-4 0 2 15,1 0-1-15,-1 0 1 0,1 0-3 0,0 1 3 0,-2-2-1 16,-1 1 4-16,0-2-3 0,-3 1 0 0,2 2 0 16,-2-2-2-16,0 1 2 0,2-1 0 0,-6 0 3 0,1 1-2 15,2-1-1-15,-1 1 0 0,2 0 0 0,0 0 3 16,-1 1-8-16,1 0 2 0,-2 0-4 0,-2 0 7 15,2-1-2-15,2 2 0 0,1 1 0 0,-2-1 3 16,2 1-9-16,-2 1 6 0,-1-1-7 0,1 2 10 16,-2 2-3-16,-2-2 0 0,0 0-3 0,1 2-6 15,-2-2 14-15,2 0-11 0,-1 0 13 0,1 0-3 0,0 1-2 16,0 1 6-16,-1-2-6 0,0 0 0 0,1-3 3 16,-3 1 3-16,0-1-1 0,2 0-2 0,1 0-6 15,4-2 6-15,4 2-5 0,0 0 3 0,1 0 5 16,1-1 1-16,-5-4 2 0,4-1-6 0,0 1 0 0,-3-3-3 15,7 4 4-15,-4-2-3 0,3 1 0 0,4 2-4 16,0-1 3-16,-2 0-4 0,1-1 3 0,1 2-1 16,-5-1 1-16,5 4-13 0,0 0 13 0,0 0-11 15,0 0 12-15,0 0-4 0,0 0-4 0,0 0 4 16,0 0-4-16,1 0 3 0,-1 0 5 0,2 0 3 0,-1 0-1 16,9-5-3-16,-10 5 1 0,0 0 0 0,1 0 0 15,0 0-3-15,0 0 10 0,1 0-15 0,-1 0 12 0,-1 0-17 16,1 0-22-16,0 0-10 0,24-8-9 0,-17 6-54 15,-1-2-76-15,1 2-110 32</inkml:trace>
  <inkml:trace contextRef="#ctx0" brushRef="#br0" timeOffset="4922">9677 12285 253 0,'-4'-6'4'0,"-1"1"1"0,2 1-8 0,-1 2 5 0,-1-1 2 16,5 3 2-16,0 0 1 0,0 0-3 0,0 0-20 16,-1 0 18-16,1 0-12 0,0 0 16 0,0 0-5 15,0 0-1-15,-2 0 13 0,1 1-10 0,0 0 3 16,0 0 8-16,0 0-8 0,-21 15 11 0,18-11 24 16,-5 0-22-16,1 3 21 0,2 0-23 0,1 2 8 0,-6 2 12 15,0 1-15-15,-2 2 15 0,-5 1-11 0,5 2-4 16,0-1-1-16,-3 2-2 0,2-1-1 0,0 0-5 15,0 1-1-15,-2-2-1 0,1 1-1 0,-1 0-1 0,0-2 8 16,1 2-8-16,1-6-12 0,1 1 18 0,3-1-18 16,1-4 20-16,-1 4-4 0,2-7 1 0,2-2 9 15,0 1-9-15,1-6-3 0,1 2 30 0,2-2-13 16,-1-2 17-16,3 2-29 0,4-5-4 0,-1 1-4 16,2-4 0-16,1 0-12 0,2 0 4 0,3-2-12 0,1 3 9 15,2-2 2-15,1 0-4 0,2 1 5 0,-1 3-8 16,0-2-15-16,1 6 16 0,-1 0-9 0,0 3 11 15,-1 1 2-15,1 1-14 0,3 4 15 0,-3 4-16 0,2-1 5 16,-2 2 19-16,-5 1-15 0,2 1 17 0,-1 2-7 16,-3-2 2-16,0 1 13 0,-3-2-11 0,2 0-5 15,-2-1 8-15,-1-2-11 0,1 0 11 0,-5-4 1 16,2-2 1-16,-3 0 7 0,0 0-6 0,0-3-6 16,0 0 24-16,0 0-10 0,0 0 16 0,0 0-2 15,0 0-13-15,-8-9 2 0,1 3-7 0,2-3-17 0,-2 0 13 16,2-2-7-16,-3-3 10 0,0 0-11 0,-1-3 2 15,2 3 3-15,-1 1-1 0,2 1 6 0,-1 2-2 16,-1-1 4-16,4 1-2 0,-3-2 13 0,2 2-8 16,2 1-4-16,0 1-2 0,2 1-17 0,-1-1 11 0,1 3-9 15,4 0 7-15,-2-1-27 0,1-3-52 0,1-1-57 16,5-2-4-16,1 1-198 31</inkml:trace>
</inkml:ink>
</file>

<file path=ppt/ink/ink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25:10.356"/>
    </inkml:context>
    <inkml:brush xml:id="br0">
      <inkml:brushProperty name="width" value="0.05292" units="cm"/>
      <inkml:brushProperty name="height" value="0.05292" units="cm"/>
      <inkml:brushProperty name="color" value="#FF0000"/>
    </inkml:brush>
  </inkml:definitions>
  <inkml:trace contextRef="#ctx0" brushRef="#br0">15579 5497 516 0,'-4'-4'56'0,"0"-1"160"0,1-2-219 15,1 1 3-15,2 6-5 0,0 0 5 0,-6-13-9 16,5 8 17-16,-3-1-13 0,2 5 14 0,-1 1-9 0,-1-1-4 16,2 0 9-16,-3-4-8 0,0 3-6 0,-1-1 14 15,2 3-12-15,-3 0 11 0,2 1-9 0,1 2 5 16,-3 1 1-16,1 3-1 0,0-2-15 0,1 4 13 0,-2-1-8 15,1 5 10-15,-1 2-1 0,-2 0 3 0,-2 1 16 16,1 0-7-16,-2 4 12 0,8 8 10 0,-2-2-12 16,0 2 14-16,2 0 6 0,-4-5-14 0,1 2 12 15,6 4-15-15,-2-1-2 0,3 1 3 0,3-1-9 16,-1 0 8-16,4-1-1 0,2 1-15 0,0-3 8 0,2-1-12 16,-1-2-10-16,1-6 21 0,-1 2-12 0,3-5 17 15,-1 1-14-15,-1-6 0 0,1-3 4 0,0-1-4 0,-1-4-6 16,2-1 11-16,2-1-14 0,-1-6 14 0,1 0-2 15,-4-9-4-15,2 2 14 0,0 0-14 0,0-5-7 16,0 3 6-16,0-8-3 0,2-2 6 0,-4 1-10 16,-1-4 7-16,0 1-4 0,0-3 7 0,2 0-11 15,1 1 14-15,-3 0-8 0,-5-2 12 0,-2-2-6 16,-1 0-8-16,1 0 6 0,-2 3-6 0,1-2-3 0,-1-1 10 16,-1 0-6-16,1 2 8 0,-5-2 0 0,-3 2-5 15,-1-2 6-15,0-2-7 0,-1 0-3 0,-2-1 6 16,1 0-8-16,-2-2 7 0,2 2 3 0,-1 4-3 15,0 1 10-15,1 4-11 0,0 3-4 0,2 2 19 0,0 4-11 16,2 4 15-16,1 4-9 0,2 4 8 0,-2 3 2 16,3 3-2-16,-2 0-13 0,2 2-1 0,2 1-7 15,-2 2 4-15,2 4-8 0,1 1-5 0,0 4-1 16,4 4-3-16,0 3-4 0,2 4 17 0,2 1-2 16,0 4 7-16,1 3 4 0,2 1-11 0,1-2 3 0,1 5-5 15,1-1 8-15,-3 1-9 0,1 1 2 0,-1-2-5 16,2 0 14-16,-2-2-6 0,3-1 9 0,-1 0-10 0,1-4-3 15,1 1 7-15,0-4-12 0,-1-2 12 0,4-2 6 16,-5-4-8-16,4 1 10 0,0-3-12 0,-2-1 0 16,1-7 4-16,0 1 2 0,-2-4 1 0,-1-4 7 15,1-1-3-15,-2-5 0 0,0-1 0 0,0 1 0 16,0-6-6-16,-1 1 3 0,1-5-3 0,-2-2 8 16,-1-1-13-16,-1-2 3 0,0 1-5 0,-1 2 2 15,1 2 0-15,-2 1 6 0,1 1-2 0,-2 2-3 0,1 4-1 16,-1 2-11-16,2 4 9 0,-1 1 5 0,1 2-10 15,-2 1 2-15,1 3-6 0,0 3 7 0,-2 3 2 0,1 1 6 16,2 4-4-16,1 0 7 0,1 1-9 0,-2 1-1 16,-1 0-1-16,-2 1 6 0,-1-1 1 0,-1-5 6 15,1 1-7-15,0-2-15 0,1-2 22 0,-1-1-15 16,-2-2 20-16,0-3-5 0,2-1-3 0,-3-2 10 16,0 0-8-16,0 0 5 0,-4-6-1 0,1 0-12 0,-1-4 7 15,0-2 2-15,-1-4-10 0,1-2 6 0,-4-6-8 16,0-1 6-16,0-2-8 0,-5-4 3 0,7 2-6 31,-2-1 8-31,2 1-2 0,-2 2 4 0,2 1-4 0,0 3 1 16,1 5 3-16,-2 1 3 0,0 6 1 0,2 6 0 15,1 2-5-15,0 3-1 0,0 3-1 0,0-1-3 16,-2 2 2-16,2 3 0 0,1 3 2 0,1 0 0 16,-1 2-3-16,2-1-3 0,0-1 1 0,1 1 8 15,1-1-8-15,1 0 5 0,1-1-8 0,0 1 8 0,2 0-1 16,-3-2 4-16,1-1-3 0,2 0 3 0,-1-2-2 15,0-2 0-15,2-3-1 0,-4 1 0 0,4-2 5 16,-4-3-2-16,4-1 5 0,-2-2-2 0,1-3-4 0,-1-2 0 16,0 0-1-16,-2-2 3 0,1-2-3 0,1-1-1 15,-2-1 0-15,0-4 10 0,-1 0-16 0,0-2 5 16,-1-2-10-16,0 1 10 0,-3-1 1 0,0-2 4 16,-2 1-2-16,-2-2 4 0,3 4-7 0,-1 2 1 15,-3-2-4-15,4 3 5 0,-4 2-2 0,2 4 2 0,3 4-2 16,-2 2 0-16,3 3 0 0,-1 0-5 0,0 2 4 15,3 5 6-15,0 0-4 0,0 0 3 0,0 0-6 0,0 0-12 16,0 0 14-16,0 0-12 0,8 11 12 0,-2-6 2 16,1 0-2-16,1 1 5 15,1 2-8-15,0-1-13 0,1 0 20 0,5 1-6 0,-2 1 10 0,2 3-12 16,5 0 5-16,-3 2-1 0,-1 0 2 0,8 1-2 16,-2 2 1-16,0 2-3 0,4 3 3 0,-3 0 0 15,-5 2 0-15,-1-1 6 0,-2-1-5 0,-4 1-1 16,-1-4 0-16,-1 2-2 0,-4-1 2 0,1 1-3 15,0-1 4-15,-4-2 3 0,-1-4 2 0,-1-2 2 16,1-2-8-16,-1-1 2 0,-1-5-2 16,1-4 12-16,0 0 1 0,0 0-4 0,-5-6 2 0,4-4-4 0,0-4-7 15,-2-5 9-15,2-3-8 0,-2-5-3 0,1-1 5 16,2 1-5-16,0-6 4 0,0 0-13 0,1-2 17 0,2-3-5 16,0 4 10-16,1 3-11 0,1 4-2 0,1 2-6 15,1 6 3-15,-2 3 2 0,1 4 2 0,-1 3 2 16,-2 1-1-16,2 3-2 0,-3 3-1 0,1 1-1 15,-3 1 2-15,0 0 3 0,0 0-6 0,0 0 1 16,0 0-3-16,0 0 8 0,0 0 3 0,0 0 2 0,0 0-3 16,0 0-10-16,0 0 13 0,0 0-12 0,0-1 14 15,0 0-1-15,-1 0-8 0,-13-18 11 0,8 15-13 16,-1 2-3-16,0-3 8 16,1 0-3-16,0 5 5 0,-1-5 2 0,1 5-3 0,-1 0 1 0,1 0-1 0,2 4 11 15,0-3-5-15,-1 5-4 0,5 0 0 0,0 3-7 16,0 2 8-16,1-1 4 0,3 3-1 0,2 1-7 15,2 3 6-15,3 0-11 0,1 1 9 0,3 2-2 16,-2 0-1-16,2 0 4 0,-1-3-6 0,1 0 3 16,-1-3 1-16,1-3 6 0,1-4-5 0,-2-3-5 15,3-1-29-15,0-4-31 0,0-3 0 0,0-6-100 16,-2-5-229 0</inkml:trace>
  <inkml:trace contextRef="#ctx0" brushRef="#br0" timeOffset="2176.98">17282 4158 496 0,'-4'-12'72'0,"2"5"69"0,-1 2 57 0,-1 2-167 0,3 1 3 0,-2 1-25 15,1-1 8-15,2 2-16 0,0 0-10 0,0 0 16 16,0 0-11-16,0 0 13 0,-1 0-8 0,0 0 1 0,0-1 2 16,1 0-4-16,-1 0-20 0,-1 0 25 0,1 0-13 15,0 0 18-15,0 0-1 0,0 0-9 0,-16-17 9 16,11 17-12-16,2 1-8 0,-2-1 14 0,2 2-7 15,0 1 9-15,-3-1 0 0,1 2-4 0,0-1 5 16,-4 4-6-16,1-1-2 0,0-1 14 0,0 4-10 0,0-4 12 16,-1 6 0-16,1 0-8 0,1-2 11 0,-1-1-13 15,2 0 0-15,2 4 12 0,1 4-3 0,0-2 8 16,0-1 4-16,-1 2-7 0,0-4 4 0,5 5-4 0,-3 1-3 16,3 2 2-16,0 3-11 0,1 1 10 0,4 1-2 15,-4-3-15-15,1 0 11 0,-2 0-14 0,2 2-1 16,4-1 11-16,1 1-6 0,3-4 8 0,-5 0-1 15,1-2 0-15,3-3 7 0,-5 0-7 0,9-5-6 32,0-3 17-32,1 0-11 0,3-4 16 0,-2 1-3 15,1-4-5-15,-1-2 3 0,1-1-5 0,-1-3-10 16,-2-2 12-16,2 0-8 0,0-3 11 0,-4 1-10 0,2-4-8 16,0 1-5-16,0 0-5 0,-3-1-44 0,0 1-21 15,-2 0-46-15,-2-1 12 0,1 3-112 31</inkml:trace>
  <inkml:trace contextRef="#ctx0" brushRef="#br0" timeOffset="3068.06">17663 3772 1108 0,'0'-9'6'0,"-3"0"1"0,3 3-11 0,0 4 9 0,0-3-5 16,0 5-5-16,0 0 2 0,0 0-4 0,2 0-10 16,9-8 3-16,-5 4-10 0,-4-1 7 0,1-3 10 0,1 5-6 15,0-2 9-15,-1 1-12 0,-3 4-14 0,0 0 1 16,0 0-10-16,0 0 9 0,0 0 8 0,0 0 13 15,0 0 11-15,0 0-5 0,0 1 4 0,0 0 11 0,-2 0-6 16,-13 13 10-16,8-6 22 0,-4 0-9 0,0 4 14 16,1-2-14-16,-2 3 2 0,-1-2 6 0,3 3-10 15,-2 0 9-15,2 0-14 0,4 4-4 0,0 0 4 16,0 0-6-16,-1-1-23 0,2 0 20 0,5-1-17 0,-4 0 20 16,4 0-7-16,-1 0-2 0,-4 0 2 0,11-1-4 15,-4-2-9-15,4-1 10 0,1-2-2 0,-4-2 7 16,1-1 3-16,2-1-8 0,-1-1 0 0,-3-3-4 0,4-1-13 15,-1-2 13-15,2-3-12 0,4-1 12 0,-5-2-12 16,6-1 8-16,-7-1 1 0,1 1 1 0,0-1-15 16,-3-1 18-16,4 2-10 0,-1-1 12 0,-4 1-4 15,3 4-6-15,-2 0 5 0,-1 2-9 0,-2 2-7 16,0 0 20-16,0 0-6 0,12 10 12 0,-10-3 10 16,2 4-17-16,0 0 14 0,0 3-17 0,-1 1 0 15,1 2 5-15,0 0-2 0,0 0 5 0,1-1-5 0,-2 2 2 16,1 1-7-16,-1-4 4 0,2 0-11 0,-2-3 15 15,2-1-7-15,-2-2 10 0,0 0-8 16,0-3 5-16,-2-1 3 0,1-2-1 0,0-2-10 0,-2-1 16 0,0 0-8 16,5-4 13-16,-3-1-13 0,-1-9-1 0,0 2 4 15,1-2-5-15,-2-5-9 0,1 0 3 0,0-6-12 16,2 0 11-16,0 0-3 0,-2-3 4 0,1 2 6 16,0 3-4-16,2 0-9 0,-2 3 10 0,3 2-4 15,-2 2 7-15,2 2-1 0,-2 1-4 0,0 3 1 16,1-3-1-16,-1 4 9 0,2 1-9 0,-4 0 0 0,2 2-5 15,1-2 4-15,-3 1 2 0,-1 1 6 0,1 0-4 16,-1 2-10-16,0-3 17 0,0 2-14 0,0 5 16 0,0 0-9 16,0 0-2-16,0 0 9 0,0-1-9 0,0 0-8 15,-1 0 17-15,1 0-6 0,-1 1 11 0,-1-1-18 16,-27-9 9-16,24 13-5 0,0 0 8 0,-2 1 1 16,3 2 1-16,-1-2-1 0,1 1 0 0,1-2 0 15,1 3-5-15,-1 0 1 0,1-2-5 0,-1 3-12 16,1-3 14-16,0 0-8 0,2 0 10 0,-1 4-3 15,1 2-1-15,0 0 5 0,2 4-4 0,1-2 2 0,-2 4-6 16,3-2 0-16,1 2-3 0,1 3 5 0,-2 0 5 16,2 3-4-16,0 2 3 0,-2 2-16 0,1-1 21 31,2 2-3-31,2-1 9 0,0 1-11 0,-1-1-5 0,0 1 2 16,0-1-3-16,-4-3 3 0,4-1 5 0,-2-3 3 15,1-1 1-15,-1 5-4 0,0-7-5 0,6 1-20 16,-3-4 8-16,0-2-44 0,-2-2-102 0,1-1-87 15,-4-4-1-15,-4-4-212 32</inkml:trace>
  <inkml:trace contextRef="#ctx0" brushRef="#br0" timeOffset="3385.08">17902 3685 914 0,'-10'-15'578'0,"3"-3"-435"0,0 6-129 0,3 1-4 0,2 5 2 0,-2 3-10 15,4 3 5-15,0 0-8 0,0 0-10 0,0 0 0 16,0 0-6-16,0 0 5 0,0 0-9 0,3 3 18 16,3 2-8-16,3 1 11 0,-5 4-8 0,7 1 3 15,-2 6 2-15,3-1-2 0,0-2-3 0,-1 2 6 16,-1-2 1-16,-4 3 1 0,8 2-3 0,1 2-2 0,-3 0-2 15,6-1 2-15,-4 4-3 0,0-2 8 0,3 1-5 16,-6 1 16-16,-2-2 108 0,4 2-178 0,-5 0 76 16,2 1-111-16,0-1 101 0,-2 0-7 0,1 1 8 15,-3-5-8-15,1 0 0 0,1-3 0 0,-3-4-27 16,2 1 8-16,-1-3-114 0,2-2-126 31</inkml:trace>
  <inkml:trace contextRef="#ctx0" brushRef="#br0" timeOffset="3830.7">17880 3738 1466 0,'-12'-15'45'0,"4"1"-16"0,1 3-11 0,3 1-10 0,1 2 8 15,1 3-9-15,1-1-7 0,1 1 0 0,0 0-10 16,0-2 7-16,1 4-5 16,3-4 2-16,0 1-3 0,4-1 2 0,0-1 10 0,0 2-8 0,0 0 7 15,2 1-9-15,1-1-4 0,4 0 12 0,-1 1-8 16,-1 0 9-16,0 1-3 0,2 1-4 0,1-1 5 0,3 3-5 16,-1 1-9-16,2 3 4 0,-6 2-7 0,3 2 7 15,2 1 14-15,-7 5-3 0,3 1 15 0,-3 3-12 16,1 0 12-16,-2 1-2 0,0 1-11 0,0 1 9 0,0-1 4 15,-3 3-7-15,0-1 8 0,0 2-10 0,-3 1-7 16,-2 0 12-16,1 3-12 16,-4-4 13-16,0 0 0 0,1 0-11 0,-2 1 14 0,-4-1-16 0,1 2-1 15,-3 0 11-15,-1 0-10 0,-3-3 12 0,-2-1-2 16,3-3-3-16,-3-2 6 0,2 0-5 0,-1-3 12 16,0 1-18-16,3-3 4 0,-4 2-9 0,1-7-3 15,0-5-36-15,4 1-14 0,0-2-9 0,3 0-61 16,-2 1-77-16,0-1-81 31</inkml:trace>
  <inkml:trace contextRef="#ctx0" brushRef="#br0" timeOffset="4577.56">16057 6069 469 0,'0'-4'541'0,"0"-1"-231"0,2 0-310 0,1 2 0 0,2-3-14 0,1 3 14 0,2 0-7 16,3-6 9-16,0 2-2 0,4-1 0 0,1-6 5 0,0 1-5 15,4-4-10-15,3 1 10 0,0-2-10 0,6 0 12 16,1 2-6-16,4-2 4 0,0-2 4 0,-3-3-1 15,2 0 6-15,0-4-2 0,0-2 2 0,0 0-1 0,5 0 13 16,-3-2 3-16,5-3 7 0,5 1-5 0,0-5-1 16,4 0 7-16,1 0-6 0,-4-4 8 0,-1 2-12 15,-1-1 3-15,2 0-1 0,2-2 4 0,5-1 0 16,11-2-11-16,-3 1-3 0,4-2-1 0,-3-2 5 16,-5 2-1-16,-5-5 5 0,6 1-5 0,5-1 1 15,1 0-6-15,4 2 1 0,-6 3-3 0,-8 0 1 16,-3 0-3-16,0 1 1 0,5-1 0 0,7 3 4 0,-2 2-12 15,-3 2 4-15,-9 3-5 0,-6 2 7 0,-4 5-4 16,-5 4 2-16,-3-1-1 0,4 3 5 0,1-4 2 16,-1 4 0-16,0 5 1 0,-6 1-8 0,-5 5 2 15,-3 0 1-15,-4 3 1 0,-2 1 2 0,-2 0-8 16,-4 3 3-16,0 1-3 0,-2 2 6 0,-4 2-5 0,-3 1-3 16,0 0 1-16,0 0 3 0,0 0 2 0,0 0-1 15,0 0-1-15,0 0-9 0,-9 5-9 0,2-2-11 16,-1 2 1-16,-1 2-39 0,0 2-25 0,-1 0-37 15,-4 4 6-15,-1-3-90 0,-3 5-216 32</inkml:trace>
  <inkml:trace contextRef="#ctx0" brushRef="#br0" timeOffset="5214.88">16016 6331 478 0,'-9'-10'568'0,"3"-2"-241"0,-1 1-316 0,7 2-2 0,0 3-10 0,2 1-10 15,4 2-2-15,0-2 1 0,1-1 6 0,5-2-2 16,-1 0 1-16,3-3-1 0,1 0 5 0,2-1-2 0,3-3 3 16,2 1-3-16,-3-1 2 0,6 0-4 0,2-1 4 15,0-1-3-15,10-1 3 0,2-4 0 0,-3-1-5 16,5-2 5-16,-5 1 11 0,-1 0-9 15,4-3 4-15,-6-6-8 0,8 4-10 0,-3-3 21 0,3-3-7 16,8 4 11-16,-2-7 0 0,8 2-1 0,-5 0 2 16,-1-3-5-16,-5 2-8 0,5-3 17 0,-5-3-9 15,14 1 13-15,5-3-7 0,-1 1-7 0,5 0 8 16,-9-2-10-16,-2-1-8 0,2 1 19 0,-1-3-5 0,2 0 14 16,2 0 11-16,-1-2 1 0,-5 2 5 0,-3 2-5 15,-6-1-14-15,-4 6 5 0,3 0-11 16,6-1 9-16,2 1-9 0,1 2 4 0,-2 3 0 15,-10 4 0-15,-3 4-6 0,-6 2-4 0,-4 0-4 16,-4 5 1-16,-3-1 8 0,1 3-4 0,-1 3 9 0,-1 0-10 16,-2 2-14-16,-3 3 16 0,-4 1-8 0,1 2 14 15,-3 2-5-15,-3-1-3 0,2 2 4 0,-2 0-2 0,-6 0 6 16,-1 6-3-16,0 0 3 0,0 0-2 0,0 0 3 16,0 0-12-16,0 0 0 0,0 0-3 0,0 0 1 15,0 0-1-15,0 0 2 0,0 0-2 0,0 0-8 16,0 0 2-16,0 0-6 0,0 0 6 0,0 0-6 15,0 0-53-15,0 0-25 0,0 2-13 0,0-1-103 16,0 0-227 0</inkml:trace>
</inkml:ink>
</file>

<file path=ppt/ink/ink1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5:26:21.991"/>
    </inkml:context>
    <inkml:brush xml:id="br0">
      <inkml:brushProperty name="width" value="0.05292" units="cm"/>
      <inkml:brushProperty name="height" value="0.05292" units="cm"/>
      <inkml:brushProperty name="color" value="#FF0000"/>
    </inkml:brush>
  </inkml:definitions>
  <inkml:trace contextRef="#ctx0" brushRef="#br0">12486 4089 246 0,'-3'-6'-23'0,"1"2"27"0,0-1 26 0,1-1 6 0,1 1-25 16,0-2 1-16,2 1 5 0,-1 0-5 0,2-1-15 16,0 2 28-16,2-1-8 0,-3 0 17 0,2 1 2 15,0 2-8-15,0-1 8 0,0 0-10 0,-1 0-14 0,1 0 10 16,-2 0-13-16,1 1 14 0,2 0 1 0,-2 0-5 15,0 1 7-15,-3 2-8 0,0 0-6 0,0 0-2 16,0 0-16-16,1 0 10 0,0 0 4 0,0 0-1 16,0 1 16-16,0 0-13 0,1 0 15 0,-1 0 1 0,-1 0-4 15,18 20 3-15,-16-17 6 0,2 3-8 0,-2 0 8 16,0-1-11-16,2 0-17 0,-3 1 18 0,3 2-19 16,0 0 19-16,-2 1-12 0,-1-2-6 0,1 0 6 15,1 2-7-15,-1 0-1 0,2 1 1 0,0 1-3 16,-2 2 2-16,1 0 10 0,-1 2-14 0,-1 3 12 0,1-2-15 15,-2 3-6-15,0 1 30 0,3-1-21 0,-3 1 24 16,2 0-6-16,-2 2-8 0,0-1 15 0,0 2-16 16,0-1-12-16,-3 5 12 0,2-2-11 0,-3 2 13 0,2 2 3 15,0-4-12-15,-2 2 7 0,0 1-11 0,-3-1-8 16,2 4 15-16,1 0-4 0,0 2 9 0,0 0-2 16,0 1-1-16,-2 0 4 0,2 1-4 0,-1 0-9 15,-1 3 15-15,1-1-13 0,0-3 15 0,-1 2-5 16,2-2-7-16,-1 2 7 0,0 1-9 0,-2 0-9 15,1 2 15-15,0 1-9 0,1 2 12 0,-2-3-2 16,1-1-3-16,1-2 4 0,-1 1-5 0,0 0 3 0,2 1-2 16,-3 0-3-16,3-2 0 0,1 1-4 0,1 0 8 15,0-1 4-15,2 3-2 0,-1-3-7 0,1-1 5 16,1 1-8-16,2-4 7 0,-3 5-1 0,2 0-4 0,0 0 4 16,1 5-5-16,-2-4-2 0,-1 2 10 0,0-1-3 15,0 2 8-15,0-1-1 0,0-4-7 0,-3 0 2 16,0-1-3-16,1 4-10 0,-1 2 18 0,-1 0-8 15,2 1 10-15,-1-5-6 0,0 4-4 0,1-3 0 16,-1 1-3-16,2-3 3 0,-1-1 1 0,0 4 0 16,2-2 1-16,0 3 12 0,0-1-15 0,2-4 6 0,-2 4-11 15,1-2-5-15,2 1 13 0,-3-1-12 0,2-1 13 16,0-1 5-16,-1-3 0 0,2 5 15 0,-1-1-12 0,0 2-9 31,1 3 11-31,0-4-14 0,-1 3 13 0,1 1 4 16,1-2-12-16,-1 2 10 0,1-4-12 0,-2 0 4 15,2 3-3-15,-1 0 1 0,1 2-2 0,1-1-2 16,-1 0 2-16,1-1-1 0,2 2 0 0,-3-2-19 16,1 0 26-16,0-3-10 0,-2-2 16 0,2 3-14 15,-1 1 0-15,2 1 1 0,-2-1 1 0,1-3 7 16,-2 2-9-16,1-2-2 0,-1 2-1 0,3-2 5 16,-2-1-1-16,3 2 4 0,0-5-5 0,0 5 1 0,-2 0 0 15,0-1-1-15,2 5 0 0,-4-1 7 0,2 2-6 16,-2-1 8-16,-2-1-9 0,3 1-4 0,-3-3 7 0,1 5-3 15,-2-2 7-15,-1 0 1 0,-1 3-6 0,-3-5 2 16,3-1-3-16,1 2-2 0,0-4 5 0,-1 2-6 16,-2-3 5-16,-4 1-1 0,2-2-2 0,-1-4 8 15,2 2-7-15,-1-1-1 0,0 3 3 0,1 0-9 16,-1-1 7-16,0-1 7 0,1-1-6 0,-1 0 11 0,0-3-13 16,3 0-11-16,-3 0 17 0,3 0-12 0,-2-2 17 15,3 1 1-15,-2 3-12 0,2 2 11 0,0-1-12 16,1-2 13-16,-2-1-13 0,1-3 11 0,1 1-11 0,0-2 7 15,0-1-2-15,0-1-7 0,1-2 3 0,-2-2-6 16,1 1 15-16,-1-2 2 0,0 1 4 0,1 0-7 16,-2-6-3-16,1 1-1 0,1-3 1 0,-1-2-1 15,2 4 0-15,-3-1-15 0,2 2 8 0,0-1-19 16,0-4-44-16,0-2-21 0,0-4-16 0,0 2-119 31</inkml:trace>
  <inkml:trace contextRef="#ctx0" brushRef="#br0" timeOffset="1639.23">11943 9449 324 0,'0'-5'175'0,"0"3"-50"0,0 2-65 0,0 0-4 0,0 0-54 0,11-7 17 0,-3 4-22 0,0 3 21 16,-1 0-13-16,2-1-1 0,0 3 8 0,2-1-7 0,1 0-11 16,2 4 17-16,-2-4-10 0,2-1 15 0,1 2-8 15,1-1-6-15,0 2 2 0,1-1-4 0,0-2-11 16,0 2 20-16,0-2-8 0,1 2 12 0,4 3-7 15,1-2 3-15,0 1 3 0,5-3-2 0,0 0-16 16,2-2 17-16,3 1-16 0,-2 0 16 0,0 0-7 16,0 2-3-16,2-2 8 0,1 2-9 0,2 1-10 15,0-4 21-15,5 1-15 0,5-3 18 0,3 2-2 0,5-2-12 16,0-2 14-16,2 3-16 0,-6-3 3 0,5 4 24 16,1 1-10-16,1-4 16 0,7-2-7 0,0 2 1 0,-2 0 3 15,2 2-5-15,-3 2-27 0,1-5 22 0,3 1-15 16,8 2 20-16,1-2-18 0,0 3 0 0,1 1 1 15,-2-3-1-15,2 3-13 0,3-1 14 0,1 0-17 16,-3 0 16-16,2 1 2 0,1-1-4 0,4 0 13 16,5 1-14-16,-1 0-3 0,-3 2-1 0,1-2-6 15,2-1 6-15,3 1 2 0,-6-2 2 0,0 2 3 0,-1 2-2 16,4-2-8-16,3 1 7 0,-4-1-6 0,1-1 6 16,-5 0 2-16,1 0-1 0,2 0 9 0,-2 0-7 15,-4 1-8-15,-4-2 10 0,4 1-12 0,6-1 12 0,2 0-8 16,3 1 5-16,-6 0 1 0,0-2 2 0,3 2-8 15,0-2 6-15,0-1-9 0,-7-1 8 0,3 1 3 16,5-2-5-16,5 2 10 0,-2-1-11 0,1 0-10 16,-1 0 19-16,-1-1-15 0,1-1 17 0,-3 1-14 15,-5-1 3-15,0 0 5 0,7 0-3 0,5-1-8 16,1 1 6-16,-5-1-7 0,-4 2 8 0,-2-1 1 16,2 3 1-16,-3 0 7 0,-4 0-9 0,-2 1-13 0,5 1 16 15,4-2-14-15,-3 1 16 0,-1 2-7 0,-3 0 4 16,-1-1 3-16,2 1-2 0,-1-1-12 0,-3 1 10 15,0 0-10-15,-2 0 11 0,7-1 1 0,5 1-5 0,-3-1 11 16,3 1-11-16,-7 0-2 0,2 0 13 0,0 0 0 16,-2 0 6-16,-4 1-3 0,-1 0 2 0,-2 2-4 15,5-1 4-15,1 0-5 0,0 0-6 0,-3 2 3 16,-7-1-4-16,1 1 2 0,4 1-5 0,-1-3 2 16,-2 2-2-16,-2 1 4 0,-3-1-5 15,-2-1 1-15,4 0-1 0,2 0 9 0,3-1-11 0,-2 1 3 0,-5 0-4 16,0-1 6-16,2 0 9 0,2-1-11 0,1 1 11 15,-1 0-1-15,-4-1 1 0,-1 1 11 0,0 1-10 0,2-1-16 16,7 0 19-16,-4 0-16 0,-3 0 20 0,1 1-22 16,-10 3 5-16,3-2-1 0,2 0 3 0,-6 0-5 15,0-2 4-15,-4 3-2 0,-3-1 2 0,-6 1-3 16,1-1 2-16,-3 0-2 0,5 0 1 0,0-2-11 16,1 2 11-16,0-2 0 0,-6 1 5 0,-2 1-1 15,-3-1-5-15,-3 1-1 0,0 0-1 0,4-1 1 16,-10-1 1-16,2-1-1 0,-5 0 0 0,-3 0 1 0,4 0-1 15,-3 0 0-15,4 0 0 0,-5 1 7 0,0-1-8 16,-5 1 9-16,-1 0-9 0,-1 0 12 0,-4-1-4 16,-1 1 2-16,2-1-1 0,-3 0 9 0,2-1-7 0,0 1 1 15,-2-1-4-15,-1 0 7 0,0 0-7 0,1 1 6 16,-2 0-6-16,-2 0 4 0,0 1-11 0,2-1-3 16,-3 0 0-16,2 1 10 0,-2-1-8 0,-1 0 6 15,2 0-6-15,-1 0 7 0,3 0-8 0,-5 0 3 16,4-1-4-1,-2 1 9-15,1-1-6 0,3 0 8 0,-3 1-7 0,6-2 2 0,-7 0 0 0,3 1-1 0,-2-2 1 16,0 1-6-16,1 0 7 0,-1-1-4 0,1 1 5 16,2-1-7-16,0-1 5 0,4 2-11 0,1 0 9 31,-6 0 5-31,6 0-2 0,3 0 6 0,-6-2-8 0,7 1-4 16,0 0 2-16,-2 1 4 0,3 0 0 0,-3-1-1 15,-2 0-5-15,-2 1 2 0,1 1-3 0,0-1 9 16,-1-1-6-16,3 2 3 0,-5-1-4 0,3 2 2 15,-1 0-1-15,-2-1-5 0,3 1 3 0,-3-1 2 16,2 1-2-16,0 0 6 0,-1 0-4 0,-1 0 8 16,2 0-8-16,-6-1 0 0,4 1-2 0,4 0 2 15,-4 0-2-15,2 0-2 0,0 0 0 0,-10 0 7 0,7 0-3 16,2 1 4-16,-8-1-4 0,10 2 10 0,-6-2-15 16,-1 2 2-16,6 0-7 0,-4 0 12 0,0 0-2 15,-1-1 5-15,-3 0-5 0,1 1 10 0,5 0-16 16,-1 1 9-16,2 0-11 0,-1-1 10 0,-4 0-2 0,0-1-1 15,-1-1 1-15,2 1 10 0,1 1-14 0,-1 0 4 16,1-1-9-16,0 1 6 0,-4-2 4 0,2 0 2 16,0 0 1-16,0 0 3 0,1 0-8 0,-2 0-7 15,0 0 0-15,-1 0-10 0,3 0-20 0,-3 0-11 0,-1-1-8 16,2 0-47-16,-3 1-12 0,1-3-50 0,3 2 18 16,-2-1-92-1</inkml:trace>
  <inkml:trace contextRef="#ctx0" brushRef="#br0" timeOffset="2548.59">24225 8937 453 0,'0'-3'75'0,"-8"0"-20"0,-2-2-14 0,2 1 25 0,2 0-30 0,1 1-26 16,2 2 1-16,3 1-11 0,0 0-14 0,0 0 34 15,0 0-13-15,0 0 21 0,0 0-16 0,0 0-2 16,0 0-1-16,1 0-2 0,16 4-14 0,-6-2 10 16,-1 0-8-16,1 0 9 0,1 2-1 0,-3 1-2 0,4 0 8 15,-1 0-9-15,1-1-19 0,-2-1 30 0,-1 1-22 16,1 2 24-16,1-3-12 0,-1 3 7 0,2 1 10 15,-2-1-7-15,0 1-5 0,1-3 11 0,-1 2-10 16,4 2 12-16,-1-1 5 0,3 4-4 0,3-2 12 0,-5-2-12 16,8 1-12-16,-5-1 7 0,-1-1-15 0,0 7 11 15,-3-1-7-15,2-1 4 0,1 0 1 0,2-3-1 16,3 2-10-16,-6-1 4 0,3 0 0 0,0 0 4 0,0-2 7 16,1 0-6-16,-3 2 1 0,1-2-3 0,1 2-2 15,-3-1 3-15,1-3-4 0,-1-1 3 0,-2 4-1 31,-1-4-1-31,-1 1 3 0,-1 1-5 0,-1-2-12 16,-1 0 14-16,-2 0-8 0,1-1 10 0,-6-1-5 16,-2-2 1-16,0 0 1 0,0 0 0 0,1 1-3 15,0 0 17-15,0 0-8 0,-1 0 11 0,0 0-2 0,0 0-3 16,0 0 2-16,0 0-5 0,0 0-19 0,0 0 15 16,-1 0-8-16,0 1 11 0,0 0-1 0,-22 24-3 15,18-23 5-15,0 1-8 0,-2-2-11 0,2 1 13 0,-3 0-7 16,-2 0 9-16,2 0-10 0,0 2 0 0,-2-2 4 15,-1 1-2-15,1 1-2 0,-2-1 8 0,0 1-13 16,0 0 12-16,0 2-4 0,-2-1 0 0,0 0 10 16,-3 1-10-16,-1 1-10 0,-1 1 11 0,-1 0-7 15,1 3 9-15,0-2-6 0,1 0 3 0,-1 3 0 0,3-3 1 16,-3-1 2-16,0 6-2 0,-1-4-6 0,-4 1 4 16,3 0 6-16,0-1-2 0,-1 0 3 0,2-2-6 0,1 2-4 15,-1-4 8-15,-1 0-2 0,3-2 4 0,-4 1-4 16,3 1 3-16,-1 1 1 0,-1-2-1 0,-2-2-6 15,4-2 8-15,3 0-4 0,3-1 7 0,2-1 2 16,6 2 7-16,-3-5 10 0,0-1-3 0,4-3 12 16,-4-4 16-16,5-1-15 0,6-2 14 0,-1-2-24 15,4-4-15-15,-1-1 6 0,0-4-9 0,3 1 3 0,4 0-10 16,0-1 6-16,5-1-6 0,3 1 3 0,2-2-5 16,1 0-8-16,-2 0 3 0,-2 2-14 0,-1 2-9 15,0 3-9-15,-2 1 0 0,-2 2-16 0,-3 2-20 16,-1 0-17-16,2 4-7 0,-4 3-75 0,0 1-155 31</inkml:trace>
  <inkml:trace contextRef="#ctx0" brushRef="#br0" timeOffset="4408.83">19027 9446 330 0,'0'-8'188'0,"1"1"-59"0,0 3-91 0,-1 3 6 0,0 1-21 0,0 0-23 0,0 0 11 15,0 0-17-15,0 0-13 0,1 0 19 0,0 0-20 16,0 0 20-16,1 0 1 0,-1 0-4 0,-1 0 9 0,2 0-14 16,0 0-11-16,0 1 18 0,1 0-15 0,30 13 16 15,-32-9-12-15,2 1 7 0,0 1 9 0,-2 1-6 16,0 4-7-16,0-4 24 0,-1 2-16 0,1-1 20 0,-1-1-1 15,0 5-2-15,0-2 5 0,0 2-8 0,0 0-18 16,-1 0 18-16,1 2-6 0,0 1 12 0,0 1-2 16,1 0-4-16,-1 2 5 0,0 1-6 0,1 3-6 15,-1-2 10-15,0 1-10 0,0 0 11 0,0-1-3 16,0 0-5-16,0-1 1 0,1 0-5 0,1-1-15 16,-2 0 23-16,1-2-6 0,-1-2 13 0,1 1 1 0,1-2-11 15,0 0 8-15,1-2-11 0,-2-2-8 0,2-1 21 16,1 1-14-16,-1-4 18 0,2-1-2 0,-1-2 3 15,1-3 15-15,0 0-11 0,0 1-1 0,3-1-4 16,2-3-9-16,0-4 7 0,2 1 0 0,-2-1-9 16,0 1 4-16,4-1-8 0,-4-6-6 0,4 2 6 0,-5 0-5 15,1 2 5-15,4 0-1 0,-4-1-17 0,0-1-7 16,2 0-7-16,-4 5-46 0,0-6-22 0,0 2-33 16,-2-2 10-16,2-4-36 0,1 4-36 0,-2 0 0 31</inkml:trace>
  <inkml:trace contextRef="#ctx0" brushRef="#br0" timeOffset="4631.72">19285 9692 1 0,'-17'-1'9'0,"-1"1"-4"0,-2 1 14 16,1 0 20-16,5 3-13 0,-4-2 16 0,2 2-6 15,4 0 3-15,-5 1 16 0,4 0-9 0,-1-1-1 16,1 0 11-16,0 0-16 0,1-1 17 0,0 1-18 16,1-1-2-16,0 0 2 0,3-1-4 0,0 0-17 15,3 0 11-15,5-2-20 0,0 0 18 0,-1 0 0 16,1 0 23-16,0 0 10 0,0 0-6 0,-1-3-36 0,5 0 11 15,3 0-23-15,0-1 21 0,2 0-21 0,2 0 12 16,0-2 1-16,0 2 1 0,2-2-11 0,3 1 10 16,-2 0-14-16,2-2 14 0,3 2-5 0,0-1-3 15,4-1 9-15,2 2-10 0,0-3-16 0,-1 1 12 0,2 0-24 16,0-1 15-16,5 0-73 0,1 1-85 0,-3 2-91 31</inkml:trace>
  <inkml:trace contextRef="#ctx0" brushRef="#br0" timeOffset="7099.92">11805 6142 281 0,'-1'-5'65'0,"0"0"13"0,-1 0 7 0,2 1 2 0,0 4-43 0,0 0-18 0,0 0 2 16,0 0-9-16,0 0-17 0,0 0-1 0,0 0-8 15,0 0 5-15,0 0 1 0,0 0 4 0,0 0 3 16,0 0-2-16,0-1-13 0,0 1 12 0,0-1-14 16,1 0 15-16,0 1-2 0,0 0-2 0,-1 0 16 15,0 0-15-15,0 0-4 0,0 0 19 0,0 0-14 0,0 0 20 16,0 0 2-16,0 0-10 0,0 1 11 0,1 0-13 16,8 12-3-16,-9-9 16 0,0 3-9 0,-4-1 13 0,3 2-5 15,1 0-4-15,1 3 4 0,1 2-5 0,4 0-7 16,2 1 6-16,-3 0-13 0,1 2 13 0,-5-2 2 15,1 2-18-15,4 0 11 0,1 1-14 0,-1 0-8 16,2 1 18-16,-2-3-9 0,-3 1 11 0,4 3-8 16,-7-1-2-16,1 3 3 0,-1-3-4 0,1 1-11 15,2-1 13-15,-3-2-5 0,0 3 10 0,1-3-1 0,-2 0 3 16,1 1 3-16,0 0-3 0,-4-1 3 0,3 1-5 16,-4-2-10-16,4-3 5 0,-1 2 8 0,2-3-3 15,0 2 16-15,0-3-15 0,0 0 5 0,-4 0 1 16,0-4-9-16,3-1 8 0,1-1 7 0,1-2-13 0,0 0 12 15,-1-2-15-15,0 0-2 0,0 0 7 0,0 0-14 16,0 0 9-16,0 0-20 0,0 0-20 0,0 0-6 16,4-1-8-16,-1-2-41 0,-2-3-68 0,4-1-89 31</inkml:trace>
  <inkml:trace contextRef="#ctx0" brushRef="#br0" timeOffset="8026.04">11879 6196 349 0,'-4'-2'53'0,"4"2"-6"0,0 0-4 0,0 0-5 0,0 0-39 0,0 0 9 16,0 0-11-16,0 0 11 0,-2 0-6 0,2 0-2 16,0 0 4-16,0 0-4 0,0 0-1 0,0 0 6 0,0-1-7 15,0 0 8-15,2 0 10 0,-2 0-16 0,0 0 14 16,1 0-18-16,0 0-9 0,0 0 25 0,0 0-12 15,-1 0 20-15,0 0 9 0,0 0-5 0,0 0 8 16,0 0-10-16,0 0-13 0,0 0 16 0,0-1-16 16,0 0 16-16,0 0-14 0,0 0-5 0,0 1 11 0,0-1-13 15,0 1-6-15,0-1 13 0,0 1-8 0,0 0 14 16,0 0-6-16,0 0-2 0,0 0 5 0,0 0-4 0,0 0 2 16,0 0 3-16,0 0-6 0,0 0 7 0,0 0 2 15,-1 0 0-15,0 0 7 0,0 0-7 0,0 0-8 16,1 0 11-16,-2 0-16 0,1 0 15 0,0 0-11 15,0-1-1-15,0 1 7 0,0 0-8 0,0 0-4 16,1 0 8-16,-1 0-6 0,-1 0 9 0,2 0 7 16,0 0-18-16,0 0 11 0,2 0-14 0,-1 0 1 0,-1 0 5 15,1 0-6-15,23-19 5 0,-17 19-4 0,1 0-1 16,1 1-2-16,0-1-3 0,0 1-13 0,0 2 20 16,0 2-9-1,0 0 12-15,-1 1-17 0,-1-1 8 0,0 0-2 0,0 2 3 0,-1-1-11 0,-1 3 14 0,1 1-12 16,-2 0 13-16,0 3 0 0,1 0-1 0,-1 0 10 15,-3 2-9-15,1-2 0 0,-1 2 7 0,0-3-8 16,-1 1 9-16,0 1-3 0,0-1-4 0,0 0 6 16,-1-3-8-16,-2 1-8 0,2 0 13 0,-5-1-7 0,0 0 11 15,1-2 5-15,-1-1-1 0,0 3 6 0,0 0-6 16,-1-2-10-16,-1 2 13 0,-1 0-7 0,-3-3 10 16,1 1 7-16,2 0-19 0,-3 1 7 0,3-1-13 0,1 2-6 15,-1-4 13-15,3-1-8 0,0 0 13 0,-4-3 2 16,4 1-5-16,-5-2 3 0,5 0-6 0,2 0-4 15,4 0 12-15,0 0-4 0,0 0 7 0,0 0-7 16,0-1-11-16,0 0 56 0,0 0-45 0,4-24-39 16,4 21 16-16,-2-2-70 0,5 2 72 0,-2-2-3 31,-1 2-7-31,0 0 2 0,1 1-9 0,-2 2-22 0,5 0-14 16,1 0-27-16,-4 1 5 0,1 0-67 0,0 2-127 31</inkml:trace>
  <inkml:trace contextRef="#ctx0" brushRef="#br0" timeOffset="14749.79">12497 9559 265 0,'0'-9'24'0,"1"2"27"0,-1-1 32 16,2 4 0-16,-1-1-26 0,-1-1-20 0,1 3 3 0,-1-1-11 15,0 4-20-15,0 0 4 0,0 0-12 0,0 0 12 16,1 0-10-16,-1 0-11 0,0 0 4 0,0 0-8 0,0 0-1 16,6 1 12-16,-6 0-9 0,0-1 10 0,0 0 16 15,0 1-16-15,0 0 12 0,0 0-15 0,0 0 3 16,0 0 13-16,-1 0-10 0,-1 0 13 0,-9 27-3 15,9-22-2-15,1-1 12 0,1 0-11 0,-4-1-12 16,4 3 19-16,0 0-19 0,-1 1 18 0,1 0-13 16,-1 0 4-16,1-1 1 0,0 4-1 0,0 0-19 15,0 2 21-15,0-1-10 0,0 2 16 0,-1 0-6 16,1 3-3-16,0 0 4 0,0 3-5 0,0 0-16 0,0 1 24 16,0-1-15-16,1 3 17 0,0 0-16 0,-1 1-1 15,0 3 5-15,1 1-5 0,-1 2-8 0,1 3 15 16,2 0-14-16,-3 1 14 0,1 0-7 0,0 0 0 0,-1 3 4 15,0-2-6-15,0 1-2 0,1-1 4 0,1 1-5 16,1 0 4-16,-2 2-3 0,2 0-2 0,-1 0 6 16,1 2-5-16,0-1 5 0,2 2 2 0,-3-1 0 15,1 2 2-15,0 0 6 0,0 0-10 0,1 0 2 16,-2 5-5-16,0-1-5 0,0 2 17 0,0 2-7 0,-1 1 10 16,0-2-13-16,0 4 6 0,2-3 0 0,-2 2 1 15,1-1-14-15,0 2 18 0,1 1-18 0,1-2 17 0,-2 4-7 16,3-4 1-16,-2 1 14 0,3-1-14 0,1 1-15 15,-1 0 17-15,0 0-17 0,1 0 20 0,2-1 3 16,1 1-13-16,3-1 10 0,0 3-14 0,-2-3-9 16,-3 0 15-16,0-2-8 0,2-1 10 15,-2 1-2-15,4 2-4 0,3 1 4 0,0 0-4 0,0 2-4 16,0 1 7-16,-4-1-9 0,3 0 9 0,-5 2 5 0,1 1 7 16,0-1 4-16,-3 2-4 0,0-1-13 0,-1 1 12 15,-3 2-15-15,2-1 15 0,-4 2-4 0,1 0-2 16,-1-2 9-16,-1 0-11 0,1 2-13 0,0-2 22 15,2 4-11-15,-1-1 16 0,0-4-10 0,2 1-2 0,-2-2 5 16,4 2-6-16,-2-1-10 0,2-3 12 0,-2 3-1 31,1-4 7-31,1-2-4 0,-2 3-4 0,1-3 0 16,2 1-1-16,-2 1-5 0,0-3 3 0,0 2-4 16,-1-1 7-16,0-3 1 0,0 1-4 0,2 0 2 15,-3-2-3-15,3 1-7 0,-3-2 11 0,2 0-6 0,-1-2 9 16,3 2 0-16,-1-3-6 0,-1 0 1 0,2 0-2 15,-2-2 1-15,3 0 0 0,-5 1-1 0,2-3 1 16,2 1 13-16,-3 0-16 0,2-2 11 0,2 1-14 0,-1-2 1 16,-2-3 13-16,3 1-8 0,-3-2 10 0,3-1-9 15,-5 1-1-15,2-1 7 0,2 1-7 0,-3-4-11 16,1-1 19-16,-4-1-14 0,4 1 18 0,0-1 0 16,1-2-6-16,2 0 7 0,-6-4-10 0,1-1-9 15,5 1 14-15,-2 0-10 0,3 1 13 0,-2-2-2 0,-1-2-3 16,-5-2 5-16,-2-1-6 0,2-2 0 0,1 0-2 15,3-1 0-15,0-2-1 0,-1 2-2 0,0-3 9 16,-1 0-3-16,0-2 3 0,-1 0-11 0,-2-1 13 16,4-1-7-16,-4 0 11 0,0-2 3 0,0 1-3 0,0-1 6 15,3 1-8-15,-2-2-23 0,2-1-24 0,-3-3-30 16,0 0 8-16,0 0-55 0,0 0-86 31</inkml:trace>
  <inkml:trace contextRef="#ctx0" brushRef="#br0" timeOffset="15931.8">11998 15540 428 0,'-2'-5'49'0,"2"0"-16"0,2 3-33 0,0 0 21 0,4 2-15 0,0-2-3 16,3 2 14-16,1 0-13 0,0 0-4 0,1 2 4 15,1 0-11-15,0-1 10 0,2 2 10 0,2-1-11 16,0 1 11-16,1 0-13 0,0-1-10 0,6 3 21 0,-3-1-15 31,6 0 16-31,2 2-7 0,-3-4-6 0,4 1 8 16,2 0-9-16,-1-2-8 0,3 0 23 0,0 0-12 15,0 1 18-15,3-1 1 0,-1 0-20 0,3-1 17 16,2-2-19-16,1-1 7 0,9 0 7 0,0 0-6 16,6-1 8-16,1-1 1 0,-4 1-6 0,1 0 6 0,0 0-7 15,6 0-18-15,2-2 30 0,5 2-19 0,2-1 27 0,-2 1-5 16,-7 1-7-16,4-2 7 0,8 0-10 0,2 0-10 15,6 0 8-15,0 0-14 0,-4 1 12 0,1 0-2 16,5-1-5-16,0-3 9 0,0 2-11 0,-4 0-11 16,1 1 18-16,3 0-10 0,4-1 13 0,5 0-11 15,-5 0 4-15,0 2 6 0,1 0-5 0,0 0-12 16,1-1 12-16,-3 1-11 0,-3 0 14 0,3 2 5 16,7-2-4-16,0-1 14 0,0 1-13 0,-2 0-8 0,1 0 14 15,2-2-10-15,-1 2 15 0,1 0 5 0,-2 1-9 16,4 0 9-16,3-3-11 0,-2 0-3 0,3 0 4 15,-2 3-11-15,3-2 9 0,-1 2 2 0,-1-1-4 0,-4 0 10 16,4 0-11-16,3-2 4 0,0 3-1 0,4-1-8 16,-5 2 7-16,0-1 5 0,1 0-15 0,-7 0 11 15,2-1-14-15,5 1-4 0,3-3 14 0,5 1-9 16,-4 4 11-16,-3 0-4 0,4-1-3 0,-5-2 4 16,3 0-6-16,1-2 1 0,2 0-2 0,0 2-3 0,2-2 1 15,-1-1 2-15,-2 2 3 0,-1 0 2 0,-5-1-3 16,5 3-3-16,-1-1-3 0,1 1 3 0,0 2-4 0,-3 0 7 15,0 0 1-15,-3-2 2 0,-5 0-2 0,-3 4-4 16,3-1 4-16,0 1-4 0,1 1 4 0,-3-1 3 16,-3 4-5-16,-2-3 5 0,5 2-6 0,-3-4 11 15,-4 1-12-15,-2 1-4 0,3-1 0 0,1 1 9 16,3-2-2-16,-1 1 6 0,-8 0-9 0,2 0-10 16,3-1 18-16,1 0-11 0,-4 0 13 0,-1 0-16 15,-2 3 9-15,5-4 4 0,2 1 1 0,0-1 3 0,-1 1-6 16,-5 1 6-16,5 1-6 0,-1-2 1 0,-3-2-1 15,1 2-6-15,-6 0 3 0,-2 3 4 0,5-3-4 16,-1 3-2-16,-3-1 0 0,-4 0 3 0,-6 3-2 0,0 0 9 16,5-1-10-16,-2-2-5 0,-2-1 9 0,-4 0-1 15,-6 0 6-15,0 3-4 0,1 2-2 0,1-2-3 16,2-3 1-16,0-1-5 0,-4-3 6 0,-5 3-4 16,-1 0 6-16,0 2 1 0,-4-1-6 0,2-1 5 0,-3 2-6 15,-1-4 8-15,0 1-6 0,-3 1-3 0,-9-2 0 16,-1 5 5-16,-3 1-1 0,-3-1 4 0,-2 0-5 0,1-3-11 15,-4 0 19-15,-6 0-7 0,-1 1 11 0,-4 1-4 16,1 2-8-16,3-2 8 0,-8-2-9 0,0 0-3 16,-6 0 8-16,0 0-8 0,0 0 9 0,0 0 6 15,0 0-9-15,0 0 5 0,0 0-9 0,5 2-6 16,-9-4 14-16,2 2-7 0,2 0 7 0,0 0-7 16,0 0-6-16,0 0-5 0,0 0-4 0,0 0-40 0,0 0-20 15,0 0-27-15,0 0 7 0,0 0-43 0,0 1-53 31,0 0-34 1</inkml:trace>
  <inkml:trace contextRef="#ctx0" brushRef="#br0" timeOffset="16853.9">24373 14878 648 0,'1'-9'106'0,"1"2"-70"0,2 0 0 0,-3 3 8 0,1 0-25 0,2 2-20 0,-1 3-12 0,2-1 4 15,0 2 6-15,1 2-4 0,2-1 12 0,1 3-11 0,1 0-3 16,2-1 9-16,-1 1-11 0,3 2 12 0,-2 1 11 15,2-1-17-15,2 3 11 0,1-2-15 0,-3 0 0 16,3 2 12-16,-4-2-3 0,-1 1 6 0,7 0-5 16,-4 0-3-16,1 1 5 0,2 2-3 0,-2-2 1 15,3 1-1-15,1-1-6 16,0 0 5-16,1-1 5 0,-3 0-3 0,1-1 5 0,2 0-6 0,-4 0-8 0,3-1 11 16,1 3-4-16,-1-4 7 0,1 0 2 0,5 1-8 15,-3-2 6-15,1 4-7 0,1-2-14 0,-1 2 23 16,-1-2-19-16,-1 0 21 0,-8 1-1 0,3-2-10 0,-2 3 10 15,-1-1-14-15,0 0-4 0,-6-1 13 16,-2-1-5-16,-4-3 7 0,0 2-6 0,-2 0-1 0,-1 1 2 16,-3 4-1-16,-1-3 1 0,-3 0 4 0,-2-3-4 15,-6-1 5-15,0 1 7 0,1 0 6 0,-2-1-2 16,3 0 1-16,-2 1-23 0,-4-3 17 0,3 2-9 0,1 0 15 16,-3-2 1-16,0 2-12 0,-1 0 14 0,-2 0-15 15,2 0-7-15,2 0 10 0,-1 1-12 0,-1-2 14 16,2 3-4-16,-1 0-7 0,-1 1 5 0,2 1-6 0,-4 0-4 15,2 1 8-15,0 1-11 0,0 2 10 0,-3-2 2 16,3 2-4-16,-2 0 7 0,7 1-7 0,1-1-9 16,-2 0 17-16,-1 0-9 0,-2-1 11 0,4 0 3 15,3 0-14-15,-5-1 12 0,6 0-14 0,0 0 1 16,0-2 10-16,4 1-4 0,-1-3 9 0,1 2-1 16,2-2-7-16,0 0 5 0,3-2-7 0,-2 0-12 15,2 0 21-15,1-2-13 0,1-2 18 0,0 0-1 0,0 0 9 16,0 0 4-16,0 0-1 0,0-7-10 0,0 1-8 15,0-2-8-15,1 1 4 0,1 1 7 0,-2-4-3 16,1-1 15-16,2-3-12 0,-3-2 0 0,1 0 13 16,0 1-8-16,0-4 12 0,0 1 1 0,0-4-7 0,0-1 2 15,0 0-5-15,1-1-13 0,0-2 8 0,-1-2-7 16,1 1 8-16,1-4 1 0,-1 2-5 0,4 0 4 16,-4 1-4-16,1-2 2 0,2 2-14 0,-1 1 3 15,4-2-6-15,1 2 2 0,3-1 6 0,-1-1-3 31,-1 4 2-31,4 1-13 0,-4 3 8 0,1 3-5 16,6 2 5-16,-8-1-1 0,1 6-5 0,-1-1 2 0,-7 1-3 16,6 5 0-16,-4 0-9 0,5 3-27 0,-6 2 5 15,0 1-78-15,-3 0-85 0,5 6-112 32</inkml:trace>
  <inkml:trace contextRef="#ctx0" brushRef="#br0" timeOffset="18760.7">11571 12406 128 0,'0'-5'23'0,"0"0"-49"0,-2-1 0 0,0 0 54 0,2 1 50 0,-1 1-17 0,0 1-12 16,1 0 5-16,-1-1-14 0,1 4-14 0,0 0 10 15,0 0-13-15,0 0-8 0,0 0 5 0,0-1-9 16,0 1 10-16,0-1-11 0,0 0-4 0,0 0 3 16,0 0-5-16,0 1-17 0,0 0 19 0,0 0-16 0,0 0 19 15,0 0 2-15,0 0-1 0,0 0 12 0,0 0-10 16,0 0 2-16,1 1 18 0,0 0-15 0,12 18 16 16,-10-11-12-16,3 3-9 0,-1 2 6 0,0 0-9 0,1 3-8 15,1 2 1-15,-3-1-5 0,2 4 3 0,1 1 4 16,-2 2 2-16,2 1 2 0,-1-1-4 0,-1 3-13 15,-1 1 14-15,2-2-11 0,-4 3 13 0,1-3 0 16,0 1-7-16,-3 0 15 0,1 0-15 0,-1 1-15 16,0-2 29-16,0-1-23 0,0-1 27 0,0-5-11 15,0-3-8-15,1-3 11 0,-1-3-13 0,0 2-2 0,0-3 15 16,0-1-10-16,0 1 14 0,-1-4-2 0,1-5 1 16,0 0 20-16,0 0-14 0,0 0 9 0,-4-5 4 15,2-3-20-15,-1-1 17 0,0 0-5 0,1-4-20 0,2-1 13 16,0-3-17-16,0-3 6 0,-1 1 1 0,0-3-5 15,-3-1 5-15,3 1-2 0,0-4-5 0,1 5 6 16,0 3-7-16,2 0-6 0,2 6 6 0,-1-1-10 16,2 3 11-16,-2 4-1 0,1 1 1 0,-1 3 1 15,0 2-1-15,1 0-18 0,2 4 14 0,-1 2-12 0,0 2 13 32,2 1 5-32,-3 2-2 0,1 0 11 0,2 2-11 15,-2 0-5-15,-1 1 8 0,0 0-9 0,1 1 9 16,-3-2-3-16,0 1 5 0,2 0 3 0,0 0-4 0,-3-2-14 15,2-1 12-15,3 1-9 0,-6-3 12 0,4 0 2 16,-3-2-3-16,-1 2 12 0,2-1-14 0,2 1-21 16,-1-1 33-16,-2-4-14 0,-1-4 21 0,0 0-13 15,0 0 10-15,3 5-16 0,-2-7 7 0,2-3-70 16,-2-3-68-16,2 2-75 0,1-1 12 0,1 0-124 31</inkml:trace>
  <inkml:trace contextRef="#ctx0" brushRef="#br0" timeOffset="19334.62">11854 12689 635 0,'-3'-12'44'0,"-3"1"27"0,3 4-31 0,-2-1-8 0,4 2-17 0,0 1 8 15,4 2-26-15,2 3 4 0,-2 0 1 0,5 0-1 16,-6-2-14-16,5 2 15 0,0 0-5 0,-2-2 9 0,-2 2-2 15,-3 0-6-15,0 0 6 0,1 0-7 0,0 0-16 16,0 0 25-16,1 0-20 0,-1 0 21 16,-1 0-13-16,1 0 26 0,0 0-32 0,0 0 13 15,0 0 19-15,0 1-18 0,1 0 20 0,7 17-6 16,-8-11-5-16,3 1 5 0,-2 0-8 0,0 2-4 16,2-1 2-16,0 1-4 0,3 3 2 0,-3-2 5 0,-1 1-12 15,-1 0 11-15,3 0-13 0,0 1-1 0,-1 0 13 16,4 0-10-16,-5 1 12 0,1-2-7 0,0 1-1 15,-1-2 10-15,2 0-9 0,-3-1-2 0,1-2 7 16,0-2-11-16,-2-1 12 0,2-2 5 0,0 1-1 0,-1-1 12 16,0-2-9-16,0-2 0 0,2-4 14 0,0-2-10 15,0-2 12-15,3 1-15 0,-2-2-5 0,2-2 3 16,-1 0-4-16,-2-3-7 0,1-1 4 0,-2 0-3 16,1 0 4-16,-4-1 3 0,2 0-10 0,0 2 3 0,0-1-4 15,1 6-3-15,0 4 2 0,-1 2-4 0,-2 4 5 16,0 0 12-16,0 0-12 0,5 6 6 0,-3 1-11 15,1 5-2-15,0 2 12 0,2 2-5 0,-2 1 8 0,3 1-7 16,1 2 3-16,-2 1 1 0,1-1 0 0,2-2 1 31,-1-3 1-31,1-1 0 0,-2-3 2 0,0-2 3 0,0 0-2 0,-2-4 5 0,-1-1-4 0,-3-4-1 16,0 0 25-16,8-3-18 0,-4-4 20 0,0-1-16 16,0-4-12-16,-2-2 10 0,1-3-12 0,0-2 7 15,1-3-14-15,-1-2 5 16,0-1-6-16,0-1 4 0,-1 1-3 0,4-4-3 0,-5 5-1 0,1-1-1 0,-1 1 4 15,-2 3-4-15,7 2 3 0,-2 6-6 0,-4 1-8 16,4 6-32-16,-4 6 2 0,2-3-126 0,3 7-207 31</inkml:trace>
  <inkml:trace contextRef="#ctx0" brushRef="#br0" timeOffset="28358.72">15153 4001 242 0,'0'-5'-35'0,"-1"0"46"0,0 1 75 0,1 1-9 0,-2-2-11 32,2 2-19-32,0 0-19 0,0 3 9 0,0 0-8 15,0 0-13-15,0 0 8 0,0 0-15 0,0 0-21 16,0 0 17-16,0 0-18 0,0 0 17 0,0 0-16 15,0 0 12-15,0 0 5 0,0 0-3 0,0 0-8 0,0 0 8 16,0 0-4-16,0 0 6 0,0 0-1 0,0 0-7 16,2 1-1-16,-1 0-4 0,0 0-14 0,1 0 41 15,-1 0-16-15,-1 0 25 0,1 0-17 0,0 0-2 0,0 1 5 16,16 27-7-16,-16-23-10 0,2 5 11 0,-1-1-10 16,0 1 10-16,0 2-2 0,0-2-4 0,-2 1 2 15,0 4-3-15,1-3-8 0,0 4 8 0,-1 2-2 16,2-6 4-16,0 6 10 0,-2 1-15 0,3-4 7 15,-2 9-14-15,-1-3-9 0,2-2 19 0,0 2-16 0,0-1 18 16,-1 2-3-16,0 1-7 0,0 1 5 0,0 4-9 16,0-1-9-16,2 3 31 0,-3 0-10 0,0 3 16 15,0 0-8-15,-4 0-1 0,4 3 5 0,0-3-7 0,-1 3-10 16,0 0 8-16,-3 1-9 0,2 4 11 0,0 2 6 16,-2 1-8-16,3 0 14 0,-3-1-17 0,3 2-15 15,-2 2 25-15,2 0-14 0,-2 4 20 0,2-1 8 16,-2 2-21-16,1 1 13 0,2 0-16 0,0 0-1 15,-1 1 7-15,1 2-11 0,-1 0 10 0,1 2 4 16,0-1-5-16,-1 0 10 0,1 2-12 0,-1 3-14 0,1 0 19 16,-2-1-16-16,1 3 19 0,-1-2-3 0,1 2-11 15,0 1 7-15,-2 0-13 0,1 0-10 0,-1 2 16 0,0 1-15 16,-1 1 16-16,2-1-1 0,-1 3-2 0,0-2 15 16,0 0-13-16,-1 5-3 0,1 0 12 0,0-2-15 15,-1 2 16-15,0-1-2 0,0-1-7 0,1 2 12 16,-1 0-13-16,1-2-6 0,-1 1 13 0,2 0-5 15,0-1 10-15,1 3-3 0,-2-2-6 0,2-1 4 0,1 1-5 16,-1 0-7-16,1 0 10 0,0 1-8 0,0-3 11 16,0-2 11-16,1 3-14 0,1-1 11 0,0 0-13 0,-1 3 1 15,1-1 14-15,0-3-14 0,2 1 16 0,-3-2-3 16,2 1-6-16,0 4 6 0,-2-2-9 0,0-1-1 16,-1 1-2-16,1-2 1 0,-2 2 0 0,0 2 13 15,-2-5-16-15,1 4 7 0,-1-1-11 0,0-2-6 16,1 1 17-16,-1-1-7 0,2-1 11 0,-1-2-7 15,0 2-1-15,2-2 4 0,4 2-5 0,-1-1-9 16,3 0 17-16,-1 0-13 0,1-2 14 0,1-1-11 0,0 1 4 16,1 1 3-16,-1-1-3 0,2 1-9 0,0 0 8 15,-1 1-4-15,1-2 7 0,0-1 3 0,-2 2-8 16,3 0 8-16,-1 0-8 0,-1 2-12 0,2 1 14 0,4-1-11 16,-3 1 15-16,3 3 7 0,0-4-16 0,-9 2 9 15,4 1-12-15,1-1-4 0,0 0 13 0,2-2-7 16,2 1 8-16,-1-1 0 0,-4 3-1 0,3 1 4 31,-4 0-5-31,-1 3-3 0,-2-2 0 0,-1-2-6 16,0 4 6-16,0 0 11 0,-3-3-10 0,0 2 9 0,-2-2-13 15,-3 1-7-15,3-1 13 0,-5 1-6 0,6-2 8 16,-1 0 0-16,0 1-4 0,-2 0 7 0,2 0-7 16,-1-3-4-16,1 0 5 0,1-1-6 0,-3 1 6 0,3-3-6 15,-2 1 9-15,2 2-3 0,1 0 4 0,-1-1-15 16,3 1 16-16,-7-4-14 0,4 2 16 0,-1-2-4 15,0 0-1-15,1 1 7 0,-1-3-8 0,-2 1-4 16,-1 0 13-16,-2 0-2 0,3 2 8 0,4 1-1 16,1 0-2-16,0-2 3 0,0-2-6 0,-5 3-12 15,0-1 10-15,1 1-9 0,0 0 12 0,-1-3-3 0,3-3-2 16,0 0 0-16,-1-1-3 0,2 2-11 0,4-1 17 16,-4-3-10-16,3 1 14 0,0-5-2 0,-4-1-12 15,1 2 13-15,-1-3-14 0,2 1-2 0,-3-1 18 0,0-3-17 16,0-5 19-16,-4 0-9 0,3-3 0 0,4 2 5 15,0-2-6-15,3 2-9 0,-5-4 17 0,0-1-4 16,0 1 11-16,0-7 2 0,8 3-11 0,-5-7-10 16,4-2-3-16,-3-1-53 0,-2-1-40 0,3-3-50 15,-3-2 6-15,5-2-113 16</inkml:trace>
  <inkml:trace contextRef="#ctx0" brushRef="#br0" timeOffset="30164.83">18066 3679 504 0,'-6'-13'63'0,"3"1"153"0,1 2-159 0,4 0-13 0,2 1-2 0,1 0-5 16,-1 2-16-16,2 0-10 0,-4 1 0 0,2 0-3 0,-1 2-8 15,2 0 1-15,1 0-8 0,0 1 7 0,2-1 6 16,-2 2-10-16,-1-1 10 0,2 3-13 0,-2-2-2 31,2 0 11-31,0 1-9 0,-3 0 12 0,2-1 1 16,-2 2-2-16,0-1 9 0,0 0-12 0,1 0-19 16,1 0 23-16,-3 1-16 0,0 0 20 0,1 0 1 15,0 0-16-15,0 1 6 0,-2 0-11 0,0 0-7 16,-1 2 7-16,2 1-16 0,-3 2 13 0,1 1-8 0,0 1-5 15,-1 0 14-15,-1 4-15 0,0 1-8 0,0 2 32 16,-1 2-15-16,-1-1 21 0,0 1 0 0,-1 0 0 16,-3 3 5-16,3 2-5 0,-1 0-10 0,0 0 10 0,-1 5-13 15,3-1 14-15,-3 4-3 0,2 1-3 0,-1-4 11 16,0 4-12-16,2 0-15 0,2 1 20 0,-1 1-14 16,2 1 18-16,0-1 1 0,2 1-7 0,-2-2 8 15,1 6-12-15,3 2-6 0,0 0 20 0,0 4-8 16,0-2 14-16,-4 2-7 0,1 2-2 0,-1 1-1 15,0 2-2-15,1 0-8 0,-1 2 9 0,0 4-6 0,-1 0 8 16,0 4 3-16,0 1-4 0,-1-2 8 0,1 2-10 16,0 2-6-16,-2 1 6 0,2 3-4 0,-3 3 5 0,1-1-2 15,0 1-5-15,-1-1 3 0,0 1-5 0,1-1-20 16,0 5 22-16,-1 0-20 0,0-2 22 0,0 3-14 16,2 2 9-16,0 1 8 0,-3 2-2 0,3 0 6 15,-2 1 10-15,-1 2-14 0,3 0 14 0,-3 0 1 16,3 1-10-16,-2 0 11 0,0 2-14 0,1 0-14 15,-1 1 25-15,-1 0-14 0,1 1 20 0,-1 3-10 16,3 0-7-16,-3-1 7 0,5 2-9 0,2-2-6 0,-1 1 8 16,4 2-9-16,1 2 10 0,0-1 3 0,-1 1-2 15,0-1 6-15,-4-2-8 0,3 2-12 0,0 0 16 16,1 3-11-16,-3-1 14 0,1-3 7 0,-2 2-15 0,-1-1 10 16,4 2-14-16,-1-1-11 0,1 0 15 0,-2-3-4 15,1-1 8-15,0 2-3 0,0-3-4 0,2 3 3 16,-4-2-4-16,3-1-16 0,0 2 24 0,-1-2-19 15,-1 3 22-15,1-1-3 0,-3-1-9 16,2 0 8-16,-2-1-12 0,0 1-10 0,0 3 23 0,-2-4-16 16,-1 2 17-16,2-2-10 0,-2 0-4 0,2 4 13 0,0 0-12 15,-5-2-4-15,1 1 13 0,0 0-14 0,-1-3 15 16,1 2-6-16,1 0 3 0,-1-1 5 0,2 0-2 0,2-2-13 16,1 0 11-16,0 2-9 0,0-2 10 0,0 2 2 15,0-3-6-15,0 1 10 0,5 0-10 0,-3 0-12 16,-1 0 16-16,2 1-12 0,-2 0 14 0,3-1 2 15,-3-1-9-15,0-3 8 0,-1-2-9 0,0 2-4 16,2-1 18-16,1 3-10 0,-2 0 14 0,0-1-11 16,1 1 1-16,-1-4 6 0,3 1-5 0,-2-1-13 0,2-4 15 15,1 3-13-15,-2-3 15 0,1 0 0 0,-2-2-13 16,2-3 8-16,-3 0-11 0,2-1-4 0,1 0 14 16,-2-1-9-16,2-1 11 0,0 2-6 0,0-4-5 0,-1 0 7 15,0-2-6-15,2 0 3 0,-2-2 4 0,2 0-10 16,0 1 7-16,0-5 2 0,-2 1-2 0,2-3 7 15,-3-2-8-15,3 0-9 0,-2-3 15 0,2 0-9 16,-2-4 12-16,2-1-2 0,-2-2-2 0,3-4 6 16,-2-5-7-16,0 0-16 0,2 2 21 0,0-2-14 0,0 1 17 15,1-4-3-15,-2-2 8 0,1-3 6 0,3-1-4 16,-1 0-9-16,0-3 3 0,-1-3-19 0,0-2 8 16,-4-2-42-16,1-3-34 0,-2 1-16 0,1-4-7 0,2-2-47 15,2 1-89 1</inkml:trace>
  <inkml:trace contextRef="#ctx0" brushRef="#br0" timeOffset="31650.88">20593 3434 345 0,'-6'-13'51'0,"5"2"14"0,1 2 20 0,3 4-73 0,-2 0-8 0,1 4-1 16,-4-4 3-16,-1 2-6 0,5 3-20 0,-2 2 14 15,1 4-20-15,1-2 18 0,-3-1-6 0,0 1-2 16,4 2 19-16,1 1-15 0,-1 0 2 0,4 5 9 16,-4-4-13-16,0 1 14 0,0-1 4 0,-3 2-12 0,3 5 10 15,-1 1-12-15,0 0 3 0,0 1 20 0,-4 0-9 16,5 2 14-16,-1 3-5 0,-4 0-5 0,1 3 3 15,1 0-5-15,-1 4 1 0,2-1-3 0,4 1-4 16,-5 2 1-16,-3-2-1 0,4 4 6 0,-3 2 1 16,0-3 0-16,2 3-22 0,0 4 22 0,0 1-12 0,1 5 16 15,4 0-9-15,-2 3-4 0,-1-1 10 0,1 3-8 16,-3 1-1-16,0 1 1 0,4 0-9 0,1 5 9 0,0 2 4 16,3 3-3-16,-8 3 6 0,1-1-7 0,-1 2-13 15,3 3 16-15,1 2-6 0,-4 3 9 0,4 5-3 16,-5-2-3-16,-2 2 5 0,2 3-6 0,-2 0-10 15,3 5 22-15,0-2-20 0,-1 3 20 0,-1 2-18 16,-1-2 9-16,1 3 5 0,1 0-3 0,-3 1-10 0,3 3 8 16,-1 2-5-16,1 0 7 0,-2 0-4 0,0 1-8 15,1-2 8-15,1 5-9 0,1 1-8 0,0 1 21 16,-2 4-19-16,2 0 21 0,-2-1-16 0,1 2 12 16,-1-1 2-16,-2 3 0 0,2 0-16 0,2 2 20 0,1-1-11 15,-1 1 16-15,1 2-1 0,-2-1-6 0,-1 5 4 16,2-6-6-16,1 2-2 0,-1-1 1 0,-2 0-2 15,5 6 1-15,-3-5-5 16,0 0 7-16,2-1 0 0,-3-1 1 0,1 1-20 0,3 4 26 0,2-2-2 16,0-4 16-16,2 2 36 0,-7-5-21 0,5 4 8 0,2 1-18 15,-2-2-37-15,4 4 20 0,-2 0-20 0,-3-1 23 16,0-1-5-16,0 0-10 0,0-1 10 0,-3-1-12 16,4 2-7-16,-2 1 11 0,1-1-7 0,-1 0 8 0,-3 0-1 15,2 1-1-15,-2-1 2 0,3-2-4 0,1-2-15 16,-1-1 22-16,1 0-11 0,0 2 15 0,1-1-9 15,0 0 1-15,0 0 6 0,2 0-4 0,1-1-4 16,-4-2 8-16,2 2-11 0,1-5 10 0,-5 0-3 16,4-3 0-16,-2 1 1 0,0-1-5 0,-1-3-16 15,2 3 22-15,-3-3-8 0,1-1 12 0,0 1-13 0,-1-4 5 16,0 1 3-16,2-4-2 0,-3 2-16 0,2-3 23 16,2 1-20-16,-3-1 23 0,4-3-9 0,-1 1-2 15,2-4 12-15,-1 1-12 0,0-1-7 0,-2-3 14 16,1-1-12-16,-1-1 11 0,1 0-14 0,-2 0 10 0,1-3 5 15,-1-7-1-15,3 4-14 0,-3-2 20 0,2-2-10 32,2 0 15-32,-2-1-6 0,2-4-3 0,0-2 14 15,1-1-10-15,0-2 6 0,0-2-2 0,0 0-16 16,-4-5 12-16,1 0-12 0,2-4-12 0,-3-1-3 16,1-1-9-16,2-1-35 0,-2-1 3 0,2 0-27 0,-3-6 17 15,4 0-24-15,-6-4-47 0,-2-5-21 31</inkml:trace>
  <inkml:trace contextRef="#ctx0" brushRef="#br0" timeOffset="33137.24">23402 3337 281 0,'-1'-13'65'0,"-2"-1"-13"0,3 6-10 0,-2-1-6 0,-2-3-17 0,4 5-1 0,-5-2-12 0,3 1 11 0,0 1-4 16,-3-1 3-16,0 0 7 0,3 2-5 0,0-1-2 15,1 3 10-15,1-1-17 0,-1 0 18 0,-2 0-5 16,1 1-6-16,1 0 17 0,-4 0-16 0,3 2 1 16,2 2-7-16,0 0-12 0,-1 0 4 0,0 0-6 15,1 0 1-15,-1 0-2 0,-1 0-1 0,-18-1-17 0,16 6 14 16,0 0-9-16,4 2 10 0,-2 0 5 0,-3 0 0 16,1 3 5-16,-4 0-6 0,2-1-18 0,0 5 26 15,-1 0-19-15,1 2 19 0,4 4-17 0,-2-3-1 16,4 5 7-16,2 2-9 0,-9 1-10 0,2 2 14 0,0-4-17 15,1 2 16-15,5 2-2 0,0 0 9 0,-2 4 14 16,0 3-9-16,-1 1-4 0,1 3 2 0,1-4-7 16,-1 6 8-16,1 1 13 0,0 0-14 0,4 5 10 15,-2-3-13-15,0 0-2 0,-2 5 5 0,1 2-12 0,2 6 12 16,-1 0 7-16,-1-2-6 0,-1 2 8 0,-2-4-12 16,2 7-11-16,-1 2 7 0,2 2-6 0,-1 4 9 0,-3 0 12 15,5 0-6-15,-5 5 8 0,4-1-9 0,-1 0-12 16,0 5 23-16,-1 0-14 0,0 1 18 0,3 6-8 15,-3-4-6-15,0 4 9 0,0 5-10 0,-1-4-13 16,1 5 24-16,3-1-16 0,0 0 19 0,-3 3-15 16,0-1 3-16,3 4 1 15,-5-3 0-15,8 5-13 0,-2 3 13 0,-3-2-3 0,0 3 7 0,-6-2-2 16,0 3-5-16,2 2 6 0,1 1-5 0,1 0-1 0,1 3 2 16,-5-2-12-16,2 2 10 0,4 4-5 0,-9-3 5 15,3 2 8-15,-4 2-6 0,3-2-6 0,1 3 9 16,-1-1-8-16,1 1 9 0,-2 2-1 0,-2-1-3 0,0 0 2 15,6 0-3-15,-1 0-13 16,-1 0 20-16,2 2-11 0,-3 0 14 0,0-1-6 0,0 1 5 0,2 1 7 16,-3-2-7-16,0-1-11 0,1 3 9 0,-1 0-5 15,2-1 9-15,-2 1-2 0,4-2-4 0,-3 1 2 16,2 0-5-16,1 1-8 0,1-3 11 0,1 1-9 16,1-3 11-16,1 1 7 0,2 1-15 0,2-3 8 0,0 1-12 15,2 0-1-15,0-1 10 0,2 1-2 0,1 1 7 16,-1-1 1-16,1-1 1 0,1 2 5 0,-2-2-6 0,0 1-12 15,-1 1 14-15,3 0-16 0,-4 1 18 0,2-1 5 16,0 0-17-16,-4-2 11 0,1 1-15 0,-2-1-4 16,-3 0 10-16,1-2-11 0,-3 0 11 0,2 1 2 15,0-3-7-15,-2 4 9 0,1-6-10 0,-2 2 7 16,2-1 7-16,-2-3-6 0,2 1 6 0,1 0 4 31,0 0-1-31,0-1 13 0,3 2-13 0,-2-3-5 0,-1-2 17 16,3-2-21-16,-3-1 20 0,2 0-11 0,1-1-7 15,0-3 19-15,-2 1-19 0,1-4-8 0,3 1 17 16,-1 1-18-16,0-5 18 0,-3 2-12 0,0-6 4 0,-2 1 3 16,1 2-4-16,0-4-15 0,-1 2 20 0,1-4-10 15,-3-3 16-15,-1 1-10 0,0-2-6 0,2-1-6 16,0-3-3-16,1-1-39 0,1-4-1 0,-2 3-24 16,1-3 10-16,-1-5-52 0,1 0-126 15</inkml:trace>
  <inkml:trace contextRef="#ctx0" brushRef="#br0" timeOffset="37107.42">12529 8072 261 0,'0'0'13'0,"0"0"14"0,0 0 3 0,0 0 8 0,-1 0-25 0,0 0-4 0,0 0 8 15,0 0-7-15,1 0 7 0,-1 0 1 0,-1 0 2 16,1 0-2-16,0 0 5 0,0 0 4 0,0 0 0 16,0 0-2-16,1 0-22 0,-1 0 4 0,-1 0-7 15,1 0 6-15,0 0-2 0,0 0-2 0,0 0 1 16,1 0-3-16,0 0-10 0,-1 0 22 0,1 0-11 15,0 0 16-15,0 0-9 0,-1 0 3 0,1 0 13 16,-2 0-7-16,1 0 11 0,0 0-1 0,0 0-14 0,1 0 11 16,-1 0 1-16,0 0-14 0,1-1 11 0,-1 1-17 15,-1 0-13-15,1 0 14 0,0 0-10 0,0 0 13 0,0 0 3 16,0 0-11-16,0 0 8 0,1 0-12 0,-3 0-12 16,2 0 21-16,0 0-5 0,-1 0 14 0,0 0 3 15,0 0-5-15,0 0 13 0,0 0-11 0,0 0-5 16,1 0 11-16,-2 0-19 0,1 0 17 0,0 0-16 15,1 0 3-15,-1 0 2 0,1 1-1 0,0 0-12 16,-22 15 12-16,21-13-15 0,2 2 16 0,0 1-4 16,0 1-3-16,1 0 17 0,0 2-17 0,2 0-6 0,-2-7 9 15,2 6-8-15,2-4 11 0,-3-1 4 0,3 1-1 16,-3 1 3-16,2 0-4 0,0-3-8 0,-1 2 13 16,1-4-2-16,-3 0 7 0,1-1 0 0,1 0-3 0,0-1 1 15,1-1-2-15,1 3-9 0,-1-4 13 0,0 0-10 16,0-1 10-16,0-7-13 0,0 3 8 0,0 0-1 15,-2-2 0-15,0 3-18 0,1 0 14 0,-3-2-9 16,1 3 13-16,0 1-3 0,-1-2-6 0,0 0 3 16,-1 0-6-16,-2 2-15 0,1 2 24 0,2 4-7 0,0 0 16 15,0 0-10-15,0 0-16 0,0 0 1 0,-1 0-6 16,0 0-5-16,0 0 16 0,-15 10-5 0,11-5 8 16,2-1-1-16,-1 0-6 0,2 2 5 0,0 0-3 0,0 3 4 15,-1-4-1-15,0 3-2 0,0-2 2 0,1-1 1 16,1 1 0-16,-1-4 1 0,1 0-2 0,1-2-11 15,0 0 15-15,0 0-1 0,0 0 7 0,0 1-8 16,0 0-2-16,0 0-5 0,0 0 2 0,0 0-2 16,0 0 11-16,0 0-6 0,1-1 9 0,0 0-3 15,0 0-1-15,0 0 5 0,1 0-5 0,-1 0-9 0,0 0 12 32,28-4-2-32,-25 1 8 0,1-1-7 0,0-2-4 15,0 6 4-15,-1-5-2 0,1 2 10 0,-3-2-14 16,1-1-2-16,0-1-3 0,-2 2 4 0,2-1 3 0,-2 0 2 15,0 3-2-15,-1 3-11 0,0 0 13 0,0-1-7 16,0 0 9-16,0 0-1 0,0 0-13 0,0 0 7 16,0 1-10-16,-1 0-6 0,-13 0 22 0,7 4-10 15,3 4 15-15,-3-2-8 0,2 1 5 0,-1 0-1 16,-1-4 0-16,3 3-16 0,-2 1 13 0,1-1-5 16,2 0 9-16,1 1-1 0,1-6-2 0,1 4 3 0,0-5-3 15,0 0 1-15,0 0 8 0,0 0 1 0,0 0 1 16,0 0 0-16,0 0-2 0,0 0-5 0,1-1 3 0,15-12-12 15,-13 6-2-15,3 2-9 0,-3-4 5 0,2 3-3 16,-3 0-8-16,1 2 3 0,0 1-8 0,-1-1-3 16,0 1-30-16,-1-1-16 0,-1 4-6 0,0 0-43 15,7 1-81-15,-3 4-59 32</inkml:trace>
  <inkml:trace contextRef="#ctx0" brushRef="#br0" timeOffset="40006.98">12409 8127 404 0,'0'0'43'0,"0"0"89"0,0 0-97 0,0 0-7 0,0-1-10 0,0 0 3 0,0 0-16 0,5-17 3 15,0 13 2-15,2 0-4 0,1 0-18 0,-2 0 17 16,1 0-7-16,1-2 10 0,1-1-7 0,-1 2-1 0,1-1-1 16,2-2 0-16,-3 3-8 0,1-1 10 0,-1-1-1 15,0 1 3-15,-1-2-4 0,1 0 3 0,-2 0 2 16,2 0-1-16,1-1-7 0,1-1 28 0,-1-2-16 16,1 1 23-16,3 0-1 0,0-1-2 0,2-1 13 15,2-2-12-15,-3-2-1 0,5 0-1 0,-3 0-5 0,7-3 5 16,1 0-3-16,-2-2 4 0,3 1 4 0,-1-2-3 31,1 4-11-31,-2 0 6 0,2-2-12 0,-2 3 11 0,1-2-1 16,-1-1-9-16,0-2 7 0,1 1-10 0,1 0 2 15,-3 1-9-15,8-2 1 0,-5-1-3 0,4 0 18 16,9-2-17-16,-3-1 11 0,4 0-13 0,-2-3 0 16,-2 2 9-16,1-1-1 0,-4 0 5 0,0 2 0 15,0-5-4-15,-3 3 2 0,2-1-3 0,1-2-6 16,3 1 13-16,5 0-8 0,1-1 10 0,2 0-17 0,-2 1 9 15,-4 0-6-15,-3 2 8 0,-2-3-10 0,0 3 1 16,-6 0-2-16,3 1 1 0,-2 1 4 0,1-2-3 16,4 2-1-16,1-2-1 0,2 1-9 0,-1 2 14 15,-1 0-2-15,-4-2 7 0,3 1 7 0,-5-1-9 0,-1-3 7 16,-2 6-9-16,-2 2-8 0,-1 0 13 0,0 2-3 16,2 1 8-16,-2-2-10 0,2 1 0 0,1-1-5 15,1 0 6-15,6 2-4 0,-4 1 11 0,1-1-6 16,-2 2 8-16,-5-2-6 0,0 4 4 0,-2 1 3 15,-1-2-2-15,1 4-9 0,-5-2 16 0,1-1 0 0,-2 4 6 16,-1-1-6-16,1-2-7 0,-2 4-7 0,2-1 4 16,-1 1 10-16,3 2-19 0,0-1 5 0,1-1-9 0,-1-1 6 15,-2-2-1-15,-4 1 3 0,5 2-5 0,-2-2-2 16,4 3 1-16,3 0 1 0,-5-1 1 0,5 0 1 16,-6 0 2-16,2 2-6 0,-2 1 3 0,-3 0-7 15,-1 0 10-15,0 1 1 0,0-1 3 0,-1 1-2 16,2 1-8-16,1 1 3 0,-5 1-3 0,0 0 14 15,-1 0-14-15,-1 0 3 0,0 1-5 0,1 2 8 16,-2-1-4-16,0 0 7 0,-1 2-5 0,1-3 8 0,-3 1-10 16,2 1 3-16,0-1-4 0,2 0 8 0,-3-2-9 15,2 1 1-15,1-2-1 0,-2 3 2 0,2 1 1 16,-1-2 1-16,1 1-1 0,0 0 2 0,1-2-2 0,-1 3-2 16,-1 1 2-16,2 0 5 0,-2 2-8 0,1-2 4 15,-3-4-6-15,2 5 7 0,-2-3-11 0,3 1 3 16,-2 4-6-16,-1-2 7 0,1 0 3 0,-2 0-10 15,0 0 8-15,0 0 2 0,0 0 1 0,0 0 8 16,8 9-10-16,-7-3-19 0,1-3 25 0,-2-3-10 0,0 0 16 16,0 0-11-16,0 0 3 0,0 0-3 0,0 0 3 15,0 0-3-15,1 0-1 0,-1 0 3 0,0 0-3 0,0 0 2 16,0 0 0-16,0 0-1 0,1 0 2 0,-1 0 8 16,0 0-12-16,1 0 6 0,0 0-8 0,-1 0 2 15,0 0 5-15,0 0-2 0,0 0 5 0,0 0 2 16,0 0-7-16,0 0 8 0,0 0-8 0,0 0 4 15,0 0-6-15,0 0 0 0,9-2 1 0,-9 1 9 16,0-1-9-16,0 0-1 0,0 2-2 0,0 0-2 16,0 0 6-16,0 0-7 0,0 0 5 0,0 0-22 0,0-1-69 15,-4-11-32-15,0 5-13 0,3 4-81 0,0 2-192 32</inkml:trace>
  <inkml:trace contextRef="#ctx0" brushRef="#br0" timeOffset="40789.54">15172 5563 229 0,'-6'-6'268'0,"3"0"-151"0,-2 1-80 0,3 2 29 0,1-1-17 0,-3 1-25 0,1 0 13 15,2 1-20-15,1 2-12 0,0 0 8 0,0 0-15 16,0-1 12-16,1-16-8 0,2 11-3 0,-1 0 8 15,-2 3-8-15,0 3-13 0,0 0 25 0,0-1-22 0,0 0 24 16,0 0-16-16,0 0 3 0,0 0 9 0,0 0-7 16,0 0-7-16,0 0 16 0,0 0-6 0,0 0 12 0,0 0 6 15,0 0-5-15,0 0 6 0,-1 0-6 0,0 0-5 16,-1 0 2-16,1 0-11 0,0 0 8 0,1 0-9 16,-1 1 5-16,-1 0 4 0,1 0-3 0,0 0-15 15,-1 0 23-15,1 0-11 0,-2 0 17 0,1 0-15 16,0 1-2-16,1 0 1 0,-2 0-1 0,1 0 4 15,0 0-10-15,0 0 2 0,-26 28-3 0,26-23 12 16,2 0-10-16,-1 1 12 0,1-3-13 0,0 3 9 0,1 0-3 16,1 1 0-16,1 0 0 0,0 2-1 0,0-4-4 15,0 0 2-15,1 3-3 0,0-2-7 0,-1 3 14 16,2 1-8-16,-3-4 10 0,1 0-8 0,1 0 3 0,0-1 3 16,0-1-1-16,1-1 0 0,-1 2 6 0,3-3-11 15,-3-2 11-15,1 1 7 0,-1-2-8 0,1-4 15 16,0 2-14-16,1-4 5 0,-1 1-5 0,0 3-1 15,-1-4 0-15,0 2-6 0,0-2 3 0,0-3-4 16,1 0 4-16,1 1-6 0,-1 0 3 0,-2 1-3 0,-1-2 4 16,-3 0 2-16,1-3-4 0,-1 2 6 0,0 3-8 15,1-2-6-15,-2 4 10 0,-1-1-5 0,1 1 10 0,-5 2-5 16,1-2-7-16,3 1 1 0,-5-2-3 0,2 1-4 16,-1 4 16-16,1-1-5 0,0 4 9 0,-2 0-4 15,0 1-1 1,-1 0 0-16,3-1 0 0,0 1-5 0,1-3 1 0,-1 1-1 0,0-1 3 0,2 1 5 15,-2 3-7-15,3-4 6 0,-2 5-7 0,2-1-5 16,-1 1 6-16,2 2-8 0,1 0 9 0,-2 0-4 0,3 2-2 16,0 2 7-16,0-6-6 0,2 1 1 0,-1-1 2 15,1-3-3-15,3 3 4 0,-2 0-2 0,3-4 11 16,-2 2-6-16,3-2 6 0,1-1-16 0,0 0-60 16,2-3-45-16,3-1-3 0,-2-3-127 31</inkml:trace>
  <inkml:trace contextRef="#ctx0" brushRef="#br0" timeOffset="42127.21">11785 7583 510 0,'1'-8'58'0,"-2"-2"158"0,-4 2-172 0,5 3-1 0,0 5-4 0,0 0-2 0,0 0-27 0,0 0-17 16,0 0-1-16,-1 0-6 0,1 0 8 0,0 0 6 16,0 0 2-16,0 0-2 0,0 1-11 0,0 0 11 15,0 0-9-15,5 22 10 0,-4-17-4 0,3 2-5 16,0 0 6-16,-3 1-6 0,5 0 2 0,-4 2 21 15,-2 1-11-15,5 0 15 0,-5 1-7 0,3 3-2 0,4-1 7 16,-4 2-10-16,-3-3-15 0,0 1 20 0,0-1-17 16,0-2 19-16,2 2-6 0,-3-3 1 0,1 3 12 15,0-1-11-15,4-2-5 0,-3-1-2 0,-1-2-34 16,0-1 13-16,0-1-82 0,4-2-150 31</inkml:trace>
  <inkml:trace contextRef="#ctx0" brushRef="#br0" timeOffset="42935.09">11916 7463 386 0,'-7'-10'468'0,"-2"2"-362"0,4 2-96 0,-4 2-11 0,6 3-11 0,3 1 16 15,0 0-12 1,-12-2 14-16,7 2-6 0,-1-1-1 0,-1 1 8 16,5 0-7-16,-10 0-12 0,7 0 15 0,-4 0-13 0,1 0 14 0,3-1-3 15,-6 1 3-15,5 0 2 0,6 0-2 0,-1 0-15 0,-16 1 22 0,8-1-15 16,-7 1 18-16,8 1 0 0,0-1-11 0,-1 3 16 16,-2-1-18-16,1-1-6 0,-2 2 14 15,0 1-16-15,1 2 17 16,2 1-7-16,-5 0-10 0,2 2 10 0,-2-1-12 0,3 0 0 0,-3 2 14 0,2-1-12 15,0 0 12-15,2 0-5 0,-1 1 0 0,-2 0 0 0,3 2-1 16,-2-1-13-16,1-1 18 0,2 1-2 16,1-2 7-16,-5 0-6 0,5 1 7 0,-2 2-2 0,4 5 2 0,-1 0-11 15,3 0 2-15,-1 2-2 0,1 1 4 0,3 2 3 16,1 3-2-16,2-2-2 0,3-1-1 0,-3 0-7 16,2-3 9-16,2 0 0 0,1-1 5 15,2 0 3 1,2 1-11-16,2 0 7 0,2-2-10 0,-3-1-2 15,4 0 15-15,-1-1-10 0,1-2 13 0,0-3-10 16,0 1 0-16,2-3 5 0,-3-1-4 0,2-1 1 16,-1-4 1-16,-1 0 0 0,0-2 4 0,1 2 13 15,0-2-15-15,5-3 6 0,-2-1-10 0,-2-6 3 0,2-1 3 16,-2 1-5-16,5-3 4 0,3 1 1 0,2-2-2 16,-2-2 5-16,-2-1-7 0,-4-1-17 0,-2-1 20 15,-2-1-9-15,2-1 17 0,-3 0-1 0,-2 2-14 0,-1-1 7 16,-4-2-8-16,0 2 10 0,-1-4-6 0,-4 1-4 15,-1 1 2-15,-1-5 12 0,-3 1-7 0,-1 1 9 16,-3 1-10-16,1 2 5 0,-4-2-5 0,-2-1 6 16,-1 0-2-16,-1 1 21 0,1-3 0 0,-1 4-2 15,0 0-1-15,-2 0-21 0,-1 3 10 0,-3 0-3 16,1 0 5-16,-3 0-12 0,4 1 0 0,-1 1-7 0,3 1 5 16,6 2-8-16,-4 0 2 0,5 1-1 0,0 3 1 15,3 7 0-15,-1 3-17 0,2 1 8 0,2 1-14 0,0 4 4 16,0-2 9-16,2 2-40 0,-3 3 18 0,3-3-117 15,-1 4-156 1</inkml:trace>
  <inkml:trace contextRef="#ctx0" brushRef="#br0" timeOffset="43860.37">14790 5273 132 0,'-2'-2'24'0,"0"3"-42"0,-4-3-15 0,4 1 59 0,-3-1-4 0,3 1 3 16,0-1-17-16,-1 0 14 0,1 1-13 0,0 1-5 31,2 0 6-31,0 0-8 0,0 0-7 0,0 0 19 0,-1 0-8 15,0 0 15-15,1-1 5 0,-2 0 3 0,1 0 11 16,0 0-8-16,0 0-3 0,0 0 13 0,0 0-19 16,0-1 18-16,1 0-17 0,-3 0 0 0,1 0 12 15,0 0-10-15,1 0 0 0,0 0-4 0,-1 0-11 16,-22-29 10-16,24 31 9 0,0 0-19 0,0 0 14 16,0-1-17-16,0 0-6 0,0 0 8 0,0 0-17 0,0 0 14 15,0 0-7-15,0 0-3 0,2 0 2 0,-1 0-6 16,-1 0-14-16,1 0 24 0,18-11-11 0,-15 16 14 15,-2 1-1-15,2 2-5 0,-1 2 9 0,1 2-11 16,-1 4 0-16,-2 0 9 0,0 1-11 0,-1 2 11 16,1 2 2-16,-2 0-2 0,2 0 5 0,-2 1-9 15,-1-1-16-15,2-3 23 0,-5 1-10 0,4-3 15 0,0-1 2 16,-2-2-16-16,2-1 12 0,-1 0-16 0,1-3-3 16,1-8 21-16,0 0-13 0,0 0 18 0,0 1 2 15,0-1 4-15,6 4 6 0,-1-11-6 0,1 1-21 16,5-1 14-16,0-1-16 0,-2-1 15 0,6-3-4 0,-4-2-11 15,4-1 10-15,1-1-14 0,-8 1-20 0,5-2-9 16,-6 0-19-16,6 2 10 0,0-1-4 16,4 1-15-16,2 1-12 0,-3 1-10 0,-3 2-57 15,0 1-19 1</inkml:trace>
  <inkml:trace contextRef="#ctx0" brushRef="#br0" timeOffset="44426.65">15031 5025 671 0,'-11'-5'59'0,"2"-1"-6"0,-3 1 5 16,4 1-10-16,-6-1-28 0,4-4 13 0,-3 2-19 16,0-1 17-16,0-1-28 0,1 4-2 0,-3-1 1 15,3 1-2-15,2 1 0 0,3 0 2 0,-1 0-4 16,3 2 1-16,-1-3-1 0,0 3-3 0,2 0 7 15,-7 1-6-15,2 1-7 0,0 0 11 0,0 1-2 0,3-1 6 0,-2 2 4 16,-3 1-3-16,2 2-3 0,-2 0-1 16,1 1-10-16,0 1 16 0,-1 2-7 0,-1 0 11 15,0 0-8-15,0 2-2 0,-1 0 3 0,0 2-4 0,1 3-11 16,3-1 14-16,-4 0-11 0,2 2 11 0,2 3-1 16,-4 1-4-16,2 2 8 0,-2-2-9 0,1 2-12 0,3 3 19 15,-2-3-14-15,2 2 17 0,0 0-9 0,1-1 3 16,1 0 7-16,3 1-4 0,-2 0-8 0,3-3 13 0,-1 1-5 15,3-3 9-15,2 3-9 0,0 0-1 0,1-3-4 16,0 3 2-16,-2-4-1 0,7 4 0 0,2-3 0 16,0-3 2-16,2 4 14 0,-2-6-12 0,6 2 9 15,-3-3-12-15,6-3-3 0,-2 1 11 0,-3-3-5 16,3 0 10-16,-1-2-1 0,1-3-3 0,1 0 8 16,0-3-9-16,-1-1-10 0,1-2 18 0,-2-2-18 15,0-4 19-15,2-1-11 0,0-1 6 0,3-3 6 0,0-3-5 16,-2-2-14-16,0-2 12 0,3-1-7 0,-3-5 10 15,5-3-4-15,1-3-6 0,-4-3 9 0,1 0-6 0,-3-3 6 16,-3 1-9-16,-3-3-4 0,-2 2 3 0,1 0 10 16,-6 0-14-16,-1 3 10 0,-3 1-10 0,-2-1 6 15,-3 6-2-15,-1-1 1 0,-3 3-1 0,-1 5 0 16,-4 2-4-16,2-2-6 0,-5 3 3 0,-7 0-14 16,5 2 18-16,-8 1-21 0,4 1 14 0,5 4-65 15,-5 4-61-15,4 6-54 0,-2 5-9 0,-8 3-210 31</inkml:trace>
  <inkml:trace contextRef="#ctx0" brushRef="#br0" timeOffset="47807.01">15131 5612 207 0,'-3'3'-120'0,"0"-3"75"0,0-1 93 0,1-4 4 0,-2 1-28 0,2 5-7 0,-1-2 2 0,0-1-6 16,1 0-13-16,1-2 9 0,1 4-6 0,0 0 7 15,0 0-2-15,0 0-4 0,0 0 1 0,0 0-4 0,0 0-17 16,0-11 23-16,0 11-15 0,0 0 19 0,0 0-10 16,0 0 12-16,0-1 15 0,0 0-7 0,0 0 4 15,0 0 9-15,1 0-12 0,-1 0 13 0,1 0-7 16,-1 0-13-16,1 0 10 0,0 1-13 0,0 0-12 15,0 0 15-15,1 0-15 0,-1 0 19 0,-1 0 1 16,13 0-1-16,-10 0 5 0,-2 3-7 0,0-2-17 16,0-6 27-16,2 6-16 0,-1-3 20 0,0-2 4 0,1 4-2 15,0-3 13-15,-1 0-13 0,2 3-5 0,0-1 8 32,-1 1-12-32,4 2 11 0,-2-2-16 0,0 4-3 0,0-4 1 15,-1-3-3-15,3 3-16 0,1 1 12 0,-1-1-10 16,-1 0 11-16,2-2-7 0,-1 1-4 0,2 4 9 15,5 2-9-15,-8-4-5 0,5 2 6 0,0-2-10 16,-6 0 11-16,9 4 9 0,-7-7-13 0,-1 2 11 16,6 2-14-16,-2-3 3 0,3 1 8 0,5 0-12 0,-3-2 11 15,5 1-2-15,1 1-1 0,-1-2 6 0,0 1-8 16,-2-2-3-16,2 0 6 0,-2-1-3 0,2 0 5 16,0 2-3-16,0 0 9 0,2 1 1 0,-2-3 0 0,3 1-12 15,0-2 11-15,0 2-8 0,0 3 10 0,3-2-3 16,-5-1-4-16,2-2 6 0,1 0-8 0,4 0 0 15,3 2 1-15,-2 0-8 0,2 2 7 0,-5 0 13 16,-1-2-12-16,2 1 12 0,-2 0-13 0,-4-1-4 16,1 0 7-16,1 3-8 0,0 0 9 0,-1 0-2 15,0 0-4-15,2 0 10 0,3-2-10 0,4 0-4 0,-2 0 6 16,3 1-11-16,-3 0 10 0,-1-2-3 0,2 2 4 16,-5-2 3-16,1 0-1 0,-2 2-15 0,0-1 11 15,0 2-9-15,-4-1 11 0,6 1 3 0,-3-4-6 16,0 0 10-16,-1 3-10 0,-3-2 3 0,6 2-5 0,0-1-9 15,2-1 4-15,-3-1 10 0,3 2-4 0,-3 2 8 16,2-1-10-16,-1 0-6 0,-3 0 11 0,1-2-10 16,-1 3 10-16,-1-3-1 0,1 2-2 0,-3 1 4 15,4-1-4-15,-4 1 4 0,5 0-5 0,0-2 1 16,-2 0-3-16,5 2 11 0,-1-1-10 0,4-2 6 0,0 2-9 16,-1-2-1-16,-1-2 8 0,-2 3-11 0,-2 0 11 15,-2-1 5-15,3 1-7 0,-3-1 12 0,0 0-12 0,-1 1 0 16,1 0 4-16,1-1-1 0,-2 1 4 0,0 0-5 15,3 1 6-15,0-1-5 0,1 0 5 0,0 0-4 16,1 0-5-16,-3 0 0 0,-2-1-2 0,0 2 10 16,0-1-6-16,-1 1 9 0,-1 0-10 0,-2 1-5 15,-2-3 9-15,0 1-11 0,0 2 12 0,-3-1 3 0,2 0-9 16,-2 1 7-16,0 0-10 0,3-1-3 0,-2 1 10 16,0-1-6-16,-1 0 9 0,0 1-1 0,-1-2 3 15,3 2 6-15,1 0-5 0,-7-3-14 0,4 3 19 16,3-2-15-16,-3 1 18 0,5 0-8 0,-1-1-7 0,-2 0 9 15,0 1-10-15,-1-1-3 0,-1-1 8 0,-1 1-3 16,-1-1 7-16,1 1-4 0,-2-1 0 0,-1 0-6 16,0 1 4-16,0-1-8 0,-3 0 8 15,1 0 3-15,2 0 2 0,-1 1 3 0,-3 1-8 0,1-1 0 16,-1 1-3-16,0 0-6 0,2 0 13 0,-6 1-8 0,0 0 11 16,0 0-11-16,1 0-1 0,-1 0 1 0,1 0-2 15,0 0-6-15,0 0 10 0,-1 0-8 0,0 0 10 0,0 0-4 16,0 0 6-16,0 0 3 0,0 0 0 0,0 0-11 15,0 0 7-15,0 0-11 0,0 0 10 0,0 0 2 16,-1 0-4-16,0 0 8 16,0 0-10-16,1 0-5 15,-1 0 12-15,-1 1 1 0,1-1 3 0,0 0-13 16,0 0 2-16,0 0-1 0,0 1 4 0,0 0 6 16,-2 0-9-16,2 0 1 0,0 0-2 0,0 0 4 15,0 0 0-15,1 0-3 0,-1 0 0 0,-1 0-21 0,1 0 2 16,0 0-40-16,0 0 16 0,0 0-96 0,0 0-110 31</inkml:trace>
  <inkml:trace contextRef="#ctx0" brushRef="#br0" timeOffset="50035.74">17580 4943 118 0,'-6'0'23'0,"1"1"-16"0,0 0-36 0,4-1 89 0,2 0-16 0,-1 0-18 16,-6 2 6-16,1-1-14 0,3-3-36 0,-1 2 34 16,3 0-24-16,0 0 30 0,0 0-3 0,5-3-9 15,-3 3 13-15,-2 0-16 0,0 0-11 0,0 0 19 0,0 0-11 16,0-1 17-16,0 0 1 0,1 0 11 0,-1 0 4 15,1 0 1-15,0 0 4 0,0 0 0 0,0 0-4 16,0 0 4-16,1 0 7 0,-1 0-9 0,-1 0 10 16,1 0-13-16,-1 0-8 0,0 0 6 0,1 0-12 15,0 0 10-15,12-14-13 0,-12 12-7 0,2-1 4 16,1 1-7-16,-3-1-10 0,7 0 13 0,-3 2-15 0,3-1 14 16,-1-1-6-16,6 3-6 0,-2-1 8 0,0 2-9 15,2 0-6-15,-4 1 7 0,-1 1-4 0,0 2 4 16,0 0 0-16,-1 2-4 0,0 2 1 0,-4 1-3 0,0 0-7 15,-3 0 19-15,0 1-11 0,-1-1 13 0,-4 2-5 16,0-4-3-16,-1 2 8 0,-2-1-9 0,1-2-10 16,0 3 17-16,-1-6-15 0,0 2 16 0,1 0-1 15,1-3-5-15,-1 1 15 0,4-2-14 0,2 0 0 16,-2 1 9-16,3-2-10 0,0 0 10 0,0 0 0 16,0 0-7-16,0 0 6 0,0-1-8 0,2 0-1 15,15-9-5-15,-9 9-8 0,-3 1 4 0,2 3 5 0,-3 1-1 16,1 1 3-16,0 3-8 0,-3-1-14 0,0 4 25 15,0 0-10-15,-6 1 14 0,2 2-7 0,0 2 2 16,-4-4 8-16,4 3-5 0,-7-4-8 0,2 1 12 0,-1-2-12 16,-6-3 12-16,4 4-5 0,0-5 1 0,-3 2 11 15,4-3-10-15,4-2-4 0,-7-3 17 0,7 0-12 16,-2-2 17-16,-2-1 7 0,8 0-17 0,-3-3 12 16,3 0-16-16,1-1-1 0,0 0-18 0,-5-1-49 15,5-1 13-15,0-1-116 0,-1-2-193 16</inkml:trace>
  <inkml:trace contextRef="#ctx0" brushRef="#br0" timeOffset="50752.35">17745 4776 410 0,'-4'-6'16'0,"1"2"45"0,1 2-28 0,-4 1 31 0,4 1-44 0,-3 0-11 0,0 0 6 16,2 0-10-16,-3 0-7 0,2 0 9 0,2-1-12 16,-3 1 13-16,2 0-3 0,-3-3-5 0,1 1 15 0,0-1-14 15,-3 1-1-15,1-1 0 0,2 3-4 0,5 0 4 16,-1 0 13-16,-10-4-6 0,2 2 10 0,2 1-9 15,-2 1-6-15,0 2 12 0,1-2-19 0,-3 1 16 0,1 2-2 16,0-3-5-16,1 6 10 0,1-2-11 0,2-1 1 16,-5 2-4-16,3-1 0 0,-1 0-1 0,-2 2 7 31,1-1-2-31,-1 0 6 0,-2 0-8 0,2 1-7 16,2 1 15-16,1 0-5 0,0-2 10 0,0-1-4 15,-2 2-4-15,1 1 3 0,1 2-3 0,0 1 0 0,-2-3 5 16,4 4-10-16,-2 0 9 0,0 0 1 0,2 4-2 15,0-4 6-15,-1 2-7 0,2 0-7 0,0 0 3 16,0 2-9-16,1-2 7 0,1 3 8 0,2-2-6 0,-1 0 13 16,0 0-15-16,1 2-7 0,0-2 13 0,1-1-11 15,1 5 14-15,0-4-7 0,1 2-1 0,1 1 4 16,0-4-4-16,1 0-9 0,1 2 13 0,1-5-10 16,1 1 13-16,-2 0-1 0,2-2-5 0,1 1 11 15,1 1-9-15,-1-4 11 0,4 0-16 0,-3-1 0 16,2-2-3-16,2 2 21 0,-2-4-10 0,3 0 10 0,4-1-12 15,-1-1-5-15,-1-2 10 0,1-2-13 0,-2-2 14 16,3 1-2-16,3-1-6 0,3-1 7 0,-2 0-10 0,0-1-8 16,2-1 14-16,-4 0-9 0,1 0 12 0,0 1-12 15,-4-3 4-15,2-1 5 0,-3 0-1 0,-1-3 1 16,-2 4-5-16,1 1-2 0,-5-4 2 0,-1 5 7 16,-1-4-4-16,-4-5 1 0,2 5-4 0,-5-3-14 15,1 0 23-15,0 2-13 0,-2-2 18 0,-1 1-8 16,-3 0 1-16,-1-1 5 0,-1-1-4 0,1 0-7 0,-4-2 11 15,0 1-9-15,-1 0 10 0,-2 1-2 0,0 2-7 16,0 0 4-16,-1 3-6 0,0-1 6 0,-1 3-10 16,-2 0 5-16,2 1-6 0,-3 2 3 15,0 1-5-15,-3 4-1 0,2 4-3 0,2 2-9 0,-6 3-72 0,0 3-85 16,-9-2-5-16,0 6-332 31</inkml:trace>
  <inkml:trace contextRef="#ctx0" brushRef="#br0" timeOffset="58643.11">18172 5433 104 0,'10'-7'21'0,"-4"0"-69"0,-1 0-18 0,-4 1 70 0,3 1 16 16,-3 1 22-16,1 0-11 0,-2 0 15 0,0 1-6 16,0 3-3-16,0 0 12 0,0 0-11 0,0 0-14 15,0 0 15-15,0 0-21 0,0 0 22 0,0 0-14 16,0-1 7-16,0 1 5 0,0-1-4 0,0 0-15 16,0-1 18-16,0 2-12 0,0 0 15 0,0-1-4 15,0 1-7-15,0 0 1 0,0-1-6 0,0 1-21 0,0 0 4 16,0 0-14-16,0 0 10 0,0 0 0 0,0 0 0 15,0 0 10-15,0 1-10 0,0 0-4 0,-1 20 9 16,1-12-12-16,1 3 12 0,0 1-2 0,-1-3-5 0,3 3 11 16,-2-3-12-16,-1 4-14 0,2-3 25 0,0 0-18 15,1 3 21-15,-1-1-9 0,2 4-4 0,-1-5 14 16,0 2-12-16,2 0 4 0,-3-1 5 0,3 2-9 16,-2 0 9-16,3-1-3 0,-1-1-4 0,1 0 4 15,0 0-6-15,-1 0-11 0,1 1 16 0,-1 0-11 16,4 1 13-16,-1 1-8 0,0 2 6 0,1 2 2 0,-4-2-2 15,0 0-16-15,1-1 18 0,1-1-12 0,-1 1 13 16,5 0-8-16,-4 0 1 0,-2 1 1 16,7-1-4-16,-2-1-10 0,-2 1 20 0,0-1-9 15,-1 2 15-15,-3 0 4 0,4 0-10 0,5-3 13 0,-5-1-14 16,0 1-1-16,2 0 10 0,-3 2-10 0,6 0 12 0,-1-1-4 16,-3 0-6-16,3 3 8 0,0 0-8 0,-4 0-4 15,2 1 0-15,-1-1-9 0,0-1 6 0,4 0 1 16,-4 0 2-16,1-1 4 0,2 2-3 0,-1-2-8 15,1 2 7-15,0-1-3 0,-1 3 5 0,-1-1-9 16,2 0 3-16,-2 2-4 0,-2-2 4 0,0 2 2 0,1-3-2 16,-1 2-2-16,1-1 0 0,-1 1 3 0,-2 1 0 15,2-2 4-15,-4-1-6 0,6 1-15 0,1 1 20 16,-3-1-8-16,2-1 11 0,-3 0-7 0,2-2-3 0,-2 1 0 16,4 0-2-16,-2-2-6 0,3 1 15 0,1 1-5 15,-3-2 10-15,6 4-3 0,3-3-7 0,0 0 6 16,-1-1-7-16,2 1-3 15,-8 1 7-15,3-2-2 0,0 0 6 0,-3 1 2 16,1 0-6-16,-1 1-3 0,1 2-2 0,2-1-14 0,-4-2 24 0,3 0-11 0,-4-1 16 16,2-1-7-16,-1-1-3 0,2 1 6 15,0 2-7-15,-2-1-4 0,2-2 6 16,0 3-6-16,-2-4 5 0,6 5-4 0,-2 0 3 16,-1-1 0-16,-1-1-1 0,-1 0-13 0,0-1 12 0,3 1 4 15,1 0 3-15,-3-2-5 0,8 1-3 16,-7 0-3-16,2-1 3 0,0 1 4 0,0 0-6 15,2 0 0-15,-2 1-2 0,-2 0 8 0,-1 0-1 0,0-1 0 16,0 0-3-16,1-1-19 0,-1 1 31 0,1-1-13 16,-3-2 18-16,2 3-19 0,-2 1 4 0,-1-3 4 15,-1 2-1-15,2-1 3 0,-2-2-8 0,3 4 0 16,-1 0-1-16,-3 0 9 0,3 0-7 0,0-1 9 16,1-1-8-16,1 1 7 0,-2-2-10 0,1 0 0 0,-1-2-3 0,0 1 11 0,0 0-8 15,3-2 3-15,1 2-4 0,1 1-5 0,-2-2 11 16,-2 1-3-16,2-1 7 0,-3 0-5 0,1 0-5 0,0-1 5 15,0-1-5-15,0 1-5 0,-2-1 11 0,0 1-6 16,0-1 9-16,1 1 1 0,-2-1-13 0,0 1 3 16,1 1-6-16,-1-1 0 0,-1 0 12 0,0 0-7 15,-1 1 8-15,2 0-6 16,-1 1 1-16,-1-1 2 0,1 1-3 0,0-4-14 0,0 2 20 0,2 1-5 0,-1 0 11 16,1 1-12-16,-4-2 3 0,0 1-4 0,3-3 4 15,-2 1-10-15,2 1 12 0,-1-3-10 0,-1 2 11 0,2-2-5 16,-1 1-1-1,0 1 12-15,2-2-11 0,-3 1-5 0,2-1 5 0,-1-1-7 16,3 1 7-16,-1-1 1 0,1 1 6 0,-1 0-3 16,0 0 2-16,2 1-4 0,-3 2-5 0,0-2 4 0,-2 1-4 0,3 0 2 15,-2 0 0-15,0 2 0 0,0-2 0 16,-3 0 0-16,2 1 2 0,-2-2-3 0,0 0 5 0,2 1 6 16,-2-2-11-16,2-1 4 0,-2-1-7 0,0-1-5 15,1 2 12 1,-1 1-7-16,1-2 9 0,2 1 0 0,-2-3-1 15,2 1 0-15,0 0-3 0,-3-3-11 0,3 3 17 16,-2-2-4-16,1 1 9 0,0 2-11 0,0-3 0 16,-1 4-1-16,0 0 2 0,1 0 4 0,0-1-10 0,-1 0 5 15,-1-2-5-15,1 1 6 0,-1 2-2 0,1-1 4 16,0-3-3-16,1 3-2 0,-2 0 4 0,-1-1-5 16,1 4 6-16,-2-5-7 0,1 2 6 0,0 2-2 15,-1-1 4-15,2 0-9 0,-1-3 9 0,1-1-5 16,-2 0 7-16,2 0-6 0,-4-2 2 0,5 1 5 0,-6-1-4 15,0 0-4-15,0 0 2 0,1-2-1 0,3 3 3 16,-4-1-2-16,0 0-2 0,0 0-1 0,10 7-1 0,-7-6-4 16,-3-1 10-16,0 0-4 0,0 1 7 0,0 0-5 15,0 0-2-15,0 0 5 0,0 0-5 0,0 0-5 16,5 13 12-16,-2-14-11 0,-2 1 12 0,-1-1-12 16,0 0 6-16,0 0 4 0,0 0 0 0,0 0 2 15,0 0-6-15,0 0-1 0,0 0 0 0,0 0 6 16,0 0-5-16,0 0 2 0,0 0-2 0,0 0 13 0,0 0-16 15,0 0 4-15,0 0-9 0,-1 0 8 0,1 0-1 16,-1 0 5-16,-1 0-5 0,1 0-1 0,0 0 3 16,0 0-3-16,0 0 2 0,0 1-1 0,1 0-1 15,-1 0 4-15,-1-1-3 0,1 0 7 16,0 1-8-16,0 0 1 0,0 0-2 0,0-1-4 0,0 1 6 0,1-1-1 16,-2 1 2-16,1 0 3 0,0-1-3 15,0 0 2-15,0 0-2 0,0 0-1 0,0 0 0 0,1 0-5 16,-1 0 4-16,-2 0-7 0,2 0 12 0,0 0-1 15,0 0 4-15,0 0-10 0,0 0 5 0,1 0-4 0,-1 0 5 16,-13 3 1-16,10-6-7 0,-1 3 1 0,4-2-4 16,2 3 10-16,-1-1-7 0,0 0 7 0,0 0-7 15,1 0 1-15,-2-1-22 0,1 1-13 0,0 0-3 0,0 0-40 16,0 0-44-16,0 0-43 0,4 0-4 0,1-4-152 31</inkml:trace>
  <inkml:trace contextRef="#ctx0" brushRef="#br0" timeOffset="60300.61">20306 8479 204 0,'-2'0'6'0,"0"1"-37"0,-1-1 58 0,1 1-10 0,0 1-10 15,1 0 3-15,1-2-9 0,0 0 0 0,0 0 8 0,0 0-9 16,0 0-11-16,0 0 19 0,0 1-19 0,0 0 20 15,1 0-4-15,0-1-4 0,0 1 16 0,0-1-16 0,0 0-7 16,1 0 7-16,-1 0-11 0,-1 0 11 0,1 0 0 16,0 0 4-16,0 0 6 0,0 1-5 0,0 0-11 15,1 0 19-15,-1 0-11 0,-1 0 14 0,1 0-12 16,0 0 3-16,0 0 2 0,0 0-2 0,0 0-14 16,1 0 6-16,-1 0-8 0,-1 0 8 0,1 0 1 15,1 0-26-15,0 0-14 0,1 0-9 0,27 9-62 16,-30-10 69-1</inkml:trace>
  <inkml:trace contextRef="#ctx0" brushRef="#br0" timeOffset="61395.78">20591 8829 249 0,'-5'-1'41'16,"2"-1"-9"-16,-3 0 2 0,2 1-3 0,-2 0-28 15,4 1 8-15,-4 0-15 0,2 0 14 0,1 0-8 16,-1-2-3-16,4 2 4 0,-7-3-4 0,2 1 4 15,1-1-1-15,-3-3-2 0,6 3 0 0,1-2-1 16,0 0 5 0,0-1 3-16,-3 0-3 0,2 0-14 0,-3 0 21 0,1 1-17 0,3 0 19 0,0 0-2 0,0 0-6 15,0-1 19-15,0-1-19 0,-1 0-8 0,0-1 13 16,1 1-19-16,0 2 19 0,1 3-15 0,3 2 13 0,-4-4 3 31,0 2 2-31,0 2-14 0,0 0 12 0,0 0-11 16,0 0 12-16,0 0-8 0,0 0-5 0,0 0 8 15,0 0-7-15,0 0-12 0,0 0 31 0,0 1-21 16,0 0 27-16,0 0-1 0,0 0-7 0,1 15 14 16,-1-10-15-16,0-2-7 0,0 0 23 0,0 0-18 15,1 2 21-15,-1-1-12 0,1-1-7 0,-2 2 9 0,0-2-11 16,2 2-14-16,2 2 6 0,2-2-12 0,0 1 12 16,0-1 5-16,2-1-12 0,-2 1 11 0,0 0-15 15,-1-2-5-15,-2-1 17 0,5 0-10 0,0-2 14 0,1 1-2 16,-4-1-2-16,3-1 5 0,-1-1-6 0,-5 0-13 15,5-2 21-15,-2 0-14 0,-4-2 18 0,7-1-11 16,-1 0 6-16,-6-1 4 0,4 1-3 0,-2-2-12 16,-3 0 6-16,4 0-9 0,-3 0 7 0,0 0 5 15,0 0-2-15,-6-1 11 0,1 1-12 0,1 0-14 16,-3 1 12-16,5 1-13 0,-7-2 17 0,2 2 5 0,1 0-15 16,1 2 14-16,2 2-16 0,-3 1 1 0,2 1 17 15,-3 0-17-15,5 2 16 0,1 0-11 0,-5 0 0 16,4 1 11-16,-1 1-11 0,1-1-6 0,1 3 6 0,0-3-10 15,-3 0 10-15,4 3-9 0,-3 0 7 0,1 0 4 16,2 1-1-16,0-1-6 0,-1 0 3 0,1 1-10 16,-3 1 9-16,0 0 3 0,5 0-6 0,-2 0 14 15,2-1-14-15,5 0 2 0,-6 0 3 0,2 0-13 16,-3 0 10-16,0-1 0 0,1-2 5 0,2 0 7 16,1 0-4-16,-1 0-17 0,2-2 22 0,0-1-18 0,1-1 20 15,-6 0-6-15,0 0-2 0,1 0 13 0,13-10-12 16,-9 6-3-16,3 0 5 0,-4-1-7 0,-1-3 8 15,5 1 2-15,-7-3-11 0,4 0 7 0,0 1-8 16,-3 0-1-16,3 1 6 0,-3 2-7 0,3-3 6 0,-5 0 4 16,1 3-5-16,-1-1 12 0,-4 4-12 0,3-2-3 15,-8-2 3-15,5 2-10 0,-3 0 8 0,-2 1 2 16,5 4-3-16,-3 0 5 0,1 0-6 0,2 0 0 16,-1 2-2-16,-4-2-1 0,2 2 0 0,3 2 3 15,-2 1-1-15,3 2-1 0,-4 2-1 0,0-3 4 16,0-1 3-16,1 1-4 0,3-1 1 0,-1 0 2 15,0 3-7-15,2-2 7 0,-2 2-9 0,3-1-6 0,1-2 14 16,2 1-7-16,-2-1 9 0,0 0-4 0,3 0-1 16,-3-1 1-16,3 2-4 15,-2-3 0-15,1 1 4 0,2 0-5 0,3-1 4 0,1 0 1 16,-1-1 2-16,-2 0 7 0,-1-2-7 0,1-1-13 0,3-1 20 0,4-3-12 16,-3 0 15-16,-1-2-6 0,1-2-2 0,-2 1 4 15,6-1-7-15,-2 0-15 0,-2-1 22 0,-1-1-12 16,-5-2 17-16,1 3-2 0,-3 0-11 0,3-2 11 15,0 4-12-15,-3-2-3 0,-1 1 9 16,0 1-13-16,-1 0 12 0,-1 5 1 0,-1-3-2 0,-4 3 10 0,0 2-12 16,1 0-22-16,-1 6 28 0,0 0-19 0,2 1 23 15,2 2-15-15,-2-3 1 0,0 3 4 0,2 0-2 16,0 1 1-16,-2-2-2 0,4 1 0 0,1 0-2 16,0 0 4-16,4 2-49 0,0-4-59 0,0-2-1 0,4-1-194 31</inkml:trace>
  <inkml:trace contextRef="#ctx0" brushRef="#br0" timeOffset="67329.28">20505 8751 222 0,'0'-3'-84'0,"0"3"55"0,0 0 53 0,0 0 12 15,0 0-32-15,0 0-1 0,0 0 7 0,0 0-10 32,0 0-12-32,0 0 15 0,0 0-7 0,0 0 10 15,2 0 5-15,-2 0 12 0,0 0 10 0,1-1-5 0,0 0-8 16,0 0 19-16,0 0-15 0,0 0 17 0,0 0-8 15,1 0-6-15,-2 0 2 0,1 0-7 0,0 0-20 16,0 0 21-16,-1 0-12 0,0 0 14 0,1 0-10 16,0 0-14-16,0 0 8 0,1 0-10 0,-2 0-5 15,0 0 11-15,1 0-17 0,-1 0 15 0,1 0 4 16,0 0 6-16,0 0 16 0,0 1-13 0,0 0-14 0,1 0 24 16,-1 0-20-16,-1 0 23 0,1 0-11 0,0 0 4 15,0 0 2-15,0 0-2 0,0 0-16 0,1 0 3 16,-1 0-3-16,-1 0 5 0,1 0-6 0,0 0-3 15,0 0 5-15,0 0-4 0,0 0-2 0,2 0 5 0,-3 0-11 16,33 7 11-16,-30-5 15 0,0-2-12 0,1 0 16 16,-2-1-17-16,2 1 1 0,0 1 16 0,1-1-13 15,2 0 15-15,1 1-11 0,-6-1-7 0,8 1 4 16,-7 0-7-16,2-1-10 0,3 1 12 0,-2-1-11 16,3 0 12-16,-1 0 0 0,3 2-6 0,-5-2 6 0,3 1-9 15,-1 1-8-15,0-2 10 0,1-1-7 0,-1 1 8 16,0-2 5-16,1 2-8 0,1 0 5 0,-3 0-6 0,3 0 1 15,-3 0-1-15,1 1 4 0,-2-1-5 0,1 0 0 16,-2-1 6-16,1 1-2 0,1 0 2 0,0-2-12 16,-2 3 12-16,0 0-14 0,1-1 13 0,-1 2 4 15,0-2-4-15,-1 0 13 0,0 0-14 0,0 1-5 16,1-1 8-16,-1 2-12 0,-1-2 11 0,1 0 10 16,0 0-13-16,0-2 12 0,0 1-15 0,1 0-10 15,0-1 14-15,1 0-4 0,1 1 8 0,-4-2 0 16,2 2-6-16,-1 1 8 0,1-2-8 0,-1 1-6 0,1-1 13 15,-3-1-15-15,2 2 15 0,1 1-17 16,1 1-33-16,-2 1-29 0,-4-2-7 0,0 0-124 31</inkml:trace>
  <inkml:trace contextRef="#ctx0" brushRef="#br0" timeOffset="68888.39">20566 8764 1 0,'-1'0'0'0,"1"0"0"0,0 0 15 0,0 0-7 0,0 0 27 0,0 0 21 0,-1 0-18 0,-2 0 19 16,2 0-20-16,0 0-13 0,0 0 3 0,0-1-8 0,0 1-10 16,1 0 10-16,-1 0-11 0,-1 0 11 0,1 0-1 15,0 0-18-15,0 0 13 0,0 0-17 0,0 0-3 16,1 0 16-16,-1-1-11 0,-1 1 15 0,1 0 8 16,0 0-4-16,0 0 15 0,0 0-15 0,0 0-8 31,1 0 17-31,-1-1-19 0,-1 1 21 0,1 0-3 15,0 0-14-15,0 0 12 0,1 0-15 0,-5-6 3 16,9 6 8-16,-4 0-6 0,0 0 7 0,0 0-3 16,0 0-6-16,0 0 6 0,1 0-7 0,0 0-15 0,0 0 20 15,0 0-19-15,18 8 21 0,-16-8-2 0,4 3-8 16,-6-3 15-16,7 3-16 0,-4-2-6 0,4 2 11 16,-3-1-14-16,-2-2 13 0,3 1 4 0,1-1-8 0,0 1 13 15,5 1-14-15,-1-2 1 0,-2 0 8 0,7 0-7 16,-4-1 9-16,4-1 6 0,0 1-14 0,0-1 8 15,-1 2-11-15,2-2-5 0,-1 1 7 0,-1-1-14 16,-2-1 12-16,1 2 1 0,1-1-4 0,0 2 10 16,-1 0-13-16,0 0-17 0,0 1 28 0,0-3-13 0,-1 0 17 15,3 2-14-15,0 0 3 0,-4 0 1 0,4 0-1 16,-5 0-14-16,3-1 14 0,2-1-8 0,-4 0 11 0,5 0-5 16,-1 0-1-16,-2 0 2 0,5 1-3 0,-2 0-15 15,1-1 22-15,1 0-11 0,-3 0 14 0,0-1 3 16,0 1-14-16,-1 0 11 0,-2 2-14 0,1 0-2 15,-1-1 11-15,-1 0-9 0,0-2 10 0,0 1-1 16,1 2-3-16,-2-1 8 0,2 1-8 0,-2 2-3 16,0-2 2-16,0 0-4 0,-3 0 4 0,3-2-3 15,-1 2 7-15,-1 0 0 0,2 0 3 0,-2 0-5 0,1-2 0 16,1-1 2-16,1 2 1 0,-2 0 7 0,3 0-5 16,-4 0-2-16,5 1 1 0,-2-2 1 0,1-1-7 15,8 3 0-15,-7-1-3 0,3 0 3 0,2 2 4 0,-3-1 4 16,1 0-2-16,0 0-8 0,-3 0 6 0,1 0-11 15,-2 0 10-15,1-2-1 0,1 0 0 0,-2 0 6 16,0 1-7-16,1 0-4 0,-3-3 7 0,3 3-4 16,-1-2 3-16,0 2-7 0,2 1 8 0,-6-2 2 15,2 0 2-15,5 0-13 0,-1 2 8 0,1-1-3 16,0-1 6-16,-1 2 0 0,-4-2-2 0,1 0 2 0,4 2-4 16,-1-2-18-16,2 2 24 0,3 0-14 0,-8-3 18 15,1 0-10-15,0 2-3 0,1 1 3 0,-1 0-5 0,-2-2-8 16,1 0 15-16,0 1-13 0,0 0 15 0,0 1 1 15,-3-2-5-15,1 0 16 0,2 0-15 16,-2 2-3-16,3 3 8 0,-2-3-10 0,-2 1 10 0,1-1 0 16,0-3-9-16,2 4 10 0,-2-4-11 0,1 3-2 15,2 0 13-15,3-2-18 0,0 3 17 0,-3-4-4 16,0-1-2-16,-3 4 7 0,-2-3-9 0,3 3-4 0,8 1 5 16,-3-2-3-16,1-2 4 0,0-1 9 0,-1 2-13 15,0 0 10-15,3 1-11 0,1 0 6 0,-2-1-6 16,-3-1 0-16,0 3-2 0,-2-2 7 0,2 2-1 15,-4 0 5-15,3 1-6 0,-1 0-23 0,0-1 34 0,-3-2-19 16,2 2 24-16,-2 0-16 0,1 1 0 0,-2 2 3 16,3-3-3-16,-4 0 0 0,2 0 4 0,5 2-6 15,-4-1 5-15,3 0-3 0,0-1 1 0,-3-2 7 16,-1 2-6-16,0-4 1 0,-3 1-3 0,0 3 1 0,2-5-1 16,2 5-6-16,1 0 7 0,-4-2-3 0,1 2 5 15,-1-1-11-15,-3-1 13 0,3 0-12 0,-4-1 12 16,5 3-3-16,-2 1-2 15,2 0 5-15,2 3-7 0,-5-6-16 0,2 2 29 0,-2-2-16 0,-1-2 19 0,2 4-6 16,-1-2-10-16,1 3 10 0,-2-2-12 0,1 1 1 16,0 0 4-16,-1-3-5 0,1 1 6 0,-1 1 3 15,-1 1-5-15,0-3 8 0,0 3-8 0,1-3-13 16,-1 0 18-16,0 2-9 0,0-2 13 0,0 2-1 16,-1-2-11-16,3 3 6 0,-1-1-8 0,0 1-4 15,1-1 16-15,-3-1-14 0,2 3 16 0,-3-1-2 0,1 0-4 31,1 0 9-31,-1-3-12 0,0 1-8 0,-2 2 19 16,2 0-12-16,-1 1 13 0,-2-1-13 0,0 0 6 16,0 0 1-16,0 0 3 0,0 0 0 0,0 0-5 0,0 0 0 15,0 0-2-15,0 0 8 0,0 0 1 0,0 0 1 16,1 0-2-16,-1 0-7 0,0 0 8 0,0 0-8 16,2 0 9-16,-2 0-1 0,0 0-11 0,0-1 6 15,0 0-8-15,0 0 2 0,0 0 0 0,0 0-5 16,0 0 3-16,0 0 0 0,0 1-1 0,0-1 4 0,0 0-3 15,0 1-3-15,0 0 8 0,0 0-5 0,0 0 6 16,0 0 4-16,0 0-10 0,0 0 8 0,0 0-11 0,0 0-3 16,0 0 11-16,0 0-8 0,0 0 10 0,0 0 1 15,0 0-6-15,0 0 12 0,0 0-10 0,0 0 15 16,0 0-27-16,0 0-17 0,1 0-5 0,0 0-54 16,0 0-93-16,0 0-86 31</inkml:trace>
  <inkml:trace contextRef="#ctx0" brushRef="#br0" timeOffset="70272.5">23182 8581 162 0,'-4'2'26'0,"1"-4"16"0,-1 1 8 0,6 1-16 0,-4 0-31 0,-1 2 14 0,3 1-23 15,-5-2 21-15,5-1-13 0,0 0 0 0,0 0 6 16,0 0-7-16,0 0-7 0,-1 0 11 0,-1 0-2 16,1 0 11-16,0 0 22 0,0 0 11 0,0 0 9 15,0 0-6-15,1-1-26 0,-1 1 14 0,-1-1-25 0,1 0 23 16,0 0-18-16,0 0-13 0,1 1 6 0,0 0-11 15,-1-1-13-15,0 0 19 0,0 0-10 0,1 0 13 0,-2 0-6 16,1 0-3-16,0 0 4 0,0 0-5 0,0 0-14 16,0 0 30-16,0 0-12 0,-29-11 21 0,24 8-6 15,2 2 4-15,2 1 4 0,-3 0-5 0,3 2-12 16,-1 0 9-16,0-1-10 0,0 2 11 0,0-2-5 16,1 2-9-16,-1 0 11 0,0 0-12 0,0 1-4 15,1-1 9-15,-1 3-12 0,0-3 14 0,1 2 1 16,1 0-4-16,-1-3 8 0,1 7-10 0,0-4-6 15,1 2 16-15,-1-1-14 0,0-1 15 0,1 3-5 0,0 1-6 16,0 1 15-16,1-3-15 0,1 1-3 0,-1-2 12 16,2-1-14-1,-1 3 16-15,0-4 2 0,2 1-13 0,0 1 9 0,0-3-12 0,1 4-5 0,0-2 15 0,-1-1-11 16,0-2 14-16,0 1-2 0,2-1-5 0,-1-1 9 16,2 3-9-16,-2-3 1 0,-1-1-2 0,4 0-8 15,-3-2 6-15,1-2 7 0,0 3-10 0,-1-3 13 31,-1 1-16-31,-1-2 0 0,1 0 8 0,0 0-8 0,3-1 10 16,-1 3-5-16,2-2-1 0,-6 0 7 0,1-2-7 16,-3-1-3-16,-1 3 4 0,-2 1-9 0,3 1 8 15,0 0 3-15,-1 2-3 0,1-4 7 0,-4 1-9 0,2-1-3 16,-1 0 9-16,-4 0-14 0,-1 2 14 0,0 1-4 16,-1 1-2-16,1-2 9 0,0 1-11 0,-1 1-18 15,2 2 26-15,1 0-12 0,-1 1 16 0,2 1-17 16,-2 0 7-16,0-2-2 0,2 0 3 0,0-1-16 15,-1 1 15-15,3 2-8 0,-2 0 10 0,2 2-3 16,0-3 1-16,-1 2 6 0,3-2-5 0,-3 2-7 0,2 2 2 16,1 0-10-16,-2 1 10 0,1 0 0 0,1 1 2 15,0-3 5-15,1 1-5 0,0 2-11 0,2-1 13 16,0 3-7-16,1-1 10 0,-1 0-3 0,1 0-2 16,0 1 1-16,-1-1-2 0,1-1-5 0,0-2 10 0,-1 2-5 15,1-1 7-15,1 1-1 0,0 0-2 0,0-3 4 16,0 3-6-16,0-4-6 0,-1-1 11 0,1 1 3 15,-1 0 2-15,0 2-6 0,3-2 2 0,-2-1-3 16,-1-1 3-16,2-2-18 0,-3 0 23 0,-2 1-13 16,0 0 18-16,0 0-8 0,1 0 0 0,0-1 2 0,13-14-3 15,-12 12-9-15,1-3 9 0,-1 1-7 0,-1 1 9 16,3-2-5-16,-5-2-4 0,2 0 8 0,-1 3-7 0,-1-3 3 16,1 3-2-16,-2-3 0 0,1-2 1 0,-3 3-2 15,2-4 1-15,0 4-5 0,-1-1 2 0,1-3-10 16,0 8 12-16,0-3-9 0,-2 2 11 0,0 2-1 15,0-2-3-15,1 1 4 0,1 0-5 0,-3 2-5 16,2 1 8-16,-2 1-5 0,2 3 5 0,-3-4 3 16,4 0-6-16,-3 0 5 0,2-2-7 0,0 2-2 0,1 2 5 15,0 1 4-15,0 1 0 0,0-1-3 0,1 0-2 16,-1-1-6-16,1 1 4 0,1 0-3 0,-1 0 6 16,1 2-4-16,1 0 4 0,0 1-9 0,1-1 9 15,1-1 1-15,0 3 1 0,0-1-11 0,2-1 11 0,-1 4-7 16,1-4 10-16,0 0 1 0,0 1 0 0,1-2 3 15,0-1-4-15,2 0-2 0,-1-1 8 0,-2-2-8 16,3-2 9-16,-2-2 0 0,-1-1-7 0,0 3 11 16,1-1-12-16,-2-2-4 0,4 3 8 0,-2-5-7 15,0-1 11-15,1 2-5 0,-5-7-5 0,0 3 2 0,-1-1-2 16,3-3 15-16,-3 5-17 0,0-3 3 0,0 2-8 16,-4 0 11-16,-2 2-5 0,2 0 4 0,-1 3-5 15,-1 2 0-15,-2-2-3 0,-1 2-6 0,0 2 3 16,0 0 2-16,-1 1-1 0,1 3 5 0,-5-1-6 0,6 4 9 15,1-1-10-15,-1 1 7 0,-1 1-10 0,2 2 8 16,-1-2 2-16,2 1 1 0,-1 1 0 0,1-1-2 16,1 1 6-16,0 0-5 15,0-1 5-15,1 1-5 0,1-3-8 0,-1-1 0 0,3 2-7 0,0-4-30 16,0 0-49-16,1 4-57 0,1-6 6 0,3 0-160 31</inkml:trace>
  <inkml:trace contextRef="#ctx0" brushRef="#br0" timeOffset="78685.55">5055 12330 223 0,'-1'0'5'0,"-1"0"-24"0,-2 1 22 16,0 1 8-16,1 2-14 0,0 0 10 0,1-1-1 15,1 1-3-15,-3 0 14 0,1 0-17 0,3-4-26 0,0 0 16 16,0 0-24-16,0 0 27 0,0 0 12 0,0 0-18 16,0 0 20-16,-1 0-22 0,-1-1 3 0,1 0 21 15,0 0-15-15,0 0 19 0,0 0 7 0,0 0-9 0,0-1 11 16,1 0-15-16,0 0-7 0,-6-31 0 0,6 33-4 16,0 0 5-16,10-10 19 0,-4 7-29 0,1 1 16 15,-2 1-21-15,0-1 1 0,1 2 16 0,1 0-11 16,-3 1 12-16,1 2-5 0,0 0-5 0,1 1 13 31,-3-1-10-31,1 1-11 0,0 2 34 0,-1 0-27 16,0 3 32-16,-1-2-24 0,2 1 13 0,-3-1 2 15,1 1 0-15,-2 0-21 0,0 0 16 0,-3-1-8 0,0-1 13 16,1 0-5-16,-1-1-3 0,-3 0 10 0,0-2-10 16,1 0-13-16,0-1 25 0,1-1-19 0,-1-1 25 0,1 0 0 15,-2 0-7-15,2-3 11 0,-1-1-12 0,1-2-9 16,-5-9 9-16,9 14 26 0,-6-15-57 15,4 7 17-15,1 0 8 0,1 0-12 0,0 2-19 16,1 0 27-16,4 3-21 0,-4 0 25 0,2 1-3 16,1 1-16-16,-2 1 10 0,3 1-15 0,-1 3-7 15,1 2 17-15,-3-1-11 0,4 5 13 0,-4-2 8 16,3 1-2-16,-3 0 10 0,0 0-11 0,-1 0-13 0,0-1 13 16,-1-1-11-16,-1 1 14 0,1-3-6 0,0 0 7 15,0-4 5-15,0 0-2 0,0 0-6 0,0 0 17 16,0 0-12-16,-1 0 16 0,0 0-10 0,0 0-19 0,-8-9-43 15,8 1 0-15,-2 0-178 32</inkml:trace>
  <inkml:trace contextRef="#ctx0" brushRef="#br0" timeOffset="93599.87">20664 8791 197 0,'1'-5'8'0,"2"0"-41"0,1 0 86 0,-2 1-40 0,3 4 8 16,-2-2-21-16,3 2-10 0,2-2 12 0,-4 1-18 16,2 0 16-16,-2-1-14 0,0 1-4 0,2-1 10 15,-1-1-12-15,-1 0 0 0,1 0 28 0,-2-2-13 16,-1 2 19-16,3 0 9 0,-3 1 6 0,2 0 20 16,0 0-14-16,-4 2-2 0,0 0 8 0,0 0-15 0,1 0 14 15,0 0-15-15,0 0-8 0,0 0 9 0,0 0-11 16,0 0-10-16,1 0 10 0,-1 0-13 0,1 0 15 0,29-1-4 15,-25 1 6-15,-1 0 0 0,1 0 0 16,1 0-13-16,1 0 10 0,0 0-6 0,-1-1 9 0,2 0-6 16,-1 1-3-16,0 0 2 0,1 0-3 0,0-2 1 31,2 0 1-31,2 1-9 0,-4-1 7 0,2 2 6 16,2 0-18-16,-4 0 12 0,2 2-16 0,2-2-5 15,-3 2 17-15,4 0-11 0,-3-1 14 0,3 0-1 16,4 1-4-16,-3-1 10 0,5 0-10 0,-2-1-3 0,3-1 11 15,4-2-9-15,-2 0 12 0,-1 0-2 0,-2-3-6 16,3 2 4-16,-4-2-7 0,3 3-4 0,-2 1 7 16,1-2-13-16,-1 1 12 0,-2-1-2 0,0 1-3 0,0 0 13 15,2 2-13-15,4-1-1 0,-1-1 2 0,1 2-10 16,1-1 9-16,1 0-6 0,2 0 8 0,4 0 5 16,-2-2-3-16,-4-1-15 0,-1 1 14 0,-3-1-6 15,3 1 10-15,-4 2-3 0,0-1-2 0,2 0 2 16,-3 2-3-16,2-2-6 0,-2 3 5 0,0-1-9 0,-3-1 9 15,2 2 1-15,5 0-1 0,0 0 7 0,5 0-7 16,-4-3-5-16,-3-2 9 0,2 3-4 0,-2 1 7 16,3 1 3-16,-5-3 0 0,1 2 5 0,-5-2-4 0,1 0 6 15,1 3 4-15,-3-4-2 0,1 2 3 0,-3 1-1 16,1-2-9-16,2 4 8 0,-1-2-10 0,1 0-3 16,0 1 4-16,1-1-6 0,-2-2 8 0,3 2-5 15,2-4-5-15,4 5-2 0,3 0-1 0,0-1-11 16,1 2 17-16,-6-4-6 0,2 1 11 0,-2-1-14 15,1 0 6-15,-2 1-1 0,0 0 3 0,-1-1-6 16,-1 1 1-16,-2 0-3 0,0-1 3 0,-1 2 2 0,2-3 0 16,-1 2 9-16,3 1-8 0,-1-1 0 0,-1 0 19 15,6 1-14-15,-2-1 16 0,2 0-19 0,0 1 6 16,-6 0-2-16,5-1 1 0,-2 1-19 0,0 0 14 0,-2-1-8 16,-1 1 10-16,-2-1-1 0,0 2-6 0,-3-2 4 15,-1 2-6-15,0 0-15 0,-1 0 26 0,-2 0-9 16,0 0 13-16,-2 0-16 0,0 0 5 0,1 1 1 15,0 0 2-15,-4-2-5 0,1 0 6 0,3-1-9 0,-4 0 7 16,7 2 2-16,-3 0-4 0,-5 0 10 0,9-1-12 16,-7 0-10-16,2 1 20 0,3-2-12 0,-9 1 15 0,4 0-14 15,-5 1 6-15,0 0 2 0,0 0 0 0,0 0-10 16,0 0 20-16,0 0-8 0,0 0 16 0,0 0-1 16,0 0-12-16,0 0 3 0,0 0-9 0,0 0-14 15,-10-6 16-15,4 5-12 0,-3 0 13 0,4 0-4 16,0 0-5-16,5 1 8 0,0 0-9 0,0 0-7 15,-11 1 15-15,6-1-15 0,-2-2 15 0,2 2-5 16,3 0-11-16,0 0-3 0,1 1-12 0,1-1-57 0,0 0-18 16,0 0-45-16,-2 0 12 0,1 0-108 31</inkml:trace>
  <inkml:trace contextRef="#ctx0" brushRef="#br0" timeOffset="94555.93">21884 8512 300 0,'4'1'113'0,"1"1"-42"0,-9-2-63 0,3 0 3 0,1 0-19 15,0 0 8-15,0 0 0 0,0 0 0 16,0 1-22-16,0 0 16 0,1 11-15 0,1-12 18 0,-2 1 8 16,-1-1 3-16,1 0 24 0,0 0-16 0,0 0 17 15,0 0 10-15,0 0-11 0,0 0 12 0,0 0-8 16,0 0-26-16,0 0 5 0,0 0-12 0,0 0-8 16,0 0 15-16,4 7-13 0,-1-5 14 0,0 1 3 0,2 0-11 15,-5-1 8-15,2 2-11 0,3 0-15 0,-1 1 27 16,-3 0-13-16,3 1 16 0,0 2-18 0,0-6 11 15,6 3-1-15,-4-2 3 0,3-1-14 0,2 4 11 16,-3-4-5-16,9 2 8 0,-7-1 3 0,5 0-6 0,2 1 9 16,-5-4-10-16,4 0-6 0,-6 0 6 0,0 0-10 15,3 2 9-15,-4-5 9 0,-1 0-15 0,1 2 9 16,-4 1-13-16,1 0-5 0,-1 3 16 0,-2-3-13 16,2 0 15-16,-4 2-8 0,0 0-2 0,-1 2 3 15,-1 1-4-15,0-1 4 0,-4 0-1 0,1 2-3 0,-3 0 0 16,-1 1 12-16,0 0-7 0,-3 0 12 0,1 3-13 15,-3-4-1-15,1 3 14 0,0-2-6 0,-4 0 10 0,1 3 1 16,-1 0 4-16,-2 0-4 0,2 0 1 0,1 1-12 16,-2-1 2-16,3-1-5 0,1 2 4 0,-3-3 5 15,1 1-12-15,2 2 8 0,1-2-10 0,3 1-14 16,1 0 22-16,-1-1-8 0,-2 0 13 0,0-1-8 16,1 0-1-16,1-1 6 0,2-1-6 0,2-1-15 15,3-1-35-15,0-2-46 0,2-2 10 0,0 0-95 47</inkml:trace>
  <inkml:trace contextRef="#ctx0" brushRef="#br0" timeOffset="102063.11">23164 8603 110 0,'3'-1'21'0,"-3"1"-45"0,0 0-14 0,0 0 68 0,0 0-22 0,0-1 9 0,0 0-32 16,0 0 28-16,0 0-13 0,0 0 3 0,0-1 11 15,0 0-9-15,0 0-3 0,5-24 47 0,-2 22-10 16,1 3 23-16,-4-3-9 0,0-1-19 0,1 2-1 16,0-2-6-16,2 3-14 0,0-1-8 0,-1 1-7 15,0 2 2-15,-2 0 8 0,0 0-10 0,0 0 11 0,0 0-12 16,0 0-1-16,0 0 9 0,0 0-16 0,-8-7 15 0,1 7 3 15,5 0-7-15,-1 1 13 0,3-1-14 0,0 0-7 16,-7 8 8-16,3-6-10 0,1 1 11 0,0 0 17 16,-1-2-18-16,-2 2 14 0,2-1-18 0,2 5-2 15,-1-3 24-15,1 0-16 0,-1 0 20 0,-3-2-6 16,3 5-8-16,-2 0 15 0,3-1-15 0,0 2-2 16,-2-5-3-16,2 2-14 0,1 1 10 0,-2 1-4 15,3 2 8-15,0 0 5 0,2 0-3 0,-1-2-11 0,0 0 13 16,1-1-15-16,0 1 14 0,1-1-4 0,0-1 1 15,2 1 7-15,-3-2-7 0,5 2 1 0,-3-2 1 16,0 0-2-16,-4-4 3 0,8 6 1 0,-6-6 7 0,5-1 4 16,1 1-2-16,-1-6-11 0,2 4 13 0,-4-2-11 15,2-2 12-15,1 2-9 0,-1-3-4 0,0 0 6 16,0 3-6-16,2-5-12 0,-2-1 15 0,-2 3-12 16,-1-5 15-16,-1 4-8 0,2 3 7 0,-5-7 1 15,-1 7 0-15,-1-4-14 0,0-2 6 0,4 5-3 16,0-5 7-16,-6 5 4 0,0 0-8 0,0-2 5 0,0 4-8 15,-4 0-10-15,0 0 13 0,1 4-12 0,2 4 13 16,4-4-4-16,-1 4-2 0,0-2 6 0,-4-2-5 16,0 3-5-16,-2-1 6 0,1 4-3 0,2-2 5 0,2 1-3 15,0 3-6-15,-4-3 1 0,4 2-1 0,-3 2 6 16,3-2-5-16,1 3-3 0,1 2 0 0,1-5 12 16,0 2-8-16,-1-1 11 0,-1-1-13 0,1 1-10 15,0 0 24-15,1 0-18 0,1-1 21 0,0-1 0 16,5-1-5-16,0 0 17 0,-2 1-18 0,2-1-12 15,-4-1 20-15,-1-4-15 16,4 2 19-16,-5-2-7 0,0 0 6 0,10-3 3 0,-2 0-2 0,-4 1-16 0,3-4 10 16,-5-1-12-16,2-1 12 0,3 0 2 0,-2 0-9 31,2 0 12-31,-5-3-13 0,-2 0 7 0,3 2-2 16,-2-1-8-16,-1 0 5 0,4 4 3 0,-5 1-4 0,-3 0 8 15,-1-2-9-15,-4-4-2 0,2 0 5 0,0 2-6 16,3 5 7-16,-3 0-1 0,1 1 3 0,1 0 11 15,-3 0-8-15,0 0-8 0,1 2 12 0,-3-1-16 16,6 2 17-16,0 0-5 0,-4 1-9 0,2 0 4 16,0 2-7-16,4 0-1 0,-1 0 0 0,-2 1-3 0,2-2 3 15,-3 1-2-15,4 2-4 0,-1-2 1 0,2 7-4 16,0-2-14-16,1 0 27 0,0 2-15 0,2-6 18 0,1 4-2 16,1 2-4-16,0-3 9 0,0 4-11 0,0-1-7 15,0-2 16-15,1 1-10 0,3-2 13 0,-4-4 0 16,0 1-1-16,0-1 5 0,-2-2-7 0,2 1-11 15,-2-3 15-15,0 1-10 0,-2 0 15 0,0 0 5 16,7-3-12-16,-4-2 9 0,-1 0-13 0,2-3-4 16,-6 0 10-16,6 2-4 0,-3-3 7 0,-1 0-4 15,-3-1-2-15,-2-1 1 0,-1 1-3 0,0 2-19 16,2-2 24-16,-1 1-11 0,1 2 16 0,-4 0-8 0,2 5-4 16,0-1 6-16,1 0-5 0,1 2 1 0,-1 1-3 15,-2 0-14-15,2 4 9 0,-1 0-1 0,0 0-2 16,1 4 9-16,-1-5-9 0,2 4-7 0,0 1 19 0,1 0-12 15,1-2 9-15,1 0-40 0,1-2-96 0,0 1-73 32</inkml:trace>
  <inkml:trace contextRef="#ctx0" brushRef="#br0" timeOffset="103974.07">19711 8753 396 0,'0'-8'58'0,"-1"2"21"0,0-1 58 0,-3 2-122 0,4 5 28 0,0 0-32 16,1 2-19-16,-1 1 3 0,-1-2-5 0,1-1 1 15,1 5 9-15,7 0-10 0,-3-1-13 0,0 2 31 16,3-2-7-16,-3 0 16 0,2 0 10 0,0 0-16 0,0 3 13 16,2 0-15-16,-3 2 7 0,4 0 3 0,-1 0-11 15,0 3 10-15,6-1 0 0,-4 2-6 0,-1 0 13 16,2 0-14-16,-4 1-6 0,1 1 0 0,-1-1-7 16,-1-1 7-16,-2-2 1 0,0-2 3 0,3 1 4 15,-4-1-3-15,1-1-4 0,-1-2 10 0,0 0-9 16,-2-6 11-16,1 2 13 0,0-8-5 0,-2 3 11 0,3-1-13 15,-1-5-15-15,0 3 6 0,2-5-12 0,-3-1 12 16,3 1-5-16,-4-5-4 0,1-2 5 0,0 0-7 0,-2-1-5 16,0 0 2-16,0 4-6 0,0 2 7 0,1 4 9 15,2 3 7-15,-3 1 3 0,0 5-3 0,0 0-7 16,0 0-20-16,0 0 0 0,8 10-8 0,-6-2 9 16,1 2 9-16,1 3 1 0,0 2 2 0,0 1-8 15,1 3 4-15,-2-2-4 0,2 2 4 0,-1-2 3 16,-3-2 1-16,1 0 9 0,2 3-10 0,-2-3-11 15,0-2 16-15,0 0-2 0,0-5 12 0,-1-1 5 0,1 1-25 16,-1-1-30-16,1-2 0 0,1 1-107 0,0-2-164 31</inkml:trace>
  <inkml:trace contextRef="#ctx0" brushRef="#br0" timeOffset="104804.93">23477 8214 383 0,'-2'-1'48'0,"2"-1"71"0,0 2-74 0,0 0-23 0,0 0-10 0,0 0-2 0,0 0-21 15,0 0 18-15,0 0-8 16,0 0 11-16,0 0 0 0,0 0-2 0,0 0 11 0,0-1-9 0,0 0 5 16,13-17 24-16,-9 10-15 0,2 1 17 0,0-1-21 15,3 4 0-15,-1 2-3 0,3-7-1 0,-2 3-27 16,1-3 17-16,1 0-12 0,0 8 16 0,0-5-4 0,-1 1-5 16,0 2 3-16,-3-4-7 0,0 1-13 0,0 2-32 15,3-2-14-15,-2 3-5 0,1 0-30 0,-2-1-15 16,-2 3-17-1</inkml:trace>
  <inkml:trace contextRef="#ctx0" brushRef="#br0" timeOffset="105139.85">23477 8233 497 0,'-7'5'74'15,"0"4"26"-15,2-1 22 0,1 0-59 0,0 0-21 0,0-1-2 16,1 2-22-16,2 2-13 0,1 1 12 0,0-2-13 15,2 0-2-15,2-2 17 0,2-1-12 0,-1-2 15 0,2 0-7 16,-2-2-5-16,2-1 0 0,-1-2-2 0,1 0-1 16,1 0 1-16,1-3-2 0,-1-3 2 0,1 2-2 15,-1-1 0-15,3 0 3 0,1-2-4 0,-2 0-11 16,0 0 12-16,3 3-6 0,-4 0 10 0,3 1-10 16,1 2-6-16,-8 0 2 0,1 2-5 0,1 3-19 15,-8-1 32-15,2 2-17 0,2 3 24 0,-5 3-11 16,4 1 1-16,-3 2 4 0,-1-1-2 0,0 1-7 15,-4 3 8-15,4-1-8 0,-4 3 8 0,1 0 1 0,-1-1-5 16,-4 0 15-16,0-3-15 0,-2-1-6 0,-1-2 19 16,2-1-13-16,-2-2 18 0,1-1-2 0,0 1 15 15,0-4-1-15,1 0 3 0,1-1-25 0,1-6 15 0,1 2-8 16,1-2 11-16,-1-4-12 0,2 3-79 0,2-4-42 16,0-3-20-16,0-1-174 31</inkml:trace>
  <inkml:trace contextRef="#ctx0" brushRef="#br0" timeOffset="106830.32">19800 8743 250 0,'-4'-3'-13'0,"4"3"25"0,0 0 40 0,0 0-6 0,0 0-28 0,0 0-5 0,0 0-14 0,0 0 10 16,0 0-4-16,0 0-2 0,0 0 0 0,0 0-3 0,0 0-17 15,0 0 29-15,0 0-17 0,0 0 19 0,0 0-20 16,0-1 8-16,0 0 11 0,0 0-5 0,0 0 1 15,0 0 29-15,0 0-11 0,0 0 18 0,0 0-11 16,0 0-9-16,0-1 3 0,1 0-6 0,1 0-9 16,7-31 20-16,-9 33-9 0,0 0 14 0,0-1-7 15,0 0-12-15,0 0 3 0,0 0-9 0,1 0-15 16,-1 0 51-16,1 0-59 0,0 0 48 0,0 0-84 0,0 0 36 16,0 0 19-16,1 0-8 0,-1 0-3 0,-1 0 20 15,1 0-10-15,0 0 16 0,0 0-3 0,0 0 0 16,0 0 5-16,1 0-5 0,-1 0-16 0,-1 0 1 15,0 0-8-15,0 1 6 0,0 0 1 16,1 0-5-16,0 0 6 0,0 0-7 0,0 0-11 0,0 0 11 0,0 0-12 16,1 1 13-16,-2 0 0 0,9 17 0 0,-8-12 5 15,1 3-5-15,0-1-8 0,-2 3 14 0,-1-1-11 16,1 4 12-16,-2-1-1 0,1 1-4 0,-1 2 7 16,2 1-9-16,-3 4-14 0,1-3 24 0,0 2-11 15,-1 0 16-15,1-1-9 0,-1 1-6 0,2-3 7 0,-6 0-8 16,3-1-7-16,-1-1 18 0,1 1-17 0,1-4 19 15,-2-1-6-15,3 0-2 16,-2-3 7-16,-2-3-9 0,6 2-3 0,-1-4 13 0,0 0 0 0,1-3 7 0,0 0 10 16,0 0-9-16,0 0 5 0,11-3-8 0,-4-3-12 15,1 0 2-15,0-1-5 0,0-4 5 0,3 5 6 16,-2-5-11-16,4-1 6 0,-3 1-8 0,0 1-2 16,-1 3 3-16,-1 1-6 0,1 1 5 0,-1 0 7 31,-1 4-16-31,-1-2 13 0,1 1-16 0,-3 1 1 15,2-1 16-15,0 2-11 0,2 2 12 0,-3-3-6 16,0 1 2-16,1 0-1 0,-4-2-1 0,4 2-12 0,-4 0 17 16,2-1-9-16,0 0 11 0,-2-1 0 0,4 2-13 15,-4 0 14-15,3 0-15 0,-4 0 3 0,2-2 10 16,-2 1-7-16,2-1 9 0,-1 0-5 0,0-1-2 0,1 2 1 16,-1-3-2-16,-2-1 4 0,0 3-1 0,1-2-3 15,-1 4 1-15,0 0 11 0,0 0-9 0,0-1 9 16,0 0-12-16,0 0-5 0,0 0 9 0,0 0-6 15,0 0 7-15,-12-27-1 0,9 23-4 0,1 0 4 16,-3 0-4-16,2 1-2 0,-1 0 5 0,-1 0-1 0,2 0 3 16,0-1 7-16,1 2 2 0,1-1 2 0,1 1-3 15,-2-1-12-15,2 0 7 0,0 1-8 0,0 3 8 0,0 0 1 16,0 0-8-16,0 0 7 0,0-1-8 0,0 1-2 16,0 0-6-16,0 0-3 0,0 0 1 0,0 0 16 15,0 0-8-15,2 0 6 0,-1 0-8 0,-1 1 1 16,1 0 5-16,0 0-6 0,0 0 5 0,0 0 0 15,0 0 0-15,1 1 2 0,-1 0-3 0,8 30 0 16,-9-27 1-16,1 0 3 0,0 1-2 0,0-2 1 16,0 1-2-16,-1 0 0 0,1 0 0 0,1 2 11 0,-2-1-10 15,1 1 14-15,0 1-12 0,1 1 7 0,0 1-5 16,1-1-3-16,-2 2 1 0,1 0-6 0,0 3 4 16,-1 0-6-16,2 5 7 0,0-3-2 0,-1-1 1 15,1 0 3-15,0-1-2 0,2 7 5 0,-2-4-6 0,2 4 2 16,-1-2-2-16,0-5 10 0,0 4-3 0,1-5 1 15,1 0-2-15,-2 0-2 0,1-1 4 0,0-1-34 16,0-2 12-16,3 0-105 0,0-1-205 31</inkml:trace>
  <inkml:trace contextRef="#ctx0" brushRef="#br0" timeOffset="117614.43">12532 11091 249 0,'0'-2'-17'0,"0"0"40"0,1 0 69 16,-1-1-5-16,0 1-45 0,0-1 0 0,0 2-14 15,0-3 13-15,0 4 8 0,0 0-22 0,0 0 10 16,0 0-16-16,0 0-15 0,0-1 8 0,0 0-15 16,0 0 12-16,0 0 1 0,0 0-14 0,0 0 11 15,0 0-15-15,0 0-4 0,0 0 18 0,0 0-14 16,0 0 15-16,0 0-5 0,0 0-9 0,0 0 10 15,1 1-13-15,0 0-18 0,-1 0 30 0,0 0-17 16,0 0 23-16,0 0-8 0,0 1-4 0,-2 16 7 16,-1-11-7-16,2-1-8 0,1 2 16 0,-1 0-6 15,0 0 12-15,0 2-3 0,0-2-8 0,1 2 1 16,-3-1-2-16,2 0-5 0,-1 0 11 0,1-1-6 16,0-2 8-16,-3 0-6 0,3 0 5 0,-1 0 4 15,1-1-2-15,0-2-13 0,1-2 22 16,0 0-17-16,0 0 22 0,0 0 3 0,0 0-8 15,0-1 13-15,-2 0-13 0,1 0 0 0,-9-23 4 16,9 16-7-16,1 0 6 0,0 0-13 0,1-1-1 16,2 0 0-16,2 0-3 0,1 1-18 0,1 0 20 15,-2 1-12-15,2 4 16 0,-2 0 3 0,0 3-9 16,0 1 7-16,-1 3-10 0,1 1-2 0,0 3 2 16,-2-1-6-16,0 1 5 0,1 1 5 15,-1-1-7-15,-2-1 12 0,2 2-12 0,-3-1-9 16,0 1 18-16,-1-1-13 0,-1-3 15 0,-2 1-1 15,0-2-4-15,0 1 8 0,0 0-8 0,-2-2 5 16,1 0 8-16,-1-1 2 0,1-2 2 0,-1 0 2 16,0-2 2-16,2 0 2 0,-3-3-1 0,0-3-17 15,2 1 12-15,-1-2-11 0,1 0 13 0,1 0-6 16,2-1-11-16,0 2 3 0,1-1-6 0,1 1 0 16,0 2-3-16,2 1-6 0,1 1 2 0,1 1 6 15,1 1-9-15,-1 1 7 0,1 0-10 0,-2 2-4 16,2 0 14-16,-2 0-7 0,2 0 8 0,-2 2-6 15,2 0 5-15,-1 0 0 16,1 2 0-16,-1-2-19 0,0 0 26 0,1 0-10 0,-1 0 15 0,-1-2-3 16,1 0-8-16,0 0 8 0,0-1-9 0,-1 0 1 15,2-1-8-15,-4-1-27 0,5 0 8 0,-3-1-35 16,1 0-22-16,-1-2 8 0,-2 0-20 0,-1 1-17 16,3-1 49-16,0 1-5 0,-2 2 23 0,-1 2 25 15,0 0 17-15,0 0 3 0,0 0 0 0,0 0-25 16,0 0 22-16,0 0-7 0,0 0 13 0,0 0 8 15,0 0 9-15,0 2 5 0,0-1-1 0,0 0-16 16,0 0 24-16,0 0-20 0,-1 1 22 0,-1 0-10 16,1 0 3-16,0 0 8 0,0 0-6 0,0 0-9 15,0 0 10-15,1 0-11 0,-1-1 11 16,-1 0-8-16,1 0-4 0,-1 0 5 0,1 0-5 16,0 0-14-16,0 0 18 0,1-1-15 0,-1 0 17 15,-1 0-18-15,1 0 2 0,0-1 2 0,1 0-1 16,0 0-3-16,0 0 6 0,10-17-11 0,-5 17 12 15,-1-1-1-15,1 2-4 0,-2-2 1 16,2 0-5-16,3 2-6 0,1 4 11 0,-1-3-6 16,5 3 8-16,-3-1-4 0,-3-2-7 0,5 2 8 15,1-2-8-15,4 1 8 0,3-2-6 0,1 0 1 32,3-1-2-32,-1-1 6 0,3 1-5 0,-1-1 8 15,0-1-7-15,0-1 14 0,0 0-17 0,2-3 0 16,0 0-4-16,1 1 5 0,5 0 3 0,-3-2-1 15,3 1 0-15,2-1-12 0,2 0 19 0,4 0-13 16,1-1 14-16,-1 1-2 0,-4-1-4 0,1 1 8 16,-2 3-10-16,2-1-20 0,0 1 26 0,0 0-15 15,3-3 20-15,1 2-16 0,4-2 2 0,0 0 3 16,2 0-2-16,-6 1-6 0,-2 2 12 0,-4-1-13 16,-3 2 13-16,1-1-8 0,-2 4 1 0,-1-3 2 15,2 3-3-15,-3-4-12 0,-1 2 22 0,3 1-7 16,-7-3 12-16,1 2-8 0,-3-1 11 0,0 2 4 15,-2 1 1-15,0-2-7 0,1 2-4 0,-4-2-2 16,2-1 0-16,0 4-1 0,-2 0-4 0,2 0 4 16,0 0-3-16,-2-4-8 0,2 0 10 0,-1-1-5 15,1 2 11-15,2-1-2 0,-4-1-10 16,4-1 0-16,-4-3-3 0,3 4-9 0,-1-2 13 16,-3 1-1-16,0 5 7 0,-2-3-2 0,1 2-5 15,-1 2 2-15,-3-3-2 0,0 2-7 0,-1-1 12 16,-2 2-11-16,0-2 11 0,-1-1-7 0,1 3 4 15,-1-1 3-15,-1 1-1 0,1 1-10 0,-1-1 9 16,2 0-6-16,-2-1 7 0,1 0 5 0,2 1-6 16,-3-2 7-16,3 1-8 0,-1-1-3 0,-3 0 1 15,5 2-7-15,-4-2 6 0,2 1 7 16,0-1-7-16,-4-2 10 0,0 3-10 0,2 1 2 0,1-2 14 16,0 2-8-16,2 0 11 0,-2-1 1 15,-3 0-13-15,4 1 7 0,-2-1-9 0,0 2-5 16,4 0 3-16,-4-1 1 0,2 1 2 0,0-2 1 15,-1 1-7-15,0 0 2 0,0-1-2 0,-1 1 4 0,0-2 1 16,-2 1 0-16,-1-1 0 0,2 1-2 0,-4 1-3 16,1-2 3-16,1-1-2 0,-4 3-1 0,0 0 3 15,0 0-8-15,0 0 6 0,0 0 2 0,0 0-2 0,1 0 8 16,0 0-8-16,0 0 0 0,0 0 1 0,0 0 0 16,0 0 1-16,2 0 2 0,-3-1-5 0,1 0-2 15,0 0 0-15,1 0 12 0,-1 0-10 0,0 0 9 16,1 0-11-16,-2 0-1 0,1 0 7 0,0 0-5 15,0 1 7-15,0 0-2 0,0 0-4 0,0 0 4 16,1-1-3-16,-2 1 1 0,0-1-1 0,0 1-6 0,0 0 2 16,0 0-32-16,0-1-24 0,0 1-29 0,0 0 6 15,0-1-62-15,0 1-116 16</inkml:trace>
  <inkml:trace contextRef="#ctx0" brushRef="#br0" timeOffset="119825.59">15050 10857 355 0,'0'0'252'0,"0"0"-98"0,0 0-139 0,0-1 4 0,0 0-21 0,0 0-3 0,1 1 5 0,0 0-4 0,0-1 6 16,0 1 2-16,21-6-5 0,-19 4 3 0,0 0 0 16,0 2-3-16,-1-10 5 0,1 9-6 0,-2-2-4 15,0-5 14-15,0 4-14 0,0-3 14 0,0 3-5 16,1-1 0-16,-1 3 3 0,0-7-5 0,-1-1-6 31,1 4 27-31,0-2 0 0,0 3 10 0,0 2 9 16,-1-2-20-16,0 5 5 0,0 0-11 0,0 0-9 15,0 0 0-15,0 0-8 0,0 0 3 0,0 0-7 0,0 0 0 16,0 0 4-16,0 0-3 0,3 10-3 0,-3-4 11 16,1 3-8-16,-1-2 8 0,1 2 1 0,1 1 35 15,-1 0-39-15,-1 0 24 0,2-1-84 0,-2 1 51 16,0-2 3-16,1 0 10 0,-1 0 4 0,0-4-5 0,1 2 13 15,-1-3-12-15,0-3-6 0,0 0 11 0,0 0 0 16,0 0 11-16,0 0 43 0,0 0-8 0,1-6 6 16,-2 0-12-16,0-1-29 0,0 0 8 0,-2-4-16 15,0-1 15-15,1 4-3 0,-3-6-8 0,2 3 8 16,-3 0-10-16,1-4 3 0,1 7 0 0,0 0-3 16,0 2 2-16,3 5-3 0,1 1-13 0,0 0 1 0,0 0-7 15,0 0-14-15,0 0 9 0,-3 7-2 0,6-1 6 16,-1 4 9-16,1-2-3 0,2 3-8 0,2 2-4 15,-3-2-59-15,3 2-142 0,0-1-110 32</inkml:trace>
  <inkml:trace contextRef="#ctx0" brushRef="#br0" timeOffset="121514.01">15087 10873 50 0,'-5'-18'8'0,"2"9"20"0,-1-2 2 0,3 6-1 0,0 1 26 0,1 4-12 15,0 0 15-15,0-1-19 0,0 0-24 0,0 0 26 16,0 0-24-16,0 0 27 0,0 0-14 0,0 0-20 15,1-1 16-15,-1 0-19 0,1 0 8 0,0-1 0 16,0 1-6-16,0 0 5 0,0 0-3 0,1 0-4 0,-1 1 3 16,-1 0-4-16,1 0 6 0,0 0 4 0,0 0-4 15,-1 0 5-15,0 0 19 0,0 0-12 0,0 1 17 16,0 0-17-16,0 0 7 0,0 0 10 0,0 0-12 16,0 0 13-16,7-1-3 0,-7 7-19 0,0 0 7 15,0 1-13-15,0 0 2 0,2 2-3 0,-1 0-7 0,2 3 2 16,-1-3-8-16,0 1 8 0,2-1 2 0,-2 1-3 15,1 2-18-15,1 0 17 0,-1-2-14 0,1 0 17 16,-2 1-6-16,1 0 3 0,1 1 12 0,-2-2-12 0,3 2-10 16,-2 0 23-16,2 1-10 0,-2 0 18 0,3 0-14 15,-4 1-1-15,1 0-1 0,1 0 1 0,-2 0-12 16,3 1 12-16,-2 0-9 0,1 0 11 0,0 1 0 16,0 0-5-16,1 3 3 0,0 0-6 0,-3-1-5 15,2 3 2-15,0-1-4 0,-1 4 3 0,1 0 2 31,1-4-3-31,-1 1 7 0,2-2-7 0,-4 0-7 16,1 0 12-16,0-1-15 0,0 1 15 0,1 0 0 0,0 1-3 16,4 1 6-16,-5-1-7 0,3-1-4 0,1 1 9 15,-4-3-3-15,3 1 6 0,1 0-2 0,-3 0-4 16,4 4 10-16,-1-1-9 0,-2 0-1 0,1 0 6 16,-3-3-8-16,0 3 8 0,3-1-7 0,1 0 0 15,2 0 1-15,2 0-2 0,-2-1 1 0,0-1-2 0,0 0-3 16,-2 1 2-16,0 0 1 0,2 2 0 0,0-1 5 15,-1-2-5-15,3 2-6 0,-1-2 9 0,-2 2 0 16,1-2 4-16,-2 0-6 0,1 1 0 0,-3-1-3 16,2 4 2-16,0-2 0 0,-1-1-1 0,1 1 1 0,-3-3-1 15,2 1 9-15,1-1-10 0,-1-1 3 0,4 1-5 16,-3-3-2-16,3 2 7 0,-2-1-5 0,1 0 8 0,-1-1 8 16,1 0-8-16,1 1 6 0,-1 0-10 0,1 0-14 15,1 2 18-15,-2-2-7 0,-1 0 13 0,1 0 0 16,1 0-13-16,0 0 7 0,-1 3-11 0,2-2 4 15,-2-1 6-15,2 2-2 0,3 1 5 0,-5 1-4 16,-1-1-3-16,2-2 0 0,-5 0-2 0,4-1-6 16,1 0 17-16,3 1-12 0,-1-2 15 0,2 2-2 15,2-2-11-15,-3 1 5 0,0-1-8 0,2 1-4 16,-2 1 11-16,0 0-7 0,2 1 8 0,-5-2-4 0,1 2-3 16,-2-1 2-16,2 0-3 0,0 2-4 0,-1-2 13 15,2 1-2-15,-3 0 5 0,3 0-10 0,-3 0 3 16,2 1-1-16,-1-2 2 0,0 3-7 0,3-1 9 0,-4 2-7 15,2-2 9-15,2 0-1 0,-3-2-3 16,5 0 1-16,-5 1-3 0,3-3 1 0,4 2 0 0,-3-1 8 16,5-1-7-16,-2 2-4 0,0 1 4 0,-1-2-5 15,7 0 6-15,-5-2-4 0,2 1 4 0,2 2-3 16,-4-1 3-16,1 0-3 0,-4 0 0 0,3 0 4 16,-2 0-4-16,0 1-6 0,-1-3 6 0,0 4-2 15,1-2 5-15,0 1 8 0,-1 0-12 0,-1-3 3 0,0 0-6 16,0 2 2-16,2 0 2 0,-2 0-3 0,0-1 3 15,4 0 1-15,-5-1-2 0,3 0 8 0,3 0-7 0,-1 1-1 16,4-1 2-16,-3 1-1 0,0-1 3 0,-2-1-3 16,2 1 0-16,-1-1-2 0,0 1 2 0,-1 0 10 15,-1-1-14-15,1 1 2 0,1 0-5 0,-4-1 13 16,2 0-5-16,-2-3 8 0,1 3-9 0,2-1-9 16,-1 1 16-16,0 3-8 0,0-2 12 0,0-3-4 15,1 1-7-15,-1-3 1 0,-3 0-1 0,1 3 4 16,4 0-5-16,3 0 6 0,-2-1-7 0,6 0 2 0,-3-3-2 15,-2 1-4-15,1 2 2 0,-1-2 1 0,-2 2 6 16,1-1 2-16,-3-2 1 0,0 2 1 0,-1-1-10 16,1 1 3-16,-1 0-4 0,0 0 10 0,0 1-6 15,1-2 6-15,2 2-5 0,1-1 0 0,1 0 0 0,-4 0-6 16,-5-1 5-16,4-1-10 0,0-1 20 0,-1 0-10 16,1-1 14-16,2 0-7 0,3 0-9 0,0 0 6 15,-2-2-7-15,0 3 8 0,-3-1-4 0,-1 0 1 16,2-1-2-16,-4 2-1 0,0-3 1 0,1 0 0 15,-1 2 0-15,1-4-10 16,-1 3 17-16,-1-1-12 0,1 1 15 0,-1 1-6 0,2-2-4 0,-4 0 4 0,1-1-6 16,-2 1-7-16,1 0 13 0,1 4-10 0,-1-3 11 15,2 0-3-15,-5-1-3 0,2 1 11 0,0 1-12 16,-1-2-5 0,0 0 14-16,-1 0-12 0,1-2 14 0,1 4-10 0,-1-1 1 0,0-5 5 0,1 2-3 0,0 0-4 15,0-1 8-15,3 7-8 0,-2-7 8 0,2 0-4 31,1 2 0-31,-2-2 1 0,0 2-3 0,-3-3-9 16,1-1 13-16,1 2-7 0,-2 0 7 0,4 2-6 16,-1 1 2-16,0-1 4 0,-2-1-1 0,-1 0-5 15,-1 0 2-15,0-1-2 0,-1-1 3 0,2 1 5 0,-1 0-8 16,1 1 3-16,-3 4-4 0,1-3 12 0,-1-2-8 16,0 0 7-16,0-3-8 0,0 3 6 0,0 1-6 15,-1 0 2-15,-1-1-3 0,0 0 5 0,2 3-1 16,-1-1 7-16,0-1-4 0,-2-2 1 0,-1 1-1 0,0 0-6 15,0 0 6-15,0 0-13 0,0-1 13 0,0 1-11 16,0 0 14-16,0 0 1 0,0 0-10 0,0 0 8 16,0-1-8-16,0 0 7 0,0 0-10 0,0 1-2 15,0 0-3-15,0 0 5 0,0 0-1 0,0 0 7 16,0 0-6-16,0 0-7 0,0 0-55 0,-1 4-31 0,0 0-7 16,-1 1-99-16,1-1-197 15</inkml:trace>
  <inkml:trace contextRef="#ctx0" brushRef="#br0" timeOffset="122648.24">18164 14387 249 0,'0'0'-15'0,"0"0"20"0,0 0 31 0,0 1-5 0,0 0-29 0,1 0 10 0,0 0-15 0,0 0 17 15,0-1 9-15,0 0 9 0,1 0 7 0,-1 0-4 0,0 0-19 16,1 0 1-16,0 0-7 0,1-1 7 0,-3 0 2 16,2 0-2-16,0 0 11 0,-1 0-7 0,2 0 24 15,-3 0-12-15,2 0-2 0,-1 0-2 0,0-1 7 16,0 0-19-16,0 0 16 0,4-30-18 0,-10 27 6 16,1-2 17-16,-2 0-2 0,0 2 9 0,1 0-4 15,-1-4-7-15,2 3-7 0,-2 2 3 0,0-2-8 0,0 2-10 16,1-1-3-16,-1 1-1 0,3-1 1 0,0 1-2 15,0 2 5-15,1-3-7 0,-2 2-5 0,2 2 11 16,0-1-12-16,1 3 10 0,-4 0-4 0,3 2-10 16,1 1 5-16,-3 1-7 0,2 0 4 0,-5 2 2 0,4 0-3 15,0 0 2-15,-1 4-3 0,2-2 6 0,-4 2 2 16,1 1-1-16,2-1-10 0,1 0 13 0,0-1-6 16,4 2 10-16,-2-2-7 0,0-1-1 0,1-1 5 15,-1-4-5-15,1 2-6 0,0-2 11 0,0 1-10 0,3 2 12 16,-3-4-8-16,-1-1 10 0,3 0-1 0,1-2 3 15,0 0-1-15,3 0-6 0,0-1 2 0,-3-3-2 16,4 2 11-16,-2-2-10 0,2 0 8 0,-1 0-9 0,-2-1-5 16,2 1 4-16,-1 0-6 0,0 1 6 0,-3-1 2 15,2-1-6-15,-4-1 3 0,2 1-5 0,0 1-7 16,-2 0 19-16,0 1-12 0,0 2 14 0,-1 1-5 16,0 0-1-16,0 0 8 0,0 0-8 0,0-1-3 15,0 0 10-15,0 0-6 0,0 0 8 0,0 0-10 16,0 0 0-16,0 0-2 0,0 0 0 0,0 0-16 0,-1 1 17 15,0 0-8-15,1 0 12 0,-9 6-3 0,6-1-4 16,1 1 6-16,0-1-6 0,1 0-3 0,-1 4 1 16,2 1-7-16,0 0 7 0,-1 1 2 0,1-3 3 15,0-2 4-15,0 1-5 0,0-1-7 0,3 0 9 0,-1-1-2 16,0-1 6-16,0 1-13 0,1-3-27 0,-1 0-14 16,1 0-3-16,0-2-42 0,1-1-50 0,2-1-82 31</inkml:trace>
  <inkml:trace contextRef="#ctx0" brushRef="#br0" timeOffset="125978.01">18043 14419 204 0,'-3'-4'-129'0,"3"4"62"0,0 0 70 0,0 0 8 0,0 0-2 0,0 0 1 0,0 0 15 15,0 0-15-15,0 0-20 0,0 0 20 0,0 0-22 16,0 0 24-16,0 0-14 0,0 0 3 0,0 0 7 0,0 0-4 15,0 0-12-15,0 0 13 0,0 0 2 0,0 0 8 16,0-1 23-16,0 0 7 0,0 0 9 0,0 0-5 0,-2 0-13 16,1 0 1-16,0 0-18 0,1 0 14 0,0 0-20 15,0 0-2-15,0 0 2 0,0 0-4 0,-4-9-16 16,1 6 13-16,3 4-17 0,0 0 17 0,4 0-4 16,-4 0-2-16,0 0 9 0,0 0-12 0,0 0-14 15,0 0 22-15,0 0-13 0,0 0 16 0,0 0-7 16,0 0 6-16,0 0 6 0,0 0-5 0,0 0-11 15,1 0 18-15,0 1-16 0,0 0 17 0,0 0-2 0,0 0 2 16,-1 0 12-16,2 0-10 0,-2 0 1 0,1 0 8 16,-1 0-8-16,1-1 10 0,0 0 8 0,0 0-8 15,0 0 8-15,0 0-12 0,1 0-12 0,24 2 10 0,-19-2-10 16,-3-1 12-16,2 0-2 0,2-1-12 0,-3 1 13 16,2 1-14-16,0-1-6 0,1 0 9 0,0 0-13 31,-1-3 12-31,1 3-8 0,2 1 7 0,0-2 1 15,1 0-1-15,2 0-15 0,-3-1 15 0,1 1-12 16,0-1 14-16,-1 0-3 0,1-1-4 0,0 4 7 0,2 0-8 16,-2 0-9-16,4 1 6 0,-1-1-6 0,-2-2 9 15,7 0 13-15,-2-1-18 0,0 1 12 0,4 2-15 0,-6-3 3 16,2 1 4-16,4-2-4 0,1-1 5 0,3 2 7 16,-1 0-9-16,0-1 2 0,-1 1-6 0,2 2-7 15,-1 0 11-15,-4 1-4 0,2 0 7 0,-2-2 3 16,0 1-9-16,-2 0 8 0,1 2-8 0,2 1 2 15,-1-2-3-15,2 1-3 0,-1 1 0 0,-3-1 8 16,1 0-7-16,4-1 8 0,-2-1-9 0,8-2-8 16,-2 1 21-16,-2-1-9 0,0 1 13 0,-3-1-10 0,0 0 9 15,-1 0-2-15,0-1 3 0,-2 1-14 0,-1 0 11 16,3 0-9-16,-4-1 12 0,1 3-6 0,2-1-1 16,0 0 5-16,0-1-5 0,-3-1-14 0,3 0 15 0,-4 1-12 15,0 0 15-15,2-1-4 0,-2 2-6 0,5 0 5 16,0-2-6-16,2 3-11 0,-4-2 14 0,-2 0-11 15,-2 1 12-15,0 1 1 0,-2 1-2 0,0-1 9 16,3 0-10-16,0 0-1 0,-3 0 7 0,0 1-4 16,1-1 6-16,-2-1-3 0,2 1-4 0,-2-1 2 15,2 2-2-15,2 0 0 0,-3 0 1 0,3 0-3 0,-3 0 3 16,0 0 1-16,0 0-4 0,-2-3 0 0,1 1-1 16,3 1-4-16,0-1 7 0,2 2 2 0,-1 1 0 15,-2 0-5-15,4-1 5 0,0-1-3 0,-1 0 6 0,-1-1-15 16,-3 2 15-16,3 0-14 0,-1 0 15 0,-1 0-1 15,2-1-7-15,-3 1 13 0,0-1-15 0,2 1-9 16,-3 1 22-16,1-1-13 0,-2 0 16 0,0 0-16 16,1 0 3-16,-2 0 4 0,1 1-1 0,1 0 4 15,-2-1-11-15,4 0 0 0,-2 1-3 0,0-1 11 16,-1 0-5-16,-2 0 7 0,-4-2-8 0,5 3-8 0,-1-1 14 16,0 0-10-16,7 0 12 0,-8 0-12 0,3-1 9 15,3 1-4-15,-7 0 4 0,7 1-16 0,0 1 14 16,-1 0-4-16,-1-2 8 0,-1 0-4 0,-3 0-1 0,1 1-1 15,0 2-1-15,-1-2-3 0,0 0 7 0,-1 1-5 16,1-1 5-16,1 0-4 0,-2 2 1 0,-2-2 5 16,1 0-5-16,1 0-8 0,0-1 13 0,1 1-10 15,-2-1 12-15,4 0-7 0,-1 0 1 0,-3-1 2 16,4 1-3-16,-2-1 0 0,2-1 2 0,-1 0-4 0,0 1 2 16,0 1-2-16,0-1 3 0,-1 0 5 0,5-1-3 15,-5-3-2-15,1 3-1 0,0 0-5 0,-2 0 4 16,2-1 4-16,-2 1 0 0,-2-1 10 0,2-1-11 0,0 2-10 15,1 0 13-15,-1 0-11 16,1 1 14-16,-4 0 6 0,-4 1-16 0,0 0 10 0,8-6-13 0,-4 3 3 16,0 2 8-16,4 0-4 0,-8 1 7 0,7-1-2 15,-7 1-6-15,0 0 2 0,0 0-3 0,0 0-9 16,0 0 20-16,1 0-10 0,0 0 13 0,0 0-11 16,1 0 1-16,-1 0 3 0,-1 0-4 0,1 0-5 15,-1 0 7-15,0 0 4 0,0 0 1 0,0 0-6 0,0 0 1 16,0 0-10-16,0 0 8 0,0 0 7 0,0 0-15 15,0 0 12-15,0 0-13 0,0 0 16 0,0 0-11 16,0 0 1-16,1 0-5 0,0 0 0 0,0 0 5 16,0 0-8-16,1 0 8 0,-1 0 8 0,-1 0-7 0,1 0 12 15,0 0-13-15,0 0 3 0,0 0-2 0,0 0-5 16,1 0 2-16,-1 1 1 0,-1-1 3 0,1 0 2 16,0 0 0-16,0 1-4 0,0 0 2 0,2-1 2 15,-2 0 0-15,1 0-2 0,0 0 3 0,-1 0-4 16,0 1 2-16,1-1-8 0,-2 0 14 0,2 0-11 0,0 0 11 31,0 0-16-31,1 0-3 0,-2 0-9 0,1 0-3 16,0 1-60-16,1 0-55 0,-2-1-57 0,1 0 5 15,0 0-129 1</inkml:trace>
  <inkml:trace contextRef="#ctx0" brushRef="#br0" timeOffset="126313.05">20817 14162 1 0,'-3'0'0'0,"1"0"0"0,0 1 0 0,-3-1 0 16</inkml:trace>
  <inkml:trace contextRef="#ctx0" brushRef="#br0" timeOffset="126568.51">20706 14187 14 0,'0'0'-1'0,"0"0"8"15,0 0-14-15,0 0 15 0,0 0-8 0,0 0-8 32</inkml:trace>
  <inkml:trace contextRef="#ctx0" brushRef="#br0" timeOffset="126727.23">20722 14190 1 0,'0'0'0'0,"0"0"0"0,0 0 0 0,0 0 2 0,0 0 29 15,0 0-11-15,0 0 11 0,0 0-16 0,0 0-17 16,0 0 5-16,0 0-17 0,0-1 14 0,0 1-11 16,0 0-19-1</inkml:trace>
  <inkml:trace contextRef="#ctx0" brushRef="#br0" timeOffset="137231.59">18148 14412 204 0,'0'0'-129'0,"0"0"55"0,0 0 82 0,0 0-3 0,0 0 20 16,-1 0 25-16,-1 0-8 0,2 0 11 0,0-1-20 15,0 1-11-15,0-1 5 0,0 0-7 0,-4-15-14 16,7 12 21-16,1 0-22 0,4 0 23 0,-3 3-17 16,-1-3 4-16,2-2 5 0,-2 5-6 0,2-2-14 15,-1 1 12-15,4 3-7 0,-3-3 9 0,0-1-3 16,2 2-7-16,-1-1 8 0,-2 2-9 0,3 0-13 0,-1 0 28 15,0-1-19-15,1 2 24 0,0-1-6 0,0 0-4 16,3 2 8-16,0-3-10 0,-2 1-10 0,0 2 14 16,2-2-11-16,2 1 14 0,7 2 4 0,-6-2-6 15,1 1 10-15,-4 1-13 0,-1 0-18 0,8-2 21 0,3 0-16 16,5-2 23-16,-1-1 0 0,1 1-11 0,1-1 8 16,-4 0-12-16,3 0-13 0,-4-1 18 0,2 2-19 15,-1 0 21-15,0-2-3 0,-2 3-6 0,0-2 20 16,2-2-18-16,2 1 11 0,0 1-6 0,0 1-9 15,3-2 6-15,1-2-6 0,5-1 6 0,2 0 3 0,-5 3-4 16,1 1-14-16,-4-1 9 0,0 0-13 0,-2 0 13 16,-1 1 4-16,-1-3-7 0,-1 3 12 0,-2-2-13 0,1 2-11 15,3 1 12-15,-3-2-6 0,0 3 9 0,0-1 5 16,3 1-8-16,2-2 6 0,0 1-7 0,1-2-5 16,0 1 9-16,-4 1-5 0,-1-1 6 0,-2 3-3 15,-1-3-2-15,-1 3 3 0,-1 0-3 0,-4-2-6 16,2 4 7-16,-3-3-10 0,2 0 11 0,2 4-2 15,-5-2 2-15,5 0 9 0,-2 0-6 0,-3-2 1 16,4-1 16-16,-1-2-17 0,5 1 17 0,-1 0-13 0,6 1 3 16,-1 0 6-16,-1 0-7 0,2-2-8 0,-2-1 2 15,-2 1-4-15,1 0 4 0,-3 2 9 0,-1 1-15 16,1-1 9-16,-2 0-12 0,-1 0 0 0,2 0 8 0,-3 0-4 16,1 0 6-16,3-1-4 0,-2 2-2 0,-2 0 7 15,3 1-7-15,-4 0-20 0,-5-2 25 0,7 1-14 16,-5-1 19-16,2-2-9 0,1 3 3 0,-3 0 0 15,5-1-1-15,0 0-14 0,0-2 16 0,2-1-8 16,-1 2 12-16,-1 0-3 0,0 0-4 0,-1 1 3 0,-3-1-5 16,2 0-2-16,-1 2 2 0,-1-2-2 0,1 2 2 15,-1-1-3-15,-1-1 3 0,1 1 1 0,-3 0-1 16,0 1-10-16,1 1 15 0,-2 0-10 0,-1-1 12 0,0 1-4 16,-1 0-3-16,-2 0 3 0,2 0-4 0,-6-1-15 15,0 0 20-15,1 0-12 0,8 7 15 0,-2-6-6 16,-5 0-1-16,3 1 8 0,-3 0-7 0,4-1-1 31,-3 0 1-31,0 0-5 0,1 0 5 0,-1 2 7 16,2-1-7-16,0 0 10 0,-5-2-11 0,0 0-9 15,0 0 13-15,0 0-9 0,0 0 12 0,0 0 7 0,1 0-15 16,-1 0 4-16,2 0-9 0,-2 0-3 0,0 0 12 16,0 0-6-16,0 0 8 0,0 0-1 0,0 0-1 15,0 0 1-15,0 0-3 0,0 0-2 0,0 0 14 0,0 0-3 16,0 0 8-16,0 0-7 0,0 0 4 0,0 0 3 15,0 0-3-15,0 0-9 0,0 0 10 0,0 0-17 16,1 0 12-16,-1 0-19 0,0 0-26 0,0 0-11 16,0 0-9-16,0 0-43 0,0 0-52 0,0 0-23 15,1-7-12-15,3 8-61 32</inkml:trace>
  <inkml:trace contextRef="#ctx0" brushRef="#br0" timeOffset="138476.79">20347 14241 548 0,'-1'-9'13'0,"0"4"27"0,1 5-26 0,0 0 25 0,0 0-34 16,0 0-18-16,0 0 13 0,0 0-18 0,0 0 8 0,0 0 18 15,13 3-19-15,-9-1 19 0,2 1-4 0,2 0-4 16,-3-2 15-16,2-1-16 0,0 0-20 0,0-1 42 16,2 1-21-16,0 0 30 0,0 0-4 0,0-1-1 15,0 1 7-15,1 0-8 0,-1 0-15 0,2 1 7 0,0-1-12 16,1 1 12-16,-1-1-2 0,3 2-8 0,0-2 10 15,-2 0-13-15,4 1-10 16,-5 1 12-16,-2-2-13 0,2 0 14 0,0 2-8 0,1-2 3 0,-2 2 6 16,2-1-3-16,0-1-6 0,4 2 9 0,-3-1-9 15,-1-1 11-15,-1 1-2 0,-1-1-4 0,-2-1 8 0,1 0-9 16,1 0-2-16,0 1 11 0,-2 0-10 0,1-1 12 16,-1-1-7-16,0 0 0 0,0-1 7 0,0 0-6 0,0 1-3 15,0-1 3-15,-2 0-7 0,0 1 5 0,1 0 0 16,-1 0-5-16,-1 0 11 0,-1 0-11 0,-2 1-8 15,0-1 19-15,-2 2-22 0,0 0 25 0,0 0-6 16,0 0-8-16,0 0 11 0,0 0-12 0,0 0-5 16,0 0 13-16,0 0-14 0,0 0 15 0,0 0 0 15,0 0-5-15,0 0 6 0,0 0-9 0,0-1-3 16,-1 0 3-16,-19-10-2 0,13 9 2 0,1 1 4 0,-1-2-4 16,1 1 10-16,-1-1-10 0,-1 2-7 0,0 0 13 15,1 0-10-15,-1 0 12 0,-2 0-7 0,3 0 0 31,0 0 4-31,0 0-5 0,4 0-15 0,-2 1 23 0,1-1-8 16,0 0 14-16,4 1 0 0,0 0-8 0,0 0 8 16,0 0-9-16,0 0-4 0,0 0 16 0,-1 0-15 15,0 0 16-15,0 0-8 0,1 0-11 0,0 0 1 16,0 0-7-16,0 0-8 0,0 0 7 0,0 0-6 16,0 0 5-16,0 0-3 0,0 0 10 0,0 1 4 15,0 0-1-15,0 0-9 0,0 0 9 0,0 1-4 0,0 27 7 16,2-24 1-16,2 2-5 0,-3-1 3 0,1 1-5 15,1-1-16-15,1-2 27 0,0 2-6 0,0-2 16 0,1 2-5 16,2-1-10-16,-1-1 3 0,0 0-4 0,-2-1 3 16,2-1 8-16,1 0-9 0,-2 0 9 0,2-1-2 15,-1 0 3-15,0-1 6 0,-1-3-7 0,1 1-9 16,0 0 7-16,-1 0-9 0,0 0 9 0,1 0-5 16,-1-1 5-16,-1-4 3 0,0 0 0 0,0-1-9 15,-2-1 3-15,3-1-13 0,-4 1 9 0,-1-1 3 16,1 0-7-16,-1 1 9 0,-1-1-10 0,1 1-6 15,-5 0 8-15,1-1-6 0,-1 2 4 0,-1-1-9 0,0 4 1 16,-1 1 4-16,-1 2-5 0,-1 0-13 0,0 2 16 16,-2 0-8-16,0 1 12 0,1 1-1 0,-2 0-3 15,2 2 0-15,-1-2-2 0,-2 1-3 0,2 2 11 0,2-2-3 16,-2 1 5-16,2-1 0 0,2 0-4 0,-1 2 3 16,3-2-4-16,4 3-8 0,-1-1 13 0,2 0-8 15,0 1 10-15,-1 0-1 0,0 1 0 0,0 1 8 16,6-1-8-16,0 1-8 0,-1-2 13 0,3 1-12 15,-1-1 13-15,-2 0-9 0,5 1 4 0,-1 0 6 0,-1-1-3 16,2-4-1-16,0 2 9 0,0-1-9 0,2-1 10 16,-2 1 5-16,2-4-5 0,-2-1 11 0,0-1-14 15,0-1-18-15,-1 0 21 0,-1-1-18 0,1 0 21 0,-1 0-1 16,0-2-14-16,-2 1 13 0,0-2-17 0,-3 0 0 16,-1-1 6-16,-1 0-3 0,-1 1 7 0,-1 0-10 15,-2 1-4-15,-1 1-3 0,1 2-2 0,0 0-19 16,-2 2 27-16,-1 2-13 0,-1 0 17 0,-1 3-6 15,-2 3 6-15,-2-1 1 0,-1 2 2 0,0 2 0 0,-3-1-6 16,-2 2-5-16,6 0 1 0,-1 2 7 0,4 0 2 16,3 1 1-16,-3-3-8 0,0 0-59 0,-1 1-182 31</inkml:trace>
  <inkml:trace contextRef="#ctx0" brushRef="#br0" timeOffset="143706.66">20757 14307 319 0,'-9'-16'48'0,"7"9"21"0,1-2 24 0,0 4-57 0,-2-1-5 0,4 2-23 0,1 1-9 15,1-2 1-15,1 2 7 0,0 1-9 0,0 0 8 0,-1-1-11 16,-2-1-8-16,3 1 14 0,0-2-7 0,-2 0 10 16,1 1 1-16,0 1-4 0,1-1 12 0,-1 2-11 15,-1-2 1-15,0 0 36 0,0 1-8 0,1-1 22 0,-2 0 12 16,2 0-20-16,1-1 5 0,-2-1-12 0,0 0-17 16,2-1 18-16,2-1-15 0,-1 0 15 0,2-2-19 15,0-1-5-15,2-1 3 0,1-1-4 0,0 0-2 16,0-1 5-16,-2-1-7 0,4-2 8 15,-1 0 2-15,0-2-3 0,0 2 11 0,0-3-9 0,1 1 7 16,-1-1 3-16,0-1-8 0,0 1 7 0,1-3-10 0,0 2-4 16,-1-2 4-16,3 2-5 0,3-1-5 0,1-2 10 15,1 1-9-15,-3 0 10 0,4 0-6 0,0-2-4 16,-2 1 3-16,2-2-6 0,-3 0-8 0,-1-1 8 0,1-1-1 16,-1 1 6-16,0-2 0 0,0 3 2 0,-2 1-5 15,0 1 2-15,2-2-10 0,-1 1 10 0,-2-2-2 16,2-1 4-16,-1-2 2 0,1 2-2 0,3 1 6 15,-1-2-7-15,-1 1-9 0,2 0 6 0,3-1-4 16,-1 3 5-16,7 0-6 0,-3-1-1 0,-2-1-3 16,0 4 1-16,0 1 2 0,-2 3 4 0,-4-1-5 0,0 1 4 15,1-1-4-15,0-3 7 0,-2 1 4 0,-1-2-2 16,-2 1-8-16,1 0 9 0,0-2-5 0,1 1 5 0,0 0-2 16,2-2-4-16,-3-1 4 0,1 1-4 0,1 0 9 15,-4 1-13-15,4-2 2 0,4 3-4 0,-3-2 1 16,7 0 7-16,-4 1 6 0,3-2-2 0,-1 1 7 15,3-3-7-15,-1 2 4 0,0 1-3 0,-1-1 4 16,-2 1-9-16,-1 2 0 0,-2 0-4 0,-2 2-15 16,2 3 17-16,-3 1-8 0,-3 2 14 0,2 0-2 0,-2-1-9 15,2 2 2-15,0 0-3 0,1-2 2 0,1 0 0 16,-2-2-2-16,1 0 1 0,1 1 0 0,4-1 0 16,3 1 3-16,-6-3-3 0,5 1-3 0,-1-1 5 15,0 1 1-15,3 0 2 0,-3-2 0 0,0 2-6 0,-1 3 1 16,-3-1-2-16,0 1 10 0,-1 2-8 0,0-3 3 31,-2 3-5-31,0-1 5 0,-2 0 1 0,0-1-1 16,-1 0 1-16,-2-2 3 0,1 0-7 0,0 0 5 15,-1-1-5-15,-1 2 1 0,1 1 0 0,4 0-1 16,-6-2 2-16,3 2-3 0,-2 0 4 0,-4 2 1 16,5 0 4-16,-3-2-4 0,-1-2-1 0,1 4-1 0,-1 3 2 15,1-1 3-15,1 3-8 0,-3-3-3 0,5 1 0 16,-2-2 6-16,1 4-2 0,2 1 3 0,-8 1-3 0,9 1 3 15,-5 0-4-15,2-2 5 0,5 0-4 0,-4 1 3 16,1-1-3-16,-3 0-3 0,-1 1 2 0,5 0 8 16,-1 0-8-16,-1 1 2 0,-4-1-3 0,2 1 7 15,1-2-7-15,2 2 4 0,-1-1-4 0,2 0 14 16,-1 0-14-16,-1 2 7 0,1 0-7 0,-1 0 5 16,-1 1-5-16,1-1-3 0,-2 0 1 0,1 2 9 0,-1 0-2 15,0 1 2-15,1 0-1 0,1-2 3 0,-3 0-14 16,0 0 7-16,0 0-6 0,-2 2 16 0,2-2-10 15,-2 1 0-15,0-1-1 0,0 1 4 0,1 3-1 0,-1-3-1 16,-2 3 0-16,1-1 5 0,1-1-9 0,0 1 6 16,-3 3-8-16,0 0 2 15,0 0 5-15,0 0-2 0,0-1 3 0,1 0 2 0,-1 0-6 0,1 0 4 16,0 0-4-16,0 0 3 0,-1 0 2 0,0 0-8 16,1 0 4-16,0 1-1 0,-1-1 4 0,0 0 3 0,0 0 0 15,0 0-3-15,0 0-4 0,0 1 1 0,0 0 0 16,0 0 6-16,0 0-9 0,0 0 4 0,0 0-5 15,0 0 7-15,0 0-3 0,0 0 1 16,0 0-1-16,-6-5 5 0,4 8-9 0,2-3 4 0,0 0-7 0,0 0 10 16,-5 5-4-16,4 0 0 0,-2-1-2 0,1 0 3 15,0-2-3-15,1 0-2 0,-2 1-1 0,0 3 3 16,2 0-14-16,-1 0-17 16,0-2 1-16,2-4-42 0,0 0-10 0,0 0-12 0,0 1 0 0,-1 0-10 15,0 0 24-15,0 0 3 0,0 0 0 0,0 1-12 16,-23 27 34-16,20-24-13 0,1-1 17 0,0-1-12 0,-1-1-13 15,1 0-19-15,1 1 1 0,-1 1-38 32</inkml:trace>
  <inkml:trace contextRef="#ctx0" brushRef="#br0" timeOffset="144506.2">14805 10916 263 0,'0'0'18'0,"0"0"1"0,0 0-7 0,6-3 4 0,1 2 0 0,3 1-18 0,-2 0 10 16,4 0-15-16,0-2 0 0,1 1 5 0,4 1-14 15,1-5 11-15,0 3-11 0,6-1 4 0,-4-4 9 16,3 2-9-16,1 0-1 0,0-1 15 0,1 2-8 16,-1-1 10-16,0 1-9 0,1-1 10 0,0 1-1 15,-1 0 1-15,1 0-29 0,2 3-21 0,3-1-23 0,3 0 10 16,8 0 2 0</inkml:trace>
  <inkml:trace contextRef="#ctx0" brushRef="#br0" timeOffset="144792.76">20377 10709 57 0,'82'-2'17'0,"2"-1"0"0,5-1 14 16,1 1-16-16,-5 0-19 0,-3 1 5 0,-3 2-14 15,3 1 12-15,-3-1-15 0,-1 0-16 0,-6-1 9 0,-11 1-10 16,3 2 21-1</inkml:trace>
  <inkml:trace contextRef="#ctx0" brushRef="#br0" timeOffset="145588.43">23060 10785 68 0,'0'0'39'0,"0"0"18"0,0 0-29 0,0 0 25 0,0 0-35 31,0 0-13-31,0 0 15 0,0 0-18 0,0 0-15 16,0 0 22-16,-1 0-20 0,1 0 24 0,0 0-10 15,0 0 10-15,0 0 9 0,0 0-3 0,0 0-2 16,0 0 8-16,0 0-19 0,0 0 15 0,0 0-19 16,0 0-70-16,0 0-32 31</inkml:trace>
  <inkml:trace contextRef="#ctx0" brushRef="#br0" timeOffset="145765.5">22818 10567 788 0,'0'-6'-35'0,"4"1"-42"0,8 4-49 31</inkml:trace>
  <inkml:trace contextRef="#ctx0" brushRef="#br0" timeOffset="146481.46">23002 10565 619 0,'-5'-1'9'0,"-2"-1"49"0,2 2-35 16,2 1 39-16,-1 0-42 0,3 1-25 0,1 1 10 0,-1 0-15 15,2 1 4-15,0 0-28 0,2 0-22 0,-1-1 4 16,1 0-19-16,1-1 9 0,-1 1 23 0,2-2-15 16,-2 1 18-16,2 0 39 0,-1-2-19 0,0 1 26 0,-2 0-10 15,0 1 15-15,0 0 3 0,0 0 0 0,-1 0-15 16,1 0 4-16,-2 1-3 0,1 0 4 0,0 1-1 15,-1-1-5-15,1 0 5 0,-1-1-7 0,0 1-12 16,0-3 25-16,0 0-22 0,0 0 24 0,0 0-4 16,0 0-6-16,0 0 27 0,0 0-19 0,0 0 31 15,0 0 12-15,0 0-9 0,0 0 11 0,0 0-11 16,0-1-10-16,0 0-2 0,0 0-3 0,0 0-15 0,0-1 14 16,2-31-16-16,-2 33 15 0,0-1-13 0,0 0-11 15,0 0 12-15,0 0-13 0,0 0-1 0,0 0 5 0,0 0-7 16,-2 0 7-16,1 0-4 0,0 0-9 0,0 0 3 15,0 0-6-15,-24-7 1 0,19 13 4 0,0-1-5 16,0 4 4-16,0-1 0 0,2 2 6 0,1 1 7 16,2 1-4-16,-1 2-9 0,-1-1 13 0,2 0-14 15,0 0 14-15,0-1-6 0,1 2 2 0,2 1 10 16,2 1-9-16,-2-2-4 0,0-1 4 0,2-2-8 0,-1-1 8 16,2-1 8-16,-2-1-4 0,2-4 13 0,-3 0-11 15,2-1 4-15,0-2 21 0,0-1-14 0,0-2 17 0,2-2-9 16,-1 0-13-16,2-2 2 0,1 1-8 0,-1-4-12 31,0 0 16-31,-3-2-9 0,0-2 11 0,-3 0-3 16,1 0-11-16,-1 1 4 0,-2-2-8 0,0 1 2 15,0 0-3-15,-4 1 4 0,3 2-4 0,-2 2-4 16,1 3 8-16,0 2 2 0,-2 1 4 0,1 3 1 16,-2 0-8-16,1 2-10 0,0 3 4 0,-2 1-1 15,2 2 5-15,1 3 3 0,-1-1 0 0,2 0 0 0,0 1-7 16,0-2-2-16,1 1-1 0,1-2 11 0,1 1-3 15,1-1 8-15,0-4-9 0,1 2 5 0,0-4 7 16,1-1 4-16,1-1 0 0,1 0 1 0,2-1-17 0,0-1-11 16,2 0-3-16,1-3-42 0,-2 0-28 0,0-1-32 15,-3 0 2-15,0 0-73 0,0-1-87 32</inkml:trace>
  <inkml:trace contextRef="#ctx0" brushRef="#br0" timeOffset="146928.25">23030 10667 199 0,'-4'3'85'0,"0"-1"105"0,0-2-64 0,0 1-21 0,1 2-30 0,2 0 16 16,0-1-34-16,1-2-16 0,0 0 6 0,0 0-13 16,0 0-17-16,0 0 6 0,0 0-11 0,0 0 12 0,0 0 16 15,0 0-14-15,0 0 8 0,0 0-13 0,0 0-8 16,0 0 0-16,1 0-4 0,0 0 2 0,1 0-10 16,-1 0 7-16,-1 0-2 0,1 0 2 0,0 0-19 15,-1 0 10-15,0 0-7 0,0 0 9 0,0 1 6 16,0 0 3-16,1 12 6 0,-3-8-6 0,0 2-10 15,-3 0 3-15,2-1-6 0,-1 3 8 0,1-1 4 0,2 1-4 16,-3 1 3-16,2-2-6 0,1 0-9 0,-2 2 12 16,1-1-5-16,1-2 8 0,1 4-4 0,-2-1-4 15,2 2 7-15,-1 2-4 0,-3-2 11 0,2 1-11 0,-2-1 0 16,0 1-2-16,0 2 11 0,-2-2-1 0,1 2 3 16,-2 0-4-16,2-1-4 0,-3 2 0 0,1-1-3 15,-2 2 2-15,1-2 7 0,3 2-5 0,1 1 7 16,-2-2-7-16,-1 2-1 0,0 0 3 0,-3-2-5 0,5 1 5 15,-1 2-6-15,-5-1 1 0,6 5 0 0,-5 0 1 16,0-1-5-16,2 2 8 0,-3-1-8 0,9 0 8 16,-5 0-6-16,2-2 4 0,0 0-2 0,-2-1 2 0,1-1-4 15,3 0-2-15,-5-3 3 0,5-1-3 0,1-3 18 16,0-2-9-16,3-2 9 0,1-2-9 0,1-2-1 16,-3-4 3-16,0 0-17 0,0 0 9 0,0 0-24 15,1-6-47-15,1 1-4 0,4-2-23 0,2-1-57 16,-3-2-65-16,4-4-86 31</inkml:trace>
  <inkml:trace contextRef="#ctx0" brushRef="#br0" timeOffset="147151.41">22883 10955 743 0,'-8'-11'52'0,"3"5"-41"0,4 3-4 0,1 3-11 0,0 0-28 16,0 0 17-16,0 10-40 0,1-2 19 0,3 3-129 31</inkml:trace>
  <inkml:trace contextRef="#ctx0" brushRef="#br0" timeOffset="152409.7">19333 15782 204 0,'6'0'-129'0,"-8"1"55"0,4 1 74 0,-7-1 0 16,-4-1 0-16,9 0 37 0,0 0-4 0,-1 0 17 15,0 0 6-15,-5 4 9 0,6-4 5 0,0 0-3 0,0 0-18 16,0 0 3-16,0 0-13 0,0 0 12 0,0 0-8 15,-1 0-19-15,0 0-2 0,1 0-8 0,0 0-13 16,0 0 1-16,0 0-7 0,0 0 3 0,0 0-4 16,0 0 4-16,0 0 9 0,0 0-7 0,0 0-1 15,-1 0 6-15,1 0-11 0,-2 0 11 0,1 0 4 16,1 0-5-16,-7 3 11 0,10 0-14 0,-3 0-9 0,0 0 21 16,-3-1-14-16,3 2 17 0,6 1-6 0,-1 1-7 15,-5 0 12-15,0 1-12 0,-3-1 2 0,0 1 17 16,4 4-12-16,-3 2 15 0,1 0 4 0,1 3-7 15,-4 0 12-15,4 1-14 0,-3 1-10 0,-1 1 17 0,2 0-20 16,-2 0 19-16,2 2-15 0,0 1-7 0,2 0 11 16,-1 1-13-16,0-1-8 0,-1-2 17 0,-4 4-17 15,4-4 19-15,2 1-3 0,-1-1-6 0,-3-2 10 16,4 0-12-16,0-2-9 0,4-1 28 0,-3-2-12 0,1 0 19 16,0-1-12-16,-2-2 4 0,10 0 8 0,-4-2-5 15,0-2-13-15,2-1 21 0,-2-2-21 0,-1 0 22 16,5-2-16-16,0-1-2 0,-1 0 9 0,0 0-7 0,0-2 1 15,1 0-11-15,3-1-4 0,-4 0 1 0,2-1 10 16,-1 1-4-16,1-2 4 0,-1 1-7 0,-1-1-8 16,-1 0 9-16,1 0-1 0,-2 0 3 0,1 0-16 15,-1 1-20-15,0-1-12 0,-1 0 1 0,1 1-25 16,0-1-5-16,1 0-10 0,-2 0 0 0,0-1-29 16,-1-1-29-16,0 0-45 31</inkml:trace>
  <inkml:trace contextRef="#ctx0" brushRef="#br0" timeOffset="152617.23">19279 16126 697 0,'1'-7'112'0,"-5"2"-61"0,2-2 4 0,-5 2-13 0,2 1-13 0,3 3-26 0,-4 1-3 0,5 1-5 16,2 4-6-16,0-3 12 0,6 0-9 0,-3 0 8 0,3 0-7 15,2-1 2 1,-4-1 5-16,4-1-3 0,4-3-8 0,1 2 16 0,3-2-9 0,0 0 11 0,2 0-3 16,2-2-3-16,1 2 3 0,1-1-10 0,-1 0-56 15,2 2-111 1</inkml:trace>
  <inkml:trace contextRef="#ctx0" brushRef="#br0" timeOffset="169058.51">16423 16535 337 0,'-5'-10'204'0,"1"1"-65"0,1 6-88 0,3 3 1 0,0 0-1 0,0 0-34 0,0 0 14 0,0 0-21 0,0 0 11 16,0 0 6-16,0 0-3 0,-6-8 6 0,6 4-5 31,0 4-5-31,0 0-1 0,0 0 0 0,0 0-3 15,0 1-14-15,0 0-3 0,0 0-1 0,10 13 6 0,-4-7 5 16,-1 7 5-16,2-2-3 0,0 3-11 0,0 3 15 16,0 0-9-16,0 5 11 0,0 1-12 0,1 0-1 15,1 1 1-15,-2 2-3 0,0 1-13 0,-2 3 21 16,-1 2-13-16,3 0 17 0,-2-1-1 0,0 2-8 16,0-2 9-16,-2 0-12 0,0 0-7 0,-1-4 15 15,1 0-14-15,1-1 16 0,0 0 2 0,0-3-15 0,0-3-5 16,-1-2-11-16,-1-2-40 0,-1-5-94 0,0-1-59 31</inkml:trace>
  <inkml:trace contextRef="#ctx0" brushRef="#br0" timeOffset="169423.49">16484 16549 792 0,'-3'-10'117'0,"-2"0"-98"16,3 2-10-16,0 3-17 0,2 5-5 0,0 0 13 0,0 0-16 16,0 0 16-16,-1 0 2 0,0 0-1 0,1 0 13 15,-2-1-10-15,2 0 12 0,0 0 32 0,0 0-5 16,0 0 16-16,0 0 10 0,0-1-35 0,8-27 7 15,-3 25-19-15,2-2-11 0,0 3-5 0,-1 2-10 16,2 1 4-16,-1 1-10 0,0 5-10 0,1 3 8 0,-2 2-8 16,-1 2 9-16,1 2 11 0,-5-1-6 0,2 4 7 15,-2 0 2-15,-2 3 8 0,-1 4 2 0,-1-1 0 16,-2-1-9-16,-1-2 3 0,-2-1-9 0,1 0 8 0,0-3 6 16,2 0 0-16,0-3 14 0,0-2-13 0,2-1-9 15,3-3-74-15,-3-2-85 0,2-1 4 0,1-5-244 31</inkml:trace>
  <inkml:trace contextRef="#ctx0" brushRef="#br0" timeOffset="170409.31">17025 16571 617 0,'-4'0'11'0,"-2"-3"-17"0,6 3-7 0,0 0-1 0,0 0 6 0,0 0 10 0,-1 0 9 0,1 0-5 0,0 0-1 16,0 0 39-16,0 0-11 0,0 0 22 0,0 0 6 15,0 0-7-15,-1-1 10 0,-7-15-12 0,8 10-20 16,3 2-4-16,-1 2-14 0,1-2 10 0,-4-2-7 16,1 1-17-16,0 5 7 0,0-1-10 0,0 1-5 15,0 0 13-15,0-1-14 0,0 0 12 0,0 1-8 16,0-1-4-16,0 1-1 0,-2 0-5 0,1 0-20 0,-12 2 37 16,11 6-6-16,-1 4 14 0,1-2-5 0,-2 1 7 15,0 4-1-15,-1-4 0 0,1 7-12 0,-1 0 8 16,3-3-13-16,1 5 12 0,-2-3 2 0,2-2-5 15,-1 1 15-15,1-3-17 0,1 0-16 0,1-2 28 0,-2-2-12 16,1-2 21-16,0-1-1 0,1-2-8 0,2-1 13 16,0-2-10-16,-1-1 10 0,1-1 6 0,1-1-6 15,-2-4 6-15,4 0-16 0,-3-2-15 0,4-1-2 16,-1-1-5-16,-2 0-16 0,2-1 11 0,-3 2-15 0,1 1 15 16,0 2-3-16,-3 2 2 0,-1 4 1 0,0 0-5 15,0 0-15-15,0 0 6 0,2 1-1 0,6 11 3 16,-7-4 8-16,2 1 0 0,-3 3 8 0,0 0-4 0,2-1 12 15,0 1 2-15,-1 0-3 0,4 0 2 0,-2-1 8 16,-2-3-3-16,0 0 7 16,2-5-7-16,1 1 3 0,0-1 14 0,3-2 2 0,-5-2 4 0,2-1 11 15,3-4-12-15,-1-2-2 0,5-1-5 0,-1-4-24 16,0-1-6-16,1-1-11 0,-2-1 7 0,-4-1-2 16,-1-1-15-16,-3-1 9 0,0 0-13 15,-2-3 4-15,-6-1 11 0,0-3-3 0,-3 3 6 0,0 1 9 0,4 10 11 16,1 4 9-16,-1 4-1 0,4 6 3 0,-3 0 8 15,-1 1-15-15,3 2 14 0,-4 4-11 0,3 1-6 16,-1 5 9-16,1 6-10 0,1-2-5 0,2 2 14 0,1 1-17 16,3-2 16-16,-3 1-8 0,0 1-2 15,-3-3 7-15,3 0-7 0,0 0 3 0,2 0 3 0,3-1-5 16,-1-3 3-16,2 1-3 0,-1-4 8 0,1-1 5 16,0-1-2-16,2-1-4 0,-1-3-25 0,-3 2-33 15,3-4 4-15,1 0-89 0,4-2-96 31</inkml:trace>
  <inkml:trace contextRef="#ctx0" brushRef="#br0" timeOffset="170903.34">17270 16213 1208 0,'-5'-12'14'0,"1"1"-14"0,0 2-3 0,0 5-1 0,0 2 4 0,1 2-12 15,1 1 3-15,-1 1-9 16,2 1-7-16,-1 2 13 0,0 2-6 0,2 0 10 0,0 0 11 0,0 1 5 0,4-2 9 16,0 2-7-16,1 2 0 0,1 2 0 0,2 2-4 15,3 1 6-15,0 1 9 0,1 3-19 0,1 3 8 16,-1 0-10-16,1 2 9 0,-1 1-9 0,0 2-6 16,-3-1 0-16,0 0 8 0,0 1-2 0,-1 2 14 15,-2-5-14-15,1 2-2 0,-5-2 8 0,2-2-8 16,0-3 10-16,-2-3 2 0,3-2-8 0,-3-2 9 0,2-2-10 15,-1-1 2-15,-1-4 4 0,0 0-1 0,-1-3 4 16,-1-2 3-16,0 0 3 0,0 0 10 0,0 0-3 0,0 0 5 16,0 0 3-16,5-8-10 0,-5-2 9 0,1 2-11 15,2-3-6-15,-1-3-4 0,-1 0 0 0,-1-2-14 32,-1-6-1-32,1 1-3 0,0-2 2 0,1 0 3 15,2 6-1-15,-3 3-4 0,1 3-2 0,2 5-16 16,-1 2 12-16,7 2-8 0,-1 2 7 0,-1 3-9 15,0 3 15-15,-3 2 4 0,0 3 0 0,-1 3-4 16,2 2 15-16,-1 1-13 0,1 1 13 0,0-1 2 0,1 2-5 16,-1-1 12-16,-1-1-13 0,1 0-4 0,-1-2 13 15,1-2-10-15,-3-1 12 0,2-1-6 0,-3-3 6 16,3-1 5-16,0-2-3 0,2-2-6 0,2-1 15 0,0-2-6 16,-2 0 8-16,1-3-17 0,-1-2-88 0,1-2-58 15,3-3-12-15,-4 1-181 31</inkml:trace>
  <inkml:trace contextRef="#ctx0" brushRef="#br0" timeOffset="171474.48">17671 16473 772 0,'-1'-8'51'0,"-3"2"80"0,2 2-112 0,2 4-12 0,0 0-11 0,0 0 4 0,0 0 11 16,0 0-12-16,0 0 12 0,0 0-14 0,0 0-1 15,0 0 22-15,0 0-4 0,0 0 13 0,0 0 14 16,0 0-20-16,0 0 5 0,0 0-12 0,0 0-14 0,7 0 9 16,-4 3-9-16,2 0 9 0,-1 1-9 0,1 2 1 15,0 1 2-15,-1 1-4 0,0 0-10 0,0 3 18 16,2 2-7-16,-2 4 11 0,2 1-3 0,-3-2-2 16,2 0 6-16,-2-3-7 0,2-2-11 0,-2 2 16 0,1-2-10 15,-1-1 16-15,1-1 0 0,-1-4-7 0,2 0 6 16,-1-2-6-16,0-1 2 0,0-2 24 0,0-1-9 15,1-2 14-15,0-2-4 0,0-1-11 0,-1-2-1 16,1-3-7-16,-1-2-22 0,-1-1 2 0,2-2-6 16,-5 1 3-16,1 0-21 0,-1-2 9 0,0 4-5 0,1 1 7 15,1 0 4-15,0 7-1 0,0 0-5 0,-2 5 2 16,0 0-15-16,0 0 12 0,0 0 4 0,0 10 2 16,1-3 20-16,0 5 0 0,1 2-4 0,0-3 3 0,1 1 4 15,0 3-8-15,1-3 11 0,0-1-13 0,1 3-5 16,-1-5 15-16,3 0-2 0,0 0 9 0,-1-5 4 15,0 0 0-15,-4-4 0 0,4-2 1 0,0 0-2 16,0-5 8-16,3 1-15 0,-2-3 10 0,2-5-32 16,-3 2-16-16,-1-3 5 0,-2-2-8 0,-6 1-3 15,0-3 15-15,1-4-14 0,-5 3 13 0,2-1-7 0,-3 0 7 16,-2 1 14-16,0 1-8 0,1 3 1 0,2 2 26 16,-1 1-12-16,0 2 19 0,-1 3 6 0,1 4-20 15,0 1 7-15,0 3-14 0,0 3-18 0,-2 3 14 16,2 1-14-16,-1 2 16 0,-1 2 3 0,1 0 1 0,0 0 8 15,-1 1-12-15,1-2-26 0,1 1-83 0,0 1-57 16,1-2 0-16,-1 1-111 31</inkml:trace>
  <inkml:trace contextRef="#ctx0" brushRef="#br0" timeOffset="171940.72">16372 17563 1289 0,'2'-9'91'0,"1"2"-75"0,3 1-5 0,2 1-18 0,1 1-2 0,4 0 6 0,0-2 0 16,3-1-1-16,3 1-3 0,0-2 12 0,2 1-4 0,2-1 8 16,3-1-6-16,2-2-10 0,0-2 5 0,6 0-7 15,3-2 11-15,6 1-7 0,4-1-7 0,-3-3 1 16,1 1 12-16,-2-3 0 0,0 1 14 0,4-5-14 15,1-1-4-15,12-4 34 0,7-1-3 0,3-4 17 0,1 1 11 16,-5 2-13-16,0-3 8 0,3 1-8 0,2-2 8 16,4 1-19-16,-2 4-1 0,-11 4-4 0,-5 0-2 15,-8 6-12-15,-2 0 1 0,0 2-6 0,7 4-11 16,-5-3 9-16,-4 4-7 0,-5 2 9 0,-7 1 2 16,-6 3-4-16,-5 0 4 0,-5 1-6 0,1 1 0 15,-3 2 2-15,-4 0 3 0,0 2-2 0,-4 1-3 0,-4 0-25 16,3 0-52-16,-6 2 6 0,-4 1-163 0,-3 2-105 31</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1-04T10:06:32.36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3593 1738</inkml:trace>
  <inkml:trace contextRef="#ctx0" brushRef="#br0" timeOffset="4119">4713 1983,'0'0</inkml:trace>
  <inkml:trace contextRef="#ctx0" brushRef="#br0" timeOffset="26271">692 408,'0'0,"0"0,0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 12,107-12,0 0,0 0,0 0,0 0,0 0,0 0,0 0,0 0,0 0,0 0,0 0,0 0,0 0,0 0,0 0,0 0,0 0,0 0,0 0,0 0,0 0,0 0,0 0,0 0,0 0</inkml:trace>
  <inkml:trace contextRef="#ctx0" brushRef="#br0" timeOffset="45334">0 0,'0'0</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8-01-08T04:46:14.895"/>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1" timeString="2018-01-08T04:46:21.305"/>
    </inkml:context>
  </inkml:definitions>
  <inkml:trace contextRef="#ctx0" brushRef="#br0">11955 52 192,'0'0'118,"0"0"-3,0 0-54,0 0-18,0 0-10,50-8-14,-50 8-47,68-32-54,-68 32-31,76-22 0,-76 22-6,61 3 6</inkml:trace>
  <inkml:trace contextRef="#ctx1" brushRef="#br0">0 14952</inkml:trace>
  <inkml:trace contextRef="#ctx1" brushRef="#br0" timeOffset="4985">2521 14691,'0'0,"0"0,0 0,0 0,0 0,0 0,0 0,0 0,0 0,0 0,0 0,0 0,0 0,0 0,0 0</inkml:trace>
  <inkml:trace contextRef="#ctx1" brushRef="#br0" timeOffset="26442">7418 14235,'0'0</inkml:trace>
</inkml:ink>
</file>

<file path=ppt/ink/ink1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6:25:07.367"/>
    </inkml:context>
    <inkml:brush xml:id="br0">
      <inkml:brushProperty name="width" value="0.05292" units="cm"/>
      <inkml:brushProperty name="height" value="0.05292" units="cm"/>
      <inkml:brushProperty name="color" value="#FF0000"/>
    </inkml:brush>
  </inkml:definitions>
  <inkml:trace contextRef="#ctx0" brushRef="#br0">10756 6323 1493 0,'13'-38'27'16,"4"0"3"-16,-3-3-6 0,1-3 16 0,-2-7-12 0,-2 0 6 0,2-1-11 0,3-10 19 0,2 0-22 0,-6-4 11 0,4-6-15 0,-6 2-15 0,4-3 10 0,4 2-6 0,-1 0 8 0,-2 7-6 0,-7 0-7 0,4 4 0 0,-2 3-2 15,1 2 10-15,-3 8-8 0,-1 3 8 0,-5 9-8 0,-1 0 0 16,1 5 2-16,-2 5-2 0,0 2 4 0,0 2-4 16,-1 3 0-16,-1 2-8 0,0 1 8 0,-2 3 0 15,2 1 2-15,1 1 3 0,1 3-3 0,-5 0-4 16,3 2-2-16,0 1-1 0,-3-1 0 0,5 1 0 16,-3-1 3-16,0 1 0 0,1 2 1 0,2 2 1 15,0 0-8-15,-10-11 3 0,5 9-4 0,1-1 9 0,-1 1-5 16,3 1 1-16,1-2-3 0,1 3 8 0,0 0-4 15,0 0 4-15,-8-10-4 0,8 4-1 0,2 2-2 16,3 1-1-16,-7-2 2 0,2 0 4 0,2 2-24 0,-2-3-25 16,1-1 1-16,6 1-52 15,-6-3-94-15,6 2-42 0,1 6-37 0,-6-5-240 32</inkml:trace>
  <inkml:trace contextRef="#ctx0" brushRef="#br0" timeOffset="1511.63">11097 4272 284 0,'0'-5'72'0,"1"3"-24"0,3-2-41 15,-2 1 7-15,4 3-6 0,-2-4-8 0,1-1 11 16,2 0-12-16,-4 1-2 0,3 4 13 0,-3 1-1 0,0-6 10 15,1 2 27-15,0 0 7 0,1-1 3 0,1 5-3 16,-1-4-24-16,-1 0 4 0,0-3-14 0,4 0 12 0,-3 3-3 16,2-3-13-16,-1 2 15 0,-2-4-17 0,2 4-4 15,0 0 17-15,1-2-16 0,1 6 17 0,-1-5-10 16,0 2-5-16,2 4 1 0,0-2-5 0,-3-1-11 16,1 1 13-16,2 1-3 0,-4 0 7 0,5 7-2 15,-4 2 4-15,-3-6 0 0,5 7-1 0,1-6-16 16,0 1 17-16,5 4-9 0,-8-3 13 0,3 4-5 0,-2 1-9 15,-4-2 12-15,3 7-13 0,-2-5-3 0,1 0 9 16,5 2-14-16,-8-6 13 0,1 0-4 16,4 3 6-16,-5-2 4 0,6 3-3 0,-5-3-14 0,-3-3 20 0,0 0-9 15,-1 0 16-15,1 0 0 0,1 2-5 0,0-1 5 16,-1-1-7-16,-1-2-15 0,1-2 19 0,0-1-6 16,0 0 11-16,0 0-16 0,0 0 2 0,0 0-3 15,0 0 3-15,0 0-14 0,-1 0 10 0,-11-2-11 16,6-1 10-16,6 3 0 0,0 0-5 0,0-1 6 0,-8-12-8 15,4 7-4-15,2 1 2 0,0-1 4 0,-1-1 1 16,1-2 3-16,-1 1-10 0,1-1 2 0,2 3-4 16,1 2 7-16,-1-7-1 0,1 3-3 0,-2-7 0 0,-4-1-1 15,5 5 0-15,-3-4 3 0,5 4-2 0,2-2-2 16,-2 3 0-16,3-3 1 0,-1 3 0 0,-2 1 10 16,-2-7-11-16,4 3 2 0,-4 0-7 0,4 4-4 15,-2 1 14-15,-2-1-13 0,4 2 14 16,3 0-5-16,-2-1-4 0,4 2 11 15,-3 1-9-15,-1 0-2 0,-1-1 6 0,4 3-8 0,-3 0 7 0,0-2-1 16,2 4-2-16,-6-1 5 0,-1 2-5 0,0 0-4 0,10-2 8 16,-5 2 1-1,4 0 2-15,-3 2-3 0,-1-1 0 0,1 1-8 0,1 3 5 0,-3-2-12 0,1 2 19 16,2 2-10-16,-2 0 12 0,1-1 0 0,0 2-9 0,-3-1 11 16,-1-1-11-16,2 3 8 0,-2-1-4 0,-1 1-1 15,0 2-2-15,-1-2 4 0,0-1 1 16,0-3 3-16,0-1-5 0,-1 1-13 15,0 1 21-15,-2 1-4 0,3 2 12 0,0-4-7 0,0-5-7 0,0 0 3 16,0 0-4-16,0 0-4 0,0 0 18 0,0 0-10 0,0 0 15 16,0 0-14-16,0 0-3 0,0-1 4 0,0 0-5 15,0 0-7-15,0-20 12 0,1 15-13 0,-1-4 14 16,2 0-12-16,-1-2 4 0,2 1 5 0,-2 0-2 0,0-1-8 16,1 2 4-16,1-3 2 0,0-1 2 0,1-1 0 15,1 3-6-15,1 1 0 0,0 1-1 0,0-1-11 16,-1 1 15-16,3 1-11 0,-1 0 14 0,-1 0 1 15,2 2-9-15,1-5 5 0,-1 6-8 0,1 0 3 16,-1-3 2-16,-1 5-5 0,1 0 5 0,2 2-1 16,0 2 3-16,1 1-2 0,-2 2 0 0,-2 0 3 0,3 3-4 31,1 1 4-31,0 1-6 0,0 3 5 0,-3-2 4 16,-3 1 0-16,3 1 0 0,-4 1-16 0,3 1 14 15,-2 0-4-15,-4 1 9 0,3-2 3 0,0 1-6 0,-2-1 2 16,1-2-3-16,0 3 8 0,-6-5-7 0,3 3 1 15,-3-4-2-15,0-4 12 0,4 3-13 0,-2-5 11 16,1 3-12-16,0-1 8 0,-2 3 4 0,-1-4-5 16,0-2 5-16,0 0 0 0,2-3-6 0,1-3 4 15,-2 3-6-15,-1-5-5 0,-8-2-15 0,4 2-20 0,3-5 4 16,-2 2-30-16,3-1-26 0,0-2-7 0,0 0-11 16,1 3-46-16,-4-1-24 0,-2 1-75 31</inkml:trace>
  <inkml:trace contextRef="#ctx0" brushRef="#br0" timeOffset="2054.4">11402 3761 402 0,'-2'-5'122'0,"0"1"-87"0,-3-2-13 0,5 6-13 0,0 0-8 15,0 0 15-15,0 0-11 0,0 0 13 0,0 0-1 16,0 0 1-16,-8-7 10 0,5 5-8 0,3 2-1 15,0 0 5-15,0 0-6 0,0 0 8 0,0 0 2 16,0 0-7-16,0 0-1 0,0 0-5 0,-2 0-17 16,-16-3 10-16,14 3-10 0,4 0 11 0,0 0 2 15,0 0-13-15,-7 10 11 0,7-6-13 0,0-4-2 0,4 9 14 16,-5-3-13-16,5 4 14 0,-4-1-5 0,2 0-1 16,5 2 8-16,-6-7-7 0,6 5-1 0,-4-5 12 15,1 3-9-15,4 0 11 0,-3 0 2 0,3-1-2 0,-1-3 11 16,0 1-10-16,-1-4 2 0,-2 0 12 0,3 0-5 15,-5-4 8-15,2-1-5 0,0-5-8 0,1 5-1 16,0-1-3-16,-1-2-8 0,-2 3 2 0,-3-8-7 16,0 0 6-16,0 3-6 0,-2 1 5 0,2-2 1 0,-2 5 0 15,1 3-15-15,-5-2 7 0,5 5-5 0,-4-3 5 16,3 0-3-16,-1 2-8 0,-3 1 0 0,4 3-4 0,-5 0-9 16,7 4 19-16,0 0-8 0,1 6 10 0,3-3-2 15,-5 1 0-15,5 2 5 0,-2-4-5 0,-4-4-5 16,7 0-1-16,-4 0-39 0,4-4 16 0,4 6-91 15,-4-6-131 17</inkml:trace>
  <inkml:trace contextRef="#ctx0" brushRef="#br0" timeOffset="3966.15">12147 4089 322 0,'-4'1'169'0,"0"0"-56"0,4-1-92 15,0 0 8-15,0 0-30 0,0 0-1 0,0 0 6 16,-1 0-5-16,-1 0-4 0,1 0 15 0,0 0-10 15,0-1 10-15,0 0-14 0,0 0 7 0,0 0 5 16,-2 0-2-16,1 0-10 0,0 0 7 0,1 0-13 16,-32-24 11-16,33 25 3 0,0 0-5 0,0 0 7 0,-1 0-9 15,-1 0-8-15,1 0 7 0,0 0-7 0,0 0 8 16,0 1 0-16,-21 15 4 0,21-10 3 0,0 3-2 16,0-1-12-16,1 2 11 0,0 0-7 0,2-1 10 0,0 3 4 15,1-1 1-15,0 1 6 0,2 1-6 0,-4-4-8 16,3-1 23-16,0-2-11 0,-2-2 14 0,1 1-12 15,0-2 10-15,2 4 3 0,-2-3 0 0,1 5-15 16,-1-2 21-16,-1-8-16 0,0 7 19 0,3-8-10 16,-3 0-11-16,1 4 10 0,-1-4-13 0,0 2-6 15,3 2-5-15,-2 0-6 0,-1 1 3 0,-1-1-1 0,-1 4 5 16,0-2 2-16,1 5-1 0,1-2-10 0,0-2 11 16,-2-5-13-16,0 0 13 0,1 16-2 0,-1-10-2 15,-4 2 12-15,3-1-13 0,0-2-3 0,-1 1 7 16,1 0-10-16,-4-1 9 0,2-3-3 0,3-2 3 0,0 0 2 15,0 0-5-15,0 0-28 0,0 0-37 0,-2-11-30 16,2 3 3-16,0-4-42 0,2-1-26 0,1-1 13 31</inkml:trace>
  <inkml:trace contextRef="#ctx0" brushRef="#br0" timeOffset="4155.56">12136 4066 112 0,'0'6'47'0,"0"-1"31"0,-2 1-21 0,1 4 29 16,-2-3 8-16,0 4-25 0,-2-2 7 0,2 2-19 15,2 3-37-15,-1-2 6 0,-1 0-13 0,-1 1 12 16,0 1-8-16,-1-1-10 0,2 8 4 16,-2-3-7-16,-1 0-3 0,0 0 23 0,-4-6-7 0,1 4 12 0,0-1-5 15,-1 2 47-15,0 1-57 0,-1-3 41 0,-1 1-113 16,1-1 52-16,2-1 4 0,-2 1 9 0,3-1 2 16,-1-1-7-16,-1-1 1 0,0-2-8 0,-2-2-40 15,2-1 8-15,2 0-28 0,1-2 16 0,2-1-42 16,-2-1-74-1</inkml:trace>
  <inkml:trace contextRef="#ctx0" brushRef="#br0" timeOffset="5281.92">12148 4357 128 0,'10'-3'196'0,"-3"-3"-121"0,-2 1-17 0,2-2-21 15,1 0-17-15,4 2-1 0,1-2-9 0,-3 0 6 16,-2-1-5-16,0-1 0 0,-4 0 6 0,-3-8-3 16,4 5 2-16,-1-3 25 0,0-2-8 0,0 6 17 0,-3-5 7 15,1-1-10-15,-1-3 8 0,-1 0-10 0,-1 0-5 16,-2-1-1-16,0 2-8 0,-1-5 5 0,1-2-19 15,-6 1-2-15,2-1 3 0,0-2-3 0,0 0-10 16,1-1 13-16,-2-1-14 0,3-1 16 0,-4-2-9 16,4 2-5-16,0 3 8 0,-3 4-9 0,6 6-1 15,-6 2 6-15,1-2-5 0,-1 2 7 0,0 3 5 16,5 4-1-16,-2 0-4 0,2 4 1 0,0 3 7 0,0 1-14 16,0 1 0-16,0 1-7 0,2 2-15 0,0 2 7 15,0 1 4-15,1 1-2 0,-3 2-7 0,3 2 12 16,3 1-11-16,-3 4 12 0,0-4 2 0,1 0-6 15,0 2 6-15,2 3-9 0,2 0-9 0,3 5 24 16,-4-1-12-16,3-1 15 0,-1 4-10 0,1 0-2 0,9-2 5 16,-7-2-6-16,3-1 3 0,-1 0 1 0,-4-1-5 15,4 2 4-15,-2-2 1 0,1-1 1 0,-1 1 6 16,1 3-5 0,2-3 4-16,3 1-8 0,-7-2-1 0,5 0-2 0,-6-1 11 0,1-1-5 0,3-2 5 15,-4-1-7-15,2-2-10 0,-3-1 16 0,-1 0-6 0,3-4 8 16,-5-2-2-16,0 0 2 0,1-5 5 0,-1 0-3 31,2-1-4-31,-1-2 3 0,1-2-13 0,1 0 10 0,-3-1 4 16,3-2-10-16,-1 1 15 0,1-4-15 0,-1-1 5 15,-2-1-1-15,2-1-3 0,-2-1 1 0,0 0 2 16,0 0-4-16,-3 0 2 0,1 0-2 0,0 3 7 16,-1 1-6-16,0 2-1 0,0 3-1 0,-2-1 2 15,2 3-1-15,0 2 4 0,0 4-4 0,0 0-5 16,0 0 2-16,0 0 2 0,0 0 0 0,0 0-3 15,0 0 1-15,0 0-4 0,0 0 4 0,-7 13-4 16,6-8 8-16,1 1-4 0,0 0 4 0,-1 2-7 0,1 0 4 16,0-1 3-16,1 1 0 0,1 0 5 0,1 1-7 15,0 0-1-15,2 3-1 0,-2-2 7 0,1 0-2 16,1 0 7-16,1-3-7 0,-1 0-6 0,0-2 7 16,0-1-2-16,0 0 7 0,2-2-2 0,-2-1 1 15,0-1-1-15,1-1 1 0,-2 1-8 0,1-2 10 16,-1 0-7-16,-1-2 12 0,2-2-2 0,-2 3-9 0,0-2 6 15,2-1-6-15,-3 0 12 0,1-3-15 0,0 2 0 16,-3-4-5-16,2 1 8 0,-1 1 2 0,0-1 1 16,0 3-2-16,0-1-8 0,-1 0 7 0,3 0-1 15,-3 1 4-15,0 0-6 0,0 3-2 0,0-1-4 16,2 1 2-16,3 3-3 0,-4-2 5 0,4 1 3 0,-1 0-1 16,-2-1 3-16,4 3-8 0,-1 2-1 0,-1 1 0 15,2 0 9-15,-3-1-3 0,-3-2 3 0,0 0-3 16,0 0 0-16,0 0 0 0,1 0 5 0,0 0-3 0,0 0 1 15,0 0 4-15,20-7-12 0,-18 0 9 0,1 1-1 16,-2 0 2-16,-1-1 2 0,0-2-4 0,-1-1-12 16,3-2 13-16,0 2-1 0,-1-1 6 0,1 2-6 15,-1-1-4-15,-1-3-4 0,3 10 2 0,-2-5 6 16,1 3-10-16,-2 2 3 0,2-4-7 0,3 9 2 16,-1-1 6-16,2 1 0 0,0 5 0 0,-3-4 3 15,5 0-4-15,3 6 3 0,-3-7-3 0,-2 3 9 16,-3 3-5-16,3-4 7 0,-2 7-5 0,0-6 9 0,1-2-9 15,-6-3 0-15,0 0-2 0,0 0-3 0,1 0 12 16,0 0-3-16,0 0 7 0,1 0-8 0,11-6 4 16,-8-1-8-16,-3 1 8 0,-1-4-5 0,-1-1-4 15,-3-1 2-15,3-1-4 0,0 0-20 0,-3 1 4 0,0 1-23 16,0-5 13-16,-2 1-20 0,1-2-12 0,-2 1 7 16,0 5-15-16,3 0-16 0,-5 3-25 0,0 2-25 15,3-2 3-15,-3 1-35 0,-2 3-41 31</inkml:trace>
  <inkml:trace contextRef="#ctx0" brushRef="#br0" timeOffset="5456.48">12322 3950 677 0,'-23'7'66'0,"9"0"121"0,-1 0-155 0,7-4-8 0,8 2-8 0,0-5 5 0,0 0-10 15,0 0 5-15,0 0-3 0,0 0 4 0,-5-8-11 16,10 0 10-16,-1-4-9 0,5-1 9 0,-3-5-9 15,6-3-6-15,1-2 1 0,-2-2-5 0,5 7-31 16,-5-1-97-16,-2 5-39 0,-2-1-12 0,-2 1-60 31</inkml:trace>
  <inkml:trace contextRef="#ctx0" brushRef="#br0" timeOffset="5822.16">12810 3398 735 0,'2'5'62'0,"1"1"-26"0,0-4-4 0,4 3-1 15,-1-3-6-15,1 1 23 0,2 3-17 16,0 0 20-16,-1 3-23 0,2-3-7 0,-2 0-1 0,1 0-4 0,2-1-12 15,-3 3 14-15,1-1-4 0,0 2 8 0,0 0-5 16,1-2-7-16,-1 2-2 0,3-3-1 0,-5 2-3 16,4 0-1-16,-2-2-5 0,0 0 2 0,1-1 0 31,-2 1 3-31,1 1 8 0,-1 0-7 0,-3 0-6 16,3-2 8-16,0-1-9 0,0 0 10 0,-1 0 4 15,-2-2-5-15,1 1 12 0,0-1-13 0,0 0-6 0,-6-2 5 16,0 0-15-16,0 0 12 0,11-7-18 0,-10 2-52 15,0-2-8-15,1-1-19 0,2-3-44 0,-4 0-33 16,0-1-44 0</inkml:trace>
  <inkml:trace contextRef="#ctx0" brushRef="#br0" timeOffset="6044.29">13050 3295 148 0,'-3'5'20'0,"-4"-3"166"0,1 3-6 16,0 1-38-16,-1 3-91 0,4-2-22 0,0 3 4 0,-1-1-11 15,4 2-14-15,-1 4 24 0,-2 0-9 0,1 2 16 16,-1-2-3-16,3 3-12 0,-4-2 2 0,1 0-5 16,-1 3-4-16,-1-4 7 0,1 1-9 0,1-2 8 0,-1 1 3 15,-1-1-17-15,3 2 9 0,-6 0-14 0,4-1-8 16,-1-2 12-16,0 0-8 0,0-2 11 0,1 0-9 16,2 0-2-16,-2-4-3 0,2-1-4 0,1 0-31 15,0-5-19-15,-1 0-39 0,2-3 10 0,0-3-87 16,0-1-84-1</inkml:trace>
  <inkml:trace contextRef="#ctx0" brushRef="#br0" timeOffset="6900.31">13545 2957 179 0,'-4'-1'263'0,"-4"-3"-196"0,2-1-23 0,-1 0-38 0,1 1-9 0,5 2 31 15,1 2-13-15,-6-6 20 0,2 1-4 0,-4 2 4 16,0-1 8-16,3 1-5 0,1-1 0 0,-1-1 7 16,0-3-12-16,1 5 8 0,-1 0-20 0,2-1-1 0,3 4 2 15,0 0-4-15,0 0-16 0,-1 0 8 0,0 0-13 16,1-1 11-16,-1 0-5 0,-1 0 0 0,2 0 2 15,0 0-5-15,0 1-19 0,0 0 20 0,0 0-7 16,0 0 11-16,-2 5-3 0,6 2 2 0,0-1 4 16,2 2-4-16,-2-2-7 0,4 0 13 0,-4 3-11 0,5 0 13 15,5 5 1-15,-6-2-7 0,2 1 10 0,1 3-13 16,-4-1-14-16,7 5 20 0,-4 0-10 0,0-1 14 16,4 2-10-16,-3 0 1 0,5 1 3 0,-2 0-1 0,-1 1 2 15,1-1 5-15,-4-2-3 0,2 1 5 0,-1-3-4 16,-2 2-3-16,1 1 2 0,-3-2-4 0,0-1-7 15,-2 1 9-15,0-4-3 0,-2 0 8 0,-1 0-5 16,1-4-4-16,-2 3 3 0,1-4-1 0,-2-2 7 16,0-2-1-16,0-2-11 0,0-4 8 0,0 0 4 15,0 0 3-15,0 0 12 0,0 0-10 0,0 0-9 16,0 0 1-16,1-15-10 0,-1 3 9 0,0 0-8 16,0-2 10-16,-1 4-2 0,-1-5 2 0,0 0-9 0,1-3 1 15,-1-2 4-15,1 2-2 0,-1-2-1 0,0-1-4 16,1 1-3-16,1-2 0 0,0 2-8 0,1-1 14 15,3 4-9-15,-2 4 11 0,2-1-14 0,2 5 0 16,0-1 2-16,1 5 0 0,1 1 7 0,-2 1-5 16,2 1-7-16,-1 1 2 0,2 0 10 15,-1 1-1-15,2 0 8 0,0 1-8 0,-2 1 1 0,1 3 0 0,0 1 0 32,-2 0 0-32,0 2 7 0,-2 1-8 0,1 0 5 15,2 2-6-15,-1-2 1 0,0 2 7 0,-2-1-7 16,0 1 7-16,1-1 4 0,-2-1-2 0,-2-1 6 15,-1-1-8-15,2 1 1 0,0 0-4 0,1 0-1 16,0 1 1-16,-2-4 9 0,1 2-11 0,-2-1 10 16,0 1-11-16,2-1 0 0,-3-1 5 0,0-5-7 0,0 0 6 15,0 0 6-15,0 0-4 0,0 0 11 0,0 0-11 16,0 0-6-16,-6 0-36 0,1-4-24 0,2 2-2 16,-1-2-44-16,1 2-41 0,-1 1-8 0,-1 0-18 15,0-3-57 1</inkml:trace>
  <inkml:trace contextRef="#ctx0" brushRef="#br0" timeOffset="8728.62">13144 3266 292 0,'-2'-6'-56'0,"3"3"20"0,5 2-26 15,-6-2 27-15,-1 3-5 0,-1-4 13 0,4 0 13 16,2 3-7-16,4-3 21 0,-7 1 0 0,-1 3 0 0,0 0 0 16,0 0 0-16,0 0 0 0,1 0 0 0,-1 0 0 15,1 0 0 1</inkml:trace>
  <inkml:trace contextRef="#ctx0" brushRef="#br0" timeOffset="9653.62">13167 3235 1 0,'1'4'0'0,"3"-4"0"0,-2 0 0 15,-1-1 0-15,-1-2 0 0,0 3 0 0,0 0 0 16,0 0 0-16,9 2 0 0,-5 0 0 0,-4-2 0 15,0 0 0-15,0 0 0 0,0 0 0 0,0 0 0 16,2 0 0-16,-1 0 0 0,-1 0 0 0,1 0 0 16,0 0 12-16,0 0 8 0,0 0 1 0,0 0 13 15,1 0 23-15,-1 0-15 0,-1 0 17 0,0 0-15 0,0 0-20 16,0 0 14-16,1 0-17 0,0 0 8 0,0 0 28 16,0-1-18-16,-1 0 19 0,0 0-38 0,0 0-11 15,0 0 0-15,0 0-4 0,0 0-13 0,0 0 11 0,0 0-6 16,1 0 11-16,-1 0 12 0,0 0 3 0,0 0 12 15,2 0-9-15,-1 0 1 0,-1 0 6 0,0 0-9 16,0 0 10-16,0 0-1 0,0 0-11 0,0 0 1 16,0 0-7-16,0 0-17 0,0 0 19 0,1 0-13 15,0 1 16-15,0 0-11 0,0 0-1 0,0 0 5 16,1 0-6-16,-1 0-11 0,21 12 19 0,-18-6-13 0,2 2 17 16,-1 0 5-16,0 3-10 0,2 2 12 0,-1 3-15 15,1 2-14-15,0 4 13 0,0 0-14 0,0 2 15 0,-2 1-12 16,1 0 5-16,-1 3 5 0,-2 0-4 0,1 0-10 15,-3-3 14-15,0 0-12 0,0 0 13 0,-1-3-6 16,0 1-3-16,0-4 8 0,0-4-7 0,0 1 7 16,0-6-2-16,-1 0-6 0,1-2 3 0,0-5-1 15,0 0 8-15,0-3 8 0,0 0-4 0,0 0-4 16,0 0 7-16,0 0-11 0,0 0 11 0,-2-14-12 16,2 6-2-16,-2-3 2 0,1-4-3 0,0 0-4 15,-1-2 4-15,1 0-2 0,-2-1 3 0,0-2-2 0,0-1-2 16,-2-1 2-16,0-1-3 0,0 2-4 0,-2-6 5 15,2 7-4-15,0-3 5 0,0 3 2 0,2 3-3 16,-2-3-1-16,2 8-1 0,-2-3-5 0,2 4 6 0,2 0-4 16,0-2 5-16,-1 6 8 0,-1 1-11 0,3 6 8 15,0 0-10-15,0-1 6 0,0-1-1 0,0 1 0 16,0 0-1-16,0 0 6 0,0 0-2 0,0 0 3 16,0 0-3-16,0 0-6 0,0 0 2 0,0 0-6 15,0 0 6-15,0 0-8 0,0 1 9 0,0 0 1 0,0 0 2 16,10-2-7-16,-5 8 8 0,2-4-8 0,-2 6 9 15,2-3-4-15,1 1 0 0,1 2 6 0,-1-4-7 16,4 6-6-16,-3-3 7 0,3 1-5 0,1 3 6 0,-2-4 0 16,2 2 5-16,-2-2 0 0,2 0 1 0,-1 2 4 15,1-1-12-15,-3 3 9 0,3 0-9 0,-1-1 4 16,3 2 0-16,-1-3-5 0,1 2 3 0,-3 0 2 16,-3 2-1-16,0-1-1 0,-3-2 1 0,4 0 9 31,-2-1-10-31,0 1 8 0,-3-2-10 0,1 1 2 15,-5-2 5-15,2 1-5 0,0 0 6 0,-1 1 1 16,1-3 2-16,-2-2 0 0,-1 1 0 0,-5-3 3 0,2 1-8 16,3-3 5-16,0 0-6 0,0 0 11 0,0 0-8 15,0 0 3-15,-1 0-6 0,-18 4 6 0,14-4-12 16,-2 0 0-16,0 0-5 0,1-1 11 0,1 1-3 0,-3 0 3 16,0 1-6-16,3 2-9 0,-3 0 10 0,-1 0-5 15,0 1 8-15,0 0 6 0,1 2-11 0,2 1 7 16,0 0-11-16,0 1 4 0,-2-2 0 0,0 0-1 15,2 1 2-15,0 0 0 0,1 0-2 0,0 1 2 16,2-1-3-16,-3 0 1 0,1 1 3 0,0 0-8 0,0 0 7 16,-1-1-1-16,2 3 1 0,-1-3 4 15,1 2-4-15,-1-2-5 0,1-3 5 0,0 1-10 0,0-5 9 16,0 2-18-16,2 0-37 0,0 0-2 0,2-2-18 0,0 0-51 16,0 0-43-16,0 0-47 0,-4-1-3 0,2-4-192 31</inkml:trace>
  <inkml:trace contextRef="#ctx0" brushRef="#br0" timeOffset="10244.57">13216 4162 204 0,'5'-4'38'0,"1"0"131"0,-2 3-140 0,-3 1-23 0,6 1 7 0,-4 2-14 0,2-3-6 15,0-2 27-15,-1 0 0 0,-1-1 13 0,3 1 24 16,-5 0-19-16,3 1 7 0,-1-3-13 0,1 2-11 16,1-1 16-16,0 0-8 0,0-1 11 0,2-4-14 0,0 4-10 15,0-1 5-15,1 0-6 0,-2 1-15 0,4-3 32 16,0 0-16-16,1 0 25 0,2-1-5 0,-2-1-2 16,3-2 3-16,2-1-4 0,-3 0-7 0,2 3-10 15,1-1-8-15,0 0 3 0,3-1 2 0,0-1-1 0,0 2 17 16,5-1-12-16,-4 0 10 0,2 1 8 15,1-1-10-15,2-2 13 0,0 0 4 0,1-1-14 0,0-2 4 16,0 0-9-16,-2 1-3 0,1 1-10 0,-1 3-2 16,0 2-1-16,-2-2 1 0,1-2 1 0,-4-1 6 15,5-1-5-15,-4 2-1 0,0 1 1 0,0 3-10 0,1-2 6 16,-4 1 0-16,2 0-6 0,-2 0 8 0,-4-2-8 16,4 2-5-16,-1 2 13 0,-5 0-6 0,3 2 9 0,-5 1-9 31,-1 2-2-31,-3-1 2 0,0 2-2 0,-2-1 1 15,0 0 2-15,-1 2-10 0,-2 1 7 0,0 0-2 16,0 0-32-16,0 0 6 0,0 0-17 0,0 0-6 16,0 0 22-16,-13-1-11 0,7 1 10 0,-2 0-28 15,1 0-34-15,-2 0-15 0,1 2-6 0,-1 1-23 16,-5 2-19-16,0-3-55 31</inkml:trace>
  <inkml:trace contextRef="#ctx0" brushRef="#br0" timeOffset="10658.64">13472 4160 123 0,'-5'17'17'0,"-4"0"108"0,0 0 2 0,-2-3-45 0,4 1-71 0,2-5-7 0,0-3 1 16,4-4-3-16,1-3-5 0,0 0 27 0,0 0-1 15,0 0 14-15,0 0 14 0,0 0-9 0,0 0 12 16,3-2-11-16,3-4 1 0,1 1-11 0,0 0-16 0,-1-7 9 15,1 8-17-15,2-7 3 0,0-1 5 0,4 5-3 16,0-7-8-16,3 0 19 0,0-1-13 0,2-3 17 0,3 0-6 16,2 3-9-16,2 0 0 0,1-2-7 0,0 0-12 15,-1-3 12-15,-1 1-9 0,1 2 10 0,-2 1-9 16,1-1 8-16,-1 0 9 0,0 0-4 0,1 2-9 16,-3-2 17-16,1-2-11 0,1 6 14 0,2-4-6 15,-2 0-3-15,2 2 4 0,-4-1-5 0,-2-3-12 16,1 6 17-16,-2-1-13 0,-1 5 17 0,2 3-5 15,-3-4-11-15,-3 7 7 0,-1-6-10 0,0 2-3 0,-4 1 8 16,0-1-9-16,-3 4 10 0,1 2 4 0,-3-1-6 16,1 2 7-16,-4 0-9 0,0 0-5 0,0 0 2 15,0 0 2-15,0 0 1 0,0 0-5 0,0 0-3 0,0 0-1 16,0 0 1-16,0 0-12 0,0 0-2 0,0 0-27 16,0 0 14-16,0 0-32 0,0 0-39 0,0 0-17 15,0 0-16-15,0 0-92 31</inkml:trace>
  <inkml:trace contextRef="#ctx0" brushRef="#br0" timeOffset="17758.03">14572 3233 356 0,'5'-2'54'0,"-9"-2"19"0,0 1 16 0,-1 0-76 0,5 3-25 0,0 0-36 0,0 0 20 16,-1 0-26-16,1 0 26 0,-1-1 28 0,-1 0-9 0,-25-12 16 15,18 10 5-15,1-1-5 0,-1 1 10 0,5 1-9 16,1-2-2-16,1 2 12 0,-2-2-13 0,0 0 13 16,-2 1-10-16,3 0-7 0,-4 0 7 0,5 1-8 0,-2 0-12 15,1 2 10-15,3-1-17 0,-3 1 15 0,0 1-14 16,0 0 0-16,3 2 10 0,-3 1-10 0,2-1-5 15,-5 1 30-15,2 0-13 0,-3 3 20 0,3-2 0 16,0 0-5-16,-2 0 10 0,4-1-12 0,1 2 2 16,0 1 5-16,5-1-11 0,0 1 10 0,-2-2-6 15,0-1-4-15,1 1 8 0,-1 1-10 0,3-1 0 0,2 1 34 16,1 2-12-16,3-2 20 0,-3-1-14 0,1 0-13 16,-1-4 5-16,4 6-10 0,4 1-14 0,-2 0 10 15,1 2-11-15,-7-3 12 0,2 1 3 16,0 3-2-16,4 2 10 0,-5 5-11 0,0-2-19 0,-2-1 27 0,0 0-17 15,-2 0 20-15,0 2-20 0,-1 0 7 0,-1-2 5 16,-2 0-2-16,1-1-10 0,-4 14 11 16,3-27 18-1,-7 23-34-15,2-14 9 0,0 0-1 16,0-3-3-16,0-3-23 0,1-3-3 0,0-2-36 0,0-2 15 16,0-5-88-16,2-3-56 15</inkml:trace>
  <inkml:trace contextRef="#ctx0" brushRef="#br0" timeOffset="17981.73">14542 3332 395 0,'-10'19'52'0,"0"-7"143"0,-1 3 76 0,-2 4-241 0,2 2-24 0,-1 2 38 16,2-1-43-16,2 0 30 0,1-1-91 0,-2-2 50 15,0-1 3-15,1 0 10 0,-4 0 2 0,3 1-2 0,1-2 5 16,-4 1-7-16,3-4-6 0,0-1 8 0,-2 0-10 16,6-8 11-16,-2 1-1 0,0-3-52 0,3-3-15 15,1-1-24-15,1-1-120 16</inkml:trace>
  <inkml:trace contextRef="#ctx0" brushRef="#br0" timeOffset="19240.82">14645 3629 962 0,'8'-16'34'16,"1"-1"-7"-16,0 0-19 0,4 0 11 0,-2-1-14 0,1-2-3 15,0 0 8-15,-3-3-8 0,-1 0 3 0,0 3 19 16,-3-3-7-16,-1 3 11 0,0-1 5 0,-1 1-7 0,-2 1 10 15,-2-7-10-15,1-1 1 0,0-1-15 0,0-1-7 16,0 1 1-16,0-4 0 0,-2 0-4 0,-1-1 0 16,3 0-2-16,0 1-3 0,0-1 4 0,0-1-1 15,0 1 2-15,-3-1-2 0,0 6 5 0,-1 2 2 16,-2 1-1-16,3 4-8 0,-4 1 7 0,0 1-11 16,4 4 10-16,-4 0 0 0,-1 1-7 0,3 1 10 0,-2 3-10 15,3 2-4-15,2 2 7 0,-1 1-12 0,1 1 12 16,1 2-1-16,1 2-15 0,0 0 9 0,0 0-15 0,0 0-5 15,0 0 25-15,1 0-5 0,0 0 11 0,13 8 2 16,-9-2-4-16,0 0 7 0,1 3-7 0,-1 2-3 16,2 3 6-16,0 2-8 0,0 3 9 0,1 0 7 15,1 2-13-15,4 3 6 0,-2 0-11 0,1 2-9 16,1 3 18-16,-5 5-1 0,7-2 9 0,1 2-8 16,0 1-3-16,2-4-4 0,-2 4 2 0,-5-3-10 0,2-1 19 15,-1-1-5-15,0-2 10 0,0-2 2 0,-1-3-13 16,0 3 9-16,0-2-10 0,-2-6 3 0,0 0 4 15,0-5-6-15,-3 1 7 0,1-4 6 0,-1-1-4 16,-2 0 5-16,0-7-7 0,-2 2 4 0,1-1 1 0,0-3-4 16,-1-1 3-16,2-4 9 0,2 0-13 0,-1-4 11 15,-1 2-14-15,1-3-1 0,-3-3 5 0,1 3-13 32,0-1 9-32,-3-1 2 0,1 1-5 0,-1-2 15 15,0 0-15-15,0 3-6 0,-1-1 9 0,-2 1-11 16,0 3 12-16,1 2 0 0,2 1-11 0,-1 1 6 0,1 1-9 15,0 2 5-15,0 0-12 0,0 0-2 0,0 0-1 16,0 0 14-16,0 1-1 0,0 0 11 0,4 14-9 0,-3-7-8 16,0 0 11-16,1 2-9 0,-2-1 11 0,1 1-7 15,-1 0 6-15,2 1 2 0,-1 0 0 0,0 1 2 16,2 1-6-16,-2-1-2 0,-1-3-1 0,2-2 3 16,-1 1 2-16,1 0 1 0,0-1-2 0,-1 1 0 15,-1-1 1-15,1 0 4 0,2 0-3 0,-2-4 6 16,2-1-5-16,-2 0 0 0,-1-2-2 0,0 0-2 15,0 0 2-15,0 0-2 0,1 0 2 0,0 0 6 0,0 0-5 16,14-5 2-16,-12 3-3 0,2 1-2 0,0 1 4 16,-1 0 2-16,2-2 1 0,1-3 5 0,-2 0-10 15,1 0 4-15,0-2-6 0,0-4-4 0,-1 5 12 0,1-2-4 16,1-5 8-16,-2 5-10 0,1-6 2 0,0 0-3 16,2 3 1-16,-5-4-14 0,7 0 16 0,-1 2-8 15,-1-4 12-15,0 3-3 0,-3 0-5 0,-1-3 5 16,2 4-5-16,1 1 6 0,-2 1-8 0,-1 4 8 15,0-1-8-15,-3 3 2 0,2 0-3 0,2 2-8 0,-2 1 5 16,0 2 3-16,0 0-2 0,0 1 6 0,-1 2-5 16,3-1-2-16,2 0 6 0,-4 0-5 0,4 1 5 15,-2-1 0-15,-1 2 0 0,1 1-6 0,-3-1 6 0,5 1 5 16,-5-2-3-16,3 2 6 0,-4-3-8 0,0 1-7 16,1 0 16-16,2-3-2 0,-1 1 7 0,0-1-12 15,1 0 8-15,-4 0-4 0,0 0 7 0,7-9 1 16,-4 3-13-16,1-1 5 0,-2-1-7 0,1 0 10 15,2-2-5-15,2-1-2 0,-2-1-1 0,2 0-7 16,0 2 8-16,0 0-6 0,1 1 5 0,0 1-3 16,0 1-8-16,0 2 9 0,0 2-11 0,0 1-3 15,1 2 16-15,-1 0-12 0,2 1 14 0,4 2-1 0,-3 1-2 16,1 0 5-16,0 3-5 0,2-1 0 0,-3-1 2 16,0 0-2-16,1-1 1 0,0 0-1 0,-4 0 2 15,0-2 6-15,-1-1-4 0,1-1-6 0,-2-3 14 0,-1 0 0 16,-2-3 7-16,0-2-7 0,2-2-7 0,-3-3-5 15,1 1 3-15,0-4 9 0,0 1-13 0,4 0 4 16,-4-1-7-16,3 2 4 0,-7-5 1 0,-6 4 1 16,5 0 1-16,2 1-1 0,2 3-5 0,0-1-3 15,5 5-1-15,-5 1-2 0,4 2-4 0,4-1 6 0,-4 2-5 16,0-1 9-16,-1 0-1 0,0 5 4 0,3 1-2 16,4 3-2-16,-2 1 6 0,1 1-4 0,0 1 5 15,0-3-5-15,-1 0 5 0,2 1 1 16,0-1 2-16,-3 3-2 0,1 0-4 0,-2-4 0 0,-2-1 1 0,1-3 7 15,-4-3-1-15,0-3 2 0,2-1-1 0,-4 2-9 16,1 0-14-16,1-4-11 0,-3-3 0 0,-3-3-37 16,-1-2-7-16,2 2-22 0,-4-1 9 0,0-4-25 15,0 1-29-15,-4 1-16 0,-2-2-13 0,-2 2-97 16,-4-1 74 0</inkml:trace>
  <inkml:trace contextRef="#ctx0" brushRef="#br0" timeOffset="19431.22">15127 2901 373 0,'-32'28'69'0,"2"-3"32"0,-2 2 57 0,7-6-42 0,0 1-5 16,5-4-12-16,0-5-52 0,2-1 0 0,5-3-18 16,5-2 16-16,-1-3-7 0,9-4 38 0,2 0-8 15,3-7 12-15,6-6-46 0,1-8-29 0,5-7-4 0,8-10-3 16,3-6 5-16,9-9-4 0,2-5 2 0,6-9-7 15,3-2-31-15,5-10-157 16</inkml:trace>
  <inkml:trace contextRef="#ctx0" brushRef="#br0" timeOffset="21302.2">3609 7192 475 0,'0'-11'560'0,"-1"-5"-239"0,0-1-321 0,1-3 3 0,1-1 0 16,4 1-9-16,-3 1 10 0,0 0-11 0,0 0 1 15,0 1 6-15,-2-1 1 0,-2 1 3 0,1 1 0 16,-2-2-2-16,-1-2-3 0,0-1 1 0,-1 2 3 16,-1-5 2-16,-1 1-2 0,-1-2 1 0,-3-4 1 0,0 3 62 15,1-4-76-15,0-3 54 0,-2 0-143 0,-3-5 67 16,2 0 19-16,-1-5 4 0,-5-4 13 0,5-6-3 15,-5-1 1-15,-2-5-3 0,4 1-15 0,0-3 17 0,0-2-5 16,2-2 9-16,0-1-6 0,1 1 0 0,0 4 5 16,1 3-4-16,1 4-9 0,1 3 9 0,-3 0-3 15,4 8 7-15,-4 0-3 0,1 4-3 0,0 6 2 16,-2 0-1-16,-1 5-9 0,5 3 11 0,-1 3-11 16,3 3 13-16,1 2 0 0,4 3-6 0,-1 0 4 15,5 3-5-15,3 1 6 0,0-1-6 0,5 2-3 0,-1 1-2 16,-1-3 2-16,5 3 1 0,-3 0 7 0,3 2-5 15,3 3-8-15,-4-3 15 0,1 2-14 0,1 1 15 16,0 3-6-16,1 2-1 0,-1 4 3 0,0 0-3 0,2-2-7 16,-3 2 9-16,0-3-5 0,-2 1 7 0,0 2-1 15,3 0-1-15,-2 1 9 0,2 0-8 0,-2-1-5 16,-3-1 5-16,0 0-6 0,-1 0 7 0,3 0 12 16,-4-2-12-16,0 0 7 0,-1 0-9 0,-2 0-4 15,3-1 5-15,-5-1-3 0,0 0 2 0,0 0-2 16,0 0-39-16,9-1-26 0,-6-3-7 0,-1-1-92 15,2-1-111 1</inkml:trace>
  <inkml:trace contextRef="#ctx0" brushRef="#br0" timeOffset="22275.62">3227 4801 290 0,'-1'0'44'0,"-2"0"71"0,-1-1-75 0,4-1-9 0,0 1-21 0,0-3 11 15,4 2-26-15,1-2 6 0,2-1 4 0,1-1-2 16,1-1-14-16,-1 2 17 0,-1-3-6 0,2 3 12 0,0-2-6 16,0-3-2-16,0 3 6 0,1 1-6 0,-1-3-9 15,-1 3 10-15,1-1-12 0,2-2 13 0,-1 1 4 16,2 0-7-16,3 1 8 0,0 1-10 0,3 3-8 16,-1 1 9-16,-3-1-14 0,0 3 14 0,3 0 2 15,0 3-6-15,4 3 17 0,-2 1-15 0,-6-2 9 0,2 5 7 16,-4-2-6-16,0-1 9 0,-1 6 3 0,-1-3-1 15,-1 1 6-15,-1-1-8 0,-1 0-12 0,-4 1 13 16,2 0-10-16,-2 2 12 0,-1-2-2 0,0 2-5 0,-1-3 7 16,-1 1-8-16,0-1-13 0,-4-1 20 0,3 0-13 15,-4-2 18-15,3 1-1 0,-2-3-12 0,2 0 8 16,-1-1-10-16,0-2 0 0,-1 0 11 0,1-2-14 16,-1 0 14-16,3-2-9 0,-5-2-5 0,1-1 9 15,-1-2-10-15,2 0-1 0,-3-3-1 0,1 2-3 0,-2-3 2 16,3 0 3-16,3 0-13 0,-1-4 6 0,3 1-11 15,-2 0 1-15,2-2 9 0,2 4-14 0,0-4 12 16,-1-1-6-16,2 3-7 0,-1-5 5 0,4 6-10 0,1 1-9 16,0 4 30-16,-1 1-10 0,-1 1 15 0,-2 0-6 15,-1 0 1-15,1 2 3 0,0-1-3 0,2 2-10 16,0-2 10-16,-2 1-14 0,2 3 13 0,-1-3-8 16,4 4 0-16,-2 3 9 0,0-2-8 0,1 3 3 15,-1-1 6-15,-1 1-3 0,0 0 4 0,1 2 3 16,-1-4-9-16,-2 0 8 0,1 4-9 0,-1 0 4 15,-1 3 5-15,-1 1-10 0,0-7 9 0,0 2 4 16,0-2-2-16,0-1 4 0,0-2-7 0,0 0-6 0,0 0 15 16,0 0-5-16,0 0 11 0,0 0 12 0,0 0-15 15,0 0 8-15,0-1-13 0,-4-16-11 0,5 6 7 0,1 1-11 16,-1 0 11-16,0-3 1 0,0 1-3 0,2 0 11 31,2-1-13-31,1-1-8 0,2 4 6 0,2 0-13 16,0 3 12-16,-1 0-3 0,0 5-1 0,-1 1 6 15,1 2-5-15,1 5-9 0,-3-1 21 0,3 2-9 16,0 2 12-16,1 2-4 0,-2 0-5 0,0 2 7 0,-2 0-8 16,0-1-10-16,0 3 21 0,0 1-15 0,-2-2 19 15,-1 2 0-15,0-1-14 0,-2-6 12 0,-2 2-14 16,0-2 3-16,-4-1 14 0,1-1-8 0,0-4 11 0,3-3 0 16,0 0-61-16,-8-3-35 0,4-8-15 0,2 1-148 31</inkml:trace>
  <inkml:trace contextRef="#ctx0" brushRef="#br0" timeOffset="22466.65">3665 4260 835 0,'-3'-1'54'0,"-3"1"40"0,6 0-47 0,0 0-29 0,0 0-14 15,0 0 1-15,0-5-20 0,7 8 12 0,-1-3 3 16,2 1 1-16,0-1-6 0,-1-2 6 0,0 0-18 15,-1-5 11-15,0-3-46 0,0 5-37 16,-1-6-30-16,1 0-7 0,-1 0-109 31</inkml:trace>
  <inkml:trace contextRef="#ctx0" brushRef="#br0" timeOffset="24748.28">4117 4578 225 0,'-1'-2'37'0,"0"-3"-32"0,1 1 8 0,0 4-13 16,0 0-15-16,0-1 23 0,0 0-21 0,0 0 23 0,0 0-3 16,0 0 13-16,0 0 13 0,0 0-7 0,0 0-4 15,0 0 11-15,0 0-10 0,0 0 12 0,0 0-2 16,-1 0-21-16,-1 0 6 0,1-1-12 0,0 1-6 15,0 0 2-15,-1-1-9 0,1 0 9 0,-29-25 6 16,27 24-9-16,-3 1 10 0,4 0-12 0,-2 1-4 0,4 1 9 16,0 0-15-16,0 0 14 0,0 0-2 0,-1 0-3 15,0 0 4-15,0 1-7 0,1 0-12 0,-9 18 24 16,7-13-8-16,2 4 12 0,0-1-2 0,3 2-3 0,-3 2 10 16,2 0-10-16,0-1-3 0,2 0 12 0,0 6-8 15,2-3 11-15,0-1-5 0,-2 1-2 0,1-4-2 16,1 3-1-16,-1 1-10 0,0 1 15 0,0-3-1 15,0 0 8-15,-3-1 6 0,2-5 4 0,0 2 2 16,-1-3-1-16,0 1-12 0,2 0 9 0,-4-2-14 0,2-1 13 16,3-2-2-16,-4-1-2 15,1 0 7-15,1-2-7 16,0-1-9-16,1-1 15 0,-1-1-8 0,1 0 10 0,1-3-17 16,-3 1 4-16,3-3 1 0,-2-4 1 0,3 1-5 15,-2-1-5-15,2 4-6 0,2 0 3 0,-2 1-2 16,3-4-3-16,-2 1 0 0,0 4-3 0,-4-2-4 15,4 4 7-15,-3 2-4 0,3-2 5 0,-1 2 3 16,2 1-7-16,-1 0 6 0,0-1-7 0,2 3-2 16,-4-1 9-16,2 1-12 0,-4 0 11 0,-2-2-2 0,2 0-1 15,0 0 11-15,2 3-10 0,-1 2-1 0,-5-3 5 16,0 0-8-16,0 0 9 0,0 0 8 0,0 0-12 16,0 0 12-16,0 0-13 0,0 0 3 0,1 0 0 0,-1 0-4 15,1-1 1-15,-1 0 4 0,0 0-4 0,0 0 4 16,3-15-4-16,-3 10-1 0,3 2 4 0,-3 4-4 15,0 0 3-15,0 0-5 0,0 0 2 0,0-1 2 16,0 0-2-16,1 0-12 0,-1 0 14 0,1 1-15 16,0 0 15-16,0 0-3 0,1 0-1 0,1 0 13 15,-2 0-10-15,1 0 8 0,-1 0-10 0,0 0-3 0,1 0-2 16,-1 0 7-16,-1 0 9 0,1 0 3 0,0 0 0 16,0 0-8-16,0 0 4 0,10-8-8 0,-14 8 8 0,-1-1-2 15,0-1-6-15,4-1 10 0,-4-4-10 0,0 1-13 16,-1-2 19-16,-2 3-13 0,8 1 15 0,-2 0-13 15,1 1 8-15,-1-1-3 0,-2 3 4 0,3-2-14 16,0 3 4-16,0 0-11 0,0 0 9 0,0 0 6 16,0 0-2-16,0-3 10 0,4 3-9 0,-1-1-14 15,3 0 21-15,-6 1-4 0,7 0 9 0,0 0-8 16,-4 0 3-16,4-1-4 0,-2 1 3 0,-3-3-12 0,2 1 13 16,0 1-11-16,-3 1 12 0,3 0-2 0,-3-1 1 15,1-2 6-15,-1 1-8 0,-1-2-8 0,2 1 13 16,-1 0-7-16,-1 3 8 0,0 0-6 0,0-1 4 0,0 0 2 15,0 0-1-15,-7-20-10 0,5 17 10 0,-3 0-7 16,1 0 9-16,4 1-2 0,-4-1-7 0,1 1 8 16,0 0-8-16,-4-1-3 0,1 1 8 0,-4 0-11 15,4 0 10-15,2 1-9 0,-1 2 5 0,7 1 2 16,-6 2-1-16,-1-1-10 0,-1 1 13 0,0 1-7 0,1 2 9 16,2 0-5-16,0 0 0 0,-2-1 5 0,3 1-5 15,-1 0-16-15,1 1 25 0,0 0-21 0,1-1 22 16,-3-1-12-16,4 2 3 0,-3-1 8 0,3-2-6 0,-4 1-8 15,2-1 10-15,3-1-13 0,-1 3 12 0,1 1 1 16,-1-2 0-16,-2 3 6 0,1-2-6 0,-3-4-4 16,-2 3 5-16,6 3-2 0,-4-4 1 0,4 5-10 15,2 0 5-15,-3-4-1 0,2 4 3 0,1-1-8 16,-1-5 7-16,6 3-3 0,-5 1 4 0,-2-6-4 16,4 8 3-16,-1-3-2 0,2-4 2 0,2 4-19 0,-1-6 24 15,1 1-7-15,-3 0 14 16,-1-1-5-16,6 2-5 0,3-1 3 0,-2-1-4 0,3 0-6 0,-4-3 13 15,-1-2-8-15,2 1 11 0,1-3-4 0,-2-3-5 16,-1 1 5-16,0-1-6 0,0 1 3 0,-3 1 0 0,2-2 0 16,-2 1-1-16,0-3-5 0,0 0 3 0,1 2-3 15,-2 0 4-15,1 1-10 0,-3 2 13 0,0-1-11 32,-1 1 12-32,-1 2-4 0,2-1-1 0,-2 0 9 15,0 2-9-15,-3-1-10 0,1-1 14 0,0 3-14 0,-2-1 14 16,0-1-6-16,-1 3-2 0,1-1 3 0,-3-1-5 15,0 2-5-15,1 1 8 0,-2 0 1 0,1 0 2 16,-1 1-1-16,0 0-6 0,2 1-4 0,-3 1 1 0,3 0 2 16,4 0 1-16,-4 2 1 0,0-2 0 0,1 2-6 15,-5 0 8-15,5-2-3 0,2 3 4 0,-2-1-6 16,-1 1 5-16,1 0-4 0,0-2 5 0,2 1 3 16,3-1-4-16,-1 1 7 0,0-1-7 0,1 2-7 15,-3-2 8-15,3-3-6 0,0 0 7 0,0 0-7 16,0 0 9-16,0 1-3 0,0-1 4 0,0 0-8 15,0 0 4-15,0 0 0 0,0 0 2 0,7 0 6 0,-4-5-8 16,4 1 1-16,0-3-3 0,-6-1 2 0,8 0 2 16,2 0-5-16,-5-1 3 0,4 2 2 0,-2-1-1 15,-3 0 6-15,6-1-7 0,-1-2-6 0,-2 0 10 0,2 1-15 16,-1 1 15-16,0-2-3 0,-1 2-1 0,0 0 9 16,0 1-10-16,0-1-10 0,-3 2 12 0,2-1-1 15,0 1 6-15,-1 2 0 0,-1 2-10 0,1 0 1 16,0 2-5-16,-1 0-6 0,-1 1 14 0,0 0-6 15,0 1 8-15,0 1 1 0,0 0-6 0,2 0 5 0,-3-1-6 16,1 4-14-16,0-2 27 0,0 3-18 0,0 2 22 16,2-2-10-16,-3 1-3 0,0-1 9 0,0 1-9 0,0 0 8 15,0 4-9-15,0 0-7 0,0-1 1 0,2 2 11 16,-3-1-3-16,0-1 12 0,2 1-13 0,-3-1 0 16,5 1 4-16,-3 0-7 0,-1-2 7 0,-1-3 2 15,-1 0-4-15,3 1 5 0,-1-2-7 0,0-1-7 16,3 1 9-16,-4-4 3 0,2 0 2 0,1 2-2 15,-3-4-3-15,5 1-1 0,-4 1 1 0,2-1-2 0,-1 0 4 16,-1 0-5-16,0-4 4 0,-2-3 3 0,0 2 3 16,4-2 1-16,-1 3-1 0,2 0-8 0,-1-2 2 15,1 0 2-15,-5-1 0 0,1-1-4 0,0-1-1 16,-1-1 0-16,1 2 0 0,4-3-8 0,-5 0 13 0,0-1-4 16,0-2 10-16,-8 1-2 0,5-1-9 15,3 2-1-15,-6-2-3 0,5 2 4 0,-2 0-8 0,-2-1-1 16,2 1-1-16,2 1 9 0,-2 3-2 0,3 1 5 15,-3 0-4-15,0 2-2 0,0-1-1 0,-1 4-1 16,4 2 1-16,0 0 2 0,0 0-17 0,0 0 5 16,0 1-9-16,0 0 1 0,0 12 22 0,2-9-18 0,3 1 19 15,-4 1-4-15,-1 0-3 0,5 1 10 0,-3 2-9 16,3-1-2-16,1 0 12 0,-3-1-5 0,2 0 7 0,1 0 6 16,-2 1-13-16,2-1 10 0,-1-2-13 0,0 1 0 15,1 0 10-15,-1-1-12 0,-1 1 12 0,-1-1-3 16,-2 0 0-16,2 1 9 0,2-3-8 0,-3 1-8 15,-2-1 8-15,3-1-5 0,0 0 6 0,-2 0 1 16,4-1-4-16,-5-1 5 0,0 0-6 0,0 0 1 16,0 0 5-16,2 0-7 0,-2 0 7 0,13-14-3 0,-8 8-4 15,-4-1 0-15,4-1-2 0,-2 0-11 0,0-2 16 32,1 0-2-32,-3-1 7 0,-1-2-8 0,-2-3 5 15,-5-2-1-15,3-1 3 0,-1 0-6 0,4-4 2 0,-2 0-7 16,-1-5 5-16,-2-4 5 0,-2 2 0 0,-1-1 10 15,-4 0-11-15,2 6-21 0,1 1 27 0,1-1-20 16,2 4 23-16,-3 0-14 0,2 4 1 0,-5-1 7 16,3 4-6-16,2 1-6 0,-1 4 5 0,4 3-3 15,2 1 4-15,3 5-3 0,0 0-13 0,0 0 3 0,-2 5-8 16,3 0-12-16,-1 6 29 0,1 2-12 0,4 3 17 16,1 2-7-16,2-1-2 0,2 2 4 0,3 1-4 15,-2 2-4-15,3 0 12 0,2-1-5 0,-2 2 8 0,-1-3-5 16,2 2 2-16,-1-3-2 0,3 0 0 0,2 0-13 15,-2-2 17-15,-2 1-5 0,-1-2 9 0,-4-2 7 16,0-3-16-16,3 2 8 0,-5-5-11 0,1 2 4 16,-2-2 9-16,-1-1-7 0,1-4 9 0,-2-2-6 15,2-2-43-15,1-1-34 0,0-4-12 0,-2-2-156 32</inkml:trace>
  <inkml:trace contextRef="#ctx0" brushRef="#br0" timeOffset="25417.2">5048 3871 386 0,'0'0'52'0,"0"0"140"0,0 0 76 0,0 0-237 0,0 0-28 0,4-2-6 0,3 6 4 16,1 1-6-16,-1-1-9 0,5 2 24 0,0-3-11 0,1-3 17 15,1 1-11-15,-1-1 4 0,3 2-3 0,-2 0 1 16,5 0-17-16,-2-2 12 0,-3 2-7 0,4 1 9 0,-2 0-3 16,2 2-2-16,0-1 9 0,-2 1-8 0,-2-2 1 15,2 3 2-15,-1 0-9 0,0 0 7 0,0 0-3 16,-2-2 5-16,1 2 3 0,-2-1-1 0,1 1-15 16,-2 0-8-16,-2-2-23 0,-2 1 8 0,-1-4-58 15,1 0-94-15,-5-1-1 31</inkml:trace>
  <inkml:trace contextRef="#ctx0" brushRef="#br0" timeOffset="25624.17">5351 3731 667 0,'-9'7'58'0,"-1"2"154"0,1-2-212 0,2 5 14 0,1-2-16 16,5 5 14-16,-1 7-18 0,1 2 6 0,-2-2 6 15,1 0-4-15,-1-3-5 0,-2 1 8 0,-2 1-10 0,-2 1 10 16,1 0-4-16,2 0 2 0,0 1 4 0,-2 0-5 16,4 0-12-16,-3-2 16 0,2-1-10 0,1 0 12 15,-4-4-8-15,4 3-12 0,3-4-29 0,1-8-4 0,0 4-124 47</inkml:trace>
  <inkml:trace contextRef="#ctx0" brushRef="#br0" timeOffset="26498.48">6001 3276 593 0,'-3'-7'79'0,"-1"2"207"0,2 1-251 0,-1 3-27 0,3 1-3 0,0 0-5 0,0 0-3 0,0 0 6 16,0 0-1-16,2-7 4 0,-8 1 2 0,2 2-4 15,-1 0 7-15,-4-1-9 0,2 0-17 0,-3 0 27 0,0 1-16 16,-2 1 20-16,2 0-18 0,-1 2 5 0,0-1 0 15,0 2 1-15,0 0-14 0,3 2 12 0,0 1-14 16,0 1 13-16,0 1-2 0,2 2-4 0,3 3 9 16,-1-1-9-16,1 5-9 0,2 1 3 0,1 4-9 15,2 2 9-15,4 0 16 0,1 3-15 0,2 4 15 16,0-2-17-16,2 3 0 0,0 0 21 0,1-1-18 0,0 0 19 16,0 0-7-16,0 2-3 0,2-2 12 0,-3-1-12 15,1 0-10-15,-3-8 23 0,3 1-14 0,-1-3 18 0,2-4 1 16,0 4-10-16,-3-5 10 0,0-4-12 0,-3-4-2 15,-2-4 9-15,3 0-10 0,-2-1 11 0,4-2 12 16,-1-1-18-16,-1-3 4 0,0-9-13 0,1 6-31 16,4-4-15-16,-6-5-21 0,6 3 5 0,-5-8-36 15,-3-2-45-15,7 4-14 0,-5-2-14 0,-1 3-21 32</inkml:trace>
  <inkml:trace contextRef="#ctx0" brushRef="#br0" timeOffset="26910.41">6242 3075 1015 0,'-9'-9'164'0,"5"6"-145"0,4 3-2 16,0 0-8-16,0-3-36 0,6 6 9 0,-1 0-9 0,2 1 12 15,0 0 5-15,3 1 8 0,-2 1 2 31,2 1 1-31,1 2-3 0,-1-1 11 0,0 0-8 0,1 1 12 0,0 1 1 0,-1 0 0 0,1 1 7 0,0 0-7 0,-1 2-8 16,0 0 12-16,0 1-13 0,3 2 13 0,2-1-6 16,-1 1-11-16,0 0 7 0,-1 4-10 0,3-2-4 15,1 6 9-15,-5-5-1 0,6 5 4 0,-7-1 0 16,2-5-5-16,7 7 5 16,-7-5-3-16,3 2 9 0,-1-3-11 0,-9-5 5 0,2-3-4 0,-1-2 16 15,-3-5-11-15,5 1 10 0,-9-5-9 0,0 0 21 16,0 0 13-16,0-8-11 0,0-2 10 0,-4-4-18 0,-2-1-9 15,-2-4 4-15,-3-5-6 0,-2 1-7 0,0-6 4 16,-5-5-9-16,1 6 7 0,-1-6-6 0,2 2-3 16,2 2 4-16,3-4-3 0,-1 1 7 0,-1 0-12 15,4 1 4-15,-1 0-7 0,2 2 12 0,0 4-8 0,7-2-5 16,-2 3-2-16,2 3-24 0,2 2 4 0,-1 2-21 16,-1 4 10-16,2 6-51 0,2 2-19 0,0 3-24 15,3 3 0-15,-2-2-84 31</inkml:trace>
  <inkml:trace contextRef="#ctx0" brushRef="#br0" timeOffset="52911.28">12053 10334 311 0,'-5'2'48'0,"1"-4"121"0,-3 2-8 0,-1-3-5 0,2 4-106 16,-2-1-21-16,0-2-24 0,3 3 12 0,-2-3-7 16,2 0-9-16,0 0 11 0,-2-3-14 0,0 2-15 15,-1 3 28-15,-1-1-17 0,-1 2 22 0,-5-1-14 16,1 1 13-16,-2-1 8 0,1 0-4 0,-2 1-5 15,-4-2 12-15,0-1-14 0,-2 2 14 0,6 0 0 16,0-1-12-16,-1 3 12 0,3-2-15 0,-4 0-15 0,0 0 16 16,2 2-13-16,-1-1 14 0,-1-1-13 0,-1 0 5 15,0 0-1-15,-2 4 0 0,1-3-17 0,-1 2 18 16,-2-1-5-16,-1 0 9 0,-3 0-8 0,0 3-5 0,-1-2 6 16,-2 0-4-16,0 4-7 0,0 1 18 0,4 0-14 15,2 1 18-15,-3-3 4 0,1 3-17 0,-1 3 11 16,-3-1-16-16,2 6 3 0,-5-3 2 0,-2 3-8 15,-5 1 7-15,3 2 2 0,1 0-2 0,-1-1 6 0,9 0-7 16,-3 0-12-16,3 1 21 0,0 2-11 0,0 0 15 16,1-1-11-16,-3 0 8 0,2-1-1 0,0 0 1 15,-2-1-12-15,-2 1 7 0,5 3-7 0,-3-1 7 0,2 3-3 16,-1 1-2-16,1 0 6 0,1 5-5 0,3-1-9 16,0-3 8-16,2 2-11 0,0-1 13 0,0 1 0 15,1 2-5-15,-1 1 6 0,0-1-7 0,0 1 3 16,0 4-1-16,0 0-7 0,-6 2 4 0,5-2-1 15,1 0 2-15,2-1 6 0,4 2-6 0,0-1-7 16,0 2 14-16,1-1-7 0,0 2 8 0,4 2-7 0,2 1 4 16,1 1 4-16,0 3-3 0,0-2-9 0,1 1 11 15,-1 1-8-15,2-4 11 0,0 2-1 0,1 0 1 16,2-1 7-16,3 1-5 0,-1 2-7 0,2-1 8 0,0 1-11 16,4-2 12-16,0-1 2 0,3-2-16 0,1 1 8 15,0 1-11-15,1-1 0 0,-1 4 13 0,1-1-15 31,3 2 14-31,-1 1-4 0,2 1-2 0,0-3 14 16,3-1-13-16,3-2-13 0,-2 2 21 0,2-1-12 16,4 1 18-16,-4-1 6 0,7-1-17 0,3 0 9 15,-5-2-13-15,2-2-10 0,-1 1 18 0,1-2-13 0,-1-1 16 16,2 1 1-16,0 0-3 0,-2-3 11 0,3 6-12 16,0-2-12-16,3 1 14 0,1 3-12 0,1-6 14 0,5 3-4 15,1-2 0-15,-2-1 3 0,0 1-4 0,-3-2-12 16,-1 4 13-16,0-2-11 0,-1 0 12 0,2 0-1 15,-1-3-6-15,12-1 8 0,0-5-10 0,0 0-3 16,6-2 9-16,-6 1-6 0,3-4 8 0,2 0-1 16,-6-2-9-16,2-1 4 0,4 0-7 0,7 0 3 15,0 1-4-15,5-2-2 0,-7-2 0 0,0 0 11 16,-5-1-5-16,-3 3 4 0,7-1-6 0,3-3 2 0,7 1 4 16,-1-4-7-16,-6-1 7 0,-4-1 6 0,-3-2-10 15,2-3 10-15,-1-1-12 0,6 0-5 0,4-3 13 16,-4-2-14-16,1-3 13 0,-6-4-3 0,-3-3 0 15,1-1 7-15,1-4-6 0,3-2-8 0,10-6 19 0,-4-4-5 16,-2-3 11-16,-2-1 1 0,-6-3 12 0,1-1 6 16,3-1-2-16,0-3-6 0,8 0 3 0,-5-3-3 15,1-3 5-15,-6-2-16 0,-5-1-9 0,1-4-3 16,-5-2 1-16,6-2-11 0,3 2 7 0,-3-1-11 16,0-2 10-16,-2 1-12 0,-11-6-1 0,-2 2 2 15,-4-2-3-15,-2-2-9 0,-3 2 23 0,0-4-8 0,-3-2 13 16,-3-4-1-16,1-3 1 0,-1-1 3 15,-1-2-4-15,-1-1-9 0,-2-4 7 0,-3-3-6 0,-3 1 6 0,-2 2-3 16,-2 2 3-16,0 0 7 0,-3-3-3 0,-1 0-4 16,-6 2 7-16,-1 5-3 0,-4 0 6 0,-5 1 1 15,-2-1-7-15,-2 2 3 0,0 7-6 0,-1-1-10 16,-5 4 7-16,0-1-16 0,-8 0 15 0,1 0-9 16,-3 1-2-16,-4 7 11 0,-6 1-11 0,-5 5 2 15,-8-4 11-15,0 5 3 0,5-1 4 0,1 1 1 0,5 3-4 16,-2 4 0-16,-8 1 3 0,-3 2 18 0,-3 0-12 15,-1 0-1-15,5 0-3 0,4 5-2 0,3 0 2 16,-3-1 2-16,-3 1-3 0,-6-1-14 0,-2 2 9 0,-1 5-9 16,7 2 10-16,2 3 0 0,0 0-12 0,-1 1 7 15,-6 3-11-15,-4 1 2 0,1 3 1 0,2 2 3 16,1 4-1-16,0 5-2 0,-10 1-13 0,-5 5-6 16,-1 3 0-16,2 2 0 0,0 6-47 0,1 3-16 0,-10 5-13 15,0 5-58-15,-3 3-182 31</inkml:trace>
</inkml:ink>
</file>

<file path=ppt/ink/ink14.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6:27:11.609"/>
    </inkml:context>
    <inkml:brush xml:id="br0">
      <inkml:brushProperty name="width" value="0.05292" units="cm"/>
      <inkml:brushProperty name="height" value="0.05292" units="cm"/>
      <inkml:brushProperty name="color" value="#FF0000"/>
    </inkml:brush>
  </inkml:definitions>
  <inkml:trace contextRef="#ctx0" brushRef="#br0">15510 10603 329 0,'-2'1'185'16,"0"2"-62"-16,0 0-77 0,2 0-6 0,0 1-24 15,1 1 11-15,0-1-19 0,2 0 20 0,-3 0-1 16,2 2-7-16,1-1 12 0,-1-1-12 0,0 0-11 16,-1-1 14-16,1 1-9 0,1 0 14 0,-2 0 10 15,1 0-15-15,2 0 7 0,-4-1-11 0,3 1-14 0,-2 1 17 16,2 3-21-16,1 0 21 0,0 3-7 0,0 2-5 16,0 0 13-16,1 2-12 0,-2 5 1 0,2 0-1 15,-3 1-11-15,1 3 10 0,0-1 6 0,-2 0-10 16,1 1 11-16,-1-2-14 0,2-2 1 0,-2 0-4 0,-1-1 0 15,1-2-1-15,1-2 5 0,-2-2-9 0,2-2-7 16,0-2-4-16,-2-2-28 0,1-1-2 0,-1-2-13 16,0-4 5-16,0 0-11 0,0 0-32 0,0 0-10 15,0 0-21-15,-8-13-113 47</inkml:trace>
  <inkml:trace contextRef="#ctx0" brushRef="#br0" timeOffset="621.79">15192 10593 417 0,'-3'1'104'0,"0"0"65"0,1 0-18 0,-1-1-68 0,3 0-27 16,0 0 3-16,0 0-27 0,0 0-7 0,0 0 0 16,0 0-1-16,0 0 2 0,0 0 9 0,0 0-11 15,0 0 9-15,0 0-19 0,0 0 7 0,1 0 8 0,11-9-5 16,-8 5-4-16,2-1 5 0,0 0 1 0,1 1 3 15,1-1 2-15,1-2-1 0,0 2-6 0,3-1 4 0,-4 0-17 16,2 1 13-16,0-1-9 0,2 1 11 0,1 1-5 16,3-1 2-16,2 0 1 0,0-2 0 0,0 1-10 15,2 0-1-15,1 0-4 0,1 0 4 0,-1 0 2 16,0-2-8-16,-3 1 8 0,0 1-9 0,1-2-1 16,-3 0 4-16,1 1-4 0,-2 1 5 0,0-1 1 15,0 2-11-15,1-3 5 0,-4 1-5 0,0 1 12 16,-3 0-11-16,0 2 3 0,-1-2-4 0,0 2 9 0,-1-1-6 15,-4 0 0-15,2 2 0 0,-5 3 15 0,0 0-15 16,1 0 6-16,-1 0-9 0,0 0 10 0,0 0-7 0,0 0 4 16,8-4-5-16,-3 2 5 0,0 3-7 0,-5-1 3 15,0 3-3-15,0-3 2 0,0 0-6 0,0 0-3 16,0 0 0-16,0 0 7 0,-9 2-3 0,12-1 3 16,-2 2-3-16,-4-3-4 0,3 0 5 0,0 0-1 15,0 0 3-15,0 0 4 0,0 0-13 0,0 0-2 16,0 0-4-16,0 0-3 0,0 0-5 0,0 0-6 15,0 0 2-15,6-1-12 0,-5 1-15 0,2-2-10 0,-3-3-2 16,0 2-13-16,3 2-7 0,0-1-1 0,1 1-10 16,-3-1-35-16,2-2-5 0,2 6-106 31</inkml:trace>
  <inkml:trace contextRef="#ctx0" brushRef="#br0" timeOffset="3285.52">20049 10349 382 0,'0'-8'320'0,"1"3"-120"0,0-2-160 0,0 2-3 0,-1 1-34 16,0-3 5-16,-1-2-10 0,1 2 9 0,0 0-1 0,-1 2-6 15,0 0 2-15,-2-2-4 0,-3 0-9 0,1 1 17 16,0 1-6-16,-1 1 12 0,1 0 3 0,-1-1-6 16,-2-1 5-16,1 4-7 0,-2-1-8 0,1 1 10 15,0-1-14-15,-1 1 13 0,1 2-4 0,0-1-8 0,-1 2 4 16,1 2-8-16,-2 1-1 0,1 1 5 0,-1 2-2 16,-1 1 3-16,1 2 0 0,-3 2 6 0,3 2 2 15,-7 2 0-15,1-2-12 0,0 6 8 0,2-1-11 16,2 1 11-16,1 5 5 0,3-3 3 0,0 2 6 15,0-1-6-15,3 0-12 0,1 1 15 0,1-2-2 32,3-1 8-32,-2-1-11 0,-2 0-1 0,4-1 0 0,0 1 0 15,4-3-6-15,0-4 12 0,1-1 2 0,3-4 6 16,-1 3 4-16,2 0 3 0,-1-1-1 0,3-2 2 16,2-4-16-16,-2 0 13 0,4 0-15 0,-3-3 15 15,2 0-13-15,1 0-6 0,-2-1 5 0,1 0-7 0,0 0-7 16,-3-2 8-16,2 0-11 0,-2-2 10 0,1 0-3 15,0 1 0-15,-2-1 6 0,2 2-7 0,-2-4-10 16,-2-1 25-16,0 1-13 0,1-1 17 0,-1 1-19 16,0-1 7-16,0-2 4 0,0 1-3 0,0-1-10 15,-1 0 8-15,-2 0-4 0,1 0 7 0,2-2-4 16,0 2-5-16,3 1 0 0,-6-1-1 0,3 3-7 16,-7-1 8-16,2 1-4 0,1 0 7 0,-4 0 5 0,4 1-7 15,-1 0 4-15,2 0-5 0,-1 0 4 0,-3 0-5 16,-1 0-8-16,-1 1 2 0,1 4 7 0,0 0-1 15,0 0 7-15,0 0-6 0,0-11 8 0,-5 8-13 16,1 3 2-16,2 0-7 0,2 0 9 0,0 0 1 0,0 0 2 16,0 0-2-16,0 0-9 0,5 1 3 0,-7 1-7 15,2 2 6-15,-1 2 9 0,1 0-2 0,1 0 11 16,0 1-12-16,6 0-16 0,-3 1 26 0,-3 1-9 16,3 0 16-16,-5 1-16 0,3-1 1 0,0 2-1 0,3 1 2 15,0-1-9-15,-2-1 14 0,1-3-13 0,0 1 14 16,2-3-4-16,-2 0-3 0,3 1 10 0,-3-2-11 15,0 0-10-15,1-3 23 0,1 0-16 0,0 0 20 0,1-2 1 16,-2 0-16-16,1 0 16 0,0-3-18 0,-2 0 11 16,3-2-11-16,-1-1-3 0,1-3-2 0,-1 0 1 15,2 0-3-15,-2-4 5 0,-3 1-5 0,2 0 2 16,0 0 3-16,-4 0-4 0,0-1 3 0,-1 1-10 16,-4-2 3-16,-1 3-6 0,1-1 2 0,-1-1-22 15,-4 0 22-15,1 3-13 0,-3 2 16 0,3 1 3 16,-2 2 0-16,-2-3 7 0,1 5-8 0,0-1-10 15,1 4 21-15,-1-2-4 0,4 4 10 0,0 1 1 0,2 1-2 16,2 4 3-16,-2-6-4 0,-1-1 1 0,1 4 3 16,0-2-8-16,2 2 7 0,3 3 9 0,-1-5-5 15,3 3 9-15,1-2-11 0,5 0-10 0,-1-1 23 0,-2-2-12 16,2-1 16-16,-2-1-17 0,7 1-2 0,5 0 3 16,-1-1-4-16,-3-4-1 0,3-1-3 0,-1 1 3 15,-2-3-2-15,1 6-3 0,0 1-2 0,-3-2-4 16,1 1 2-16,-2-1 7 0,-2-2-9 0,0 3 7 15,-1 0-7-15,0 2 8 0,1 1-8 0,-4 3 1 0,2 0-4 16,-2-2-4-16,1 0 13 0,-1-2-5 0,0 2 6 16,0 2-4-16,-1-2-8 0,-3-1 7 0,0 0-7 15,0 1 4-15,0 0 5 0,9 21-8 0,-8-16 8 0,-1 0 10 16,1-2-13-16,-1 0 9 0,-1 0-10 0,0 1 7 16,0-2 2-16,1 0 1 0,0-3 1 0,0 0 0 15,0 0 4-15,0 0-1 0,0 0 2 0,0 0-8 16,0 0 8-16,0-1-13 0,0 0 10 0,-1-19-7 15,2 9-2-15,0 3 7 0,2-4-8 0,1 2-9 16,-1-1 12-16,2-3-3 0,-2 4 6 0,1 0-4 31,-1-1-5-31,3 1 4 0,-3-2-4 0,3 5 1 0,1-1 4 16,-2 0-10-16,2 2 9 0,-1-1-7 0,-2 2-4 16,0 1 6-16,1 3-7 0,1 2 2 0,0 1 10 15,1 4-1-15,-1 0 4 0,-2-1 4 0,3 5-4 16,0-1 2-16,-2 2-2 0,4 4 3 0,-2-1-4 0,1 0-4 15,-5-3 0-15,1 0-1 0,2 2 4 0,-5 1 6 16,2 6-4-16,-1-2 6 0,-2-4-11 0,-1-1-4 16,1-2 0-16,-2-1 13 0,2-1-3 0,0 1 8 15,-1-4-8-15,0-2 4 0,1-1-8 0,-3-1 0 16,3-2-6-16,0-1-20 0,2-2-26 0,-1-3-25 0,-1-2 1 16,0-3-64-16,0-3-6 0,0-3-15 0,0-3-8 15,3 1-111 1</inkml:trace>
  <inkml:trace contextRef="#ctx0" brushRef="#br0" timeOffset="4225.83">20748 10034 1028 0,'6'4'107'0,"-4"-1"-52"0,4 3-12 0,-2 0-10 0,1-2-34 0,3 4 7 16,0-1-1-16,0 1 3 0,-1 2-11 0,-1 0 4 15,1 0-3-15,-2 1 3 0,0 0-2 0,1 2 4 0,0 1 1 16,1 0 1-16,-1-1-5 0,-1 0 4 0,1-1-3 16,-4 1 4-16,3 1-10 0,-3 2 11 0,0-1-6 15,1-1 8-15,-1 1-6 0,0-1 4 0,-1-2 2 16,-1 6-1-16,2-2 5 0,-2-3-11 0,0 2-1 16,0-6-1-16,0 4 7 0,-1-5-1 0,1 3 8 15,-1-3-7-15,0-6-3 0,1-2 8 0,0 1-9 0,0-1 10 16,0 1 1-16,0-1 6 0,0 0 3 0,0 0-3 15,0 0-16-15,-1 0 12 0,1-6-17 0,-1-4 15 0,1 1-9 16,-3 1-4-16,1-3 11 0,1 3-10 0,0-5 7 16,-1 2-2-16,-1-1-5 0,-1-2 3 0,1 4 3 15,0 0-7-15,0 1 7 0,-3-1-7 0,1 0 6 16,0 0-17-16,-1 3-4 0,-1 0-4 0,3 2 6 16,-4 3-9-16,1-1 12 0,0 3-12 0,-1 0 6 15,0 1 1-15,1 3-5 0,-1 2 5 0,1 3 6 16,-3 1 11-16,1 2 2 0,-1 3 2 0,2-3-14 15,1 6 9-15,4 0-1 0,-2-3 4 0,0 4 1 0,4 0-3 16,-2 1 1-16,5 3-3 0,-1-3-7 0,3-1 13 16,0-2-6-16,0-1 11 0,1-1-4 0,-1-1 14 15,3-2 0-15,-3-2 4 0,3 0-8 0,0-2 11 16,3-1-9-16,-1-1 11 0,1-2-3 0,1-2-8 0,-2-1 5 16,2-1-7-16,1-2-10 0,-2-1 3 0,2-1-3 15,2-2 5-15,0 0-7 0,-3-2-5 0,3 0-1 16,-2-2-1-16,0-1 4 0,3-1-4 0,-2-2 3 15,3-1-3-15,0 2 2 0,-1-3 1 0,0-1-4 16,-3 0 3-16,1-3 2 0,-1 1-1 0,-4 1-5 0,2-1 3 16,-2 3 4-16,4 0-7 0,-1-1 9 0,-3 3-11 15,0 1 6-15,-3 1-4 0,-4 0-1 0,1 2-1 16,-2 0 3-16,0 1-3 0,5 3 3 0,-3-2-1 0,-1 3 9 31,1 1-4-31,-2-1-2 0,0 2-2 0,3 0 1 16,-1 1 3-16,-1 0 4 0,3 1-1 0,-4 1 6 15,0 0-11-15,0 0-2 0,0 0-3 0,11 0 11 16,-7 1-2-16,3 1 8 0,1 1-9 0,-6-1 4 16,5 1-12-16,-2 0 3 0,0 2-6 0,2 1 4 15,-3 1 0-15,1 0-3 0,-2-1 1 0,1 2-5 16,0 1 12-16,-1-2-3 0,2 2 6 0,-5-2-4 0,1 3 1 16,-1 0 2-16,-1 0-1 0,1 1-5 0,-3-2 5 15,1-2-2-15,-1 0 3 0,0 1 2 0,0-3 9 16,1 3-5-16,1-6 5 0,-2 1-13 0,1-3 16 0,2 0-5 15,0 0 11-15,0 0-5 0,0-1-12 0,0 0 1 16,6-22-4-16,-4 12 4 0,3 1-8 0,-1-3 2 16,1 1-4-16,3 0 15 0,-2-1-10 0,-1 0 11 15,2-1-11-15,1 1 10 0,0 2-12 0,1 1-2 16,1 2-3-16,0 2 3 0,1 1 0 0,0 2 5 16,3 3-4-16,-5 0-2 0,1 4-6 0,1 1 4 0,1 3-2 15,3 1 6-15,-3 3-1 0,5 1-2 0,-3-1 2 16,-2 1 7-16,0 1-7 0,-4-2 3 0,0 0-5 0,1 2 6 15,1-1-1-15,0 2 2 0,2 2-2 0,-3-6-14 16,2 3 13-16,-3 0-21 0,0-1 16 0,1 1-34 16,-3-5-67-16,5-2-43 0,-4-1-11 0,6 0-123 31</inkml:trace>
  <inkml:trace contextRef="#ctx0" brushRef="#br0" timeOffset="6746.98">20930 10514 302 0,'-4'0'47'0,"1"1"96"0,3-1-1 0,0 0-12 0,0 0-90 15,0 0-21-15,0 0-19 0,0 0 11 0,0 0-4 16,0 0 2-16,0 0 9 0,0 0-9 0,0 0-13 16,0 0 9-16,0 0-9 0,0 0 11 0,0 0-9 0,0 0 6 15,0 0 1-15,0 0 3 0,0 0-11 0,0 0 9 16,0 0-10-16,0 0 10 0,0 0-3 0,0 0-4 15,2 0 0-15,-1 0-6 0,-1-1-23 0,1 0 36 16,0 0-18-16,0 0 22 0,0 0-13 0,0 0-10 0,17-16 6 16,-16 16-14-16,-2 1-24 0,0 0-31 0,0 0-42 15,0-1 10-15,1 0-66 32</inkml:trace>
  <inkml:trace contextRef="#ctx0" brushRef="#br0" timeOffset="9469.75">21091 10466 29 0,'0'3'-4'16,"-1"-1"24"-16,-1-1-13 0,-4-2-10 0,0 1 12 16,-2-2-16-16,6 4-21 0,-2 1 28 0,-2-2-16 15,2 1 21-15,1-2-7 0,-3 0 3 0,1 1 5 16,5 1-2-16,-2 2-14 0,-2-2 16 0,-3-2-10 15,1 1 13-15,-2-1-6 0,2 0-3 0,4 3 1 16,-3 0-4-16,2 2-1 0,2-3 8 0,-2-1 4 16,0 0 5-16,-1-1 24 0,4 0-1 0,0 0 5 15,0 0-5-15,0 0-17 0,0 0 20 0,0 0-20 16,0 0 19-16,0 0-19 0,-4-1 19 16,8 1 6-16,-4 0 3 0,0 0 23 0,0 0-6 15,0 0-3-15,0-1-1 0,12-9-13 0,-7 7-17 16,-1 2 11-16,1 0-13 0,-1 0-4 0,1-2 9 15,-5-3-15-15,2 2 14 0,2-3-8 0,0 2-4 16,2 0 9-16,1-3-8 0,-5-1-4 0,0-4 17 16,7 4-9-16,-2 0 14 0,0-4 3 0,3 0-21 15,-5-4 7-15,6-1-12 0,-3 2-3 0,1-2-3 16,2 3-3-16,-6-3 1 0,3 0-6 0,-3 2 1 16,-4-2 0-16,1 2 1 0,-2 2-8 15,-2 1 16-15,1 3 0 0,-5 1 8 0,0 0-4 16,-2 2-13-16,-4-2-2 0,3 5-1 0,1 1-3 15,-1 2 9-15,4 1-2 0,-3 1 4 0,-4 1-8 16,5 1 0-16,0 1-5 0,1 3 3 0,1 0 2 16,-1 2-2-16,0-1 2 0,-2 0-3 0,4 2 8 15,3-1-3-15,-2 0 7 0,1 1-8 0,-1 0 3 16,0 2-4-16,6 0-6 0,0 2 3 0,2 0 3 16,-2 2-3-16,-2-2 3 0,1-2-4 0,3 5 5 15,0 0 2-15,-3-3 3 0,5 2-2 0,-2-2 4 16,3-2-5-16,4 3 3 0,-3-2-4 0,1-2-5 15,-1-3 7-15,1-2-4 0,1 0 7 0,-1-1-1 16,7 1-2-16,-2-4 6 0,-3-1-5 0,3-1 10 16,-4-3-12-16,1 1 0 0,-2-3-3 0,2-1 9 15,-2 1-2-15,-2-3 5 0,1 0-4 0,1 0 4 16,0-1-8-16,-1-3 0 0,-1 0-3 0,-1-1 2 16,-1 0-1-16,0 0 5 0,0-1-3 15,-1 3 4-15,0-4-2 0,-1 4-4 0,-1-2 2 16,0-1 6-16,0 1-9 0,1 2 5 0,-1 1-6 15,2 0-7-15,-2 0 9 0,3 0-2 0,-3 3 4 16,2-1-4-16,-1 3-1 0,2 1 1 0,1 0 0 16,-3 0-17-16,0 2 22 0,3-1-18 0,-5 2 19 15,5 1-16-15,1 1 9 0,0 0 2 0,-3 1 1 16,-5-2-9-16,0 0 8 0,10 8-4 0,-5-2 5 16,1-2-2-16,-2 1-3 0,0 0 3 15,1 0-2-15,-2 1 7 0,-1 1-7 0,3 0-4 0,-3 2-1 16,-1-1 5-16,1 0-1 0,-2-1 10 15,-2 0-7-15,5 2 0 0,-3-1 14 0,0-1-8 16,4 3 11-16,-3-2-2 0,-1-2-7 0,1 3 7 16,-4-6-7-16,2-1-8 0,2 4 7 0,-1-3-5 15,0-1 8-15,-3-1-10 0,3-2 7 0,-1 0 4 16,1 1 3-16,0 0 7 0,6-3-6 0,-1 3-3 16,-4-3 1-16,-1-2 0 0,1-3-4 0,-1-2 1 15,2 0-4-15,3-1-14 0,-1-1 13 0,1 0-5 16,0 0 9-16,-2-2-12 0,1 2 3 0,1-3-5 15,0 3 5-15,0 0-11 0,2 0 10 0,0 1-6 16,-3 0 7-16,2 0-2 0,-2 2-7 16,1-2 4-16,3 3-3 0,-2 1 14 0,2 0-11 15,-1 2 5-15,-3 0-9 0,2 1 0 0,3 1 8 16,-2-1-7-16,2 1 7 0,-1 0-16 0,-1 1 13 31,1-1 1-31,1 2 4 0,-2 0-1 0,0 0-2 16,3 3-2-16,-6-2 3 0,3 1 1 0,-1 0-1 15,-1 0 3-15,1 1-2 0,0 2 8 0,-2-1-7 16,0 1 3-16,0-1-4 0,0 0 4 0,-2-1 11 16,1 0-8-16,0 0 10 0,-2-1-10 15,-1-1-2-15,0 0 5 0,0 0-3 0,0 0 6 16,0 0-8-16,0 0 0 0,0 0-2 0,0 0 14 16,0 0-7-16,0 0 5 0,0 0-6 0,0 0 2 15,0 0-4-15,0-1 2 0,0 0-3 0,0 0-5 16,0 0-3-16,0 0 1 0,0 0-1 0,0 0 1 15,0 0-1-15,-1 0-6 0,1 0 4 0,-2 0-7 16,1 0 4-16,1 0-3 0,0 0 5 0,-1 0 4 16,1 1-4-16,-1 0-4 0,0 0 1 0,1 0 9 15,-8 11-1-15,9-5 6 0,0 0-6 0,-1-1 1 16,1 0-1-16,0-1 4 0,1-1-4 0,0-1 2 16,-1 2 6-16,1-2-6 0,-2-2 8 0,0 0-7 15,0 0 5-15,1 0 0 0,1 0 2 0,-2 0-2 16,1 0 2-16,0 0-6 0,0-1 4 0,0 0 4 15,0-1-8-15,19-25 8 0,-20 20-8 0,1 0-3 16,1 0 1-16,-2 1-3 0,0-1 2 0,0 1 1 16,-2 0-3-16,1 1 3 0,-2 1-3 0,1-2 1 15,0 2-2-15,2 4-1 0,0 0 1 16,0 0 2-16,0-1-8 0,-1-1-2 0,1 1-2 16,-1 0 4-16,-1 0 4 0,1 1 3 0,0 0 0 15,0 0 1-15,0 0-3 0,0 0-3 0,1 0 0 16,-1 0 6-16,-1 0-2 0,1 0 2 0,0 1-2 15,0 0-1-15,0 0 3 0,0 1 0 16,0-1 0-16,1 0 1 0,-2 0 4 0,1 0 2 16,0 0-1-16,0 0 0 0,1 0-5 0,0 0 2 15,0-1-3-15,0 0 4 0,0 0-3 0,1 0 3 16,0 0-3-16,0 0 0 0,1 0 0 0,-1 0-4 16,1 0 3-16,29-6 4 0,-31 6-8 0,1 0 6 15,14 0-7-15,-11 1 12 0,0-1-12 0,-4 0 5 16,0 0-8-16,9 4 6 0,-6 1-3 0,2-1-2 15,-2 3 1-15,2-2-1 0,-2-1 4 0,-1 2 3 16,1-2 0-16,-3 2 3 0,2 0-6 0,3 1 1 16,-3 0-4-16,2 1 6 0,-1 2-2 0,-3 1-1 15,1 0 0-15,-1 1-1 0,1 1 1 0,-1-1-1 16,0 3 1-16,0 1-2 0,0 0 0 0,-2 2-2 16,2-3 2-16,-3 2 12 0,-1-1-10 0,3 0 7 15,-3 3-8-15,0-2 3 0,3 1 2 0,-4-2-2 16,2-4 3-16,-3 2 0 0,-2-3-4 0,0-3 1 15,1 2-2-15,2-2 1 0,-1-2 2 0,0 0 2 16,2-1 1-16,-2-1 5 0,4 1-11 16,-1-1 5-16,1-1-6 0,-1-2 4 0,-2-1-2 15,3 0-9-15,-1 1 5 0,2-1 6 0,-2-1 0 16,1-3 9-16,-1-1-8 0,1 1 5 0,1-1-9 16,-1-2-3-16,-1-2-2 0,1-2 11 0,0-1-3 15,1-3 3-15,1 4-4 0,-3 0 1 0,2-2-3 16,1 2 0-16,0-3-1 0,0-3 4 0,3 3 0 31,-2-1-1-31,0 0 0 0,1 0 1 0,1-1 5 16,-1 0 3-16,2-1 1 0,1 0 0 15,2 0-9-15,-1-1 1 0,1 1-3 0,-1-2 7 16,1 1-5-16,1 1 0 0,-1 0-1 0,-1 2 3 16,2-3-3-16,-4 2 5 0,3-3-4 0,2 4 3 15,-4 1 5-15,2-3-2 0,0 5 4 0,-6-4-13 16,6 4 4-16,-2 5-3 0,-3-4 5 0,5 2 4 15,-4 2-9-15,2 2-4 0,-2 2 0 0,-3-1 8 16,1 2-3-16,-4-6 5 0,5 5-5 0,2 2 11 16,-3 0-14-16,-1 1 7 0,0 0-9 0,0 0 0 15,0 0 5-15,0 0-6 0,0 0 6 0,0 0-1 16,0 0-3-16,0 0 3 0,0 1-3 0,0 0 0 16,0 0 4-16,0 18-5 0,0-14 5 0,2 3-6 15,-1 0 12-15,-1-1-2 0,5 3 5 0,0 0-11 16,-1 1 3-16,0 0-2 0,-1-1 2 0,-2 2 4 15,0 0-7-15,5 0 0 0,-3 0-2 0,-1-3 7 16,6 3-1-16,1 0 0 0,-1-1-1 0,3 0-1 16,-6 0-3-16,3-2 8 0,4 2-4 0,0-1 5 15,5 2-5-15,-7 1-3 0,0-2 0 0,1 2-6 16,-5-1 9-16,2 0 1 0,-3 0 5 16,-1 0-4-16,-1 1-1 0,1 0-4 0,-4-1 2 15,0 0 1-15,-3-2 0 0,1 2 2 0,0-3-1 16,-2 2 10-16,2-2-7 0,0-3 6 0,-1-2-8 15,-1-4-5-15,2 1 12 0,2 1 0 0,0-2 7 16,0 0 3-16,0 0-9 0,0 0 2 0,0 0-5 16,-8-15 1-16,7 7-11 0,1-1-4 15,0-1 0-15,-2-2 6 0,0 0-6 0,0-2 2 16,-3 2-2-16,4-1 6 0,-2 1-7 0,3 0 8 16,-1 0-7-16,-4-2 4 0,3 0 0 0,2 0-6 15,0-2 6-15,2 2 8 0,4 0-12 0,-5 2 9 16,0-3-10-16,5 1 8 0,-1 1-4 0,1-4-2 15,4 1-1-15,-1 3 2 0,2 2 4 0,6 3 3 16,-1-1-1-16,-2-1 5 0,2-1-2 0,-1 1-3 16,1 5 2-16,1 0 2 0,-2 4-10 0,-1 0 4 15,-3 2-8-15,0 3 9 0,-1-2-3 0,-1 4 2 16,1 0-3-16,-1 2-1 0,2 1 7 0,-3 0 0 16,-3 0 3-16,1-1 0 0,-4 0-2 0,-1 0-2 15,-3 1 2-15,-1 0 6 0,-2 1-9 0,-1-2 8 16,3 1-8-16,-3 2 3 0,3-4 2 0,-4 2-4 15,0-2 7-15,5-2 5 0,-4-1-9 16,1-1 3-16,3-3-4 0,2 0 15 0,0 0 4 16,0 0 3-16,-1 0 1 0,-7-15 4 0,7 5 1 0,1-3 4 15,0-5-1-15,2-2 1 0,-1-10-17 0,3-1-6 16,-3-7-1-16,3 1-11 0,2 5-9 0,-2-5-3 16,5 4-1-16,1-3-6 0,3 1-6 0,2 0 1 15,0-5-4-15,-2 2-7 0,5 1-11 0,5 1-7 0,-1 2-1 16,6 5-16-16,-3 2-49 0,0 4-20 0,-2 6-10 15,-6-1-52-15,-4 3-8 0,-2 3-100 47</inkml:trace>
  <inkml:trace contextRef="#ctx0" brushRef="#br0" timeOffset="9995.84">20811 11178 1218 0,'-13'-4'65'0,"2"1"-24"0,0-2 4 0,2 0-12 0,1 0-20 0,3 0-3 15,-1-2-13-15,6 1 9 0,0 0-4 0,1-1 0 16,4-1 5-16,-2-1-6 0,3 0-8 0,1-1 12 15,-3 3-5-15,1 0 8 0,2 0-8 0,2 0 0 0,1-1 0 16,6-1 0-16,1-1 2 0,1 0 21 0,3 0-8 16,-1 1 11-16,3-2-11 0,10 2 17 0,-1-1 5 15,10-3 4-15,10 0 14 0,2-8-1 0,10-3-4 16,-1-1 3-16,2-1-6 0,5-2-16 0,7-1 2 16,12-4-7-16,0 1-9 0,7-1-3 0,-1 0-4 15,5-1 1-15,3-2-8 0,-3 2 2 0,-6 0 2 0,0-1 1 16,-2 3 4-16,-2 4-5 0,-6 2 2 0,-9 7-3 15,-12 2-4-15,2 0 0 0,-2 1-3 0,-7 3 1 0,1 1-2 16,-11 2-2-16,-3 0-6 0,-5-2 0 0,-3 2-19 16,2-1-33-16,0 1-17 0,-1 2-7 0,-2-2-54 15,-3 3-115-15,-4 0-57 32</inkml:trace>
  <inkml:trace contextRef="#ctx0" brushRef="#br0" timeOffset="21292.46">2273 13451 204 0,'1'4'-129'0,"0"-6"55"0,-1 2 74 15,0 0 0-15,0 0 0 31</inkml:trace>
  <inkml:trace contextRef="#ctx0" brushRef="#br0" timeOffset="22021.1">2158 13449 302 0,'1'0'49'0,"15"3"52"15,-16-6-15-15,0-1 20 0,-4 3-86 0,-4-3 6 16,8 4-27-16,-1-4 20 0,6 1-26 0,2 1 7 0,-4-4 1 16,0 4-1-16,4-3-11 0,-6 3 14 0,-1 2-14 15,0 0 14-15,0 0 2 0,0-1-3 0,4-12 22 16,-1 12-17-16,-2-2 11 0,2 3 21 0,-3 0-10 15,0 0 17-15,0 0-3 0,0 0-21 0,-8-1 8 16,8 1-13-16,0 0-5 0,0 0 3 0,0 0-9 0,0 0 7 16,-1 0-9-16,-1 0-5 0,1 0 1 15,0 0-3-15,0 1-4 0,0 0 14 0,-14 8-8 16,15-9 11-16,6 4 0 0,-3-2-4 0,-2 1 8 0,-1-3-8 16,0 0 7-16,6 3 6 0,1 1-7 0,-2-1 8 15,1 2 0-15,-1 0-1 0,-1-3 3 0,1 3-4 0,2-4-11 16,1 1 15-16,1 4 0 0,-1-3 5 0,3 0-8 15,-1 2 3-15,2-4-6 0,-1 0 6 0,2 4-16 16,-3-4 14-16,4 0-9 0,0 2 10 0,1 0-10 16,3-2-2-16,-1 1 6 0,4-1-6 0,-1-3-7 15,3 3 7-15,-1-1-11 0,3-1 10 0,6 2-2 16,-5-1 3-16,8 3 3 0,1-2-3 0,-2 0-12 16,1 0 10-16,-3-3 1 0,-1 3 5 0,-3-2-11 15,3 3 2-15,0 0-4 0,0-3 5 0,5 3-5 16,-2-2 3-16,-2-2-4 0,1 4 6 0,-1-1 4 15,4-1-3-15,3 0 5 0,-3-6-6 0,-3 2-4 16,-2-3 1-16,0 3 2 0,-1 2 1 0,0-5 5 0,1 4-7 16,-4-2-1-16,2-1-2 0,-7-1 3 0,3 1-1 15,0 1-3-15,-3 2 1 0,11 1 2 0,-10-2 3 16,-1 0 3-16,-2-2-4 0,-2 3-11 0,-2 0 16 0,-3 3-4 16,1 0 8-16,-4 0-7 0,0 0-1 15,-2-3-1-15,0 1 0 0,-3 2-8 0,2 1 21 0,-3-1 0 16,-1 1 8-16,-2-1-12 0,0 0 6 0,0 0-7 15,0 0 7-15,0 0-1 0,0 0-9 0,0 0 6 16,0 0-6-16,0 0-2 0,0 0-3 0,0 0 0 16,0 0 2-16,0 0 9 0,0 0-21 0,-1 0 1 15,0 0-7-15,0 0 18 0,0 0-22 0,0 0-2 16,1 0-12-16,-1 0-27 0,-2 0-25 0,2 0-31 0,0 0 5 0,-23-14-60 16,24 8-55-1</inkml:trace>
  <inkml:trace contextRef="#ctx0" brushRef="#br0" timeOffset="22528.86">4011 13099 581 0,'0'0'218'0,"0"0"-131"0,0 0-19 0,0 0-23 0,0 0-35 16,0 0-4-16,0 1-10 0,0 0 8 0,-1 0 11 15,0 0-9-15,0 0 12 0,1 0-12 0,-1 0 6 16,-14 17 54-16,15-18 25 0,1 7-105 15,1-5 38-15,-2-2 5 0,0 0-4 0,0 0-5 16,0 0-3-16,0 1-4 0,0 0 4 0,0 0 0 0,0 0-1 16,0 0 0-16,0 0 2 0,-8 25 0 0,6-20-1 15,2 3-1-15,-1 0 3 0,1 1 10 0,0 0-4 16,1 1 5-16,1 1-6 0,-2 0-4 0,0 2-1 16,0 0-3-16,2 4 3 0,0-1 6 0,0 0-10 0,-2 2 5 15,1-1-9-15,0 2-4 0,-1 1 1 0,4-2-7 16,-4 3 3-16,0 0-3 0,-2 1 0 0,1-2 9 15,0-2-6-15,-2-4 1 0,-1 0-3 0,1-1-2 16,3-1 1-16,1-2 7 0,-1-2-8 0,-2-4 3 16,2 0-5-16,-1-3 0 0,-2-1-25 0,0-1-6 0,1 0-6 15,0-3-20-15,2 2-26 0,-1-3-15 0,0-3-6 16,-1-3-51-16,2 0 0 0,1-6-48 0,2-3 13 16,0 1-149-1</inkml:trace>
  <inkml:trace contextRef="#ctx0" brushRef="#br0" timeOffset="23369.91">4067 12970 481 0,'-5'-7'291'0,"1"1"-165"0,-1-3-40 0,2 2-18 0,-1 3-64 0,1-2 6 0,-2 1-22 31,-1 0 19-31,2-2-3 0,-1 1-8 0,0-1 10 16,-2 2-14-16,-1-1-5 0,2 0 13 0,-3 0-13 15,4 0 13-15,-3-1-9 0,-1 0 4 0,-2 1 5 16,-2 1-2-16,2 1-3 0,-1-1 33 0,2 1-17 16,2 0 22-16,-1 0-18 0,2 2 9 0,-4 1 7 0,5 1-5 15,-2 0-14-15,-3 0 3 0,6 0-20 0,-1 1 14 16,-3 1-11-16,2 0-4 0,1 1 7 0,-4 1-9 15,6 0-5-15,-3 2 11 0,-2-1-8 0,3 1 9 0,-1 2 2 16,1 0-4-16,0 1 8 0,-2 0-8 0,0 0 3 16,3 1 6-16,-2-2-2 0,0 3 4 0,1-1 9 15,0 2 3-15,0 0 8 0,-1 2-5 0,2-2-4 16,-2 5 6-16,0-3-9 0,1 0 10 0,-2 1-6 16,3 1-9-16,-1 0 8 0,2 3-9 0,1-1-5 15,0-4 10-15,2 2-2 0,-2-3 6 0,2 1-5 16,0 1-11-16,1 1-3 0,2 1 1 0,0-2 9 0,0-1-10 15,0 1 0-15,2-1-4 0,-2 2 5 0,2 1 2 16,1-2 7-16,-1-2-5 0,2 2-4 0,0 0 8 16,-1 1-4-16,2 3 6 0,-1-2-6 0,0 0-1 15,2 0 3-15,-1 1-1 0,-2-1 10 0,3 2-16 0,0 1 3 16,-1-1-7-16,3 3-1 0,-1-2 5 0,-2 0 0 16,2-2 1-16,0-1-4 0,-2 0 9 0,6-1-8 15,-3-2 10-15,1-1-6 0,2-2 0 0,-4-1 7 16,-1-2-6-16,7 0 3 0,-4-2 2 0,3 1-4 15,2-3 4-15,-6 2 2 0,6-3-8 0,-1-1 5 0,2-1-6 16,-1-1-4-16,0-1 11 0,1-2-2 0,-1-1 7 16,-4-1-5-16,4 0-3 0,-2-2-2 0,1-2 2 15,2-1 3-15,-4 1-1 0,3-2 7 0,-2-1-6 16,0-1-3-16,-1-1 4 0,0-2-4 0,2 0 5 0,-1 1-4 16,3-3 10-16,-2-1-3 0,2-2 6 0,-1-1-2 15,-2-2-7-15,0-1 4 0,-4-2-6 0,2 1-8 16,2 2 6-16,2 1-5 0,-1-1 8 0,-2 1-8 15,1-2 2-15,-3-1-3 0,-3 1 5 0,-1 2-1 16,-4-2 4-16,-2 0-6 0,-1 0 5 0,0 1-4 16,-3 2-3-16,-2-1 3 0,-3 0-3 0,3 4 0 15,-4 1-3-15,0 2 5 0,-2 0-3 0,-1 0 4 16,2 1-4-16,0 1-1 0,1 2-2 0,-4 0 5 0,-1 3 4 16,2 0 0-16,-1 2 1 0,0 0 4 0,1 0-6 15,2 4-1-15,-1-1-1 0,3 2 0 0,-4-1-1 16,-1 1 2-16,3 0-3 0,-3 0-7 0,2 1-16 0,1 1-8 15,-2 1 0-15,2 1-11 0,-2 0-9 0,-1 2 1 16,1 1-6-16,0 2-18 0,-1 1-2 0,1-1-7 16,0 0 1-16,2 1-11 0,1 1-24 0,-1-1-32 15,-1 0 0-15,2-1-101 32</inkml:trace>
  <inkml:trace contextRef="#ctx0" brushRef="#br0" timeOffset="25188.03">3322 10936 307 0,'-4'3'31'15,"-2"0"25"-15,1-1-4 0,0-2 2 0,-1 0-6 16,3-2 2-16,-3 1-44 0,6 1 11 0,0 0-17 0,0 0 14 16,-1 0-14-16,0 0-9 0,1-1 8 0,-1 0-10 15,-15-20-3-15,16 15 19 0,-3 1-5 0,2-2 13 16,-1 2 5-16,1 1 5 0,0-3 8 0,1 3-6 0,-3-1 1 16,1 0 21-16,1 2-20 0,0-1 19 0,0 0-21 15,1 0-21-15,-1-2 9 0,1 2-15 0,-2-1-10 16,2 2 14-16,2 0-8 0,-1-1 10 0,0 1-5 15,1-1-4-15,2 3 7 0,0-4-5 0,0 4 0 16,0-3 9-16,2 0-6 0,2 4 10 0,0-3 18 16,-2 1 0-16,2 0 9 0,0 2-8 0,2 1-4 0,-1 2-3 15,0-1-2-15,1-1 1 0,0 3-7 0,2 4-7 16,-2 2-6-16,1 5 2 0,0 0-7 0,-7 0 7 16,7 2-3-16,-7 1 3 0,-2 0-3 0,0 4 0 15,1-2 6-15,-7 1-6 0,3 2-2 0,-7-2 15 0,-8 0-13 16,7 1 16-16,-1-1-6 0,2-3 14 0,2 0 5 15,-2-5 0-15,3 1-4 0,-1-2 5 0,0-3-8 16,5 2 7-16,-2-3-11 0,3 1-8 0,-1-1 3 16,-1-3-6-16,4 3-5 0,-1-3 7 0,0 1 3 0,3-1 2 15,1-3 3-15,-2 1-1 0,5-1-2 0,-3-1 3 16,-1 1-1-16,3-3 3 0,-2 0 0 0,4 0 2 16,2-1 1-16,1 1-5 0,-2-1 1 0,0-5-3 15,-1 1-6-15,6-1 6 0,3-2-5 0,-1 5 6 16,0-3-9-16,-2 0-3 0,-1 1 6 0,1-3-4 0,-3 2-2 15,2 0-1-15,-3 0 0 0,1 0 2 0,0 0 7 16,-4 0-11-16,0 2 3 0,1 1-4 0,-1-1 5 16,0 0-1-16,1 0 1 0,-2 1 1 0,0-1 7 15,0 1-4-15,-4 0 0 0,1 0-1 0,-2 1 6 16,1 1-8-16,-3 2 9 0,0 0-8 0,0 0 11 0,0 0-10 16,0 0-4-16,1 0 0 0,-1 0-5 0,0 0 2 15,0 0-1-15,2 0 2 0,-2 0-2 0,0 0-3 16,0 0 3-16,0 0-2 0,0 0-2 0,0 0 2 15,0 0-1-15,0 0 2 0,0 0-3 0,0 0 4 0,0 0-3 16,0 2 3-16,0-1 4 0,0 0-7 0,0 0 1 16,0 0-3-16,0 0 5 0,0 0 100 0,0 0-120 15,0 0 88-15,0 0-205 0,0 0 86 0,0 0 28 16,0 0-3-16,0 0 3 0,1 0-11 0,-1 0-6 16,1 0-5-16,0 0-35 0,0-1-14 0,0 0-18 0,0 0 0 15,1 0-39-15,-1 0-25 0,0 0-101 47</inkml:trace>
  <inkml:trace contextRef="#ctx0" brushRef="#br0" timeOffset="30756.06">3457 11170 458 0,'-16'-2'68'0,"2"-3"89"0,2 2 27 0,2-3-123 0,2 2-57 0,0 0-12 16,2-2 2-16,-3-1-10 0,3 0-13 0,0-1-12 0,-1-2-22 15,-1 0 6-15,3-1-43 0,1 1-39 16,-4-1-2 0</inkml:trace>
  <inkml:trace contextRef="#ctx0" brushRef="#br0" timeOffset="31472.73">3304 10770 715 0,'-5'1'118'0,"0"-4"-36"0,1 3-23 0,0-2 30 0,3 4-51 0,1-2-24 15,0 0 2-15,0 0-12 0,0 0-4 0,0 0 5 16,0 0-7-16,0 0 5 0,0 0 2 0,0 1-2 0,0 0 10 16,0 0-8-16,-3 18 5 0,3-12 9 0,0-1-3 15,-2 0 6-15,2 1 4 0,-1-3-4 0,1 3 4 16,0-2-5-16,0 4-7 0,1 3 1 0,-1-1-3 16,2 3 6-16,1 0 18 0,0 5-7 0,3 2 8 31,2 4-10-31,0 1-8 0,1 6-11 0,-2-2 2 0,4 3-3 15,1 2-2-15,-3-2-2 0,2 3-7 0,0 6 6 0,1-5 8 16,-1 4-6-16,1-2 0 0,-5-4-4 0,1 3-3 16,-2-3 6-16,-1 0 3 0,-1-5 0 0,-1 0-5 15,-2-2 7-15,1-2-1 0,3 0 3 0,1-4-6 16,-4 1 0-16,-1 0 2 0,-1-7-1 0,-6 3-5 16,5-2 11-16,0-1-11 0,-2 3 13 0,1-6 0 15,-5-1-13-15,-3-2 4 0,8-3-7 0,-3 1-3 16,-1-3-16-16,1 0-9 0,-1-3 0 0,-2 0-5 15,4 0-15-15,0-3-6 0,0-2-8 0,-1-2-44 0,-2-3 4 16,0-3-32-16,1-3 15 0,1-4-46 31</inkml:trace>
  <inkml:trace contextRef="#ctx0" brushRef="#br0" timeOffset="32029.3">3272 10910 1041 0,'-4'1'58'0,"-4"-1"16"0,5 0 2 0,-1-1-58 0,3-1 4 0,1 2-22 0,0 0-6 15,0 0 5-15,0 0-8 0,0 0 9 0,0 0 2 0,0 0-3 16,0 0 9-16,0-1-8 0,0 1-4 0,0-2 9 15,0 1-9-15,0 1 11 0,0-1 6 0,0 0-6 16,-9-19 12-16,9 15-12 0,0-4 0 0,0 5 10 16,-2-4-16-16,2-1 14 0,0-2-11 0,2-3-4 0,0-1 3 15,1 2-5-15,1 4 3 0,-1 0-8 0,2 4 1 16,-1 0-5-16,0-2 3 0,4 1 2 0,1-1 6 16,-1 0-4-16,1 3-7 0,1-1 15 0,1-1-9 15,0 2 12-15,4-1 0 0,-2 1-7 0,0 2 3 16,4 0-4-16,-1-2 7 0,-4 4-5 0,4-1 0 15,-4 1-2-15,-2 2 6 0,6 1-6 0,-6 2 6 16,1 1-7-16,1 2-2 0,-8 0 14 0,5 0-6 0,-1 4 11 16,-4 0 0-16,5 3-10 0,-7 0 10 0,-1 1-11 15,2 0-2-15,-6 1 0 0,1 1-9 0,-1 3 8 0,-2 4 7 16,-1-2-6-16,-2 1 7 0,-5-1-9 0,0 0-10 16,-1-1 16-16,3 1-10 0,2-3 13 0,-2-2 4 15,0 0-1-15,2-4 7 0,0 2-9 0,6 0-18 16,-2-2 19-16,-5 1-13 0,4-3 15 0,-3 2-12 15,0-2 6-15,2 1 1 0,0 0-2 0,-2-2-12 16,4-2 14-16,-1 1-12 0,0-4 14 0,3 0 1 16,-1 4-7-16,0-6 9 0,2 0-11 0,-4-1 2 0,2-3-5 15,-1 1-13-15,1-1 4 0,1 1-24 0,1-3-24 16,2 2-7-16,0 0-9 0,0-1-37 0,-4-18-11 16,2 8-20-16,4-1 3 0,-1 1-42 31</inkml:trace>
  <inkml:trace contextRef="#ctx0" brushRef="#br0" timeOffset="33130.31">5294 7285 342 0,'-7'-6'216'0,"7"6"-58"0,0-1-88 0,0 1 1 0,0-1-66 16,0 1 9-16,0 0-14 0,-1 0 13 0,0 0-4 16,0 0 7-16,0 0 41 0,-12 5-27 0,11 2-23 0,3-1 16 15,-3-1-39-15,0 2 42 0,2 2-10 0,-3-1 0 16,1 2 0-16,-1 0 0 0,3 0-3 0,0 0 11 16,-2-1-6-16,4 6 8 0,-9-6 4 0,6 4-12 31,4 3 13-31,-4-4-14 0,3 5-12 0,2 0 21 0,-4 1-20 15,4 4 23-15,0 0-18 0,-4 3 1 0,3 1 2 16,-2 0-2-16,4 1-2 0,1 2 1 0,-3 3-4 16,2 4 5-16,-1 2 7 0,-2 1-4 0,-1-2 9 15,2 0-11-15,-3 0-16 0,1-1 16 0,1 2-15 0,-3-2 17 16,1 0-6-16,-1-2-11 0,1 1 8 0,3 3-7 16,1 0 14-16,-3 2-10 0,-2-6 6 0,1-2-7 0,0-2 5 15,0-3-1-15,5 0-3 0,-8-4 2 0,3 2-1 16,-1-4 3-16,1 0-3 0,0-2 2 0,-3-2 2 15,0-2-4-15,1-1 6 0,-2-2-7 0,2 2-7 16,0-4 11-16,-2-2-5 0,2-1 8 0,0-4-17 16,-2 3-17-16,2-2-5 0,-2-3-2 0,2 1-21 15,-2-4 3-15,-2-4-30 0,4-1 15 0,-3-3-52 0,1 0-64 16,3 0-16 0</inkml:trace>
  <inkml:trace contextRef="#ctx0" brushRef="#br0" timeOffset="34724.33">5496 6610 204 0,'0'0'-129'0,"0"0"55"0,0 0 74 0,0 0 0 0,0 0 0 0,0 0 0 15,0 0 0-15,0 0 0 0,0 0 0 0,0 0 0 16,0 0 0-16,0 0 3 0,0 0 28 0,-1 0-4 16,-1 0 11-16,1 0-13 0,1 0-13 0,0 0 18 0,-1 0-15 15,1 0 18-15,0 0-7 0,0 0-1 0,0 0 11 16,-1 0-9-16,0 0-3 0,1 0 14 0,-1 0-15 16,1 0 15-16,0 0-11 0,-1 0-2 0,-1 0 7 15,1 0-7-15,0 0-12 0,0 0 22 0,0 0-10 16,0 0 14-16,0 0-13 0,-2 0-12 0,1 0 6 0,-30-2-9 15,32 2-10-15,-1 0 7 0,0 0-12 0,0 0 13 16,0 0 5-16,1 0 2 0,-3 0 8 0,1 0-7 16,0 0-3-16,1 0 9 0,-2-1-10 0,1 0 10 0,-29-11-9 15,31 12-7-15,0 0 4 0,-1 0-7 0,0 0 1 16,0-1 1-16,0 0-5 0,0 0 6 0,-23-11 13 16,20 8-11-16,0 1 11 0,3 1-13 0,1 2-6 15,0 0 16-15,0 0 0 0,-8-12 7 0,5 7 6 16,1 0-23-16,2 0 2 0,0 1-8 0,-2 2-1 0,2 2 0 15,0 0-4-15,0-1 4 0,0 0 12 0,0 0-15 16,6-21 11-16,-4 18-13 0,2 1 5 0,2-1 5 16,0 1-5-16,2-1 5 0,-3 2 4 0,2 2-1 0,0 0 0 15,1 0-2-15,0 0-11 0,1 1 8 0,0 3-3 16,-2-1 5-16,1 2-10 0,-2 1 5 0,2 1 0 16,-3 5 0-16,2-3-11 0,-2 1 14 0,-4 1-8 15,1-1 9-15,-1 2 2 0,-1 0-2 0,0 1 7 16,-2 1-7-16,-1 0-14 0,-2-2 19 0,1 1-11 15,-3 0 16-15,2 0 0 0,1 0-6 0,-2 0 8 16,1-1-11-16,0 1-5 0,-3-2 12 0,2 0-9 0,0-1 11 16,2-1-1-16,-2 1-3 0,1 1 3 0,0-2-6 15,-1 2-8-15,3-1 9 0,-2 0-8 0,2 3 8 0,-2-3-2 16,3-2-2-16,0 1 9 0,2-4-8 0,-3 1-7 16,3-6 13-16,0 0-10 0,-2 10 14 0,2-8 1 15,0-2-3-15,0 0 11 0,0 0-9 0,0 0-3 16,1 0 15-16,0 0-3 0,15 5 10 0,-10-7-5 15,3 0-2-15,0-1-7 0,4-4 6 0,-1 3-2 16,2-2-13-16,1 1 1 0,1-2-5 0,0-1-3 0,-2 0-1 16,1-2 3-16,1 3-3 0,2 0-6 0,2 3 5 31,-3-3-2-31,-1 2 7 0,-1-4-3 0,-4 0-4 16,4 1 0-16,-1 1 0 0,-4 1-4 0,4 0 9 0,-3 1 0 15,5-1 6-15,-5 1-7 0,-3 1 1 0,-1 0-8 16,-1 1 5-16,-1 1 2 0,0 1-7 0,-5 1 4 15,0 0-5-15,0 0 4 0,0 0 4 0,1 0-2 16,-1 0 2-16,0 0 3 0,0 0-6 0,0 0-3 16,0 0 0-16,0 0 6 0,0 0-1 0,0 0 12 0,0 0-13 15,0 1-12-15,0 0 19 0,-1 0-11 0,1 0 16 16,0 0-8-16,0 0-7 0,0 0 5 0,0 0-7 16,0 0-4-16,0-1 13 0,0 0-7 0,0 0 10 0,0 0-9 15,0 0 0-15,0 1 5 0,0 0-4 0,0-1 1 16,0 0-6-16,0 0-5 0,0 0 0 0,-5 4-10 15,7-4-39-15,2-1-17 0,1-1-9 0,-2 0-56 16,4 0-69-16,1 0-50 31</inkml:trace>
  <inkml:trace contextRef="#ctx0" brushRef="#br0" timeOffset="60899.41">13479 6859 416 0,'0'5'406'0,"0"-5"-179"0,0 0-228 0,0 0-6 15,0 0-9-15,4 6 14 0,1-2-16 0,1 3 18 16,-4 2-1-16,0-4 1 0,0 2 12 0,3 2-7 0,0-4 7 16,-4-1 13-16,2 0-10 0,-3-2 14 0,0 1 7 15,0 1-2-15,-1 0 14 0,0 0-13 0,1-2-10 16,1 3 10-16,1-1-15 0,-2 0 14 0,-1 2-12 16,0-3 1-16,-1 2 0 0,-3 2 0 0,5 0-6 15,-3 2-4-15,4 1-1 0,1-2 0 0,-1 1 8 16,2-1-3-16,0 2 4 0,-6 1-3 0,3 1 10 15,3 3-12-15,-1 0 7 0,8 2-7 0,-2 1 6 0,-1 0 0 16,-2 2-5-16,5 2 2 0,-3 0-19 0,3 2 13 16,-4 0-15-16,5 6 13 0,2 4-6 0,2-1-1 15,4 2 7-15,-8-6-8 0,2 1 0 0,0 3 2 0,-1 0 5 16,0 1-3-16,-1 3-1 0,-3-3 8 0,-2-1-3 16,1 2 6-16,-2-6 4 0,-2 3-12 0,-1-1 4 15,-2-2-6-15,0 4 3 0,-1-3-4 0,-1-1-1 16,1-2 2-16,0-2 5 0,0-1-13 0,1-1 3 15,-2-2-5-15,1-3 8 0,1 2-5 0,0-6 3 0,0-1-4 16,0-1-2-16,0-2 6 0,0-2 1 0,4-2 3 16,-4 0-3-16,1-4-7 0,1 4-10 0,-1-3 1 0,-1-3-27 15,0 0-16-15,0 0-29 0,0 0 8 0,0 0-56 16,-4-17-95-16,0 7-30 0,-2-4-27 0,0-2-87 31</inkml:trace>
  <inkml:trace contextRef="#ctx0" brushRef="#br0" timeOffset="62465.35">13432 6156 284 0,'-8'0'24'0,"1"0"11"0,2 0-8 0,1 0-20 0,0 0-1 0,1 0-6 0,3 0-12 16,0 0 26-16,0 0-20 0,-1 0 22 0,0 0-21 16,0 0 21-16,0 0 16 0,0 0-3 0,1 0 7 0,-1 0 15 15,-1 0-14-15,1 0 17 0,0-1-7 0,0 0-14 16,0 0 0-16,0 0-6 0,1 0-6 0,-1 0-2 16,-1 0-1-16,1-1-1 0,1 0-1 0,0-1 9 0,0 1 0 15,0-31 1-15,3 28-13 0,-1 2 2 0,2-3-6 16,-1 1 6-16,2-1-8 0,1-1-2 0,0 4-1 15,2-1 0-15,-3 3-1 0,1-2 2 0,0-2-5 16,4 3 2-16,-2-1 4 0,-1 0-6 0,1 3 10 0,0-4-12 16,3 3-9-16,-1 1 20 0,1 0-12 0,-3 0 15 15,-3 5-3-15,1-2-6 0,-1 5 10 0,1 1-11 16,-1-2 3-16,-3 2-2 0,2 2-3 0,-3 1 0 0,3 0 0 16,-3 0 6-16,-4 0 1 0,1-1 2 0,-6 0-4 15,3 2-2-15,3 0-2 0,-6 0 2 0,3-1 10 16,-2-2-6-16,2 1 6 0,2-3-8 0,-2-2 3 15,4-1 0-15,1-5-5 0,0 0 5 0,0 0 5 16,0 0-2-16,0 0 9 0,3 5-9 0,4-6-3 16,-1-1 11-16,4-1-5 0,-3 0 9 0,6 0-6 15,0 0-2-15,-3-1 1 0,7 1-3 0,-5-1-17 0,4 4 11 16,-2 0-11-16,-1 4 12 0,1 0-7 0,-2 2-6 16,2 3 5-16,-4 2-5 0,-1 0 6 0,-4 1-3 15,-1 2-5-15,-1-1 3 0,-3 3 7 0,0 0-2 0,-3 0 7 16,-2 1-8-16,-2-2-4 0,-1 1 18 0,-1 1-6 15,-3 1 13-15,-1-2 3 0,-3 0-6 0,1-1 8 16,-1-3-9-16,6 0-8 0,-5-1 4 0,2-4-13 16,3-1 12-16,0-1 1 0,3-2-6 0,-1 0 14 15,0-2-13-15,0-1 0 0,3 0 2 0,-2-3-10 0,3 0 9 16,0-1 8-16,-4-1-17 0,5 2 11 0,-2-2-13 16,-1-1 2-16,4-1 0 0,-5 2-10 0,5 0 6 15,0 0-1-15,2 5-2 0,0 0 7 0,0 0-7 0,0 0-13 16,-1 0-4-16,0 0-25 0,0 0 11 0,0 0-41 15,0 0-35-15,0 0-9 0,1 0-15 0,-1 0-50 16,1 0-68 0</inkml:trace>
  <inkml:trace contextRef="#ctx0" brushRef="#br0" timeOffset="64639.31">9716 4467 353 0,'-2'-3'245'0,"2"0"-98"0,0 3-122 0,0 0-7 0,0 0-21 0,0 0 9 15,0 0-18-15,0 0 19 0,0 0-2 0,0 0-5 16,0 0 11-16,0-1-11 0,0 0 1 0,0 0 7 0,-12-16-13 16,7 12 11-16,1-1 5 0,-3 1 0 0,1 0 18 15,-1 0-13-15,2 2 0 0,-3-2 5 0,4 2-9 16,-4 1 10-16,-2-1-13 0,3 1 4 0,2 1-5 16,-4-1 3-16,-1 2-21 0,2 2 13 0,-8-1-5 0,6 3 8 15,-1 0-8-15,-1 1-1 0,4 1 2 0,-1 1-2 16,0 1-4-16,-2 1 3 0,2 1-4 0,0 1 6 15,3 1 14-15,0 1-14 0,-2 1 10 0,0 0-13 0,0 2 3 16,-1 1 11-16,2-2-10 0,1 3 12 0,-1 2 0 16,2 4 0-16,-2 1-2 0,0 0-3 0,1-2-19 15,-1 3 19-15,1-1-5 0,-1 1 12 0,1 1 5 16,1-3-9-16,0-2 14 0,1-2-13 0,2 1 8 16,-1 0 4-16,3-1-5 0,0 0 6 0,0-3-7 15,0 1-8-15,1 2-2 0,3-3-2 0,0 1-14 0,1 0 17 16,1-3-9-16,1 2 13 0,2 0 4 0,0-3-14 15,2 3 11-15,-1-2-13 0,1 2 0 0,2-1 5 0,1-3-6 16,-2-2 6-16,3 0 1 0,1 0 0 0,-4 0 4 16,6-3-5-16,0 0-11 0,0-4 12 0,-1-2-9 15,-3-1 13-15,2-1 5 0,0 0-12 0,0-3 13 16,-2-2-14-16,2-1 9 0,-1-3-4 0,3-1-8 16,-2 0 4-16,0 0 5 0,-4-4-1 0,1 0 4 0,-1 1-7 15,1-1-3-15,1-1 4 0,-2 2-4 0,2-4 5 16,-2-4 3-16,0 1-5 0,0-3 8 0,0 1-8 15,-3 0 3-15,-1-3 1 0,-3 0 1 0,0-2 0 0,1 0 5 16,-2 2-1-16,2 0-1 0,-4 0 0 0,-1-1-7 16,-1 1 15-16,-1 4-6 0,-1-6 9 0,2 5-8 15,-4 2-3-15,1-7 3 0,0 9-4 0,-4-4-5 16,0 2 4-16,1 8-6 0,-1-2 6 0,-1 3-5 16,-2 0-4-16,0 0 6 0,-2 3-7 0,-1-3-2 15,-1 2 3-15,1 2-9 0,-3 1 8 0,1 0 0 16,1 2-2-16,-3 0 3 0,0 4-6 0,0-1-12 15,1 1 17-15,2 0-8 0,-1 0 9 0,2 1-7 0,0 2-9 16,1 0 0-16,4 0-6 0,-2 1-26 0,5 0 10 16,-3 0-24-16,2 2 18 0,-2 0-23 0,-1 1-20 15,1 2-2-15,1-1-12 0,3 2-32 0,-2-3-33 0,-2-1-38 32</inkml:trace>
  <inkml:trace contextRef="#ctx0" brushRef="#br0" timeOffset="65133.84">9483 5116 891 0,'-3'-9'147'0,"4"0"-129"0,1-1-1 0,2 0-11 0,1 0-17 16,3-1-26-16,2 0 2 0,1-1-10 0,3 2-2 0,-3-3 31 16,1-2-16-16,3 1 18 0,-4-1-17 0,-1 2-3 15,2 0 14-15,-3 2-10 0,-1-1 19 0,2 2 17 16,-3-1-12-16,1 2 14 0,-4 1 4 0,2 0 12 16,2 3 14-16,1 0-9 0,0 0-12 0,3 3 12 0,-3-1-19 15,3 3 16-15,2 2-24 0,2 2-3 0,0 2 1 16,-1 3-3-16,0 2-9 0,1 3 10 0,0 2-12 15,1-1 13-15,0 5 4 0,1 1-3 0,-2 0 7 16,-4 1-9-16,1-4-12 0,1 1 25 0,-2-1-13 16,0-1 15-16,0 2-10 0,-1-3 8 0,2 1 6 0,-5-4-4 15,1 3-12-15,-1-3 22 0,1-6-6 0,-3 2 15 0,-6-9 3 16,2 0-6-16,6 7 8 0,-3-6-7 0,6 1-4 16,-6-2-5-16,6-1-11 0,-2-4 8 0,-6-2-1 15,2-1 7-15,-2-5 6 0,-2 1-3 0,3-4 2 16,-4 0-2-16,-3-5-6 0,3 1 5 0,-3 0 0 15,2-4-14-15,1 4 9 0,-1-5-12 0,0 2-3 16,-1 1-5-16,-2 0-5 0,-2 1 3 0,3-2 8 0,-1 1-14 16,3-1 7-16,0 0-14 0,0-1-13 0,0-3-8 15,1 3-29-15,3-2 13 0,-2-3-42 0,2 3-19 16,-3-1-5-16,-4 0-14 0,4 3-59 0,-1 3-37 31</inkml:trace>
  <inkml:trace contextRef="#ctx0" brushRef="#br0" timeOffset="65723.27">9652 4247 433 0,'3'-11'71'0,"-6"-3"-54"0,3 4-8 0,0-3 10 0,6 8-13 0,0 2-6 0,-6-2-1 16,4 0-3-16,-3-2-7 0,4 2 16 0,-1 0-4 0,-4 1 11 15,2 6 21-15,-2-3-8 0,0 0 15 0,2 1-16 16,-3-1-5-16,-3 0 0 0,1 5-20 0,-2-2 13 0,5 2-9 16,-1 2-6-16,1-5 9 0,-1 6-11 0,0 0 0 15,-1 4-2-15,4 3-4 0,0-1 3 0,0 1 12 32,2-1-12-32,-4 0 12 0,6 3-13 0,-2-3-1 15,-2-2 18-15,4-2-14 0,-4 0 15 0,2-3 0 16,4 3-3-16,-1-3 12 0,1 0-11 0,-3-4 4 15,-1-2 27-15,0-2-4 0,-1-3 14 0,1 1 14 16,2-1-30-16,-2-1 7 0,0-1-17 0,-1-1-14 0,1 0 12 16,-3-2-16-16,-1 2 16 0,0-2-4 0,0 0-9 15,0 1 11-15,-3 0-12 0,-2 0 1 0,-1-2 4 16,-1-1-6-16,-2 3 6 0,3 4 1 0,-4-1 3 16,2 4 6-16,-2-1-5 0,1 0-13 0,2 3 0 0,-2 1-9 15,-1 3 6-15,2 1-14 0,1 6 2 0,-1-1-5 16,7 7 4-16,-4 2-7 0,1-4 15 0,1 3-6 15,3-1 7-15,2-2-7 0,3 2-3 0,-1-4-30 16,5-2 6-16,2-1-107 0,0-2-76 31</inkml:trace>
  <inkml:trace contextRef="#ctx0" brushRef="#br0" timeOffset="66473.3">10635 5129 393 0,'2'3'59'0,"-1"-6"38"0,-1 1 28 0,-1-3-101 0,-1 3-24 0,2 0-3 0,0 2 3 16,0 0-4-16,1 6-7 0,-1-2 21 0,2 2-13 16,-1-2 16-16,-1-3-2 0,2 4 1 0,-1 2 10 15,-1-3-8-15,0-4 3 0,0 1 17 0,1 11-7 0,1-5 12 16,-2-1 4-16,2-1-23 0,1 4 9 0,-2-1-15 15,2 1-3-15,2 3 1 0,-2 2-14 0,2 2 10 16,0 3-1-16,-1 3 0 0,0-2 8 0,0 3-8 0,0 1-3 16,0-3 7-16,0 3-5 0,0-4 6 0,-1-1-3 31,2 0-1-31,-2-1 4 0,2-5-5 0,1-3-8 16,-1-1 10-16,1-3-10 0,-2-2 11 0,1 0-2 15,1-6-8-15,-1-5 1 0,1 1-8 0,0-2-31 16,2-4-15-16,-2 0-31 0,0-10 12 0,0 2-33 0,-1-2-4 15,0-2 13-15,0 0-14 0,-4-3 16 0,-1-3 82 16,0-1-6-16,-4 1 28 0,0-3-3 0,-1 0-7 16,-2-2-8-16,-1 0-1 0,2 4-17 0,-2 2 18 15,0 6-4-15,-1 1 6 0,-2-1-4 0,4 6 1 0,-2-1 37 16,-1 3-21-16,-1 3 45 0,0 3-5 0,-1 2-21 16,2 4 19-16,1 0 2 0,-3 2-7 0,2 1 6 15,-1 1-6-15,1 3 0 0,4-3-6 0,-2 3-2 16,2-2 0-16,-2 0-2 0,2 0-7 0,5-1 4 15,1-1-7-15,0 0-15 0,0 0-1 0,0 0-19 16,0 0 11-16,0-1-26 0,4-14-58 0,1 9-13 16,3-1-24-16,-4-1-78 15</inkml:trace>
  <inkml:trace contextRef="#ctx0" brushRef="#br0" timeOffset="67193.28">10777 5232 1317 0,'0'0'36'0,"0"0"-5"0,-1 4-52 0,3 0-57 0,3-1-13 16,-1 2-15-16,0 0-28 0,0-1 36 0,1 1-9 15,2-1 15-15,-6 0 0 0,1 0 34 0,-2-4 15 0,0 0 1 16,0 0 29-16,0 0 46 0,0 0 4 0,0 0 18 16,0 0 28-16,0 0-38 0,1-1 11 0,-1 0-20 15,1 0-5-15,1 0-4 0,-2 0-19 0,1-1 13 0,-1 0-9 16,10-29-6-16,-4 27 12 0,-8-1-14 0,2 0-19 16,0 2 27-16,-1 2-16 0,1-2 23 0,3 0-9 15,-2 0 4-15,-1 0 4 0,3-1-3 0,-2 2-15 16,0 0 21-16,-1-6-13 0,0 5 17 0,3-2-14 15,-1 0 2-15,4 4 8 0,-1-5-5 0,3 4 0 0,-4-4-1 16,0-1-7-16,2 3 8 0,-1-5 9 0,6 1-13 16,-1 1 5-16,-1-2-10 0,0 3-14 0,-3-1 19 15,4 2-15-15,1 0 17 0,2 2-7 0,3 4-1 16,-3-1 11-16,-1 2-12 0,-3-2-6 0,-2 1 24 0,-2 3-14 16,2 0 19-16,1 2-16 0,-2 1-1 0,1 2 1 15,-2-3-3-15,-2 1-16 0,1 3 14 0,0-2-11 16,0 3 13-16,-1-1 0 0,-1-3-6 0,-1 5 7 15,0-5-8-15,1 1 8 0,-2-1-7 0,0-2 7 0,0 1-7 16,0-4 7-16,0-2-2 0,0 0 2 0,0 0 0 16,0 0 9-16,0 0-4 0,0 0-4 0,0 0 2 31,0 0 1-31,0-1-8 0,0 0 8 0,-4-17-10 0,4 11-2 16,0 0 3-16,-2-3-5 0,1 1 3 0,0-1-2 15,-3-4 3-15,3 2 1 0,-1-1-1 0,1 0-10 16,0 2 10-16,1-2-1 0,0-1 6 0,0 2-11 15,0-1 0-15,4 0-10 0,1 4 8 0,-1 0-7 16,2 3 0-16,0-1 3 0,-1 2-2 0,1 1 17 0,0 2-13 16,2 4 6-16,0 1-12 0,0 2-6 0,0 3 14 15,0 2-7-15,0 3 10 0,-2 3 1 0,2-2-1 16,-3 0 1-16,1 4-2 0,-2-2 6 0,1 1-7 0,-1 1 1 16,0-5-4-16,-1 0 7 0,0-2 2 0,-1-1 8 15,-2-1-6-15,1-2 7 0,0-2-13 0,-1-5 1 16,0 0-5-16,0 0-20 0,0 0-135 0,6-7-69 15,-6-4-18-15,1-4-182 32</inkml:trace>
  <inkml:trace contextRef="#ctx0" brushRef="#br0" timeOffset="67544.58">11490 4631 1474 0,'2'-9'126'0,"3"1"-108"0,3 1-28 0,0 2-16 0,3 1-53 0,3 1-12 0,2-1-19 16,-2 2 7-16,0-5 6 0,-3-1-41 0,1 3-10 16,-2-3-20-16,-2 4-40 0,-1 0 130 0,-1 0 9 15,0 1 38-15,-2-1 44 0,-2 2 20 0,0 0 3 16,1 2 2-16,-2 1-13 0,1 2-4 0,-1 1-12 15,-1 3 7-15,1 3-5 0,-2 0-15 0,1 4 9 16,-1 2-13-16,-1-1-7 0,1 2 7 0,-5-1-20 0,1 1 16 16,-1 0-4-16,2 3 12 0,0 0 18 0,-2-5-10 15,0 2 32-15,2-2 23 0,-1 1 6 0,2 0 5 0,-1-2 21 16,3-3-32-16,1-1 5 0,0-3-17 0,1-1-28 16,3-3 3-16,-1-2-20 0,4-1 17 0,2-3-7 15,0-3-24-15,5-3-22 0,-2-5-11 0,0-4-130 31</inkml:trace>
  <inkml:trace contextRef="#ctx0" brushRef="#br0" timeOffset="68422.34">11894 4310 373 0,'-19'-10'50'16,"2"3"122"-16,4 0 83 0,-1-3-240 0,4 5-23 16,2 1 8-16,-2-1-35 0,3 7 20 0,1-2-63 15,2-1 22-15,0 0-12 0,-1-1 11 0,-1 0-14 16,1 1 60-16,-1 3-1 0,6-8 19 0,-3 3 11 15,4-4 3-15,1-4 10 0,1 7-10 0,3-4-12 16,-2 2 17-16,5 2-10 0,-3-6 14 0,2 2-5 0,0-2 12 16,1-1 6-16,4 4-2 0,-4-3-22 0,6 2 22 15,-4 1-25-15,3-1 25 0,0 3-25 0,-1 3 1 0,-2-1 1 16,2 5-4-16,-2 0-17 0,2 1 9 0,-2 1-17 16,1 0 15-16,-2 2-2 0,0 2-3 0,0 4 9 15,2-3-11-15,-3 3-1 0,1-1 4 0,-1 0-3 16,-1 6 4-16,0-4 11 0,-1 3-8 0,0-2 9 15,0-1-12-15,-2 0-1 0,0 4 12 0,-2-3-10 0,0 1 14 16,-1-1 3-16,-1-4-2 0,0-1 15 0,-1-3-13 16,-2 2-8-16,1-1 22 0,0-1-14 0,-1 0 17 0,-1-3-20 15,1 0 4-15,1-1-6 0,1-2 5 0,0 0-10 16,0 0 8-16,0 0-9 0,-2 0 9 0,-11-8 0 16,7 1-5-16,4 0 1 0,-1-3-5 0,0 0-7 15,1-4 9-15,-1-3-7 0,1-3 7 0,1 2 3 16,0-1-13-16,-1-3 8 0,2 4-11 0,0-6 1 15,0-1 1-15,0 4 4 0,1-2-1 0,1 2-5 16,3 4-3-16,-2 0-1 0,2 2 1 0,0 0-8 0,1 3 17 16,1 0-17-16,0 4 17 0,3 2-8 0,-2 2-4 15,1 1 6-15,1 2-9 0,-3 1-9 0,2 2 17 0,4 2-8 16,-4 5 11-16,2 0 3 0,1 6 3 0,-3 1 9 16,4 3-8-16,-1 2-2 0,0 4 7 0,1 2-9 15,-4-2 10-15,0 0-4 0,2-1 1 0,0 3 8 16,1-1-6-16,4 2 1 0,-3-2 13 0,-4-3-12 15,2 2 13-15,-5-1-8 0,2 3 0 0,-1-1 8 0,-3 1-8 16,1-1-5-16,-3 1 2 0,-1-1-8 0,-1 0 7 16,1 2 6-16,-1-2-17 0,0 2 11 0,0-4-14 15,-2 2 4-15,0-2 4 0,1-1-4 0,-3 0 4 0,0-1 0 16,1-2-6-16,-1-1 3 0,0 0-4 0,2-1 13 16,-1-1-14-16,0-3 5 0,0-2-7 0,2-1 12 15,0-2-10-15,0-1 6 0,1-1-6 0,0-2 6 16,0-1-4-16,-2 0 6 0,2-3-5 0,2 1 0 15,-2-2-3-15,0 0-1 0,0 0 0 0,0 0-4 16,0 0 6-16,0 0-1 0,0 0 2 0,0 0-10 16,0 0 1-16,0 0-3 0,0-1 3 0,0 0-10 15,0 0 4-15,1-12-3 0,1 10 4 0,-1-1-11 16,3 3-11-16,-3-2-15 0,0 1 3 0,6-2-44 0,-7-1-24 16,5-1-36-16,0 0 7 0,-1 1-68 0,0-1-55 46</inkml:trace>
  <inkml:trace contextRef="#ctx0" brushRef="#br0" timeOffset="69267.3">12801 4795 378 0,'8'-6'61'0,"-3"5"1"0,-1-3-7 0,-1 2-8 0,-3-2-29 0,3 0-18 0,-2 1 11 16,2 1-14-16,-2-1-3 0,-1 0 11 0,0-2-11 0,-4-2 13 16,3 1 6-16,-2 0-4 0,0 2 7 0,-1-1-8 15,-1 0 3-15,1 1 19 0,-3-4-2 0,1 3 8 0,1-1 3 16,-2-1-18-16,-1 4 3 0,3-3-10 0,1 3-15 16,-2-1 10-16,0-5-12 0,1 5 12 0,-3-1 1 15,1 0-7-15,1 5 13 0,-3-3-14 0,0 0-7 16,4 3 3-16,-4 0-10 0,5 1 10 0,-3 0 5 15,-3 0 0-15,1-1 5 0,3 5-6 0,-1-1-10 16,0 2 11-16,6 1-6 0,-7-4 7 0,1 1-1 16,0 2-3-16,-1 2 1 0,3 0-2 0,-2 2-3 0,6 0 9 15,-5-1-6-15,3 0 6 0,3 1-3 0,-3 0 11 16,3 2 13-16,1 0-7 0,-1 0 4 0,4 1 2 0,-2 0-10 16,3 0 9-16,-1 1-7 0,0 0-12 0,-2-1 10 15,5 3-12-15,-2-1-13 0,1-2 18 0,2 0-17 16,-3-3 19-16,3 2-8 0,-3-1 2 0,1 0 7 15,-1-1-4-15,-3-3 2 0,2 0-5 0,2 0-1 16,-2-2 0-16,3 0 6 0,-5-1-3 0,-5-2 2 0,7 1-3 16,-1-1-8-16,4-2 15 0,1-1-9 0,-3 0 11 31,-5 1-18-31,5-7-31 0,-1 3-25 0,-1-2-3 0,5 0-89 16,-3-1-91-1</inkml:trace>
  <inkml:trace contextRef="#ctx0" brushRef="#br0" timeOffset="69699.5">12993 4693 470 0,'2'-5'64'0,"1"2"175"0,1 2 85 0,-2 1-273 0,0-2-54 0,2 2-8 0,-3-1-1 15,3-2-3-15,-1 2-10 0,-3 1 22 0,0 0-12 0,0 0 15 16,0 0-3-16,0 0-8 0,0 0 13 0,0 0-13 16,0-1-8-16,0 0 29 0,-8-12-19 0,4 8 24 0,-3-1-6 15,4 1-8-15,1 0 10 0,-3 4-11 16,2-2-9-16,0 0 14 0,0 3-12 0,1-5 12 0,-2 3-5 16,3 5-3-16,0-4 2 0,1 1-6 0,0 0-12 15,0 0 15-15,0 0-9 0,-1 0 12 0,1 0 7 16,-10 11-11-16,9-7 14 0,0 2-15 0,-1 2 6 15,2-2 14-15,0 6-9 0,-1-1 12 0,1-1 0 16,0 5-3-16,0 0 9 0,3 0-10 0,-2 3-12 0,3-1 6 16,1-1-12-16,-2 3 11 0,3-1 2 0,-2-1-4 15,1-1 9-15,-1 0-9 0,1 1-4 0,0-1 18 0,-1-1-12 16,2-1 17-16,1-1 1 0,1-2-15 0,1 2 12 16,-2-2-16-16,-1 0 1 0,4 0 6 0,-4-6-9 15,1 0 8-15,0-4-5 0,3 2-1 0,-2-1 3 16,5-1-4-16,-8-1-8 0,-1-3-17 0,3-2-28 15,-2-1 6-15,3-1-77 0,3-3-126 16</inkml:trace>
  <inkml:trace contextRef="#ctx0" brushRef="#br0" timeOffset="72202.95">13117 4194 310 0,'1'-5'47'0,"1"3"-12"0,3 2 28 0,-3 0-64 0,4 1-5 0,3 2 9 0,1-3-12 16,4 0 13-16,-5 1 12 0,-1-3-19 0,-5 2 16 15,2 0-17-15,0 1 10 0,2 0 16 0,2 1 3 0,2-1 8 16,-2-1 21-16,-1-1-5 0,1 1 3 0,2-3-6 15,-1 0-34-15,1 6 29 0,-1-5-25 0,1 4 30 0,1-3-13 16,0-2 5-16,4 4 6 0,1 0-6 0,0 7-15 16,2 1 4-16,-2-2-8 0,-1 5 9 0,2-1-12 15,-3 1-8-15,0 0 2 0,4 4-5 0,-3-1-2 16,0 1 2-16,-3 1-5 0,-7-1 6 0,5 0 9 16,-2 0-14-16,3-1 8 0,-2-1-11 0,-5-2-5 0,4 1 14 15,-8 0-4-15,6-3 9 0,-2 0-6 0,-2-4 4 16,-3 0-2-16,0-3 3 0,0-3-3 0,0 0-9 15,0 0-11-15,0 0 2 0,0 0-21 0,-6-9-42 16,-1 2-7-16,0-3-16 0,3-2-35 0,1-2 29 0,2 1 3 16,-4 0 12-16,-6 0 54 0,-1-3 20 0,3 2 12 15,1-2-7-15,3 0-3 0,0 4 28 0,-2-5-15 16,4-1 18-16,-4 2-19 0,1-2 2 0,0 3 4 16,-1 5-4-16,2-5-9 0,-2 7 22 0,1-3-12 15,3 3 18-15,1 3 1 0,-1-2-10 0,1 4 13 16,2-4-15-16,0 7-14 0,0 0 16 0,0 0-14 0,0 0 18 15,-1 0 7-15,-13 7 10 0,9-4 17 0,1 1-9 16,3 1 10-16,-5 1 1 0,3 1-14 0,0 5 10 16,-1 0-25-16,3 0-4 0,-4 1-4 0,1-5-1 0,-2 6-18 15,2 1 18-15,-1-1-15 0,1 3 17 0,-1-3-12 16,1 0-7-16,-1 3 11 0,-5-4-11 0,2 3 2 16,-1-2 5-16,-1 1-10 0,0 0 8 0,0 0-4 15,2 0-14-15,-1-3-8 0,1-1-7 0,1-1-44 16,-1-2-9-16,4-3-28 0,0-1 7 0,0-2-65 31</inkml:trace>
  <inkml:trace contextRef="#ctx0" brushRef="#br0" timeOffset="73081.08">13566 4055 664 0,'-6'-3'108'0,"6"3"-97"0,0 0-3 0,0 0-11 0,0 1-24 16,0 0 16-16,0 0-4 0,4 16 10 0,1-13 11 0,-1-2-8 15,3-1 8-15,-2-1-11 0,0 0-7 0,0 1 20 16,2 1-2-16,-4-2 12 0,5 0 18 0,2-1 12 16,-1-2 5-16,2 0-3 0,-3 0-29 0,-2-1 5 15,4 1-19-15,-1 1 16 0,3-1-17 0,0 1-2 0,-2 1 3 16,-1-1-5-16,3 1-9 0,-1 1 7 0,-3 2-10 16,1-1 10-16,-1 2 1 0,-1 1-6 0,2 1 7 15,-1 1-8-15,0-1 6 0,0 2 4 0,-1-2-5 16,-2 1 4-16,3 4-1 0,-1-1 3 0,-1 0 9 15,-2-1-8-15,1 2-2 0,-3 1 8 0,0-1-9 0,2 7 11 16,-4-7 1-16,2 0-4 0,-2 0 3 0,-1-5-6 16,0 4-8-16,1-4 28 0,-1 4-10 0,-2-5 17 15,1 3-9-15,0-1-11 0,-1-4 6 0,2 4-8 0,-2-3-2 16,1-1 1-16,0-1-5 0,-1-3 5 0,1-1 6 16,2 3-2-16,0 0 7 0,0 0-8 0,-6-13-15 15,4 7 12-15,1 1-13 0,1-2 15 0,-4-1-2 16,3-2-12-16,-1 0 8 0,1-4-11 0,0 3-5 15,1-2 13-15,-1-2-11 0,1 3 11 0,-2-5 0 16,2 7-4-16,0 0 2 0,0-1-4 0,2 5 1 0,-2-3-2 16,1 1-1-16,0 1-1 0,0 1-4 0,1 2 5 15,2-1 3-15,-3 2-1 0,3-2-10 0,0 3 8 16,-2 0-14-16,4 0 14 0,-2 2-4 0,1 0-5 0,-1 1 10 16,1 1-11-16,-1 0 0 0,1 1 17 0,1 0-4 15,-1 4 6-15,1-2-11 0,0 2-1 0,-1 0 2 16,-1-2-2-16,2 1-5 0,-3 0 15 0,3 0-12 15,-1-1 14-15,-1 3 0 0,-3-1-6 0,0-3 14 16,1 2-14-16,-1-1-11 0,-1-4 21 0,0-1-11 16,0 0 16-16,0 0-9 0,0 0-2 0,0 1 0 0,0 0 0 15,0 0-7-15,0 0 16 0,0 0-6 0,11 7 11 16,-10-12-6-16,1-2-5 0,-2-3-2 0,2 1 0 0,4 0 1 16,-1 0-5-16,0 2 6 0,0-2-5 0,1 1 6 15,0 0-10-15,-1 0-2 0,0 1-3 0,0 0-6 16,1 1 11-16,0-1-5 0,4 3 7 0,-3 0-2 15,2 2 0-15,-1 1-2 0,-5 0 0 0,4 1-5 16,-2 3-2-16,-2 0 0 0,0 2-1 0,-1 2 2 16,-1-1 9-16,-2 3 3 0,1 0 0 0,0 1 2 0,-3 0-5 31,1 0 7-31,-3 0-6 0,1-2 1 0,0 2-1 16,1-1-1-16,2-5 1 0,-4 5-1 0,2-4 7 15,2 0-1-15,1-6 5 0,0 0-3 0,0 1-2 0,-5 9-2 16,3-7 1-16,2-3-4 0,-1 0 2 0,1 0-19 15,0 0 8-15,-1-13-41 0,-2 4-46 0,3-3-28 16,1 1-9-16,1-1-91 0,-1-3 14 31</inkml:trace>
  <inkml:trace contextRef="#ctx0" brushRef="#br0" timeOffset="73303.62">13749 3840 1311 0,'-4'-3'37'0,"1"1"-27"0,0-2-20 0,3 4-8 0,0 0-8 0,2-1 4 0,-1 5 7 0,2 0 4 16,-1-4 8-16,2 6-5 0,-1-4 4 0,1 0-10 16,-1 2-12-16,1-7 4 0,-1 5-13 0,0 0-4 15,2-1-5-15,1 2-5 0,5-4-230 0,-12 1-408 31</inkml:trace>
  <inkml:trace contextRef="#ctx0" brushRef="#br0" timeOffset="74862.59">14371 4075 475 0,'-2'1'-8'0,"0"1"5"15,1 2-23-15,1 1 16 0,-4-2-24 0,0 0 23 0,3-3 13 16,1 0-3-16,0 0-2 0,0 0 22 0,0 0-17 15,0-1 22-15,-11-12-11 0,9 7 14 0,-1 0 19 16,-1 0-5-16,3 1 22 0,-1-2 2 0,2 0-16 16,-1 1 12-16,-3-2-22 0,2 3-19 0,0 0 5 0,2-1-11 15,0 2-14-15,0 1 6 0,0-2-14 0,-2 2 9 16,2 3-9-16,0 0 7 0,0 0 0 0,0 0-1 16,0 0-22-16,0 0 15 0,0 0-15 0,0 0 16 0,4 8 5 15,-2-4 3-15,0 2 15 0,-2 1-12 0,0 3 2 16,3 2 6-16,-3 1-4 0,3 0 6 0,2 2-7 15,-1-1 0-15,0 2-2 0,-1 0 0 0,2-1-15 16,-3 1 17-16,3-3-13 0,3 5 15 0,-4-5 0 16,4 1-4-16,0-1 13 0,-6-1-14 0,3 3-10 0,-3-6 26 15,4 2-13-15,-2-2 21 0,1-4-3 0,-2 1-5 16,0-3 4 0,-1 0-5-16,0 0-13 0,-1 0 10 0,2 1-13 0,-1-5 14 0,1 0-1 0,2 1-4 0,0-5 13 31,-1 2-12-31,2-2 1 0,-5-5 2 0,0 7-12 15,0-4 9-15,1-3-11 0,3 4 6 0,-2-8 0 16,2 6-1-16,-1-1-16 0,-1 6 12 0,-1 0-11 16,-1-4 12-16,5 7-8 0,-5-3-6 0,-5 3 6 15,4 4-7-15,-4-2 4 0,4 0 7 0,0 7-3 16,-2-2 4-16,2 0 4 0,0 3-4 0,0-3 4 0,0 2-5 16,0-2 3-16,0-2 2 0,0 0-3 0,0 1 3 15,-7-1 17-15,3 0-3 0,-1 0 10 0,4 1-9 0,-2 0 2 16,3-1-10-16,0-5-5 0,0 0 0 0,0 0 0 15,-3 7-2-15,6-5 5 0,3 1-6 0,-4-2-4 16,-1 0 7-16,-1-1-4 0,0 0 8 0,12 1 0 16,-5-3-2-16,1 0 6 0,-6-2-6 0,3 0-6 15,-1 4 7-15,-4 0-14 0,0 0 10 0,8-5-6 16,0 2 2-16,1-2 6 0,2 0-4 0,0 2 1 16,-4-1-5-16,2 0-4 0,-3 0 0 0,3-3 12 0,-1 2-4 15,0 1 7-15,0 2-8 0,-2-3 3 0,-1-2-3 16,1 0 0-16,-2-5 1 0,0 6 11 0,-1-4-13 15,-1 3 11-15,0 1-12 0,-2-5-2 0,0 2 6 16,0 0-3-16,-1-3 5 0,1 6-2 0,-2-1-5 0,1 0 4 16,-3 2-3-16,2-2 3 0,-1-1-5 0,-3 1-6 15,4 1 5-15,-3 1 8 0,2 1-11 0,-3 1 6 16,0 1-10-16,2 1-3 0,-1 1 11 0,-1 0-4 16,1 2 6-16,-3 1-6 0,2-1-2 0,2 2 6 15,-3-2-4-15,6 1 1 0,-3 1 4 0,2 0-7 0,4 3 8 16,-2 0 0-16,0 1 2 0,1-2 1 0,1-2-2 15,1-2-4-15,2-2 7 0,-4 2-4 0,3 0 6 0,-2-2-1 16,3-1-4-16,2 3 3 0,-2-2-4 0,2 0-3 16,-1 0 11-16,2-4-5 0,-2-1 7 0,2 4-9 15,0-3 5-15,-2 1-1 0,4-1 0 0,-4-2-9 16,2-2 4-16,-1 1 0 0,3 3 2 0,-2 0 0 16,0-1-2-16,0 2-1 0,-1-2-3 0,0 2-8 15,-1 1 14-15,1-1-2 0,-2 3 8 0,1 1-3 16,0 0-11-16,0 2 1 0,0 1-4 0,-2 0 7 15,0 4-8-15,1 1-1 0,-2 1-2 0,0 0 13 0,1 0 0 16,0 1 4-16,-1-1-5 0,0 0 5 0,2 0-5 16,-3-5 1-16,1 2-1 0,0 0 9 0,-2-2-8 15,-1 2 5-15,1-1-5 0,0-2-5 0,4 1 12 0,-5-3-5 16,1 0 8-16,-1 2-3 0,1-2-4 0,1 6 3 16,0-5-4-16,1-5-4 0,-2 1 12 0,-1-4-9 15,4-3 11-15,-4 8 0 0,0 0-9 0,0 0 10 16,6-1-12-16,-1-4-1 0,-3 3 6 0,1 0-3 15,-1-2 6-15,0-3-4 0,-2 5-1 0,3-5 4 16,0-1-4-16,-2 5-1 0,-1-9 1 0,0 5-7 0,-1 1 5 16,-3-4-4-16,3 4 3 15,0-2 2-15,-1-2 0 0,-2 4-5 0,4-5 4 0,-2 6-5 0,2 1 6 0,-1-4 0 16,-5 3-2-16,5-3-1 0,-3 1-2 0,6 3-12 16,0 0 13-16,-2 4-7 0,0 0 8 0,0 0-8 15,4-4 0-15,2 5 2 0,-6-1-3 0,0 0-10 16,0 1 13-16,7 12-6 0,-1-7 8 0,-2 2 4 15,1 3-4-15,3-1 9 0,1 2-9 0,1-5 1 16,-4 1 7-16,-6-1-7 0,4 2 9 0,1-3 3 16,4-3-7-16,2-2 5 0,-4-1-5 0,-3 5 7 15,2-5-7-15,0 0 8 0,-1-3-8 0,0-5 12 0,2 0-7 16,-2 1 4-16,-2-1-5 0,3-1-9 0,-3 0 9 16,-3-7-5-16,4 2 9 0,-4-2-7 0,3-1 3 15,2-2-5-15,-5-2 4 0,0 0-4 0,-3-2-1 0,1 2-1 16,-4 1-1-16,6 1 4 0,-5 1-4 0,0 2 4 15,-2-2-6-15,1-1 0 0,3 4 2 0,-2 1-4 32,5 2 4-32,-10 5 0 0,4-3 5 0,0 0 0 15,-3 5 1-15,7-1-3 0,-4 6-9 0,0-1-7 0,3 1 0 16,3 0-1-16,-6 8 2 0,4 1 14 0,2 2-11 16,0 0 8-16,-4 1-1 0,7 4-7 0,-2 3 5 15,3-3-1-15,5 2 7 0,-1 0 2 0,0 1 0 0,1 1-12 16,2-2 12-16,-3-1-6 0,0-1 8 0,-3 1 0 15,3-1-1-15,3-2-1 0,-2-2-1 0,3-2-5 16,-4-1 1-16,-1-3-2 0,1 1 0 0,-2-2 0 16,2-1-28-16,0 1-12 0,1-1-8 0,-1 0-45 15,-3-2-32-15,1 1-50 0,0-3 8 0,-1 0-107 32</inkml:trace>
  <inkml:trace contextRef="#ctx0" brushRef="#br0" timeOffset="75308.75">15236 3749 1310 0,'1'5'24'0,"5"5"-33"0,-3-2 1 0,7 9-15 0,1-4-18 15,1 0 16-15,1 2-4 0,-5-5 10 0,-2-1 19 16,-1-3 0-16,4 5 10 0,-1-5-9 0,-4-1-10 16,8 0 19-16,-8-5-14 0,8 3 19 0,5-1 2 15,-5-2 2-15,2 0 8 0,0-2-7 0,-2-4-9 16,4 4 7-16,-1 2-13 0,-2-2 12 0,1 2-10 0,0-3-4 15,1 1 1-15,-3 2-4 0,2 0-11 0,-2 1 11 16,0-1-5-16,-2 1 7 0,0 4 2 0,0 1-9 16,1 0 6-16,-1 0-8 0,1 0 3 15,-2 0 4-15,2 1 2 0,-3 0 1 0,-2-1-2 0,1 1-1 0,0 0-8 16,-2-1 6-16,-1 1-10 0,4-4 18 16,-3 2-7-16,0-1 10 0,-1 0 2 0,-2-2-15 0,2-1 2 15,-4-1-14-15,0 0-35 0,0 0-31 0,0 0-46 16,0 0 10-16,-6-10-86 0,1 4-24 31</inkml:trace>
  <inkml:trace contextRef="#ctx0" brushRef="#br0" timeOffset="75577.6">15633 3763 101 0,'-5'-9'160'0,"-2"1"-96"0,2 2-15 0,0 3-18 0,-1-2-34 16,1 3 11-16,0-1 2 0,1 2 6 0,1 4-8 16,1-1-5-16,0 0-2 0,0 1 3 0,-2-1 3 15,3 3 22-15,0 1-7 0,0 0 17 0,1-6 21 16,0 0 11-16,0 0 9 0,-3 12-4 0,3-5-15 15,0-7 0-15,0 1-13 0,-5 13 10 0,4-9-13 16,-3 4 5-16,1-4-3 0,-2 1 1 0,1 3-23 16,-1-1-6-16,-1 3-12 0,0-3 6 0,-2-2-8 0,0 5-5 15,0-2 8-15,-1 6-9 0,-2 1-7 16,-1-2 8-16,-1 2-9 0,0-1 9 0,-1 2 3 0,-2-2-2 16,1 1 6-16,5-2-7 0,-5-1 0 15,9 0 0-15,1 0-11 0,-3-2 7 0,3-1-12 0,0 0-40 0,1-3-10 16,0-1-14-16,4-1-48 0,-6-3-21 15,1 1-34-15,5-4 9 0,-4-1-50 32</inkml:trace>
  <inkml:trace contextRef="#ctx0" brushRef="#br0" timeOffset="76134.17">15945 3584 539 0,'0'0'30'0,"0"0"-17"0,0 0-9 0,0 0 4 0,0 0 1 0,0 0 31 0,0 0 12 0,0 0 2 15,0 0 6-15,0 0-16 0,0-1-19 0,0 0 9 16,0 0-22-16,0-21-2 0,0 15 2 0,-3 1-5 16,1-1-16-16,0 2 17 0,1-1-3 0,0 1 11 0,-3-2-1 15,1 0-3-15,0 2-2 0,0-2-1 0,2 3-12 16,0 0 8-16,-2 0-6 0,0 1 6 0,0-1-4 15,3 4-4-15,0 0 2 0,0 0-7 0,0 0-18 16,0 0 21-16,-15 8-11 0,10-2 16 0,1 1-2 16,-1 3-1-16,2 1 3 0,-1 1-2 0,-1 1-2 15,2 1 8-15,-2 4-8 0,4 2 9 0,-3 3 4 16,4-1-10-16,0 2 11 0,1 0-14 0,2-2 3 0,-3 1 9 16,2-1-6-16,-1 0 10 0,1-1 14 0,3 2-5 15,-3-2 8-15,3-1-8 0,-1-1-2 0,0-6 4 0,0 1-8 16,1-1 6-16,2-3-9 0,1-2 0 0,-1-2 5 15,0-1-6-15,0 0-12 0,-1-1 13 0,2-4-4 16,1 1 11-16,0-2-2 0,2-2-11 0,-1 0-5 16,-1-2-5-16,3-1-53 0,-2 0 8 0,-2-2-19 15,0-1 18-15,-1 0-3 0,-2-2-9 0,3 1-2 16,0-3-8-16,-1-2-29 0,1 0-19 0,-4-3-25 31</inkml:trace>
  <inkml:trace contextRef="#ctx0" brushRef="#br0" timeOffset="76547.28">16118 3539 1274 0,'1'1'17'0,"2"1"-32"0,1 1 2 0,0 1-12 0,5 2 10 0,-2 1 6 15,1 1 0-15,-1 2 2 0,-1-3 14 0,-1 1-9 16,1 0 6-16,-1 0-10 0,-3-1-5 0,1 0 15 0,0 0-13 15,-1 0 14-15,2-1-1 0,4 1 4 0,-1 0 15 16,-1-1-12-16,3 4 5 0,0 0 4 0,3-2-6 16,1 0 5-16,-1 2-17 0,0-3 0 0,4 2-2 15,-2 2 1 1,-1 0-9-16,0 3 12 0,1 0-7 0,-2-1 8 0,1-3-5 0,-3-2 0 0,0 4 2 16,0-3-2-16,-1 7-13 0,-2-5 19 0,0-3-11 0,-1-1 14 15,1-2-5-15,-2 3 5 0,-1-2 12 0,-1-1-7 16,1-4 6-16,-2-1 13 0,0 0-5 0,-2 0 8 0,0 0-11 15,0 0-6-15,8-8 0 0,-6 2 0 0,0-2 5 16,0 1-4-16,-2-4-2 0,0 1 2 0,0-3 6 16,0-7-16-16,-5 2 7 0,2-4-10 0,-1 0 0 15,1 3-6-15,0-3 3 0,0-3-4 0,2-2-7 16,0-3-12-16,1 0-10 0,2 1 0 0,1 2-33 16,0 2-3-16,2 1-47 15,-1-1 17-15,2 1-120 0,-4 2-110 16</inkml:trace>
  <inkml:trace contextRef="#ctx0" brushRef="#br0" timeOffset="82055.97">13787 7857 248 0,'1'-3'-19'0,"2"1"23"0,-2 1 18 0,2-5 7 0,3 3-26 0,0-2-9 16,-2 0 10-16,2-2-13 0,1 4-10 0,-2-2 20 16,1 2-11-16,-1 0 14 0,-1-1-3 0,0 1 11 0,-3-4 21 15,2 1-7-15,2 1 27 0,-2-2 30 0,3 3-21 16,0-3 24-16,-2 1-25 0,1-1-31 0,-2 1 5 15,3-1-17-15,2 1-23 0,-1-4 12 0,1-1-12 16,-1 0 14-16,3-3 1 0,3 2 2 0,0-4 17 16,3-1-11-16,0 0 7 0,4-6 10 0,3-1-8 0,2-4 11 15,3-2 11-15,3-1-11 0,-2-2 6 0,-1-1-11 16,3-3-20-16,-3 0 4 0,0-1-11 0,0 2 11 0,2 5-11 16,-3 0-5-16,3 1 1 0,-1 0-3 0,0 3-8 15,3 2 17-15,2 1-2 0,-1 5 8 0,-1 0-3 16,-2 3 5-16,-5 0-2 0,2 1 1 0,-7 2-19 15,2 1 12-15,-1 1-9 0,-2 3 10 0,-3 0-4 16,-2 1-5-16,1 4 6 0,-1-2-6 0,1-2-13 16,-4 3 17-16,-2-2-12 0,-3 1 15 0,2 5-7 0,0 0 1 15,0-2 5-15,-3 2-4 0,-6-3 5 0,2 3-10 16,1 1-12-16,-1-1 2 0,2 3-17 0,-1-3-24 16,-2 0 5-16,0 0-14 0,0 0-4 0,0 0-40 0,-1 0-40 15,0 1 0-15,0 1-84 31</inkml:trace>
  <inkml:trace contextRef="#ctx0" brushRef="#br0" timeOffset="83092.2">14922 6481 563 0,'0'0'65'0,"0"0"-40"0,0 0-20 0,-1 0 3 0,0 0-12 0,0 0 5 0,-8 7 6 0,11-7-5 16,3 0-12-16,-9-2 17 0,4 1-13 0,0 1 16 15,1-1 2-15,6 0-1 0,-4-6 17 0,1 0-14 0,2-1-5 16,1-2 0-16,5 5-13 0,-2-2 10 0,2-1 7 31,-1 0-14-31,-1-2 12 0,3-1-15 0,2 1 3 16,0 0 17-16,0 3-19 0,2 0 19 0,-2 0-10 15,-1 1 1-15,0 3 18 0,-1 2-15 0,-1 1-2 16,1 3 13-16,-1-1-19 0,-2 1 18 0,0 3-10 0,0 0-6 16,1-1 9-16,-1 7-9 0,0-1-3 0,-1 0 9 15,-3 2-8-15,3-2 9 0,-2 3-9 0,0-6 1 16,-2 1 0-16,0 0-1 0,-5-3-7 0,3 5 21 0,-1-2-11 16,-2-1 16-16,3-1-3 0,-3-2 5 0,1-2 8 15,-1-3-8-15,0 0-13 0,0 0 15 0,0 1-18 16,0 1 19-16,0-2-2 0,1 0-8 0,-1 0 10 15,1 0-14-15,1 0-17 0,-2-2 17 0,5-12-6 16,-7 4 12-16,2 3-16 0,1-3 5 0,0 1-6 0,-1 0 7 16,-1-1-13-16,1-1 9 0,-3-3-3 0,3 1 5 15,-3 1-4-15,2 2-2 0,-1 1-4 0,0 2 1 16,1-2-10-16,-6-2 2 0,4 0-7 0,-2 3 7 0,5-1 11 16,1 6-11-16,-1-1 12 0,-1-2-15 0,-2 2 3 15,0 1 11-15,3 3-14 0,0 0 14 0,0 0-3 16,0 0-7-16,0-1 10 0,0 0-13 0,0 0-1 15,0 1 4-15,0 0-6 0,1 0 6 0,0 0 5 16,0 0-1-16,1 0 6 0,-1 0-5 0,9 1-5 16,-4 4 12-16,1 0-13 0,-5-3 13 0,-1 2 0 15,-1-1-4-15,0-1 15 0,0 3-15 0,0-1-13 16,1 1 25-16,0-1-21 0,2 0 23 0,-1 0-11 0,0-2 2 16,-1 1 7-16,-1-3-8 0,0 0-6 0,0 0 10 15,0 0-8-15,0 1 9 0,0 0 2 0,0 0-4 0,0-1 8 16,1 0-8-16,0 0 12 0,1 0 1 0,-2 0 1 15,1 0 1-15,11-10-2 0,-7 6 1 0,-3 1-3 16,2-1 1-16,-3 0-19 0,0-7 19 0,3 1-10 16,4 0 14-16,-3-1-8 0,1 2-3 0,0-2 4 15,-3 0-6-15,3 1-5 0,4 0 1 0,-4-2-3 0,5 3 4 16,0-1-5-16,-1 0 3 0,2 1-2 0,2 0 5 16,-3 0 3-16,0 3-10 0,1 0 0 0,-3 3-4 0,0 2 7 15,0 1 2-15,-2 1 3 0,1 3-4 0,-1 1-10 16,2 3 14-16,-3 1-6 0,3 2 10 0,-1 1-2 15,0 1-11-15,-1 2 4 0,-2-2-4 0,1 0 2 16,-2 0 2-16,2-1-1 0,-2-1 4 0,1 1 1 16,1 0 0-16,-3 0 0 0,2-3 0 0,-4-2 6 15,2 0-5-15,-1-2 6 0,1 1-5 0,0-1 8 16,-2-4-8-16,3 3 2 0,-3 0-3 0,0-4 4 0,-1 0-7 16,0 0 5-16,0 0-4 0,0 0 4 0,0 0-7 15,0 0-1-15,0 0 0 0,0 0-3 0,0 0 7 16,0 0-7-16,7-3 9 0,-7-3-2 0,0 3-17 0,0-3 0 15,-1 3-10-15,-2-3-13 0,2 2-10 0,-1-1-24 16,1 0 7-16,-3 0-55 0,-1-2-87 0,2 3-80 31</inkml:trace>
  <inkml:trace contextRef="#ctx0" brushRef="#br0" timeOffset="83427.92">15197 6039 553 0,'-4'-6'509'0,"2"-1"-362"0,-1 3-124 0,3 4 8 0,0 0-29 0,0 0-17 0,0 0 7 0,0 0-12 16,0 1 4-16,0 0 16 0,1 0-12 0,0 0 14 16,14 20-1-16,-12-18-4 0,2-1 10 0,-2 1-11 0,1-5 3 15,-1 2 1-15,0 0-15 0,0-3 8 0,0 0-28 16,1-1-28-16,-3-5-2 0,4 1-16 0,0-3-42 15,-1 1-65 1</inkml:trace>
  <inkml:trace contextRef="#ctx0" brushRef="#br0" timeOffset="84371.03">15957 6263 585 0,'1'-3'85'0,"-1"0"77"0,-1-1 82 0,1 4-237 0,0 0-24 0,0 0-18 0,0 0-1 0,1-1-1 15,14-9 35-15,-10 5-2 0,-1 1 11 0,0 1-9 16,0 0 0-16,-3-1 11 0,2 0-8 0,-3-1 10 0,0-1 4 31,0-1 1-31,0 0 16 0,-1-1-12 0,-2 1 1 16,1 0 6-16,0 1-15 0,1 0 15 0,-1 2-7 16,0 1-14-16,0 0 4 0,0 1-10 0,-2 1-13 15,1 1 13-15,-1 1-15 0,0 2 14 0,0 1-10 16,-1 1-2-16,2 1 13 0,-1 3-12 0,0 0-15 15,0 2 24-15,3 2-19 0,-3 0 22 0,4 2-13 16,1 1 5-16,2-1 6 0,0-2-4 0,2-1 4 0,0 0 4 16,1 0-4-16,3-2 4 0,0 0 2 0,2-2-1 15,0 0 13-15,4-2-8 0,-3-1 5 0,1-4 15 0,-1-1-15 16,1 0 18-16,-1 0-13 0,1 0-10 0,2 1 2 16,-5-1-7-16,1 1-7 0,0 2 4 0,-7-3-6 15,4 3 6-15,0 5 1 0,-5-4-2 0,1 4 7 16,-3 2-6-16,4-2-10 0,-5 2 17 0,-2-2-15 15,-3 3 17-15,-8-4-3 0,3 5-14 0,4-1 11 16,-2-4-13-16,0 0 6 0,-1-3-1 0,-2-1-18 0,2-1 12 16,3 0-16-16,0-2-29 0,1-1-12 0,-2-2-12 15,0-2-60-15,4-4 16 0,-2-2-7 0,2 4 9 0,1-2 22 16,-1-3 59-16,1 1 13 0,1-4 8 0,-2 1 4 16,3 0 16-16,0 1-7 0,0-2 12 0,0 0-1 15,0 1-1-15,0 1 3 0,0 3-4 0,0 0-2 16,0 3 2-16,0 0-6 0,0 3 5 0,0 4 8 15,0 0 20-15,0 0 12 0,0 0-3 0,0 0-3 0,0 0 38 16,0 0-24-16,0 1 29 0,0 0-22 0,-1 0-20 16,-9 21 19-16,10-15-20 0,-1-2 6 0,1 4 8 15,1-3-10-15,0-1 13 0,-1 3-2 0,0 0-24 16,-1-1 5-16,1 7-14 0,0-4-16 0,-2 1 9 16,1 4-10-16,-3-6 10 0,0 5-1 0,-2 1 5 0,0-1 8 15,-1 1-5-15,-1 2 5 0,0 0-5 0,1-1-8 16,-1 3 3-16,-2-1-9 0,-1 0 1 0,2 2 3 15,-3 2-4-15,-2 0-10 0,2-1 13 0,-1-1-6 16,-1-1 8-16,3 0-8 0,0-4-17 0,2-1-17 0,4-3-5 16,-5-1-70-16,5-1-46 0,4 0-81 31</inkml:trace>
  <inkml:trace contextRef="#ctx0" brushRef="#br0" timeOffset="85088.5">16418 5925 432 0,'0'0'447'0,"0"0"-193"0,0 0-260 0,0 0 2 0,1 5-14 0,3 3 10 0,2 0-6 15,-1 0 7-15,1-2 3 0,0-2 3 0,-2 0 7 16,0-4-6-16,0 0-4 0,0 0 16 0,1-2-10 16,1 2 16-16,2-3 1 0,-1-1 5 0,1-5 2 15,0 1-3-15,0 0-10 0,2-2-5 0,1 1-4 16,2-2 2-16,1 3-3 0,4-2-3 0,-2-2 1 0,-6 2-2 16,5-3-7-16,-4 3 1 0,2 1-13 0,-1 1 7 15,0 0-20-15,1 1-14 0,-6 3 0 0,1 0-8 0,-1 0-8 16,-1 1 18-16,0 3-17 0,-1-1 15 0,-1 3-18 15,-4 2-47-15,2 0 15 0,-4 4-31 0,0 2 0 16,-2 3 51 0</inkml:trace>
  <inkml:trace contextRef="#ctx0" brushRef="#br0" timeOffset="85216.43">16628 6007 66 0,'-8'22'60'16,"0"-2"19"-16,0 0 8 0,6-6 0 0,-3 2-21 0,2-2 23 16,-1-1-11-16,-1-3 16 0,5 1-17 0,-2-3-18 15,2-3-3-15,4-1-5 0,-4-3-33 0,7 0 18 0,1-1-22 16,-4-1 21-16,5-3-19 0,0-3-6 0,1-1-7 15,1-6-4-15,5 0-49 0,2-3-1 0,1 0-31 16,0-1 15-16,-2-6-39 0,-1 5-55 31</inkml:trace>
  <inkml:trace contextRef="#ctx0" brushRef="#br0" timeOffset="86346.98">16919 5683 553 0,'-3'-3'91'0,"2"3"-57"0,-3 0-9 0,1-2 14 0,2 0-28 16,1 2-7-16,0 0 4 0,0 0-6 0,0 0-1 15,0 0 11-15,0-1-12 0,0 0 13 0,0 0 2 16,-1 0-15-16,-1 0 10 0,1 0-14 0,-9-22-6 15,9 20 16-15,0-4-10 0,0 3 13 0,1 2 5 16,0 2-6-16,0 0 6 0,0-12-9 0,1 7 0 16,1 0 11-16,0 0 2 0,2 0 2 0,0 1 10 15,2-3-17-15,0 2 5 0,2-1-10 0,1-2-10 0,1 4 17 16,1 2-13-16,2 1 17 0,-3-1-4 0,2 1-8 16,0-2 4-16,5 6-8 0,-2 0-6 0,5 0 6 15,-4 0-3-15,-3-3 4 0,2 1-2 0,-3 1 0 0,3 4 4 16,1 1-3-16,2 1-4 0,-5-3 7 0,0 1-10 15,-1 1 11-15,0 0 8 0,0 2-4 0,-2-1 6 16,-1-1-11-16,-1 1-16 0,-2 0 24 0,-1 0-10 16,-2 2 14-16,0-1-16 0,0-2 4 0,-1 1 5 15,-1-1-4-15,0 0-4 0,-1 0 12 0,1 0-15 0,0-1 15 16,-1 1-2-16,0-1-7 0,-1-1 12 0,1 0-14 16,-2-1-3-16,1 0 11 0,1-1-5 0,0-1 10 15,0-2 2-15,0 0-6 0,0 0 4 0,0 0-4 0,0 0-4 16,0 0 9-16,0 0 0 0,0 0 3 0,0 0-4 15,-2 0-5-15,1-1-1 0,-15-13 1 0,11 9 6 16,-1-1-13-16,0 0-3 0,0-2-2 0,0 1-2 16,0-1 5-16,0-2 5 0,1 2-2 0,-3-2-10 15,3 1 9-15,0 1-5 0,-2-6 8 0,2 3-8 16,3 2 0-16,-2-3-1 0,1 2-1 0,1 2-11 0,-1-3 14 16,3 3-4-16,2 2 6 0,-1-1-9 0,2-1 3 15,2 1-3-15,3 2 2 0,-1-3-14 0,-1 2 10 16,2 0 1-16,0 1 4 0,3 2-1 0,-1 0 1 15,0 1-1-15,1-2 1 0,-3 4-3 0,0 0 3 0,0 3-2 16,1 0 4-16,2-1 8 0,-1 1-10 0,3 0 3 16,-4 0-6-16,1 4-2 0,0-2 8 0,-1-1-1 15,0 2 4-15,-1-2 0 0,0 4-3 0,-2-4 0 16,0 2-1-16,-1 0 13 16,-1-3-12-16,0 4 1 0,0-1-4 0,-2-3 0 0,-1 2 8 0,0-1 2 15,2 0 0-15,-3-4-8 0,0 0 3 0,0 0-5 0,0 0 5 16,0 0 8-16,0 1-3 0,0 0 12 0,0-1-10 15,0 0 3-15,0 0 0 0,0 0-5 0,0 0 6 0,0-5-2 16,-3-1-7-16,3 1 2 0,-1-2-4 16,-1-1-1-16,2 0 1 0,-1-2 3 0,1 2-1 0,1 1 2 15,0 0-6-15,0-1-1 0,1 2-2 0,0-2-9 16,1 2 15-16,3-2-5 0,-5-1 9 0,7 2-13 16,-5 1 6-16,2-1-1 0,3-2 1 0,-2 3-9 15,1-1 11-15,5 2-12 0,-4 3 13 0,-1-1 1 16,-1 1-3-16,0 1 9 0,-1-1-10 0,3 2-7 0,1 0 7 15,-1 0-7-15,-5 2 7 0,7 0 1 0,-5-1-2 16,6 2 3-16,1 1-3 0,-4-3 6 0,1 3-5 31,-1 4-1-31,2 1-2 0,-1 0 3 0,0 1 4 0,-3-1-4 16,2-1 1-16,-1 1-4 0,2 3 5 0,-5-1 3 16,0 0 0-16,-3-1-4 0,2 3-1 0,0-1 0 15,-3-2 0-15,0-1-9 0,-3-6 16 0,0 1-5 16,-1-1 9-16,2 3-4 0,-1-2 0 0,-2-2-6 15,2 1 2-15,-2-4-18 0,-1-2-29 0,-2-1-13 0,1-1-6 16,-1 2-53-16,1-6-47 0,1 3-37 0,2-5-5 16,-11-5-116-1</inkml:trace>
  <inkml:trace contextRef="#ctx0" brushRef="#br0" timeOffset="86777.13">17042 5391 1127 0,'-15'-11'183'0,"18"5"-158"0,-4 0-5 0,7 4-18 0,-8-1-33 0,7 4-11 0,-1 2 1 16,1 0-6-16,5 1-13 0,-4-1 33 0,2 0-20 0,1 1 23 15,-2-2-16-15,2 0-10 0,-1-1 21 0,-6-1-16 16,3 0 31-16,-1-2 24 0,1 0 0 0,-3 0 12 16,-2 2 7-16,0 0-1 0,0-2-2 0,0 1 0 0,0 0-14 15,2-19 26-15,-2 15-11 0,-3 1 15 0,4 2-13 16,-3 1-19-16,-2-1 1 0,4 1-9 0,0 0-4 16,0 1-5-16,0 0-5 0,0 0 3 0,0 0 7 15,-7 6-3-15,-1-2 9 0,5 0-10 0,1 1-17 16,-1 0 26-16,3-1-15 0,0 1 19 0,-1-1-6 15,0 1-2-15,1-1 7 0,-1-1-6 0,-2 1-4 0,0-3 11 16,0 0-11-16,3-1 12 0,0 0 2 0,2 2-3 16,2-2 14-16,-3 2-13 0,-1-1-4 0,-1-1 9 15,-2 0-15-15,4-1 13 0,1-2-5 0,3 1-14 0,1-1-1 16,-6 3-11-16,0 0-31 0,0 0-44 0,0 0-56 16,0 0 5-16,7-8-143 31</inkml:trace>
  <inkml:trace contextRef="#ctx0" brushRef="#br0" timeOffset="87621.99">17772 5408 126 0,'-2'-4'17'0,"-2"1"74"0,1 0 15 0,-1 0-63 0,1 1-29 0,0 1-5 0,-1-1 1 15,4 2-4-15,0 0-15 0,0 0 29 0,0 0-6 0,0 0 16 16,0 0 3-16,-1 0-6 0,0 0 8 0,0 0-9 16,0 0-13-16,1 0 14 0,0 0-21 0,0 0 21 0,0 0-16 15,0 0 10-15,0 1 8 0,0 0-5 0,0 0-11 16,0 0 15-16,0 0-10 0,9 14 13 0,-5-12-13 16,2-1-10-16,0 0 0 0,-2 1-5 0,2 2-10 15,0 1 16-15,-2-2-8 0,2 1 13 0,0 0-1 16,-2-2-2-16,3 4 12 0,-1-1-8 0,-3-1 4 15,3 3 4-15,-4-1-10 0,4-1 10 0,-2-2-1 16,0-4-11-16,1 5 12 0,1 0-12 0,-1 0 0 0,4 5-5 16,-1-4-6-16,1-2 3 0,-1 3 8 0,0-3 0 15,0 3 10-15,0 4-8 0,0 1-2 0,-1 0 13 16,2 0-13-16,-4 0 14 0,7-1-7 0,-3 2-9 0,-2 2 7 16,1 0-11-16,-1 1-11 0,3 2 15 0,2-2-4 15,0 2 9-15,0 0-10 0,-2 0 3 0,-1 0-4 16,1 0 4-16,-1 0-11 0,-6-2 12 0,3 2-8 15,-4-2 10-15,-2-2 3 0,-2 2 0 0,0-4 12 0,-5 2-8 16,4-1 16-16,0-3-12 0,-6 2 10 0,3-1-9 16,-5 0 6-16,2 0-14 0,-2 0-5 0,-1-3 0 15,-1 0-10-15,-2 0 9 0,3-2-3 0,0 2 6 0,-4-2-7 16,2 1-1-16,0-2 0 0,-2-2-1 0,5-1-17 16,-4-2 10-16,3 0-17 0,-2-1 16 0,-1 1-9 15,3 0-2-15,-2-2 4 0,3-3-7 0,-1-2-11 16,3-2-7-16,-1 0-21 0,0-3 8 0,1 2-38 15,1 0-14-15,0-2 2 0,1-3-9 0,-1 1-4 16,3-2 47-16,1 0-2 0,1 1 18 0,-1 0 35 0,2-3 9 16,-2 2 18-16,2 2-11 0,0 1 7 0,1 1 26 15,1 1-14-15,1 2 20 0,0-1-5 0,3 1 2 16,-1-2 18-16,2 1-11 0,-1 1 16 0,4 0-13 16,-2 0-12-16,2 0 6 0,3-1-10 0,0 1-26 0,3 1 7 15,3-3-14-15,1 2-7 0,0-4 6 0,0 1-33 16,-2 2 18-16,0-2-54 0,1 2-4 0,-4-3 23 15,4 0-15-15,-3-2 58 0,-4-2 11 0,5 2 0 16,-4 1 2-16,2 2 10 0,-1 0-12 0,-2 1 7 16,2 1-12-16,-2-3-15 0,1 2-72 0,3 3-34 0,0-1-12 15,-4 2-80 17</inkml:trace>
  <inkml:trace contextRef="#ctx0" brushRef="#br0" timeOffset="88177.6">18147 5400 439 0,'-4'0'442'0,"2"0"-293"0,2 0-94 0,0 0-5 0,0 0-55 16,0 0 5-16,0 1-12 0,0 0 11 0,-1 18 4 15,1-11 1-15,0-1 13 0,1 2-13 0,0-1-13 0,1-1 20 16,-1 0-12-16,2 0 18 0,-3 1 1 0,0-1-11 16,2 0 9-16,-2-1-10 0,2-1-2 0,-1 1 19 15,2 1-16-15,-3 0 18 0,2 3-10 0,1-4-9 16,0 1 6-16,-2-1-9 0,2 4 7 0,0 1-10 0,0 2 0 15,1 0-2-15,0-2 7 16,0 1-7-16,1-2 8 0,1 2-9 0,-2-1 3 0,1-1 4 0,-1 1 3 31,2-3 0-31,0-1 4 0,-2-1 0 0,1-1-4 16,2 0 4-16,-4-1 3 0,2-1-2 0,-1-2 5 16,1 1-3-16,-1-2 4 0,1 0-1 0,-1-1-1 15,2-2-1-15,1 0-16 0,1-2 11 0,-1 1-9 16,-1-4 13-16,0 0-3 0,1-2-5 0,0-3 4 0,0 3-5 15,-5-4 4-15,0-1-8 0,1 3 8 0,-6-6-8 16,6 1-1-16,-2 2 1 0,-1 2-4 0,0 1 4 0,-3 2-10 16,3 4 10-16,0 6-5 0,0-1 7 0,0 0-6 15,0 0-5-15,0 0-9 0,0 0 3 0,0 1-10 16,0 0 10-16,5 1 0 0,-3 8 4 0,1 1 11 16,-1-1-5-16,5 2 8 0,1-2-9 0,0 2 0 15,1-3 6-15,1-1-5 0,-3-1 6 0,8 1 6 16,-6 0-2-16,-1-1 8 0,2-2-8 0,-1-4 10 15,4 1-8-15,-4-3 3 0,2-1-4 0,-2 0 12 0,-3-2-5 16,3-1 5-16,-3-1-6 0,-2-1 4 0,2-1-6 16,-5-2-9-16,0-3 5 0,0-1 1 0,-1-3 1 15,-3 2 7-15,1-1-9 0,-5-3-9 0,3 2 11 16,0-1-1-16,-4 0 6 0,2 2-6 0,-4-3-8 0,-4 5-1 16,5 1-2-16,-3 0-13 15,-2 1 13-15,7 1-3 0,-1 2 6 0,-2 1-18 0,2 3-16 0,-5 1-21 16,2 3 5-16,4 0-55 0,7 2-96 0,-9 1-92 31</inkml:trace>
  <inkml:trace contextRef="#ctx0" brushRef="#br0" timeOffset="101325.93">18873 5083 379 0,'-8'-2'311'0,"4"2"-139"0,4 0-180 0,0 0-5 0,5 8 0 16,-2 1 12-16,1-3-9 0,2 1 12 0,-6-7 8 0,0 0 4 15,6 8 3-15,-2-7-1 0,3 2 4 0,-3-2 16 16,2-2-4-16,1-2 7 0,3-1-8 0,0-2 0 16,3 2 2-16,3-3-4 0,0-3-19 0,1 0 6 0,-1-4-2 15,0 3 5-15,2-2-8 0,1-2-2 0,-1-2-7 16,1-4 5-16,2 1-6 0,1 0 3 0,-1-1-5 16,6 0 3-16,-8 1 1 0,6 1-6 0,-1 4 7 15,-7 2-7-15,5 1-2 0,-5 3-20 0,-1-2-16 16,0 4 2-16,-3 1-14 0,-1-1-23 0,0 3-4 0,-3-2-16 15,0 6-54-15,-4 0 2 0,0 3-18 32</inkml:trace>
  <inkml:trace contextRef="#ctx0" brushRef="#br0" timeOffset="101437.42">19260 5145 1 0</inkml:trace>
  <inkml:trace contextRef="#ctx0" brushRef="#br0" timeOffset="102584.31">19011 5430 407 0,'3'2'17'0,"1"-2"1"0,-1 0-29 0,0-2 18 0,1 1-14 0,0-1 17 15,1-3-1-15,-1 3-1 0,0-2 17 0,-4 4-11 0,0 0 7 16,1 0 23-16,0-1-9 0,0 0 16 0,16-13 2 15,-11 9-15-15,0-3 0 0,2-1-6 0,0 0-9 16,1-1 4-16,2-1-8 0,1-1 7 0,2-2-1 16,2-1-11-16,2 0 8 0,3 0-11 0,2 1 0 15,2-2 14-15,-4 0-13 0,1 1 13 0,1-2-16 16,2 3-4-16,-1 1 4 0,-3 3-6 0,-2 0-7 0,-5-1 7 16,0 2-9-16,0 0 9 0,-6 5-3 0,0 2-3 15,0 1 7-15,-4 0-8 0,1 1-6 0,-2 0 10 16,1 0-10-16,-4 0 8 0,0 0-24 0,0 0-40 0,0 0 3 15,0 0-14-15,-2 11 10 0,-2-10-42 0,0 2-59 32</inkml:trace>
  <inkml:trace contextRef="#ctx0" brushRef="#br0" timeOffset="105804.57">16693 6915 267 0,'0'-3'29'0,"1"0"-19"0,-1-2-31 0,-2 2 4 0,-3-1 2 0,4 4 11 0,3-2 11 0,3 4-5 0,-3-3 7 16,-1 1 21-16,-4-3-10 0,0-2 15 0,3 5-2 16,-1-6-3-16,4 5 7 0,-3-3-8 0,0-1-12 15,-4 3 0-15,3-2-14 0,-4 0 12 0,4 0 3 0,-2-2 2 16,3 4 11-16,0-1-9 0,-5 1-2 15,5 3 1-15,-5-1-12 0,4 2 9 0,2 2-4 0,-1-4 18 0,0 0 9 16,-1 0-3-16,-1 0-15 0,1 1 13 0,-6 13-13 16,9-8 15-16,-4 2-1 0,6 0-8 0,-4-3 1 15,3 3-3-15,5 6-1 0,-7-2-4 0,7 5-2 16,-1 1 0-16,0-2-5 0,3 7 0 0,3 1-2 16,0 1-1-16,-1 1-13 0,3 5 12 0,-3-1-5 15,2 2 10-15,-1 1 3 0,1 0-4 0,0 0 8 16,-2 5-8-16,1 1-15 0,0 2 13 0,-2-1-15 0,0-5 17 15,0 2 0-15,0-4-11 0,-1 0 15 0,0-1-16 16,-1-4 10-16,2-2 3 0,-5-2-14 0,5-4 13 16,-2-1-2-16,-1-2-3 0,2 0 4 0,-2 2-6 0,3-5 0 15,-4 1-8-15,-3-2 5 0,2-7-6 0,-3 0 4 16,5-4 3-16,-4 0 0 0,-4-2-1 0,1 0-21 16,12-4-17-16,-9-2-25 0,0-5 7 0,-3 0-46 15,4-1-109-15,-1-3-52 31</inkml:trace>
  <inkml:trace contextRef="#ctx0" brushRef="#br0" timeOffset="106518.32">17043 7020 1364 0,'-2'-6'22'0,"2"2"-20"0,-2 2 4 0,2-2-10 0,7 3-12 0,-6-2-10 0,7 3 1 0,-8 0-2 15,0 0 15-15,11 8 4 0,-11-5 5 0,4 2-4 16,1 2-1-16,-4-2 8 0,7 2 7 0,-5 0 0 0,0-1 0 16,3 2-3-16,-3 0-8 0,2 2 6 0,0 1-1 15,2 2 3-15,-2 1-4 0,1 2 2 0,-1 2 7 16,0 1-12-16,5 1 11 0,-3 1-13 0,-5 0 0 15,0 2 15-15,-3 0-9 0,0 2 14 0,0 0 8 16,0-1-6-16,-5-4 6 0,3 1-8 0,-6-4-3 16,5-3-1-16,-1-2 0 0,2 0-1 0,-1-4-4 0,-3-3 6 15,6 0-4-15,-5-3 5 0,4-1 1 0,2-1-2 16,0 0-2-16,0 0 1 0,-5-5 3 0,3-3-10 16,2-3 7-16,-2-2-11 0,-3-4-1 0,0-1 11 0,-1-6-8 31,0 0 11-31,3 0-15 0,0-4 3 0,3 2 2 0,-1-2 0 0,3-1 3 0,-5 1-10 0,1 2 3 15,2 2-4-15,-1 3 1 0,4 3-1 0,-3 2-5 16,3 5 4-16,2 0 0 0,-2 3 1 0,8 3-4 16,-6 1 3-16,4 2 4 0,1 1-3 0,-4 0 5 0,7 1-4 15,-2 0-6-15,7 3 10 0,1-1-1 0,-3 1 4 16,0 0-4-16,0 1-3 0,1 1 4 0,-3 0-2 0,2 0 1 16,-1 0 1-16,0-1-9 0,0 1 8 0,-2 0 1 15,2-1 0-15,-2 2 8 0,-2 1-8 0,-1-2-8 16,1 0 17-16,-5 0-6 15,1 1 13-15,0 1-4 16,-2-1-1-16,3 1-1 0,-5-1 1 0,0 0 9 16,0 0-16-16,-4-1 1 0,-3 1-5 0,1 0 7 15,2 1 0-15,-2 1 6 0,-1 1-5 0,0-1-5 16,0-1 1-16,-2 0 0 0,2 2 1 0,-4-2-1 16,1 1-1-16,0-1-3 0,-1-3 2 0,-1 4 11 15,0-1-18-15,2 4 11 0,-1 1-12 0,-1-2 11 0,0 0-5 16,0-2 0-16,1 1-2 0,-3 2 4 0,3 2-2 15,0-1-3-15,2 1 1 0,-1 1 2 0,2-4 0 16,0 0 0-16,-1 0-3 0,1-3-8 0,1 1 13 0,3-2 2 16,-2-2 3-16,2 0-1 0,1-4-6 0,0 0-2 15,0 0-2-15,0 0-13 0,0 0-19 0,4-6-15 16,-2-1-2-16,5 0-54 0,-5-2-33 0,1-1-43 16,0-3 3-16,-1 1-133 31</inkml:trace>
  <inkml:trace contextRef="#ctx0" brushRef="#br0" timeOffset="107280.77">17428 6832 698 0,'-7'-10'87'0,"1"1"233"0,1 5-260 0,3 2-42 0,-3-2 5 0,3 0-19 0,0 0-11 16,2 4 14-16,0 0-17 0,0 0 17 0,0 0-3 15,0-1-4-15,0 0 11 0,0 0-13 0,0 0-5 16,1 0 12-16,11-15-8 0,-7 15 10 0,1 0-4 16,1 1-4-16,-2 2 7 0,2 2-6 0,1 1 6 15,0 0 15-15,0 0-6 0,2 1 10 0,-2 0 11 16,2 3-7-16,2 0 8 15,-4 1-11-15,5 1-21 0,1 3 6 0,0 2-11 0,1 0 10 0,3 6-10 0,-1-1 5 16,-1 0-1-16,-4 0 4 0,2-1-3 16,-6 0-6-16,1-1 4 0,0-2-3 0,-3 0 5 0,1-2-2 15,-2 0 0-15,-1-1 0 0,1-3 10 0,-1 0-11 0,-4-3 1 16,2-2-3-16,-1-1 7 0,-1-2 4 0,0-3 3 16,0 0 0-16,0 0 6 0,0 0-8 0,0 0 8 15,0 0-9-15,0 0-4 0,0 0-1 0,-4-13-7 16,2 5 3-16,0-1-4 0,0-1 6 0,0-1 0 15,-2-3 2-15,0 0-7 0,-1 0 2 0,1-1-1 16,-2 0 3-16,4 0 0 0,-2-3-6 0,2 4 6 0,1-3-6 16,-2-1 5-16,3 1-6 0,3 0-10 0,2 0 5 15,3 2-4-15,2 1 3 0,-1 1 7 0,2 3-4 0,0 1 5 16,1 0-5-16,0 1-1 0,1 1-1 0,0 0-5 16,-1 4 13-16,-1 1-6 0,1 0 7 0,-1 0-1 15,-1 0-6 1,0 2 2-16,1 0-2 0,-2 1 9 0,0 2-3 0,1-1-2 0,0 1-2 0,0 3 5 15,-1-1-3-15,2 5 7 0,-2 2-6 0,0 0-4 16,1 2 8-16,-2-1-3 0,-1 1 4 0,1 4 1 16,-1-5-2-16,-3-4 0 0,0 1 0 0,-6-3 8 0,2 1-16 15,3 3-2-15,-2-5-9 0,2-1-28 0,-2 0-48 16,-2-3-8-16,0-2-14 0,-1-1-22 0,-1-4-36 16,0 1-68 15</inkml:trace>
  <inkml:trace contextRef="#ctx0" brushRef="#br0" timeOffset="107677.69">17618 6356 1340 0,'4'-2'28'0,"-4"-2"-24"0,8 1-40 0,0 3 13 0,2 0-10 0,6 3 12 0,2-1 7 16,3 1 7-16,-2-1 7 0,0 2-5 0,-2-1-11 16,0 6 16-16,1 0 0 0,-5 0 4 0,2 2-3 0,0-3-4 15,-4 1-1-15,3 5 0 0,-3-3-1 0,-2 0 6 16,3 2-4-16,-2-1 6 0,4 2 4 0,-2 2-6 0,1 0 10 15,0-2-9-15,1 2 2 0,4-1 9 0,-1 2-15 16,3 3 12-16,-4 1-3 0,-3 2-6 0,1 1 7 16,0 1-9-16,1 4-16 0,-4-1 26 0,0 2-8 15,-3 6 14-15,-1-5-19 0,0 3 10 0,-3-1-5 16,0-3 7-16,-1 2-11 0,-1-2 4 16,0-1-1-16,-1-1 4 0,-1-1 3 0,0-1-7 0,0-2-6 0,0-2-5 15,0-2-41-15,0-3 0 0,0-3-26 0,0-3 14 16,0 0-33-16,0-2-60 0,0-1-23 31</inkml:trace>
  <inkml:trace contextRef="#ctx0" brushRef="#br0" timeOffset="108043.62">18441 6586 349 0,'2'-2'34'0,"-2"2"47"0,0 0-58 0,0 0-19 0,12-9-7 0,-6 6 1 0,-3 0 4 16,3 0-1-16,-4-1 10 0,3 0-9 0,-1 0-1 15,1 0 9-15,0 0-8 0,1 0 10 0,-1-2-1 16,-4-1 16-16,-1-2 1 0,1 0 2 0,4 1-13 16,-4-2-5-16,3-1-13 0,1 2 7 0,-1-4-8 0,3 3-111 15,-2 1-16-15,1 0-34 0,-1 2-14 31</inkml:trace>
  <inkml:trace contextRef="#ctx0" brushRef="#br0" timeOffset="108250.85">18572 6623 256 0,'-1'13'76'0,"0"-1"23"0,0 1-18 16,1 0 21-16,0-1-33 0,3 0-25 0,1-3 2 0,-3-3-12 15,3 0-22-15,-1-3 10 0,-1-2-14 0,3-1 14 16,-1-1-6-16,3-2-8 0,-1-4 7 0,2-2-10 15,-2-1-21-15,0-3 8 0,1-1-22 0,-1-1 17 0,-3-2-29 16,2-2-20-16,-4 1-1 0,2 0-10 0,0 2-9 16,-1 1 34-16,2 0-4 0,1-2 15 0,-2 2 22 31,1-1-13-31,-3 1-18 31</inkml:trace>
  <inkml:trace contextRef="#ctx0" brushRef="#br0" timeOffset="109172.2">18897 5870 571 0,'1'-5'28'0,"-4"0"-11"0,-4-1 19 0,0 1 8 0,7 5-12 16,0 0 11-16,0 0-12 0,0 0-23 0,-6-9 11 16,2 9-15-16,4 0 4 0,0 0 11 0,0 0-11 0,0 0 13 15,0 0 7-15,0 0-3 0,0 0 10 0,0 0-11 16,0 0-13-16,0 0 21 0,1 2-9 0,-1 0 18 15,4-3 11-15,1 1-12 0,-5 0 2 0,6 1-9 0,0 1-24 16,4 0 8-16,5 2-14 0,4-1 11 0,-2 4-6 16,1 3-8-16,0-1 7 15,2 4-7-15,-2-2 9 0,3 5-13 0,-1 0-1 0,-1 5-3 0,0 1 10 16,0 1-2-16,-1 2 6 0,-1 1-6 0,-2 1-7 16,0-2 7-16,-3 1-8 0,2-2 9 0,1 1 5 15,-1-1-5-15,-2-1 12 0,-7-2-13 0,1-1-7 16,2-3 16-16,1 0-13 0,1-3 16 0,-2-2-1 0,-3 0-10 15,3-3 10-15,-6 0-11 0,2-3 1 0,-1-2 18 16,-4-3-11-16,1-1 14 0,0 0-10 0,0 0 1 16,0 0 9-16,0 0-6 0,0 0 0 0,8-12-4 15,-9 5-10-15,1-4 8 0,0 2 5 0,-7-2-15 0,8-1 7 16,-4 0-9-16,0-2 7 0,0 0-2 0,-3-1-4 16,2-1 1-16,-2-2 7 0,4 1-7 0,1 1 9 15,-2-1-9 1,0 1-6-16,3 0 5 0,1 2-10 0,4 2 9 0,0 1 1 0,-5-1-14 0,5 3 13 15,1 1-15-15,3 0 4 0,3 4 18 0,-2 1-6 16,2 0 10-16,-3 0-7 0,3 3-1 0,0-3 1 16,0 2-2-16,0 5-13 0,0 0 9 0,0 1-8 15,-1 5 10-15,0-2 2 0,-2 2-1 0,2 3 6 0,-3-2-6 16,0 1-1-16,-1-1 12 0,1 2-3 0,-2-1 9 16,2 0-9-16,-2 0 2 0,-2 1-6 0,0-2 2 0,0 0-16 31,-1-1 22-31,-1 0-11 0,0 0 17 0,1-1-9 0,-2-1-6 0,-1-3 8 0,0 1-9 0,0-3-1 31,0 0 12-31,0 0-10 0,0 0 13 0,0-3-7 0,0 0 0 0,0 0 4 0,0 0-3 0,0 0-3 16,0 0 1-16,0 0-1 0,0 0 1 0,0 0-10 15,0 0-10-15,-1 0-6 0,-1 0 0 0,1 0-13 16,0-1 3-16,0 0-22 0,0 0 12 0,0 0-25 16,1 0-32-16,-22-19-13 0,19 15-17 0,-1-1-94 46</inkml:trace>
  <inkml:trace contextRef="#ctx0" brushRef="#br0" timeOffset="109967.4">19592 5993 204 0,'0'0'39'0,"0"0"-32"0,0 0 5 0,0 0-15 0,0 0-4 0,0 0 6 0,0 0-4 16,0 0 6-16,0 0 17 0,0 0-2 0,0 1 25 0,0 0-17 15,0 0 26-15,0 0 14 0,0 0-11 0,-1-1 14 16,1 0-10-16,-1 0 2 0,0 0 6 0,0 0-4 0,0 0-9 16,0 0 20-16,1-1-19 0,-1 0 18 0,-13-13-35 15,13 9-12-15,1 2 4 0,0 3-8 0,0 0-10 16,0 0 6-16,0 0-15 0,0-1 13 0,1 0-1 16,10-16-4-16,-6 10 7 0,0 6-9 0,-2-5-14 15,5 5 8-15,-4-1-8 0,3 1 7 0,-1 1 0 16,-3 0 5-16,3 4 5 0,0 1-2 0,-2 1-7 0,3 3 5 15,0-1-9-15,0 0 6 0,-1 2 4 0,-3 3-8 16,-3-1 6-16,0 3-7 0,0 0 2 16,-5 0 3-16,2-1 1 0,-2-2 2 0,1 0 3 0,1-1-7 0,-2-4 4 15,0 0-5-15,1-1 5 0,-1-3 5 0,3 1 1 16,-3-2 2-16,2-1 0 0,3-1-2 0,0 0 4 16,0 0-3-16,0 0 1 0,0-12-7 0,1 5-5 15,1 1 2-15,2-2-9 0,-1 2 4 0,6 3-5 16,-7 0 4-16,1 1-14 0,-3 2 9 0,4 1-4 15,2 5 7-15,1 3 3 0,-7 0 9 0,4 3 5 16,-5 1 0-16,-3 2-13 0,4 2 12 0,-3 1-9 0,1 2 11 16,3 1-10-16,-1-1 0 0,-2-1-2 0,0-1 1 15,-5-1 8-15,0-1-11 0,4 1 1 0,-2-4-3 0,2 0 9 16,-3-5 1-16,1 1 3 0,0-4-3 0,1-1 0 16,1 2 5-16,1-5-7 0,2-1 6 0,0 0-3 15,-7-5-21-15,6 1-7 0,-1-3-9 0,2-2-27 16,0 0-19-16,-1-6-9 0,1-2-4 0,1 3-16 15,2-2-26-15,0 1-11 0,1-2-9 0,-3-1-29 32</inkml:trace>
  <inkml:trace contextRef="#ctx0" brushRef="#br0" timeOffset="110173.9">19901 6005 1105 0,'4'0'61'0,"1"-3"24"0,1 1-26 0,2 1-52 0,1-6 0 16,6 4-15-16,-2-2-5 0,0 1-9 0,1 0-20 0,-4-1 8 31,0 1-23-31,-2-4 16 0,-1-1 7 0,1 0-1 16,-3-2 8-16,2 1-1 0,-1-4-15 0,0 0 5 0,-1 2-26 15,1 0-21-15,0-3-8 0,1 3-12 16,-2 0-53-1</inkml:trace>
  <inkml:trace contextRef="#ctx0" brushRef="#br0" timeOffset="110715.57">20105 5529 1017 0,'-6'-1'168'0,"4"-3"-148"0,2 4 0 15,0-1-8-15,0 1-22 0,0 0 0 0,8 6-9 16,-5-2 7-16,3 0 0 0,1-1 10 0,-5-2 2 16,0 1-2-16,2 3-14 0,1 2 16 0,-1 1-14 15,3 0 14-15,1 3 2 0,-4-1-4 0,2-2 6 16,1 2-7-16,-2 0-8 0,-1-3 20 0,7 4-9 0,-4 0 12 16,0-2-1-16,4 6-2 0,1-2 9 0,-2 0-8 15,2 2-5-15,-1-1 8 0,-5 1-11 0,6 1 10 0,-5 2-1 16,-1 0-4-16,2-1 8 0,-2-1-11 0,0 0-13 15,-2 0 21-15,-1 0-14 0,0-1 18 0,-2-2-3 16,0-2-10-16,-2-3 10 0,1 1-11 16,-1 8 15-16,1-15 6 0,-3 4-28 0,2-2 28 15,1-4-1-15,0 0 8 0,0 0-8 0,0 0-13 16,-2 0 11-16,-8-6-12 0,8 0 13 0,1-2-9 0,0-2-3 16,-1 0 1-16,1-3-4 0,0-1-9 0,1 0 7 15,2-1 1-15,2-2 4 0,-1 1-6 0,1-1-3 16,0-2-5-16,0 0 3 0,2 1 10 0,1 3-14 15,2 2-2-15,2 4-4 0,-3 1 11 0,-1 3-9 0,2 1 12 16,-3 2-11-16,1 1 14 0,1 1-3 0,0 4 2 16,2 1-3-16,1 3 3 0,-2 1-3 0,1 0-2 15,-2 2 0-15,2 0-1 0,0 2 3 0,-2 0 4 16,0-2-2-16,0 0-3 0,0 1-2 0,-1-2 0 0,-2-1 0 16,-2-1-1-16,-1-1 9 0,1 2-7 0,-1-3 8 15,-2-1-3-15,2 0 3 0,-4-4 3 0,4 3-2 16,-2-4-9-16,0 0-7 0,0 0-16 0,-4-5 5 0,3 1-40 15,-1-2-66-15,-1-5-31 0,0-3-16 0,-3 0-98 16,2-1 32 0</inkml:trace>
  <inkml:trace contextRef="#ctx0" brushRef="#br0" timeOffset="111129.39">20508 5697 803 0,'1'-2'256'0,"-1"-1"-126"0,1 0-74 0,4 0 21 0,-3 0-68 0,-1-1-6 0,2-1 4 16,0-1-7-16,1-2-12 0,4 0 14 0,-4-1-9 16,4 0 11-16,-3-2-1 0,1 0-20 0,2-4 1 0,-1 1-12 31,1 1-18-31,-1 1 21 0,-1 5-15 0,0-3 16 15,2 4-6-15,-2 0 23 0,1 0 7 0,-1 6 0 0,-1-1-7 16,0-2 14-16,3 2-3 0,-5 1 10 0,0 1-1 16,4 5-7-16,-2 2 2 0,-3 1-5 0,4 4-13 15,1 3 18-15,-3 4-13 0,0 0 16 0,-3-2-5 16,-1 1 2-16,0-4 8 0,0 1-6 0,0-1-9 16,1-1 14-16,0 0-12 0,2-2 13 0,0 0-1 15,0-2-1-15,0 1 8 0,1-5-7 0,0-1-5 16,1-2 11-16,1-2-13 0,1-1 14 0,-2-3 5 0,3-2-17 15,2-3 12-15,2-1-16 0,-2-3-5 0,3-1 10 16,-3 0-8-16,0-3 8 0,0-1-9 0,2-5-15 16,-3 0-5-16,4-3-5 0,-1 2-19 0,-2-3-32 0,-1 2-23 15,-1 2 0-15,-1-2-38 0,0 2 12 0,0 0-17 16,-4 2 5-16,2 1-44 31</inkml:trace>
  <inkml:trace contextRef="#ctx0" brushRef="#br0" timeOffset="111462.42">20626 4982 1090 0,'-7'-10'179'16,"2"5"-169"-16,2 0-17 0,0 1 23 0,4 4-7 16,-3-3-10-16,2 3 3 0,0 0-8 0,0 0 0 15,0 0 4-15,0 0-6 0,0 0 2 0,0-4-5 16,3 2 9-16,-3 2 3 0,0 0 0 0,9-2 0 15,2 1 3-15,0-1-9 0,0 1 6 0,4-1 11 0,3 2-3 16,2 0 17-16,-1-1-16 0,2 1-4 0,-2 0-6 16,3 0-9-16,-1 4 6 0,0 2 0 0,3 5-6 15,-5 2 6-15,3 3-7 0,-4 4 1 0,2 1 3 0,-2 1-4 16,1 2 3-16,-4 4 9 0,-2 2-2 0,4-1 4 16,-8 3-4-16,3-1 2 0,-4-1-7 0,-4 3 2 15,2 0-4-15,-2-2 11 0,4 6-4 0,-6-1 9 16,-2 1-9-16,0 3 4 0,-6 2 1 0,0-1-10 15,2-3 7-15,-4 1 2 0,5-5-4 0,-1 0 1 0,2 0-10 16,-4-5-65-16,-4-3-86 0,-1 0-80 31</inkml:trace>
  <inkml:trace contextRef="#ctx0" brushRef="#br0" timeOffset="112160.13">18845 5806 271 0,'0'0'39'0,"-7"-1"-14"0,1 1-31 0,1-1 6 0,5 1-29 0,0 0-15 0,0 0 14 0,0 0-16 16,0 0 7-16,0 0 36 0,-1 0-13 0,0 0 22 0,0 0 12 16,0 0 26-16,0 0 19 0,1 0-2 0,-1 0 31 15,-1 0-6-15,1 0-5 0,0 0 3 0,-1 0-5 16,1-1-22-16,-2 0 5 0,1 0-14 0,0 0-28 15,1 0 0-15,-2 0-21 0,1 0 13 0,-30-20-7 16,32 21-4-16,0 0 6 0,0 0-8 0,0 0-12 16,0 0 23-16,0 0-6 0,0 0 13 0,0 0 3 15,0 0-7-15,0 0 16 0,0 0-13 0,8 11 4 0,-4-3 15 16,-1 3-20-16,2 2 19 0,-3 2-18 0,5 2-3 16,1 4 12-16,-3-1-14 0,0 6-13 0,2 3 16 15,0 3-24-15,5 5 24 0,-6-3-15 0,3 2 1 16,1 1 11-16,-4 0-9 0,2 1-1 0,-1-1 13 0,2 1-14 15,2-1 14-15,2 1-2 0,0 0-2 0,-1-1 18 16,4-2-14-16,-2 1 7 0,4-3-3 0,-1-2-5 16,0-1 3-16,4-3-8 0,-2-1 2 0,0-2-2 15,1-3 2-15,1-1-9 0,2-4 11 0,1-3-11 16,1-3 12-16,2-1-4 0,3-3-8 0,-2-3-2 16,6-3-8-16,1-2-41 0,4-2-59 0,-1-3-21 0,-3-6-12 15,2-2-55 1</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5-09-22T05:41:12.26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39 745 9675,'-25'-17'4515,"11"12"-516,14 5-774,0 0-4773,0 0-2451,0 0-129,0 0-645,0 0 129</inkml:trace>
  <inkml:trace contextRef="#ctx0" brushRef="#br0" timeOffset="4602">5157 138 6837,'-22'2'3999,"22"13"-1419,0-15-2580,0 0-3483,14 15-774,-14-15 258</inkml:trace>
  <inkml:trace contextRef="#ctx0" brushRef="#br0" timeOffset="9984">8369 0 3612,'-35'5'3870,"29"11"-645,-11-12-2838,17-4-3096,0 0-645,0 0-129</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2-15T10:12:47.20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61 1032,'0'0'2838,"0"0"-1290,0 0-1161,5-16-129,-5 16-129,10-18-645,-10-4-2064,10 17 0</inkml:trace>
</inkml:ink>
</file>

<file path=ppt/ink/ink1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7-28T05:14:59.454"/>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37 174 9675,'-10'0'4128,"12"12"-258,13 20-258,6 1-3483,-4 9-387,3 6 258,1 6 0,2 1-516,-1 2-1032,0 1-1548,-9-21-774,5 6-129,-10-20-258</inkml:trace>
  <inkml:trace contextRef="#ctx0" brushRef="#br0" timeOffset="148">270 737 2064,'0'40'3612,"-9"-13"129,5 25-129,-7 2-1419,0 8-774,-2 5-258,-1-4 0,2-4-516,0-11-645,1-7-2322,0-26-1290,10-2-258,-7-27-387,8-7 0</inkml:trace>
  <inkml:trace contextRef="#ctx0" brushRef="#br0" timeOffset="412">179-2 9288,'11'-3'4257,"4"6"0,-7 8-387,6 8-2064,-4 15-1677,0 18-516,-1 12 0,2 16 129,-3 11 129,-1 16 129,-4 11-129,-3 14 0,0 3 0,-2 1 258,-4-1-129,2-3 129,-1-5-129,1-8 129,0-15 0,2-19 0,1-17-774,1-17-2580,7-10-903,-7-41 129,9 0-645</inkml:trace>
  <inkml:trace contextRef="#ctx0" brushRef="#br0" timeOffset="876">169 355 5160,'19'-34'3741,"-10"32"-516,-9 2-387,2 23-516,-4 23-774,-11 10-774,-4 19-645,-5 12-903,-3 14-2838,-16-18 0,7-2-258,-11-39-387</inkml:trace>
</inkml:ink>
</file>

<file path=ppt/ink/ink1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7-28T05:14:52.784"/>
    </inkml:context>
    <inkml:brush xml:id="br0">
      <inkml:brushProperty name="width" value="0.05292" units="cm"/>
      <inkml:brushProperty name="height" value="0.05292" units="cm"/>
      <inkml:brushProperty name="color" value="#1F497D"/>
      <inkml:brushProperty name="fitToCurve" value="1"/>
    </inkml:brush>
    <inkml:context xml:id="ctx1">
      <inkml:inkSource xml:id="inkSrc1">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1" timeString="2014-07-28T05:14:54.767"/>
    </inkml:context>
  </inkml:definitions>
  <inkml:trace contextRef="#ctx0" brushRef="#br0">8214 13916,'0'0,"0"0,0 0,0 0,0 0,0 0,0 0,0 0,0 0,0 0,0 0,0 0,0 0,0 0,0 0,0 0,0 0,0 0,0 0,0 0,0 0</inkml:trace>
  <inkml:trace contextRef="#ctx1" brushRef="#br0">18-3 5160,'-14'-4'4386,"1"3"-387,13 1 129,0 0-1548,0 0-5289,13 14-645,-13-14-645,19 2-516</inkml:trace>
</inkml:ink>
</file>

<file path=ppt/ink/ink1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8-01T07:07:53.727"/>
    </inkml:context>
    <inkml:brush xml:id="br0">
      <inkml:brushProperty name="width" value="0.05292" units="cm"/>
      <inkml:brushProperty name="height" value="0.05292" units="cm"/>
      <inkml:brushProperty name="color" value="#FF0000"/>
    </inkml:brush>
  </inkml:definitions>
  <inkml:trace contextRef="#ctx0" brushRef="#br0">5950 3389 1279 0,'7'20'17'0,"1"2"1"0,4 2-4 0,-3 1-9 0,3-1 1 0,-1 2 0 0,3 3 1 0,2 3-1 0,-3 3-3 0,-1 0 1 15,0 5-3-15,0-2 1 0,3 0 4 0,2 7-6 0,0 2 4 16,0-1-3-16,-6 0-1 0,2-2 6 0,-1 2-6 0,0-1-11 0,2 4 20 0,0 0-6 0,-3 0 12 16,1 0-1-16,-3-1 4 0,0-3 2 0,1 5-1 0,1 0-13 0,-2 3 9 0,0 0-8 15,-1 2 8-15,1 1-14 0,-1 3 3 0,-3 2-2 0,0 0 2 0,-2-1-5 16,2 3 11-16,1 0-10 0,-1 0 11 0,0 2-7 15,2-2 1-15,-2 0 6 16,3 1-5-16,2 1 8 0,-1-1-11 0,4 6 4 16,-1-2-5-16,-6-1 4 0,5 5 1 0,-6-4 9 15,3 4-4-15,2 3 20 0,1-2-16 0,-1 3-9 16,-4-4 2-16,10 0-1 0,-13 0-6 0,-3 1 5 16,4-2-7-16,-6 2-8 0,5-1 14 0,2 1 2 15,2 0 4-15,-3 2-10 0,1-2 1 0,-4-1-4 16,1-1 3-16,-2-5 2 0,0 3-4 0,4 2 4 0,1-3-4 15,-4 1 6-15,-2-1-3 0,1-5 0 0,-3 0 0 16,6 5 2-16,-3-2-5 0,0 1 5 0,0 0-5 16,-6-2 8-16,3-1-10 0,0 2 0 0,2 0-2 0,0 2 12 15,-1 0-8-15,2 0 3 0,-1-2-4 0,-6-4 1 16,6 6 0-16,-4 1-5 0,2-1 3 0,3 2-9 16,-8 0 15-16,3-4-5 0,2 1 9 0,3 1-1 15,3 1-2-15,1-2 2 0,-3-2-4 0,-1-2-9 16,1-3 9-16,5 2-3 0,-2 2 4 0,-4-2 2 15,4 0-7-15,-4 0 17 0,1-7-12 0,2 2 28 16,1 2-1-16,-4-2-14 0,4 3 11 0,-1-4-13 16,1 1-2-16,6-3 2 0,-5-3-5 0,2-1-17 15,-1 1 14-15,-1-1-7 0,3 3 9 0,1-1-4 16,3 0-2-16,-4 1 1 0,2-3-3 0,1-1 1 0,-1 3-2 16,2-2 1-16,-1 0-1 0,-2 0 0 0,0-3 0 15,1 1-2-15,-3-2 1 0,2 3 8 0,0 2-5 0,-1-1 5 0,3 0-6 0,-3 0 6 16,0 1 1-16,0 1 8 0,-1-1-2 0,-1-1 8 15,0 0-2-15,0 1-6 0,-2-1 4 0,1 0-6 16,-2 2-3-16,-2-2-1 0,3 5 0 0,-3-3 4 0,2 1-5 16,0 0 7-16,-2-2-7 0,1-2 3 0,0 2-2 15,2-1 0-15,-1 3 3 0,2 2 4 0,-2-4-5 16,2 4 7-16,-2-5-6 0,0 4 5 0,2 2-2 0,-2 1-4 16,-1 3 4-16,0 0-2 0,-3 2-6 0,1-1 1 15,-1 0-1-15,-4 0 4 0,2 4-5 0,0-2 0 16,-1 2-1-16,0 0 2 15,0-4-4-15,-2-3 3 16,4-1-3-16,1-1 0 0,-3 2 2 0,3-2-1 0,-1 0 1 0,0-3-4 0,0-1-2 0,0-2 4 16,0-4-3-16,2 2 5 0,0-1-4 0,-1-2-2 0,1-1 1 15,0-2 1-15,0 0 3 0,0-2-1 0,-1 0 1 32,1-3-4-32,0-2 2 0,0 2-1 0,0-6 4 0,1 6-1 15,0 1-3-15,-1-4 3 0,0 3-3 0,0-5 1 16,-2 0 3-16,-1 0-5 0,0-2 2 0,-1-3-2 15,1-1 5-15,0-2 6 0,-3-2-1 0,3-1 6 16,2 0-8-16,-3-3 2 0,2 1-3 0,0-2 3 16,0 0-1-16,1 1 2 0,1-1-1 0,0-1 5 15,0-1 0-15,3-1-3 0,-2 2 3 0,-1 2 2 16,1 2-9-16,0 0 0 0,0 1-3 0,1-1-3 0,-2 1 0 16,0 0 3-16,0 1-2 0,-1 1 6 0,1-1-2 15,0 0 3-15,0-3-3 0,-2 1-3 0,0 2 0 16,-2 2-3-16,2 3 3 0,0-1-2 0,1 0 6 15,-2 1-3-15,0-2 3 0,2 2-1 0,-2 1-6 0,0-2 2 16,2-2-2-16,0 1 3 0,0 0-3 0,-2 0 3 16,2 1-3-16,0-2 3 0,1 0-2 0,0 1-2 15,0 1 1-15,1-1 4 0,-1 2-5 0,0-3 5 16,0 1-6-16,1 0 5 0,2 3-4 0,-1-3 0 16,0-1-3-16,-1 1 4 0,2-2 3 0,-3-1-5 15,1 0 3-15,0-2-4 0,0-1-2 0,0-2 7 0,-1-2-4 16,0-1-3-16,0 0-2 0,0-3-3 0,0 1 3 15,-1-3 3-15,1 1-4 0,0-1 2 16,0-3-2-16,0 1 7 0,-2-3-1 0,2 1 3 0,-1 2-1 16,-1 1 0-16,2-4 1 0,0-4-1 0,0 1 1 15,0 0 3-15,0 0 2 0,0 0-1 0,0 0 2 16,0 1-4-16,0-1 2 0,0 0-10 0,0 0 7 16,0 0-4-16,0 0-1 0,0 0-1 0,0 0 3 15,0 0-4-15,0 0-1 0,0 0-1 0,0 0-9 16,0 0-7-16,0 0-2 0,0-1-2 0,0 0-1 15,0 1-15-15,0 0-10 0,0 0-2 0,0 1-19 0,0-1-4 16,0 0-5-16,0 0-2 0,2 0-20 0,8 14-20 16,-6-12-25-16,2 5-2 0,0-4-98 31</inkml:trace>
  <inkml:trace contextRef="#ctx0" brushRef="#br0" timeOffset="2098.75">6120 3465 414 0,'-6'-11'61'16,"7"5"94"-16,-1-1 17 0,0 2-88 0,1 2-58 0,-2-2-22 15,1 1 11-15,10 4-14 0,0-2 10 0,2 0 19 16,3 4-16-16,-5-5 18 0,4 3-10 0,-1 0-8 15,1 0 10-15,3 1-12 0,-2-3-1 0,1 2 14 0,0 2-8 16,3-1 11-16,3 3-4 0,2-2 3 0,1-1 3 16,0 2-3-16,3-2-12 0,2 0-1 0,0-1-2 15,10 1 2-15,57-1 3 0,-95 1 13 16,102 2-43-16,-56-3 5 0,3 1 17 0,4 0-14 16,8-2 17-16,7-1 2 0,3-3 3 0,3 3 4 15,-2-4-5-15,2 4-10 0,5 0-3 0,0-1-3 0,3-2 2 16,-3 3 3-16,1-2-3 0,5 2 3 0,0 2-2 15,1-8 6-15,-3 3-17 0,-2 0 4 0,2 2-8 16,1 2 21-16,1 1-9 0,2-3 4 0,-3 3-8 0,-2 3-5 16,-1-6 11-16,-3 3 0 0,-5 1 6 0,-3-1-5 15,-5 7-2-15,-1-1 3 0,2-3-2 0,1 4 1 16,-3-3 11-16,-1 1-11 0,-14 5 11 0,-2-3-10 16,0 5 3-16,-3 1 0 0,-3-3 1 0,0 1 4 15,-6-1-13-15,-4 3 2 0,-3 0-5 0,-4 2 4 16,-3 0-1-16,-2 1-4 0,-3 3 0 0,-4-1-8 15,-2 1 14-15,-2 0-7 16,-1 1 9-16,-2 2-5 0,0-2 0 0,-2 1 7 16,-2 1-5-16,0 4 8 0,0 4-11 0,-1-1 3 15,-1 2-6-15,-1-1-2 0,-2-1 5 0,-1 2-7 16,0 3 6-16,1 1-16 0,1 5 20 0,-4-1-10 0,3 4 12 0,1 1-7 0,0 3 8 0,1 6 2 16,0-1-1-16,-2 2-14 0,2 1 15 0,0 0-12 15,0 3 13-15,0 4-9 0,2 4 3 0,-1 1 4 16,1 5-3-16,1-2 0 0,1 4 7 0,3-1-1 15,-2 5 3-15,2 1-1 0,-1 1 1 0,-1 2-1 16,1 3 2-16,1 4 6 16,0 3-13-16,-1 2 6 0,0 3-9 0,0 0 6 0,2 4-4 0,3 3 1 0,-3 0 0 15,2 5 5-15,-5 1-6 0,4 2 0 0,0 1-3 16,3 2-3-16,0 1 4 0,-3 1-1 0,5-1 4 0,-1 3 3 16,3 1 1-16,2-1 1 0,-7 2 0 0,2-1-7 15,1 1-1-15,-1 3-3 0,2-1 2 0,0 0 0 16,-3 3-2-16,2-2 9 0,-1 4-7 0,1 1 8 31,-1-1-12-31,-2 3 2 0,0 0-5 0,2-1 6 16,-3 6 1-16,3-3 2 0,-3-1 1 0,0 2 4 15,0-2-3-15,-3-1-6 0,0 0 2 0,1 1 1 0,1-1-3 16,1-1 2-16,-3 0-5 0,0-3 6 0,0-2 5 16,4-3 2-16,1 2 0 0,-4-5 2 0,3 1-10 15,-3-4 13-15,0-2-11 0,7 1 13 0,-5-6-13 16,0-3-2-16,8-3-2 0,-7-2-7 0,0-1 15 0,3-3-13 15,-3-2 14-15,3-1-7 0,-1 0 3 0,-1-2 7 16,-2-3-6-16,1-5-1 0,0 1 0 0,-1-4-7 16,-1-4 4-16,1 2 0 0,-1-4 1 0,2-2 5 15,-2 0-6-15,0-3-11 0,1 2 15 0,-1-4-3 16,2-4 8-16,-1 2-9 0,0-3 6 0,0-1-1 16,-1-1 3-16,-2-4 0 0,0-2-4 0,1-1 7 0,0-1-6 15,-2-2 0-15,2-2 1 0,-2 3 0 0,0-5 6 16,-1 0 25-16,-1 0-4 0,0-5 6 0,3-1-5 15,3 0-5-15,-7-1 4 0,2 3-7 0,-2-5 6 0,0 2-12 16,4-2-2-16,-2-2 2 0,2 0-1 0,-3-3 5 16,0 3-12-16,5-4-2 0,-5-2-2 0,0-1-2 15,4-1-1-15,-3 0-1 0,1 1 1 0,-2-3 2 16,-1 8 14-16,2-1-1 0,0 2 5 0,-3-2-4 16,-2-4-16-16,-3-3 6 0,2 0-10 15,-1-1-1-15,2-1-1 0,0-1-3 0,-3 0 2 0,6-4 3 16,-1 1-4-16,-1-2 3 0,0-3-6 0,-3 2 3 0,5-3 1 15,1-1-3-15,-5-3 2 0,1 2 3 0,-4 0-1 16,-3-2 1-16,7-4-1 0,-2 2 4 0,2-3-2 16,0-2 5-16,0-3-5 0,0 0 1 0,0 0-1 0,0 1 0 15,0-1 0-15,0 0 6 0,0 0-12 0,0 0 0 16,0 0-4-16,-12-1 2 0,4-1-5 0,3 1 4 16,-1-4-4-16,1 5 6 0,1-1-2 0,0-1 0 15,-4 0 0-15,1-3 1 0,-2 3 7 0,1 0 2 16,-1-3 1-16,0 5-7 0,0-5 4 0,-1 0-3 15,5 3 5-15,-6-6 1 0,2 4-3 0,1 1 0 16,-2-1-1-16,0 0-3 0,-2 0 1 0,-3 0-1 0,2-2 0 16,-1 1-4-16,1 0 5 0,-1-1-3 0,0 4 4 15,0-3-6-15,-3 3 4 0,-4-3-2 0,2 2 4 0,-4 1 2 16,-2 2-5-16,0 0 4 0,0 0-5 0,0 0 6 16,-6 2 1-16,6 3-4 0,-7-2 3 0,1 0 2 15,2 3-5-15,-4-2 5 0,0 2-6 0,0 2 0 16,-2-3 3-16,-3 3 2 0,-2 0 1 0,-3 0 4 15,-1 6-2-15,-3-6 1 0,6 5 0 0,-3 1-2 16,1-6 1-16,2 8-4 0,-4 0 1 0,-3-1 0 0,-2 5 5 16,-2-1 3-16,1-3-1 0,0 1 2 0,0-1-7 15,-2 0 1-15,2 2-2 0,-2-1 5 0,-5 1-7 16,-3-1 0-16,2-2-4 0,2-1 7 0,6 0-2 16,3-1 3-16,-2-3-3 15,0 0 5-15,-2-2-11 0,4-4 5 0,-6 0-6 0,5 0 19 0,-1 0-13 0,-2 0 4 16,3 1-5-16,2-1 1 0,-5 2-4 0,-2-3 5 15,-2 0-2-15,2 4 3 0,4 0-7 0,0 0-3 16,3 2-1-16,-4-1-2 0,3-1-5 0,-4 2 1 16,-1-2-1-16,-1 0 4 0,-3 0-8 0,5 0 0 15,1 2-3-15,3 0 3 0,3 1 9 0,1-1 3 16,-3 0 1-16,5-2 5 0,-8 0-4 0,5-1 0 0,1-2-2 16,-1 1-6-16,5-1-19 0,-2 2-12 0,5-1 1 15,-1-2-9 1,2 5 12-16,-2-4 12 0,1 0-4 0,1-1 23 0,2-2-3 0,2 2-6 0,4-3 2 0,3 1-12 15,0-1-38-15,2-1-27 0,5 0-11 0,2-1-127 47</inkml:trace>
</inkml:ink>
</file>

<file path=ppt/ink/ink20.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8T09:16:16.8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2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8-01-13T07:33:50.39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2-01T03:35:40.270"/>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1" timeString="2013-02-01T03:35:54.154"/>
    </inkml:context>
  </inkml:definitions>
  <inkml:trace contextRef="#ctx0" brushRef="#br0">2402 781,'0'0,"0"0,0 0,0 0,0 0,0 0,0 0,0 0,0 0,0 0,0 0,0 0,0 0,0 0,0 0,0 0,0 0,0 0,0 0,0 0,0 0,0 0,0 0,0 0,0 0,0 0,0 0,0 0,0 0,0 0,0 0,0 0,0 0,0 0,0 0,0 0,0 0,0 0,0 0,0 0,0 0,0 0,0 0,0 0,0 0,0 0,0 0,0 0,0 0,0 0,0 0,0 0,0 0,0 0,0 0</inkml:trace>
  <inkml:trace contextRef="#ctx1" brushRef="#br0">19 1 10191,'-3'13'4386,"3"-13"-516,0 0-2322,0 0-5160,0 0-774,0 0-258,-16-14-387</inkml:trace>
</inkml:ink>
</file>

<file path=ppt/ink/ink2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2-01T03:36:02.70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 1935,'0'0'1935,"0"0"-387,0 0-258,0 0-645,0 0-645,0 0-1677,0 0-645,0 0-258</inkml:trace>
</inkml:ink>
</file>

<file path=ppt/ink/ink2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2-01T03:36:52.2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2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2-01T03:51:02.341"/>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9 0 516,'-9'0'258,"9"0"-258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E0E6E2B-78EC-560D-EE18-FEEACF878D7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i="0"/>
            </a:lvl1pPr>
          </a:lstStyle>
          <a:p>
            <a:pPr>
              <a:defRPr/>
            </a:pPr>
            <a:endParaRPr lang="en-US"/>
          </a:p>
        </p:txBody>
      </p:sp>
      <p:sp>
        <p:nvSpPr>
          <p:cNvPr id="17411" name="Rectangle 3">
            <a:extLst>
              <a:ext uri="{FF2B5EF4-FFF2-40B4-BE49-F238E27FC236}">
                <a16:creationId xmlns:a16="http://schemas.microsoft.com/office/drawing/2014/main" id="{DBAE84F5-5651-503E-E9D2-574BFF61A2E5}"/>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i="0"/>
            </a:lvl1pPr>
          </a:lstStyle>
          <a:p>
            <a:pPr>
              <a:defRPr/>
            </a:pPr>
            <a:endParaRPr lang="en-US"/>
          </a:p>
        </p:txBody>
      </p:sp>
      <p:sp>
        <p:nvSpPr>
          <p:cNvPr id="2052" name="Rectangle 4">
            <a:extLst>
              <a:ext uri="{FF2B5EF4-FFF2-40B4-BE49-F238E27FC236}">
                <a16:creationId xmlns:a16="http://schemas.microsoft.com/office/drawing/2014/main" id="{2AA12601-15E7-403C-9D2C-C58FA3911D43}"/>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a:extLst>
              <a:ext uri="{FF2B5EF4-FFF2-40B4-BE49-F238E27FC236}">
                <a16:creationId xmlns:a16="http://schemas.microsoft.com/office/drawing/2014/main" id="{75DB4016-D247-9258-3DF3-D1AD0E9F34F0}"/>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a:extLst>
              <a:ext uri="{FF2B5EF4-FFF2-40B4-BE49-F238E27FC236}">
                <a16:creationId xmlns:a16="http://schemas.microsoft.com/office/drawing/2014/main" id="{E6B21F7F-373B-F28C-539E-0DA31CB6A1E5}"/>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i="0"/>
            </a:lvl1pPr>
          </a:lstStyle>
          <a:p>
            <a:pPr>
              <a:defRPr/>
            </a:pPr>
            <a:endParaRPr lang="en-US"/>
          </a:p>
        </p:txBody>
      </p:sp>
      <p:sp>
        <p:nvSpPr>
          <p:cNvPr id="17415" name="Rectangle 7">
            <a:extLst>
              <a:ext uri="{FF2B5EF4-FFF2-40B4-BE49-F238E27FC236}">
                <a16:creationId xmlns:a16="http://schemas.microsoft.com/office/drawing/2014/main" id="{459252B1-3115-0DD3-8385-FD55287AF073}"/>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i="0" smtClean="0"/>
            </a:lvl1pPr>
          </a:lstStyle>
          <a:p>
            <a:pPr>
              <a:defRPr/>
            </a:pPr>
            <a:fld id="{37AE5F4E-CE0F-4A21-9879-F53002F4190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0CB43C5F-710E-A057-3465-DF444CF8EB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A3380BC1-5169-B47A-24DC-BECA24788C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1268" name="Slide Number Placeholder 3">
            <a:extLst>
              <a:ext uri="{FF2B5EF4-FFF2-40B4-BE49-F238E27FC236}">
                <a16:creationId xmlns:a16="http://schemas.microsoft.com/office/drawing/2014/main" id="{5CF9F021-568D-8563-B552-5C59306FD3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78D56F9-C4EE-4E23-B033-0974BF9CBC9C}" type="slidenum">
              <a:rPr lang="en-US" altLang="en-US" sz="1200"/>
              <a:pPr/>
              <a:t>2</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77CD720-D43D-4FB3-8313-2DD6A43D7AF4}" type="slidenum">
              <a:rPr lang="en-US" altLang="en-US" smtClean="0"/>
              <a:pPr>
                <a:defRPr/>
              </a:pPr>
              <a:t>28</a:t>
            </a:fld>
            <a:endParaRPr lang="en-US" altLang="en-US"/>
          </a:p>
        </p:txBody>
      </p:sp>
    </p:spTree>
    <p:extLst>
      <p:ext uri="{BB962C8B-B14F-4D97-AF65-F5344CB8AC3E}">
        <p14:creationId xmlns:p14="http://schemas.microsoft.com/office/powerpoint/2010/main" val="170771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07B1753A-265A-FD77-4F63-6DC6F2ED63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F661F6B3-507D-7501-F76E-022E2743B1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19460" name="Slide Number Placeholder 3">
            <a:extLst>
              <a:ext uri="{FF2B5EF4-FFF2-40B4-BE49-F238E27FC236}">
                <a16:creationId xmlns:a16="http://schemas.microsoft.com/office/drawing/2014/main" id="{A0D948D3-3560-5BD1-AACF-812B3548C3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BF540B6-60D6-49DF-8DB1-478BDF748FD2}" type="slidenum">
              <a:rPr lang="en-US" altLang="en-US" sz="1200"/>
              <a:pPr/>
              <a:t>49</a:t>
            </a:fld>
            <a:endParaRPr lang="en-US"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557E11D1-61CE-A927-DA77-509F6F0A81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E82C167B-A011-269B-8E0E-F4B9F6FD5E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IN" altLang="en-US"/>
          </a:p>
        </p:txBody>
      </p:sp>
      <p:sp>
        <p:nvSpPr>
          <p:cNvPr id="6148" name="Slide Number Placeholder 3">
            <a:extLst>
              <a:ext uri="{FF2B5EF4-FFF2-40B4-BE49-F238E27FC236}">
                <a16:creationId xmlns:a16="http://schemas.microsoft.com/office/drawing/2014/main" id="{BEE1807C-0584-C579-DF71-741A58417A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BEF0782-1A02-4400-84C7-BBEDE753C5DC}" type="slidenum">
              <a:rPr lang="en-US" altLang="en-US" sz="1200"/>
              <a:pPr/>
              <a:t>58</a:t>
            </a:fld>
            <a:endParaRPr lang="en-US"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E8BBE63-2784-3B58-FF29-65CC54214D1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789413-76C8-0E0D-FEE2-9201A6B53E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B2DE4AD-D935-E024-116A-BE3D55C19246}"/>
              </a:ext>
            </a:extLst>
          </p:cNvPr>
          <p:cNvSpPr>
            <a:spLocks noGrp="1" noChangeArrowheads="1"/>
          </p:cNvSpPr>
          <p:nvPr>
            <p:ph type="sldNum" sz="quarter" idx="12"/>
          </p:nvPr>
        </p:nvSpPr>
        <p:spPr>
          <a:ln/>
        </p:spPr>
        <p:txBody>
          <a:bodyPr/>
          <a:lstStyle>
            <a:lvl1pPr>
              <a:defRPr/>
            </a:lvl1pPr>
          </a:lstStyle>
          <a:p>
            <a:pPr>
              <a:defRPr/>
            </a:pPr>
            <a:fld id="{7319D0DD-3765-4B5C-89D5-0B8B173D4C0A}" type="slidenum">
              <a:rPr lang="en-US" altLang="en-US"/>
              <a:pPr>
                <a:defRPr/>
              </a:pPr>
              <a:t>‹#›</a:t>
            </a:fld>
            <a:endParaRPr lang="en-US" altLang="en-US"/>
          </a:p>
        </p:txBody>
      </p:sp>
    </p:spTree>
    <p:extLst>
      <p:ext uri="{BB962C8B-B14F-4D97-AF65-F5344CB8AC3E}">
        <p14:creationId xmlns:p14="http://schemas.microsoft.com/office/powerpoint/2010/main" val="18583375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872A1CF-CDDE-5BCD-1E9F-5B8DE1DCF9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5ADEEF0-BAF6-A051-55BB-C3FD435782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0D63A2C-974E-9563-557F-ABB5AC88C080}"/>
              </a:ext>
            </a:extLst>
          </p:cNvPr>
          <p:cNvSpPr>
            <a:spLocks noGrp="1" noChangeArrowheads="1"/>
          </p:cNvSpPr>
          <p:nvPr>
            <p:ph type="sldNum" sz="quarter" idx="12"/>
          </p:nvPr>
        </p:nvSpPr>
        <p:spPr>
          <a:ln/>
        </p:spPr>
        <p:txBody>
          <a:bodyPr/>
          <a:lstStyle>
            <a:lvl1pPr>
              <a:defRPr/>
            </a:lvl1pPr>
          </a:lstStyle>
          <a:p>
            <a:pPr>
              <a:defRPr/>
            </a:pPr>
            <a:fld id="{85110B43-ED19-4AF2-A5A8-D9F5582112F8}" type="slidenum">
              <a:rPr lang="en-US" altLang="en-US"/>
              <a:pPr>
                <a:defRPr/>
              </a:pPr>
              <a:t>‹#›</a:t>
            </a:fld>
            <a:endParaRPr lang="en-US" altLang="en-US"/>
          </a:p>
        </p:txBody>
      </p:sp>
    </p:spTree>
    <p:extLst>
      <p:ext uri="{BB962C8B-B14F-4D97-AF65-F5344CB8AC3E}">
        <p14:creationId xmlns:p14="http://schemas.microsoft.com/office/powerpoint/2010/main" val="3912141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E3A2BC8-1253-52EE-EDDB-132E7DE9C1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83659AC-ADBD-BD7A-1C63-0B19983249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5EAF324-43B7-1B3F-C2F1-89E1A1073C29}"/>
              </a:ext>
            </a:extLst>
          </p:cNvPr>
          <p:cNvSpPr>
            <a:spLocks noGrp="1" noChangeArrowheads="1"/>
          </p:cNvSpPr>
          <p:nvPr>
            <p:ph type="sldNum" sz="quarter" idx="12"/>
          </p:nvPr>
        </p:nvSpPr>
        <p:spPr>
          <a:ln/>
        </p:spPr>
        <p:txBody>
          <a:bodyPr/>
          <a:lstStyle>
            <a:lvl1pPr>
              <a:defRPr/>
            </a:lvl1pPr>
          </a:lstStyle>
          <a:p>
            <a:pPr>
              <a:defRPr/>
            </a:pPr>
            <a:fld id="{BA75DAAC-B20B-4226-8DDB-F3656E111CE8}" type="slidenum">
              <a:rPr lang="en-US" altLang="en-US"/>
              <a:pPr>
                <a:defRPr/>
              </a:pPr>
              <a:t>‹#›</a:t>
            </a:fld>
            <a:endParaRPr lang="en-US" altLang="en-US"/>
          </a:p>
        </p:txBody>
      </p:sp>
    </p:spTree>
    <p:extLst>
      <p:ext uri="{BB962C8B-B14F-4D97-AF65-F5344CB8AC3E}">
        <p14:creationId xmlns:p14="http://schemas.microsoft.com/office/powerpoint/2010/main" val="3879967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A63322B-B585-5579-3AC2-EB8693BB3A4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8D4E480-A73F-4EAC-F4BD-8EF57EFD00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DD68A9-5C64-5EB4-F06A-3A30E2534EA5}"/>
              </a:ext>
            </a:extLst>
          </p:cNvPr>
          <p:cNvSpPr>
            <a:spLocks noGrp="1" noChangeArrowheads="1"/>
          </p:cNvSpPr>
          <p:nvPr>
            <p:ph type="sldNum" sz="quarter" idx="12"/>
          </p:nvPr>
        </p:nvSpPr>
        <p:spPr>
          <a:ln/>
        </p:spPr>
        <p:txBody>
          <a:bodyPr/>
          <a:lstStyle>
            <a:lvl1pPr>
              <a:defRPr/>
            </a:lvl1pPr>
          </a:lstStyle>
          <a:p>
            <a:pPr>
              <a:defRPr/>
            </a:pPr>
            <a:fld id="{F044CFB2-6034-44B1-92F3-D23B876E4BDE}" type="slidenum">
              <a:rPr lang="en-US" altLang="en-US"/>
              <a:pPr>
                <a:defRPr/>
              </a:pPr>
              <a:t>‹#›</a:t>
            </a:fld>
            <a:endParaRPr lang="en-US" altLang="en-US"/>
          </a:p>
        </p:txBody>
      </p:sp>
    </p:spTree>
    <p:extLst>
      <p:ext uri="{BB962C8B-B14F-4D97-AF65-F5344CB8AC3E}">
        <p14:creationId xmlns:p14="http://schemas.microsoft.com/office/powerpoint/2010/main" val="594637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ABC4473-BC0F-3C10-4335-6B7770F945C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C4ED9F30-4A22-37DC-8FA4-A0607464D5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E932302B-20BD-5DE7-EF03-96635201F8D8}"/>
              </a:ext>
            </a:extLst>
          </p:cNvPr>
          <p:cNvSpPr>
            <a:spLocks noGrp="1" noChangeArrowheads="1"/>
          </p:cNvSpPr>
          <p:nvPr>
            <p:ph type="sldNum" sz="quarter" idx="12"/>
          </p:nvPr>
        </p:nvSpPr>
        <p:spPr>
          <a:ln/>
        </p:spPr>
        <p:txBody>
          <a:bodyPr/>
          <a:lstStyle>
            <a:lvl1pPr>
              <a:defRPr/>
            </a:lvl1pPr>
          </a:lstStyle>
          <a:p>
            <a:pPr>
              <a:defRPr/>
            </a:pPr>
            <a:fld id="{0217D7D1-389E-4D9F-A5DC-857F1E7C7FF2}" type="slidenum">
              <a:rPr lang="en-US" altLang="en-US"/>
              <a:pPr>
                <a:defRPr/>
              </a:pPr>
              <a:t>‹#›</a:t>
            </a:fld>
            <a:endParaRPr lang="en-US" altLang="en-US"/>
          </a:p>
        </p:txBody>
      </p:sp>
    </p:spTree>
    <p:extLst>
      <p:ext uri="{BB962C8B-B14F-4D97-AF65-F5344CB8AC3E}">
        <p14:creationId xmlns:p14="http://schemas.microsoft.com/office/powerpoint/2010/main" val="2582247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D0138F92-E397-57FA-7276-B4A00706D864}"/>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0DB7DA-2729-744F-FAAF-4EE3243B10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590CE99-7AFD-9565-23B3-1C5916E9D40B}"/>
              </a:ext>
            </a:extLst>
          </p:cNvPr>
          <p:cNvSpPr>
            <a:spLocks noGrp="1" noChangeArrowheads="1"/>
          </p:cNvSpPr>
          <p:nvPr>
            <p:ph type="sldNum" sz="quarter" idx="12"/>
          </p:nvPr>
        </p:nvSpPr>
        <p:spPr>
          <a:ln/>
        </p:spPr>
        <p:txBody>
          <a:bodyPr/>
          <a:lstStyle>
            <a:lvl1pPr>
              <a:defRPr/>
            </a:lvl1pPr>
          </a:lstStyle>
          <a:p>
            <a:pPr>
              <a:defRPr/>
            </a:pPr>
            <a:fld id="{C0530D0D-E62F-4462-BAD1-DC2EFF9B7D60}" type="slidenum">
              <a:rPr lang="en-US" altLang="en-US"/>
              <a:pPr>
                <a:defRPr/>
              </a:pPr>
              <a:t>‹#›</a:t>
            </a:fld>
            <a:endParaRPr lang="en-US" altLang="en-US"/>
          </a:p>
        </p:txBody>
      </p:sp>
    </p:spTree>
    <p:extLst>
      <p:ext uri="{BB962C8B-B14F-4D97-AF65-F5344CB8AC3E}">
        <p14:creationId xmlns:p14="http://schemas.microsoft.com/office/powerpoint/2010/main" val="318062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0EE254D-57EA-661F-0DDE-EDFC6E99DAB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3E16E00C-43B7-73A2-F622-38C92D1C3D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D657DEC4-1EBD-A249-EA6B-2CFA17EFA021}"/>
              </a:ext>
            </a:extLst>
          </p:cNvPr>
          <p:cNvSpPr>
            <a:spLocks noGrp="1" noChangeArrowheads="1"/>
          </p:cNvSpPr>
          <p:nvPr>
            <p:ph type="sldNum" sz="quarter" idx="12"/>
          </p:nvPr>
        </p:nvSpPr>
        <p:spPr>
          <a:ln/>
        </p:spPr>
        <p:txBody>
          <a:bodyPr/>
          <a:lstStyle>
            <a:lvl1pPr>
              <a:defRPr/>
            </a:lvl1pPr>
          </a:lstStyle>
          <a:p>
            <a:pPr>
              <a:defRPr/>
            </a:pPr>
            <a:fld id="{62A6218A-90D6-485B-8564-5B5D78233CD7}" type="slidenum">
              <a:rPr lang="en-US" altLang="en-US"/>
              <a:pPr>
                <a:defRPr/>
              </a:pPr>
              <a:t>‹#›</a:t>
            </a:fld>
            <a:endParaRPr lang="en-US" altLang="en-US"/>
          </a:p>
        </p:txBody>
      </p:sp>
    </p:spTree>
    <p:extLst>
      <p:ext uri="{BB962C8B-B14F-4D97-AF65-F5344CB8AC3E}">
        <p14:creationId xmlns:p14="http://schemas.microsoft.com/office/powerpoint/2010/main" val="70160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474BFA7-CA0C-8E5D-652B-44CCF1EAA7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219BD2B-3F8A-ED77-D59A-A84F8EC2C1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530103F-CE2D-A6AD-C94A-6DF5E0D54C4F}"/>
              </a:ext>
            </a:extLst>
          </p:cNvPr>
          <p:cNvSpPr>
            <a:spLocks noGrp="1" noChangeArrowheads="1"/>
          </p:cNvSpPr>
          <p:nvPr>
            <p:ph type="sldNum" sz="quarter" idx="12"/>
          </p:nvPr>
        </p:nvSpPr>
        <p:spPr>
          <a:ln/>
        </p:spPr>
        <p:txBody>
          <a:bodyPr/>
          <a:lstStyle>
            <a:lvl1pPr>
              <a:defRPr/>
            </a:lvl1pPr>
          </a:lstStyle>
          <a:p>
            <a:pPr>
              <a:defRPr/>
            </a:pPr>
            <a:fld id="{8E84C9F9-BB24-4450-B748-6CA8842AD8F4}" type="slidenum">
              <a:rPr lang="en-US" altLang="en-US"/>
              <a:pPr>
                <a:defRPr/>
              </a:pPr>
              <a:t>‹#›</a:t>
            </a:fld>
            <a:endParaRPr lang="en-US" altLang="en-US"/>
          </a:p>
        </p:txBody>
      </p:sp>
    </p:spTree>
    <p:extLst>
      <p:ext uri="{BB962C8B-B14F-4D97-AF65-F5344CB8AC3E}">
        <p14:creationId xmlns:p14="http://schemas.microsoft.com/office/powerpoint/2010/main" val="220759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5565E10-6466-05F8-488E-B86EC499C46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6C0FD34-A126-CDE0-E08E-1CDC7AF7E09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6D1BBBC-F030-0E57-46F5-53190EFBCA6A}"/>
              </a:ext>
            </a:extLst>
          </p:cNvPr>
          <p:cNvSpPr>
            <a:spLocks noGrp="1" noChangeArrowheads="1"/>
          </p:cNvSpPr>
          <p:nvPr>
            <p:ph type="sldNum" sz="quarter" idx="12"/>
          </p:nvPr>
        </p:nvSpPr>
        <p:spPr>
          <a:ln/>
        </p:spPr>
        <p:txBody>
          <a:bodyPr/>
          <a:lstStyle>
            <a:lvl1pPr>
              <a:defRPr/>
            </a:lvl1pPr>
          </a:lstStyle>
          <a:p>
            <a:pPr>
              <a:defRPr/>
            </a:pPr>
            <a:fld id="{79A3BE45-64A6-4B22-9169-DB5D6B5501C1}" type="slidenum">
              <a:rPr lang="en-US" altLang="en-US"/>
              <a:pPr>
                <a:defRPr/>
              </a:pPr>
              <a:t>‹#›</a:t>
            </a:fld>
            <a:endParaRPr lang="en-US" altLang="en-US"/>
          </a:p>
        </p:txBody>
      </p:sp>
    </p:spTree>
    <p:extLst>
      <p:ext uri="{BB962C8B-B14F-4D97-AF65-F5344CB8AC3E}">
        <p14:creationId xmlns:p14="http://schemas.microsoft.com/office/powerpoint/2010/main" val="1523384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5EC2C63-45AE-1A88-585B-910D3C9C55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4817C78-CEC2-EA65-3AD4-5E9F3E6EB19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DE2ACEC-CE72-324D-4110-4DD82C973E4B}"/>
              </a:ext>
            </a:extLst>
          </p:cNvPr>
          <p:cNvSpPr>
            <a:spLocks noGrp="1" noChangeArrowheads="1"/>
          </p:cNvSpPr>
          <p:nvPr>
            <p:ph type="sldNum" sz="quarter" idx="12"/>
          </p:nvPr>
        </p:nvSpPr>
        <p:spPr>
          <a:ln/>
        </p:spPr>
        <p:txBody>
          <a:bodyPr/>
          <a:lstStyle>
            <a:lvl1pPr>
              <a:defRPr/>
            </a:lvl1pPr>
          </a:lstStyle>
          <a:p>
            <a:pPr>
              <a:defRPr/>
            </a:pPr>
            <a:fld id="{97F64FE6-D1F4-49F9-8C11-AF45A3775094}" type="slidenum">
              <a:rPr lang="en-US" altLang="en-US"/>
              <a:pPr>
                <a:defRPr/>
              </a:pPr>
              <a:t>‹#›</a:t>
            </a:fld>
            <a:endParaRPr lang="en-US" altLang="en-US"/>
          </a:p>
        </p:txBody>
      </p:sp>
    </p:spTree>
    <p:extLst>
      <p:ext uri="{BB962C8B-B14F-4D97-AF65-F5344CB8AC3E}">
        <p14:creationId xmlns:p14="http://schemas.microsoft.com/office/powerpoint/2010/main" val="1904853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E00CFCE-B6B4-AA6A-0905-7C47BAAFA8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02D2735-2931-7514-32A0-8410088D5A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5EC483A-3301-A817-0DC4-D32D66AA8B91}"/>
              </a:ext>
            </a:extLst>
          </p:cNvPr>
          <p:cNvSpPr>
            <a:spLocks noGrp="1" noChangeArrowheads="1"/>
          </p:cNvSpPr>
          <p:nvPr>
            <p:ph type="sldNum" sz="quarter" idx="12"/>
          </p:nvPr>
        </p:nvSpPr>
        <p:spPr>
          <a:ln/>
        </p:spPr>
        <p:txBody>
          <a:bodyPr/>
          <a:lstStyle>
            <a:lvl1pPr>
              <a:defRPr/>
            </a:lvl1pPr>
          </a:lstStyle>
          <a:p>
            <a:pPr>
              <a:defRPr/>
            </a:pPr>
            <a:fld id="{08BDEE92-6D1D-4C13-8522-945BEAE1B6E5}" type="slidenum">
              <a:rPr lang="en-US" altLang="en-US"/>
              <a:pPr>
                <a:defRPr/>
              </a:pPr>
              <a:t>‹#›</a:t>
            </a:fld>
            <a:endParaRPr lang="en-US" altLang="en-US"/>
          </a:p>
        </p:txBody>
      </p:sp>
    </p:spTree>
    <p:extLst>
      <p:ext uri="{BB962C8B-B14F-4D97-AF65-F5344CB8AC3E}">
        <p14:creationId xmlns:p14="http://schemas.microsoft.com/office/powerpoint/2010/main" val="4257421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a:p>
        </p:txBody>
      </p:sp>
      <p:sp>
        <p:nvSpPr>
          <p:cNvPr id="5" name="Rectangle 4">
            <a:extLst>
              <a:ext uri="{FF2B5EF4-FFF2-40B4-BE49-F238E27FC236}">
                <a16:creationId xmlns:a16="http://schemas.microsoft.com/office/drawing/2014/main" id="{F6D40724-D723-8828-2BAB-44BBC20205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4D14096-2361-DF24-6D7E-C866DD32DF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8C68F6B-8A3C-8E06-7FEC-C72F4DD572F8}"/>
              </a:ext>
            </a:extLst>
          </p:cNvPr>
          <p:cNvSpPr>
            <a:spLocks noGrp="1" noChangeArrowheads="1"/>
          </p:cNvSpPr>
          <p:nvPr>
            <p:ph type="sldNum" sz="quarter" idx="12"/>
          </p:nvPr>
        </p:nvSpPr>
        <p:spPr>
          <a:ln/>
        </p:spPr>
        <p:txBody>
          <a:bodyPr/>
          <a:lstStyle>
            <a:lvl1pPr>
              <a:defRPr/>
            </a:lvl1pPr>
          </a:lstStyle>
          <a:p>
            <a:fld id="{FDA0E6ED-32DA-411C-BDB3-62E6188235E8}" type="slidenum">
              <a:rPr lang="en-US" altLang="en-US"/>
              <a:pPr/>
              <a:t>‹#›</a:t>
            </a:fld>
            <a:endParaRPr lang="en-US" altLang="en-US"/>
          </a:p>
        </p:txBody>
      </p:sp>
    </p:spTree>
    <p:extLst>
      <p:ext uri="{BB962C8B-B14F-4D97-AF65-F5344CB8AC3E}">
        <p14:creationId xmlns:p14="http://schemas.microsoft.com/office/powerpoint/2010/main" val="863715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D3DD5C2-6224-C42B-FDD6-1C257A37EAA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9FE9CEA0-405A-9C8F-6117-0D07A270DC3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583AC70-C842-8A85-F867-91A8C218959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i="0"/>
            </a:lvl1pPr>
          </a:lstStyle>
          <a:p>
            <a:pPr>
              <a:defRPr/>
            </a:pPr>
            <a:endParaRPr lang="en-US"/>
          </a:p>
        </p:txBody>
      </p:sp>
      <p:sp>
        <p:nvSpPr>
          <p:cNvPr id="1029" name="Rectangle 5">
            <a:extLst>
              <a:ext uri="{FF2B5EF4-FFF2-40B4-BE49-F238E27FC236}">
                <a16:creationId xmlns:a16="http://schemas.microsoft.com/office/drawing/2014/main" id="{6D273E68-6D48-889B-A7B4-20FB39E335D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i="0"/>
            </a:lvl1pPr>
          </a:lstStyle>
          <a:p>
            <a:pPr>
              <a:defRPr/>
            </a:pPr>
            <a:endParaRPr lang="en-US"/>
          </a:p>
        </p:txBody>
      </p:sp>
      <p:sp>
        <p:nvSpPr>
          <p:cNvPr id="1030" name="Rectangle 6">
            <a:extLst>
              <a:ext uri="{FF2B5EF4-FFF2-40B4-BE49-F238E27FC236}">
                <a16:creationId xmlns:a16="http://schemas.microsoft.com/office/drawing/2014/main" id="{187666CE-8B99-06AD-B081-768E1BF75230}"/>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i="0" smtClean="0"/>
            </a:lvl1pPr>
          </a:lstStyle>
          <a:p>
            <a:pPr>
              <a:defRPr/>
            </a:pPr>
            <a:fld id="{080FA9A5-73F8-4106-B965-4841B2640B6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http://hyperphysics.phy-astr.gsu.edu/hbase/kinetic/imgkin/savi.gif" TargetMode="External"/><Relationship Id="rId7" Type="http://schemas.openxmlformats.org/officeDocument/2006/relationships/image" Target="../media/image9.png"/><Relationship Id="rId2" Type="http://schemas.openxmlformats.org/officeDocument/2006/relationships/image" Target="../media/image7.gif"/><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8.fna&amp;_nc_gid=23how7-iZOcC72YlJt-5NA&amp;_nc_ss=7b289&amp;oh=00_AQFwayL7qMV2M0VXOgubwWTEqkyhjjiLhihG1-qLQXC5EQ&amp;oe=6A73513C"/><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customXml" Target="../ink/ink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customXml" Target="../ink/ink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customXml" Target="../ink/ink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customXml" Target="../ink/ink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customXml" Target="../ink/ink8.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customXml" Target="../ink/ink9.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customXml" Target="../ink/ink10.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http://hyperphysics.phy-astr.gsu.edu/hbase/kinetic/imgkin/savi.gif" TargetMode="External"/><Relationship Id="rId7" Type="http://schemas.openxmlformats.org/officeDocument/2006/relationships/image" Target="../media/image140.png"/><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customXml" Target="../ink/ink12.xml"/><Relationship Id="rId5" Type="http://schemas.openxmlformats.org/officeDocument/2006/relationships/image" Target="../media/image135.png"/><Relationship Id="rId4" Type="http://schemas.openxmlformats.org/officeDocument/2006/relationships/customXml" Target="../ink/ink11.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customXml" Target="../ink/ink14.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8" Type="http://schemas.openxmlformats.org/officeDocument/2006/relationships/image" Target="../media/image37.wmf"/><Relationship Id="rId13" Type="http://schemas.openxmlformats.org/officeDocument/2006/relationships/image" Target="../media/image6.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46.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wmf"/><Relationship Id="rId11" Type="http://schemas.openxmlformats.org/officeDocument/2006/relationships/customXml" Target="../ink/ink15.xml"/><Relationship Id="rId5" Type="http://schemas.openxmlformats.org/officeDocument/2006/relationships/oleObject" Target="../embeddings/oleObject2.bin"/><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4.bin"/><Relationship Id="rId14" Type="http://schemas.openxmlformats.org/officeDocument/2006/relationships/image" Target="../media/image47.png"/></Relationships>
</file>

<file path=ppt/slides/_rels/slide30.xml.rels><?xml version="1.0" encoding="UTF-8" standalone="yes"?>
<Relationships xmlns="http://schemas.openxmlformats.org/package/2006/relationships"><Relationship Id="rId8" Type="http://schemas.openxmlformats.org/officeDocument/2006/relationships/image" Target="../media/image41.wmf"/><Relationship Id="rId3" Type="http://schemas.openxmlformats.org/officeDocument/2006/relationships/oleObject" Target="../embeddings/oleObject5.bin"/><Relationship Id="rId7" Type="http://schemas.openxmlformats.org/officeDocument/2006/relationships/oleObject" Target="../embeddings/oleObject7.bin"/><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0.wmf"/><Relationship Id="rId5" Type="http://schemas.openxmlformats.org/officeDocument/2006/relationships/oleObject" Target="../embeddings/oleObject6.bin"/><Relationship Id="rId10" Type="http://schemas.openxmlformats.org/officeDocument/2006/relationships/image" Target="../media/image42.wmf"/><Relationship Id="rId4" Type="http://schemas.openxmlformats.org/officeDocument/2006/relationships/image" Target="../media/image39.wmf"/><Relationship Id="rId9" Type="http://schemas.openxmlformats.org/officeDocument/2006/relationships/oleObject" Target="../embeddings/oleObject8.bin"/></Relationships>
</file>

<file path=ppt/slides/_rels/slide31.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4.wmf"/><Relationship Id="rId5" Type="http://schemas.openxmlformats.org/officeDocument/2006/relationships/oleObject" Target="../embeddings/oleObject10.bin"/><Relationship Id="rId10" Type="http://schemas.openxmlformats.org/officeDocument/2006/relationships/image" Target="../media/image46.wmf"/><Relationship Id="rId4" Type="http://schemas.openxmlformats.org/officeDocument/2006/relationships/image" Target="../media/image43.wmf"/><Relationship Id="rId9" Type="http://schemas.openxmlformats.org/officeDocument/2006/relationships/oleObject" Target="../embeddings/oleObject12.bin"/></Relationships>
</file>

<file path=ppt/slides/_rels/slide32.x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51.wmf"/><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8.w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50.wmf"/><Relationship Id="rId4" Type="http://schemas.openxmlformats.org/officeDocument/2006/relationships/image" Target="../media/image47.wmf"/><Relationship Id="rId9" Type="http://schemas.openxmlformats.org/officeDocument/2006/relationships/oleObject" Target="../embeddings/oleObject16.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image" Target="../media/image52.wmf"/><Relationship Id="rId7" Type="http://schemas.openxmlformats.org/officeDocument/2006/relationships/image" Target="../media/image54.wmf"/><Relationship Id="rId2" Type="http://schemas.openxmlformats.org/officeDocument/2006/relationships/oleObject" Target="../embeddings/oleObject18.bin"/><Relationship Id="rId1" Type="http://schemas.openxmlformats.org/officeDocument/2006/relationships/slideLayout" Target="../slideLayouts/slideLayout6.xml"/><Relationship Id="rId6" Type="http://schemas.openxmlformats.org/officeDocument/2006/relationships/oleObject" Target="../embeddings/oleObject19.bin"/><Relationship Id="rId5" Type="http://schemas.openxmlformats.org/officeDocument/2006/relationships/image" Target="../media/image53.png"/><Relationship Id="rId4" Type="http://schemas.openxmlformats.org/officeDocument/2006/relationships/image" Target="../media/image6.png"/><Relationship Id="rId9" Type="http://schemas.openxmlformats.org/officeDocument/2006/relationships/image" Target="../media/image55.wmf"/></Relationships>
</file>

<file path=ppt/slides/_rels/slide34.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20.bin"/><Relationship Id="rId7" Type="http://schemas.openxmlformats.org/officeDocument/2006/relationships/oleObject" Target="../embeddings/oleObject21.bin"/><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2.wmf"/><Relationship Id="rId5" Type="http://schemas.openxmlformats.org/officeDocument/2006/relationships/oleObject" Target="../embeddings/oleObject8.bin"/><Relationship Id="rId10" Type="http://schemas.openxmlformats.org/officeDocument/2006/relationships/image" Target="../media/image50.wmf"/><Relationship Id="rId4" Type="http://schemas.openxmlformats.org/officeDocument/2006/relationships/image" Target="../media/image55.wmf"/><Relationship Id="rId9"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oleObject" Target="../embeddings/oleObject20.bin"/><Relationship Id="rId7" Type="http://schemas.openxmlformats.org/officeDocument/2006/relationships/oleObject" Target="../embeddings/oleObject21.bin"/><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42.wmf"/><Relationship Id="rId5" Type="http://schemas.openxmlformats.org/officeDocument/2006/relationships/oleObject" Target="../embeddings/oleObject8.bin"/><Relationship Id="rId10" Type="http://schemas.openxmlformats.org/officeDocument/2006/relationships/image" Target="../media/image50.wmf"/><Relationship Id="rId4" Type="http://schemas.openxmlformats.org/officeDocument/2006/relationships/image" Target="../media/image55.wmf"/><Relationship Id="rId9"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7.jpe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jpe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image" Target="../media/image69.wmf"/><Relationship Id="rId13" Type="http://schemas.openxmlformats.org/officeDocument/2006/relationships/image" Target="../media/image71.png"/><Relationship Id="rId3" Type="http://schemas.openxmlformats.org/officeDocument/2006/relationships/oleObject" Target="../embeddings/oleObject22.bin"/><Relationship Id="rId7" Type="http://schemas.openxmlformats.org/officeDocument/2006/relationships/oleObject" Target="../embeddings/oleObject24.bin"/><Relationship Id="rId12" Type="http://schemas.openxmlformats.org/officeDocument/2006/relationships/image" Target="../media/image70.png"/><Relationship Id="rId2" Type="http://schemas.openxmlformats.org/officeDocument/2006/relationships/image" Target="../media/image66.png"/><Relationship Id="rId1" Type="http://schemas.openxmlformats.org/officeDocument/2006/relationships/slideLayout" Target="../slideLayouts/slideLayout6.xml"/><Relationship Id="rId6" Type="http://schemas.openxmlformats.org/officeDocument/2006/relationships/image" Target="../media/image68.wmf"/><Relationship Id="rId11" Type="http://schemas.openxmlformats.org/officeDocument/2006/relationships/image" Target="../media/image6.png"/><Relationship Id="rId5" Type="http://schemas.openxmlformats.org/officeDocument/2006/relationships/oleObject" Target="../embeddings/oleObject23.bin"/><Relationship Id="rId10" Type="http://schemas.openxmlformats.org/officeDocument/2006/relationships/image" Target="../media/image670.png"/><Relationship Id="rId4" Type="http://schemas.openxmlformats.org/officeDocument/2006/relationships/image" Target="../media/image67.wmf"/><Relationship Id="rId9" Type="http://schemas.openxmlformats.org/officeDocument/2006/relationships/customXml" Target="../ink/ink16.xml"/><Relationship Id="rId14" Type="http://schemas.openxmlformats.org/officeDocument/2006/relationships/image" Target="../media/image72.png"/></Relationships>
</file>

<file path=ppt/slides/_rels/slide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3.png"/><Relationship Id="rId7" Type="http://schemas.openxmlformats.org/officeDocument/2006/relationships/image" Target="../media/image730.png"/><Relationship Id="rId2" Type="http://schemas.openxmlformats.org/officeDocument/2006/relationships/oleObject" Target="../embeddings/oleObject25.bin"/><Relationship Id="rId1" Type="http://schemas.openxmlformats.org/officeDocument/2006/relationships/slideLayout" Target="../slideLayouts/slideLayout7.xml"/><Relationship Id="rId6" Type="http://schemas.openxmlformats.org/officeDocument/2006/relationships/customXml" Target="../ink/ink18.xml"/><Relationship Id="rId5" Type="http://schemas.openxmlformats.org/officeDocument/2006/relationships/image" Target="../media/image720.png"/><Relationship Id="rId4" Type="http://schemas.openxmlformats.org/officeDocument/2006/relationships/customXml" Target="../ink/ink17.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4.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oleObject" Target="../embeddings/oleObject26.bin"/><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9.wmf"/></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oleObject" Target="../embeddings/oleObject1.bin"/><Relationship Id="rId7" Type="http://schemas.openxmlformats.org/officeDocument/2006/relationships/oleObject" Target="../embeddings/oleObject28.bin"/><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wmf"/><Relationship Id="rId11"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4.bin"/></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image" Target="../media/image78.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2.wmf"/></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image" Target="../media/image2.png"/><Relationship Id="rId7" Type="http://schemas.openxmlformats.org/officeDocument/2006/relationships/image" Target="../media/image84.wmf"/><Relationship Id="rId2" Type="http://schemas.openxmlformats.org/officeDocument/2006/relationships/customXml" Target="../ink/ink20.xml"/><Relationship Id="rId1" Type="http://schemas.openxmlformats.org/officeDocument/2006/relationships/slideLayout" Target="../slideLayouts/slideLayout7.xml"/><Relationship Id="rId6" Type="http://schemas.openxmlformats.org/officeDocument/2006/relationships/oleObject" Target="../embeddings/oleObject30.bin"/><Relationship Id="rId5" Type="http://schemas.openxmlformats.org/officeDocument/2006/relationships/image" Target="../media/image83.png"/><Relationship Id="rId10" Type="http://schemas.openxmlformats.org/officeDocument/2006/relationships/image" Target="../media/image6.png"/><Relationship Id="rId4" Type="http://schemas.openxmlformats.org/officeDocument/2006/relationships/customXml" Target="../ink/ink21.xml"/><Relationship Id="rId9" Type="http://schemas.openxmlformats.org/officeDocument/2006/relationships/image" Target="../media/image85.wmf"/></Relationships>
</file>

<file path=ppt/slides/_rels/slide61.xml.rels><?xml version="1.0" encoding="UTF-8" standalone="yes"?>
<Relationships xmlns="http://schemas.openxmlformats.org/package/2006/relationships"><Relationship Id="rId8" Type="http://schemas.openxmlformats.org/officeDocument/2006/relationships/image" Target="../media/image81.wmf"/><Relationship Id="rId3" Type="http://schemas.openxmlformats.org/officeDocument/2006/relationships/oleObject" Target="../embeddings/oleObject1.bin"/><Relationship Id="rId7" Type="http://schemas.openxmlformats.org/officeDocument/2006/relationships/oleObject" Target="../embeddings/oleObject28.bin"/><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wmf"/><Relationship Id="rId11"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38.wmf"/><Relationship Id="rId4" Type="http://schemas.openxmlformats.org/officeDocument/2006/relationships/image" Target="../media/image35.wmf"/><Relationship Id="rId9" Type="http://schemas.openxmlformats.org/officeDocument/2006/relationships/oleObject" Target="../embeddings/oleObject4.bin"/></Relationships>
</file>

<file path=ppt/slides/_rels/slide6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6.wmf"/><Relationship Id="rId7" Type="http://schemas.openxmlformats.org/officeDocument/2006/relationships/image" Target="../media/image88.wmf"/><Relationship Id="rId2" Type="http://schemas.openxmlformats.org/officeDocument/2006/relationships/oleObject" Target="../embeddings/oleObject32.bin"/><Relationship Id="rId1" Type="http://schemas.openxmlformats.org/officeDocument/2006/relationships/slideLayout" Target="../slideLayouts/slideLayout6.xml"/><Relationship Id="rId6" Type="http://schemas.openxmlformats.org/officeDocument/2006/relationships/oleObject" Target="../embeddings/oleObject34.bin"/><Relationship Id="rId5" Type="http://schemas.openxmlformats.org/officeDocument/2006/relationships/image" Target="../media/image87.wmf"/><Relationship Id="rId4" Type="http://schemas.openxmlformats.org/officeDocument/2006/relationships/oleObject" Target="../embeddings/oleObject33.bin"/><Relationship Id="rId9" Type="http://schemas.openxmlformats.org/officeDocument/2006/relationships/image" Target="../media/image89.png"/></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oleObject" Target="../embeddings/oleObject35.bin"/><Relationship Id="rId7"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91.wmf"/><Relationship Id="rId5" Type="http://schemas.openxmlformats.org/officeDocument/2006/relationships/oleObject" Target="../embeddings/oleObject36.bin"/><Relationship Id="rId4" Type="http://schemas.openxmlformats.org/officeDocument/2006/relationships/image" Target="../media/image90.wmf"/><Relationship Id="rId9" Type="http://schemas.openxmlformats.org/officeDocument/2006/relationships/image" Target="../media/image92.wmf"/></Relationships>
</file>

<file path=ppt/slides/_rels/slide64.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image" Target="../media/image93.wmf"/><Relationship Id="rId7" Type="http://schemas.openxmlformats.org/officeDocument/2006/relationships/oleObject" Target="../embeddings/oleObject40.bin"/><Relationship Id="rId2" Type="http://schemas.openxmlformats.org/officeDocument/2006/relationships/oleObject" Target="../embeddings/oleObject38.bin"/><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94.wmf"/><Relationship Id="rId4" Type="http://schemas.openxmlformats.org/officeDocument/2006/relationships/oleObject" Target="../embeddings/oleObject39.bin"/></Relationships>
</file>

<file path=ppt/slides/_rels/slide65.x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96.wmf"/><Relationship Id="rId7" Type="http://schemas.openxmlformats.org/officeDocument/2006/relationships/oleObject" Target="../embeddings/oleObject35.bin"/><Relationship Id="rId2" Type="http://schemas.openxmlformats.org/officeDocument/2006/relationships/oleObject" Target="../embeddings/oleObject41.bin"/><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7.wmf"/><Relationship Id="rId4" Type="http://schemas.openxmlformats.org/officeDocument/2006/relationships/oleObject" Target="../embeddings/oleObject42.bin"/></Relationships>
</file>

<file path=ppt/slides/_rels/slide66.xml.rels><?xml version="1.0" encoding="UTF-8" standalone="yes"?>
<Relationships xmlns="http://schemas.openxmlformats.org/package/2006/relationships"><Relationship Id="rId8" Type="http://schemas.openxmlformats.org/officeDocument/2006/relationships/image" Target="../media/image100.wmf"/><Relationship Id="rId3" Type="http://schemas.openxmlformats.org/officeDocument/2006/relationships/image" Target="../media/image98.wmf"/><Relationship Id="rId7" Type="http://schemas.openxmlformats.org/officeDocument/2006/relationships/oleObject" Target="../embeddings/oleObject45.bin"/><Relationship Id="rId2" Type="http://schemas.openxmlformats.org/officeDocument/2006/relationships/oleObject" Target="../embeddings/oleObject43.bin"/><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99.wmf"/><Relationship Id="rId4" Type="http://schemas.openxmlformats.org/officeDocument/2006/relationships/oleObject" Target="../embeddings/oleObject44.bin"/></Relationships>
</file>

<file path=ppt/slides/_rels/slide67.xml.rels><?xml version="1.0" encoding="UTF-8" standalone="yes"?>
<Relationships xmlns="http://schemas.openxmlformats.org/package/2006/relationships"><Relationship Id="rId8" Type="http://schemas.openxmlformats.org/officeDocument/2006/relationships/image" Target="../media/image103.wmf"/><Relationship Id="rId13" Type="http://schemas.openxmlformats.org/officeDocument/2006/relationships/image" Target="../media/image105.wmf"/><Relationship Id="rId3" Type="http://schemas.openxmlformats.org/officeDocument/2006/relationships/oleObject" Target="../embeddings/oleObject46.bin"/><Relationship Id="rId7" Type="http://schemas.openxmlformats.org/officeDocument/2006/relationships/oleObject" Target="../embeddings/oleObject48.bin"/><Relationship Id="rId12" Type="http://schemas.openxmlformats.org/officeDocument/2006/relationships/oleObject" Target="../embeddings/oleObject50.bin"/><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102.wmf"/><Relationship Id="rId11" Type="http://schemas.openxmlformats.org/officeDocument/2006/relationships/image" Target="../media/image104.wmf"/><Relationship Id="rId5" Type="http://schemas.openxmlformats.org/officeDocument/2006/relationships/oleObject" Target="../embeddings/oleObject47.bin"/><Relationship Id="rId10" Type="http://schemas.openxmlformats.org/officeDocument/2006/relationships/oleObject" Target="../embeddings/oleObject49.bin"/><Relationship Id="rId4" Type="http://schemas.openxmlformats.org/officeDocument/2006/relationships/image" Target="../media/image101.wmf"/><Relationship Id="rId9" Type="http://schemas.openxmlformats.org/officeDocument/2006/relationships/image" Target="../media/image6.png"/></Relationships>
</file>

<file path=ppt/slides/_rels/slide68.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oleObject" Target="../embeddings/oleObject51.bin"/><Relationship Id="rId7" Type="http://schemas.openxmlformats.org/officeDocument/2006/relationships/oleObject" Target="../embeddings/oleObject53.bin"/><Relationship Id="rId12" Type="http://schemas.openxmlformats.org/officeDocument/2006/relationships/image" Target="../media/image110.wmf"/><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7.wmf"/><Relationship Id="rId11" Type="http://schemas.openxmlformats.org/officeDocument/2006/relationships/oleObject" Target="../embeddings/oleObject55.bin"/><Relationship Id="rId5" Type="http://schemas.openxmlformats.org/officeDocument/2006/relationships/oleObject" Target="../embeddings/oleObject52.bin"/><Relationship Id="rId10" Type="http://schemas.openxmlformats.org/officeDocument/2006/relationships/image" Target="../media/image109.wmf"/><Relationship Id="rId4" Type="http://schemas.openxmlformats.org/officeDocument/2006/relationships/image" Target="../media/image106.wmf"/><Relationship Id="rId9" Type="http://schemas.openxmlformats.org/officeDocument/2006/relationships/oleObject" Target="../embeddings/oleObject54.bin"/></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1.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customXml" Target="../ink/ink22.xml"/><Relationship Id="rId1" Type="http://schemas.openxmlformats.org/officeDocument/2006/relationships/slideLayout" Target="../slideLayouts/slideLayout6.xml"/><Relationship Id="rId6" Type="http://schemas.openxmlformats.org/officeDocument/2006/relationships/customXml" Target="../ink/ink24.xml"/><Relationship Id="rId5" Type="http://schemas.openxmlformats.org/officeDocument/2006/relationships/image" Target="../media/image2.png"/><Relationship Id="rId4" Type="http://schemas.openxmlformats.org/officeDocument/2006/relationships/customXml" Target="../ink/ink23.xml"/></Relationships>
</file>

<file path=ppt/slides/_rels/slide72.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customXml" Target="../ink/ink25.xml"/><Relationship Id="rId2" Type="http://schemas.openxmlformats.org/officeDocument/2006/relationships/image" Target="../media/image118.png"/><Relationship Id="rId1" Type="http://schemas.openxmlformats.org/officeDocument/2006/relationships/slideLayout" Target="../slideLayouts/slideLayout6.xml"/><Relationship Id="rId4" Type="http://schemas.openxmlformats.org/officeDocument/2006/relationships/image" Target="../media/image1360.png"/></Relationships>
</file>

<file path=ppt/slides/_rels/slide7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3888603C-55BE-0272-32DB-080DC9C3368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75" name="Rectangle 3">
            <a:extLst>
              <a:ext uri="{FF2B5EF4-FFF2-40B4-BE49-F238E27FC236}">
                <a16:creationId xmlns:a16="http://schemas.microsoft.com/office/drawing/2014/main" id="{F9AF7193-F54D-7418-E449-512CC3195382}"/>
              </a:ext>
            </a:extLst>
          </p:cNvPr>
          <p:cNvSpPr>
            <a:spLocks noGrp="1" noChangeArrowheads="1"/>
          </p:cNvSpPr>
          <p:nvPr>
            <p:ph type="ctrTitle"/>
          </p:nvPr>
        </p:nvSpPr>
        <p:spPr>
          <a:xfrm>
            <a:off x="457200" y="533400"/>
            <a:ext cx="8382000" cy="914400"/>
          </a:xfrm>
          <a:solidFill>
            <a:schemeClr val="bg1"/>
          </a:solidFill>
          <a:ln>
            <a:solidFill>
              <a:srgbClr val="FF33CC"/>
            </a:solidFill>
            <a:miter lim="800000"/>
            <a:headEnd/>
            <a:tailEnd/>
          </a:ln>
        </p:spPr>
        <p:txBody>
          <a:bodyPr/>
          <a:lstStyle/>
          <a:p>
            <a:pPr eaLnBrk="1" hangingPunct="1"/>
            <a:r>
              <a:rPr lang="en-US" altLang="en-US" sz="2800"/>
              <a:t>Ancestors  of Thermodynamics</a:t>
            </a:r>
          </a:p>
        </p:txBody>
      </p:sp>
      <p:sp>
        <p:nvSpPr>
          <p:cNvPr id="3076" name="Rectangle 4">
            <a:extLst>
              <a:ext uri="{FF2B5EF4-FFF2-40B4-BE49-F238E27FC236}">
                <a16:creationId xmlns:a16="http://schemas.microsoft.com/office/drawing/2014/main" id="{2961F8CE-75DB-2516-81A7-E89EA538768C}"/>
              </a:ext>
            </a:extLst>
          </p:cNvPr>
          <p:cNvSpPr>
            <a:spLocks noGrp="1" noChangeArrowheads="1"/>
          </p:cNvSpPr>
          <p:nvPr>
            <p:ph type="subTitle" idx="1"/>
          </p:nvPr>
        </p:nvSpPr>
        <p:spPr>
          <a:xfrm>
            <a:off x="1371600" y="3733800"/>
            <a:ext cx="6400800" cy="1828800"/>
          </a:xfrm>
          <a:noFill/>
        </p:spPr>
        <p:txBody>
          <a:bodyPr/>
          <a:lstStyle/>
          <a:p>
            <a:pPr eaLnBrk="1" hangingPunct="1"/>
            <a:r>
              <a:rPr lang="en-US" altLang="en-US" sz="2000" b="1">
                <a:latin typeface="Script MT Bold" panose="03040602040607080904" pitchFamily="66" charset="0"/>
              </a:rPr>
              <a:t>P M V Subbarao</a:t>
            </a:r>
          </a:p>
          <a:p>
            <a:pPr eaLnBrk="1" hangingPunct="1"/>
            <a:r>
              <a:rPr lang="en-US" altLang="en-US" sz="2000" b="1">
                <a:latin typeface="Script MT Bold" panose="03040602040607080904" pitchFamily="66" charset="0"/>
              </a:rPr>
              <a:t>Professor</a:t>
            </a:r>
            <a:endParaRPr lang="en-US" altLang="en-US" sz="2000" i="1"/>
          </a:p>
          <a:p>
            <a:pPr eaLnBrk="1" hangingPunct="1"/>
            <a:r>
              <a:rPr lang="en-US" altLang="en-US" sz="2000" i="1"/>
              <a:t>Mechanical Engineering Department</a:t>
            </a:r>
          </a:p>
          <a:p>
            <a:pPr eaLnBrk="1" hangingPunct="1"/>
            <a:r>
              <a:rPr lang="en-US" altLang="en-US" sz="2000" i="1"/>
              <a:t>I I T Delhi</a:t>
            </a:r>
          </a:p>
        </p:txBody>
      </p:sp>
      <p:sp>
        <p:nvSpPr>
          <p:cNvPr id="3077" name="Text Box 5">
            <a:extLst>
              <a:ext uri="{FF2B5EF4-FFF2-40B4-BE49-F238E27FC236}">
                <a16:creationId xmlns:a16="http://schemas.microsoft.com/office/drawing/2014/main" id="{0982E250-34E8-2941-E55B-2552A2A1B3C8}"/>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8" name="Group 7">
            <a:extLst>
              <a:ext uri="{FF2B5EF4-FFF2-40B4-BE49-F238E27FC236}">
                <a16:creationId xmlns:a16="http://schemas.microsoft.com/office/drawing/2014/main" id="{81C51822-CB33-6BF1-7750-16C407DF086B}"/>
              </a:ext>
            </a:extLst>
          </p:cNvPr>
          <p:cNvGrpSpPr>
            <a:grpSpLocks/>
          </p:cNvGrpSpPr>
          <p:nvPr/>
        </p:nvGrpSpPr>
        <p:grpSpPr bwMode="auto">
          <a:xfrm>
            <a:off x="0" y="0"/>
            <a:ext cx="9144000" cy="6858000"/>
            <a:chOff x="0" y="0"/>
            <a:chExt cx="5760" cy="4320"/>
          </a:xfrm>
        </p:grpSpPr>
        <p:grpSp>
          <p:nvGrpSpPr>
            <p:cNvPr id="3082" name="Group 8">
              <a:extLst>
                <a:ext uri="{FF2B5EF4-FFF2-40B4-BE49-F238E27FC236}">
                  <a16:creationId xmlns:a16="http://schemas.microsoft.com/office/drawing/2014/main" id="{5CCAEDD1-754A-A09A-8872-D0CD23C58278}"/>
                </a:ext>
              </a:extLst>
            </p:cNvPr>
            <p:cNvGrpSpPr>
              <a:grpSpLocks/>
            </p:cNvGrpSpPr>
            <p:nvPr/>
          </p:nvGrpSpPr>
          <p:grpSpPr bwMode="auto">
            <a:xfrm>
              <a:off x="0" y="0"/>
              <a:ext cx="192" cy="4320"/>
              <a:chOff x="0" y="-48"/>
              <a:chExt cx="144" cy="4368"/>
            </a:xfrm>
          </p:grpSpPr>
          <p:sp>
            <p:nvSpPr>
              <p:cNvPr id="3092" name="Rectangle 9">
                <a:extLst>
                  <a:ext uri="{FF2B5EF4-FFF2-40B4-BE49-F238E27FC236}">
                    <a16:creationId xmlns:a16="http://schemas.microsoft.com/office/drawing/2014/main" id="{2B4F4588-2ED8-6FB3-2A5C-C1C666FC4B6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93" name="Rectangle 10">
                <a:extLst>
                  <a:ext uri="{FF2B5EF4-FFF2-40B4-BE49-F238E27FC236}">
                    <a16:creationId xmlns:a16="http://schemas.microsoft.com/office/drawing/2014/main" id="{C2E17091-5986-A5C4-1E1C-54A43DE70E5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3083" name="Group 11">
              <a:extLst>
                <a:ext uri="{FF2B5EF4-FFF2-40B4-BE49-F238E27FC236}">
                  <a16:creationId xmlns:a16="http://schemas.microsoft.com/office/drawing/2014/main" id="{8A03775C-4216-3541-33C1-AD82BA90B404}"/>
                </a:ext>
              </a:extLst>
            </p:cNvPr>
            <p:cNvGrpSpPr>
              <a:grpSpLocks/>
            </p:cNvGrpSpPr>
            <p:nvPr/>
          </p:nvGrpSpPr>
          <p:grpSpPr bwMode="auto">
            <a:xfrm>
              <a:off x="5674" y="24"/>
              <a:ext cx="86" cy="4296"/>
              <a:chOff x="5616" y="-48"/>
              <a:chExt cx="144" cy="4368"/>
            </a:xfrm>
          </p:grpSpPr>
          <p:sp>
            <p:nvSpPr>
              <p:cNvPr id="3090" name="Rectangle 12">
                <a:extLst>
                  <a:ext uri="{FF2B5EF4-FFF2-40B4-BE49-F238E27FC236}">
                    <a16:creationId xmlns:a16="http://schemas.microsoft.com/office/drawing/2014/main" id="{FA5AC068-8220-C230-DA75-DE58B317555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91" name="Rectangle 13">
                <a:extLst>
                  <a:ext uri="{FF2B5EF4-FFF2-40B4-BE49-F238E27FC236}">
                    <a16:creationId xmlns:a16="http://schemas.microsoft.com/office/drawing/2014/main" id="{E0606E9F-6D09-5DC6-2956-EDA649A9E82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3084" name="Group 14">
              <a:extLst>
                <a:ext uri="{FF2B5EF4-FFF2-40B4-BE49-F238E27FC236}">
                  <a16:creationId xmlns:a16="http://schemas.microsoft.com/office/drawing/2014/main" id="{0A373DF5-19FF-9C87-7522-0EC5B0E30132}"/>
                </a:ext>
              </a:extLst>
            </p:cNvPr>
            <p:cNvGrpSpPr>
              <a:grpSpLocks/>
            </p:cNvGrpSpPr>
            <p:nvPr/>
          </p:nvGrpSpPr>
          <p:grpSpPr bwMode="auto">
            <a:xfrm>
              <a:off x="144" y="0"/>
              <a:ext cx="5616" cy="144"/>
              <a:chOff x="96" y="-48"/>
              <a:chExt cx="5520" cy="144"/>
            </a:xfrm>
          </p:grpSpPr>
          <p:sp>
            <p:nvSpPr>
              <p:cNvPr id="3088" name="Rectangle 15">
                <a:extLst>
                  <a:ext uri="{FF2B5EF4-FFF2-40B4-BE49-F238E27FC236}">
                    <a16:creationId xmlns:a16="http://schemas.microsoft.com/office/drawing/2014/main" id="{E0961574-470E-C140-6BE8-0BDDC8EB55B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89" name="Rectangle 16">
                <a:extLst>
                  <a:ext uri="{FF2B5EF4-FFF2-40B4-BE49-F238E27FC236}">
                    <a16:creationId xmlns:a16="http://schemas.microsoft.com/office/drawing/2014/main" id="{99D98638-C2CC-D50B-E889-A058516786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3085" name="Group 17">
              <a:extLst>
                <a:ext uri="{FF2B5EF4-FFF2-40B4-BE49-F238E27FC236}">
                  <a16:creationId xmlns:a16="http://schemas.microsoft.com/office/drawing/2014/main" id="{02DA3F87-A6B9-D4C8-DA79-A11B396F537C}"/>
                </a:ext>
              </a:extLst>
            </p:cNvPr>
            <p:cNvGrpSpPr>
              <a:grpSpLocks/>
            </p:cNvGrpSpPr>
            <p:nvPr/>
          </p:nvGrpSpPr>
          <p:grpSpPr bwMode="auto">
            <a:xfrm>
              <a:off x="144" y="4234"/>
              <a:ext cx="5616" cy="86"/>
              <a:chOff x="96" y="4176"/>
              <a:chExt cx="5520" cy="144"/>
            </a:xfrm>
          </p:grpSpPr>
          <p:sp>
            <p:nvSpPr>
              <p:cNvPr id="3086" name="Rectangle 18">
                <a:extLst>
                  <a:ext uri="{FF2B5EF4-FFF2-40B4-BE49-F238E27FC236}">
                    <a16:creationId xmlns:a16="http://schemas.microsoft.com/office/drawing/2014/main" id="{28943EBC-E67F-0302-4839-FBE886FA4D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3087" name="Rectangle 19">
                <a:extLst>
                  <a:ext uri="{FF2B5EF4-FFF2-40B4-BE49-F238E27FC236}">
                    <a16:creationId xmlns:a16="http://schemas.microsoft.com/office/drawing/2014/main" id="{33961E16-F164-68A6-987E-218D9050059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3" name="Rectangle 19458">
            <a:extLst>
              <a:ext uri="{FF2B5EF4-FFF2-40B4-BE49-F238E27FC236}">
                <a16:creationId xmlns:a16="http://schemas.microsoft.com/office/drawing/2014/main" id="{F5D5F79B-5B47-7E5C-F5FC-7E2315F1233E}"/>
              </a:ext>
            </a:extLst>
          </p:cNvPr>
          <p:cNvPicPr>
            <a:picLocks noChangeAspect="1" noChangeArrowheads="1"/>
          </p:cNvPicPr>
          <p:nvPr/>
        </p:nvPicPr>
        <p:blipFill>
          <a:blip r:embed="rId2" cstate="print"/>
          <a:srcRect/>
          <a:stretch>
            <a:fillRect/>
          </a:stretch>
        </p:blipFill>
        <p:spPr bwMode="auto">
          <a:xfrm>
            <a:off x="25146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p:sp>
        <p:nvSpPr>
          <p:cNvPr id="20" name="Rectangle 2">
            <a:extLst>
              <a:ext uri="{FF2B5EF4-FFF2-40B4-BE49-F238E27FC236}">
                <a16:creationId xmlns:a16="http://schemas.microsoft.com/office/drawing/2014/main" id="{89463220-D7A8-ECEF-8C57-F95CD15F59DA}"/>
              </a:ext>
            </a:extLst>
          </p:cNvPr>
          <p:cNvSpPr txBox="1">
            <a:spLocks noChangeArrowheads="1"/>
          </p:cNvSpPr>
          <p:nvPr/>
        </p:nvSpPr>
        <p:spPr bwMode="auto">
          <a:xfrm>
            <a:off x="762000" y="5334000"/>
            <a:ext cx="7772400" cy="1143000"/>
          </a:xfrm>
          <a:prstGeom prst="rect">
            <a:avLst/>
          </a:prstGeom>
          <a:noFill/>
          <a:ln w="9525">
            <a:noFill/>
            <a:miter lim="800000"/>
            <a:headEnd/>
            <a:tailEnd/>
          </a:ln>
          <a:effectLst/>
        </p:spPr>
        <p:txBody>
          <a:bodyPr anchor="ctr"/>
          <a:lstStyle/>
          <a:p>
            <a:pPr algn="ctr" eaLnBrk="1" hangingPunct="1">
              <a:defRPr/>
            </a:pPr>
            <a:r>
              <a:rPr lang="en-US" sz="2800" b="1" kern="0" dirty="0">
                <a:solidFill>
                  <a:srgbClr val="FF6600"/>
                </a:solidFill>
                <a:latin typeface="+mj-lt"/>
                <a:ea typeface="+mj-ea"/>
                <a:cs typeface="+mj-cs"/>
              </a:rPr>
              <a:t>Beak through Inventions for Formulation of Thermodynamics …..</a:t>
            </a:r>
          </a:p>
        </p:txBody>
      </p:sp>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253D1E83-60B7-AD22-5E0F-922CD14137D8}"/>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253D1E83-60B7-AD22-5E0F-922CD14137D8}"/>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9C1A289-CE7E-6033-0715-3C73709A9761}"/>
              </a:ext>
            </a:extLst>
          </p:cNvPr>
          <p:cNvSpPr>
            <a:spLocks noGrp="1"/>
          </p:cNvSpPr>
          <p:nvPr>
            <p:ph type="title"/>
          </p:nvPr>
        </p:nvSpPr>
        <p:spPr>
          <a:xfrm>
            <a:off x="212725" y="274638"/>
            <a:ext cx="7772400" cy="762000"/>
          </a:xfrm>
        </p:spPr>
        <p:txBody>
          <a:bodyPr/>
          <a:lstStyle/>
          <a:p>
            <a:r>
              <a:rPr lang="en-US" altLang="en-US" sz="2800"/>
              <a:t>The Motive Power From Heat (Fuel)</a:t>
            </a:r>
          </a:p>
        </p:txBody>
      </p:sp>
      <p:pic>
        <p:nvPicPr>
          <p:cNvPr id="10243" name="Picture 2" descr="http://upload.wikimedia.org/wikipedia/commons/c/cf/Thomas_Savery.gif">
            <a:extLst>
              <a:ext uri="{FF2B5EF4-FFF2-40B4-BE49-F238E27FC236}">
                <a16:creationId xmlns:a16="http://schemas.microsoft.com/office/drawing/2014/main" id="{B1038E7D-0D24-D5BF-273A-B624D119D5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4538" y="1160463"/>
            <a:ext cx="2362200" cy="304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AutoShape 4" descr="http://www.google.co.in/url?sa=i&amp;source=images&amp;cd=&amp;docid=qL73nEmJBg0RpM&amp;tbnid=61MUbOBU1GDKCM:&amp;ved=0CAUQjBwwAA&amp;url=http%3A%2F%2Fdeskarati.com%2Fwp-content%2Fuploads%2F2012%2F09%2Fnewcomen.jpg&amp;ei=keHtUearKsOOrQfJrYDYAg&amp;psig=AFQjCNE5KnW-RQbZ1VDyHrfvVdZJzFUltw&amp;ust=1374630673771262">
            <a:extLst>
              <a:ext uri="{FF2B5EF4-FFF2-40B4-BE49-F238E27FC236}">
                <a16:creationId xmlns:a16="http://schemas.microsoft.com/office/drawing/2014/main" id="{1DB1ACEE-1A5F-7CD7-B423-4224D2B41326}"/>
              </a:ext>
            </a:extLst>
          </p:cNvPr>
          <p:cNvSpPr>
            <a:spLocks noChangeAspect="1" noChangeArrowheads="1"/>
          </p:cNvSpPr>
          <p:nvPr/>
        </p:nvSpPr>
        <p:spPr bwMode="auto">
          <a:xfrm>
            <a:off x="88900"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800"/>
          </a:p>
        </p:txBody>
      </p:sp>
      <p:sp>
        <p:nvSpPr>
          <p:cNvPr id="10245" name="AutoShape 6" descr="http://www.google.co.in/url?sa=i&amp;source=images&amp;cd=&amp;docid=qL73nEmJBg0RpM&amp;tbnid=61MUbOBU1GDKCM:&amp;ved=0CAUQjBwwAA&amp;url=http%3A%2F%2Fdeskarati.com%2Fwp-content%2Fuploads%2F2012%2F09%2Fnewcomen.jpg&amp;ei=keHtUearKsOOrQfJrYDYAg&amp;psig=AFQjCNE5KnW-RQbZ1VDyHrfvVdZJzFUltw&amp;ust=1374630673771262">
            <a:extLst>
              <a:ext uri="{FF2B5EF4-FFF2-40B4-BE49-F238E27FC236}">
                <a16:creationId xmlns:a16="http://schemas.microsoft.com/office/drawing/2014/main" id="{591E8004-3AB2-9894-F02D-1739FF75BC34}"/>
              </a:ext>
            </a:extLst>
          </p:cNvPr>
          <p:cNvSpPr>
            <a:spLocks noChangeAspect="1" noChangeArrowheads="1"/>
          </p:cNvSpPr>
          <p:nvPr/>
        </p:nvSpPr>
        <p:spPr bwMode="auto">
          <a:xfrm>
            <a:off x="88900"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800"/>
          </a:p>
        </p:txBody>
      </p:sp>
      <p:sp>
        <p:nvSpPr>
          <p:cNvPr id="10246" name="AutoShape 8" descr="http://www.google.co.in/url?sa=i&amp;source=images&amp;cd=&amp;docid=qL73nEmJBg0RpM&amp;tbnid=61MUbOBU1GDKCM:&amp;ved=0CAUQjBwwAA&amp;url=http%3A%2F%2Fdeskarati.com%2Fwp-content%2Fuploads%2F2012%2F09%2Fnewcomen.jpg&amp;ei=keHtUearKsOOrQfJrYDYAg&amp;psig=AFQjCNE5KnW-RQbZ1VDyHrfvVdZJzFUltw&amp;ust=1374630673771262">
            <a:extLst>
              <a:ext uri="{FF2B5EF4-FFF2-40B4-BE49-F238E27FC236}">
                <a16:creationId xmlns:a16="http://schemas.microsoft.com/office/drawing/2014/main" id="{F69B4119-4EBC-1FC8-60C8-8EE9A550E73A}"/>
              </a:ext>
            </a:extLst>
          </p:cNvPr>
          <p:cNvSpPr>
            <a:spLocks noChangeAspect="1" noChangeArrowheads="1"/>
          </p:cNvSpPr>
          <p:nvPr/>
        </p:nvSpPr>
        <p:spPr bwMode="auto">
          <a:xfrm>
            <a:off x="88900"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800"/>
          </a:p>
        </p:txBody>
      </p:sp>
      <p:sp>
        <p:nvSpPr>
          <p:cNvPr id="10247" name="AutoShape 11" descr="http://www.google.co.in/url?sa=i&amp;source=images&amp;cd=&amp;docid=-JQtf7q7DOVitM&amp;tbnid=8-GImH_Qnh6btM:&amp;ved=0CAUQjBwwAA&amp;url=http%3A%2F%2Fwww.bbc.co.uk%2Fhistory%2Fhistoric_figures%2Fimages%2Fwatt_james.jpg&amp;ei=5-HtUe3wAs_MrQffvYDIDg&amp;psig=AFQjCNEMMmpkmrm3yNGNyBrT4Cn_gip9PA&amp;ust=1374630759114128">
            <a:extLst>
              <a:ext uri="{FF2B5EF4-FFF2-40B4-BE49-F238E27FC236}">
                <a16:creationId xmlns:a16="http://schemas.microsoft.com/office/drawing/2014/main" id="{DB171569-4C85-C91A-7E96-7099D9742874}"/>
              </a:ext>
            </a:extLst>
          </p:cNvPr>
          <p:cNvSpPr>
            <a:spLocks noChangeAspect="1" noChangeArrowheads="1"/>
          </p:cNvSpPr>
          <p:nvPr/>
        </p:nvSpPr>
        <p:spPr bwMode="auto">
          <a:xfrm>
            <a:off x="88900" y="-2127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800"/>
          </a:p>
        </p:txBody>
      </p:sp>
      <p:sp>
        <p:nvSpPr>
          <p:cNvPr id="10248" name="TextBox 9">
            <a:extLst>
              <a:ext uri="{FF2B5EF4-FFF2-40B4-BE49-F238E27FC236}">
                <a16:creationId xmlns:a16="http://schemas.microsoft.com/office/drawing/2014/main" id="{C76B280E-8A89-302F-19AD-43BFEE85C209}"/>
              </a:ext>
            </a:extLst>
          </p:cNvPr>
          <p:cNvSpPr txBox="1">
            <a:spLocks noChangeArrowheads="1"/>
          </p:cNvSpPr>
          <p:nvPr/>
        </p:nvSpPr>
        <p:spPr bwMode="auto">
          <a:xfrm>
            <a:off x="3411538" y="4148138"/>
            <a:ext cx="21066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Thomas Savery</a:t>
            </a:r>
          </a:p>
        </p:txBody>
      </p:sp>
      <p:pic>
        <p:nvPicPr>
          <p:cNvPr id="11278" name="Picture 14" descr="http://yachtpals.com/files/news/belem.jpg">
            <a:extLst>
              <a:ext uri="{FF2B5EF4-FFF2-40B4-BE49-F238E27FC236}">
                <a16:creationId xmlns:a16="http://schemas.microsoft.com/office/drawing/2014/main" id="{47311EA6-A1BF-EDDC-5622-AE1E1D41C7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438" y="4738688"/>
            <a:ext cx="27051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80" name="Picture 16" descr="http://blogs-images.forbes.com/anthonykosner/files/2012/04/Titanic-redo.jpg">
            <a:extLst>
              <a:ext uri="{FF2B5EF4-FFF2-40B4-BE49-F238E27FC236}">
                <a16:creationId xmlns:a16="http://schemas.microsoft.com/office/drawing/2014/main" id="{99F4615C-A8D4-3A35-3B33-3CA27226F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4724400"/>
            <a:ext cx="27447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Arrow Connector 14">
            <a:extLst>
              <a:ext uri="{FF2B5EF4-FFF2-40B4-BE49-F238E27FC236}">
                <a16:creationId xmlns:a16="http://schemas.microsoft.com/office/drawing/2014/main" id="{12892E84-B2B1-1233-9A66-A16E00FBEC4E}"/>
              </a:ext>
            </a:extLst>
          </p:cNvPr>
          <p:cNvCxnSpPr/>
          <p:nvPr/>
        </p:nvCxnSpPr>
        <p:spPr>
          <a:xfrm flipV="1">
            <a:off x="3049588" y="5576888"/>
            <a:ext cx="3228975" cy="38100"/>
          </a:xfrm>
          <a:prstGeom prst="straightConnector1">
            <a:avLst/>
          </a:prstGeom>
          <a:ln w="92075" cmpd="tri">
            <a:tailEnd type="arrow"/>
          </a:ln>
        </p:spPr>
        <p:style>
          <a:lnRef idx="1">
            <a:schemeClr val="accent1"/>
          </a:lnRef>
          <a:fillRef idx="0">
            <a:schemeClr val="accent1"/>
          </a:fillRef>
          <a:effectRef idx="0">
            <a:schemeClr val="accent1"/>
          </a:effectRef>
          <a:fontRef idx="minor">
            <a:schemeClr val="tx1"/>
          </a:fontRef>
        </p:style>
      </p:cxnSp>
      <p:grpSp>
        <p:nvGrpSpPr>
          <p:cNvPr id="10252" name="Group 19">
            <a:extLst>
              <a:ext uri="{FF2B5EF4-FFF2-40B4-BE49-F238E27FC236}">
                <a16:creationId xmlns:a16="http://schemas.microsoft.com/office/drawing/2014/main" id="{401A8E01-B382-FA22-45B1-B168F92BC681}"/>
              </a:ext>
            </a:extLst>
          </p:cNvPr>
          <p:cNvGrpSpPr>
            <a:grpSpLocks/>
          </p:cNvGrpSpPr>
          <p:nvPr/>
        </p:nvGrpSpPr>
        <p:grpSpPr bwMode="auto">
          <a:xfrm>
            <a:off x="0" y="0"/>
            <a:ext cx="9144000" cy="6858000"/>
            <a:chOff x="0" y="0"/>
            <a:chExt cx="9144000" cy="6858000"/>
          </a:xfrm>
        </p:grpSpPr>
        <p:grpSp>
          <p:nvGrpSpPr>
            <p:cNvPr id="10253" name="Group 8">
              <a:extLst>
                <a:ext uri="{FF2B5EF4-FFF2-40B4-BE49-F238E27FC236}">
                  <a16:creationId xmlns:a16="http://schemas.microsoft.com/office/drawing/2014/main" id="{2737B323-41AD-EDE5-57A9-A976EC1E66FB}"/>
                </a:ext>
              </a:extLst>
            </p:cNvPr>
            <p:cNvGrpSpPr>
              <a:grpSpLocks/>
            </p:cNvGrpSpPr>
            <p:nvPr/>
          </p:nvGrpSpPr>
          <p:grpSpPr bwMode="auto">
            <a:xfrm>
              <a:off x="0" y="0"/>
              <a:ext cx="9144000" cy="6858000"/>
              <a:chOff x="0" y="0"/>
              <a:chExt cx="5760" cy="4320"/>
            </a:xfrm>
          </p:grpSpPr>
          <p:grpSp>
            <p:nvGrpSpPr>
              <p:cNvPr id="10256" name="Group 9">
                <a:extLst>
                  <a:ext uri="{FF2B5EF4-FFF2-40B4-BE49-F238E27FC236}">
                    <a16:creationId xmlns:a16="http://schemas.microsoft.com/office/drawing/2014/main" id="{022504F6-5C6C-5AD4-D35A-118F4308FED2}"/>
                  </a:ext>
                </a:extLst>
              </p:cNvPr>
              <p:cNvGrpSpPr>
                <a:grpSpLocks/>
              </p:cNvGrpSpPr>
              <p:nvPr/>
            </p:nvGrpSpPr>
            <p:grpSpPr bwMode="auto">
              <a:xfrm>
                <a:off x="0" y="0"/>
                <a:ext cx="192" cy="4320"/>
                <a:chOff x="0" y="-48"/>
                <a:chExt cx="144" cy="4368"/>
              </a:xfrm>
            </p:grpSpPr>
            <p:sp>
              <p:nvSpPr>
                <p:cNvPr id="10266" name="Rectangle 10">
                  <a:extLst>
                    <a:ext uri="{FF2B5EF4-FFF2-40B4-BE49-F238E27FC236}">
                      <a16:creationId xmlns:a16="http://schemas.microsoft.com/office/drawing/2014/main" id="{C140BBEC-F50D-739A-1264-C005D01C079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7" name="Rectangle 11">
                  <a:extLst>
                    <a:ext uri="{FF2B5EF4-FFF2-40B4-BE49-F238E27FC236}">
                      <a16:creationId xmlns:a16="http://schemas.microsoft.com/office/drawing/2014/main" id="{D8D1A6C4-53B2-55DC-1787-965C758C45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7" name="Group 12">
                <a:extLst>
                  <a:ext uri="{FF2B5EF4-FFF2-40B4-BE49-F238E27FC236}">
                    <a16:creationId xmlns:a16="http://schemas.microsoft.com/office/drawing/2014/main" id="{4BF2D49E-1767-04C4-B50C-8BC814CAEB3C}"/>
                  </a:ext>
                </a:extLst>
              </p:cNvPr>
              <p:cNvGrpSpPr>
                <a:grpSpLocks/>
              </p:cNvGrpSpPr>
              <p:nvPr/>
            </p:nvGrpSpPr>
            <p:grpSpPr bwMode="auto">
              <a:xfrm>
                <a:off x="5674" y="24"/>
                <a:ext cx="86" cy="4296"/>
                <a:chOff x="5616" y="-48"/>
                <a:chExt cx="144" cy="4368"/>
              </a:xfrm>
            </p:grpSpPr>
            <p:sp>
              <p:nvSpPr>
                <p:cNvPr id="10264" name="Rectangle 13">
                  <a:extLst>
                    <a:ext uri="{FF2B5EF4-FFF2-40B4-BE49-F238E27FC236}">
                      <a16:creationId xmlns:a16="http://schemas.microsoft.com/office/drawing/2014/main" id="{ACF8573C-3DFF-CEBA-1364-98BC54C1A69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5" name="Rectangle 14">
                  <a:extLst>
                    <a:ext uri="{FF2B5EF4-FFF2-40B4-BE49-F238E27FC236}">
                      <a16:creationId xmlns:a16="http://schemas.microsoft.com/office/drawing/2014/main" id="{2E968FA6-A663-C243-DEA2-BC41E52B506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8" name="Group 15">
                <a:extLst>
                  <a:ext uri="{FF2B5EF4-FFF2-40B4-BE49-F238E27FC236}">
                    <a16:creationId xmlns:a16="http://schemas.microsoft.com/office/drawing/2014/main" id="{9895159C-B941-2A8F-30AC-C58982EB4E3A}"/>
                  </a:ext>
                </a:extLst>
              </p:cNvPr>
              <p:cNvGrpSpPr>
                <a:grpSpLocks/>
              </p:cNvGrpSpPr>
              <p:nvPr/>
            </p:nvGrpSpPr>
            <p:grpSpPr bwMode="auto">
              <a:xfrm>
                <a:off x="144" y="0"/>
                <a:ext cx="5616" cy="144"/>
                <a:chOff x="96" y="-48"/>
                <a:chExt cx="5520" cy="144"/>
              </a:xfrm>
            </p:grpSpPr>
            <p:sp>
              <p:nvSpPr>
                <p:cNvPr id="10262" name="Rectangle 16">
                  <a:extLst>
                    <a:ext uri="{FF2B5EF4-FFF2-40B4-BE49-F238E27FC236}">
                      <a16:creationId xmlns:a16="http://schemas.microsoft.com/office/drawing/2014/main" id="{08D51637-E35C-B569-96AE-0D47B087AD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3" name="Rectangle 17">
                  <a:extLst>
                    <a:ext uri="{FF2B5EF4-FFF2-40B4-BE49-F238E27FC236}">
                      <a16:creationId xmlns:a16="http://schemas.microsoft.com/office/drawing/2014/main" id="{B72C88E4-48F5-0EE8-0E5E-F7B9404F66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9" name="Group 18">
                <a:extLst>
                  <a:ext uri="{FF2B5EF4-FFF2-40B4-BE49-F238E27FC236}">
                    <a16:creationId xmlns:a16="http://schemas.microsoft.com/office/drawing/2014/main" id="{A40493A1-41AE-8989-1F6C-A95A899C3666}"/>
                  </a:ext>
                </a:extLst>
              </p:cNvPr>
              <p:cNvGrpSpPr>
                <a:grpSpLocks/>
              </p:cNvGrpSpPr>
              <p:nvPr/>
            </p:nvGrpSpPr>
            <p:grpSpPr bwMode="auto">
              <a:xfrm>
                <a:off x="144" y="4234"/>
                <a:ext cx="5616" cy="86"/>
                <a:chOff x="96" y="4176"/>
                <a:chExt cx="5520" cy="144"/>
              </a:xfrm>
            </p:grpSpPr>
            <p:sp>
              <p:nvSpPr>
                <p:cNvPr id="10260" name="Rectangle 19">
                  <a:extLst>
                    <a:ext uri="{FF2B5EF4-FFF2-40B4-BE49-F238E27FC236}">
                      <a16:creationId xmlns:a16="http://schemas.microsoft.com/office/drawing/2014/main" id="{5FFC7B20-65B3-8017-863A-22B4C21F24B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1" name="Rectangle 20">
                  <a:extLst>
                    <a:ext uri="{FF2B5EF4-FFF2-40B4-BE49-F238E27FC236}">
                      <a16:creationId xmlns:a16="http://schemas.microsoft.com/office/drawing/2014/main" id="{744F4D24-33E6-E0BC-6B03-4E233334BF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0254" name="Rectangle 19458">
              <a:extLst>
                <a:ext uri="{FF2B5EF4-FFF2-40B4-BE49-F238E27FC236}">
                  <a16:creationId xmlns:a16="http://schemas.microsoft.com/office/drawing/2014/main" id="{3B7E528E-1FF0-0C76-2ACA-09AADD511E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21">
              <a:extLst>
                <a:ext uri="{FF2B5EF4-FFF2-40B4-BE49-F238E27FC236}">
                  <a16:creationId xmlns:a16="http://schemas.microsoft.com/office/drawing/2014/main" id="{3D7EF182-6226-D133-9A37-5130899E0EA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1278"/>
                                        </p:tgtEl>
                                        <p:attrNameLst>
                                          <p:attrName>style.visibility</p:attrName>
                                        </p:attrNameLst>
                                      </p:cBhvr>
                                      <p:to>
                                        <p:strVal val="visible"/>
                                      </p:to>
                                    </p:set>
                                    <p:animEffect transition="in" filter="dissolve">
                                      <p:cBhvr>
                                        <p:cTn id="7" dur="500"/>
                                        <p:tgtEl>
                                          <p:spTgt spid="1127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280"/>
                                        </p:tgtEl>
                                        <p:attrNameLst>
                                          <p:attrName>style.visibility</p:attrName>
                                        </p:attrNameLst>
                                      </p:cBhvr>
                                      <p:to>
                                        <p:strVal val="visible"/>
                                      </p:to>
                                    </p:set>
                                    <p:animEffect transition="in" filter="dissolve">
                                      <p:cBhvr>
                                        <p:cTn id="17" dur="500"/>
                                        <p:tgtEl>
                                          <p:spTgt spid="11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C48CF950-5FE0-FB9B-61F8-1493FEB937A0}"/>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39" name="Rectangle 3">
            <a:extLst>
              <a:ext uri="{FF2B5EF4-FFF2-40B4-BE49-F238E27FC236}">
                <a16:creationId xmlns:a16="http://schemas.microsoft.com/office/drawing/2014/main" id="{C79CB20D-E117-0868-5DD8-BB82DE7E586C}"/>
              </a:ext>
            </a:extLst>
          </p:cNvPr>
          <p:cNvSpPr>
            <a:spLocks noGrp="1" noChangeArrowheads="1"/>
          </p:cNvSpPr>
          <p:nvPr>
            <p:ph type="ctrTitle"/>
          </p:nvPr>
        </p:nvSpPr>
        <p:spPr>
          <a:xfrm>
            <a:off x="441325" y="3025775"/>
            <a:ext cx="8382000" cy="914400"/>
          </a:xfrm>
          <a:solidFill>
            <a:schemeClr val="bg1"/>
          </a:solidFill>
          <a:ln>
            <a:solidFill>
              <a:srgbClr val="FF33CC"/>
            </a:solidFill>
            <a:miter lim="800000"/>
            <a:headEnd/>
            <a:tailEnd/>
          </a:ln>
        </p:spPr>
        <p:txBody>
          <a:bodyPr/>
          <a:lstStyle/>
          <a:p>
            <a:pPr eaLnBrk="1" hangingPunct="1"/>
            <a:r>
              <a:rPr lang="en-US" altLang="en-US" sz="3600">
                <a:solidFill>
                  <a:srgbClr val="FF0000"/>
                </a:solidFill>
                <a:latin typeface="Blackadder ITC" panose="04020505051007020D02" pitchFamily="82" charset="0"/>
              </a:rPr>
              <a:t>Development of Cycle for Thomos savery Mine Pump</a:t>
            </a:r>
          </a:p>
        </p:txBody>
      </p:sp>
      <p:sp>
        <p:nvSpPr>
          <p:cNvPr id="14340" name="Text Box 5">
            <a:extLst>
              <a:ext uri="{FF2B5EF4-FFF2-40B4-BE49-F238E27FC236}">
                <a16:creationId xmlns:a16="http://schemas.microsoft.com/office/drawing/2014/main" id="{A3DA5C09-8BA2-6976-4A94-A93791C5999B}"/>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mc:AlternateContent xmlns:mc="http://schemas.openxmlformats.org/markup-compatibility/2006" xmlns:p14="http://schemas.microsoft.com/office/powerpoint/2010/main">
        <mc:Choice Requires="p14">
          <p:contentPart p14:bwMode="auto" r:id="rId2">
            <p14:nvContentPartPr>
              <p14:cNvPr id="1026" name="Ink 22">
                <a:extLst>
                  <a:ext uri="{FF2B5EF4-FFF2-40B4-BE49-F238E27FC236}">
                    <a16:creationId xmlns:a16="http://schemas.microsoft.com/office/drawing/2014/main" id="{A14EF201-CB71-C9C8-9983-AE363C92CB94}"/>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A14EF201-CB71-C9C8-9983-AE363C92CB94}"/>
                  </a:ext>
                </a:extLst>
              </p:cNvPr>
              <p:cNvPicPr>
                <a:picLocks noRot="1" noChangeAspect="1" noEditPoints="1" noChangeArrowheads="1" noChangeShapeType="1"/>
              </p:cNvPicPr>
              <p:nvPr/>
            </p:nvPicPr>
            <p:blipFill>
              <a:blip r:embed="rId3"/>
              <a:stretch>
                <a:fillRect/>
              </a:stretch>
            </p:blipFill>
            <p:spPr>
              <a:xfrm>
                <a:off x="9059876" y="6543662"/>
                <a:ext cx="84111" cy="84164"/>
              </a:xfrm>
              <a:prstGeom prst="rect">
                <a:avLst/>
              </a:prstGeom>
            </p:spPr>
          </p:pic>
        </mc:Fallback>
      </mc:AlternateContent>
      <p:grpSp>
        <p:nvGrpSpPr>
          <p:cNvPr id="14342" name="Group 20">
            <a:extLst>
              <a:ext uri="{FF2B5EF4-FFF2-40B4-BE49-F238E27FC236}">
                <a16:creationId xmlns:a16="http://schemas.microsoft.com/office/drawing/2014/main" id="{16EDC869-DC04-28EB-E174-47884BA8EEB1}"/>
              </a:ext>
            </a:extLst>
          </p:cNvPr>
          <p:cNvGrpSpPr>
            <a:grpSpLocks/>
          </p:cNvGrpSpPr>
          <p:nvPr/>
        </p:nvGrpSpPr>
        <p:grpSpPr bwMode="auto">
          <a:xfrm>
            <a:off x="0" y="0"/>
            <a:ext cx="9144000" cy="6858000"/>
            <a:chOff x="0" y="0"/>
            <a:chExt cx="9144000" cy="6858000"/>
          </a:xfrm>
        </p:grpSpPr>
        <p:grpSp>
          <p:nvGrpSpPr>
            <p:cNvPr id="14343" name="Group 8">
              <a:extLst>
                <a:ext uri="{FF2B5EF4-FFF2-40B4-BE49-F238E27FC236}">
                  <a16:creationId xmlns:a16="http://schemas.microsoft.com/office/drawing/2014/main" id="{B8C2574B-3D09-7777-E0C1-588694BEC8D9}"/>
                </a:ext>
              </a:extLst>
            </p:cNvPr>
            <p:cNvGrpSpPr>
              <a:grpSpLocks/>
            </p:cNvGrpSpPr>
            <p:nvPr/>
          </p:nvGrpSpPr>
          <p:grpSpPr bwMode="auto">
            <a:xfrm>
              <a:off x="0" y="0"/>
              <a:ext cx="9144000" cy="6858000"/>
              <a:chOff x="0" y="0"/>
              <a:chExt cx="5760" cy="4320"/>
            </a:xfrm>
          </p:grpSpPr>
          <p:grpSp>
            <p:nvGrpSpPr>
              <p:cNvPr id="14346" name="Group 9">
                <a:extLst>
                  <a:ext uri="{FF2B5EF4-FFF2-40B4-BE49-F238E27FC236}">
                    <a16:creationId xmlns:a16="http://schemas.microsoft.com/office/drawing/2014/main" id="{3003D8C9-97E7-2E7B-394C-8115703AAEAA}"/>
                  </a:ext>
                </a:extLst>
              </p:cNvPr>
              <p:cNvGrpSpPr>
                <a:grpSpLocks/>
              </p:cNvGrpSpPr>
              <p:nvPr/>
            </p:nvGrpSpPr>
            <p:grpSpPr bwMode="auto">
              <a:xfrm>
                <a:off x="0" y="0"/>
                <a:ext cx="192" cy="4320"/>
                <a:chOff x="0" y="-48"/>
                <a:chExt cx="144" cy="4368"/>
              </a:xfrm>
            </p:grpSpPr>
            <p:sp>
              <p:nvSpPr>
                <p:cNvPr id="14356" name="Rectangle 10">
                  <a:extLst>
                    <a:ext uri="{FF2B5EF4-FFF2-40B4-BE49-F238E27FC236}">
                      <a16:creationId xmlns:a16="http://schemas.microsoft.com/office/drawing/2014/main" id="{3696866C-1DED-CCF2-D065-077D9F7702C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7" name="Rectangle 11">
                  <a:extLst>
                    <a:ext uri="{FF2B5EF4-FFF2-40B4-BE49-F238E27FC236}">
                      <a16:creationId xmlns:a16="http://schemas.microsoft.com/office/drawing/2014/main" id="{693A911B-17E1-6E3A-1E6B-60885041F4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7" name="Group 12">
                <a:extLst>
                  <a:ext uri="{FF2B5EF4-FFF2-40B4-BE49-F238E27FC236}">
                    <a16:creationId xmlns:a16="http://schemas.microsoft.com/office/drawing/2014/main" id="{1242C02E-741C-A6B9-8935-2F6B88318628}"/>
                  </a:ext>
                </a:extLst>
              </p:cNvPr>
              <p:cNvGrpSpPr>
                <a:grpSpLocks/>
              </p:cNvGrpSpPr>
              <p:nvPr/>
            </p:nvGrpSpPr>
            <p:grpSpPr bwMode="auto">
              <a:xfrm>
                <a:off x="5674" y="24"/>
                <a:ext cx="86" cy="4296"/>
                <a:chOff x="5616" y="-48"/>
                <a:chExt cx="144" cy="4368"/>
              </a:xfrm>
            </p:grpSpPr>
            <p:sp>
              <p:nvSpPr>
                <p:cNvPr id="14354" name="Rectangle 13">
                  <a:extLst>
                    <a:ext uri="{FF2B5EF4-FFF2-40B4-BE49-F238E27FC236}">
                      <a16:creationId xmlns:a16="http://schemas.microsoft.com/office/drawing/2014/main" id="{0AB3A9BB-942F-EBBC-8459-17108CE7C34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5" name="Rectangle 14">
                  <a:extLst>
                    <a:ext uri="{FF2B5EF4-FFF2-40B4-BE49-F238E27FC236}">
                      <a16:creationId xmlns:a16="http://schemas.microsoft.com/office/drawing/2014/main" id="{2E5FDA73-AB50-0EE8-98D4-D3574F4C556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8" name="Group 15">
                <a:extLst>
                  <a:ext uri="{FF2B5EF4-FFF2-40B4-BE49-F238E27FC236}">
                    <a16:creationId xmlns:a16="http://schemas.microsoft.com/office/drawing/2014/main" id="{BAB98549-DCD2-AFAA-B4B6-3BBFDD121148}"/>
                  </a:ext>
                </a:extLst>
              </p:cNvPr>
              <p:cNvGrpSpPr>
                <a:grpSpLocks/>
              </p:cNvGrpSpPr>
              <p:nvPr/>
            </p:nvGrpSpPr>
            <p:grpSpPr bwMode="auto">
              <a:xfrm>
                <a:off x="144" y="0"/>
                <a:ext cx="5616" cy="144"/>
                <a:chOff x="96" y="-48"/>
                <a:chExt cx="5520" cy="144"/>
              </a:xfrm>
            </p:grpSpPr>
            <p:sp>
              <p:nvSpPr>
                <p:cNvPr id="14352" name="Rectangle 16">
                  <a:extLst>
                    <a:ext uri="{FF2B5EF4-FFF2-40B4-BE49-F238E27FC236}">
                      <a16:creationId xmlns:a16="http://schemas.microsoft.com/office/drawing/2014/main" id="{67993432-63C1-E477-7822-DF4BA8BA372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3" name="Rectangle 17">
                  <a:extLst>
                    <a:ext uri="{FF2B5EF4-FFF2-40B4-BE49-F238E27FC236}">
                      <a16:creationId xmlns:a16="http://schemas.microsoft.com/office/drawing/2014/main" id="{8202F982-0718-CA89-E324-7B7C6751313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9" name="Group 18">
                <a:extLst>
                  <a:ext uri="{FF2B5EF4-FFF2-40B4-BE49-F238E27FC236}">
                    <a16:creationId xmlns:a16="http://schemas.microsoft.com/office/drawing/2014/main" id="{1851B9BA-1C7D-C451-3A8D-44383CA758B8}"/>
                  </a:ext>
                </a:extLst>
              </p:cNvPr>
              <p:cNvGrpSpPr>
                <a:grpSpLocks/>
              </p:cNvGrpSpPr>
              <p:nvPr/>
            </p:nvGrpSpPr>
            <p:grpSpPr bwMode="auto">
              <a:xfrm>
                <a:off x="144" y="4234"/>
                <a:ext cx="5616" cy="86"/>
                <a:chOff x="96" y="4176"/>
                <a:chExt cx="5520" cy="144"/>
              </a:xfrm>
            </p:grpSpPr>
            <p:sp>
              <p:nvSpPr>
                <p:cNvPr id="14350" name="Rectangle 19">
                  <a:extLst>
                    <a:ext uri="{FF2B5EF4-FFF2-40B4-BE49-F238E27FC236}">
                      <a16:creationId xmlns:a16="http://schemas.microsoft.com/office/drawing/2014/main" id="{88B8FC69-AE38-0DEC-5E9A-8E05F2AEC9F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1" name="Rectangle 20">
                  <a:extLst>
                    <a:ext uri="{FF2B5EF4-FFF2-40B4-BE49-F238E27FC236}">
                      <a16:creationId xmlns:a16="http://schemas.microsoft.com/office/drawing/2014/main" id="{91D64683-6078-04FC-FC5C-52E78CFA3B9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4344" name="Rectangle 19458">
              <a:extLst>
                <a:ext uri="{FF2B5EF4-FFF2-40B4-BE49-F238E27FC236}">
                  <a16:creationId xmlns:a16="http://schemas.microsoft.com/office/drawing/2014/main" id="{4FBF1226-7DFF-39FF-8B7B-6F49282F6D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37BF4058-7616-DCDD-DE30-553AC7FE9DA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hyperphysics.phy-astr.gsu.edu/hbase/kinetic/imgkin/savi.gif">
            <a:extLst>
              <a:ext uri="{FF2B5EF4-FFF2-40B4-BE49-F238E27FC236}">
                <a16:creationId xmlns:a16="http://schemas.microsoft.com/office/drawing/2014/main" id="{84A3B3A4-CB75-3369-F0D0-B4F29BE9BA47}"/>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28600" y="533400"/>
            <a:ext cx="867568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3" name="Group 20">
            <a:extLst>
              <a:ext uri="{FF2B5EF4-FFF2-40B4-BE49-F238E27FC236}">
                <a16:creationId xmlns:a16="http://schemas.microsoft.com/office/drawing/2014/main" id="{B3A20162-550A-8866-85EF-1C69B3938FE1}"/>
              </a:ext>
            </a:extLst>
          </p:cNvPr>
          <p:cNvGrpSpPr>
            <a:grpSpLocks/>
          </p:cNvGrpSpPr>
          <p:nvPr/>
        </p:nvGrpSpPr>
        <p:grpSpPr bwMode="auto">
          <a:xfrm>
            <a:off x="0" y="0"/>
            <a:ext cx="9144000" cy="6858000"/>
            <a:chOff x="0" y="0"/>
            <a:chExt cx="9144000" cy="6858000"/>
          </a:xfrm>
        </p:grpSpPr>
        <p:grpSp>
          <p:nvGrpSpPr>
            <p:cNvPr id="15365" name="Group 8">
              <a:extLst>
                <a:ext uri="{FF2B5EF4-FFF2-40B4-BE49-F238E27FC236}">
                  <a16:creationId xmlns:a16="http://schemas.microsoft.com/office/drawing/2014/main" id="{01B1D479-1C99-5ED7-D3A6-A9B08E03A649}"/>
                </a:ext>
              </a:extLst>
            </p:cNvPr>
            <p:cNvGrpSpPr>
              <a:grpSpLocks/>
            </p:cNvGrpSpPr>
            <p:nvPr/>
          </p:nvGrpSpPr>
          <p:grpSpPr bwMode="auto">
            <a:xfrm>
              <a:off x="0" y="0"/>
              <a:ext cx="9144000" cy="6858000"/>
              <a:chOff x="0" y="0"/>
              <a:chExt cx="5760" cy="4320"/>
            </a:xfrm>
          </p:grpSpPr>
          <p:grpSp>
            <p:nvGrpSpPr>
              <p:cNvPr id="15368" name="Group 9">
                <a:extLst>
                  <a:ext uri="{FF2B5EF4-FFF2-40B4-BE49-F238E27FC236}">
                    <a16:creationId xmlns:a16="http://schemas.microsoft.com/office/drawing/2014/main" id="{7911CDF6-360C-8717-501F-E50B1C921C1A}"/>
                  </a:ext>
                </a:extLst>
              </p:cNvPr>
              <p:cNvGrpSpPr>
                <a:grpSpLocks/>
              </p:cNvGrpSpPr>
              <p:nvPr/>
            </p:nvGrpSpPr>
            <p:grpSpPr bwMode="auto">
              <a:xfrm>
                <a:off x="0" y="0"/>
                <a:ext cx="192" cy="4320"/>
                <a:chOff x="0" y="-48"/>
                <a:chExt cx="144" cy="4368"/>
              </a:xfrm>
            </p:grpSpPr>
            <p:sp>
              <p:nvSpPr>
                <p:cNvPr id="15378" name="Rectangle 10">
                  <a:extLst>
                    <a:ext uri="{FF2B5EF4-FFF2-40B4-BE49-F238E27FC236}">
                      <a16:creationId xmlns:a16="http://schemas.microsoft.com/office/drawing/2014/main" id="{5B746835-F47D-835C-31AE-0710AAC0EF3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9" name="Rectangle 11">
                  <a:extLst>
                    <a:ext uri="{FF2B5EF4-FFF2-40B4-BE49-F238E27FC236}">
                      <a16:creationId xmlns:a16="http://schemas.microsoft.com/office/drawing/2014/main" id="{28303331-CDD0-2015-09FE-F7E136E323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369" name="Group 12">
                <a:extLst>
                  <a:ext uri="{FF2B5EF4-FFF2-40B4-BE49-F238E27FC236}">
                    <a16:creationId xmlns:a16="http://schemas.microsoft.com/office/drawing/2014/main" id="{5E60C931-5C92-66E9-BCEB-F0F820C55C64}"/>
                  </a:ext>
                </a:extLst>
              </p:cNvPr>
              <p:cNvGrpSpPr>
                <a:grpSpLocks/>
              </p:cNvGrpSpPr>
              <p:nvPr/>
            </p:nvGrpSpPr>
            <p:grpSpPr bwMode="auto">
              <a:xfrm>
                <a:off x="5674" y="24"/>
                <a:ext cx="86" cy="4296"/>
                <a:chOff x="5616" y="-48"/>
                <a:chExt cx="144" cy="4368"/>
              </a:xfrm>
            </p:grpSpPr>
            <p:sp>
              <p:nvSpPr>
                <p:cNvPr id="15376" name="Rectangle 13">
                  <a:extLst>
                    <a:ext uri="{FF2B5EF4-FFF2-40B4-BE49-F238E27FC236}">
                      <a16:creationId xmlns:a16="http://schemas.microsoft.com/office/drawing/2014/main" id="{06A8E38C-4066-AEA8-66B8-13DC85F604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7" name="Rectangle 14">
                  <a:extLst>
                    <a:ext uri="{FF2B5EF4-FFF2-40B4-BE49-F238E27FC236}">
                      <a16:creationId xmlns:a16="http://schemas.microsoft.com/office/drawing/2014/main" id="{EFA3CD0A-3A41-52DD-0710-22CA662DC89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370" name="Group 15">
                <a:extLst>
                  <a:ext uri="{FF2B5EF4-FFF2-40B4-BE49-F238E27FC236}">
                    <a16:creationId xmlns:a16="http://schemas.microsoft.com/office/drawing/2014/main" id="{09F5B8CE-5572-8542-E117-14D432E2D406}"/>
                  </a:ext>
                </a:extLst>
              </p:cNvPr>
              <p:cNvGrpSpPr>
                <a:grpSpLocks/>
              </p:cNvGrpSpPr>
              <p:nvPr/>
            </p:nvGrpSpPr>
            <p:grpSpPr bwMode="auto">
              <a:xfrm>
                <a:off x="144" y="0"/>
                <a:ext cx="5616" cy="144"/>
                <a:chOff x="96" y="-48"/>
                <a:chExt cx="5520" cy="144"/>
              </a:xfrm>
            </p:grpSpPr>
            <p:sp>
              <p:nvSpPr>
                <p:cNvPr id="15374" name="Rectangle 16">
                  <a:extLst>
                    <a:ext uri="{FF2B5EF4-FFF2-40B4-BE49-F238E27FC236}">
                      <a16:creationId xmlns:a16="http://schemas.microsoft.com/office/drawing/2014/main" id="{C269AB2B-7674-D6B1-9654-A3DE06B3F8B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5" name="Rectangle 17">
                  <a:extLst>
                    <a:ext uri="{FF2B5EF4-FFF2-40B4-BE49-F238E27FC236}">
                      <a16:creationId xmlns:a16="http://schemas.microsoft.com/office/drawing/2014/main" id="{8F0A7A9B-2212-F55E-13E7-9797B71473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371" name="Group 18">
                <a:extLst>
                  <a:ext uri="{FF2B5EF4-FFF2-40B4-BE49-F238E27FC236}">
                    <a16:creationId xmlns:a16="http://schemas.microsoft.com/office/drawing/2014/main" id="{9D95356D-E756-7000-9725-B2AB21786D3C}"/>
                  </a:ext>
                </a:extLst>
              </p:cNvPr>
              <p:cNvGrpSpPr>
                <a:grpSpLocks/>
              </p:cNvGrpSpPr>
              <p:nvPr/>
            </p:nvGrpSpPr>
            <p:grpSpPr bwMode="auto">
              <a:xfrm>
                <a:off x="144" y="4234"/>
                <a:ext cx="5616" cy="86"/>
                <a:chOff x="96" y="4176"/>
                <a:chExt cx="5520" cy="144"/>
              </a:xfrm>
            </p:grpSpPr>
            <p:sp>
              <p:nvSpPr>
                <p:cNvPr id="15372" name="Rectangle 19">
                  <a:extLst>
                    <a:ext uri="{FF2B5EF4-FFF2-40B4-BE49-F238E27FC236}">
                      <a16:creationId xmlns:a16="http://schemas.microsoft.com/office/drawing/2014/main" id="{A63E8658-0B9D-D847-90B9-4959B094210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3" name="Rectangle 20">
                  <a:extLst>
                    <a:ext uri="{FF2B5EF4-FFF2-40B4-BE49-F238E27FC236}">
                      <a16:creationId xmlns:a16="http://schemas.microsoft.com/office/drawing/2014/main" id="{A78F3CAF-99E3-4B44-A18A-032A696012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5366" name="Rectangle 19458">
              <a:extLst>
                <a:ext uri="{FF2B5EF4-FFF2-40B4-BE49-F238E27FC236}">
                  <a16:creationId xmlns:a16="http://schemas.microsoft.com/office/drawing/2014/main" id="{82B8C03A-9055-6CB7-EEF1-4AFFE080C4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C612F75A-D077-0048-DB99-00702D795F3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descr="No photo description available.">
            <a:extLst>
              <a:ext uri="{FF2B5EF4-FFF2-40B4-BE49-F238E27FC236}">
                <a16:creationId xmlns:a16="http://schemas.microsoft.com/office/drawing/2014/main" id="{068E65D3-7619-B50B-E19D-D02D045AD2BF}"/>
              </a:ext>
            </a:extLst>
          </p:cNvPr>
          <p:cNvPicPr>
            <a:picLocks noChangeAspect="1"/>
          </p:cNvPicPr>
          <p:nvPr/>
        </p:nvPicPr>
        <p:blipFill>
          <a:blip r:embed="rId5"/>
          <a:stretch>
            <a:fillRect/>
          </a:stretch>
        </p:blipFill>
        <p:spPr>
          <a:xfrm>
            <a:off x="2470612" y="1207329"/>
            <a:ext cx="4418937" cy="5523671"/>
          </a:xfrm>
          <a:prstGeom prst="rect">
            <a:avLst/>
          </a:prstGeom>
        </p:spPr>
      </p:pic>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B0A2EC4D-C57D-9947-76CD-8C7160221E86}"/>
                  </a:ext>
                </a:extLst>
              </p14:cNvPr>
              <p14:cNvContentPartPr/>
              <p14:nvPr/>
            </p14:nvContentPartPr>
            <p14:xfrm>
              <a:off x="1187280" y="1416240"/>
              <a:ext cx="7166880" cy="5440320"/>
            </p14:xfrm>
          </p:contentPart>
        </mc:Choice>
        <mc:Fallback xmlns="">
          <p:pic>
            <p:nvPicPr>
              <p:cNvPr id="3" name="Ink 2">
                <a:extLst>
                  <a:ext uri="{FF2B5EF4-FFF2-40B4-BE49-F238E27FC236}">
                    <a16:creationId xmlns:a16="http://schemas.microsoft.com/office/drawing/2014/main" id="{B0A2EC4D-C57D-9947-76CD-8C7160221E86}"/>
                  </a:ext>
                </a:extLst>
              </p:cNvPr>
              <p:cNvPicPr/>
              <p:nvPr/>
            </p:nvPicPr>
            <p:blipFill>
              <a:blip r:embed="rId7"/>
              <a:stretch>
                <a:fillRect/>
              </a:stretch>
            </p:blipFill>
            <p:spPr>
              <a:xfrm>
                <a:off x="1177920" y="1406880"/>
                <a:ext cx="7185600" cy="5459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B19A-99B5-B6B7-4A66-1BDD339EF2C8}"/>
              </a:ext>
            </a:extLst>
          </p:cNvPr>
          <p:cNvSpPr txBox="1">
            <a:spLocks/>
          </p:cNvSpPr>
          <p:nvPr/>
        </p:nvSpPr>
        <p:spPr>
          <a:xfrm>
            <a:off x="0" y="142875"/>
            <a:ext cx="7772400" cy="923925"/>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US" altLang="en-US" sz="2800" i="0" kern="0" dirty="0"/>
              <a:t>Thermodynamic Analysis of </a:t>
            </a:r>
            <a:r>
              <a:rPr lang="en-US" altLang="en-US" sz="2800" i="0" kern="0" dirty="0" err="1"/>
              <a:t>Savery</a:t>
            </a:r>
            <a:r>
              <a:rPr lang="en-US" altLang="en-US" sz="2800" i="0" kern="0" dirty="0"/>
              <a:t>  Engine</a:t>
            </a:r>
            <a:br>
              <a:rPr lang="en-US" altLang="en-US" sz="2800" i="0" kern="0" dirty="0"/>
            </a:br>
            <a:r>
              <a:rPr lang="en-US" altLang="en-US" sz="2800" i="0" kern="0" dirty="0"/>
              <a:t>Event 1</a:t>
            </a:r>
          </a:p>
        </p:txBody>
      </p:sp>
      <p:pic>
        <p:nvPicPr>
          <p:cNvPr id="17411" name="Picture 1">
            <a:extLst>
              <a:ext uri="{FF2B5EF4-FFF2-40B4-BE49-F238E27FC236}">
                <a16:creationId xmlns:a16="http://schemas.microsoft.com/office/drawing/2014/main" id="{4CAA6CD8-0B5D-F181-ACCB-6F0AFEC6B3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9075" y="1133475"/>
            <a:ext cx="5038725" cy="5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2" name="Group 20">
            <a:extLst>
              <a:ext uri="{FF2B5EF4-FFF2-40B4-BE49-F238E27FC236}">
                <a16:creationId xmlns:a16="http://schemas.microsoft.com/office/drawing/2014/main" id="{2E71E97D-E92F-51FD-D7A8-1AA3069EED7E}"/>
              </a:ext>
            </a:extLst>
          </p:cNvPr>
          <p:cNvGrpSpPr>
            <a:grpSpLocks/>
          </p:cNvGrpSpPr>
          <p:nvPr/>
        </p:nvGrpSpPr>
        <p:grpSpPr bwMode="auto">
          <a:xfrm>
            <a:off x="0" y="0"/>
            <a:ext cx="9144000" cy="6858000"/>
            <a:chOff x="0" y="0"/>
            <a:chExt cx="9144000" cy="6858000"/>
          </a:xfrm>
        </p:grpSpPr>
        <p:grpSp>
          <p:nvGrpSpPr>
            <p:cNvPr id="17415" name="Group 8">
              <a:extLst>
                <a:ext uri="{FF2B5EF4-FFF2-40B4-BE49-F238E27FC236}">
                  <a16:creationId xmlns:a16="http://schemas.microsoft.com/office/drawing/2014/main" id="{3BA09C20-EFD8-4648-A22B-A2C766178736}"/>
                </a:ext>
              </a:extLst>
            </p:cNvPr>
            <p:cNvGrpSpPr>
              <a:grpSpLocks/>
            </p:cNvGrpSpPr>
            <p:nvPr/>
          </p:nvGrpSpPr>
          <p:grpSpPr bwMode="auto">
            <a:xfrm>
              <a:off x="0" y="0"/>
              <a:ext cx="9144000" cy="6858000"/>
              <a:chOff x="0" y="0"/>
              <a:chExt cx="5760" cy="4320"/>
            </a:xfrm>
          </p:grpSpPr>
          <p:grpSp>
            <p:nvGrpSpPr>
              <p:cNvPr id="17418" name="Group 9">
                <a:extLst>
                  <a:ext uri="{FF2B5EF4-FFF2-40B4-BE49-F238E27FC236}">
                    <a16:creationId xmlns:a16="http://schemas.microsoft.com/office/drawing/2014/main" id="{24F42E00-D84E-56D7-A795-A6BC86922B56}"/>
                  </a:ext>
                </a:extLst>
              </p:cNvPr>
              <p:cNvGrpSpPr>
                <a:grpSpLocks/>
              </p:cNvGrpSpPr>
              <p:nvPr/>
            </p:nvGrpSpPr>
            <p:grpSpPr bwMode="auto">
              <a:xfrm>
                <a:off x="0" y="0"/>
                <a:ext cx="192" cy="4320"/>
                <a:chOff x="0" y="-48"/>
                <a:chExt cx="144" cy="4368"/>
              </a:xfrm>
            </p:grpSpPr>
            <p:sp>
              <p:nvSpPr>
                <p:cNvPr id="17428" name="Rectangle 10">
                  <a:extLst>
                    <a:ext uri="{FF2B5EF4-FFF2-40B4-BE49-F238E27FC236}">
                      <a16:creationId xmlns:a16="http://schemas.microsoft.com/office/drawing/2014/main" id="{413144BC-9154-FB28-75DA-71C53857F4A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29" name="Rectangle 11">
                  <a:extLst>
                    <a:ext uri="{FF2B5EF4-FFF2-40B4-BE49-F238E27FC236}">
                      <a16:creationId xmlns:a16="http://schemas.microsoft.com/office/drawing/2014/main" id="{61441541-B2C0-AB22-DA1C-3FA0C30B35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419" name="Group 12">
                <a:extLst>
                  <a:ext uri="{FF2B5EF4-FFF2-40B4-BE49-F238E27FC236}">
                    <a16:creationId xmlns:a16="http://schemas.microsoft.com/office/drawing/2014/main" id="{2061BCAA-ECF0-73A9-3DCE-EA83F06FD062}"/>
                  </a:ext>
                </a:extLst>
              </p:cNvPr>
              <p:cNvGrpSpPr>
                <a:grpSpLocks/>
              </p:cNvGrpSpPr>
              <p:nvPr/>
            </p:nvGrpSpPr>
            <p:grpSpPr bwMode="auto">
              <a:xfrm>
                <a:off x="5674" y="24"/>
                <a:ext cx="86" cy="4296"/>
                <a:chOff x="5616" y="-48"/>
                <a:chExt cx="144" cy="4368"/>
              </a:xfrm>
            </p:grpSpPr>
            <p:sp>
              <p:nvSpPr>
                <p:cNvPr id="17426" name="Rectangle 13">
                  <a:extLst>
                    <a:ext uri="{FF2B5EF4-FFF2-40B4-BE49-F238E27FC236}">
                      <a16:creationId xmlns:a16="http://schemas.microsoft.com/office/drawing/2014/main" id="{71128B47-3507-54B9-CFE4-76834CC6D2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27" name="Rectangle 14">
                  <a:extLst>
                    <a:ext uri="{FF2B5EF4-FFF2-40B4-BE49-F238E27FC236}">
                      <a16:creationId xmlns:a16="http://schemas.microsoft.com/office/drawing/2014/main" id="{2F1615BD-36FC-5828-5C5D-192E4A0341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420" name="Group 15">
                <a:extLst>
                  <a:ext uri="{FF2B5EF4-FFF2-40B4-BE49-F238E27FC236}">
                    <a16:creationId xmlns:a16="http://schemas.microsoft.com/office/drawing/2014/main" id="{0AE94691-8D7A-9A86-8168-EA152ED38127}"/>
                  </a:ext>
                </a:extLst>
              </p:cNvPr>
              <p:cNvGrpSpPr>
                <a:grpSpLocks/>
              </p:cNvGrpSpPr>
              <p:nvPr/>
            </p:nvGrpSpPr>
            <p:grpSpPr bwMode="auto">
              <a:xfrm>
                <a:off x="144" y="0"/>
                <a:ext cx="5616" cy="144"/>
                <a:chOff x="96" y="-48"/>
                <a:chExt cx="5520" cy="144"/>
              </a:xfrm>
            </p:grpSpPr>
            <p:sp>
              <p:nvSpPr>
                <p:cNvPr id="17424" name="Rectangle 16">
                  <a:extLst>
                    <a:ext uri="{FF2B5EF4-FFF2-40B4-BE49-F238E27FC236}">
                      <a16:creationId xmlns:a16="http://schemas.microsoft.com/office/drawing/2014/main" id="{60E47A2D-7791-ED79-7340-BF184228BD3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25" name="Rectangle 17">
                  <a:extLst>
                    <a:ext uri="{FF2B5EF4-FFF2-40B4-BE49-F238E27FC236}">
                      <a16:creationId xmlns:a16="http://schemas.microsoft.com/office/drawing/2014/main" id="{53E4A8A7-6C04-B02B-38DD-E4EBFB8E35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421" name="Group 18">
                <a:extLst>
                  <a:ext uri="{FF2B5EF4-FFF2-40B4-BE49-F238E27FC236}">
                    <a16:creationId xmlns:a16="http://schemas.microsoft.com/office/drawing/2014/main" id="{4437F2A0-CC8E-B45E-DE44-902CCAB7A6E9}"/>
                  </a:ext>
                </a:extLst>
              </p:cNvPr>
              <p:cNvGrpSpPr>
                <a:grpSpLocks/>
              </p:cNvGrpSpPr>
              <p:nvPr/>
            </p:nvGrpSpPr>
            <p:grpSpPr bwMode="auto">
              <a:xfrm>
                <a:off x="144" y="4234"/>
                <a:ext cx="5616" cy="86"/>
                <a:chOff x="96" y="4176"/>
                <a:chExt cx="5520" cy="144"/>
              </a:xfrm>
            </p:grpSpPr>
            <p:sp>
              <p:nvSpPr>
                <p:cNvPr id="17422" name="Rectangle 19">
                  <a:extLst>
                    <a:ext uri="{FF2B5EF4-FFF2-40B4-BE49-F238E27FC236}">
                      <a16:creationId xmlns:a16="http://schemas.microsoft.com/office/drawing/2014/main" id="{EF2F3D51-7FD0-10CB-7770-C036E3D57F3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423" name="Rectangle 20">
                  <a:extLst>
                    <a:ext uri="{FF2B5EF4-FFF2-40B4-BE49-F238E27FC236}">
                      <a16:creationId xmlns:a16="http://schemas.microsoft.com/office/drawing/2014/main" id="{4C274F17-53BF-74C0-9811-9C4664CDA0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7416" name="Rectangle 19458">
              <a:extLst>
                <a:ext uri="{FF2B5EF4-FFF2-40B4-BE49-F238E27FC236}">
                  <a16:creationId xmlns:a16="http://schemas.microsoft.com/office/drawing/2014/main" id="{1109FD02-6674-14CE-10E0-27A3E889FA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6B3365FD-6DB0-9DBD-5269-E4F55B7426E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a:extLst>
              <a:ext uri="{FF2B5EF4-FFF2-40B4-BE49-F238E27FC236}">
                <a16:creationId xmlns:a16="http://schemas.microsoft.com/office/drawing/2014/main" id="{3A7161C5-DE10-B9C0-CEF3-89675B1E3AE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114675"/>
            <a:ext cx="4572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6C1C66EC-21FF-B69B-DE80-F89D0171A290}"/>
                  </a:ext>
                </a:extLst>
              </p14:cNvPr>
              <p14:cNvContentPartPr/>
              <p14:nvPr/>
            </p14:nvContentPartPr>
            <p14:xfrm>
              <a:off x="129600" y="1141200"/>
              <a:ext cx="8980200" cy="5616000"/>
            </p14:xfrm>
          </p:contentPart>
        </mc:Choice>
        <mc:Fallback xmlns="">
          <p:pic>
            <p:nvPicPr>
              <p:cNvPr id="4" name="Ink 3">
                <a:extLst>
                  <a:ext uri="{FF2B5EF4-FFF2-40B4-BE49-F238E27FC236}">
                    <a16:creationId xmlns:a16="http://schemas.microsoft.com/office/drawing/2014/main" id="{6C1C66EC-21FF-B69B-DE80-F89D0171A290}"/>
                  </a:ext>
                </a:extLst>
              </p:cNvPr>
              <p:cNvPicPr/>
              <p:nvPr/>
            </p:nvPicPr>
            <p:blipFill>
              <a:blip r:embed="rId6"/>
              <a:stretch>
                <a:fillRect/>
              </a:stretch>
            </p:blipFill>
            <p:spPr>
              <a:xfrm>
                <a:off x="120240" y="1131840"/>
                <a:ext cx="8998920" cy="56347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F66AE720-331E-12B9-E652-AFB6FA455A49}"/>
              </a:ext>
            </a:extLst>
          </p:cNvPr>
          <p:cNvSpPr>
            <a:spLocks noGrp="1"/>
          </p:cNvSpPr>
          <p:nvPr>
            <p:ph type="title"/>
          </p:nvPr>
        </p:nvSpPr>
        <p:spPr>
          <a:xfrm>
            <a:off x="228600" y="-7938"/>
            <a:ext cx="6172200" cy="1143001"/>
          </a:xfrm>
        </p:spPr>
        <p:txBody>
          <a:bodyPr/>
          <a:lstStyle/>
          <a:p>
            <a:r>
              <a:rPr lang="en-US" altLang="en-US" sz="2800"/>
              <a:t>Thermodynamic Analysis of Savery  Engine Event 2</a:t>
            </a:r>
          </a:p>
        </p:txBody>
      </p:sp>
      <p:pic>
        <p:nvPicPr>
          <p:cNvPr id="18435" name="Picture 2">
            <a:extLst>
              <a:ext uri="{FF2B5EF4-FFF2-40B4-BE49-F238E27FC236}">
                <a16:creationId xmlns:a16="http://schemas.microsoft.com/office/drawing/2014/main" id="{75AAF1D9-A374-4264-A67C-433E42F0BE2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75" y="1600200"/>
            <a:ext cx="4287838"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436" name="Group 20">
            <a:extLst>
              <a:ext uri="{FF2B5EF4-FFF2-40B4-BE49-F238E27FC236}">
                <a16:creationId xmlns:a16="http://schemas.microsoft.com/office/drawing/2014/main" id="{465A1483-A393-0A2B-CFDB-3B84A7555550}"/>
              </a:ext>
            </a:extLst>
          </p:cNvPr>
          <p:cNvGrpSpPr>
            <a:grpSpLocks/>
          </p:cNvGrpSpPr>
          <p:nvPr/>
        </p:nvGrpSpPr>
        <p:grpSpPr bwMode="auto">
          <a:xfrm>
            <a:off x="0" y="0"/>
            <a:ext cx="9144000" cy="6858000"/>
            <a:chOff x="0" y="0"/>
            <a:chExt cx="9144000" cy="6858000"/>
          </a:xfrm>
        </p:grpSpPr>
        <p:grpSp>
          <p:nvGrpSpPr>
            <p:cNvPr id="18438" name="Group 8">
              <a:extLst>
                <a:ext uri="{FF2B5EF4-FFF2-40B4-BE49-F238E27FC236}">
                  <a16:creationId xmlns:a16="http://schemas.microsoft.com/office/drawing/2014/main" id="{2A04C629-C152-FBDE-E6CC-21619F6EC600}"/>
                </a:ext>
              </a:extLst>
            </p:cNvPr>
            <p:cNvGrpSpPr>
              <a:grpSpLocks/>
            </p:cNvGrpSpPr>
            <p:nvPr/>
          </p:nvGrpSpPr>
          <p:grpSpPr bwMode="auto">
            <a:xfrm>
              <a:off x="0" y="0"/>
              <a:ext cx="9144000" cy="6858000"/>
              <a:chOff x="0" y="0"/>
              <a:chExt cx="5760" cy="4320"/>
            </a:xfrm>
          </p:grpSpPr>
          <p:grpSp>
            <p:nvGrpSpPr>
              <p:cNvPr id="18441" name="Group 9">
                <a:extLst>
                  <a:ext uri="{FF2B5EF4-FFF2-40B4-BE49-F238E27FC236}">
                    <a16:creationId xmlns:a16="http://schemas.microsoft.com/office/drawing/2014/main" id="{107624D5-429E-A52D-C203-5600279B6C3C}"/>
                  </a:ext>
                </a:extLst>
              </p:cNvPr>
              <p:cNvGrpSpPr>
                <a:grpSpLocks/>
              </p:cNvGrpSpPr>
              <p:nvPr/>
            </p:nvGrpSpPr>
            <p:grpSpPr bwMode="auto">
              <a:xfrm>
                <a:off x="0" y="0"/>
                <a:ext cx="192" cy="4320"/>
                <a:chOff x="0" y="-48"/>
                <a:chExt cx="144" cy="4368"/>
              </a:xfrm>
            </p:grpSpPr>
            <p:sp>
              <p:nvSpPr>
                <p:cNvPr id="18451" name="Rectangle 10">
                  <a:extLst>
                    <a:ext uri="{FF2B5EF4-FFF2-40B4-BE49-F238E27FC236}">
                      <a16:creationId xmlns:a16="http://schemas.microsoft.com/office/drawing/2014/main" id="{DE691F49-2507-F8C0-C197-A00095CC9F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52" name="Rectangle 11">
                  <a:extLst>
                    <a:ext uri="{FF2B5EF4-FFF2-40B4-BE49-F238E27FC236}">
                      <a16:creationId xmlns:a16="http://schemas.microsoft.com/office/drawing/2014/main" id="{117E846F-7CFD-EADF-4E64-3E42B275B2D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442" name="Group 12">
                <a:extLst>
                  <a:ext uri="{FF2B5EF4-FFF2-40B4-BE49-F238E27FC236}">
                    <a16:creationId xmlns:a16="http://schemas.microsoft.com/office/drawing/2014/main" id="{3DB5EDA8-1DE7-C7C5-F9F4-28CED7F86C1C}"/>
                  </a:ext>
                </a:extLst>
              </p:cNvPr>
              <p:cNvGrpSpPr>
                <a:grpSpLocks/>
              </p:cNvGrpSpPr>
              <p:nvPr/>
            </p:nvGrpSpPr>
            <p:grpSpPr bwMode="auto">
              <a:xfrm>
                <a:off x="5674" y="24"/>
                <a:ext cx="86" cy="4296"/>
                <a:chOff x="5616" y="-48"/>
                <a:chExt cx="144" cy="4368"/>
              </a:xfrm>
            </p:grpSpPr>
            <p:sp>
              <p:nvSpPr>
                <p:cNvPr id="18449" name="Rectangle 13">
                  <a:extLst>
                    <a:ext uri="{FF2B5EF4-FFF2-40B4-BE49-F238E27FC236}">
                      <a16:creationId xmlns:a16="http://schemas.microsoft.com/office/drawing/2014/main" id="{93298AE7-BF3D-BF7C-4287-BC162C76A7D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50" name="Rectangle 14">
                  <a:extLst>
                    <a:ext uri="{FF2B5EF4-FFF2-40B4-BE49-F238E27FC236}">
                      <a16:creationId xmlns:a16="http://schemas.microsoft.com/office/drawing/2014/main" id="{78C20182-8F0F-E02D-3DF3-8A10E6EEF7E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443" name="Group 15">
                <a:extLst>
                  <a:ext uri="{FF2B5EF4-FFF2-40B4-BE49-F238E27FC236}">
                    <a16:creationId xmlns:a16="http://schemas.microsoft.com/office/drawing/2014/main" id="{011FB838-1E42-A0B1-75B3-83A0F7EA03B8}"/>
                  </a:ext>
                </a:extLst>
              </p:cNvPr>
              <p:cNvGrpSpPr>
                <a:grpSpLocks/>
              </p:cNvGrpSpPr>
              <p:nvPr/>
            </p:nvGrpSpPr>
            <p:grpSpPr bwMode="auto">
              <a:xfrm>
                <a:off x="144" y="0"/>
                <a:ext cx="5616" cy="144"/>
                <a:chOff x="96" y="-48"/>
                <a:chExt cx="5520" cy="144"/>
              </a:xfrm>
            </p:grpSpPr>
            <p:sp>
              <p:nvSpPr>
                <p:cNvPr id="18447" name="Rectangle 16">
                  <a:extLst>
                    <a:ext uri="{FF2B5EF4-FFF2-40B4-BE49-F238E27FC236}">
                      <a16:creationId xmlns:a16="http://schemas.microsoft.com/office/drawing/2014/main" id="{5070BAC8-2363-9A4D-1C87-B93CE6AD39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48" name="Rectangle 17">
                  <a:extLst>
                    <a:ext uri="{FF2B5EF4-FFF2-40B4-BE49-F238E27FC236}">
                      <a16:creationId xmlns:a16="http://schemas.microsoft.com/office/drawing/2014/main" id="{8D5FF1F7-13E7-47B8-DCE2-95A5B340FBC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444" name="Group 18">
                <a:extLst>
                  <a:ext uri="{FF2B5EF4-FFF2-40B4-BE49-F238E27FC236}">
                    <a16:creationId xmlns:a16="http://schemas.microsoft.com/office/drawing/2014/main" id="{ACD00681-9494-518F-ABFA-6CC9CDB224AE}"/>
                  </a:ext>
                </a:extLst>
              </p:cNvPr>
              <p:cNvGrpSpPr>
                <a:grpSpLocks/>
              </p:cNvGrpSpPr>
              <p:nvPr/>
            </p:nvGrpSpPr>
            <p:grpSpPr bwMode="auto">
              <a:xfrm>
                <a:off x="144" y="4234"/>
                <a:ext cx="5616" cy="86"/>
                <a:chOff x="96" y="4176"/>
                <a:chExt cx="5520" cy="144"/>
              </a:xfrm>
            </p:grpSpPr>
            <p:sp>
              <p:nvSpPr>
                <p:cNvPr id="18445" name="Rectangle 19">
                  <a:extLst>
                    <a:ext uri="{FF2B5EF4-FFF2-40B4-BE49-F238E27FC236}">
                      <a16:creationId xmlns:a16="http://schemas.microsoft.com/office/drawing/2014/main" id="{2462400C-B358-2C6A-DD28-FCBE99BEBD3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446" name="Rectangle 20">
                  <a:extLst>
                    <a:ext uri="{FF2B5EF4-FFF2-40B4-BE49-F238E27FC236}">
                      <a16:creationId xmlns:a16="http://schemas.microsoft.com/office/drawing/2014/main" id="{AB06D837-60B0-B539-D7D8-8824988CA4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8439" name="Rectangle 19458">
              <a:extLst>
                <a:ext uri="{FF2B5EF4-FFF2-40B4-BE49-F238E27FC236}">
                  <a16:creationId xmlns:a16="http://schemas.microsoft.com/office/drawing/2014/main" id="{6A3F680A-6AE3-7EAF-068C-B90145D6EC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8C98DCE1-F7B7-6BC3-A5AD-261130E936C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454A2E4A-0F4D-7652-AC29-AB6B83A773A2}"/>
                  </a:ext>
                </a:extLst>
              </p14:cNvPr>
              <p14:cNvContentPartPr/>
              <p14:nvPr/>
            </p14:nvContentPartPr>
            <p14:xfrm>
              <a:off x="3721680" y="1176840"/>
              <a:ext cx="5104080" cy="3144240"/>
            </p14:xfrm>
          </p:contentPart>
        </mc:Choice>
        <mc:Fallback xmlns="">
          <p:pic>
            <p:nvPicPr>
              <p:cNvPr id="2" name="Ink 1">
                <a:extLst>
                  <a:ext uri="{FF2B5EF4-FFF2-40B4-BE49-F238E27FC236}">
                    <a16:creationId xmlns:a16="http://schemas.microsoft.com/office/drawing/2014/main" id="{454A2E4A-0F4D-7652-AC29-AB6B83A773A2}"/>
                  </a:ext>
                </a:extLst>
              </p:cNvPr>
              <p:cNvPicPr/>
              <p:nvPr/>
            </p:nvPicPr>
            <p:blipFill>
              <a:blip r:embed="rId5"/>
              <a:stretch>
                <a:fillRect/>
              </a:stretch>
            </p:blipFill>
            <p:spPr>
              <a:xfrm>
                <a:off x="3712320" y="1167480"/>
                <a:ext cx="5122800" cy="3162960"/>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1EEA28D-1182-9973-5183-7FB52924E44F}"/>
              </a:ext>
            </a:extLst>
          </p:cNvPr>
          <p:cNvSpPr>
            <a:spLocks noGrp="1"/>
          </p:cNvSpPr>
          <p:nvPr>
            <p:ph type="title"/>
          </p:nvPr>
        </p:nvSpPr>
        <p:spPr>
          <a:xfrm>
            <a:off x="0" y="114300"/>
            <a:ext cx="7772400" cy="1143000"/>
          </a:xfrm>
        </p:spPr>
        <p:txBody>
          <a:bodyPr/>
          <a:lstStyle/>
          <a:p>
            <a:r>
              <a:rPr lang="en-US" altLang="en-US" sz="2800"/>
              <a:t>Thermodynamic Analysis of Savery  Engine</a:t>
            </a:r>
            <a:br>
              <a:rPr lang="en-US" altLang="en-US" sz="2800"/>
            </a:br>
            <a:r>
              <a:rPr lang="en-US" altLang="en-US" sz="2800"/>
              <a:t>Process 1 -2</a:t>
            </a:r>
          </a:p>
        </p:txBody>
      </p:sp>
      <p:pic>
        <p:nvPicPr>
          <p:cNvPr id="19459" name="Picture 1">
            <a:extLst>
              <a:ext uri="{FF2B5EF4-FFF2-40B4-BE49-F238E27FC236}">
                <a16:creationId xmlns:a16="http://schemas.microsoft.com/office/drawing/2014/main" id="{FA8DD0EA-5714-A148-1C59-133B98A7169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371600"/>
            <a:ext cx="44069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0" name="Group 20">
            <a:extLst>
              <a:ext uri="{FF2B5EF4-FFF2-40B4-BE49-F238E27FC236}">
                <a16:creationId xmlns:a16="http://schemas.microsoft.com/office/drawing/2014/main" id="{67AD1D2E-CA98-D884-F9CF-1F16FE657734}"/>
              </a:ext>
            </a:extLst>
          </p:cNvPr>
          <p:cNvGrpSpPr>
            <a:grpSpLocks/>
          </p:cNvGrpSpPr>
          <p:nvPr/>
        </p:nvGrpSpPr>
        <p:grpSpPr bwMode="auto">
          <a:xfrm>
            <a:off x="0" y="0"/>
            <a:ext cx="9144000" cy="6858000"/>
            <a:chOff x="0" y="0"/>
            <a:chExt cx="9144000" cy="6858000"/>
          </a:xfrm>
        </p:grpSpPr>
        <p:grpSp>
          <p:nvGrpSpPr>
            <p:cNvPr id="19462" name="Group 8">
              <a:extLst>
                <a:ext uri="{FF2B5EF4-FFF2-40B4-BE49-F238E27FC236}">
                  <a16:creationId xmlns:a16="http://schemas.microsoft.com/office/drawing/2014/main" id="{1612915F-8D62-984A-20B7-7288434369A9}"/>
                </a:ext>
              </a:extLst>
            </p:cNvPr>
            <p:cNvGrpSpPr>
              <a:grpSpLocks/>
            </p:cNvGrpSpPr>
            <p:nvPr/>
          </p:nvGrpSpPr>
          <p:grpSpPr bwMode="auto">
            <a:xfrm>
              <a:off x="0" y="0"/>
              <a:ext cx="9144000" cy="6858000"/>
              <a:chOff x="0" y="0"/>
              <a:chExt cx="5760" cy="4320"/>
            </a:xfrm>
          </p:grpSpPr>
          <p:grpSp>
            <p:nvGrpSpPr>
              <p:cNvPr id="19465" name="Group 9">
                <a:extLst>
                  <a:ext uri="{FF2B5EF4-FFF2-40B4-BE49-F238E27FC236}">
                    <a16:creationId xmlns:a16="http://schemas.microsoft.com/office/drawing/2014/main" id="{1BD6F163-55D4-952B-611B-EEDEC293CA41}"/>
                  </a:ext>
                </a:extLst>
              </p:cNvPr>
              <p:cNvGrpSpPr>
                <a:grpSpLocks/>
              </p:cNvGrpSpPr>
              <p:nvPr/>
            </p:nvGrpSpPr>
            <p:grpSpPr bwMode="auto">
              <a:xfrm>
                <a:off x="0" y="0"/>
                <a:ext cx="192" cy="4320"/>
                <a:chOff x="0" y="-48"/>
                <a:chExt cx="144" cy="4368"/>
              </a:xfrm>
            </p:grpSpPr>
            <p:sp>
              <p:nvSpPr>
                <p:cNvPr id="19475" name="Rectangle 10">
                  <a:extLst>
                    <a:ext uri="{FF2B5EF4-FFF2-40B4-BE49-F238E27FC236}">
                      <a16:creationId xmlns:a16="http://schemas.microsoft.com/office/drawing/2014/main" id="{A6C165A6-FD43-D58D-F74C-6F9A7DFEEE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476" name="Rectangle 11">
                  <a:extLst>
                    <a:ext uri="{FF2B5EF4-FFF2-40B4-BE49-F238E27FC236}">
                      <a16:creationId xmlns:a16="http://schemas.microsoft.com/office/drawing/2014/main" id="{8E402D39-0AD0-6E4C-BFDB-500787D669D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466" name="Group 12">
                <a:extLst>
                  <a:ext uri="{FF2B5EF4-FFF2-40B4-BE49-F238E27FC236}">
                    <a16:creationId xmlns:a16="http://schemas.microsoft.com/office/drawing/2014/main" id="{C4FD5637-9421-FCF2-6DED-AC6CDC661575}"/>
                  </a:ext>
                </a:extLst>
              </p:cNvPr>
              <p:cNvGrpSpPr>
                <a:grpSpLocks/>
              </p:cNvGrpSpPr>
              <p:nvPr/>
            </p:nvGrpSpPr>
            <p:grpSpPr bwMode="auto">
              <a:xfrm>
                <a:off x="5674" y="24"/>
                <a:ext cx="86" cy="4296"/>
                <a:chOff x="5616" y="-48"/>
                <a:chExt cx="144" cy="4368"/>
              </a:xfrm>
            </p:grpSpPr>
            <p:sp>
              <p:nvSpPr>
                <p:cNvPr id="19473" name="Rectangle 13">
                  <a:extLst>
                    <a:ext uri="{FF2B5EF4-FFF2-40B4-BE49-F238E27FC236}">
                      <a16:creationId xmlns:a16="http://schemas.microsoft.com/office/drawing/2014/main" id="{EAAC7E08-3B00-3192-E6DB-F88CECDF7A3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474" name="Rectangle 14">
                  <a:extLst>
                    <a:ext uri="{FF2B5EF4-FFF2-40B4-BE49-F238E27FC236}">
                      <a16:creationId xmlns:a16="http://schemas.microsoft.com/office/drawing/2014/main" id="{6DAFF29C-C0F0-B398-50B4-A8FF84A2696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467" name="Group 15">
                <a:extLst>
                  <a:ext uri="{FF2B5EF4-FFF2-40B4-BE49-F238E27FC236}">
                    <a16:creationId xmlns:a16="http://schemas.microsoft.com/office/drawing/2014/main" id="{29522060-2F30-E610-B950-42B836681FBC}"/>
                  </a:ext>
                </a:extLst>
              </p:cNvPr>
              <p:cNvGrpSpPr>
                <a:grpSpLocks/>
              </p:cNvGrpSpPr>
              <p:nvPr/>
            </p:nvGrpSpPr>
            <p:grpSpPr bwMode="auto">
              <a:xfrm>
                <a:off x="144" y="0"/>
                <a:ext cx="5616" cy="144"/>
                <a:chOff x="96" y="-48"/>
                <a:chExt cx="5520" cy="144"/>
              </a:xfrm>
            </p:grpSpPr>
            <p:sp>
              <p:nvSpPr>
                <p:cNvPr id="19471" name="Rectangle 16">
                  <a:extLst>
                    <a:ext uri="{FF2B5EF4-FFF2-40B4-BE49-F238E27FC236}">
                      <a16:creationId xmlns:a16="http://schemas.microsoft.com/office/drawing/2014/main" id="{89C89CD3-79EC-953D-CEE0-014CAC8762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472" name="Rectangle 17">
                  <a:extLst>
                    <a:ext uri="{FF2B5EF4-FFF2-40B4-BE49-F238E27FC236}">
                      <a16:creationId xmlns:a16="http://schemas.microsoft.com/office/drawing/2014/main" id="{159F9821-4F95-D0D7-0E0F-21F1B85405C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468" name="Group 18">
                <a:extLst>
                  <a:ext uri="{FF2B5EF4-FFF2-40B4-BE49-F238E27FC236}">
                    <a16:creationId xmlns:a16="http://schemas.microsoft.com/office/drawing/2014/main" id="{354D733B-5F65-CC55-88A3-EB8D9D9885B7}"/>
                  </a:ext>
                </a:extLst>
              </p:cNvPr>
              <p:cNvGrpSpPr>
                <a:grpSpLocks/>
              </p:cNvGrpSpPr>
              <p:nvPr/>
            </p:nvGrpSpPr>
            <p:grpSpPr bwMode="auto">
              <a:xfrm>
                <a:off x="144" y="4234"/>
                <a:ext cx="5616" cy="86"/>
                <a:chOff x="96" y="4176"/>
                <a:chExt cx="5520" cy="144"/>
              </a:xfrm>
            </p:grpSpPr>
            <p:sp>
              <p:nvSpPr>
                <p:cNvPr id="19469" name="Rectangle 19">
                  <a:extLst>
                    <a:ext uri="{FF2B5EF4-FFF2-40B4-BE49-F238E27FC236}">
                      <a16:creationId xmlns:a16="http://schemas.microsoft.com/office/drawing/2014/main" id="{103176A7-5DCC-AF69-760A-ED7F0CE9006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470" name="Rectangle 20">
                  <a:extLst>
                    <a:ext uri="{FF2B5EF4-FFF2-40B4-BE49-F238E27FC236}">
                      <a16:creationId xmlns:a16="http://schemas.microsoft.com/office/drawing/2014/main" id="{4621CCD5-AC8C-220C-6D9D-3DD5B7724E0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9463" name="Rectangle 19458">
              <a:extLst>
                <a:ext uri="{FF2B5EF4-FFF2-40B4-BE49-F238E27FC236}">
                  <a16:creationId xmlns:a16="http://schemas.microsoft.com/office/drawing/2014/main" id="{CC2BEDFE-7B90-9C1B-61BD-2EE2817A0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A2089A64-60E8-4421-72B6-A251369B97F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5917E3D-2A11-23F0-E4B2-F74C9346F40A}"/>
                  </a:ext>
                </a:extLst>
              </p14:cNvPr>
              <p14:cNvContentPartPr/>
              <p14:nvPr/>
            </p14:nvContentPartPr>
            <p14:xfrm>
              <a:off x="3127680" y="4164840"/>
              <a:ext cx="162720" cy="164880"/>
            </p14:xfrm>
          </p:contentPart>
        </mc:Choice>
        <mc:Fallback xmlns="">
          <p:pic>
            <p:nvPicPr>
              <p:cNvPr id="2" name="Ink 1">
                <a:extLst>
                  <a:ext uri="{FF2B5EF4-FFF2-40B4-BE49-F238E27FC236}">
                    <a16:creationId xmlns:a16="http://schemas.microsoft.com/office/drawing/2014/main" id="{A5917E3D-2A11-23F0-E4B2-F74C9346F40A}"/>
                  </a:ext>
                </a:extLst>
              </p:cNvPr>
              <p:cNvPicPr/>
              <p:nvPr/>
            </p:nvPicPr>
            <p:blipFill>
              <a:blip r:embed="rId5"/>
              <a:stretch>
                <a:fillRect/>
              </a:stretch>
            </p:blipFill>
            <p:spPr>
              <a:xfrm>
                <a:off x="3118320" y="4155480"/>
                <a:ext cx="181440" cy="183600"/>
              </a:xfrm>
              <a:prstGeom prst="rect">
                <a:avLst/>
              </a:prstGeom>
            </p:spPr>
          </p:pic>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E6761439-6F03-F895-A34D-8EA2CFCE55F6}"/>
              </a:ext>
            </a:extLst>
          </p:cNvPr>
          <p:cNvSpPr>
            <a:spLocks noGrp="1"/>
          </p:cNvSpPr>
          <p:nvPr>
            <p:ph type="title"/>
          </p:nvPr>
        </p:nvSpPr>
        <p:spPr>
          <a:xfrm>
            <a:off x="0" y="0"/>
            <a:ext cx="7772400" cy="1143000"/>
          </a:xfrm>
        </p:spPr>
        <p:txBody>
          <a:bodyPr/>
          <a:lstStyle/>
          <a:p>
            <a:r>
              <a:rPr lang="en-US" altLang="en-US" sz="2800"/>
              <a:t>Thermodynamic Analysis of Savery  Engine</a:t>
            </a:r>
            <a:br>
              <a:rPr lang="en-US" altLang="en-US" sz="2800"/>
            </a:br>
            <a:r>
              <a:rPr lang="en-US" altLang="en-US" sz="2800"/>
              <a:t>Post Event 2 Process &amp; Need for Event 3</a:t>
            </a:r>
            <a:endParaRPr lang="en-IN" altLang="en-US" sz="2800"/>
          </a:p>
        </p:txBody>
      </p:sp>
      <p:pic>
        <p:nvPicPr>
          <p:cNvPr id="20483" name="Picture 2">
            <a:extLst>
              <a:ext uri="{FF2B5EF4-FFF2-40B4-BE49-F238E27FC236}">
                <a16:creationId xmlns:a16="http://schemas.microsoft.com/office/drawing/2014/main" id="{F51A84B9-3F0F-A738-3322-14711E5FDD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163" y="1412875"/>
            <a:ext cx="4084637" cy="451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484" name="Group 20">
            <a:extLst>
              <a:ext uri="{FF2B5EF4-FFF2-40B4-BE49-F238E27FC236}">
                <a16:creationId xmlns:a16="http://schemas.microsoft.com/office/drawing/2014/main" id="{59D15A7E-6E54-E390-7C82-D57F94CE4128}"/>
              </a:ext>
            </a:extLst>
          </p:cNvPr>
          <p:cNvGrpSpPr>
            <a:grpSpLocks/>
          </p:cNvGrpSpPr>
          <p:nvPr/>
        </p:nvGrpSpPr>
        <p:grpSpPr bwMode="auto">
          <a:xfrm>
            <a:off x="0" y="0"/>
            <a:ext cx="9144000" cy="6858000"/>
            <a:chOff x="0" y="0"/>
            <a:chExt cx="9144000" cy="6858000"/>
          </a:xfrm>
        </p:grpSpPr>
        <p:grpSp>
          <p:nvGrpSpPr>
            <p:cNvPr id="20486" name="Group 8">
              <a:extLst>
                <a:ext uri="{FF2B5EF4-FFF2-40B4-BE49-F238E27FC236}">
                  <a16:creationId xmlns:a16="http://schemas.microsoft.com/office/drawing/2014/main" id="{4F0A5A07-1CDD-4E83-A559-43AB5D83CF31}"/>
                </a:ext>
              </a:extLst>
            </p:cNvPr>
            <p:cNvGrpSpPr>
              <a:grpSpLocks/>
            </p:cNvGrpSpPr>
            <p:nvPr/>
          </p:nvGrpSpPr>
          <p:grpSpPr bwMode="auto">
            <a:xfrm>
              <a:off x="0" y="0"/>
              <a:ext cx="9144000" cy="6858000"/>
              <a:chOff x="0" y="0"/>
              <a:chExt cx="5760" cy="4320"/>
            </a:xfrm>
          </p:grpSpPr>
          <p:grpSp>
            <p:nvGrpSpPr>
              <p:cNvPr id="20489" name="Group 9">
                <a:extLst>
                  <a:ext uri="{FF2B5EF4-FFF2-40B4-BE49-F238E27FC236}">
                    <a16:creationId xmlns:a16="http://schemas.microsoft.com/office/drawing/2014/main" id="{0B9A34C6-87E5-93BE-7C20-9B3BB427415E}"/>
                  </a:ext>
                </a:extLst>
              </p:cNvPr>
              <p:cNvGrpSpPr>
                <a:grpSpLocks/>
              </p:cNvGrpSpPr>
              <p:nvPr/>
            </p:nvGrpSpPr>
            <p:grpSpPr bwMode="auto">
              <a:xfrm>
                <a:off x="0" y="0"/>
                <a:ext cx="192" cy="4320"/>
                <a:chOff x="0" y="-48"/>
                <a:chExt cx="144" cy="4368"/>
              </a:xfrm>
            </p:grpSpPr>
            <p:sp>
              <p:nvSpPr>
                <p:cNvPr id="20499" name="Rectangle 10">
                  <a:extLst>
                    <a:ext uri="{FF2B5EF4-FFF2-40B4-BE49-F238E27FC236}">
                      <a16:creationId xmlns:a16="http://schemas.microsoft.com/office/drawing/2014/main" id="{8A6A199A-4E51-E9B5-F86D-499639D9DAE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500" name="Rectangle 11">
                  <a:extLst>
                    <a:ext uri="{FF2B5EF4-FFF2-40B4-BE49-F238E27FC236}">
                      <a16:creationId xmlns:a16="http://schemas.microsoft.com/office/drawing/2014/main" id="{904E02A2-9F23-D02B-92EC-EB14C4EEF5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90" name="Group 12">
                <a:extLst>
                  <a:ext uri="{FF2B5EF4-FFF2-40B4-BE49-F238E27FC236}">
                    <a16:creationId xmlns:a16="http://schemas.microsoft.com/office/drawing/2014/main" id="{F371E5E8-D94E-33BE-1487-01D1813F33F7}"/>
                  </a:ext>
                </a:extLst>
              </p:cNvPr>
              <p:cNvGrpSpPr>
                <a:grpSpLocks/>
              </p:cNvGrpSpPr>
              <p:nvPr/>
            </p:nvGrpSpPr>
            <p:grpSpPr bwMode="auto">
              <a:xfrm>
                <a:off x="5674" y="24"/>
                <a:ext cx="86" cy="4296"/>
                <a:chOff x="5616" y="-48"/>
                <a:chExt cx="144" cy="4368"/>
              </a:xfrm>
            </p:grpSpPr>
            <p:sp>
              <p:nvSpPr>
                <p:cNvPr id="20497" name="Rectangle 13">
                  <a:extLst>
                    <a:ext uri="{FF2B5EF4-FFF2-40B4-BE49-F238E27FC236}">
                      <a16:creationId xmlns:a16="http://schemas.microsoft.com/office/drawing/2014/main" id="{D357AAE9-2B08-0091-F122-62E027F9D1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98" name="Rectangle 14">
                  <a:extLst>
                    <a:ext uri="{FF2B5EF4-FFF2-40B4-BE49-F238E27FC236}">
                      <a16:creationId xmlns:a16="http://schemas.microsoft.com/office/drawing/2014/main" id="{2C8DC1F1-05B4-B612-D4B5-12939EA8411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91" name="Group 15">
                <a:extLst>
                  <a:ext uri="{FF2B5EF4-FFF2-40B4-BE49-F238E27FC236}">
                    <a16:creationId xmlns:a16="http://schemas.microsoft.com/office/drawing/2014/main" id="{776BA76F-59C2-0497-B75E-B7A09E14F1C5}"/>
                  </a:ext>
                </a:extLst>
              </p:cNvPr>
              <p:cNvGrpSpPr>
                <a:grpSpLocks/>
              </p:cNvGrpSpPr>
              <p:nvPr/>
            </p:nvGrpSpPr>
            <p:grpSpPr bwMode="auto">
              <a:xfrm>
                <a:off x="144" y="0"/>
                <a:ext cx="5616" cy="144"/>
                <a:chOff x="96" y="-48"/>
                <a:chExt cx="5520" cy="144"/>
              </a:xfrm>
            </p:grpSpPr>
            <p:sp>
              <p:nvSpPr>
                <p:cNvPr id="20495" name="Rectangle 16">
                  <a:extLst>
                    <a:ext uri="{FF2B5EF4-FFF2-40B4-BE49-F238E27FC236}">
                      <a16:creationId xmlns:a16="http://schemas.microsoft.com/office/drawing/2014/main" id="{2CB42F7F-9010-3368-BAE9-4F4E7A58B3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96" name="Rectangle 17">
                  <a:extLst>
                    <a:ext uri="{FF2B5EF4-FFF2-40B4-BE49-F238E27FC236}">
                      <a16:creationId xmlns:a16="http://schemas.microsoft.com/office/drawing/2014/main" id="{809F39A2-4130-5558-D52F-CB67EA3D7E9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492" name="Group 18">
                <a:extLst>
                  <a:ext uri="{FF2B5EF4-FFF2-40B4-BE49-F238E27FC236}">
                    <a16:creationId xmlns:a16="http://schemas.microsoft.com/office/drawing/2014/main" id="{216643DC-8431-4B2D-4E45-AC61F8EF50E0}"/>
                  </a:ext>
                </a:extLst>
              </p:cNvPr>
              <p:cNvGrpSpPr>
                <a:grpSpLocks/>
              </p:cNvGrpSpPr>
              <p:nvPr/>
            </p:nvGrpSpPr>
            <p:grpSpPr bwMode="auto">
              <a:xfrm>
                <a:off x="144" y="4234"/>
                <a:ext cx="5616" cy="86"/>
                <a:chOff x="96" y="4176"/>
                <a:chExt cx="5520" cy="144"/>
              </a:xfrm>
            </p:grpSpPr>
            <p:sp>
              <p:nvSpPr>
                <p:cNvPr id="20493" name="Rectangle 19">
                  <a:extLst>
                    <a:ext uri="{FF2B5EF4-FFF2-40B4-BE49-F238E27FC236}">
                      <a16:creationId xmlns:a16="http://schemas.microsoft.com/office/drawing/2014/main" id="{54C63DF3-ABAB-062B-36E3-7BFCD04C5E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494" name="Rectangle 20">
                  <a:extLst>
                    <a:ext uri="{FF2B5EF4-FFF2-40B4-BE49-F238E27FC236}">
                      <a16:creationId xmlns:a16="http://schemas.microsoft.com/office/drawing/2014/main" id="{FE4E8244-B0AC-4CD0-0EA3-9FE3978C54C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0487" name="Rectangle 19458">
              <a:extLst>
                <a:ext uri="{FF2B5EF4-FFF2-40B4-BE49-F238E27FC236}">
                  <a16:creationId xmlns:a16="http://schemas.microsoft.com/office/drawing/2014/main" id="{4ED804CD-7CE4-0EA8-7D59-E106050ADE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74D45BDC-53CE-2B5A-D2CE-18083DE66BE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E3EE552-F499-D19C-4181-3327C5C34DC6}"/>
                  </a:ext>
                </a:extLst>
              </p14:cNvPr>
              <p14:cNvContentPartPr/>
              <p14:nvPr/>
            </p14:nvContentPartPr>
            <p14:xfrm>
              <a:off x="4134600" y="1130040"/>
              <a:ext cx="4856040" cy="5713560"/>
            </p14:xfrm>
          </p:contentPart>
        </mc:Choice>
        <mc:Fallback xmlns="">
          <p:pic>
            <p:nvPicPr>
              <p:cNvPr id="2" name="Ink 1">
                <a:extLst>
                  <a:ext uri="{FF2B5EF4-FFF2-40B4-BE49-F238E27FC236}">
                    <a16:creationId xmlns:a16="http://schemas.microsoft.com/office/drawing/2014/main" id="{AE3EE552-F499-D19C-4181-3327C5C34DC6}"/>
                  </a:ext>
                </a:extLst>
              </p:cNvPr>
              <p:cNvPicPr/>
              <p:nvPr/>
            </p:nvPicPr>
            <p:blipFill>
              <a:blip r:embed="rId5"/>
              <a:stretch>
                <a:fillRect/>
              </a:stretch>
            </p:blipFill>
            <p:spPr>
              <a:xfrm>
                <a:off x="4125240" y="1120680"/>
                <a:ext cx="4874760" cy="5732280"/>
              </a:xfrm>
              <a:prstGeom prst="rect">
                <a:avLst/>
              </a:prstGeom>
            </p:spPr>
          </p:pic>
        </mc:Fallback>
      </mc:AlternateContent>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3">
            <a:extLst>
              <a:ext uri="{FF2B5EF4-FFF2-40B4-BE49-F238E27FC236}">
                <a16:creationId xmlns:a16="http://schemas.microsoft.com/office/drawing/2014/main" id="{F7587505-95EE-5EC1-0490-D6F22CFDFCB9}"/>
              </a:ext>
            </a:extLst>
          </p:cNvPr>
          <p:cNvGrpSpPr>
            <a:grpSpLocks/>
          </p:cNvGrpSpPr>
          <p:nvPr/>
        </p:nvGrpSpPr>
        <p:grpSpPr bwMode="auto">
          <a:xfrm>
            <a:off x="304800" y="1143000"/>
            <a:ext cx="5105400" cy="5413375"/>
            <a:chOff x="304800" y="1143000"/>
            <a:chExt cx="5105400" cy="5413375"/>
          </a:xfrm>
        </p:grpSpPr>
        <p:pic>
          <p:nvPicPr>
            <p:cNvPr id="21526" name="Picture 2">
              <a:extLst>
                <a:ext uri="{FF2B5EF4-FFF2-40B4-BE49-F238E27FC236}">
                  <a16:creationId xmlns:a16="http://schemas.microsoft.com/office/drawing/2014/main" id="{71123DE5-1EDA-ECA9-6A78-D48791634C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7" name="Picture 2">
              <a:extLst>
                <a:ext uri="{FF2B5EF4-FFF2-40B4-BE49-F238E27FC236}">
                  <a16:creationId xmlns:a16="http://schemas.microsoft.com/office/drawing/2014/main" id="{0F23DD35-88D5-BDD7-769F-DFC2925F49A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895600"/>
              <a:ext cx="1272575" cy="208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07" name="Title 1">
            <a:extLst>
              <a:ext uri="{FF2B5EF4-FFF2-40B4-BE49-F238E27FC236}">
                <a16:creationId xmlns:a16="http://schemas.microsoft.com/office/drawing/2014/main" id="{6F16159B-FCBE-4168-7BC3-57D4F2AE0AE2}"/>
              </a:ext>
            </a:extLst>
          </p:cNvPr>
          <p:cNvSpPr>
            <a:spLocks noGrp="1"/>
          </p:cNvSpPr>
          <p:nvPr>
            <p:ph type="title"/>
          </p:nvPr>
        </p:nvSpPr>
        <p:spPr>
          <a:xfrm>
            <a:off x="163513" y="92075"/>
            <a:ext cx="7772400" cy="1143000"/>
          </a:xfrm>
        </p:spPr>
        <p:txBody>
          <a:bodyPr/>
          <a:lstStyle/>
          <a:p>
            <a:r>
              <a:rPr lang="en-US" altLang="en-US" sz="2800"/>
              <a:t>Thermodynamic Analysis of Savery  Engine</a:t>
            </a:r>
            <a:br>
              <a:rPr lang="en-US" altLang="en-US" sz="2800"/>
            </a:br>
            <a:r>
              <a:rPr lang="en-US" altLang="en-US" sz="2800"/>
              <a:t>Need for Event 4</a:t>
            </a:r>
            <a:endParaRPr lang="en-IN" altLang="en-US" sz="2800"/>
          </a:p>
        </p:txBody>
      </p:sp>
      <p:grpSp>
        <p:nvGrpSpPr>
          <p:cNvPr id="21508" name="Group 20">
            <a:extLst>
              <a:ext uri="{FF2B5EF4-FFF2-40B4-BE49-F238E27FC236}">
                <a16:creationId xmlns:a16="http://schemas.microsoft.com/office/drawing/2014/main" id="{CC53CA79-A064-1150-B36E-91DDFED0632B}"/>
              </a:ext>
            </a:extLst>
          </p:cNvPr>
          <p:cNvGrpSpPr>
            <a:grpSpLocks/>
          </p:cNvGrpSpPr>
          <p:nvPr/>
        </p:nvGrpSpPr>
        <p:grpSpPr bwMode="auto">
          <a:xfrm>
            <a:off x="0" y="0"/>
            <a:ext cx="9144000" cy="6858000"/>
            <a:chOff x="0" y="0"/>
            <a:chExt cx="9144000" cy="6858000"/>
          </a:xfrm>
        </p:grpSpPr>
        <p:grpSp>
          <p:nvGrpSpPr>
            <p:cNvPr id="21511" name="Group 8">
              <a:extLst>
                <a:ext uri="{FF2B5EF4-FFF2-40B4-BE49-F238E27FC236}">
                  <a16:creationId xmlns:a16="http://schemas.microsoft.com/office/drawing/2014/main" id="{F21E12C8-B281-8090-16C4-C6D600E896E3}"/>
                </a:ext>
              </a:extLst>
            </p:cNvPr>
            <p:cNvGrpSpPr>
              <a:grpSpLocks/>
            </p:cNvGrpSpPr>
            <p:nvPr/>
          </p:nvGrpSpPr>
          <p:grpSpPr bwMode="auto">
            <a:xfrm>
              <a:off x="0" y="0"/>
              <a:ext cx="9144000" cy="6858000"/>
              <a:chOff x="0" y="0"/>
              <a:chExt cx="5760" cy="4320"/>
            </a:xfrm>
          </p:grpSpPr>
          <p:grpSp>
            <p:nvGrpSpPr>
              <p:cNvPr id="21514" name="Group 9">
                <a:extLst>
                  <a:ext uri="{FF2B5EF4-FFF2-40B4-BE49-F238E27FC236}">
                    <a16:creationId xmlns:a16="http://schemas.microsoft.com/office/drawing/2014/main" id="{F4C1C86B-7FC1-378A-6628-C9FD8EEDA45F}"/>
                  </a:ext>
                </a:extLst>
              </p:cNvPr>
              <p:cNvGrpSpPr>
                <a:grpSpLocks/>
              </p:cNvGrpSpPr>
              <p:nvPr/>
            </p:nvGrpSpPr>
            <p:grpSpPr bwMode="auto">
              <a:xfrm>
                <a:off x="0" y="0"/>
                <a:ext cx="192" cy="4320"/>
                <a:chOff x="0" y="-48"/>
                <a:chExt cx="144" cy="4368"/>
              </a:xfrm>
            </p:grpSpPr>
            <p:sp>
              <p:nvSpPr>
                <p:cNvPr id="21524" name="Rectangle 10">
                  <a:extLst>
                    <a:ext uri="{FF2B5EF4-FFF2-40B4-BE49-F238E27FC236}">
                      <a16:creationId xmlns:a16="http://schemas.microsoft.com/office/drawing/2014/main" id="{8A9E0276-C9EF-D39A-FF3A-C272E3308AF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5" name="Rectangle 11">
                  <a:extLst>
                    <a:ext uri="{FF2B5EF4-FFF2-40B4-BE49-F238E27FC236}">
                      <a16:creationId xmlns:a16="http://schemas.microsoft.com/office/drawing/2014/main" id="{1D6B1E5F-B436-CDB2-8C22-B1102922DD6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5" name="Group 12">
                <a:extLst>
                  <a:ext uri="{FF2B5EF4-FFF2-40B4-BE49-F238E27FC236}">
                    <a16:creationId xmlns:a16="http://schemas.microsoft.com/office/drawing/2014/main" id="{C80F23CD-9359-1725-4A5B-F7A4DBB54320}"/>
                  </a:ext>
                </a:extLst>
              </p:cNvPr>
              <p:cNvGrpSpPr>
                <a:grpSpLocks/>
              </p:cNvGrpSpPr>
              <p:nvPr/>
            </p:nvGrpSpPr>
            <p:grpSpPr bwMode="auto">
              <a:xfrm>
                <a:off x="5674" y="24"/>
                <a:ext cx="86" cy="4296"/>
                <a:chOff x="5616" y="-48"/>
                <a:chExt cx="144" cy="4368"/>
              </a:xfrm>
            </p:grpSpPr>
            <p:sp>
              <p:nvSpPr>
                <p:cNvPr id="21522" name="Rectangle 13">
                  <a:extLst>
                    <a:ext uri="{FF2B5EF4-FFF2-40B4-BE49-F238E27FC236}">
                      <a16:creationId xmlns:a16="http://schemas.microsoft.com/office/drawing/2014/main" id="{6391CD1D-18C6-6898-12FA-0D25596941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3" name="Rectangle 14">
                  <a:extLst>
                    <a:ext uri="{FF2B5EF4-FFF2-40B4-BE49-F238E27FC236}">
                      <a16:creationId xmlns:a16="http://schemas.microsoft.com/office/drawing/2014/main" id="{F40B0A7E-80E9-B04B-CBBE-C6C8751A982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6" name="Group 15">
                <a:extLst>
                  <a:ext uri="{FF2B5EF4-FFF2-40B4-BE49-F238E27FC236}">
                    <a16:creationId xmlns:a16="http://schemas.microsoft.com/office/drawing/2014/main" id="{EE84D880-8BC7-2DAE-5F3C-8E4BF44B93CE}"/>
                  </a:ext>
                </a:extLst>
              </p:cNvPr>
              <p:cNvGrpSpPr>
                <a:grpSpLocks/>
              </p:cNvGrpSpPr>
              <p:nvPr/>
            </p:nvGrpSpPr>
            <p:grpSpPr bwMode="auto">
              <a:xfrm>
                <a:off x="144" y="0"/>
                <a:ext cx="5616" cy="144"/>
                <a:chOff x="96" y="-48"/>
                <a:chExt cx="5520" cy="144"/>
              </a:xfrm>
            </p:grpSpPr>
            <p:sp>
              <p:nvSpPr>
                <p:cNvPr id="21520" name="Rectangle 16">
                  <a:extLst>
                    <a:ext uri="{FF2B5EF4-FFF2-40B4-BE49-F238E27FC236}">
                      <a16:creationId xmlns:a16="http://schemas.microsoft.com/office/drawing/2014/main" id="{70E0CA30-7118-07B4-AE86-F99F82938F6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21" name="Rectangle 17">
                  <a:extLst>
                    <a:ext uri="{FF2B5EF4-FFF2-40B4-BE49-F238E27FC236}">
                      <a16:creationId xmlns:a16="http://schemas.microsoft.com/office/drawing/2014/main" id="{4E4006B7-B108-9280-50C7-673922F8DE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517" name="Group 18">
                <a:extLst>
                  <a:ext uri="{FF2B5EF4-FFF2-40B4-BE49-F238E27FC236}">
                    <a16:creationId xmlns:a16="http://schemas.microsoft.com/office/drawing/2014/main" id="{96722639-8DF7-A2E8-CCAD-96401753494D}"/>
                  </a:ext>
                </a:extLst>
              </p:cNvPr>
              <p:cNvGrpSpPr>
                <a:grpSpLocks/>
              </p:cNvGrpSpPr>
              <p:nvPr/>
            </p:nvGrpSpPr>
            <p:grpSpPr bwMode="auto">
              <a:xfrm>
                <a:off x="144" y="4234"/>
                <a:ext cx="5616" cy="86"/>
                <a:chOff x="96" y="4176"/>
                <a:chExt cx="5520" cy="144"/>
              </a:xfrm>
            </p:grpSpPr>
            <p:sp>
              <p:nvSpPr>
                <p:cNvPr id="21518" name="Rectangle 19">
                  <a:extLst>
                    <a:ext uri="{FF2B5EF4-FFF2-40B4-BE49-F238E27FC236}">
                      <a16:creationId xmlns:a16="http://schemas.microsoft.com/office/drawing/2014/main" id="{10ED8E48-E10D-5C77-D9A3-8A291579AE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519" name="Rectangle 20">
                  <a:extLst>
                    <a:ext uri="{FF2B5EF4-FFF2-40B4-BE49-F238E27FC236}">
                      <a16:creationId xmlns:a16="http://schemas.microsoft.com/office/drawing/2014/main" id="{2187D13C-15EE-2EFA-B1DC-4DEF69892CC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1512" name="Rectangle 19458">
              <a:extLst>
                <a:ext uri="{FF2B5EF4-FFF2-40B4-BE49-F238E27FC236}">
                  <a16:creationId xmlns:a16="http://schemas.microsoft.com/office/drawing/2014/main" id="{7E054407-62C6-33F3-8E08-73AE0EBD14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6AE33D7C-239E-B8DD-313B-CE6CA464210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Oval 1">
            <a:extLst>
              <a:ext uri="{FF2B5EF4-FFF2-40B4-BE49-F238E27FC236}">
                <a16:creationId xmlns:a16="http://schemas.microsoft.com/office/drawing/2014/main" id="{FBA62C20-B5ED-2E85-4FAA-665658713887}"/>
              </a:ext>
            </a:extLst>
          </p:cNvPr>
          <p:cNvSpPr>
            <a:spLocks noChangeArrowheads="1"/>
          </p:cNvSpPr>
          <p:nvPr/>
        </p:nvSpPr>
        <p:spPr bwMode="auto">
          <a:xfrm>
            <a:off x="2667000" y="2151063"/>
            <a:ext cx="304800" cy="363537"/>
          </a:xfrm>
          <a:prstGeom prst="ellipse">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3">
            <a:extLst>
              <a:ext uri="{FF2B5EF4-FFF2-40B4-BE49-F238E27FC236}">
                <a16:creationId xmlns:a16="http://schemas.microsoft.com/office/drawing/2014/main" id="{C1DFB115-F563-C0FC-ED28-E5A319A43553}"/>
              </a:ext>
            </a:extLst>
          </p:cNvPr>
          <p:cNvGrpSpPr>
            <a:grpSpLocks/>
          </p:cNvGrpSpPr>
          <p:nvPr/>
        </p:nvGrpSpPr>
        <p:grpSpPr bwMode="auto">
          <a:xfrm>
            <a:off x="304800" y="1143000"/>
            <a:ext cx="5105400" cy="5413375"/>
            <a:chOff x="304800" y="1143000"/>
            <a:chExt cx="5105400" cy="5413375"/>
          </a:xfrm>
        </p:grpSpPr>
        <p:pic>
          <p:nvPicPr>
            <p:cNvPr id="22550" name="Picture 2">
              <a:extLst>
                <a:ext uri="{FF2B5EF4-FFF2-40B4-BE49-F238E27FC236}">
                  <a16:creationId xmlns:a16="http://schemas.microsoft.com/office/drawing/2014/main" id="{A634F770-8DF1-8BBE-44CF-FD8AF24761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51" name="Picture 25">
              <a:extLst>
                <a:ext uri="{FF2B5EF4-FFF2-40B4-BE49-F238E27FC236}">
                  <a16:creationId xmlns:a16="http://schemas.microsoft.com/office/drawing/2014/main" id="{3846FD59-C415-FE48-CC27-2F90EF5AD2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9225" y="2871494"/>
              <a:ext cx="1272575" cy="208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1" name="Title 1">
            <a:extLst>
              <a:ext uri="{FF2B5EF4-FFF2-40B4-BE49-F238E27FC236}">
                <a16:creationId xmlns:a16="http://schemas.microsoft.com/office/drawing/2014/main" id="{4451F2E4-56B7-D064-CB7F-F717ACA39DE8}"/>
              </a:ext>
            </a:extLst>
          </p:cNvPr>
          <p:cNvSpPr>
            <a:spLocks noGrp="1"/>
          </p:cNvSpPr>
          <p:nvPr>
            <p:ph type="title"/>
          </p:nvPr>
        </p:nvSpPr>
        <p:spPr>
          <a:xfrm>
            <a:off x="228600" y="68263"/>
            <a:ext cx="7772400" cy="1143000"/>
          </a:xfrm>
        </p:spPr>
        <p:txBody>
          <a:bodyPr/>
          <a:lstStyle/>
          <a:p>
            <a:r>
              <a:rPr lang="en-US" altLang="en-US" sz="2800"/>
              <a:t>Thermodynamic Analysis of Savery  Engine</a:t>
            </a:r>
            <a:br>
              <a:rPr lang="en-US" altLang="en-US" sz="2800"/>
            </a:br>
            <a:r>
              <a:rPr lang="en-US" altLang="en-US" sz="2800"/>
              <a:t>Process  3--4</a:t>
            </a:r>
            <a:endParaRPr lang="en-IN" altLang="en-US" sz="2800"/>
          </a:p>
        </p:txBody>
      </p:sp>
      <p:grpSp>
        <p:nvGrpSpPr>
          <p:cNvPr id="22532" name="Group 20">
            <a:extLst>
              <a:ext uri="{FF2B5EF4-FFF2-40B4-BE49-F238E27FC236}">
                <a16:creationId xmlns:a16="http://schemas.microsoft.com/office/drawing/2014/main" id="{B4FEC417-65CC-FE28-7F48-54830B1CC9FF}"/>
              </a:ext>
            </a:extLst>
          </p:cNvPr>
          <p:cNvGrpSpPr>
            <a:grpSpLocks/>
          </p:cNvGrpSpPr>
          <p:nvPr/>
        </p:nvGrpSpPr>
        <p:grpSpPr bwMode="auto">
          <a:xfrm>
            <a:off x="0" y="0"/>
            <a:ext cx="9144000" cy="6858000"/>
            <a:chOff x="0" y="0"/>
            <a:chExt cx="9144000" cy="6858000"/>
          </a:xfrm>
        </p:grpSpPr>
        <p:grpSp>
          <p:nvGrpSpPr>
            <p:cNvPr id="22535" name="Group 8">
              <a:extLst>
                <a:ext uri="{FF2B5EF4-FFF2-40B4-BE49-F238E27FC236}">
                  <a16:creationId xmlns:a16="http://schemas.microsoft.com/office/drawing/2014/main" id="{F11EDB0E-7493-1A9D-A175-B765266C9D32}"/>
                </a:ext>
              </a:extLst>
            </p:cNvPr>
            <p:cNvGrpSpPr>
              <a:grpSpLocks/>
            </p:cNvGrpSpPr>
            <p:nvPr/>
          </p:nvGrpSpPr>
          <p:grpSpPr bwMode="auto">
            <a:xfrm>
              <a:off x="0" y="0"/>
              <a:ext cx="9144000" cy="6858000"/>
              <a:chOff x="0" y="0"/>
              <a:chExt cx="5760" cy="4320"/>
            </a:xfrm>
          </p:grpSpPr>
          <p:grpSp>
            <p:nvGrpSpPr>
              <p:cNvPr id="22538" name="Group 9">
                <a:extLst>
                  <a:ext uri="{FF2B5EF4-FFF2-40B4-BE49-F238E27FC236}">
                    <a16:creationId xmlns:a16="http://schemas.microsoft.com/office/drawing/2014/main" id="{AF7FBC8A-1DF7-9F5D-58C5-26E3F1B267C0}"/>
                  </a:ext>
                </a:extLst>
              </p:cNvPr>
              <p:cNvGrpSpPr>
                <a:grpSpLocks/>
              </p:cNvGrpSpPr>
              <p:nvPr/>
            </p:nvGrpSpPr>
            <p:grpSpPr bwMode="auto">
              <a:xfrm>
                <a:off x="0" y="0"/>
                <a:ext cx="192" cy="4320"/>
                <a:chOff x="0" y="-48"/>
                <a:chExt cx="144" cy="4368"/>
              </a:xfrm>
            </p:grpSpPr>
            <p:sp>
              <p:nvSpPr>
                <p:cNvPr id="22548" name="Rectangle 10">
                  <a:extLst>
                    <a:ext uri="{FF2B5EF4-FFF2-40B4-BE49-F238E27FC236}">
                      <a16:creationId xmlns:a16="http://schemas.microsoft.com/office/drawing/2014/main" id="{989B62BE-0F77-8079-C200-B4B7C546E1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9" name="Rectangle 11">
                  <a:extLst>
                    <a:ext uri="{FF2B5EF4-FFF2-40B4-BE49-F238E27FC236}">
                      <a16:creationId xmlns:a16="http://schemas.microsoft.com/office/drawing/2014/main" id="{2AC14138-89DA-7A07-0A1F-E003F1858F9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39" name="Group 12">
                <a:extLst>
                  <a:ext uri="{FF2B5EF4-FFF2-40B4-BE49-F238E27FC236}">
                    <a16:creationId xmlns:a16="http://schemas.microsoft.com/office/drawing/2014/main" id="{320F29FD-C9B7-A916-941F-8316DCF082DA}"/>
                  </a:ext>
                </a:extLst>
              </p:cNvPr>
              <p:cNvGrpSpPr>
                <a:grpSpLocks/>
              </p:cNvGrpSpPr>
              <p:nvPr/>
            </p:nvGrpSpPr>
            <p:grpSpPr bwMode="auto">
              <a:xfrm>
                <a:off x="5674" y="24"/>
                <a:ext cx="86" cy="4296"/>
                <a:chOff x="5616" y="-48"/>
                <a:chExt cx="144" cy="4368"/>
              </a:xfrm>
            </p:grpSpPr>
            <p:sp>
              <p:nvSpPr>
                <p:cNvPr id="22546" name="Rectangle 13">
                  <a:extLst>
                    <a:ext uri="{FF2B5EF4-FFF2-40B4-BE49-F238E27FC236}">
                      <a16:creationId xmlns:a16="http://schemas.microsoft.com/office/drawing/2014/main" id="{9138E5E9-C806-E7C9-172C-A20C24785E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7" name="Rectangle 14">
                  <a:extLst>
                    <a:ext uri="{FF2B5EF4-FFF2-40B4-BE49-F238E27FC236}">
                      <a16:creationId xmlns:a16="http://schemas.microsoft.com/office/drawing/2014/main" id="{6EC34674-894E-ED43-07E4-A5243A18885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40" name="Group 15">
                <a:extLst>
                  <a:ext uri="{FF2B5EF4-FFF2-40B4-BE49-F238E27FC236}">
                    <a16:creationId xmlns:a16="http://schemas.microsoft.com/office/drawing/2014/main" id="{A844F35F-E57A-58AC-E804-14C5C6AEFAF4}"/>
                  </a:ext>
                </a:extLst>
              </p:cNvPr>
              <p:cNvGrpSpPr>
                <a:grpSpLocks/>
              </p:cNvGrpSpPr>
              <p:nvPr/>
            </p:nvGrpSpPr>
            <p:grpSpPr bwMode="auto">
              <a:xfrm>
                <a:off x="144" y="0"/>
                <a:ext cx="5616" cy="144"/>
                <a:chOff x="96" y="-48"/>
                <a:chExt cx="5520" cy="144"/>
              </a:xfrm>
            </p:grpSpPr>
            <p:sp>
              <p:nvSpPr>
                <p:cNvPr id="22544" name="Rectangle 16">
                  <a:extLst>
                    <a:ext uri="{FF2B5EF4-FFF2-40B4-BE49-F238E27FC236}">
                      <a16:creationId xmlns:a16="http://schemas.microsoft.com/office/drawing/2014/main" id="{B9D55F61-E5B3-52BC-A94F-BDC450EE881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5" name="Rectangle 17">
                  <a:extLst>
                    <a:ext uri="{FF2B5EF4-FFF2-40B4-BE49-F238E27FC236}">
                      <a16:creationId xmlns:a16="http://schemas.microsoft.com/office/drawing/2014/main" id="{6919FC04-C54B-6835-E3C1-8EBDDAED9A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2541" name="Group 18">
                <a:extLst>
                  <a:ext uri="{FF2B5EF4-FFF2-40B4-BE49-F238E27FC236}">
                    <a16:creationId xmlns:a16="http://schemas.microsoft.com/office/drawing/2014/main" id="{C7F96EFA-4E7A-9A25-F1CB-99B565031297}"/>
                  </a:ext>
                </a:extLst>
              </p:cNvPr>
              <p:cNvGrpSpPr>
                <a:grpSpLocks/>
              </p:cNvGrpSpPr>
              <p:nvPr/>
            </p:nvGrpSpPr>
            <p:grpSpPr bwMode="auto">
              <a:xfrm>
                <a:off x="144" y="4234"/>
                <a:ext cx="5616" cy="86"/>
                <a:chOff x="96" y="4176"/>
                <a:chExt cx="5520" cy="144"/>
              </a:xfrm>
            </p:grpSpPr>
            <p:sp>
              <p:nvSpPr>
                <p:cNvPr id="22542" name="Rectangle 19">
                  <a:extLst>
                    <a:ext uri="{FF2B5EF4-FFF2-40B4-BE49-F238E27FC236}">
                      <a16:creationId xmlns:a16="http://schemas.microsoft.com/office/drawing/2014/main" id="{1F53A077-7BB1-0ABD-8EBC-E962D42E926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543" name="Rectangle 20">
                  <a:extLst>
                    <a:ext uri="{FF2B5EF4-FFF2-40B4-BE49-F238E27FC236}">
                      <a16:creationId xmlns:a16="http://schemas.microsoft.com/office/drawing/2014/main" id="{EA422AFB-C335-E792-7B10-09F7B05F4D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2536" name="Rectangle 19458">
              <a:extLst>
                <a:ext uri="{FF2B5EF4-FFF2-40B4-BE49-F238E27FC236}">
                  <a16:creationId xmlns:a16="http://schemas.microsoft.com/office/drawing/2014/main" id="{63E0635F-244B-6DD0-B1D1-DC751C4CF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54D9C833-6513-3B89-671C-C3F2B02D390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2533" name="Oval 20">
            <a:extLst>
              <a:ext uri="{FF2B5EF4-FFF2-40B4-BE49-F238E27FC236}">
                <a16:creationId xmlns:a16="http://schemas.microsoft.com/office/drawing/2014/main" id="{53D35D75-EB7C-42D6-30F2-8C1DE98D209E}"/>
              </a:ext>
            </a:extLst>
          </p:cNvPr>
          <p:cNvSpPr>
            <a:spLocks noChangeArrowheads="1"/>
          </p:cNvSpPr>
          <p:nvPr/>
        </p:nvSpPr>
        <p:spPr bwMode="auto">
          <a:xfrm>
            <a:off x="2667000" y="2133600"/>
            <a:ext cx="304800" cy="363538"/>
          </a:xfrm>
          <a:prstGeom prst="ellipse">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0C4C1538-BCF3-8CA0-9756-CCEF0ACA28A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1">
            <a:extLst>
              <a:ext uri="{FF2B5EF4-FFF2-40B4-BE49-F238E27FC236}">
                <a16:creationId xmlns:a16="http://schemas.microsoft.com/office/drawing/2014/main" id="{9ABF77A1-5AC3-2D32-96BE-C8EFD1CF6743}"/>
              </a:ext>
            </a:extLst>
          </p:cNvPr>
          <p:cNvSpPr>
            <a:spLocks noGrp="1"/>
          </p:cNvSpPr>
          <p:nvPr>
            <p:ph type="title"/>
          </p:nvPr>
        </p:nvSpPr>
        <p:spPr>
          <a:xfrm>
            <a:off x="228600" y="68263"/>
            <a:ext cx="6873875" cy="1143000"/>
          </a:xfrm>
        </p:spPr>
        <p:txBody>
          <a:bodyPr/>
          <a:lstStyle/>
          <a:p>
            <a:r>
              <a:rPr lang="en-US" altLang="en-US" sz="2800"/>
              <a:t>Thermodynamic Analysis of Savery  Engine</a:t>
            </a:r>
            <a:br>
              <a:rPr lang="en-US" altLang="en-US" sz="2800"/>
            </a:br>
            <a:r>
              <a:rPr lang="en-US" altLang="en-US" sz="2800"/>
              <a:t>Event 5</a:t>
            </a:r>
            <a:endParaRPr lang="en-IN" altLang="en-US" sz="2800"/>
          </a:p>
        </p:txBody>
      </p:sp>
      <p:grpSp>
        <p:nvGrpSpPr>
          <p:cNvPr id="23556" name="Group 20">
            <a:extLst>
              <a:ext uri="{FF2B5EF4-FFF2-40B4-BE49-F238E27FC236}">
                <a16:creationId xmlns:a16="http://schemas.microsoft.com/office/drawing/2014/main" id="{E0BF9BCE-38CA-0E88-B6A1-9CD4B367C599}"/>
              </a:ext>
            </a:extLst>
          </p:cNvPr>
          <p:cNvGrpSpPr>
            <a:grpSpLocks/>
          </p:cNvGrpSpPr>
          <p:nvPr/>
        </p:nvGrpSpPr>
        <p:grpSpPr bwMode="auto">
          <a:xfrm>
            <a:off x="0" y="0"/>
            <a:ext cx="9144000" cy="6858000"/>
            <a:chOff x="0" y="0"/>
            <a:chExt cx="9144000" cy="6858000"/>
          </a:xfrm>
        </p:grpSpPr>
        <p:grpSp>
          <p:nvGrpSpPr>
            <p:cNvPr id="23561" name="Group 8">
              <a:extLst>
                <a:ext uri="{FF2B5EF4-FFF2-40B4-BE49-F238E27FC236}">
                  <a16:creationId xmlns:a16="http://schemas.microsoft.com/office/drawing/2014/main" id="{64A6CB0D-8BEC-6866-C366-8E5E312EBD6F}"/>
                </a:ext>
              </a:extLst>
            </p:cNvPr>
            <p:cNvGrpSpPr>
              <a:grpSpLocks/>
            </p:cNvGrpSpPr>
            <p:nvPr/>
          </p:nvGrpSpPr>
          <p:grpSpPr bwMode="auto">
            <a:xfrm>
              <a:off x="0" y="0"/>
              <a:ext cx="9144000" cy="6858000"/>
              <a:chOff x="0" y="0"/>
              <a:chExt cx="5760" cy="4320"/>
            </a:xfrm>
          </p:grpSpPr>
          <p:grpSp>
            <p:nvGrpSpPr>
              <p:cNvPr id="23564" name="Group 9">
                <a:extLst>
                  <a:ext uri="{FF2B5EF4-FFF2-40B4-BE49-F238E27FC236}">
                    <a16:creationId xmlns:a16="http://schemas.microsoft.com/office/drawing/2014/main" id="{9313952E-4B7B-10AB-879C-EA171B5514CE}"/>
                  </a:ext>
                </a:extLst>
              </p:cNvPr>
              <p:cNvGrpSpPr>
                <a:grpSpLocks/>
              </p:cNvGrpSpPr>
              <p:nvPr/>
            </p:nvGrpSpPr>
            <p:grpSpPr bwMode="auto">
              <a:xfrm>
                <a:off x="0" y="0"/>
                <a:ext cx="192" cy="4320"/>
                <a:chOff x="0" y="-48"/>
                <a:chExt cx="144" cy="4368"/>
              </a:xfrm>
            </p:grpSpPr>
            <p:sp>
              <p:nvSpPr>
                <p:cNvPr id="23574" name="Rectangle 10">
                  <a:extLst>
                    <a:ext uri="{FF2B5EF4-FFF2-40B4-BE49-F238E27FC236}">
                      <a16:creationId xmlns:a16="http://schemas.microsoft.com/office/drawing/2014/main" id="{E95769F5-8EE0-C69A-45BE-AB6D787EEA8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5" name="Rectangle 11">
                  <a:extLst>
                    <a:ext uri="{FF2B5EF4-FFF2-40B4-BE49-F238E27FC236}">
                      <a16:creationId xmlns:a16="http://schemas.microsoft.com/office/drawing/2014/main" id="{4633B50E-FE3F-941A-7E31-0E851B6F69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5" name="Group 12">
                <a:extLst>
                  <a:ext uri="{FF2B5EF4-FFF2-40B4-BE49-F238E27FC236}">
                    <a16:creationId xmlns:a16="http://schemas.microsoft.com/office/drawing/2014/main" id="{164DD84D-7A53-3214-462C-C34D4B42242E}"/>
                  </a:ext>
                </a:extLst>
              </p:cNvPr>
              <p:cNvGrpSpPr>
                <a:grpSpLocks/>
              </p:cNvGrpSpPr>
              <p:nvPr/>
            </p:nvGrpSpPr>
            <p:grpSpPr bwMode="auto">
              <a:xfrm>
                <a:off x="5674" y="24"/>
                <a:ext cx="86" cy="4296"/>
                <a:chOff x="5616" y="-48"/>
                <a:chExt cx="144" cy="4368"/>
              </a:xfrm>
            </p:grpSpPr>
            <p:sp>
              <p:nvSpPr>
                <p:cNvPr id="23572" name="Rectangle 13">
                  <a:extLst>
                    <a:ext uri="{FF2B5EF4-FFF2-40B4-BE49-F238E27FC236}">
                      <a16:creationId xmlns:a16="http://schemas.microsoft.com/office/drawing/2014/main" id="{61F43587-981C-FC4F-8612-573C660FAC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3" name="Rectangle 14">
                  <a:extLst>
                    <a:ext uri="{FF2B5EF4-FFF2-40B4-BE49-F238E27FC236}">
                      <a16:creationId xmlns:a16="http://schemas.microsoft.com/office/drawing/2014/main" id="{EC5D9665-BAB9-DDF5-DE2A-CFAD6B58C74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6" name="Group 15">
                <a:extLst>
                  <a:ext uri="{FF2B5EF4-FFF2-40B4-BE49-F238E27FC236}">
                    <a16:creationId xmlns:a16="http://schemas.microsoft.com/office/drawing/2014/main" id="{17704D13-344C-2321-C757-3C73B1EA6772}"/>
                  </a:ext>
                </a:extLst>
              </p:cNvPr>
              <p:cNvGrpSpPr>
                <a:grpSpLocks/>
              </p:cNvGrpSpPr>
              <p:nvPr/>
            </p:nvGrpSpPr>
            <p:grpSpPr bwMode="auto">
              <a:xfrm>
                <a:off x="144" y="0"/>
                <a:ext cx="5616" cy="144"/>
                <a:chOff x="96" y="-48"/>
                <a:chExt cx="5520" cy="144"/>
              </a:xfrm>
            </p:grpSpPr>
            <p:sp>
              <p:nvSpPr>
                <p:cNvPr id="23570" name="Rectangle 16">
                  <a:extLst>
                    <a:ext uri="{FF2B5EF4-FFF2-40B4-BE49-F238E27FC236}">
                      <a16:creationId xmlns:a16="http://schemas.microsoft.com/office/drawing/2014/main" id="{091659C3-71AB-F8D5-AEF8-702A11B9A3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71" name="Rectangle 17">
                  <a:extLst>
                    <a:ext uri="{FF2B5EF4-FFF2-40B4-BE49-F238E27FC236}">
                      <a16:creationId xmlns:a16="http://schemas.microsoft.com/office/drawing/2014/main" id="{05925782-CEB3-3A77-889A-6D538AC526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3567" name="Group 18">
                <a:extLst>
                  <a:ext uri="{FF2B5EF4-FFF2-40B4-BE49-F238E27FC236}">
                    <a16:creationId xmlns:a16="http://schemas.microsoft.com/office/drawing/2014/main" id="{84E0B6C5-F39E-BE57-85E1-6F6B3E30C0BE}"/>
                  </a:ext>
                </a:extLst>
              </p:cNvPr>
              <p:cNvGrpSpPr>
                <a:grpSpLocks/>
              </p:cNvGrpSpPr>
              <p:nvPr/>
            </p:nvGrpSpPr>
            <p:grpSpPr bwMode="auto">
              <a:xfrm>
                <a:off x="144" y="4234"/>
                <a:ext cx="5616" cy="86"/>
                <a:chOff x="96" y="4176"/>
                <a:chExt cx="5520" cy="144"/>
              </a:xfrm>
            </p:grpSpPr>
            <p:sp>
              <p:nvSpPr>
                <p:cNvPr id="23568" name="Rectangle 19">
                  <a:extLst>
                    <a:ext uri="{FF2B5EF4-FFF2-40B4-BE49-F238E27FC236}">
                      <a16:creationId xmlns:a16="http://schemas.microsoft.com/office/drawing/2014/main" id="{6BF43119-0CFC-C61B-DDED-D48A3670DE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569" name="Rectangle 20">
                  <a:extLst>
                    <a:ext uri="{FF2B5EF4-FFF2-40B4-BE49-F238E27FC236}">
                      <a16:creationId xmlns:a16="http://schemas.microsoft.com/office/drawing/2014/main" id="{4DCF5564-8D75-27B2-0367-32F7BCA0229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3562" name="Rectangle 19458">
              <a:extLst>
                <a:ext uri="{FF2B5EF4-FFF2-40B4-BE49-F238E27FC236}">
                  <a16:creationId xmlns:a16="http://schemas.microsoft.com/office/drawing/2014/main" id="{3ECEF1FD-D8CD-5418-6F88-48A4EC517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6347D669-F112-F4B7-35E1-FC40F53D5EE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1" name="Oval 20">
            <a:extLst>
              <a:ext uri="{FF2B5EF4-FFF2-40B4-BE49-F238E27FC236}">
                <a16:creationId xmlns:a16="http://schemas.microsoft.com/office/drawing/2014/main" id="{BE6A36D0-5E53-8CB2-6794-85E37F0B23A5}"/>
              </a:ext>
            </a:extLst>
          </p:cNvPr>
          <p:cNvSpPr>
            <a:spLocks noChangeArrowheads="1"/>
          </p:cNvSpPr>
          <p:nvPr/>
        </p:nvSpPr>
        <p:spPr bwMode="auto">
          <a:xfrm>
            <a:off x="3665538" y="4724400"/>
            <a:ext cx="304800" cy="363538"/>
          </a:xfrm>
          <a:prstGeom prst="ellipse">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23558" name="Oval 22">
            <a:extLst>
              <a:ext uri="{FF2B5EF4-FFF2-40B4-BE49-F238E27FC236}">
                <a16:creationId xmlns:a16="http://schemas.microsoft.com/office/drawing/2014/main" id="{4255E904-B5CD-32FA-FECD-8FF4F33622F7}"/>
              </a:ext>
            </a:extLst>
          </p:cNvPr>
          <p:cNvSpPr>
            <a:spLocks noChangeArrowheads="1"/>
          </p:cNvSpPr>
          <p:nvPr/>
        </p:nvSpPr>
        <p:spPr bwMode="auto">
          <a:xfrm>
            <a:off x="2651125" y="2173288"/>
            <a:ext cx="304800" cy="361950"/>
          </a:xfrm>
          <a:prstGeom prst="ellipse">
            <a:avLst/>
          </a:prstGeom>
          <a:solidFill>
            <a:srgbClr val="00B0F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23559" name="Picture 23">
            <a:extLst>
              <a:ext uri="{FF2B5EF4-FFF2-40B4-BE49-F238E27FC236}">
                <a16:creationId xmlns:a16="http://schemas.microsoft.com/office/drawing/2014/main" id="{5858F02F-50F9-A3DC-3C10-4DDE5AC0F4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98625" y="2895600"/>
            <a:ext cx="127317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D964635C-CD2A-13A8-DAC0-DEF22D9A3026}"/>
                  </a:ext>
                </a:extLst>
              </p14:cNvPr>
              <p14:cNvContentPartPr/>
              <p14:nvPr/>
            </p14:nvContentPartPr>
            <p14:xfrm>
              <a:off x="3292200" y="4415400"/>
              <a:ext cx="902160" cy="2046960"/>
            </p14:xfrm>
          </p:contentPart>
        </mc:Choice>
        <mc:Fallback xmlns="">
          <p:pic>
            <p:nvPicPr>
              <p:cNvPr id="2" name="Ink 1">
                <a:extLst>
                  <a:ext uri="{FF2B5EF4-FFF2-40B4-BE49-F238E27FC236}">
                    <a16:creationId xmlns:a16="http://schemas.microsoft.com/office/drawing/2014/main" id="{D964635C-CD2A-13A8-DAC0-DEF22D9A3026}"/>
                  </a:ext>
                </a:extLst>
              </p:cNvPr>
              <p:cNvPicPr/>
              <p:nvPr/>
            </p:nvPicPr>
            <p:blipFill>
              <a:blip r:embed="rId6"/>
              <a:stretch>
                <a:fillRect/>
              </a:stretch>
            </p:blipFill>
            <p:spPr>
              <a:xfrm>
                <a:off x="3282840" y="4406040"/>
                <a:ext cx="920880" cy="20656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584DC468-C339-FA53-DB7D-B14DA55E77DA}"/>
              </a:ext>
            </a:extLst>
          </p:cNvPr>
          <p:cNvSpPr>
            <a:spLocks noGrp="1"/>
          </p:cNvSpPr>
          <p:nvPr>
            <p:ph type="title"/>
          </p:nvPr>
        </p:nvSpPr>
        <p:spPr>
          <a:xfrm>
            <a:off x="0" y="149225"/>
            <a:ext cx="7772400" cy="1143000"/>
          </a:xfrm>
        </p:spPr>
        <p:txBody>
          <a:bodyPr/>
          <a:lstStyle/>
          <a:p>
            <a:r>
              <a:rPr lang="en-US" altLang="en-US" sz="2800"/>
              <a:t>Thermodynamic Analysis of Savery  Engine</a:t>
            </a:r>
            <a:br>
              <a:rPr lang="en-US" altLang="en-US" sz="2800"/>
            </a:br>
            <a:r>
              <a:rPr lang="en-US" altLang="en-US" sz="2800"/>
              <a:t>Process 5 -- 1</a:t>
            </a:r>
            <a:endParaRPr lang="en-IN" altLang="en-US" sz="2800"/>
          </a:p>
        </p:txBody>
      </p:sp>
      <p:grpSp>
        <p:nvGrpSpPr>
          <p:cNvPr id="24579" name="Group 20">
            <a:extLst>
              <a:ext uri="{FF2B5EF4-FFF2-40B4-BE49-F238E27FC236}">
                <a16:creationId xmlns:a16="http://schemas.microsoft.com/office/drawing/2014/main" id="{1E839505-70F6-D467-A5BB-7494E6A307AD}"/>
              </a:ext>
            </a:extLst>
          </p:cNvPr>
          <p:cNvGrpSpPr>
            <a:grpSpLocks/>
          </p:cNvGrpSpPr>
          <p:nvPr/>
        </p:nvGrpSpPr>
        <p:grpSpPr bwMode="auto">
          <a:xfrm>
            <a:off x="0" y="0"/>
            <a:ext cx="9144000" cy="6858000"/>
            <a:chOff x="0" y="0"/>
            <a:chExt cx="9144000" cy="6858000"/>
          </a:xfrm>
        </p:grpSpPr>
        <p:grpSp>
          <p:nvGrpSpPr>
            <p:cNvPr id="24582" name="Group 8">
              <a:extLst>
                <a:ext uri="{FF2B5EF4-FFF2-40B4-BE49-F238E27FC236}">
                  <a16:creationId xmlns:a16="http://schemas.microsoft.com/office/drawing/2014/main" id="{600F4AB0-03B2-7557-D686-9F77321FB49A}"/>
                </a:ext>
              </a:extLst>
            </p:cNvPr>
            <p:cNvGrpSpPr>
              <a:grpSpLocks/>
            </p:cNvGrpSpPr>
            <p:nvPr/>
          </p:nvGrpSpPr>
          <p:grpSpPr bwMode="auto">
            <a:xfrm>
              <a:off x="0" y="0"/>
              <a:ext cx="9144000" cy="6858000"/>
              <a:chOff x="0" y="0"/>
              <a:chExt cx="5760" cy="4320"/>
            </a:xfrm>
          </p:grpSpPr>
          <p:grpSp>
            <p:nvGrpSpPr>
              <p:cNvPr id="24585" name="Group 9">
                <a:extLst>
                  <a:ext uri="{FF2B5EF4-FFF2-40B4-BE49-F238E27FC236}">
                    <a16:creationId xmlns:a16="http://schemas.microsoft.com/office/drawing/2014/main" id="{DC7DFD28-8213-1C76-E12E-1C1A4A2E216F}"/>
                  </a:ext>
                </a:extLst>
              </p:cNvPr>
              <p:cNvGrpSpPr>
                <a:grpSpLocks/>
              </p:cNvGrpSpPr>
              <p:nvPr/>
            </p:nvGrpSpPr>
            <p:grpSpPr bwMode="auto">
              <a:xfrm>
                <a:off x="0" y="0"/>
                <a:ext cx="192" cy="4320"/>
                <a:chOff x="0" y="-48"/>
                <a:chExt cx="144" cy="4368"/>
              </a:xfrm>
            </p:grpSpPr>
            <p:sp>
              <p:nvSpPr>
                <p:cNvPr id="24595" name="Rectangle 10">
                  <a:extLst>
                    <a:ext uri="{FF2B5EF4-FFF2-40B4-BE49-F238E27FC236}">
                      <a16:creationId xmlns:a16="http://schemas.microsoft.com/office/drawing/2014/main" id="{18B26AA5-BAB6-677C-697E-4920C072B8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6" name="Rectangle 11">
                  <a:extLst>
                    <a:ext uri="{FF2B5EF4-FFF2-40B4-BE49-F238E27FC236}">
                      <a16:creationId xmlns:a16="http://schemas.microsoft.com/office/drawing/2014/main" id="{CDBD9453-A16B-F827-2B35-DADB7050DCB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86" name="Group 12">
                <a:extLst>
                  <a:ext uri="{FF2B5EF4-FFF2-40B4-BE49-F238E27FC236}">
                    <a16:creationId xmlns:a16="http://schemas.microsoft.com/office/drawing/2014/main" id="{8F45A87A-AA9C-6914-FFCA-D445F91A00FB}"/>
                  </a:ext>
                </a:extLst>
              </p:cNvPr>
              <p:cNvGrpSpPr>
                <a:grpSpLocks/>
              </p:cNvGrpSpPr>
              <p:nvPr/>
            </p:nvGrpSpPr>
            <p:grpSpPr bwMode="auto">
              <a:xfrm>
                <a:off x="5674" y="24"/>
                <a:ext cx="86" cy="4296"/>
                <a:chOff x="5616" y="-48"/>
                <a:chExt cx="144" cy="4368"/>
              </a:xfrm>
            </p:grpSpPr>
            <p:sp>
              <p:nvSpPr>
                <p:cNvPr id="24593" name="Rectangle 13">
                  <a:extLst>
                    <a:ext uri="{FF2B5EF4-FFF2-40B4-BE49-F238E27FC236}">
                      <a16:creationId xmlns:a16="http://schemas.microsoft.com/office/drawing/2014/main" id="{0C545A9D-D683-BC4F-A8BE-343700F989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4" name="Rectangle 14">
                  <a:extLst>
                    <a:ext uri="{FF2B5EF4-FFF2-40B4-BE49-F238E27FC236}">
                      <a16:creationId xmlns:a16="http://schemas.microsoft.com/office/drawing/2014/main" id="{CF9D2CDF-FA8C-D52F-AF9E-06AA5401E75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87" name="Group 15">
                <a:extLst>
                  <a:ext uri="{FF2B5EF4-FFF2-40B4-BE49-F238E27FC236}">
                    <a16:creationId xmlns:a16="http://schemas.microsoft.com/office/drawing/2014/main" id="{E171784B-1184-E55E-EFCD-947D40134AE8}"/>
                  </a:ext>
                </a:extLst>
              </p:cNvPr>
              <p:cNvGrpSpPr>
                <a:grpSpLocks/>
              </p:cNvGrpSpPr>
              <p:nvPr/>
            </p:nvGrpSpPr>
            <p:grpSpPr bwMode="auto">
              <a:xfrm>
                <a:off x="144" y="0"/>
                <a:ext cx="5616" cy="144"/>
                <a:chOff x="96" y="-48"/>
                <a:chExt cx="5520" cy="144"/>
              </a:xfrm>
            </p:grpSpPr>
            <p:sp>
              <p:nvSpPr>
                <p:cNvPr id="24591" name="Rectangle 16">
                  <a:extLst>
                    <a:ext uri="{FF2B5EF4-FFF2-40B4-BE49-F238E27FC236}">
                      <a16:creationId xmlns:a16="http://schemas.microsoft.com/office/drawing/2014/main" id="{8BA212B0-C381-BFD0-6CF6-0AC5886997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2" name="Rectangle 17">
                  <a:extLst>
                    <a:ext uri="{FF2B5EF4-FFF2-40B4-BE49-F238E27FC236}">
                      <a16:creationId xmlns:a16="http://schemas.microsoft.com/office/drawing/2014/main" id="{04F22BAE-F9D1-9BCE-5F35-4F020EF2F2C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4588" name="Group 18">
                <a:extLst>
                  <a:ext uri="{FF2B5EF4-FFF2-40B4-BE49-F238E27FC236}">
                    <a16:creationId xmlns:a16="http://schemas.microsoft.com/office/drawing/2014/main" id="{B7CC674D-8CE8-BBDA-DFCB-8AC1BCD11622}"/>
                  </a:ext>
                </a:extLst>
              </p:cNvPr>
              <p:cNvGrpSpPr>
                <a:grpSpLocks/>
              </p:cNvGrpSpPr>
              <p:nvPr/>
            </p:nvGrpSpPr>
            <p:grpSpPr bwMode="auto">
              <a:xfrm>
                <a:off x="144" y="4234"/>
                <a:ext cx="5616" cy="86"/>
                <a:chOff x="96" y="4176"/>
                <a:chExt cx="5520" cy="144"/>
              </a:xfrm>
            </p:grpSpPr>
            <p:sp>
              <p:nvSpPr>
                <p:cNvPr id="24589" name="Rectangle 19">
                  <a:extLst>
                    <a:ext uri="{FF2B5EF4-FFF2-40B4-BE49-F238E27FC236}">
                      <a16:creationId xmlns:a16="http://schemas.microsoft.com/office/drawing/2014/main" id="{DF9A1731-82FB-A3A0-A7CB-EB6ECDEF667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590" name="Rectangle 20">
                  <a:extLst>
                    <a:ext uri="{FF2B5EF4-FFF2-40B4-BE49-F238E27FC236}">
                      <a16:creationId xmlns:a16="http://schemas.microsoft.com/office/drawing/2014/main" id="{A263D4BD-C76F-244C-6820-40917D95588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24583" name="Rectangle 19458">
              <a:extLst>
                <a:ext uri="{FF2B5EF4-FFF2-40B4-BE49-F238E27FC236}">
                  <a16:creationId xmlns:a16="http://schemas.microsoft.com/office/drawing/2014/main" id="{78D12CFF-7196-0E92-9AE6-C9EF4CC32A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CAED24E2-CA88-E27C-0675-E1A3F1556A2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4580" name="Picture 2">
            <a:extLst>
              <a:ext uri="{FF2B5EF4-FFF2-40B4-BE49-F238E27FC236}">
                <a16:creationId xmlns:a16="http://schemas.microsoft.com/office/drawing/2014/main" id="{B4A746C9-4E0E-1C3C-D9D4-C66854AB71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5BE20049-0FAF-28BA-5A56-C00731E9DDB7}"/>
                  </a:ext>
                </a:extLst>
              </p14:cNvPr>
              <p14:cNvContentPartPr/>
              <p14:nvPr/>
            </p14:nvContentPartPr>
            <p14:xfrm>
              <a:off x="5537880" y="1285200"/>
              <a:ext cx="1174320" cy="994320"/>
            </p14:xfrm>
          </p:contentPart>
        </mc:Choice>
        <mc:Fallback xmlns="">
          <p:pic>
            <p:nvPicPr>
              <p:cNvPr id="2" name="Ink 1">
                <a:extLst>
                  <a:ext uri="{FF2B5EF4-FFF2-40B4-BE49-F238E27FC236}">
                    <a16:creationId xmlns:a16="http://schemas.microsoft.com/office/drawing/2014/main" id="{5BE20049-0FAF-28BA-5A56-C00731E9DDB7}"/>
                  </a:ext>
                </a:extLst>
              </p:cNvPr>
              <p:cNvPicPr/>
              <p:nvPr/>
            </p:nvPicPr>
            <p:blipFill>
              <a:blip r:embed="rId5"/>
              <a:stretch>
                <a:fillRect/>
              </a:stretch>
            </p:blipFill>
            <p:spPr>
              <a:xfrm>
                <a:off x="5528520" y="1275840"/>
                <a:ext cx="1193040" cy="1013040"/>
              </a:xfrm>
              <a:prstGeom prst="rect">
                <a:avLst/>
              </a:prstGeom>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5591222-48A2-B583-3469-BFF7FEF2AFE1}"/>
              </a:ext>
            </a:extLst>
          </p:cNvPr>
          <p:cNvSpPr txBox="1">
            <a:spLocks/>
          </p:cNvSpPr>
          <p:nvPr/>
        </p:nvSpPr>
        <p:spPr>
          <a:xfrm>
            <a:off x="228600" y="80963"/>
            <a:ext cx="6324600" cy="97155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IN" altLang="en-US" sz="2800" kern="0" dirty="0"/>
              <a:t>Processes &amp; Variables </a:t>
            </a:r>
            <a:r>
              <a:rPr lang="en-IN" altLang="en-US" sz="2800" kern="0" dirty="0" err="1"/>
              <a:t>Oserved</a:t>
            </a:r>
            <a:r>
              <a:rPr lang="en-IN" altLang="en-US" sz="2800" kern="0" dirty="0"/>
              <a:t> by </a:t>
            </a:r>
            <a:r>
              <a:rPr lang="en-IN" altLang="en-US" sz="2800" kern="0" dirty="0" err="1"/>
              <a:t>Savery</a:t>
            </a:r>
            <a:r>
              <a:rPr lang="en-IN" altLang="en-US" sz="2800" kern="0" dirty="0"/>
              <a:t> in His Engine</a:t>
            </a:r>
          </a:p>
        </p:txBody>
      </p:sp>
      <p:pic>
        <p:nvPicPr>
          <p:cNvPr id="4099" name="Picture 2">
            <a:extLst>
              <a:ext uri="{FF2B5EF4-FFF2-40B4-BE49-F238E27FC236}">
                <a16:creationId xmlns:a16="http://schemas.microsoft.com/office/drawing/2014/main" id="{87DD271D-0F42-EFFE-BBB5-D2CEB4DAE3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085850"/>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00" name="Group 20">
            <a:extLst>
              <a:ext uri="{FF2B5EF4-FFF2-40B4-BE49-F238E27FC236}">
                <a16:creationId xmlns:a16="http://schemas.microsoft.com/office/drawing/2014/main" id="{DBC74070-A54A-3533-8328-332ECCA25E57}"/>
              </a:ext>
            </a:extLst>
          </p:cNvPr>
          <p:cNvGrpSpPr>
            <a:grpSpLocks/>
          </p:cNvGrpSpPr>
          <p:nvPr/>
        </p:nvGrpSpPr>
        <p:grpSpPr bwMode="auto">
          <a:xfrm>
            <a:off x="0" y="0"/>
            <a:ext cx="9144000" cy="6858000"/>
            <a:chOff x="0" y="0"/>
            <a:chExt cx="9144000" cy="6858000"/>
          </a:xfrm>
        </p:grpSpPr>
        <p:grpSp>
          <p:nvGrpSpPr>
            <p:cNvPr id="4102" name="Group 8">
              <a:extLst>
                <a:ext uri="{FF2B5EF4-FFF2-40B4-BE49-F238E27FC236}">
                  <a16:creationId xmlns:a16="http://schemas.microsoft.com/office/drawing/2014/main" id="{264589DB-65DB-294D-9FD5-F669722C9F12}"/>
                </a:ext>
              </a:extLst>
            </p:cNvPr>
            <p:cNvGrpSpPr>
              <a:grpSpLocks/>
            </p:cNvGrpSpPr>
            <p:nvPr/>
          </p:nvGrpSpPr>
          <p:grpSpPr bwMode="auto">
            <a:xfrm>
              <a:off x="0" y="0"/>
              <a:ext cx="9144000" cy="6858000"/>
              <a:chOff x="0" y="0"/>
              <a:chExt cx="5760" cy="4320"/>
            </a:xfrm>
          </p:grpSpPr>
          <p:grpSp>
            <p:nvGrpSpPr>
              <p:cNvPr id="4105" name="Group 9">
                <a:extLst>
                  <a:ext uri="{FF2B5EF4-FFF2-40B4-BE49-F238E27FC236}">
                    <a16:creationId xmlns:a16="http://schemas.microsoft.com/office/drawing/2014/main" id="{A8C21F37-78BE-6D65-7277-60C09EDC5A67}"/>
                  </a:ext>
                </a:extLst>
              </p:cNvPr>
              <p:cNvGrpSpPr>
                <a:grpSpLocks/>
              </p:cNvGrpSpPr>
              <p:nvPr/>
            </p:nvGrpSpPr>
            <p:grpSpPr bwMode="auto">
              <a:xfrm>
                <a:off x="0" y="0"/>
                <a:ext cx="192" cy="4320"/>
                <a:chOff x="0" y="-48"/>
                <a:chExt cx="144" cy="4368"/>
              </a:xfrm>
            </p:grpSpPr>
            <p:sp>
              <p:nvSpPr>
                <p:cNvPr id="4115" name="Rectangle 10">
                  <a:extLst>
                    <a:ext uri="{FF2B5EF4-FFF2-40B4-BE49-F238E27FC236}">
                      <a16:creationId xmlns:a16="http://schemas.microsoft.com/office/drawing/2014/main" id="{F1BB8413-59BF-58A0-0BCE-FAB5D6E4E7A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6" name="Rectangle 11">
                  <a:extLst>
                    <a:ext uri="{FF2B5EF4-FFF2-40B4-BE49-F238E27FC236}">
                      <a16:creationId xmlns:a16="http://schemas.microsoft.com/office/drawing/2014/main" id="{FB2DE641-6A24-A7F8-25A4-6A5D12FB53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6" name="Group 12">
                <a:extLst>
                  <a:ext uri="{FF2B5EF4-FFF2-40B4-BE49-F238E27FC236}">
                    <a16:creationId xmlns:a16="http://schemas.microsoft.com/office/drawing/2014/main" id="{5D506878-17A8-F4D0-A673-04553EDECC75}"/>
                  </a:ext>
                </a:extLst>
              </p:cNvPr>
              <p:cNvGrpSpPr>
                <a:grpSpLocks/>
              </p:cNvGrpSpPr>
              <p:nvPr/>
            </p:nvGrpSpPr>
            <p:grpSpPr bwMode="auto">
              <a:xfrm>
                <a:off x="5674" y="24"/>
                <a:ext cx="86" cy="4296"/>
                <a:chOff x="5616" y="-48"/>
                <a:chExt cx="144" cy="4368"/>
              </a:xfrm>
            </p:grpSpPr>
            <p:sp>
              <p:nvSpPr>
                <p:cNvPr id="4113" name="Rectangle 13">
                  <a:extLst>
                    <a:ext uri="{FF2B5EF4-FFF2-40B4-BE49-F238E27FC236}">
                      <a16:creationId xmlns:a16="http://schemas.microsoft.com/office/drawing/2014/main" id="{0CF0397A-235F-6AA7-1882-F9C31F48AD7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4" name="Rectangle 14">
                  <a:extLst>
                    <a:ext uri="{FF2B5EF4-FFF2-40B4-BE49-F238E27FC236}">
                      <a16:creationId xmlns:a16="http://schemas.microsoft.com/office/drawing/2014/main" id="{FC3A4A83-C259-1D6A-7093-95D345AC3E5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7" name="Group 15">
                <a:extLst>
                  <a:ext uri="{FF2B5EF4-FFF2-40B4-BE49-F238E27FC236}">
                    <a16:creationId xmlns:a16="http://schemas.microsoft.com/office/drawing/2014/main" id="{9DA9443F-371D-18F1-57B2-B1E57125230B}"/>
                  </a:ext>
                </a:extLst>
              </p:cNvPr>
              <p:cNvGrpSpPr>
                <a:grpSpLocks/>
              </p:cNvGrpSpPr>
              <p:nvPr/>
            </p:nvGrpSpPr>
            <p:grpSpPr bwMode="auto">
              <a:xfrm>
                <a:off x="144" y="0"/>
                <a:ext cx="5616" cy="144"/>
                <a:chOff x="96" y="-48"/>
                <a:chExt cx="5520" cy="144"/>
              </a:xfrm>
            </p:grpSpPr>
            <p:sp>
              <p:nvSpPr>
                <p:cNvPr id="4111" name="Rectangle 16">
                  <a:extLst>
                    <a:ext uri="{FF2B5EF4-FFF2-40B4-BE49-F238E27FC236}">
                      <a16:creationId xmlns:a16="http://schemas.microsoft.com/office/drawing/2014/main" id="{36F30DDB-F61D-34EA-DCFE-EC59AE4B40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2" name="Rectangle 17">
                  <a:extLst>
                    <a:ext uri="{FF2B5EF4-FFF2-40B4-BE49-F238E27FC236}">
                      <a16:creationId xmlns:a16="http://schemas.microsoft.com/office/drawing/2014/main" id="{50A46C00-CE5C-8674-6DC1-3EF9F7DBE9A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8" name="Group 18">
                <a:extLst>
                  <a:ext uri="{FF2B5EF4-FFF2-40B4-BE49-F238E27FC236}">
                    <a16:creationId xmlns:a16="http://schemas.microsoft.com/office/drawing/2014/main" id="{3BE55515-CCE9-AF99-A202-12AFBA43340A}"/>
                  </a:ext>
                </a:extLst>
              </p:cNvPr>
              <p:cNvGrpSpPr>
                <a:grpSpLocks/>
              </p:cNvGrpSpPr>
              <p:nvPr/>
            </p:nvGrpSpPr>
            <p:grpSpPr bwMode="auto">
              <a:xfrm>
                <a:off x="144" y="4234"/>
                <a:ext cx="5616" cy="86"/>
                <a:chOff x="96" y="4176"/>
                <a:chExt cx="5520" cy="144"/>
              </a:xfrm>
            </p:grpSpPr>
            <p:sp>
              <p:nvSpPr>
                <p:cNvPr id="4109" name="Rectangle 19">
                  <a:extLst>
                    <a:ext uri="{FF2B5EF4-FFF2-40B4-BE49-F238E27FC236}">
                      <a16:creationId xmlns:a16="http://schemas.microsoft.com/office/drawing/2014/main" id="{99F2A1DF-9441-BD3F-18F1-DD3A0CDEFA9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0" name="Rectangle 20">
                  <a:extLst>
                    <a:ext uri="{FF2B5EF4-FFF2-40B4-BE49-F238E27FC236}">
                      <a16:creationId xmlns:a16="http://schemas.microsoft.com/office/drawing/2014/main" id="{E8ED3A72-3291-7BF2-2DDE-68D816BC214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4103" name="Rectangle 19458">
              <a:extLst>
                <a:ext uri="{FF2B5EF4-FFF2-40B4-BE49-F238E27FC236}">
                  <a16:creationId xmlns:a16="http://schemas.microsoft.com/office/drawing/2014/main" id="{8D4B69C0-C43C-4AA5-BADE-D933072B16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53480A18-40C7-5211-5DDD-DF0A8651AD1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8787D80F-0EA7-AB03-AC0F-9E592E808A20}"/>
                  </a:ext>
                </a:extLst>
              </p14:cNvPr>
              <p14:cNvContentPartPr/>
              <p14:nvPr/>
            </p14:nvContentPartPr>
            <p14:xfrm>
              <a:off x="1804680" y="1147320"/>
              <a:ext cx="7255080" cy="5175720"/>
            </p14:xfrm>
          </p:contentPart>
        </mc:Choice>
        <mc:Fallback xmlns="">
          <p:pic>
            <p:nvPicPr>
              <p:cNvPr id="2" name="Ink 1">
                <a:extLst>
                  <a:ext uri="{FF2B5EF4-FFF2-40B4-BE49-F238E27FC236}">
                    <a16:creationId xmlns:a16="http://schemas.microsoft.com/office/drawing/2014/main" id="{8787D80F-0EA7-AB03-AC0F-9E592E808A20}"/>
                  </a:ext>
                </a:extLst>
              </p:cNvPr>
              <p:cNvPicPr/>
              <p:nvPr/>
            </p:nvPicPr>
            <p:blipFill>
              <a:blip r:embed="rId5"/>
              <a:stretch>
                <a:fillRect/>
              </a:stretch>
            </p:blipFill>
            <p:spPr>
              <a:xfrm>
                <a:off x="1795320" y="1137960"/>
                <a:ext cx="7273800" cy="51944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down)">
                                      <p:cBhvr>
                                        <p:cTn id="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0D2C566-0A4E-28BF-9C05-0FB7218D34BC}"/>
              </a:ext>
            </a:extLst>
          </p:cNvPr>
          <p:cNvSpPr txBox="1">
            <a:spLocks/>
          </p:cNvSpPr>
          <p:nvPr/>
        </p:nvSpPr>
        <p:spPr>
          <a:xfrm>
            <a:off x="228600" y="242888"/>
            <a:ext cx="7772400" cy="6858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defRPr/>
            </a:pPr>
            <a:r>
              <a:rPr lang="en-IN" altLang="en-US" sz="2800" kern="0" dirty="0"/>
              <a:t>Thermodynamic Boundary Conditions</a:t>
            </a:r>
          </a:p>
        </p:txBody>
      </p:sp>
      <p:pic>
        <p:nvPicPr>
          <p:cNvPr id="16387" name="Picture 2">
            <a:extLst>
              <a:ext uri="{FF2B5EF4-FFF2-40B4-BE49-F238E27FC236}">
                <a16:creationId xmlns:a16="http://schemas.microsoft.com/office/drawing/2014/main" id="{B2319E45-C47F-4686-139C-0A24C933211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093788"/>
            <a:ext cx="51054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8" name="Group 20">
            <a:extLst>
              <a:ext uri="{FF2B5EF4-FFF2-40B4-BE49-F238E27FC236}">
                <a16:creationId xmlns:a16="http://schemas.microsoft.com/office/drawing/2014/main" id="{44E64C2F-E2E9-3E24-7A2F-2AA2D508D783}"/>
              </a:ext>
            </a:extLst>
          </p:cNvPr>
          <p:cNvGrpSpPr>
            <a:grpSpLocks/>
          </p:cNvGrpSpPr>
          <p:nvPr/>
        </p:nvGrpSpPr>
        <p:grpSpPr bwMode="auto">
          <a:xfrm>
            <a:off x="0" y="0"/>
            <a:ext cx="9144000" cy="6858000"/>
            <a:chOff x="0" y="0"/>
            <a:chExt cx="9144000" cy="6858000"/>
          </a:xfrm>
        </p:grpSpPr>
        <p:grpSp>
          <p:nvGrpSpPr>
            <p:cNvPr id="16390" name="Group 8">
              <a:extLst>
                <a:ext uri="{FF2B5EF4-FFF2-40B4-BE49-F238E27FC236}">
                  <a16:creationId xmlns:a16="http://schemas.microsoft.com/office/drawing/2014/main" id="{619D70DD-63D9-423C-21E9-6A982645DBFE}"/>
                </a:ext>
              </a:extLst>
            </p:cNvPr>
            <p:cNvGrpSpPr>
              <a:grpSpLocks/>
            </p:cNvGrpSpPr>
            <p:nvPr/>
          </p:nvGrpSpPr>
          <p:grpSpPr bwMode="auto">
            <a:xfrm>
              <a:off x="0" y="0"/>
              <a:ext cx="9144000" cy="6858000"/>
              <a:chOff x="0" y="0"/>
              <a:chExt cx="5760" cy="4320"/>
            </a:xfrm>
          </p:grpSpPr>
          <p:grpSp>
            <p:nvGrpSpPr>
              <p:cNvPr id="16393" name="Group 9">
                <a:extLst>
                  <a:ext uri="{FF2B5EF4-FFF2-40B4-BE49-F238E27FC236}">
                    <a16:creationId xmlns:a16="http://schemas.microsoft.com/office/drawing/2014/main" id="{93988F4D-CB86-DA3B-0EFD-7B515EAFFCDA}"/>
                  </a:ext>
                </a:extLst>
              </p:cNvPr>
              <p:cNvGrpSpPr>
                <a:grpSpLocks/>
              </p:cNvGrpSpPr>
              <p:nvPr/>
            </p:nvGrpSpPr>
            <p:grpSpPr bwMode="auto">
              <a:xfrm>
                <a:off x="0" y="0"/>
                <a:ext cx="192" cy="4320"/>
                <a:chOff x="0" y="-48"/>
                <a:chExt cx="144" cy="4368"/>
              </a:xfrm>
            </p:grpSpPr>
            <p:sp>
              <p:nvSpPr>
                <p:cNvPr id="16403" name="Rectangle 10">
                  <a:extLst>
                    <a:ext uri="{FF2B5EF4-FFF2-40B4-BE49-F238E27FC236}">
                      <a16:creationId xmlns:a16="http://schemas.microsoft.com/office/drawing/2014/main" id="{B407070F-A3BC-2709-4F07-82EB455C483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4" name="Rectangle 11">
                  <a:extLst>
                    <a:ext uri="{FF2B5EF4-FFF2-40B4-BE49-F238E27FC236}">
                      <a16:creationId xmlns:a16="http://schemas.microsoft.com/office/drawing/2014/main" id="{F8C3B0C7-6362-C8D1-5375-E41DFCAE97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394" name="Group 12">
                <a:extLst>
                  <a:ext uri="{FF2B5EF4-FFF2-40B4-BE49-F238E27FC236}">
                    <a16:creationId xmlns:a16="http://schemas.microsoft.com/office/drawing/2014/main" id="{45D3BC62-8C00-62C8-0775-045831C3D337}"/>
                  </a:ext>
                </a:extLst>
              </p:cNvPr>
              <p:cNvGrpSpPr>
                <a:grpSpLocks/>
              </p:cNvGrpSpPr>
              <p:nvPr/>
            </p:nvGrpSpPr>
            <p:grpSpPr bwMode="auto">
              <a:xfrm>
                <a:off x="5674" y="24"/>
                <a:ext cx="86" cy="4296"/>
                <a:chOff x="5616" y="-48"/>
                <a:chExt cx="144" cy="4368"/>
              </a:xfrm>
            </p:grpSpPr>
            <p:sp>
              <p:nvSpPr>
                <p:cNvPr id="16401" name="Rectangle 13">
                  <a:extLst>
                    <a:ext uri="{FF2B5EF4-FFF2-40B4-BE49-F238E27FC236}">
                      <a16:creationId xmlns:a16="http://schemas.microsoft.com/office/drawing/2014/main" id="{AAEE3A95-BEF9-7E0B-34CF-D67A4F4DED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2" name="Rectangle 14">
                  <a:extLst>
                    <a:ext uri="{FF2B5EF4-FFF2-40B4-BE49-F238E27FC236}">
                      <a16:creationId xmlns:a16="http://schemas.microsoft.com/office/drawing/2014/main" id="{F563C023-40B1-9054-6A06-BBA74FC0A46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395" name="Group 15">
                <a:extLst>
                  <a:ext uri="{FF2B5EF4-FFF2-40B4-BE49-F238E27FC236}">
                    <a16:creationId xmlns:a16="http://schemas.microsoft.com/office/drawing/2014/main" id="{07D473F5-5203-7B4D-68EA-2EADFB671DA3}"/>
                  </a:ext>
                </a:extLst>
              </p:cNvPr>
              <p:cNvGrpSpPr>
                <a:grpSpLocks/>
              </p:cNvGrpSpPr>
              <p:nvPr/>
            </p:nvGrpSpPr>
            <p:grpSpPr bwMode="auto">
              <a:xfrm>
                <a:off x="144" y="0"/>
                <a:ext cx="5616" cy="144"/>
                <a:chOff x="96" y="-48"/>
                <a:chExt cx="5520" cy="144"/>
              </a:xfrm>
            </p:grpSpPr>
            <p:sp>
              <p:nvSpPr>
                <p:cNvPr id="16399" name="Rectangle 16">
                  <a:extLst>
                    <a:ext uri="{FF2B5EF4-FFF2-40B4-BE49-F238E27FC236}">
                      <a16:creationId xmlns:a16="http://schemas.microsoft.com/office/drawing/2014/main" id="{1CB8C7F0-EC0C-9B20-BE59-9A232A74873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400" name="Rectangle 17">
                  <a:extLst>
                    <a:ext uri="{FF2B5EF4-FFF2-40B4-BE49-F238E27FC236}">
                      <a16:creationId xmlns:a16="http://schemas.microsoft.com/office/drawing/2014/main" id="{242EE076-DC43-AC06-A83C-CED823EE0D3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396" name="Group 18">
                <a:extLst>
                  <a:ext uri="{FF2B5EF4-FFF2-40B4-BE49-F238E27FC236}">
                    <a16:creationId xmlns:a16="http://schemas.microsoft.com/office/drawing/2014/main" id="{D32CAD4C-EB30-0E0B-1F97-85398818445F}"/>
                  </a:ext>
                </a:extLst>
              </p:cNvPr>
              <p:cNvGrpSpPr>
                <a:grpSpLocks/>
              </p:cNvGrpSpPr>
              <p:nvPr/>
            </p:nvGrpSpPr>
            <p:grpSpPr bwMode="auto">
              <a:xfrm>
                <a:off x="144" y="4234"/>
                <a:ext cx="5616" cy="86"/>
                <a:chOff x="96" y="4176"/>
                <a:chExt cx="5520" cy="144"/>
              </a:xfrm>
            </p:grpSpPr>
            <p:sp>
              <p:nvSpPr>
                <p:cNvPr id="16397" name="Rectangle 19">
                  <a:extLst>
                    <a:ext uri="{FF2B5EF4-FFF2-40B4-BE49-F238E27FC236}">
                      <a16:creationId xmlns:a16="http://schemas.microsoft.com/office/drawing/2014/main" id="{A8112A9A-6F58-5762-91DC-CADA0682415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398" name="Rectangle 20">
                  <a:extLst>
                    <a:ext uri="{FF2B5EF4-FFF2-40B4-BE49-F238E27FC236}">
                      <a16:creationId xmlns:a16="http://schemas.microsoft.com/office/drawing/2014/main" id="{58377A2B-0482-1A17-E1A6-C44BF890613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6391" name="Rectangle 19458">
              <a:extLst>
                <a:ext uri="{FF2B5EF4-FFF2-40B4-BE49-F238E27FC236}">
                  <a16:creationId xmlns:a16="http://schemas.microsoft.com/office/drawing/2014/main" id="{D97EB6D0-0930-54A8-F829-F050ED6B3D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00480D92-25A7-F308-4B51-6D58A5E3795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33516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D196CA0E-32EA-EE8F-6EB4-551ADC1534A4}"/>
              </a:ext>
            </a:extLst>
          </p:cNvPr>
          <p:cNvSpPr>
            <a:spLocks noGrp="1"/>
          </p:cNvSpPr>
          <p:nvPr>
            <p:ph type="title"/>
          </p:nvPr>
        </p:nvSpPr>
        <p:spPr>
          <a:xfrm>
            <a:off x="227013" y="119063"/>
            <a:ext cx="7772400" cy="1143000"/>
          </a:xfrm>
        </p:spPr>
        <p:txBody>
          <a:bodyPr/>
          <a:lstStyle/>
          <a:p>
            <a:r>
              <a:rPr lang="en-US" altLang="en-US" sz="2800"/>
              <a:t>Cyclic Process in Savery Engine</a:t>
            </a:r>
          </a:p>
        </p:txBody>
      </p:sp>
      <p:pic>
        <p:nvPicPr>
          <p:cNvPr id="5123" name="Picture 2" descr="http://hyperphysics.phy-astr.gsu.edu/hbase/kinetic/imgkin/savi.gif">
            <a:extLst>
              <a:ext uri="{FF2B5EF4-FFF2-40B4-BE49-F238E27FC236}">
                <a16:creationId xmlns:a16="http://schemas.microsoft.com/office/drawing/2014/main" id="{A92721B1-7FB7-3C6A-7A42-848BFE3B67E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010275" y="1143000"/>
            <a:ext cx="30035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6146" name="Ink 6">
                <a:extLst>
                  <a:ext uri="{FF2B5EF4-FFF2-40B4-BE49-F238E27FC236}">
                    <a16:creationId xmlns:a16="http://schemas.microsoft.com/office/drawing/2014/main" id="{20B45E66-8BD7-0532-EF8A-6187CAD0036B}"/>
                  </a:ext>
                </a:extLst>
              </p14:cNvPr>
              <p14:cNvContentPartPr>
                <a14:cpLocks xmlns:a14="http://schemas.microsoft.com/office/drawing/2010/main" noRot="1" noChangeAspect="1" noEditPoints="1" noChangeArrowheads="1" noChangeShapeType="1"/>
              </p14:cNvContentPartPr>
              <p14:nvPr/>
            </p14:nvContentPartPr>
            <p14:xfrm>
              <a:off x="6432550" y="4446588"/>
              <a:ext cx="1697038" cy="714375"/>
            </p14:xfrm>
          </p:contentPart>
        </mc:Choice>
        <mc:Fallback xmlns="">
          <p:pic>
            <p:nvPicPr>
              <p:cNvPr id="6146" name="Ink 6">
                <a:extLst>
                  <a:ext uri="{FF2B5EF4-FFF2-40B4-BE49-F238E27FC236}">
                    <a16:creationId xmlns:a16="http://schemas.microsoft.com/office/drawing/2014/main" id="{20B45E66-8BD7-0532-EF8A-6187CAD0036B}"/>
                  </a:ext>
                </a:extLst>
              </p:cNvPr>
              <p:cNvPicPr>
                <a:picLocks noRot="1" noChangeAspect="1" noEditPoints="1" noChangeArrowheads="1" noChangeShapeType="1"/>
              </p:cNvPicPr>
              <p:nvPr/>
            </p:nvPicPr>
            <p:blipFill>
              <a:blip r:embed="rId5"/>
              <a:stretch>
                <a:fillRect/>
              </a:stretch>
            </p:blipFill>
            <p:spPr>
              <a:xfrm>
                <a:off x="6423190" y="4437226"/>
                <a:ext cx="1715758" cy="73309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149" name="Ink 62">
                <a:extLst>
                  <a:ext uri="{FF2B5EF4-FFF2-40B4-BE49-F238E27FC236}">
                    <a16:creationId xmlns:a16="http://schemas.microsoft.com/office/drawing/2014/main" id="{1E62FFAA-4D51-75EE-FECC-6322DA3D18DA}"/>
                  </a:ext>
                </a:extLst>
              </p14:cNvPr>
              <p14:cNvContentPartPr>
                <a14:cpLocks xmlns:a14="http://schemas.microsoft.com/office/drawing/2010/main" noRot="1" noChangeAspect="1" noEditPoints="1" noChangeArrowheads="1" noChangeShapeType="1"/>
              </p14:cNvContentPartPr>
              <p14:nvPr/>
            </p14:nvContentPartPr>
            <p14:xfrm>
              <a:off x="3690938" y="334963"/>
              <a:ext cx="4395787" cy="5383212"/>
            </p14:xfrm>
          </p:contentPart>
        </mc:Choice>
        <mc:Fallback xmlns="">
          <p:pic>
            <p:nvPicPr>
              <p:cNvPr id="6149" name="Ink 62">
                <a:extLst>
                  <a:ext uri="{FF2B5EF4-FFF2-40B4-BE49-F238E27FC236}">
                    <a16:creationId xmlns:a16="http://schemas.microsoft.com/office/drawing/2014/main" id="{1E62FFAA-4D51-75EE-FECC-6322DA3D18DA}"/>
                  </a:ext>
                </a:extLst>
              </p:cNvPr>
              <p:cNvPicPr>
                <a:picLocks noRot="1" noChangeAspect="1" noEditPoints="1" noChangeArrowheads="1" noChangeShapeType="1"/>
              </p:cNvPicPr>
              <p:nvPr/>
            </p:nvPicPr>
            <p:blipFill>
              <a:blip r:embed="rId7"/>
              <a:stretch>
                <a:fillRect/>
              </a:stretch>
            </p:blipFill>
            <p:spPr>
              <a:xfrm>
                <a:off x="3681578" y="325607"/>
                <a:ext cx="4414506" cy="5401924"/>
              </a:xfrm>
              <a:prstGeom prst="rect">
                <a:avLst/>
              </a:prstGeom>
            </p:spPr>
          </p:pic>
        </mc:Fallback>
      </mc:AlternateContent>
      <p:grpSp>
        <p:nvGrpSpPr>
          <p:cNvPr id="5126" name="Group 46">
            <a:extLst>
              <a:ext uri="{FF2B5EF4-FFF2-40B4-BE49-F238E27FC236}">
                <a16:creationId xmlns:a16="http://schemas.microsoft.com/office/drawing/2014/main" id="{D1CDB364-427E-D922-4277-4F2E57C13DC6}"/>
              </a:ext>
            </a:extLst>
          </p:cNvPr>
          <p:cNvGrpSpPr>
            <a:grpSpLocks/>
          </p:cNvGrpSpPr>
          <p:nvPr/>
        </p:nvGrpSpPr>
        <p:grpSpPr bwMode="auto">
          <a:xfrm>
            <a:off x="0" y="0"/>
            <a:ext cx="9144000" cy="6858000"/>
            <a:chOff x="0" y="0"/>
            <a:chExt cx="9144000" cy="6858000"/>
          </a:xfrm>
        </p:grpSpPr>
        <p:grpSp>
          <p:nvGrpSpPr>
            <p:cNvPr id="5167" name="Group 8">
              <a:extLst>
                <a:ext uri="{FF2B5EF4-FFF2-40B4-BE49-F238E27FC236}">
                  <a16:creationId xmlns:a16="http://schemas.microsoft.com/office/drawing/2014/main" id="{5DFAB82B-FA80-F752-4EE0-7C832178BD96}"/>
                </a:ext>
              </a:extLst>
            </p:cNvPr>
            <p:cNvGrpSpPr>
              <a:grpSpLocks/>
            </p:cNvGrpSpPr>
            <p:nvPr/>
          </p:nvGrpSpPr>
          <p:grpSpPr bwMode="auto">
            <a:xfrm>
              <a:off x="0" y="0"/>
              <a:ext cx="9144000" cy="6858000"/>
              <a:chOff x="0" y="0"/>
              <a:chExt cx="5760" cy="4320"/>
            </a:xfrm>
          </p:grpSpPr>
          <p:grpSp>
            <p:nvGrpSpPr>
              <p:cNvPr id="5170" name="Group 9">
                <a:extLst>
                  <a:ext uri="{FF2B5EF4-FFF2-40B4-BE49-F238E27FC236}">
                    <a16:creationId xmlns:a16="http://schemas.microsoft.com/office/drawing/2014/main" id="{AA3358BC-8BB4-F4A1-3677-459882B5AA59}"/>
                  </a:ext>
                </a:extLst>
              </p:cNvPr>
              <p:cNvGrpSpPr>
                <a:grpSpLocks/>
              </p:cNvGrpSpPr>
              <p:nvPr/>
            </p:nvGrpSpPr>
            <p:grpSpPr bwMode="auto">
              <a:xfrm>
                <a:off x="0" y="0"/>
                <a:ext cx="192" cy="4320"/>
                <a:chOff x="0" y="-48"/>
                <a:chExt cx="144" cy="4368"/>
              </a:xfrm>
            </p:grpSpPr>
            <p:sp>
              <p:nvSpPr>
                <p:cNvPr id="5180" name="Rectangle 10">
                  <a:extLst>
                    <a:ext uri="{FF2B5EF4-FFF2-40B4-BE49-F238E27FC236}">
                      <a16:creationId xmlns:a16="http://schemas.microsoft.com/office/drawing/2014/main" id="{97F943A7-82B9-D350-05CC-00CA2D3510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81" name="Rectangle 11">
                  <a:extLst>
                    <a:ext uri="{FF2B5EF4-FFF2-40B4-BE49-F238E27FC236}">
                      <a16:creationId xmlns:a16="http://schemas.microsoft.com/office/drawing/2014/main" id="{6A77433E-6A2C-AD03-FD3D-05A9374C29A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71" name="Group 12">
                <a:extLst>
                  <a:ext uri="{FF2B5EF4-FFF2-40B4-BE49-F238E27FC236}">
                    <a16:creationId xmlns:a16="http://schemas.microsoft.com/office/drawing/2014/main" id="{29D0BA24-9E64-960A-53AC-3D0DF4E69C1D}"/>
                  </a:ext>
                </a:extLst>
              </p:cNvPr>
              <p:cNvGrpSpPr>
                <a:grpSpLocks/>
              </p:cNvGrpSpPr>
              <p:nvPr/>
            </p:nvGrpSpPr>
            <p:grpSpPr bwMode="auto">
              <a:xfrm>
                <a:off x="5674" y="24"/>
                <a:ext cx="86" cy="4296"/>
                <a:chOff x="5616" y="-48"/>
                <a:chExt cx="144" cy="4368"/>
              </a:xfrm>
            </p:grpSpPr>
            <p:sp>
              <p:nvSpPr>
                <p:cNvPr id="5178" name="Rectangle 13">
                  <a:extLst>
                    <a:ext uri="{FF2B5EF4-FFF2-40B4-BE49-F238E27FC236}">
                      <a16:creationId xmlns:a16="http://schemas.microsoft.com/office/drawing/2014/main" id="{E12CBBB5-4ED6-B0DF-39E4-FEE89528CA7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79" name="Rectangle 14">
                  <a:extLst>
                    <a:ext uri="{FF2B5EF4-FFF2-40B4-BE49-F238E27FC236}">
                      <a16:creationId xmlns:a16="http://schemas.microsoft.com/office/drawing/2014/main" id="{01334115-3C6C-E56F-1A24-0B315942BD7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72" name="Group 15">
                <a:extLst>
                  <a:ext uri="{FF2B5EF4-FFF2-40B4-BE49-F238E27FC236}">
                    <a16:creationId xmlns:a16="http://schemas.microsoft.com/office/drawing/2014/main" id="{B76E8416-DC51-EFBC-E6B3-50D2A445F58D}"/>
                  </a:ext>
                </a:extLst>
              </p:cNvPr>
              <p:cNvGrpSpPr>
                <a:grpSpLocks/>
              </p:cNvGrpSpPr>
              <p:nvPr/>
            </p:nvGrpSpPr>
            <p:grpSpPr bwMode="auto">
              <a:xfrm>
                <a:off x="144" y="0"/>
                <a:ext cx="5616" cy="144"/>
                <a:chOff x="96" y="-48"/>
                <a:chExt cx="5520" cy="144"/>
              </a:xfrm>
            </p:grpSpPr>
            <p:sp>
              <p:nvSpPr>
                <p:cNvPr id="5176" name="Rectangle 16">
                  <a:extLst>
                    <a:ext uri="{FF2B5EF4-FFF2-40B4-BE49-F238E27FC236}">
                      <a16:creationId xmlns:a16="http://schemas.microsoft.com/office/drawing/2014/main" id="{698BF592-E922-6E1B-DCAC-011FB01FBF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77" name="Rectangle 17">
                  <a:extLst>
                    <a:ext uri="{FF2B5EF4-FFF2-40B4-BE49-F238E27FC236}">
                      <a16:creationId xmlns:a16="http://schemas.microsoft.com/office/drawing/2014/main" id="{B4518F8F-4769-6EA4-17A2-CBBD91EB77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73" name="Group 18">
                <a:extLst>
                  <a:ext uri="{FF2B5EF4-FFF2-40B4-BE49-F238E27FC236}">
                    <a16:creationId xmlns:a16="http://schemas.microsoft.com/office/drawing/2014/main" id="{3011F8BE-077B-B553-465A-334D8C6289E7}"/>
                  </a:ext>
                </a:extLst>
              </p:cNvPr>
              <p:cNvGrpSpPr>
                <a:grpSpLocks/>
              </p:cNvGrpSpPr>
              <p:nvPr/>
            </p:nvGrpSpPr>
            <p:grpSpPr bwMode="auto">
              <a:xfrm>
                <a:off x="144" y="4234"/>
                <a:ext cx="5616" cy="86"/>
                <a:chOff x="96" y="4176"/>
                <a:chExt cx="5520" cy="144"/>
              </a:xfrm>
            </p:grpSpPr>
            <p:sp>
              <p:nvSpPr>
                <p:cNvPr id="5174" name="Rectangle 19">
                  <a:extLst>
                    <a:ext uri="{FF2B5EF4-FFF2-40B4-BE49-F238E27FC236}">
                      <a16:creationId xmlns:a16="http://schemas.microsoft.com/office/drawing/2014/main" id="{0E884701-1DE2-EEE9-B625-1593C3C42CB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75" name="Rectangle 20">
                  <a:extLst>
                    <a:ext uri="{FF2B5EF4-FFF2-40B4-BE49-F238E27FC236}">
                      <a16:creationId xmlns:a16="http://schemas.microsoft.com/office/drawing/2014/main" id="{B077DDCA-2E12-069E-1D3F-879FA0E1057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5168" name="Rectangle 19458">
              <a:extLst>
                <a:ext uri="{FF2B5EF4-FFF2-40B4-BE49-F238E27FC236}">
                  <a16:creationId xmlns:a16="http://schemas.microsoft.com/office/drawing/2014/main" id="{4C2AA0D1-F3DB-E9E0-C8DE-1FC23454D4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Rectangle 21">
              <a:extLst>
                <a:ext uri="{FF2B5EF4-FFF2-40B4-BE49-F238E27FC236}">
                  <a16:creationId xmlns:a16="http://schemas.microsoft.com/office/drawing/2014/main" id="{386954A7-581F-758A-5CDE-442A1D48AA0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2" name="Table 21">
            <a:extLst>
              <a:ext uri="{FF2B5EF4-FFF2-40B4-BE49-F238E27FC236}">
                <a16:creationId xmlns:a16="http://schemas.microsoft.com/office/drawing/2014/main" id="{23D42567-B940-E026-BF27-E3C9CEE82A60}"/>
              </a:ext>
            </a:extLst>
          </p:cNvPr>
          <p:cNvGraphicFramePr>
            <a:graphicFrameLocks noGrp="1"/>
          </p:cNvGraphicFramePr>
          <p:nvPr/>
        </p:nvGraphicFramePr>
        <p:xfrm>
          <a:off x="304800" y="2057400"/>
          <a:ext cx="6553200" cy="4191000"/>
        </p:xfrm>
        <a:graphic>
          <a:graphicData uri="http://schemas.openxmlformats.org/drawingml/2006/table">
            <a:tbl>
              <a:tblPr firstRow="1" bandRow="1">
                <a:tableStyleId>{F5AB1C69-6EDB-4FF4-983F-18BD219EF322}</a:tableStyleId>
              </a:tblPr>
              <a:tblGrid>
                <a:gridCol w="11430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523875">
                <a:tc>
                  <a:txBody>
                    <a:bodyPr/>
                    <a:lstStyle/>
                    <a:p>
                      <a:pPr algn="ctr"/>
                      <a:r>
                        <a:rPr lang="en-IN" dirty="0">
                          <a:solidFill>
                            <a:schemeClr val="tx1"/>
                          </a:solidFill>
                        </a:rPr>
                        <a:t>Time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dirty="0">
                          <a:solidFill>
                            <a:schemeClr val="tx1"/>
                          </a:solidFill>
                        </a:rPr>
                        <a:t>Events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dirty="0">
                          <a:solidFill>
                            <a:schemeClr val="tx1"/>
                          </a:solidFill>
                        </a:rPr>
                        <a:t>Process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523875">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2" name="TextBox 1">
            <a:extLst>
              <a:ext uri="{FF2B5EF4-FFF2-40B4-BE49-F238E27FC236}">
                <a16:creationId xmlns:a16="http://schemas.microsoft.com/office/drawing/2014/main" id="{4DDCB5A7-EA28-7D8D-8822-B66EB532D9E4}"/>
              </a:ext>
            </a:extLst>
          </p:cNvPr>
          <p:cNvSpPr txBox="1">
            <a:spLocks noChangeArrowheads="1"/>
          </p:cNvSpPr>
          <p:nvPr/>
        </p:nvSpPr>
        <p:spPr bwMode="auto">
          <a:xfrm>
            <a:off x="227013" y="1295400"/>
            <a:ext cx="1968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Starting Point: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dissolv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D9C06548-4265-2DB5-7166-1382E0B9BC59}"/>
              </a:ext>
            </a:extLst>
          </p:cNvPr>
          <p:cNvSpPr>
            <a:spLocks noGrp="1"/>
          </p:cNvSpPr>
          <p:nvPr>
            <p:ph type="title"/>
          </p:nvPr>
        </p:nvSpPr>
        <p:spPr>
          <a:xfrm>
            <a:off x="244475" y="134938"/>
            <a:ext cx="7772400" cy="881062"/>
          </a:xfrm>
        </p:spPr>
        <p:txBody>
          <a:bodyPr/>
          <a:lstStyle/>
          <a:p>
            <a:r>
              <a:rPr lang="en-IN" altLang="en-US" sz="2800"/>
              <a:t>Recognitions for savery’s Engine</a:t>
            </a:r>
          </a:p>
        </p:txBody>
      </p:sp>
      <p:sp>
        <p:nvSpPr>
          <p:cNvPr id="3" name="Content Placeholder 2">
            <a:extLst>
              <a:ext uri="{FF2B5EF4-FFF2-40B4-BE49-F238E27FC236}">
                <a16:creationId xmlns:a16="http://schemas.microsoft.com/office/drawing/2014/main" id="{E4C8F6B8-1225-F4F1-FE8C-55920B1606AA}"/>
              </a:ext>
            </a:extLst>
          </p:cNvPr>
          <p:cNvSpPr>
            <a:spLocks noGrp="1"/>
          </p:cNvSpPr>
          <p:nvPr>
            <p:ph idx="1"/>
          </p:nvPr>
        </p:nvSpPr>
        <p:spPr>
          <a:xfrm>
            <a:off x="457200" y="1635125"/>
            <a:ext cx="7772400" cy="4114800"/>
          </a:xfrm>
        </p:spPr>
        <p:txBody>
          <a:bodyPr/>
          <a:lstStyle/>
          <a:p>
            <a:r>
              <a:rPr lang="en-IN" altLang="en-US" sz="2400"/>
              <a:t>Thomas savery demonstrated it to the Royal Society on 14 June 1699.</a:t>
            </a:r>
          </a:p>
          <a:p>
            <a:r>
              <a:rPr lang="en-IN" altLang="en-US" sz="2400"/>
              <a:t>Savery described the machine in his book The Miner's Friend; or, An Engine to Raise Water by Fire in 1702 .</a:t>
            </a:r>
          </a:p>
          <a:p>
            <a:r>
              <a:rPr lang="en-IN" altLang="en-US" sz="2400"/>
              <a:t>In this book, he claimed that it could pump water out of mines.</a:t>
            </a:r>
          </a:p>
          <a:p>
            <a:r>
              <a:rPr lang="en-IN" altLang="en-US" sz="2400"/>
              <a:t>A newspaper in March 1702 announced that Savery's engines were ready for use and might be seen on Wednesday and Saturday afternoons at his workhouse in Salisbury Court, London, over against the Old Playhouse.</a:t>
            </a:r>
          </a:p>
        </p:txBody>
      </p:sp>
      <p:grpSp>
        <p:nvGrpSpPr>
          <p:cNvPr id="6148" name="Group 20">
            <a:extLst>
              <a:ext uri="{FF2B5EF4-FFF2-40B4-BE49-F238E27FC236}">
                <a16:creationId xmlns:a16="http://schemas.microsoft.com/office/drawing/2014/main" id="{ACA0E850-CB23-1805-E716-1D65A6CBD5A6}"/>
              </a:ext>
            </a:extLst>
          </p:cNvPr>
          <p:cNvGrpSpPr>
            <a:grpSpLocks/>
          </p:cNvGrpSpPr>
          <p:nvPr/>
        </p:nvGrpSpPr>
        <p:grpSpPr bwMode="auto">
          <a:xfrm>
            <a:off x="0" y="0"/>
            <a:ext cx="9144000" cy="6858000"/>
            <a:chOff x="0" y="0"/>
            <a:chExt cx="9144000" cy="6858000"/>
          </a:xfrm>
        </p:grpSpPr>
        <p:grpSp>
          <p:nvGrpSpPr>
            <p:cNvPr id="6149" name="Group 8">
              <a:extLst>
                <a:ext uri="{FF2B5EF4-FFF2-40B4-BE49-F238E27FC236}">
                  <a16:creationId xmlns:a16="http://schemas.microsoft.com/office/drawing/2014/main" id="{4B75876B-9AF9-548C-9D2A-1CC179E53A6A}"/>
                </a:ext>
              </a:extLst>
            </p:cNvPr>
            <p:cNvGrpSpPr>
              <a:grpSpLocks/>
            </p:cNvGrpSpPr>
            <p:nvPr/>
          </p:nvGrpSpPr>
          <p:grpSpPr bwMode="auto">
            <a:xfrm>
              <a:off x="0" y="0"/>
              <a:ext cx="9144000" cy="6858000"/>
              <a:chOff x="0" y="0"/>
              <a:chExt cx="5760" cy="4320"/>
            </a:xfrm>
          </p:grpSpPr>
          <p:grpSp>
            <p:nvGrpSpPr>
              <p:cNvPr id="6152" name="Group 18">
                <a:extLst>
                  <a:ext uri="{FF2B5EF4-FFF2-40B4-BE49-F238E27FC236}">
                    <a16:creationId xmlns:a16="http://schemas.microsoft.com/office/drawing/2014/main" id="{8B8DFD54-7DAD-E6A9-AD17-92E6434594DF}"/>
                  </a:ext>
                </a:extLst>
              </p:cNvPr>
              <p:cNvGrpSpPr>
                <a:grpSpLocks/>
              </p:cNvGrpSpPr>
              <p:nvPr/>
            </p:nvGrpSpPr>
            <p:grpSpPr bwMode="auto">
              <a:xfrm>
                <a:off x="0" y="0"/>
                <a:ext cx="192" cy="4320"/>
                <a:chOff x="0" y="-48"/>
                <a:chExt cx="144" cy="4368"/>
              </a:xfrm>
            </p:grpSpPr>
            <p:sp>
              <p:nvSpPr>
                <p:cNvPr id="6162" name="Rectangle 10">
                  <a:extLst>
                    <a:ext uri="{FF2B5EF4-FFF2-40B4-BE49-F238E27FC236}">
                      <a16:creationId xmlns:a16="http://schemas.microsoft.com/office/drawing/2014/main" id="{42FB91F0-795C-F7AB-31BB-2D2ED4DFF69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63" name="Rectangle 11">
                  <a:extLst>
                    <a:ext uri="{FF2B5EF4-FFF2-40B4-BE49-F238E27FC236}">
                      <a16:creationId xmlns:a16="http://schemas.microsoft.com/office/drawing/2014/main" id="{B7A3CC64-C01F-0838-4F7B-1FA3A8E808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6153" name="Group 12">
                <a:extLst>
                  <a:ext uri="{FF2B5EF4-FFF2-40B4-BE49-F238E27FC236}">
                    <a16:creationId xmlns:a16="http://schemas.microsoft.com/office/drawing/2014/main" id="{DD809723-91BC-A22F-C643-967922770306}"/>
                  </a:ext>
                </a:extLst>
              </p:cNvPr>
              <p:cNvGrpSpPr>
                <a:grpSpLocks/>
              </p:cNvGrpSpPr>
              <p:nvPr/>
            </p:nvGrpSpPr>
            <p:grpSpPr bwMode="auto">
              <a:xfrm>
                <a:off x="5674" y="24"/>
                <a:ext cx="86" cy="4296"/>
                <a:chOff x="5616" y="-48"/>
                <a:chExt cx="144" cy="4368"/>
              </a:xfrm>
            </p:grpSpPr>
            <p:sp>
              <p:nvSpPr>
                <p:cNvPr id="6160" name="Rectangle 13">
                  <a:extLst>
                    <a:ext uri="{FF2B5EF4-FFF2-40B4-BE49-F238E27FC236}">
                      <a16:creationId xmlns:a16="http://schemas.microsoft.com/office/drawing/2014/main" id="{8243E26D-AF52-8A3F-402E-641B16B68A3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61" name="Rectangle 14">
                  <a:extLst>
                    <a:ext uri="{FF2B5EF4-FFF2-40B4-BE49-F238E27FC236}">
                      <a16:creationId xmlns:a16="http://schemas.microsoft.com/office/drawing/2014/main" id="{7FA41C3C-7D85-8740-ADD2-3A4F24005B7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6154" name="Group 15">
                <a:extLst>
                  <a:ext uri="{FF2B5EF4-FFF2-40B4-BE49-F238E27FC236}">
                    <a16:creationId xmlns:a16="http://schemas.microsoft.com/office/drawing/2014/main" id="{1CDDA642-9196-E7BA-AEF7-FD512384E128}"/>
                  </a:ext>
                </a:extLst>
              </p:cNvPr>
              <p:cNvGrpSpPr>
                <a:grpSpLocks/>
              </p:cNvGrpSpPr>
              <p:nvPr/>
            </p:nvGrpSpPr>
            <p:grpSpPr bwMode="auto">
              <a:xfrm>
                <a:off x="144" y="0"/>
                <a:ext cx="5616" cy="144"/>
                <a:chOff x="96" y="-48"/>
                <a:chExt cx="5520" cy="144"/>
              </a:xfrm>
            </p:grpSpPr>
            <p:sp>
              <p:nvSpPr>
                <p:cNvPr id="6158" name="Rectangle 16">
                  <a:extLst>
                    <a:ext uri="{FF2B5EF4-FFF2-40B4-BE49-F238E27FC236}">
                      <a16:creationId xmlns:a16="http://schemas.microsoft.com/office/drawing/2014/main" id="{8A6FC895-0A92-D64A-D2CE-976997379B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59" name="Rectangle 17">
                  <a:extLst>
                    <a:ext uri="{FF2B5EF4-FFF2-40B4-BE49-F238E27FC236}">
                      <a16:creationId xmlns:a16="http://schemas.microsoft.com/office/drawing/2014/main" id="{BD876291-667A-0247-66EE-0210FB0342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6155" name="Group 18">
                <a:extLst>
                  <a:ext uri="{FF2B5EF4-FFF2-40B4-BE49-F238E27FC236}">
                    <a16:creationId xmlns:a16="http://schemas.microsoft.com/office/drawing/2014/main" id="{C479940B-0983-DC80-D597-1F54A6B64361}"/>
                  </a:ext>
                </a:extLst>
              </p:cNvPr>
              <p:cNvGrpSpPr>
                <a:grpSpLocks/>
              </p:cNvGrpSpPr>
              <p:nvPr/>
            </p:nvGrpSpPr>
            <p:grpSpPr bwMode="auto">
              <a:xfrm>
                <a:off x="144" y="4234"/>
                <a:ext cx="5616" cy="86"/>
                <a:chOff x="96" y="4176"/>
                <a:chExt cx="5520" cy="144"/>
              </a:xfrm>
            </p:grpSpPr>
            <p:sp>
              <p:nvSpPr>
                <p:cNvPr id="6156" name="Rectangle 19">
                  <a:extLst>
                    <a:ext uri="{FF2B5EF4-FFF2-40B4-BE49-F238E27FC236}">
                      <a16:creationId xmlns:a16="http://schemas.microsoft.com/office/drawing/2014/main" id="{2DEF5063-4362-628B-46BD-D1A37FE131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6157" name="Rectangle 20">
                  <a:extLst>
                    <a:ext uri="{FF2B5EF4-FFF2-40B4-BE49-F238E27FC236}">
                      <a16:creationId xmlns:a16="http://schemas.microsoft.com/office/drawing/2014/main" id="{66357345-1573-3AB6-64E9-D94D0F78DA5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6150" name="Rectangle 19458">
              <a:extLst>
                <a:ext uri="{FF2B5EF4-FFF2-40B4-BE49-F238E27FC236}">
                  <a16:creationId xmlns:a16="http://schemas.microsoft.com/office/drawing/2014/main" id="{1F0917E8-88DE-8A86-F400-260BE71339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734781DF-A656-1F54-EFEE-8F56C1AF023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614F185F-73B8-DF18-40DB-52AE60EC0731}"/>
              </a:ext>
            </a:extLst>
          </p:cNvPr>
          <p:cNvSpPr>
            <a:spLocks noGrp="1"/>
          </p:cNvSpPr>
          <p:nvPr>
            <p:ph type="title"/>
          </p:nvPr>
        </p:nvSpPr>
        <p:spPr>
          <a:xfrm>
            <a:off x="146050" y="166688"/>
            <a:ext cx="7116763" cy="838200"/>
          </a:xfrm>
        </p:spPr>
        <p:txBody>
          <a:bodyPr/>
          <a:lstStyle/>
          <a:p>
            <a:r>
              <a:rPr lang="en-IN" altLang="en-US" sz="2800"/>
              <a:t>Performance &amp; Applications of Savery Engine</a:t>
            </a:r>
          </a:p>
        </p:txBody>
      </p:sp>
      <p:sp>
        <p:nvSpPr>
          <p:cNvPr id="3" name="Content Placeholder 2">
            <a:extLst>
              <a:ext uri="{FF2B5EF4-FFF2-40B4-BE49-F238E27FC236}">
                <a16:creationId xmlns:a16="http://schemas.microsoft.com/office/drawing/2014/main" id="{2E3DFF54-A962-5E52-BD44-605DD7532F63}"/>
              </a:ext>
            </a:extLst>
          </p:cNvPr>
          <p:cNvSpPr>
            <a:spLocks noGrp="1"/>
          </p:cNvSpPr>
          <p:nvPr>
            <p:ph idx="1"/>
          </p:nvPr>
        </p:nvSpPr>
        <p:spPr>
          <a:xfrm>
            <a:off x="685800" y="2020888"/>
            <a:ext cx="8305800" cy="4114800"/>
          </a:xfrm>
        </p:spPr>
        <p:txBody>
          <a:bodyPr/>
          <a:lstStyle/>
          <a:p>
            <a:r>
              <a:rPr lang="en-IN" altLang="en-US" sz="2400"/>
              <a:t>One of  the savery engines was set up at York Buildings in London. </a:t>
            </a:r>
          </a:p>
          <a:p>
            <a:r>
              <a:rPr lang="en-IN" altLang="en-US" sz="2400"/>
              <a:t>Another was built to control the water supply at Hampton Court.</a:t>
            </a:r>
          </a:p>
          <a:p>
            <a:r>
              <a:rPr lang="en-IN" altLang="en-US" sz="2400"/>
              <a:t>The third at Campden House in Kensington operated for 18 years.</a:t>
            </a:r>
          </a:p>
          <a:p>
            <a:r>
              <a:rPr lang="en-IN" altLang="en-US" sz="2400"/>
              <a:t>A few Savery engines were tried in mines failed to a satisfactory job.</a:t>
            </a:r>
          </a:p>
        </p:txBody>
      </p:sp>
      <p:grpSp>
        <p:nvGrpSpPr>
          <p:cNvPr id="7172" name="Group 20">
            <a:extLst>
              <a:ext uri="{FF2B5EF4-FFF2-40B4-BE49-F238E27FC236}">
                <a16:creationId xmlns:a16="http://schemas.microsoft.com/office/drawing/2014/main" id="{B10BB6BC-AB80-D477-9D71-31D5FFA0045B}"/>
              </a:ext>
            </a:extLst>
          </p:cNvPr>
          <p:cNvGrpSpPr>
            <a:grpSpLocks/>
          </p:cNvGrpSpPr>
          <p:nvPr/>
        </p:nvGrpSpPr>
        <p:grpSpPr bwMode="auto">
          <a:xfrm>
            <a:off x="0" y="0"/>
            <a:ext cx="9144000" cy="6858000"/>
            <a:chOff x="0" y="0"/>
            <a:chExt cx="9144000" cy="6858000"/>
          </a:xfrm>
        </p:grpSpPr>
        <p:grpSp>
          <p:nvGrpSpPr>
            <p:cNvPr id="7173" name="Group 8">
              <a:extLst>
                <a:ext uri="{FF2B5EF4-FFF2-40B4-BE49-F238E27FC236}">
                  <a16:creationId xmlns:a16="http://schemas.microsoft.com/office/drawing/2014/main" id="{C4ACA700-365D-F088-4140-52D13DD208E8}"/>
                </a:ext>
              </a:extLst>
            </p:cNvPr>
            <p:cNvGrpSpPr>
              <a:grpSpLocks/>
            </p:cNvGrpSpPr>
            <p:nvPr/>
          </p:nvGrpSpPr>
          <p:grpSpPr bwMode="auto">
            <a:xfrm>
              <a:off x="0" y="0"/>
              <a:ext cx="9144000" cy="6858000"/>
              <a:chOff x="0" y="0"/>
              <a:chExt cx="5760" cy="4320"/>
            </a:xfrm>
          </p:grpSpPr>
          <p:grpSp>
            <p:nvGrpSpPr>
              <p:cNvPr id="7176" name="Group 18">
                <a:extLst>
                  <a:ext uri="{FF2B5EF4-FFF2-40B4-BE49-F238E27FC236}">
                    <a16:creationId xmlns:a16="http://schemas.microsoft.com/office/drawing/2014/main" id="{9C5512DC-C5C5-660B-4FF4-EFC3C7143ABC}"/>
                  </a:ext>
                </a:extLst>
              </p:cNvPr>
              <p:cNvGrpSpPr>
                <a:grpSpLocks/>
              </p:cNvGrpSpPr>
              <p:nvPr/>
            </p:nvGrpSpPr>
            <p:grpSpPr bwMode="auto">
              <a:xfrm>
                <a:off x="0" y="0"/>
                <a:ext cx="192" cy="4320"/>
                <a:chOff x="0" y="-48"/>
                <a:chExt cx="144" cy="4368"/>
              </a:xfrm>
            </p:grpSpPr>
            <p:sp>
              <p:nvSpPr>
                <p:cNvPr id="7186" name="Rectangle 10">
                  <a:extLst>
                    <a:ext uri="{FF2B5EF4-FFF2-40B4-BE49-F238E27FC236}">
                      <a16:creationId xmlns:a16="http://schemas.microsoft.com/office/drawing/2014/main" id="{F9AA7CE4-EC9B-D11C-3D08-414E9553B0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7" name="Rectangle 11">
                  <a:extLst>
                    <a:ext uri="{FF2B5EF4-FFF2-40B4-BE49-F238E27FC236}">
                      <a16:creationId xmlns:a16="http://schemas.microsoft.com/office/drawing/2014/main" id="{BD91C27B-4A8D-79AB-B409-45ADD7A9C2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77" name="Group 12">
                <a:extLst>
                  <a:ext uri="{FF2B5EF4-FFF2-40B4-BE49-F238E27FC236}">
                    <a16:creationId xmlns:a16="http://schemas.microsoft.com/office/drawing/2014/main" id="{5FE44F57-E1D5-B83B-A604-95715DE50548}"/>
                  </a:ext>
                </a:extLst>
              </p:cNvPr>
              <p:cNvGrpSpPr>
                <a:grpSpLocks/>
              </p:cNvGrpSpPr>
              <p:nvPr/>
            </p:nvGrpSpPr>
            <p:grpSpPr bwMode="auto">
              <a:xfrm>
                <a:off x="5674" y="24"/>
                <a:ext cx="86" cy="4296"/>
                <a:chOff x="5616" y="-48"/>
                <a:chExt cx="144" cy="4368"/>
              </a:xfrm>
            </p:grpSpPr>
            <p:sp>
              <p:nvSpPr>
                <p:cNvPr id="7184" name="Rectangle 13">
                  <a:extLst>
                    <a:ext uri="{FF2B5EF4-FFF2-40B4-BE49-F238E27FC236}">
                      <a16:creationId xmlns:a16="http://schemas.microsoft.com/office/drawing/2014/main" id="{391C35CC-1B30-855C-29DF-391194CDB06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5" name="Rectangle 14">
                  <a:extLst>
                    <a:ext uri="{FF2B5EF4-FFF2-40B4-BE49-F238E27FC236}">
                      <a16:creationId xmlns:a16="http://schemas.microsoft.com/office/drawing/2014/main" id="{A677F6FD-EB48-6FB6-7FCE-4F842F3E999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78" name="Group 15">
                <a:extLst>
                  <a:ext uri="{FF2B5EF4-FFF2-40B4-BE49-F238E27FC236}">
                    <a16:creationId xmlns:a16="http://schemas.microsoft.com/office/drawing/2014/main" id="{A280C11E-E239-4CAE-AEB9-3C9EC43E471A}"/>
                  </a:ext>
                </a:extLst>
              </p:cNvPr>
              <p:cNvGrpSpPr>
                <a:grpSpLocks/>
              </p:cNvGrpSpPr>
              <p:nvPr/>
            </p:nvGrpSpPr>
            <p:grpSpPr bwMode="auto">
              <a:xfrm>
                <a:off x="144" y="0"/>
                <a:ext cx="5616" cy="144"/>
                <a:chOff x="96" y="-48"/>
                <a:chExt cx="5520" cy="144"/>
              </a:xfrm>
            </p:grpSpPr>
            <p:sp>
              <p:nvSpPr>
                <p:cNvPr id="7182" name="Rectangle 16">
                  <a:extLst>
                    <a:ext uri="{FF2B5EF4-FFF2-40B4-BE49-F238E27FC236}">
                      <a16:creationId xmlns:a16="http://schemas.microsoft.com/office/drawing/2014/main" id="{EB02C4CC-09F6-6DE1-97D4-B90AD4097F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3" name="Rectangle 17">
                  <a:extLst>
                    <a:ext uri="{FF2B5EF4-FFF2-40B4-BE49-F238E27FC236}">
                      <a16:creationId xmlns:a16="http://schemas.microsoft.com/office/drawing/2014/main" id="{BCEAE0DE-73DF-A47D-2B2D-BE64DF6848F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79" name="Group 18">
                <a:extLst>
                  <a:ext uri="{FF2B5EF4-FFF2-40B4-BE49-F238E27FC236}">
                    <a16:creationId xmlns:a16="http://schemas.microsoft.com/office/drawing/2014/main" id="{3509352E-57A4-63B0-7563-38F7F06B2343}"/>
                  </a:ext>
                </a:extLst>
              </p:cNvPr>
              <p:cNvGrpSpPr>
                <a:grpSpLocks/>
              </p:cNvGrpSpPr>
              <p:nvPr/>
            </p:nvGrpSpPr>
            <p:grpSpPr bwMode="auto">
              <a:xfrm>
                <a:off x="144" y="4234"/>
                <a:ext cx="5616" cy="86"/>
                <a:chOff x="96" y="4176"/>
                <a:chExt cx="5520" cy="144"/>
              </a:xfrm>
            </p:grpSpPr>
            <p:sp>
              <p:nvSpPr>
                <p:cNvPr id="7180" name="Rectangle 19">
                  <a:extLst>
                    <a:ext uri="{FF2B5EF4-FFF2-40B4-BE49-F238E27FC236}">
                      <a16:creationId xmlns:a16="http://schemas.microsoft.com/office/drawing/2014/main" id="{9CA413ED-3A59-61BC-2603-73EF2C15CCD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1" name="Rectangle 20">
                  <a:extLst>
                    <a:ext uri="{FF2B5EF4-FFF2-40B4-BE49-F238E27FC236}">
                      <a16:creationId xmlns:a16="http://schemas.microsoft.com/office/drawing/2014/main" id="{14AEE004-E611-18CD-9599-D5F69A7DC63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7174" name="Rectangle 19458">
              <a:extLst>
                <a:ext uri="{FF2B5EF4-FFF2-40B4-BE49-F238E27FC236}">
                  <a16:creationId xmlns:a16="http://schemas.microsoft.com/office/drawing/2014/main" id="{8128AF3E-6485-EADA-40BB-AD1EAC4D8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40A4E5A3-FD55-DADA-1D2D-2D9216B6E78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62F9A3D0-F154-A4E0-7B11-474842FBE46B}"/>
              </a:ext>
            </a:extLst>
          </p:cNvPr>
          <p:cNvSpPr>
            <a:spLocks noGrp="1" noChangeArrowheads="1"/>
          </p:cNvSpPr>
          <p:nvPr>
            <p:ph type="title"/>
          </p:nvPr>
        </p:nvSpPr>
        <p:spPr>
          <a:xfrm>
            <a:off x="152400" y="265113"/>
            <a:ext cx="7772400" cy="652462"/>
          </a:xfrm>
        </p:spPr>
        <p:txBody>
          <a:bodyPr/>
          <a:lstStyle/>
          <a:p>
            <a:r>
              <a:rPr lang="en-US" altLang="en-US" sz="2800"/>
              <a:t>A True Thermodynamic  Cycle</a:t>
            </a:r>
          </a:p>
        </p:txBody>
      </p:sp>
      <p:sp>
        <p:nvSpPr>
          <p:cNvPr id="8195" name="Line 4">
            <a:extLst>
              <a:ext uri="{FF2B5EF4-FFF2-40B4-BE49-F238E27FC236}">
                <a16:creationId xmlns:a16="http://schemas.microsoft.com/office/drawing/2014/main" id="{D9C3C0C5-10BA-8FEB-12CD-DD8F2820C425}"/>
              </a:ext>
            </a:extLst>
          </p:cNvPr>
          <p:cNvSpPr>
            <a:spLocks noChangeShapeType="1"/>
          </p:cNvSpPr>
          <p:nvPr/>
        </p:nvSpPr>
        <p:spPr bwMode="auto">
          <a:xfrm>
            <a:off x="533400" y="5638800"/>
            <a:ext cx="754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6" name="Line 5">
            <a:extLst>
              <a:ext uri="{FF2B5EF4-FFF2-40B4-BE49-F238E27FC236}">
                <a16:creationId xmlns:a16="http://schemas.microsoft.com/office/drawing/2014/main" id="{13C1E4C6-86BE-CD09-D847-D02E4CD3B5E7}"/>
              </a:ext>
            </a:extLst>
          </p:cNvPr>
          <p:cNvSpPr>
            <a:spLocks noChangeShapeType="1"/>
          </p:cNvSpPr>
          <p:nvPr/>
        </p:nvSpPr>
        <p:spPr bwMode="auto">
          <a:xfrm flipV="1">
            <a:off x="1447800" y="1143000"/>
            <a:ext cx="0" cy="533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197" name="Oval 6">
            <a:extLst>
              <a:ext uri="{FF2B5EF4-FFF2-40B4-BE49-F238E27FC236}">
                <a16:creationId xmlns:a16="http://schemas.microsoft.com/office/drawing/2014/main" id="{D02CF76F-BDB2-A306-107E-BB2097220A31}"/>
              </a:ext>
            </a:extLst>
          </p:cNvPr>
          <p:cNvSpPr>
            <a:spLocks noChangeArrowheads="1"/>
          </p:cNvSpPr>
          <p:nvPr/>
        </p:nvSpPr>
        <p:spPr bwMode="auto">
          <a:xfrm rot="-1233060">
            <a:off x="2266950" y="2468563"/>
            <a:ext cx="4343400" cy="2506662"/>
          </a:xfrm>
          <a:prstGeom prst="ellipse">
            <a:avLst/>
          </a:prstGeom>
          <a:pattFill prst="horzBrick">
            <a:fgClr>
              <a:srgbClr val="008000"/>
            </a:fgClr>
            <a:bgClr>
              <a:schemeClr val="bg1"/>
            </a:bgClr>
          </a:pattFill>
          <a:ln w="60325">
            <a:solidFill>
              <a:schemeClr val="tx1"/>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390" name="Text Box 11">
            <a:extLst>
              <a:ext uri="{FF2B5EF4-FFF2-40B4-BE49-F238E27FC236}">
                <a16:creationId xmlns:a16="http://schemas.microsoft.com/office/drawing/2014/main" id="{FC5C1DF8-2FC3-378E-3C17-525CE76D982F}"/>
              </a:ext>
            </a:extLst>
          </p:cNvPr>
          <p:cNvSpPr txBox="1">
            <a:spLocks noChangeArrowheads="1"/>
          </p:cNvSpPr>
          <p:nvPr/>
        </p:nvSpPr>
        <p:spPr bwMode="auto">
          <a:xfrm>
            <a:off x="2849563" y="5657850"/>
            <a:ext cx="53927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i="1"/>
              <a:t>Wastage / Ecological Nuisance </a:t>
            </a:r>
          </a:p>
        </p:txBody>
      </p:sp>
      <p:sp>
        <p:nvSpPr>
          <p:cNvPr id="16391" name="Text Box 12">
            <a:extLst>
              <a:ext uri="{FF2B5EF4-FFF2-40B4-BE49-F238E27FC236}">
                <a16:creationId xmlns:a16="http://schemas.microsoft.com/office/drawing/2014/main" id="{A9B7ED99-B36A-93D7-4499-77D0FA669B57}"/>
              </a:ext>
            </a:extLst>
          </p:cNvPr>
          <p:cNvSpPr txBox="1">
            <a:spLocks noChangeArrowheads="1"/>
          </p:cNvSpPr>
          <p:nvPr/>
        </p:nvSpPr>
        <p:spPr bwMode="auto">
          <a:xfrm rot="-5400000">
            <a:off x="-514350" y="3122613"/>
            <a:ext cx="3171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i="1">
                <a:cs typeface="Times New Roman" panose="02020603050405020304" pitchFamily="18" charset="0"/>
              </a:rPr>
              <a:t>Ability to Perform</a:t>
            </a:r>
          </a:p>
        </p:txBody>
      </p:sp>
      <p:grpSp>
        <p:nvGrpSpPr>
          <p:cNvPr id="8200" name="Group 20">
            <a:extLst>
              <a:ext uri="{FF2B5EF4-FFF2-40B4-BE49-F238E27FC236}">
                <a16:creationId xmlns:a16="http://schemas.microsoft.com/office/drawing/2014/main" id="{A58D7080-3CAB-2472-8D68-895F28EDB87E}"/>
              </a:ext>
            </a:extLst>
          </p:cNvPr>
          <p:cNvGrpSpPr>
            <a:grpSpLocks/>
          </p:cNvGrpSpPr>
          <p:nvPr/>
        </p:nvGrpSpPr>
        <p:grpSpPr bwMode="auto">
          <a:xfrm>
            <a:off x="0" y="0"/>
            <a:ext cx="9144000" cy="6858000"/>
            <a:chOff x="0" y="0"/>
            <a:chExt cx="9144000" cy="6858000"/>
          </a:xfrm>
        </p:grpSpPr>
        <p:grpSp>
          <p:nvGrpSpPr>
            <p:cNvPr id="8205" name="Group 8">
              <a:extLst>
                <a:ext uri="{FF2B5EF4-FFF2-40B4-BE49-F238E27FC236}">
                  <a16:creationId xmlns:a16="http://schemas.microsoft.com/office/drawing/2014/main" id="{2BFD35A8-9D81-1152-CBF8-5587A3B832FC}"/>
                </a:ext>
              </a:extLst>
            </p:cNvPr>
            <p:cNvGrpSpPr>
              <a:grpSpLocks/>
            </p:cNvGrpSpPr>
            <p:nvPr/>
          </p:nvGrpSpPr>
          <p:grpSpPr bwMode="auto">
            <a:xfrm>
              <a:off x="0" y="0"/>
              <a:ext cx="9144000" cy="6858000"/>
              <a:chOff x="0" y="0"/>
              <a:chExt cx="5760" cy="4320"/>
            </a:xfrm>
          </p:grpSpPr>
          <p:grpSp>
            <p:nvGrpSpPr>
              <p:cNvPr id="8208" name="Group 18">
                <a:extLst>
                  <a:ext uri="{FF2B5EF4-FFF2-40B4-BE49-F238E27FC236}">
                    <a16:creationId xmlns:a16="http://schemas.microsoft.com/office/drawing/2014/main" id="{B556B794-8C2B-AE49-66A4-FEF3A391C107}"/>
                  </a:ext>
                </a:extLst>
              </p:cNvPr>
              <p:cNvGrpSpPr>
                <a:grpSpLocks/>
              </p:cNvGrpSpPr>
              <p:nvPr/>
            </p:nvGrpSpPr>
            <p:grpSpPr bwMode="auto">
              <a:xfrm>
                <a:off x="0" y="0"/>
                <a:ext cx="192" cy="4320"/>
                <a:chOff x="0" y="-48"/>
                <a:chExt cx="144" cy="4368"/>
              </a:xfrm>
            </p:grpSpPr>
            <p:sp>
              <p:nvSpPr>
                <p:cNvPr id="8218" name="Rectangle 10">
                  <a:extLst>
                    <a:ext uri="{FF2B5EF4-FFF2-40B4-BE49-F238E27FC236}">
                      <a16:creationId xmlns:a16="http://schemas.microsoft.com/office/drawing/2014/main" id="{03663008-CE70-B387-EAF7-8D48AC9E9B4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9" name="Rectangle 11">
                  <a:extLst>
                    <a:ext uri="{FF2B5EF4-FFF2-40B4-BE49-F238E27FC236}">
                      <a16:creationId xmlns:a16="http://schemas.microsoft.com/office/drawing/2014/main" id="{E85A7161-3720-660E-4DF9-BC7B0689F8A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9" name="Group 12">
                <a:extLst>
                  <a:ext uri="{FF2B5EF4-FFF2-40B4-BE49-F238E27FC236}">
                    <a16:creationId xmlns:a16="http://schemas.microsoft.com/office/drawing/2014/main" id="{66B2D0B4-470F-77F6-A968-360CB821EF54}"/>
                  </a:ext>
                </a:extLst>
              </p:cNvPr>
              <p:cNvGrpSpPr>
                <a:grpSpLocks/>
              </p:cNvGrpSpPr>
              <p:nvPr/>
            </p:nvGrpSpPr>
            <p:grpSpPr bwMode="auto">
              <a:xfrm>
                <a:off x="5674" y="24"/>
                <a:ext cx="86" cy="4296"/>
                <a:chOff x="5616" y="-48"/>
                <a:chExt cx="144" cy="4368"/>
              </a:xfrm>
            </p:grpSpPr>
            <p:sp>
              <p:nvSpPr>
                <p:cNvPr id="8216" name="Rectangle 13">
                  <a:extLst>
                    <a:ext uri="{FF2B5EF4-FFF2-40B4-BE49-F238E27FC236}">
                      <a16:creationId xmlns:a16="http://schemas.microsoft.com/office/drawing/2014/main" id="{6C02E50D-0600-86D4-FB4C-C232FCDE9A9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7" name="Rectangle 14">
                  <a:extLst>
                    <a:ext uri="{FF2B5EF4-FFF2-40B4-BE49-F238E27FC236}">
                      <a16:creationId xmlns:a16="http://schemas.microsoft.com/office/drawing/2014/main" id="{4A67F0E8-8AB8-51DE-0BF1-4E59C1EFCB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10" name="Group 15">
                <a:extLst>
                  <a:ext uri="{FF2B5EF4-FFF2-40B4-BE49-F238E27FC236}">
                    <a16:creationId xmlns:a16="http://schemas.microsoft.com/office/drawing/2014/main" id="{54CE016C-C1FC-2F84-23E0-D30448F7021F}"/>
                  </a:ext>
                </a:extLst>
              </p:cNvPr>
              <p:cNvGrpSpPr>
                <a:grpSpLocks/>
              </p:cNvGrpSpPr>
              <p:nvPr/>
            </p:nvGrpSpPr>
            <p:grpSpPr bwMode="auto">
              <a:xfrm>
                <a:off x="144" y="0"/>
                <a:ext cx="5616" cy="144"/>
                <a:chOff x="96" y="-48"/>
                <a:chExt cx="5520" cy="144"/>
              </a:xfrm>
            </p:grpSpPr>
            <p:sp>
              <p:nvSpPr>
                <p:cNvPr id="8214" name="Rectangle 16">
                  <a:extLst>
                    <a:ext uri="{FF2B5EF4-FFF2-40B4-BE49-F238E27FC236}">
                      <a16:creationId xmlns:a16="http://schemas.microsoft.com/office/drawing/2014/main" id="{4A2AE7CB-EACD-BBA2-29C6-DD689C27BA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5" name="Rectangle 17">
                  <a:extLst>
                    <a:ext uri="{FF2B5EF4-FFF2-40B4-BE49-F238E27FC236}">
                      <a16:creationId xmlns:a16="http://schemas.microsoft.com/office/drawing/2014/main" id="{5A2D33C6-4C48-E2DD-E3AA-07D84BB80D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11" name="Group 18">
                <a:extLst>
                  <a:ext uri="{FF2B5EF4-FFF2-40B4-BE49-F238E27FC236}">
                    <a16:creationId xmlns:a16="http://schemas.microsoft.com/office/drawing/2014/main" id="{B2BFAD06-3227-C2D5-BBA4-1CA09DB5FB72}"/>
                  </a:ext>
                </a:extLst>
              </p:cNvPr>
              <p:cNvGrpSpPr>
                <a:grpSpLocks/>
              </p:cNvGrpSpPr>
              <p:nvPr/>
            </p:nvGrpSpPr>
            <p:grpSpPr bwMode="auto">
              <a:xfrm>
                <a:off x="144" y="4234"/>
                <a:ext cx="5616" cy="86"/>
                <a:chOff x="96" y="4176"/>
                <a:chExt cx="5520" cy="144"/>
              </a:xfrm>
            </p:grpSpPr>
            <p:sp>
              <p:nvSpPr>
                <p:cNvPr id="8212" name="Rectangle 19">
                  <a:extLst>
                    <a:ext uri="{FF2B5EF4-FFF2-40B4-BE49-F238E27FC236}">
                      <a16:creationId xmlns:a16="http://schemas.microsoft.com/office/drawing/2014/main" id="{C37DC19E-0DCA-ED48-9C36-3683EE723E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3" name="Rectangle 20">
                  <a:extLst>
                    <a:ext uri="{FF2B5EF4-FFF2-40B4-BE49-F238E27FC236}">
                      <a16:creationId xmlns:a16="http://schemas.microsoft.com/office/drawing/2014/main" id="{A9572851-0E93-916D-6B4E-011F7C2332A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8206" name="Rectangle 19458">
              <a:extLst>
                <a:ext uri="{FF2B5EF4-FFF2-40B4-BE49-F238E27FC236}">
                  <a16:creationId xmlns:a16="http://schemas.microsoft.com/office/drawing/2014/main" id="{AB53AC2C-C831-32C6-2DD9-3921F95035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BFA7B35F-49EE-2788-F761-563CB7CA8A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8201" name="Right Arrow 2">
            <a:extLst>
              <a:ext uri="{FF2B5EF4-FFF2-40B4-BE49-F238E27FC236}">
                <a16:creationId xmlns:a16="http://schemas.microsoft.com/office/drawing/2014/main" id="{BB7105D7-08D2-B914-4580-DD0341D727E2}"/>
              </a:ext>
            </a:extLst>
          </p:cNvPr>
          <p:cNvSpPr>
            <a:spLocks noChangeArrowheads="1"/>
          </p:cNvSpPr>
          <p:nvPr/>
        </p:nvSpPr>
        <p:spPr bwMode="auto">
          <a:xfrm>
            <a:off x="5562600" y="3810000"/>
            <a:ext cx="2743200" cy="838200"/>
          </a:xfrm>
          <a:prstGeom prst="rightArrow">
            <a:avLst>
              <a:gd name="adj1" fmla="val 50000"/>
              <a:gd name="adj2" fmla="val 50000"/>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8202" name="TextBox 3">
            <a:extLst>
              <a:ext uri="{FF2B5EF4-FFF2-40B4-BE49-F238E27FC236}">
                <a16:creationId xmlns:a16="http://schemas.microsoft.com/office/drawing/2014/main" id="{349811E8-4AD2-0821-C77F-D07972452AD2}"/>
              </a:ext>
            </a:extLst>
          </p:cNvPr>
          <p:cNvSpPr txBox="1">
            <a:spLocks noChangeArrowheads="1"/>
          </p:cNvSpPr>
          <p:nvPr/>
        </p:nvSpPr>
        <p:spPr bwMode="auto">
          <a:xfrm>
            <a:off x="6408738" y="3440113"/>
            <a:ext cx="24399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The power (Need)</a:t>
            </a:r>
          </a:p>
        </p:txBody>
      </p:sp>
      <p:sp>
        <p:nvSpPr>
          <p:cNvPr id="8203" name="Right Arrow 32">
            <a:extLst>
              <a:ext uri="{FF2B5EF4-FFF2-40B4-BE49-F238E27FC236}">
                <a16:creationId xmlns:a16="http://schemas.microsoft.com/office/drawing/2014/main" id="{DAA1F30B-86B5-3881-89E7-955677EEB15F}"/>
              </a:ext>
            </a:extLst>
          </p:cNvPr>
          <p:cNvSpPr>
            <a:spLocks noChangeArrowheads="1"/>
          </p:cNvSpPr>
          <p:nvPr/>
        </p:nvSpPr>
        <p:spPr bwMode="auto">
          <a:xfrm rot="2939135">
            <a:off x="1920875" y="2120900"/>
            <a:ext cx="2743200" cy="838200"/>
          </a:xfrm>
          <a:prstGeom prst="rightArrow">
            <a:avLst>
              <a:gd name="adj1" fmla="val 50000"/>
              <a:gd name="adj2"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8204" name="TextBox 33">
            <a:extLst>
              <a:ext uri="{FF2B5EF4-FFF2-40B4-BE49-F238E27FC236}">
                <a16:creationId xmlns:a16="http://schemas.microsoft.com/office/drawing/2014/main" id="{CE843194-A9F1-F5C6-A2D5-BFCEC2219398}"/>
              </a:ext>
            </a:extLst>
          </p:cNvPr>
          <p:cNvSpPr txBox="1">
            <a:spLocks noChangeArrowheads="1"/>
          </p:cNvSpPr>
          <p:nvPr/>
        </p:nvSpPr>
        <p:spPr bwMode="auto">
          <a:xfrm>
            <a:off x="3175000" y="1625600"/>
            <a:ext cx="21923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Coal (Resource)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wipe(down)">
                                      <p:cBhvr>
                                        <p:cTn id="7" dur="500"/>
                                        <p:tgtEl>
                                          <p:spTgt spid="1639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wipe(down)">
                                      <p:cBhvr>
                                        <p:cTn id="12"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a:extLst>
              <a:ext uri="{FF2B5EF4-FFF2-40B4-BE49-F238E27FC236}">
                <a16:creationId xmlns:a16="http://schemas.microsoft.com/office/drawing/2014/main" id="{4F0B7E2C-4ADB-66A3-4F21-1D858572F862}"/>
              </a:ext>
            </a:extLst>
          </p:cNvPr>
          <p:cNvSpPr>
            <a:spLocks noGrp="1"/>
          </p:cNvSpPr>
          <p:nvPr>
            <p:ph type="title"/>
          </p:nvPr>
        </p:nvSpPr>
        <p:spPr>
          <a:xfrm>
            <a:off x="152400" y="-26988"/>
            <a:ext cx="7772400" cy="1143001"/>
          </a:xfrm>
        </p:spPr>
        <p:txBody>
          <a:bodyPr/>
          <a:lstStyle/>
          <a:p>
            <a:r>
              <a:rPr lang="en-IN" altLang="en-US" sz="2800"/>
              <a:t>Drawbacks of Savery Engine: Critcism</a:t>
            </a:r>
          </a:p>
        </p:txBody>
      </p:sp>
      <p:sp>
        <p:nvSpPr>
          <p:cNvPr id="4" name="Content Placeholder 3">
            <a:extLst>
              <a:ext uri="{FF2B5EF4-FFF2-40B4-BE49-F238E27FC236}">
                <a16:creationId xmlns:a16="http://schemas.microsoft.com/office/drawing/2014/main" id="{A8ABBA07-23CD-C885-ACDC-D1B6E491E4A2}"/>
              </a:ext>
            </a:extLst>
          </p:cNvPr>
          <p:cNvSpPr>
            <a:spLocks noGrp="1"/>
          </p:cNvSpPr>
          <p:nvPr>
            <p:ph idx="1"/>
          </p:nvPr>
        </p:nvSpPr>
        <p:spPr>
          <a:xfrm>
            <a:off x="258763" y="1249363"/>
            <a:ext cx="8670925" cy="5227637"/>
          </a:xfrm>
        </p:spPr>
        <p:txBody>
          <a:bodyPr/>
          <a:lstStyle/>
          <a:p>
            <a:r>
              <a:rPr lang="en-IN" altLang="en-US" sz="2400"/>
              <a:t>Savery Engine was identified with four serious problems. </a:t>
            </a:r>
          </a:p>
          <a:p>
            <a:r>
              <a:rPr lang="en-IN" altLang="en-US" sz="2400"/>
              <a:t>Firstly, the water first stage of the cycle required high-pressure steam to force the water up. </a:t>
            </a:r>
          </a:p>
          <a:p>
            <a:r>
              <a:rPr lang="en-IN" altLang="en-US" sz="2400"/>
              <a:t>Secondly, every time water was admitted to the working vessel much of the heat was wasted in warming up the water that was being pumped. </a:t>
            </a:r>
          </a:p>
          <a:p>
            <a:r>
              <a:rPr lang="en-IN" altLang="en-US" sz="2400"/>
              <a:t>Much of the steam was condensed due to direct contact between water-steam and heating up of cylinder walls.</a:t>
            </a:r>
          </a:p>
          <a:p>
            <a:r>
              <a:rPr lang="en-IN" altLang="en-US" sz="2400"/>
              <a:t>Thirdly, to clear water from a deep mine would have needed a series of moderate-pressure engines all the way from the bottom level to the surface. </a:t>
            </a:r>
          </a:p>
          <a:p>
            <a:r>
              <a:rPr lang="en-IN" altLang="en-US" sz="2400"/>
              <a:t>Fourthly, water was pushed up into the engine only by atmospheric pressure.</a:t>
            </a:r>
          </a:p>
        </p:txBody>
      </p:sp>
      <p:grpSp>
        <p:nvGrpSpPr>
          <p:cNvPr id="9220" name="Group 23">
            <a:extLst>
              <a:ext uri="{FF2B5EF4-FFF2-40B4-BE49-F238E27FC236}">
                <a16:creationId xmlns:a16="http://schemas.microsoft.com/office/drawing/2014/main" id="{278FDB69-E45B-8F92-9E77-4CE4B0139DFD}"/>
              </a:ext>
            </a:extLst>
          </p:cNvPr>
          <p:cNvGrpSpPr>
            <a:grpSpLocks/>
          </p:cNvGrpSpPr>
          <p:nvPr/>
        </p:nvGrpSpPr>
        <p:grpSpPr bwMode="auto">
          <a:xfrm>
            <a:off x="0" y="0"/>
            <a:ext cx="9144000" cy="6858000"/>
            <a:chOff x="0" y="0"/>
            <a:chExt cx="9144000" cy="6858000"/>
          </a:xfrm>
        </p:grpSpPr>
        <p:grpSp>
          <p:nvGrpSpPr>
            <p:cNvPr id="9221" name="Group 8">
              <a:extLst>
                <a:ext uri="{FF2B5EF4-FFF2-40B4-BE49-F238E27FC236}">
                  <a16:creationId xmlns:a16="http://schemas.microsoft.com/office/drawing/2014/main" id="{513EEE97-3936-695F-B4BF-C73229148EF2}"/>
                </a:ext>
              </a:extLst>
            </p:cNvPr>
            <p:cNvGrpSpPr>
              <a:grpSpLocks/>
            </p:cNvGrpSpPr>
            <p:nvPr/>
          </p:nvGrpSpPr>
          <p:grpSpPr bwMode="auto">
            <a:xfrm>
              <a:off x="0" y="0"/>
              <a:ext cx="9144000" cy="6858000"/>
              <a:chOff x="0" y="0"/>
              <a:chExt cx="5760" cy="4320"/>
            </a:xfrm>
          </p:grpSpPr>
          <p:grpSp>
            <p:nvGrpSpPr>
              <p:cNvPr id="9224" name="Group 9">
                <a:extLst>
                  <a:ext uri="{FF2B5EF4-FFF2-40B4-BE49-F238E27FC236}">
                    <a16:creationId xmlns:a16="http://schemas.microsoft.com/office/drawing/2014/main" id="{F54EA3BD-CB16-B19B-92AC-4B4EB83284BE}"/>
                  </a:ext>
                </a:extLst>
              </p:cNvPr>
              <p:cNvGrpSpPr>
                <a:grpSpLocks/>
              </p:cNvGrpSpPr>
              <p:nvPr/>
            </p:nvGrpSpPr>
            <p:grpSpPr bwMode="auto">
              <a:xfrm>
                <a:off x="0" y="0"/>
                <a:ext cx="192" cy="4320"/>
                <a:chOff x="0" y="-48"/>
                <a:chExt cx="144" cy="4368"/>
              </a:xfrm>
            </p:grpSpPr>
            <p:sp>
              <p:nvSpPr>
                <p:cNvPr id="9234" name="Rectangle 10">
                  <a:extLst>
                    <a:ext uri="{FF2B5EF4-FFF2-40B4-BE49-F238E27FC236}">
                      <a16:creationId xmlns:a16="http://schemas.microsoft.com/office/drawing/2014/main" id="{DC913A1A-12C9-0877-0B48-210DAF94CC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5" name="Rectangle 11">
                  <a:extLst>
                    <a:ext uri="{FF2B5EF4-FFF2-40B4-BE49-F238E27FC236}">
                      <a16:creationId xmlns:a16="http://schemas.microsoft.com/office/drawing/2014/main" id="{34E6C215-9DD5-4E0A-3BED-BE89B61DC57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25" name="Group 12">
                <a:extLst>
                  <a:ext uri="{FF2B5EF4-FFF2-40B4-BE49-F238E27FC236}">
                    <a16:creationId xmlns:a16="http://schemas.microsoft.com/office/drawing/2014/main" id="{62780AC8-53F0-177C-DE68-665EF1318FD6}"/>
                  </a:ext>
                </a:extLst>
              </p:cNvPr>
              <p:cNvGrpSpPr>
                <a:grpSpLocks/>
              </p:cNvGrpSpPr>
              <p:nvPr/>
            </p:nvGrpSpPr>
            <p:grpSpPr bwMode="auto">
              <a:xfrm>
                <a:off x="5674" y="24"/>
                <a:ext cx="86" cy="4296"/>
                <a:chOff x="5616" y="-48"/>
                <a:chExt cx="144" cy="4368"/>
              </a:xfrm>
            </p:grpSpPr>
            <p:sp>
              <p:nvSpPr>
                <p:cNvPr id="9232" name="Rectangle 13">
                  <a:extLst>
                    <a:ext uri="{FF2B5EF4-FFF2-40B4-BE49-F238E27FC236}">
                      <a16:creationId xmlns:a16="http://schemas.microsoft.com/office/drawing/2014/main" id="{69ACB6AF-3695-705D-C61C-5FFACBCB04E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3" name="Rectangle 14">
                  <a:extLst>
                    <a:ext uri="{FF2B5EF4-FFF2-40B4-BE49-F238E27FC236}">
                      <a16:creationId xmlns:a16="http://schemas.microsoft.com/office/drawing/2014/main" id="{669D17BD-EA55-9058-31CA-093BE0E9B3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26" name="Group 15">
                <a:extLst>
                  <a:ext uri="{FF2B5EF4-FFF2-40B4-BE49-F238E27FC236}">
                    <a16:creationId xmlns:a16="http://schemas.microsoft.com/office/drawing/2014/main" id="{93A89D34-3CA4-9E7E-B8E2-5369EF0FCBE4}"/>
                  </a:ext>
                </a:extLst>
              </p:cNvPr>
              <p:cNvGrpSpPr>
                <a:grpSpLocks/>
              </p:cNvGrpSpPr>
              <p:nvPr/>
            </p:nvGrpSpPr>
            <p:grpSpPr bwMode="auto">
              <a:xfrm>
                <a:off x="144" y="0"/>
                <a:ext cx="5616" cy="144"/>
                <a:chOff x="96" y="-48"/>
                <a:chExt cx="5520" cy="144"/>
              </a:xfrm>
            </p:grpSpPr>
            <p:sp>
              <p:nvSpPr>
                <p:cNvPr id="9230" name="Rectangle 16">
                  <a:extLst>
                    <a:ext uri="{FF2B5EF4-FFF2-40B4-BE49-F238E27FC236}">
                      <a16:creationId xmlns:a16="http://schemas.microsoft.com/office/drawing/2014/main" id="{BE4D3FA4-DFEC-8B9D-725C-F5F1510B552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1" name="Rectangle 17">
                  <a:extLst>
                    <a:ext uri="{FF2B5EF4-FFF2-40B4-BE49-F238E27FC236}">
                      <a16:creationId xmlns:a16="http://schemas.microsoft.com/office/drawing/2014/main" id="{71C377D8-120B-D06C-22C9-120551B2E2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27" name="Group 18">
                <a:extLst>
                  <a:ext uri="{FF2B5EF4-FFF2-40B4-BE49-F238E27FC236}">
                    <a16:creationId xmlns:a16="http://schemas.microsoft.com/office/drawing/2014/main" id="{9AC68B1F-9408-18DD-DC71-B0C0BBE64123}"/>
                  </a:ext>
                </a:extLst>
              </p:cNvPr>
              <p:cNvGrpSpPr>
                <a:grpSpLocks/>
              </p:cNvGrpSpPr>
              <p:nvPr/>
            </p:nvGrpSpPr>
            <p:grpSpPr bwMode="auto">
              <a:xfrm>
                <a:off x="144" y="4234"/>
                <a:ext cx="5616" cy="86"/>
                <a:chOff x="96" y="4176"/>
                <a:chExt cx="5520" cy="144"/>
              </a:xfrm>
            </p:grpSpPr>
            <p:sp>
              <p:nvSpPr>
                <p:cNvPr id="9228" name="Rectangle 19">
                  <a:extLst>
                    <a:ext uri="{FF2B5EF4-FFF2-40B4-BE49-F238E27FC236}">
                      <a16:creationId xmlns:a16="http://schemas.microsoft.com/office/drawing/2014/main" id="{5547392D-6F3E-48FA-7F7A-A3D87F72B47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29" name="Rectangle 20">
                  <a:extLst>
                    <a:ext uri="{FF2B5EF4-FFF2-40B4-BE49-F238E27FC236}">
                      <a16:creationId xmlns:a16="http://schemas.microsoft.com/office/drawing/2014/main" id="{B905B276-70C0-BB78-2F93-1471C23C1BF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9222" name="Rectangle 19458">
              <a:extLst>
                <a:ext uri="{FF2B5EF4-FFF2-40B4-BE49-F238E27FC236}">
                  <a16:creationId xmlns:a16="http://schemas.microsoft.com/office/drawing/2014/main" id="{86C3819A-8691-977B-1BEB-F6D28E85C7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429B6AE1-1F6A-0A10-A0DD-98BC6D777FF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A0CBBF3-31BA-4E54-CFB1-579F3D8E6AE7}"/>
              </a:ext>
            </a:extLst>
          </p:cNvPr>
          <p:cNvSpPr>
            <a:spLocks noChangeArrowheads="1"/>
          </p:cNvSpPr>
          <p:nvPr/>
        </p:nvSpPr>
        <p:spPr bwMode="auto">
          <a:xfrm>
            <a:off x="288925" y="214313"/>
            <a:ext cx="6492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Thomas Necomen</a:t>
            </a:r>
          </a:p>
        </p:txBody>
      </p:sp>
      <p:sp>
        <p:nvSpPr>
          <p:cNvPr id="14339" name="Rectangle 4">
            <a:extLst>
              <a:ext uri="{FF2B5EF4-FFF2-40B4-BE49-F238E27FC236}">
                <a16:creationId xmlns:a16="http://schemas.microsoft.com/office/drawing/2014/main" id="{40D74A67-7764-4B0E-AFF9-12DFFDD84326}"/>
              </a:ext>
            </a:extLst>
          </p:cNvPr>
          <p:cNvSpPr>
            <a:spLocks noChangeArrowheads="1"/>
          </p:cNvSpPr>
          <p:nvPr/>
        </p:nvSpPr>
        <p:spPr bwMode="auto">
          <a:xfrm>
            <a:off x="336550" y="1271588"/>
            <a:ext cx="79248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The original Thomas Newcomen engine was invented in 1712.</a:t>
            </a:r>
          </a:p>
        </p:txBody>
      </p:sp>
      <p:pic>
        <p:nvPicPr>
          <p:cNvPr id="14340" name="Picture 6" descr="http://www.egr.msu.edu/~lira/supp/images/newcomen1.gif">
            <a:extLst>
              <a:ext uri="{FF2B5EF4-FFF2-40B4-BE49-F238E27FC236}">
                <a16:creationId xmlns:a16="http://schemas.microsoft.com/office/drawing/2014/main" id="{D56748F5-3013-14A7-041C-6D095B3392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 y="1854200"/>
            <a:ext cx="6384925" cy="463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7">
            <a:extLst>
              <a:ext uri="{FF2B5EF4-FFF2-40B4-BE49-F238E27FC236}">
                <a16:creationId xmlns:a16="http://schemas.microsoft.com/office/drawing/2014/main" id="{EB873293-A2BC-374A-BBC4-CD8DF562083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pic>
        <p:nvPicPr>
          <p:cNvPr id="14342" name="Picture 9" descr="http://www.fisicanet.com.ar/biografias/cientificos/n/img/newcomen.jpg">
            <a:extLst>
              <a:ext uri="{FF2B5EF4-FFF2-40B4-BE49-F238E27FC236}">
                <a16:creationId xmlns:a16="http://schemas.microsoft.com/office/drawing/2014/main" id="{10E131D6-E7C3-375E-FF45-BD980CCB0C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8675" y="1731963"/>
            <a:ext cx="17367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3" name="Group 23">
            <a:extLst>
              <a:ext uri="{FF2B5EF4-FFF2-40B4-BE49-F238E27FC236}">
                <a16:creationId xmlns:a16="http://schemas.microsoft.com/office/drawing/2014/main" id="{FC1F1FDD-B821-2698-7AF0-9F3D8E254254}"/>
              </a:ext>
            </a:extLst>
          </p:cNvPr>
          <p:cNvGrpSpPr>
            <a:grpSpLocks/>
          </p:cNvGrpSpPr>
          <p:nvPr/>
        </p:nvGrpSpPr>
        <p:grpSpPr bwMode="auto">
          <a:xfrm>
            <a:off x="0" y="0"/>
            <a:ext cx="9144000" cy="6858000"/>
            <a:chOff x="0" y="0"/>
            <a:chExt cx="9144000" cy="6858000"/>
          </a:xfrm>
        </p:grpSpPr>
        <p:grpSp>
          <p:nvGrpSpPr>
            <p:cNvPr id="14344" name="Group 8">
              <a:extLst>
                <a:ext uri="{FF2B5EF4-FFF2-40B4-BE49-F238E27FC236}">
                  <a16:creationId xmlns:a16="http://schemas.microsoft.com/office/drawing/2014/main" id="{C531462A-7A0A-6782-BCBB-69A430F0F404}"/>
                </a:ext>
              </a:extLst>
            </p:cNvPr>
            <p:cNvGrpSpPr>
              <a:grpSpLocks/>
            </p:cNvGrpSpPr>
            <p:nvPr/>
          </p:nvGrpSpPr>
          <p:grpSpPr bwMode="auto">
            <a:xfrm>
              <a:off x="0" y="0"/>
              <a:ext cx="9144000" cy="6858000"/>
              <a:chOff x="0" y="0"/>
              <a:chExt cx="5760" cy="4320"/>
            </a:xfrm>
          </p:grpSpPr>
          <p:grpSp>
            <p:nvGrpSpPr>
              <p:cNvPr id="14347" name="Group 9">
                <a:extLst>
                  <a:ext uri="{FF2B5EF4-FFF2-40B4-BE49-F238E27FC236}">
                    <a16:creationId xmlns:a16="http://schemas.microsoft.com/office/drawing/2014/main" id="{98AC409B-CEFB-751E-EBB8-0777B822FB5E}"/>
                  </a:ext>
                </a:extLst>
              </p:cNvPr>
              <p:cNvGrpSpPr>
                <a:grpSpLocks/>
              </p:cNvGrpSpPr>
              <p:nvPr/>
            </p:nvGrpSpPr>
            <p:grpSpPr bwMode="auto">
              <a:xfrm>
                <a:off x="0" y="0"/>
                <a:ext cx="192" cy="4320"/>
                <a:chOff x="0" y="-48"/>
                <a:chExt cx="144" cy="4368"/>
              </a:xfrm>
            </p:grpSpPr>
            <p:sp>
              <p:nvSpPr>
                <p:cNvPr id="14357" name="Rectangle 10">
                  <a:extLst>
                    <a:ext uri="{FF2B5EF4-FFF2-40B4-BE49-F238E27FC236}">
                      <a16:creationId xmlns:a16="http://schemas.microsoft.com/office/drawing/2014/main" id="{3357FA20-2EF0-4AFF-4582-49A2C06847A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8" name="Rectangle 11">
                  <a:extLst>
                    <a:ext uri="{FF2B5EF4-FFF2-40B4-BE49-F238E27FC236}">
                      <a16:creationId xmlns:a16="http://schemas.microsoft.com/office/drawing/2014/main" id="{8674F12F-FC95-6E3B-9302-0DED3D22FC7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8" name="Group 12">
                <a:extLst>
                  <a:ext uri="{FF2B5EF4-FFF2-40B4-BE49-F238E27FC236}">
                    <a16:creationId xmlns:a16="http://schemas.microsoft.com/office/drawing/2014/main" id="{6B0BAA32-7CD1-F2AC-B7F1-CBD205000035}"/>
                  </a:ext>
                </a:extLst>
              </p:cNvPr>
              <p:cNvGrpSpPr>
                <a:grpSpLocks/>
              </p:cNvGrpSpPr>
              <p:nvPr/>
            </p:nvGrpSpPr>
            <p:grpSpPr bwMode="auto">
              <a:xfrm>
                <a:off x="5674" y="24"/>
                <a:ext cx="86" cy="4296"/>
                <a:chOff x="5616" y="-48"/>
                <a:chExt cx="144" cy="4368"/>
              </a:xfrm>
            </p:grpSpPr>
            <p:sp>
              <p:nvSpPr>
                <p:cNvPr id="14355" name="Rectangle 13">
                  <a:extLst>
                    <a:ext uri="{FF2B5EF4-FFF2-40B4-BE49-F238E27FC236}">
                      <a16:creationId xmlns:a16="http://schemas.microsoft.com/office/drawing/2014/main" id="{1D236B5D-72E3-3DBB-15A2-820829D104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6" name="Rectangle 14">
                  <a:extLst>
                    <a:ext uri="{FF2B5EF4-FFF2-40B4-BE49-F238E27FC236}">
                      <a16:creationId xmlns:a16="http://schemas.microsoft.com/office/drawing/2014/main" id="{301546B6-BA17-339F-69DC-8B02C5D002F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9" name="Group 15">
                <a:extLst>
                  <a:ext uri="{FF2B5EF4-FFF2-40B4-BE49-F238E27FC236}">
                    <a16:creationId xmlns:a16="http://schemas.microsoft.com/office/drawing/2014/main" id="{339417EE-3801-05B9-B1BE-4263D80A8B9A}"/>
                  </a:ext>
                </a:extLst>
              </p:cNvPr>
              <p:cNvGrpSpPr>
                <a:grpSpLocks/>
              </p:cNvGrpSpPr>
              <p:nvPr/>
            </p:nvGrpSpPr>
            <p:grpSpPr bwMode="auto">
              <a:xfrm>
                <a:off x="144" y="0"/>
                <a:ext cx="5616" cy="144"/>
                <a:chOff x="96" y="-48"/>
                <a:chExt cx="5520" cy="144"/>
              </a:xfrm>
            </p:grpSpPr>
            <p:sp>
              <p:nvSpPr>
                <p:cNvPr id="14353" name="Rectangle 16">
                  <a:extLst>
                    <a:ext uri="{FF2B5EF4-FFF2-40B4-BE49-F238E27FC236}">
                      <a16:creationId xmlns:a16="http://schemas.microsoft.com/office/drawing/2014/main" id="{51653B28-CAD6-8C9E-C5FE-6D74A6896FA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4" name="Rectangle 17">
                  <a:extLst>
                    <a:ext uri="{FF2B5EF4-FFF2-40B4-BE49-F238E27FC236}">
                      <a16:creationId xmlns:a16="http://schemas.microsoft.com/office/drawing/2014/main" id="{1DA54B6D-7D77-CD2B-BC34-28AA70E93EA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50" name="Group 18">
                <a:extLst>
                  <a:ext uri="{FF2B5EF4-FFF2-40B4-BE49-F238E27FC236}">
                    <a16:creationId xmlns:a16="http://schemas.microsoft.com/office/drawing/2014/main" id="{3D995069-9D87-37D1-D3F0-1F1B09A9F6CF}"/>
                  </a:ext>
                </a:extLst>
              </p:cNvPr>
              <p:cNvGrpSpPr>
                <a:grpSpLocks/>
              </p:cNvGrpSpPr>
              <p:nvPr/>
            </p:nvGrpSpPr>
            <p:grpSpPr bwMode="auto">
              <a:xfrm>
                <a:off x="144" y="4234"/>
                <a:ext cx="5616" cy="86"/>
                <a:chOff x="96" y="4176"/>
                <a:chExt cx="5520" cy="144"/>
              </a:xfrm>
            </p:grpSpPr>
            <p:sp>
              <p:nvSpPr>
                <p:cNvPr id="14351" name="Rectangle 19">
                  <a:extLst>
                    <a:ext uri="{FF2B5EF4-FFF2-40B4-BE49-F238E27FC236}">
                      <a16:creationId xmlns:a16="http://schemas.microsoft.com/office/drawing/2014/main" id="{C018A685-5F88-D5FE-97A0-7F310BA542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2" name="Rectangle 20">
                  <a:extLst>
                    <a:ext uri="{FF2B5EF4-FFF2-40B4-BE49-F238E27FC236}">
                      <a16:creationId xmlns:a16="http://schemas.microsoft.com/office/drawing/2014/main" id="{ABF8CAC7-57CD-0EF3-58BC-F0C016BA8B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4345" name="Rectangle 19458">
              <a:extLst>
                <a:ext uri="{FF2B5EF4-FFF2-40B4-BE49-F238E27FC236}">
                  <a16:creationId xmlns:a16="http://schemas.microsoft.com/office/drawing/2014/main" id="{57D7C221-4128-18D2-7A1B-E58CDB207B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575718C5-B78D-9E21-6A3F-C75A7F5AFA0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3DBC876C-BEBF-3755-4E3C-BAC8BB62D528}"/>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grpSp>
        <p:nvGrpSpPr>
          <p:cNvPr id="4099" name="Group 23">
            <a:extLst>
              <a:ext uri="{FF2B5EF4-FFF2-40B4-BE49-F238E27FC236}">
                <a16:creationId xmlns:a16="http://schemas.microsoft.com/office/drawing/2014/main" id="{D1E4EC14-88D9-AC04-11BB-71DE8AFC0D5B}"/>
              </a:ext>
            </a:extLst>
          </p:cNvPr>
          <p:cNvGrpSpPr>
            <a:grpSpLocks/>
          </p:cNvGrpSpPr>
          <p:nvPr/>
        </p:nvGrpSpPr>
        <p:grpSpPr bwMode="auto">
          <a:xfrm>
            <a:off x="0" y="0"/>
            <a:ext cx="9144000" cy="6858000"/>
            <a:chOff x="0" y="0"/>
            <a:chExt cx="9144000" cy="6858000"/>
          </a:xfrm>
        </p:grpSpPr>
        <p:grpSp>
          <p:nvGrpSpPr>
            <p:cNvPr id="4102" name="Group 8">
              <a:extLst>
                <a:ext uri="{FF2B5EF4-FFF2-40B4-BE49-F238E27FC236}">
                  <a16:creationId xmlns:a16="http://schemas.microsoft.com/office/drawing/2014/main" id="{231F032E-8DCE-ABFE-462B-8330DED0200B}"/>
                </a:ext>
              </a:extLst>
            </p:cNvPr>
            <p:cNvGrpSpPr>
              <a:grpSpLocks/>
            </p:cNvGrpSpPr>
            <p:nvPr/>
          </p:nvGrpSpPr>
          <p:grpSpPr bwMode="auto">
            <a:xfrm>
              <a:off x="0" y="0"/>
              <a:ext cx="9144000" cy="6858000"/>
              <a:chOff x="0" y="0"/>
              <a:chExt cx="5760" cy="4320"/>
            </a:xfrm>
          </p:grpSpPr>
          <p:grpSp>
            <p:nvGrpSpPr>
              <p:cNvPr id="4105" name="Group 9">
                <a:extLst>
                  <a:ext uri="{FF2B5EF4-FFF2-40B4-BE49-F238E27FC236}">
                    <a16:creationId xmlns:a16="http://schemas.microsoft.com/office/drawing/2014/main" id="{1134C4D7-A109-653F-F3D2-F886BED84942}"/>
                  </a:ext>
                </a:extLst>
              </p:cNvPr>
              <p:cNvGrpSpPr>
                <a:grpSpLocks/>
              </p:cNvGrpSpPr>
              <p:nvPr/>
            </p:nvGrpSpPr>
            <p:grpSpPr bwMode="auto">
              <a:xfrm>
                <a:off x="0" y="0"/>
                <a:ext cx="192" cy="4320"/>
                <a:chOff x="0" y="-48"/>
                <a:chExt cx="144" cy="4368"/>
              </a:xfrm>
            </p:grpSpPr>
            <p:sp>
              <p:nvSpPr>
                <p:cNvPr id="4115" name="Rectangle 10">
                  <a:extLst>
                    <a:ext uri="{FF2B5EF4-FFF2-40B4-BE49-F238E27FC236}">
                      <a16:creationId xmlns:a16="http://schemas.microsoft.com/office/drawing/2014/main" id="{EFDA46E6-0EEA-F8F5-628C-7A2DAFF629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6" name="Rectangle 11">
                  <a:extLst>
                    <a:ext uri="{FF2B5EF4-FFF2-40B4-BE49-F238E27FC236}">
                      <a16:creationId xmlns:a16="http://schemas.microsoft.com/office/drawing/2014/main" id="{7E2ECB3A-A95F-75E7-435F-8E4312B31D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6" name="Group 12">
                <a:extLst>
                  <a:ext uri="{FF2B5EF4-FFF2-40B4-BE49-F238E27FC236}">
                    <a16:creationId xmlns:a16="http://schemas.microsoft.com/office/drawing/2014/main" id="{B6401DA6-CE2D-C584-691A-0387AC5434C1}"/>
                  </a:ext>
                </a:extLst>
              </p:cNvPr>
              <p:cNvGrpSpPr>
                <a:grpSpLocks/>
              </p:cNvGrpSpPr>
              <p:nvPr/>
            </p:nvGrpSpPr>
            <p:grpSpPr bwMode="auto">
              <a:xfrm>
                <a:off x="5674" y="24"/>
                <a:ext cx="86" cy="4296"/>
                <a:chOff x="5616" y="-48"/>
                <a:chExt cx="144" cy="4368"/>
              </a:xfrm>
            </p:grpSpPr>
            <p:sp>
              <p:nvSpPr>
                <p:cNvPr id="4113" name="Rectangle 13">
                  <a:extLst>
                    <a:ext uri="{FF2B5EF4-FFF2-40B4-BE49-F238E27FC236}">
                      <a16:creationId xmlns:a16="http://schemas.microsoft.com/office/drawing/2014/main" id="{2D058B24-1CC3-BA54-3BB7-3A087D1620F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4" name="Rectangle 14">
                  <a:extLst>
                    <a:ext uri="{FF2B5EF4-FFF2-40B4-BE49-F238E27FC236}">
                      <a16:creationId xmlns:a16="http://schemas.microsoft.com/office/drawing/2014/main" id="{6D5607D5-0E2D-961B-BE16-A61A1574E9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7" name="Group 15">
                <a:extLst>
                  <a:ext uri="{FF2B5EF4-FFF2-40B4-BE49-F238E27FC236}">
                    <a16:creationId xmlns:a16="http://schemas.microsoft.com/office/drawing/2014/main" id="{F00BAC52-E164-9C06-E336-65454D818847}"/>
                  </a:ext>
                </a:extLst>
              </p:cNvPr>
              <p:cNvGrpSpPr>
                <a:grpSpLocks/>
              </p:cNvGrpSpPr>
              <p:nvPr/>
            </p:nvGrpSpPr>
            <p:grpSpPr bwMode="auto">
              <a:xfrm>
                <a:off x="144" y="0"/>
                <a:ext cx="5616" cy="144"/>
                <a:chOff x="96" y="-48"/>
                <a:chExt cx="5520" cy="144"/>
              </a:xfrm>
            </p:grpSpPr>
            <p:sp>
              <p:nvSpPr>
                <p:cNvPr id="4111" name="Rectangle 16">
                  <a:extLst>
                    <a:ext uri="{FF2B5EF4-FFF2-40B4-BE49-F238E27FC236}">
                      <a16:creationId xmlns:a16="http://schemas.microsoft.com/office/drawing/2014/main" id="{8A7F736B-BC3C-7048-3964-0802BBEA705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2" name="Rectangle 17">
                  <a:extLst>
                    <a:ext uri="{FF2B5EF4-FFF2-40B4-BE49-F238E27FC236}">
                      <a16:creationId xmlns:a16="http://schemas.microsoft.com/office/drawing/2014/main" id="{390171BE-534F-74D8-3823-B43756A42FE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8" name="Group 18">
                <a:extLst>
                  <a:ext uri="{FF2B5EF4-FFF2-40B4-BE49-F238E27FC236}">
                    <a16:creationId xmlns:a16="http://schemas.microsoft.com/office/drawing/2014/main" id="{FA273BD2-8D06-734E-ECB2-B4393387FA89}"/>
                  </a:ext>
                </a:extLst>
              </p:cNvPr>
              <p:cNvGrpSpPr>
                <a:grpSpLocks/>
              </p:cNvGrpSpPr>
              <p:nvPr/>
            </p:nvGrpSpPr>
            <p:grpSpPr bwMode="auto">
              <a:xfrm>
                <a:off x="144" y="4234"/>
                <a:ext cx="5616" cy="86"/>
                <a:chOff x="96" y="4176"/>
                <a:chExt cx="5520" cy="144"/>
              </a:xfrm>
            </p:grpSpPr>
            <p:sp>
              <p:nvSpPr>
                <p:cNvPr id="4109" name="Rectangle 19">
                  <a:extLst>
                    <a:ext uri="{FF2B5EF4-FFF2-40B4-BE49-F238E27FC236}">
                      <a16:creationId xmlns:a16="http://schemas.microsoft.com/office/drawing/2014/main" id="{E5D19B7A-7B11-AD86-E322-5AB2E4A5FAB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0" name="Rectangle 20">
                  <a:extLst>
                    <a:ext uri="{FF2B5EF4-FFF2-40B4-BE49-F238E27FC236}">
                      <a16:creationId xmlns:a16="http://schemas.microsoft.com/office/drawing/2014/main" id="{B88239E4-F627-6A6F-88D1-5072B6C4C0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4103" name="Rectangle 19458">
              <a:extLst>
                <a:ext uri="{FF2B5EF4-FFF2-40B4-BE49-F238E27FC236}">
                  <a16:creationId xmlns:a16="http://schemas.microsoft.com/office/drawing/2014/main" id="{44AB34CC-85F2-E8EF-59CE-383E2C02E6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9EBCA5FE-1CBD-893C-127E-0B8A72F939B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100" name="Title 1">
            <a:extLst>
              <a:ext uri="{FF2B5EF4-FFF2-40B4-BE49-F238E27FC236}">
                <a16:creationId xmlns:a16="http://schemas.microsoft.com/office/drawing/2014/main" id="{02BCAA56-41CA-A86C-F5BD-6C8814613C82}"/>
              </a:ext>
            </a:extLst>
          </p:cNvPr>
          <p:cNvSpPr>
            <a:spLocks noGrp="1"/>
          </p:cNvSpPr>
          <p:nvPr>
            <p:ph type="title"/>
          </p:nvPr>
        </p:nvSpPr>
        <p:spPr>
          <a:xfrm>
            <a:off x="152400" y="76200"/>
            <a:ext cx="6950075" cy="1143000"/>
          </a:xfrm>
        </p:spPr>
        <p:txBody>
          <a:bodyPr/>
          <a:lstStyle/>
          <a:p>
            <a:r>
              <a:rPr lang="en-US" altLang="en-US" sz="2800"/>
              <a:t>Newcomen Engine : First Step in Innovation thru Conservation</a:t>
            </a:r>
            <a:endParaRPr lang="en-IN" altLang="en-US" sz="2800"/>
          </a:p>
        </p:txBody>
      </p:sp>
      <p:sp>
        <p:nvSpPr>
          <p:cNvPr id="11269" name="Content Placeholder 2">
            <a:extLst>
              <a:ext uri="{FF2B5EF4-FFF2-40B4-BE49-F238E27FC236}">
                <a16:creationId xmlns:a16="http://schemas.microsoft.com/office/drawing/2014/main" id="{904072AD-D35B-1A9D-144B-2D1294DEC99B}"/>
              </a:ext>
            </a:extLst>
          </p:cNvPr>
          <p:cNvSpPr>
            <a:spLocks noGrp="1"/>
          </p:cNvSpPr>
          <p:nvPr>
            <p:ph idx="1"/>
          </p:nvPr>
        </p:nvSpPr>
        <p:spPr>
          <a:xfrm>
            <a:off x="320675" y="1371600"/>
            <a:ext cx="8366125" cy="4953000"/>
          </a:xfrm>
        </p:spPr>
        <p:txBody>
          <a:bodyPr/>
          <a:lstStyle/>
          <a:p>
            <a:r>
              <a:rPr lang="en-IN" altLang="en-US" sz="2400"/>
              <a:t>Newcomen created his vacuum inside a cylinder and used it to pull down a piston. </a:t>
            </a:r>
          </a:p>
          <a:p>
            <a:r>
              <a:rPr lang="en-IN" altLang="en-US" sz="2400"/>
              <a:t>It was the first practical engine to use a piston in a cylinder.</a:t>
            </a:r>
          </a:p>
          <a:p>
            <a:r>
              <a:rPr lang="en-IN" altLang="en-US" sz="2400"/>
              <a:t>He then used a lever to transfer the force to the pump shaft that went down the mine. </a:t>
            </a:r>
          </a:p>
          <a:p>
            <a:r>
              <a:rPr lang="en-IN" altLang="en-US" sz="2400"/>
              <a:t>Casting the cylinders and getting the pistons to fit was pushing the limit of existing technology.</a:t>
            </a:r>
          </a:p>
          <a:p>
            <a:r>
              <a:rPr lang="en-IN" altLang="en-US" sz="2400"/>
              <a:t>Newcomen deliberately made the piston marginally smaller than the cylinder and sealed the gap with a ring of wet leather or rope. </a:t>
            </a:r>
          </a:p>
          <a:p>
            <a:r>
              <a:rPr lang="en-IN" altLang="en-US" sz="2400"/>
              <a:t>To avoid infringing Savery's patent Newcomen was forced to go into partnership with him. </a:t>
            </a:r>
          </a:p>
          <a:p>
            <a:endParaRPr lang="en-I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9">
                                            <p:txEl>
                                              <p:pRg st="0" end="0"/>
                                            </p:txEl>
                                          </p:spTgt>
                                        </p:tgtEl>
                                        <p:attrNameLst>
                                          <p:attrName>style.visibility</p:attrName>
                                        </p:attrNameLst>
                                      </p:cBhvr>
                                      <p:to>
                                        <p:strVal val="visible"/>
                                      </p:to>
                                    </p:set>
                                    <p:animEffect transition="in" filter="dissolve">
                                      <p:cBhvr>
                                        <p:cTn id="7" dur="500"/>
                                        <p:tgtEl>
                                          <p:spTgt spid="1126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9">
                                            <p:txEl>
                                              <p:pRg st="1" end="1"/>
                                            </p:txEl>
                                          </p:spTgt>
                                        </p:tgtEl>
                                        <p:attrNameLst>
                                          <p:attrName>style.visibility</p:attrName>
                                        </p:attrNameLst>
                                      </p:cBhvr>
                                      <p:to>
                                        <p:strVal val="visible"/>
                                      </p:to>
                                    </p:set>
                                    <p:animEffect transition="in" filter="dissolve">
                                      <p:cBhvr>
                                        <p:cTn id="12" dur="500"/>
                                        <p:tgtEl>
                                          <p:spTgt spid="1126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269">
                                            <p:txEl>
                                              <p:pRg st="2" end="2"/>
                                            </p:txEl>
                                          </p:spTgt>
                                        </p:tgtEl>
                                        <p:attrNameLst>
                                          <p:attrName>style.visibility</p:attrName>
                                        </p:attrNameLst>
                                      </p:cBhvr>
                                      <p:to>
                                        <p:strVal val="visible"/>
                                      </p:to>
                                    </p:set>
                                    <p:animEffect transition="in" filter="dissolve">
                                      <p:cBhvr>
                                        <p:cTn id="17" dur="500"/>
                                        <p:tgtEl>
                                          <p:spTgt spid="1126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269">
                                            <p:txEl>
                                              <p:pRg st="3" end="3"/>
                                            </p:txEl>
                                          </p:spTgt>
                                        </p:tgtEl>
                                        <p:attrNameLst>
                                          <p:attrName>style.visibility</p:attrName>
                                        </p:attrNameLst>
                                      </p:cBhvr>
                                      <p:to>
                                        <p:strVal val="visible"/>
                                      </p:to>
                                    </p:set>
                                    <p:animEffect transition="in" filter="dissolve">
                                      <p:cBhvr>
                                        <p:cTn id="22" dur="500"/>
                                        <p:tgtEl>
                                          <p:spTgt spid="1126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269">
                                            <p:txEl>
                                              <p:pRg st="4" end="4"/>
                                            </p:txEl>
                                          </p:spTgt>
                                        </p:tgtEl>
                                        <p:attrNameLst>
                                          <p:attrName>style.visibility</p:attrName>
                                        </p:attrNameLst>
                                      </p:cBhvr>
                                      <p:to>
                                        <p:strVal val="visible"/>
                                      </p:to>
                                    </p:set>
                                    <p:animEffect transition="in" filter="dissolve">
                                      <p:cBhvr>
                                        <p:cTn id="27" dur="500"/>
                                        <p:tgtEl>
                                          <p:spTgt spid="1126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1269">
                                            <p:txEl>
                                              <p:pRg st="5" end="5"/>
                                            </p:txEl>
                                          </p:spTgt>
                                        </p:tgtEl>
                                        <p:attrNameLst>
                                          <p:attrName>style.visibility</p:attrName>
                                        </p:attrNameLst>
                                      </p:cBhvr>
                                      <p:to>
                                        <p:strVal val="visible"/>
                                      </p:to>
                                    </p:set>
                                    <p:animEffect transition="in" filter="dissolve">
                                      <p:cBhvr>
                                        <p:cTn id="32" dur="500"/>
                                        <p:tgtEl>
                                          <p:spTgt spid="112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3C46D7E-C599-1DA2-9770-99592950867B}"/>
              </a:ext>
            </a:extLst>
          </p:cNvPr>
          <p:cNvSpPr>
            <a:spLocks noChangeArrowheads="1"/>
          </p:cNvSpPr>
          <p:nvPr/>
        </p:nvSpPr>
        <p:spPr bwMode="auto">
          <a:xfrm>
            <a:off x="152400" y="119063"/>
            <a:ext cx="6492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Anatomy of Newcomen Engine</a:t>
            </a:r>
            <a:endParaRPr lang="en-US" altLang="en-US" sz="4400">
              <a:solidFill>
                <a:schemeClr val="tx2"/>
              </a:solidFill>
            </a:endParaRPr>
          </a:p>
        </p:txBody>
      </p:sp>
      <p:sp>
        <p:nvSpPr>
          <p:cNvPr id="6147" name="Rectangle 7">
            <a:extLst>
              <a:ext uri="{FF2B5EF4-FFF2-40B4-BE49-F238E27FC236}">
                <a16:creationId xmlns:a16="http://schemas.microsoft.com/office/drawing/2014/main" id="{1E6AE442-F042-B189-A114-37AE4342023A}"/>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grpSp>
        <p:nvGrpSpPr>
          <p:cNvPr id="6148" name="Group 23">
            <a:extLst>
              <a:ext uri="{FF2B5EF4-FFF2-40B4-BE49-F238E27FC236}">
                <a16:creationId xmlns:a16="http://schemas.microsoft.com/office/drawing/2014/main" id="{C409E4FE-4CAC-6833-F404-8F30B9298A93}"/>
              </a:ext>
            </a:extLst>
          </p:cNvPr>
          <p:cNvGrpSpPr>
            <a:grpSpLocks/>
          </p:cNvGrpSpPr>
          <p:nvPr/>
        </p:nvGrpSpPr>
        <p:grpSpPr bwMode="auto">
          <a:xfrm>
            <a:off x="0" y="0"/>
            <a:ext cx="9144000" cy="6858000"/>
            <a:chOff x="0" y="0"/>
            <a:chExt cx="9144000" cy="6858000"/>
          </a:xfrm>
        </p:grpSpPr>
        <p:grpSp>
          <p:nvGrpSpPr>
            <p:cNvPr id="6152" name="Group 8">
              <a:extLst>
                <a:ext uri="{FF2B5EF4-FFF2-40B4-BE49-F238E27FC236}">
                  <a16:creationId xmlns:a16="http://schemas.microsoft.com/office/drawing/2014/main" id="{C732D33A-534D-DA08-8E76-931490A160A9}"/>
                </a:ext>
              </a:extLst>
            </p:cNvPr>
            <p:cNvGrpSpPr>
              <a:grpSpLocks/>
            </p:cNvGrpSpPr>
            <p:nvPr/>
          </p:nvGrpSpPr>
          <p:grpSpPr bwMode="auto">
            <a:xfrm>
              <a:off x="0" y="0"/>
              <a:ext cx="9144000" cy="6858000"/>
              <a:chOff x="0" y="0"/>
              <a:chExt cx="5760" cy="4320"/>
            </a:xfrm>
          </p:grpSpPr>
          <p:grpSp>
            <p:nvGrpSpPr>
              <p:cNvPr id="6155" name="Group 9">
                <a:extLst>
                  <a:ext uri="{FF2B5EF4-FFF2-40B4-BE49-F238E27FC236}">
                    <a16:creationId xmlns:a16="http://schemas.microsoft.com/office/drawing/2014/main" id="{570B7733-ED15-4A60-42A5-7D2800B47499}"/>
                  </a:ext>
                </a:extLst>
              </p:cNvPr>
              <p:cNvGrpSpPr>
                <a:grpSpLocks/>
              </p:cNvGrpSpPr>
              <p:nvPr/>
            </p:nvGrpSpPr>
            <p:grpSpPr bwMode="auto">
              <a:xfrm>
                <a:off x="0" y="0"/>
                <a:ext cx="192" cy="4320"/>
                <a:chOff x="0" y="-48"/>
                <a:chExt cx="144" cy="4368"/>
              </a:xfrm>
            </p:grpSpPr>
            <p:sp>
              <p:nvSpPr>
                <p:cNvPr id="6165" name="Rectangle 10">
                  <a:extLst>
                    <a:ext uri="{FF2B5EF4-FFF2-40B4-BE49-F238E27FC236}">
                      <a16:creationId xmlns:a16="http://schemas.microsoft.com/office/drawing/2014/main" id="{E029369A-50E6-26A5-84A2-F1998DD1630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6" name="Rectangle 11">
                  <a:extLst>
                    <a:ext uri="{FF2B5EF4-FFF2-40B4-BE49-F238E27FC236}">
                      <a16:creationId xmlns:a16="http://schemas.microsoft.com/office/drawing/2014/main" id="{6F71BB76-271D-1B11-F72C-DF4645D222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6" name="Group 12">
                <a:extLst>
                  <a:ext uri="{FF2B5EF4-FFF2-40B4-BE49-F238E27FC236}">
                    <a16:creationId xmlns:a16="http://schemas.microsoft.com/office/drawing/2014/main" id="{E61F15C9-054F-8623-5C61-AC789B41928E}"/>
                  </a:ext>
                </a:extLst>
              </p:cNvPr>
              <p:cNvGrpSpPr>
                <a:grpSpLocks/>
              </p:cNvGrpSpPr>
              <p:nvPr/>
            </p:nvGrpSpPr>
            <p:grpSpPr bwMode="auto">
              <a:xfrm>
                <a:off x="5674" y="24"/>
                <a:ext cx="86" cy="4296"/>
                <a:chOff x="5616" y="-48"/>
                <a:chExt cx="144" cy="4368"/>
              </a:xfrm>
            </p:grpSpPr>
            <p:sp>
              <p:nvSpPr>
                <p:cNvPr id="6163" name="Rectangle 13">
                  <a:extLst>
                    <a:ext uri="{FF2B5EF4-FFF2-40B4-BE49-F238E27FC236}">
                      <a16:creationId xmlns:a16="http://schemas.microsoft.com/office/drawing/2014/main" id="{E1F89CCA-D422-06BC-9182-4C8EBC3FC8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4" name="Rectangle 14">
                  <a:extLst>
                    <a:ext uri="{FF2B5EF4-FFF2-40B4-BE49-F238E27FC236}">
                      <a16:creationId xmlns:a16="http://schemas.microsoft.com/office/drawing/2014/main" id="{3F5A0538-ACEA-5D89-A11A-2AAF476F273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7" name="Group 15">
                <a:extLst>
                  <a:ext uri="{FF2B5EF4-FFF2-40B4-BE49-F238E27FC236}">
                    <a16:creationId xmlns:a16="http://schemas.microsoft.com/office/drawing/2014/main" id="{9F0CA7F5-F9E5-B35A-4C57-80D2B6CF8C42}"/>
                  </a:ext>
                </a:extLst>
              </p:cNvPr>
              <p:cNvGrpSpPr>
                <a:grpSpLocks/>
              </p:cNvGrpSpPr>
              <p:nvPr/>
            </p:nvGrpSpPr>
            <p:grpSpPr bwMode="auto">
              <a:xfrm>
                <a:off x="144" y="0"/>
                <a:ext cx="5616" cy="144"/>
                <a:chOff x="96" y="-48"/>
                <a:chExt cx="5520" cy="144"/>
              </a:xfrm>
            </p:grpSpPr>
            <p:sp>
              <p:nvSpPr>
                <p:cNvPr id="6161" name="Rectangle 16">
                  <a:extLst>
                    <a:ext uri="{FF2B5EF4-FFF2-40B4-BE49-F238E27FC236}">
                      <a16:creationId xmlns:a16="http://schemas.microsoft.com/office/drawing/2014/main" id="{9AA06A53-E92C-8E24-D002-DCF8C6BDB1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2" name="Rectangle 17">
                  <a:extLst>
                    <a:ext uri="{FF2B5EF4-FFF2-40B4-BE49-F238E27FC236}">
                      <a16:creationId xmlns:a16="http://schemas.microsoft.com/office/drawing/2014/main" id="{D9949DD5-33D7-EB8D-42D2-3E97D87EFF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8" name="Group 18">
                <a:extLst>
                  <a:ext uri="{FF2B5EF4-FFF2-40B4-BE49-F238E27FC236}">
                    <a16:creationId xmlns:a16="http://schemas.microsoft.com/office/drawing/2014/main" id="{EF48DF01-2157-85B3-868E-1625EE14F349}"/>
                  </a:ext>
                </a:extLst>
              </p:cNvPr>
              <p:cNvGrpSpPr>
                <a:grpSpLocks/>
              </p:cNvGrpSpPr>
              <p:nvPr/>
            </p:nvGrpSpPr>
            <p:grpSpPr bwMode="auto">
              <a:xfrm>
                <a:off x="144" y="4234"/>
                <a:ext cx="5616" cy="86"/>
                <a:chOff x="96" y="4176"/>
                <a:chExt cx="5520" cy="144"/>
              </a:xfrm>
            </p:grpSpPr>
            <p:sp>
              <p:nvSpPr>
                <p:cNvPr id="6159" name="Rectangle 19">
                  <a:extLst>
                    <a:ext uri="{FF2B5EF4-FFF2-40B4-BE49-F238E27FC236}">
                      <a16:creationId xmlns:a16="http://schemas.microsoft.com/office/drawing/2014/main" id="{DFFBEEF2-D0C1-C61F-6CD5-815F3A90A4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0" name="Rectangle 20">
                  <a:extLst>
                    <a:ext uri="{FF2B5EF4-FFF2-40B4-BE49-F238E27FC236}">
                      <a16:creationId xmlns:a16="http://schemas.microsoft.com/office/drawing/2014/main" id="{31ABD981-6A49-8F03-9E4C-D5E3937428C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6153" name="Rectangle 19458">
              <a:extLst>
                <a:ext uri="{FF2B5EF4-FFF2-40B4-BE49-F238E27FC236}">
                  <a16:creationId xmlns:a16="http://schemas.microsoft.com/office/drawing/2014/main" id="{D154035B-2694-8EDC-3866-DFF6F82041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E460C2ED-846E-7899-5008-5B59B7F31CB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pSp>
        <p:nvGrpSpPr>
          <p:cNvPr id="7" name="Group 6">
            <a:extLst>
              <a:ext uri="{FF2B5EF4-FFF2-40B4-BE49-F238E27FC236}">
                <a16:creationId xmlns:a16="http://schemas.microsoft.com/office/drawing/2014/main" id="{AD88B01C-0422-4E6D-22F0-FD5D219B82CA}"/>
              </a:ext>
            </a:extLst>
          </p:cNvPr>
          <p:cNvGrpSpPr>
            <a:grpSpLocks/>
          </p:cNvGrpSpPr>
          <p:nvPr/>
        </p:nvGrpSpPr>
        <p:grpSpPr bwMode="auto">
          <a:xfrm>
            <a:off x="609600" y="1047750"/>
            <a:ext cx="6705600" cy="5657850"/>
            <a:chOff x="658038" y="1231900"/>
            <a:chExt cx="6091199" cy="5324475"/>
          </a:xfrm>
        </p:grpSpPr>
        <p:pic>
          <p:nvPicPr>
            <p:cNvPr id="6150" name="Picture 2">
              <a:extLst>
                <a:ext uri="{FF2B5EF4-FFF2-40B4-BE49-F238E27FC236}">
                  <a16:creationId xmlns:a16="http://schemas.microsoft.com/office/drawing/2014/main" id="{EB5B6FA3-A8AE-7960-BFF4-B7C4215064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038" y="1231900"/>
              <a:ext cx="6091199"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51" name="Straight Connector 4">
              <a:extLst>
                <a:ext uri="{FF2B5EF4-FFF2-40B4-BE49-F238E27FC236}">
                  <a16:creationId xmlns:a16="http://schemas.microsoft.com/office/drawing/2014/main" id="{363644B5-AA7A-8A78-85E2-2479F2D3FE57}"/>
                </a:ext>
              </a:extLst>
            </p:cNvPr>
            <p:cNvCxnSpPr>
              <a:cxnSpLocks noChangeShapeType="1"/>
            </p:cNvCxnSpPr>
            <p:nvPr/>
          </p:nvCxnSpPr>
          <p:spPr bwMode="auto">
            <a:xfrm>
              <a:off x="5410200" y="1874227"/>
              <a:ext cx="0" cy="2279894"/>
            </a:xfrm>
            <a:prstGeom prst="line">
              <a:avLst/>
            </a:prstGeom>
            <a:noFill/>
            <a:ln w="57150" algn="ctr">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6938531D-2CBB-B295-9564-6A54A28725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6138" y="1258888"/>
            <a:ext cx="7637462" cy="490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2">
            <a:extLst>
              <a:ext uri="{FF2B5EF4-FFF2-40B4-BE49-F238E27FC236}">
                <a16:creationId xmlns:a16="http://schemas.microsoft.com/office/drawing/2014/main" id="{AF171AAB-3D25-BF7E-9E5F-73DDF41D8619}"/>
              </a:ext>
            </a:extLst>
          </p:cNvPr>
          <p:cNvSpPr>
            <a:spLocks noChangeArrowheads="1"/>
          </p:cNvSpPr>
          <p:nvPr/>
        </p:nvSpPr>
        <p:spPr bwMode="auto">
          <a:xfrm>
            <a:off x="244475" y="131763"/>
            <a:ext cx="6492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Process &amp; Cycle Executed by Newcomen Engine</a:t>
            </a:r>
            <a:endParaRPr lang="en-US" altLang="en-US" sz="4400">
              <a:solidFill>
                <a:schemeClr val="tx2"/>
              </a:solidFill>
            </a:endParaRPr>
          </a:p>
        </p:txBody>
      </p:sp>
      <p:sp>
        <p:nvSpPr>
          <p:cNvPr id="7172" name="Rectangle 7">
            <a:extLst>
              <a:ext uri="{FF2B5EF4-FFF2-40B4-BE49-F238E27FC236}">
                <a16:creationId xmlns:a16="http://schemas.microsoft.com/office/drawing/2014/main" id="{4C9AAFE6-4821-3A0A-CD37-13B5AA33064F}"/>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grpSp>
        <p:nvGrpSpPr>
          <p:cNvPr id="7173" name="Group 23">
            <a:extLst>
              <a:ext uri="{FF2B5EF4-FFF2-40B4-BE49-F238E27FC236}">
                <a16:creationId xmlns:a16="http://schemas.microsoft.com/office/drawing/2014/main" id="{24FBB823-3925-0F3A-F28F-1FB2BC4078DD}"/>
              </a:ext>
            </a:extLst>
          </p:cNvPr>
          <p:cNvGrpSpPr>
            <a:grpSpLocks/>
          </p:cNvGrpSpPr>
          <p:nvPr/>
        </p:nvGrpSpPr>
        <p:grpSpPr bwMode="auto">
          <a:xfrm>
            <a:off x="0" y="0"/>
            <a:ext cx="9144000" cy="6858000"/>
            <a:chOff x="0" y="0"/>
            <a:chExt cx="9144000" cy="6858000"/>
          </a:xfrm>
        </p:grpSpPr>
        <p:grpSp>
          <p:nvGrpSpPr>
            <p:cNvPr id="7178" name="Group 8">
              <a:extLst>
                <a:ext uri="{FF2B5EF4-FFF2-40B4-BE49-F238E27FC236}">
                  <a16:creationId xmlns:a16="http://schemas.microsoft.com/office/drawing/2014/main" id="{43A1229F-F50C-F81D-AF51-EBC3C199E1A0}"/>
                </a:ext>
              </a:extLst>
            </p:cNvPr>
            <p:cNvGrpSpPr>
              <a:grpSpLocks/>
            </p:cNvGrpSpPr>
            <p:nvPr/>
          </p:nvGrpSpPr>
          <p:grpSpPr bwMode="auto">
            <a:xfrm>
              <a:off x="0" y="0"/>
              <a:ext cx="9144000" cy="6858000"/>
              <a:chOff x="0" y="0"/>
              <a:chExt cx="5760" cy="4320"/>
            </a:xfrm>
          </p:grpSpPr>
          <p:grpSp>
            <p:nvGrpSpPr>
              <p:cNvPr id="7181" name="Group 9">
                <a:extLst>
                  <a:ext uri="{FF2B5EF4-FFF2-40B4-BE49-F238E27FC236}">
                    <a16:creationId xmlns:a16="http://schemas.microsoft.com/office/drawing/2014/main" id="{85B45680-A6D0-B333-13C1-F2FE398BFEFF}"/>
                  </a:ext>
                </a:extLst>
              </p:cNvPr>
              <p:cNvGrpSpPr>
                <a:grpSpLocks/>
              </p:cNvGrpSpPr>
              <p:nvPr/>
            </p:nvGrpSpPr>
            <p:grpSpPr bwMode="auto">
              <a:xfrm>
                <a:off x="0" y="0"/>
                <a:ext cx="192" cy="4320"/>
                <a:chOff x="0" y="-48"/>
                <a:chExt cx="144" cy="4368"/>
              </a:xfrm>
            </p:grpSpPr>
            <p:sp>
              <p:nvSpPr>
                <p:cNvPr id="7191" name="Rectangle 10">
                  <a:extLst>
                    <a:ext uri="{FF2B5EF4-FFF2-40B4-BE49-F238E27FC236}">
                      <a16:creationId xmlns:a16="http://schemas.microsoft.com/office/drawing/2014/main" id="{235FACB5-EA5A-AB46-0AB3-2478728E901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92" name="Rectangle 11">
                  <a:extLst>
                    <a:ext uri="{FF2B5EF4-FFF2-40B4-BE49-F238E27FC236}">
                      <a16:creationId xmlns:a16="http://schemas.microsoft.com/office/drawing/2014/main" id="{18CECB60-83BD-1604-BBEF-AF092204452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82" name="Group 12">
                <a:extLst>
                  <a:ext uri="{FF2B5EF4-FFF2-40B4-BE49-F238E27FC236}">
                    <a16:creationId xmlns:a16="http://schemas.microsoft.com/office/drawing/2014/main" id="{89CDD8DC-4DD4-8ACA-759B-C7279862AAFD}"/>
                  </a:ext>
                </a:extLst>
              </p:cNvPr>
              <p:cNvGrpSpPr>
                <a:grpSpLocks/>
              </p:cNvGrpSpPr>
              <p:nvPr/>
            </p:nvGrpSpPr>
            <p:grpSpPr bwMode="auto">
              <a:xfrm>
                <a:off x="5674" y="24"/>
                <a:ext cx="86" cy="4296"/>
                <a:chOff x="5616" y="-48"/>
                <a:chExt cx="144" cy="4368"/>
              </a:xfrm>
            </p:grpSpPr>
            <p:sp>
              <p:nvSpPr>
                <p:cNvPr id="7189" name="Rectangle 13">
                  <a:extLst>
                    <a:ext uri="{FF2B5EF4-FFF2-40B4-BE49-F238E27FC236}">
                      <a16:creationId xmlns:a16="http://schemas.microsoft.com/office/drawing/2014/main" id="{17B7997C-685F-62BF-DE6F-E9AF388DB1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90" name="Rectangle 14">
                  <a:extLst>
                    <a:ext uri="{FF2B5EF4-FFF2-40B4-BE49-F238E27FC236}">
                      <a16:creationId xmlns:a16="http://schemas.microsoft.com/office/drawing/2014/main" id="{E2DFD39F-27FF-2F8B-ED96-C8D44CE21B4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83" name="Group 15">
                <a:extLst>
                  <a:ext uri="{FF2B5EF4-FFF2-40B4-BE49-F238E27FC236}">
                    <a16:creationId xmlns:a16="http://schemas.microsoft.com/office/drawing/2014/main" id="{C7CC21D7-5852-7D51-E40A-BDB9843C39FE}"/>
                  </a:ext>
                </a:extLst>
              </p:cNvPr>
              <p:cNvGrpSpPr>
                <a:grpSpLocks/>
              </p:cNvGrpSpPr>
              <p:nvPr/>
            </p:nvGrpSpPr>
            <p:grpSpPr bwMode="auto">
              <a:xfrm>
                <a:off x="144" y="0"/>
                <a:ext cx="5616" cy="144"/>
                <a:chOff x="96" y="-48"/>
                <a:chExt cx="5520" cy="144"/>
              </a:xfrm>
            </p:grpSpPr>
            <p:sp>
              <p:nvSpPr>
                <p:cNvPr id="7187" name="Rectangle 16">
                  <a:extLst>
                    <a:ext uri="{FF2B5EF4-FFF2-40B4-BE49-F238E27FC236}">
                      <a16:creationId xmlns:a16="http://schemas.microsoft.com/office/drawing/2014/main" id="{64C1C21F-9DA9-13B8-53FC-D9E5B5E339F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8" name="Rectangle 17">
                  <a:extLst>
                    <a:ext uri="{FF2B5EF4-FFF2-40B4-BE49-F238E27FC236}">
                      <a16:creationId xmlns:a16="http://schemas.microsoft.com/office/drawing/2014/main" id="{6C461C5A-7A5D-B45C-5D0C-B74D37C3D51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84" name="Group 18">
                <a:extLst>
                  <a:ext uri="{FF2B5EF4-FFF2-40B4-BE49-F238E27FC236}">
                    <a16:creationId xmlns:a16="http://schemas.microsoft.com/office/drawing/2014/main" id="{225D1C4C-AEB5-8E45-3527-6B730A3E37A8}"/>
                  </a:ext>
                </a:extLst>
              </p:cNvPr>
              <p:cNvGrpSpPr>
                <a:grpSpLocks/>
              </p:cNvGrpSpPr>
              <p:nvPr/>
            </p:nvGrpSpPr>
            <p:grpSpPr bwMode="auto">
              <a:xfrm>
                <a:off x="144" y="4234"/>
                <a:ext cx="5616" cy="86"/>
                <a:chOff x="96" y="4176"/>
                <a:chExt cx="5520" cy="144"/>
              </a:xfrm>
            </p:grpSpPr>
            <p:sp>
              <p:nvSpPr>
                <p:cNvPr id="7185" name="Rectangle 19">
                  <a:extLst>
                    <a:ext uri="{FF2B5EF4-FFF2-40B4-BE49-F238E27FC236}">
                      <a16:creationId xmlns:a16="http://schemas.microsoft.com/office/drawing/2014/main" id="{64C4AA98-97BB-A5D4-59B7-C29C18227A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6" name="Rectangle 20">
                  <a:extLst>
                    <a:ext uri="{FF2B5EF4-FFF2-40B4-BE49-F238E27FC236}">
                      <a16:creationId xmlns:a16="http://schemas.microsoft.com/office/drawing/2014/main" id="{B82BFAE5-20E2-D1B3-32F4-E1F08EA8D43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7179" name="Rectangle 19458">
              <a:extLst>
                <a:ext uri="{FF2B5EF4-FFF2-40B4-BE49-F238E27FC236}">
                  <a16:creationId xmlns:a16="http://schemas.microsoft.com/office/drawing/2014/main" id="{6E3C4CE1-4B48-ED52-58FA-EFA6BEF4D6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85CDA24C-00C1-5CEC-E881-9C7B4742E89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 name="Picture 1">
            <a:extLst>
              <a:ext uri="{FF2B5EF4-FFF2-40B4-BE49-F238E27FC236}">
                <a16:creationId xmlns:a16="http://schemas.microsoft.com/office/drawing/2014/main" id="{2EAC2930-D1F0-9682-948F-B8C2D3F9E5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20950" y="4014788"/>
            <a:ext cx="17526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A6350AF-3A56-2CFA-BE17-3AFF72A40CE6}"/>
              </a:ext>
            </a:extLst>
          </p:cNvPr>
          <p:cNvSpPr txBox="1">
            <a:spLocks noChangeArrowheads="1"/>
          </p:cNvSpPr>
          <p:nvPr/>
        </p:nvSpPr>
        <p:spPr bwMode="auto">
          <a:xfrm>
            <a:off x="244475" y="4214813"/>
            <a:ext cx="2625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Cycle starting Point</a:t>
            </a:r>
          </a:p>
        </p:txBody>
      </p:sp>
      <p:pic>
        <p:nvPicPr>
          <p:cNvPr id="23" name="Picture 2">
            <a:extLst>
              <a:ext uri="{FF2B5EF4-FFF2-40B4-BE49-F238E27FC236}">
                <a16:creationId xmlns:a16="http://schemas.microsoft.com/office/drawing/2014/main" id="{9791022B-8933-3481-8F63-5F6F3A908AE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0675" y="1138238"/>
            <a:ext cx="2811463" cy="180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7170"/>
                                        </p:tgtEl>
                                      </p:cBhvr>
                                    </p:animEffect>
                                    <p:set>
                                      <p:cBhvr>
                                        <p:cTn id="7" dur="1" fill="hold">
                                          <p:stCondLst>
                                            <p:cond delay="499"/>
                                          </p:stCondLst>
                                        </p:cTn>
                                        <p:tgtEl>
                                          <p:spTgt spid="7170"/>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par>
                                <p:cTn id="18" presetID="22" presetClass="entr" presetSubtype="4"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03088C2F-919A-BBCF-279E-0147A0983572}"/>
              </a:ext>
            </a:extLst>
          </p:cNvPr>
          <p:cNvSpPr>
            <a:spLocks noGrp="1"/>
          </p:cNvSpPr>
          <p:nvPr>
            <p:ph type="title"/>
          </p:nvPr>
        </p:nvSpPr>
        <p:spPr>
          <a:xfrm>
            <a:off x="228600" y="0"/>
            <a:ext cx="6477000" cy="1143000"/>
          </a:xfrm>
        </p:spPr>
        <p:txBody>
          <a:bodyPr/>
          <a:lstStyle/>
          <a:p>
            <a:r>
              <a:rPr lang="en-IN" altLang="en-US" sz="2800"/>
              <a:t>Performance &amp; Application of NewComen Engine</a:t>
            </a:r>
          </a:p>
        </p:txBody>
      </p:sp>
      <p:sp>
        <p:nvSpPr>
          <p:cNvPr id="3" name="Content Placeholder 2">
            <a:extLst>
              <a:ext uri="{FF2B5EF4-FFF2-40B4-BE49-F238E27FC236}">
                <a16:creationId xmlns:a16="http://schemas.microsoft.com/office/drawing/2014/main" id="{48D8587D-37AB-F638-AEEB-F778CAADE282}"/>
              </a:ext>
            </a:extLst>
          </p:cNvPr>
          <p:cNvSpPr>
            <a:spLocks noGrp="1"/>
          </p:cNvSpPr>
          <p:nvPr>
            <p:ph idx="1"/>
          </p:nvPr>
        </p:nvSpPr>
        <p:spPr>
          <a:xfrm>
            <a:off x="350838" y="1295400"/>
            <a:ext cx="8640762" cy="5105400"/>
          </a:xfrm>
        </p:spPr>
        <p:txBody>
          <a:bodyPr/>
          <a:lstStyle/>
          <a:p>
            <a:r>
              <a:rPr lang="en-IN" altLang="en-US" sz="2400"/>
              <a:t>The first Newcomen’s working engine was installed at a coalmine at Dudley Castle in Staffordshire in 1712. </a:t>
            </a:r>
          </a:p>
          <a:p>
            <a:r>
              <a:rPr lang="en-IN" altLang="en-US" sz="2400"/>
              <a:t>It had a cylinder of 21 inches in diameter and nearly eight feet long, and it worked at twelve strokes a minute.</a:t>
            </a:r>
          </a:p>
          <a:p>
            <a:r>
              <a:rPr lang="en-IN" altLang="en-US" sz="2400"/>
              <a:t>It raised ten gallons of water from a depth of 156 feet – approximately.</a:t>
            </a:r>
          </a:p>
          <a:p>
            <a:r>
              <a:rPr lang="en-IN" altLang="en-US" sz="2400"/>
              <a:t>The engines were rugged and reliable and worked day and night, but were extremely inefficient. </a:t>
            </a:r>
          </a:p>
          <a:p>
            <a:r>
              <a:rPr lang="en-IN" altLang="en-US" sz="2400"/>
              <a:t>Newcomen engines were very expensive but were nevertheless very successful. </a:t>
            </a:r>
          </a:p>
          <a:p>
            <a:r>
              <a:rPr lang="en-IN" altLang="en-US" sz="2400"/>
              <a:t>By the time Newcomen died on 5 August 1729 there were at least one hundred of his engines in Britain and across Europe. </a:t>
            </a:r>
          </a:p>
          <a:p>
            <a:endParaRPr lang="en-IN" altLang="en-US" sz="2400"/>
          </a:p>
        </p:txBody>
      </p:sp>
      <p:grpSp>
        <p:nvGrpSpPr>
          <p:cNvPr id="8196" name="Group 23">
            <a:extLst>
              <a:ext uri="{FF2B5EF4-FFF2-40B4-BE49-F238E27FC236}">
                <a16:creationId xmlns:a16="http://schemas.microsoft.com/office/drawing/2014/main" id="{B6A9D61E-79A4-DD8C-6C68-3DC18009C6B2}"/>
              </a:ext>
            </a:extLst>
          </p:cNvPr>
          <p:cNvGrpSpPr>
            <a:grpSpLocks/>
          </p:cNvGrpSpPr>
          <p:nvPr/>
        </p:nvGrpSpPr>
        <p:grpSpPr bwMode="auto">
          <a:xfrm>
            <a:off x="0" y="0"/>
            <a:ext cx="9144000" cy="6858000"/>
            <a:chOff x="0" y="0"/>
            <a:chExt cx="9144000" cy="6858000"/>
          </a:xfrm>
        </p:grpSpPr>
        <p:grpSp>
          <p:nvGrpSpPr>
            <p:cNvPr id="8197" name="Group 8">
              <a:extLst>
                <a:ext uri="{FF2B5EF4-FFF2-40B4-BE49-F238E27FC236}">
                  <a16:creationId xmlns:a16="http://schemas.microsoft.com/office/drawing/2014/main" id="{AF1929D1-389D-B1DB-4641-BCD43EAD669F}"/>
                </a:ext>
              </a:extLst>
            </p:cNvPr>
            <p:cNvGrpSpPr>
              <a:grpSpLocks/>
            </p:cNvGrpSpPr>
            <p:nvPr/>
          </p:nvGrpSpPr>
          <p:grpSpPr bwMode="auto">
            <a:xfrm>
              <a:off x="0" y="0"/>
              <a:ext cx="9144000" cy="6858000"/>
              <a:chOff x="0" y="0"/>
              <a:chExt cx="5760" cy="4320"/>
            </a:xfrm>
          </p:grpSpPr>
          <p:grpSp>
            <p:nvGrpSpPr>
              <p:cNvPr id="8200" name="Group 9">
                <a:extLst>
                  <a:ext uri="{FF2B5EF4-FFF2-40B4-BE49-F238E27FC236}">
                    <a16:creationId xmlns:a16="http://schemas.microsoft.com/office/drawing/2014/main" id="{8A585A75-B39B-5655-4C81-9816DD6152D7}"/>
                  </a:ext>
                </a:extLst>
              </p:cNvPr>
              <p:cNvGrpSpPr>
                <a:grpSpLocks/>
              </p:cNvGrpSpPr>
              <p:nvPr/>
            </p:nvGrpSpPr>
            <p:grpSpPr bwMode="auto">
              <a:xfrm>
                <a:off x="0" y="0"/>
                <a:ext cx="192" cy="4320"/>
                <a:chOff x="0" y="-48"/>
                <a:chExt cx="144" cy="4368"/>
              </a:xfrm>
            </p:grpSpPr>
            <p:sp>
              <p:nvSpPr>
                <p:cNvPr id="8210" name="Rectangle 10">
                  <a:extLst>
                    <a:ext uri="{FF2B5EF4-FFF2-40B4-BE49-F238E27FC236}">
                      <a16:creationId xmlns:a16="http://schemas.microsoft.com/office/drawing/2014/main" id="{F38C8062-441C-50DB-8E45-709122DF5F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211" name="Rectangle 11">
                  <a:extLst>
                    <a:ext uri="{FF2B5EF4-FFF2-40B4-BE49-F238E27FC236}">
                      <a16:creationId xmlns:a16="http://schemas.microsoft.com/office/drawing/2014/main" id="{DCBC6784-79A2-9C5C-6D78-687DF57CF2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201" name="Group 12">
                <a:extLst>
                  <a:ext uri="{FF2B5EF4-FFF2-40B4-BE49-F238E27FC236}">
                    <a16:creationId xmlns:a16="http://schemas.microsoft.com/office/drawing/2014/main" id="{210DFAD4-6B36-0B66-588B-54F5AE127F2A}"/>
                  </a:ext>
                </a:extLst>
              </p:cNvPr>
              <p:cNvGrpSpPr>
                <a:grpSpLocks/>
              </p:cNvGrpSpPr>
              <p:nvPr/>
            </p:nvGrpSpPr>
            <p:grpSpPr bwMode="auto">
              <a:xfrm>
                <a:off x="5674" y="24"/>
                <a:ext cx="86" cy="4296"/>
                <a:chOff x="5616" y="-48"/>
                <a:chExt cx="144" cy="4368"/>
              </a:xfrm>
            </p:grpSpPr>
            <p:sp>
              <p:nvSpPr>
                <p:cNvPr id="8208" name="Rectangle 13">
                  <a:extLst>
                    <a:ext uri="{FF2B5EF4-FFF2-40B4-BE49-F238E27FC236}">
                      <a16:creationId xmlns:a16="http://schemas.microsoft.com/office/drawing/2014/main" id="{5D772D72-C8FF-12EC-CF67-575E5A2407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209" name="Rectangle 14">
                  <a:extLst>
                    <a:ext uri="{FF2B5EF4-FFF2-40B4-BE49-F238E27FC236}">
                      <a16:creationId xmlns:a16="http://schemas.microsoft.com/office/drawing/2014/main" id="{8EF2106B-1E4A-5539-5E0C-D9EAF124C6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202" name="Group 15">
                <a:extLst>
                  <a:ext uri="{FF2B5EF4-FFF2-40B4-BE49-F238E27FC236}">
                    <a16:creationId xmlns:a16="http://schemas.microsoft.com/office/drawing/2014/main" id="{A261020C-3053-9D4A-A43D-1177062A7FCF}"/>
                  </a:ext>
                </a:extLst>
              </p:cNvPr>
              <p:cNvGrpSpPr>
                <a:grpSpLocks/>
              </p:cNvGrpSpPr>
              <p:nvPr/>
            </p:nvGrpSpPr>
            <p:grpSpPr bwMode="auto">
              <a:xfrm>
                <a:off x="144" y="0"/>
                <a:ext cx="5616" cy="144"/>
                <a:chOff x="96" y="-48"/>
                <a:chExt cx="5520" cy="144"/>
              </a:xfrm>
            </p:grpSpPr>
            <p:sp>
              <p:nvSpPr>
                <p:cNvPr id="8206" name="Rectangle 16">
                  <a:extLst>
                    <a:ext uri="{FF2B5EF4-FFF2-40B4-BE49-F238E27FC236}">
                      <a16:creationId xmlns:a16="http://schemas.microsoft.com/office/drawing/2014/main" id="{DA49D728-0125-269D-3AA1-7F25D9C4FED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207" name="Rectangle 17">
                  <a:extLst>
                    <a:ext uri="{FF2B5EF4-FFF2-40B4-BE49-F238E27FC236}">
                      <a16:creationId xmlns:a16="http://schemas.microsoft.com/office/drawing/2014/main" id="{3714F408-FEAF-7472-79A7-6A87CEF7A4C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203" name="Group 18">
                <a:extLst>
                  <a:ext uri="{FF2B5EF4-FFF2-40B4-BE49-F238E27FC236}">
                    <a16:creationId xmlns:a16="http://schemas.microsoft.com/office/drawing/2014/main" id="{5C55421A-EFFC-B154-A3EB-632F65904D70}"/>
                  </a:ext>
                </a:extLst>
              </p:cNvPr>
              <p:cNvGrpSpPr>
                <a:grpSpLocks/>
              </p:cNvGrpSpPr>
              <p:nvPr/>
            </p:nvGrpSpPr>
            <p:grpSpPr bwMode="auto">
              <a:xfrm>
                <a:off x="144" y="4234"/>
                <a:ext cx="5616" cy="86"/>
                <a:chOff x="96" y="4176"/>
                <a:chExt cx="5520" cy="144"/>
              </a:xfrm>
            </p:grpSpPr>
            <p:sp>
              <p:nvSpPr>
                <p:cNvPr id="8204" name="Rectangle 19">
                  <a:extLst>
                    <a:ext uri="{FF2B5EF4-FFF2-40B4-BE49-F238E27FC236}">
                      <a16:creationId xmlns:a16="http://schemas.microsoft.com/office/drawing/2014/main" id="{7186ECFD-DE21-262E-F951-DFC37743AAB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8205" name="Rectangle 20">
                  <a:extLst>
                    <a:ext uri="{FF2B5EF4-FFF2-40B4-BE49-F238E27FC236}">
                      <a16:creationId xmlns:a16="http://schemas.microsoft.com/office/drawing/2014/main" id="{422A2A88-D9AB-AF74-BE0B-9243DE4DCA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8198" name="Rectangle 19458">
              <a:extLst>
                <a:ext uri="{FF2B5EF4-FFF2-40B4-BE49-F238E27FC236}">
                  <a16:creationId xmlns:a16="http://schemas.microsoft.com/office/drawing/2014/main" id="{C49D7E91-662E-D0EE-6046-8BA7F9A821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E370B33F-DF32-8FE3-A121-690287F0A9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0E3F889-01C7-92C3-820C-E4717F92644C}"/>
              </a:ext>
            </a:extLst>
          </p:cNvPr>
          <p:cNvSpPr>
            <a:spLocks noChangeArrowheads="1"/>
          </p:cNvSpPr>
          <p:nvPr/>
        </p:nvSpPr>
        <p:spPr bwMode="auto">
          <a:xfrm>
            <a:off x="152400" y="25400"/>
            <a:ext cx="6492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Post Newcomen Engine Era</a:t>
            </a:r>
            <a:endParaRPr lang="en-US" altLang="en-US" sz="4400">
              <a:solidFill>
                <a:schemeClr val="tx2"/>
              </a:solidFill>
            </a:endParaRPr>
          </a:p>
        </p:txBody>
      </p:sp>
      <p:sp>
        <p:nvSpPr>
          <p:cNvPr id="9219" name="Rectangle 7">
            <a:extLst>
              <a:ext uri="{FF2B5EF4-FFF2-40B4-BE49-F238E27FC236}">
                <a16:creationId xmlns:a16="http://schemas.microsoft.com/office/drawing/2014/main" id="{BC70D697-8AF0-CA77-F5E9-0F8A9B8F428B}"/>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grpSp>
        <p:nvGrpSpPr>
          <p:cNvPr id="9220" name="Group 23">
            <a:extLst>
              <a:ext uri="{FF2B5EF4-FFF2-40B4-BE49-F238E27FC236}">
                <a16:creationId xmlns:a16="http://schemas.microsoft.com/office/drawing/2014/main" id="{6BB7CF1A-0F08-2F95-82A6-0A25E2927ABA}"/>
              </a:ext>
            </a:extLst>
          </p:cNvPr>
          <p:cNvGrpSpPr>
            <a:grpSpLocks/>
          </p:cNvGrpSpPr>
          <p:nvPr/>
        </p:nvGrpSpPr>
        <p:grpSpPr bwMode="auto">
          <a:xfrm>
            <a:off x="0" y="0"/>
            <a:ext cx="9144000" cy="6858000"/>
            <a:chOff x="0" y="0"/>
            <a:chExt cx="9144000" cy="6858000"/>
          </a:xfrm>
        </p:grpSpPr>
        <p:grpSp>
          <p:nvGrpSpPr>
            <p:cNvPr id="9224" name="Group 8">
              <a:extLst>
                <a:ext uri="{FF2B5EF4-FFF2-40B4-BE49-F238E27FC236}">
                  <a16:creationId xmlns:a16="http://schemas.microsoft.com/office/drawing/2014/main" id="{7317B438-5B0F-F193-0D7F-2CC59C00A1AE}"/>
                </a:ext>
              </a:extLst>
            </p:cNvPr>
            <p:cNvGrpSpPr>
              <a:grpSpLocks/>
            </p:cNvGrpSpPr>
            <p:nvPr/>
          </p:nvGrpSpPr>
          <p:grpSpPr bwMode="auto">
            <a:xfrm>
              <a:off x="0" y="0"/>
              <a:ext cx="9144000" cy="6858000"/>
              <a:chOff x="0" y="0"/>
              <a:chExt cx="5760" cy="4320"/>
            </a:xfrm>
          </p:grpSpPr>
          <p:grpSp>
            <p:nvGrpSpPr>
              <p:cNvPr id="9227" name="Group 9">
                <a:extLst>
                  <a:ext uri="{FF2B5EF4-FFF2-40B4-BE49-F238E27FC236}">
                    <a16:creationId xmlns:a16="http://schemas.microsoft.com/office/drawing/2014/main" id="{252B1BC1-37F9-BCEE-91AF-8E544873830A}"/>
                  </a:ext>
                </a:extLst>
              </p:cNvPr>
              <p:cNvGrpSpPr>
                <a:grpSpLocks/>
              </p:cNvGrpSpPr>
              <p:nvPr/>
            </p:nvGrpSpPr>
            <p:grpSpPr bwMode="auto">
              <a:xfrm>
                <a:off x="0" y="0"/>
                <a:ext cx="192" cy="4320"/>
                <a:chOff x="0" y="-48"/>
                <a:chExt cx="144" cy="4368"/>
              </a:xfrm>
            </p:grpSpPr>
            <p:sp>
              <p:nvSpPr>
                <p:cNvPr id="9237" name="Rectangle 10">
                  <a:extLst>
                    <a:ext uri="{FF2B5EF4-FFF2-40B4-BE49-F238E27FC236}">
                      <a16:creationId xmlns:a16="http://schemas.microsoft.com/office/drawing/2014/main" id="{3002013B-BC30-53F5-912B-456E0F7B219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8" name="Rectangle 11">
                  <a:extLst>
                    <a:ext uri="{FF2B5EF4-FFF2-40B4-BE49-F238E27FC236}">
                      <a16:creationId xmlns:a16="http://schemas.microsoft.com/office/drawing/2014/main" id="{18FA70C8-43E5-7CCA-2EB4-44A45A719D4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28" name="Group 12">
                <a:extLst>
                  <a:ext uri="{FF2B5EF4-FFF2-40B4-BE49-F238E27FC236}">
                    <a16:creationId xmlns:a16="http://schemas.microsoft.com/office/drawing/2014/main" id="{DE24118A-9F50-AD5F-9598-971665BB8788}"/>
                  </a:ext>
                </a:extLst>
              </p:cNvPr>
              <p:cNvGrpSpPr>
                <a:grpSpLocks/>
              </p:cNvGrpSpPr>
              <p:nvPr/>
            </p:nvGrpSpPr>
            <p:grpSpPr bwMode="auto">
              <a:xfrm>
                <a:off x="5674" y="24"/>
                <a:ext cx="86" cy="4296"/>
                <a:chOff x="5616" y="-48"/>
                <a:chExt cx="144" cy="4368"/>
              </a:xfrm>
            </p:grpSpPr>
            <p:sp>
              <p:nvSpPr>
                <p:cNvPr id="9235" name="Rectangle 13">
                  <a:extLst>
                    <a:ext uri="{FF2B5EF4-FFF2-40B4-BE49-F238E27FC236}">
                      <a16:creationId xmlns:a16="http://schemas.microsoft.com/office/drawing/2014/main" id="{A37A70E9-3A26-ECC1-11C9-7904E527809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6" name="Rectangle 14">
                  <a:extLst>
                    <a:ext uri="{FF2B5EF4-FFF2-40B4-BE49-F238E27FC236}">
                      <a16:creationId xmlns:a16="http://schemas.microsoft.com/office/drawing/2014/main" id="{D03BA43E-014B-CB38-F75A-8BB1F3CB97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29" name="Group 15">
                <a:extLst>
                  <a:ext uri="{FF2B5EF4-FFF2-40B4-BE49-F238E27FC236}">
                    <a16:creationId xmlns:a16="http://schemas.microsoft.com/office/drawing/2014/main" id="{8CACD577-B0A7-0D87-B5EC-254B5110C4EA}"/>
                  </a:ext>
                </a:extLst>
              </p:cNvPr>
              <p:cNvGrpSpPr>
                <a:grpSpLocks/>
              </p:cNvGrpSpPr>
              <p:nvPr/>
            </p:nvGrpSpPr>
            <p:grpSpPr bwMode="auto">
              <a:xfrm>
                <a:off x="144" y="0"/>
                <a:ext cx="5616" cy="144"/>
                <a:chOff x="96" y="-48"/>
                <a:chExt cx="5520" cy="144"/>
              </a:xfrm>
            </p:grpSpPr>
            <p:sp>
              <p:nvSpPr>
                <p:cNvPr id="9233" name="Rectangle 16">
                  <a:extLst>
                    <a:ext uri="{FF2B5EF4-FFF2-40B4-BE49-F238E27FC236}">
                      <a16:creationId xmlns:a16="http://schemas.microsoft.com/office/drawing/2014/main" id="{46DF43F0-358E-22EC-418F-A5D1CC29749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4" name="Rectangle 17">
                  <a:extLst>
                    <a:ext uri="{FF2B5EF4-FFF2-40B4-BE49-F238E27FC236}">
                      <a16:creationId xmlns:a16="http://schemas.microsoft.com/office/drawing/2014/main" id="{971C7FBA-A4AA-6AD6-5FE5-140C4B9D573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230" name="Group 18">
                <a:extLst>
                  <a:ext uri="{FF2B5EF4-FFF2-40B4-BE49-F238E27FC236}">
                    <a16:creationId xmlns:a16="http://schemas.microsoft.com/office/drawing/2014/main" id="{6923981C-7120-4D8D-36B9-0F4757F9FE23}"/>
                  </a:ext>
                </a:extLst>
              </p:cNvPr>
              <p:cNvGrpSpPr>
                <a:grpSpLocks/>
              </p:cNvGrpSpPr>
              <p:nvPr/>
            </p:nvGrpSpPr>
            <p:grpSpPr bwMode="auto">
              <a:xfrm>
                <a:off x="144" y="4234"/>
                <a:ext cx="5616" cy="86"/>
                <a:chOff x="96" y="4176"/>
                <a:chExt cx="5520" cy="144"/>
              </a:xfrm>
            </p:grpSpPr>
            <p:sp>
              <p:nvSpPr>
                <p:cNvPr id="9231" name="Rectangle 19">
                  <a:extLst>
                    <a:ext uri="{FF2B5EF4-FFF2-40B4-BE49-F238E27FC236}">
                      <a16:creationId xmlns:a16="http://schemas.microsoft.com/office/drawing/2014/main" id="{70176543-1816-C6B7-407F-509CA22AFD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9232" name="Rectangle 20">
                  <a:extLst>
                    <a:ext uri="{FF2B5EF4-FFF2-40B4-BE49-F238E27FC236}">
                      <a16:creationId xmlns:a16="http://schemas.microsoft.com/office/drawing/2014/main" id="{FE2D1893-36C8-70FC-0927-63F76927B37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9225" name="Rectangle 19458">
              <a:extLst>
                <a:ext uri="{FF2B5EF4-FFF2-40B4-BE49-F238E27FC236}">
                  <a16:creationId xmlns:a16="http://schemas.microsoft.com/office/drawing/2014/main" id="{3FF82479-F24F-9054-A8A8-5F95F0C5F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9A20F85C-E24B-750D-6459-CB1B19A1AA0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9221" name="Picture 1">
            <a:extLst>
              <a:ext uri="{FF2B5EF4-FFF2-40B4-BE49-F238E27FC236}">
                <a16:creationId xmlns:a16="http://schemas.microsoft.com/office/drawing/2014/main" id="{23FCC2CC-5EED-FA6B-57C3-7C734A0C7B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438400"/>
            <a:ext cx="5948363"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3669B44-B281-F406-7630-C973958C6226}"/>
              </a:ext>
            </a:extLst>
          </p:cNvPr>
          <p:cNvSpPr>
            <a:spLocks noChangeArrowheads="1"/>
          </p:cNvSpPr>
          <p:nvPr/>
        </p:nvSpPr>
        <p:spPr bwMode="auto">
          <a:xfrm>
            <a:off x="533400" y="1168400"/>
            <a:ext cx="7929563"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1736        Watt born</a:t>
            </a:r>
            <a:br>
              <a:rPr lang="en-IN" altLang="en-US" sz="2400"/>
            </a:br>
            <a:r>
              <a:rPr lang="en-IN" altLang="en-US" sz="2400"/>
              <a:t>1755        Watt trained in London</a:t>
            </a:r>
            <a:br>
              <a:rPr lang="en-IN" altLang="en-US" sz="2400"/>
            </a:br>
            <a:r>
              <a:rPr lang="en-IN" altLang="en-US" sz="2400"/>
              <a:t>1763        Watt discovers problem with Newcomen engine</a:t>
            </a:r>
          </a:p>
        </p:txBody>
      </p:sp>
      <p:pic>
        <p:nvPicPr>
          <p:cNvPr id="9223" name="Picture 3">
            <a:extLst>
              <a:ext uri="{FF2B5EF4-FFF2-40B4-BE49-F238E27FC236}">
                <a16:creationId xmlns:a16="http://schemas.microsoft.com/office/drawing/2014/main" id="{2937530B-7E9A-D8F3-7BD6-C181884F70D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41450" y="2495550"/>
            <a:ext cx="6113463" cy="404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ssolve">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9223"/>
                                        </p:tgtEl>
                                        <p:attrNameLst>
                                          <p:attrName>style.visibility</p:attrName>
                                        </p:attrNameLst>
                                      </p:cBhvr>
                                      <p:to>
                                        <p:strVal val="visible"/>
                                      </p:to>
                                    </p:set>
                                    <p:animEffect transition="in" filter="wipe(down)">
                                      <p:cBhvr>
                                        <p:cTn id="17" dur="500"/>
                                        <p:tgtEl>
                                          <p:spTgt spid="9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695FE30-B3D9-13FC-D91A-E77FB3263EF3}"/>
              </a:ext>
            </a:extLst>
          </p:cNvPr>
          <p:cNvSpPr>
            <a:spLocks noChangeArrowheads="1"/>
          </p:cNvSpPr>
          <p:nvPr/>
        </p:nvSpPr>
        <p:spPr bwMode="auto">
          <a:xfrm>
            <a:off x="179388" y="68263"/>
            <a:ext cx="64928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4400">
              <a:solidFill>
                <a:schemeClr val="tx2"/>
              </a:solidFill>
            </a:endParaRPr>
          </a:p>
        </p:txBody>
      </p:sp>
      <p:sp>
        <p:nvSpPr>
          <p:cNvPr id="10243" name="Rectangle 7">
            <a:extLst>
              <a:ext uri="{FF2B5EF4-FFF2-40B4-BE49-F238E27FC236}">
                <a16:creationId xmlns:a16="http://schemas.microsoft.com/office/drawing/2014/main" id="{332175B8-F274-543E-C1D7-CDB76E7CA5BC}"/>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br>
              <a:rPr lang="en-US" altLang="en-US" sz="2400"/>
            </a:br>
            <a:endParaRPr lang="en-US" altLang="en-US" sz="2400"/>
          </a:p>
        </p:txBody>
      </p:sp>
      <p:grpSp>
        <p:nvGrpSpPr>
          <p:cNvPr id="10244" name="Group 23">
            <a:extLst>
              <a:ext uri="{FF2B5EF4-FFF2-40B4-BE49-F238E27FC236}">
                <a16:creationId xmlns:a16="http://schemas.microsoft.com/office/drawing/2014/main" id="{E4330A4C-60B5-FFC1-C829-5239414C3C48}"/>
              </a:ext>
            </a:extLst>
          </p:cNvPr>
          <p:cNvGrpSpPr>
            <a:grpSpLocks/>
          </p:cNvGrpSpPr>
          <p:nvPr/>
        </p:nvGrpSpPr>
        <p:grpSpPr bwMode="auto">
          <a:xfrm>
            <a:off x="0" y="0"/>
            <a:ext cx="9144000" cy="6858000"/>
            <a:chOff x="0" y="0"/>
            <a:chExt cx="9144000" cy="6858000"/>
          </a:xfrm>
        </p:grpSpPr>
        <p:grpSp>
          <p:nvGrpSpPr>
            <p:cNvPr id="10249" name="Group 8">
              <a:extLst>
                <a:ext uri="{FF2B5EF4-FFF2-40B4-BE49-F238E27FC236}">
                  <a16:creationId xmlns:a16="http://schemas.microsoft.com/office/drawing/2014/main" id="{8C3541FD-FE29-6726-50A1-958560C14FD7}"/>
                </a:ext>
              </a:extLst>
            </p:cNvPr>
            <p:cNvGrpSpPr>
              <a:grpSpLocks/>
            </p:cNvGrpSpPr>
            <p:nvPr/>
          </p:nvGrpSpPr>
          <p:grpSpPr bwMode="auto">
            <a:xfrm>
              <a:off x="0" y="0"/>
              <a:ext cx="9144000" cy="6858000"/>
              <a:chOff x="0" y="0"/>
              <a:chExt cx="5760" cy="4320"/>
            </a:xfrm>
          </p:grpSpPr>
          <p:grpSp>
            <p:nvGrpSpPr>
              <p:cNvPr id="10252" name="Group 9">
                <a:extLst>
                  <a:ext uri="{FF2B5EF4-FFF2-40B4-BE49-F238E27FC236}">
                    <a16:creationId xmlns:a16="http://schemas.microsoft.com/office/drawing/2014/main" id="{6571168E-E6B6-35CA-1F28-4E0AD164A8DA}"/>
                  </a:ext>
                </a:extLst>
              </p:cNvPr>
              <p:cNvGrpSpPr>
                <a:grpSpLocks/>
              </p:cNvGrpSpPr>
              <p:nvPr/>
            </p:nvGrpSpPr>
            <p:grpSpPr bwMode="auto">
              <a:xfrm>
                <a:off x="0" y="0"/>
                <a:ext cx="192" cy="4320"/>
                <a:chOff x="0" y="-48"/>
                <a:chExt cx="144" cy="4368"/>
              </a:xfrm>
            </p:grpSpPr>
            <p:sp>
              <p:nvSpPr>
                <p:cNvPr id="10262" name="Rectangle 10">
                  <a:extLst>
                    <a:ext uri="{FF2B5EF4-FFF2-40B4-BE49-F238E27FC236}">
                      <a16:creationId xmlns:a16="http://schemas.microsoft.com/office/drawing/2014/main" id="{705E6C9D-C04A-0C77-CA47-E2552F3BA2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3" name="Rectangle 11">
                  <a:extLst>
                    <a:ext uri="{FF2B5EF4-FFF2-40B4-BE49-F238E27FC236}">
                      <a16:creationId xmlns:a16="http://schemas.microsoft.com/office/drawing/2014/main" id="{F2ECBAF8-A70F-1CD3-8FE7-005333054DF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3" name="Group 12">
                <a:extLst>
                  <a:ext uri="{FF2B5EF4-FFF2-40B4-BE49-F238E27FC236}">
                    <a16:creationId xmlns:a16="http://schemas.microsoft.com/office/drawing/2014/main" id="{6F2E4E99-78D2-C509-B801-FA874B7272AE}"/>
                  </a:ext>
                </a:extLst>
              </p:cNvPr>
              <p:cNvGrpSpPr>
                <a:grpSpLocks/>
              </p:cNvGrpSpPr>
              <p:nvPr/>
            </p:nvGrpSpPr>
            <p:grpSpPr bwMode="auto">
              <a:xfrm>
                <a:off x="5674" y="24"/>
                <a:ext cx="86" cy="4296"/>
                <a:chOff x="5616" y="-48"/>
                <a:chExt cx="144" cy="4368"/>
              </a:xfrm>
            </p:grpSpPr>
            <p:sp>
              <p:nvSpPr>
                <p:cNvPr id="10260" name="Rectangle 13">
                  <a:extLst>
                    <a:ext uri="{FF2B5EF4-FFF2-40B4-BE49-F238E27FC236}">
                      <a16:creationId xmlns:a16="http://schemas.microsoft.com/office/drawing/2014/main" id="{1760F1B1-D7C3-1F20-9887-E12F03F3087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1" name="Rectangle 14">
                  <a:extLst>
                    <a:ext uri="{FF2B5EF4-FFF2-40B4-BE49-F238E27FC236}">
                      <a16:creationId xmlns:a16="http://schemas.microsoft.com/office/drawing/2014/main" id="{600268ED-8226-10FA-6AF0-EF0101DF5A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4" name="Group 15">
                <a:extLst>
                  <a:ext uri="{FF2B5EF4-FFF2-40B4-BE49-F238E27FC236}">
                    <a16:creationId xmlns:a16="http://schemas.microsoft.com/office/drawing/2014/main" id="{22C8F450-1E6E-2180-E462-86F2F8BFF8FA}"/>
                  </a:ext>
                </a:extLst>
              </p:cNvPr>
              <p:cNvGrpSpPr>
                <a:grpSpLocks/>
              </p:cNvGrpSpPr>
              <p:nvPr/>
            </p:nvGrpSpPr>
            <p:grpSpPr bwMode="auto">
              <a:xfrm>
                <a:off x="144" y="0"/>
                <a:ext cx="5616" cy="144"/>
                <a:chOff x="96" y="-48"/>
                <a:chExt cx="5520" cy="144"/>
              </a:xfrm>
            </p:grpSpPr>
            <p:sp>
              <p:nvSpPr>
                <p:cNvPr id="10258" name="Rectangle 16">
                  <a:extLst>
                    <a:ext uri="{FF2B5EF4-FFF2-40B4-BE49-F238E27FC236}">
                      <a16:creationId xmlns:a16="http://schemas.microsoft.com/office/drawing/2014/main" id="{A275134E-CD37-5A4D-E596-5506455948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9" name="Rectangle 17">
                  <a:extLst>
                    <a:ext uri="{FF2B5EF4-FFF2-40B4-BE49-F238E27FC236}">
                      <a16:creationId xmlns:a16="http://schemas.microsoft.com/office/drawing/2014/main" id="{F688A0CA-DE21-E269-B6EE-461B9A92B02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5" name="Group 18">
                <a:extLst>
                  <a:ext uri="{FF2B5EF4-FFF2-40B4-BE49-F238E27FC236}">
                    <a16:creationId xmlns:a16="http://schemas.microsoft.com/office/drawing/2014/main" id="{02D8CD28-0D0D-2CCC-9894-E394FA384642}"/>
                  </a:ext>
                </a:extLst>
              </p:cNvPr>
              <p:cNvGrpSpPr>
                <a:grpSpLocks/>
              </p:cNvGrpSpPr>
              <p:nvPr/>
            </p:nvGrpSpPr>
            <p:grpSpPr bwMode="auto">
              <a:xfrm>
                <a:off x="144" y="4234"/>
                <a:ext cx="5616" cy="86"/>
                <a:chOff x="96" y="4176"/>
                <a:chExt cx="5520" cy="144"/>
              </a:xfrm>
            </p:grpSpPr>
            <p:sp>
              <p:nvSpPr>
                <p:cNvPr id="10256" name="Rectangle 19">
                  <a:extLst>
                    <a:ext uri="{FF2B5EF4-FFF2-40B4-BE49-F238E27FC236}">
                      <a16:creationId xmlns:a16="http://schemas.microsoft.com/office/drawing/2014/main" id="{F2B68F51-0E53-429C-81CF-1BC5AFE9FC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7" name="Rectangle 20">
                  <a:extLst>
                    <a:ext uri="{FF2B5EF4-FFF2-40B4-BE49-F238E27FC236}">
                      <a16:creationId xmlns:a16="http://schemas.microsoft.com/office/drawing/2014/main" id="{2E264052-C9F2-103A-31F6-7182BF35471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0250" name="Rectangle 19458">
              <a:extLst>
                <a:ext uri="{FF2B5EF4-FFF2-40B4-BE49-F238E27FC236}">
                  <a16:creationId xmlns:a16="http://schemas.microsoft.com/office/drawing/2014/main" id="{E207B976-532C-1993-43FD-DD6C2304B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F5E36B16-7D78-239B-F37C-E3233F9A781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245" name="Picture 1">
            <a:extLst>
              <a:ext uri="{FF2B5EF4-FFF2-40B4-BE49-F238E27FC236}">
                <a16:creationId xmlns:a16="http://schemas.microsoft.com/office/drawing/2014/main" id="{C19EBC3B-CD46-6441-A5D1-EEE27F0529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2900" y="1111250"/>
            <a:ext cx="4953000"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itle 1">
            <a:extLst>
              <a:ext uri="{FF2B5EF4-FFF2-40B4-BE49-F238E27FC236}">
                <a16:creationId xmlns:a16="http://schemas.microsoft.com/office/drawing/2014/main" id="{4987DA4B-3DBE-46FA-BCCD-40A8829B3DD5}"/>
              </a:ext>
            </a:extLst>
          </p:cNvPr>
          <p:cNvSpPr>
            <a:spLocks noGrp="1"/>
          </p:cNvSpPr>
          <p:nvPr>
            <p:ph type="title"/>
          </p:nvPr>
        </p:nvSpPr>
        <p:spPr>
          <a:xfrm>
            <a:off x="354013" y="138113"/>
            <a:ext cx="6497637" cy="912812"/>
          </a:xfrm>
        </p:spPr>
        <p:txBody>
          <a:bodyPr/>
          <a:lstStyle/>
          <a:p>
            <a:r>
              <a:rPr lang="en-US" altLang="en-US" sz="2800"/>
              <a:t>Major Parts (Control Volumes) in the Newcomen Engine</a:t>
            </a:r>
            <a:endParaRPr lang="en-IN" altLang="en-US" sz="2800"/>
          </a:p>
        </p:txBody>
      </p:sp>
      <p:sp>
        <p:nvSpPr>
          <p:cNvPr id="10247" name="Content Placeholder 3">
            <a:extLst>
              <a:ext uri="{FF2B5EF4-FFF2-40B4-BE49-F238E27FC236}">
                <a16:creationId xmlns:a16="http://schemas.microsoft.com/office/drawing/2014/main" id="{BB929C8B-4C86-6A1D-4EC8-BA7830DE64E7}"/>
              </a:ext>
            </a:extLst>
          </p:cNvPr>
          <p:cNvSpPr>
            <a:spLocks noGrp="1"/>
          </p:cNvSpPr>
          <p:nvPr>
            <p:ph idx="1"/>
          </p:nvPr>
        </p:nvSpPr>
        <p:spPr>
          <a:xfrm>
            <a:off x="5235575" y="1311275"/>
            <a:ext cx="3733800" cy="2990850"/>
          </a:xfrm>
        </p:spPr>
        <p:txBody>
          <a:bodyPr/>
          <a:lstStyle/>
          <a:p>
            <a:r>
              <a:rPr lang="en-IN" altLang="en-US" sz="2400"/>
              <a:t>The boiler</a:t>
            </a:r>
          </a:p>
          <a:p>
            <a:r>
              <a:rPr lang="en-IN" altLang="en-US" sz="2400"/>
              <a:t>The Cylinder</a:t>
            </a:r>
          </a:p>
          <a:p>
            <a:r>
              <a:rPr lang="en-IN" altLang="en-US" sz="2400"/>
              <a:t>The cooling system</a:t>
            </a:r>
          </a:p>
          <a:p>
            <a:r>
              <a:rPr lang="en-IN" altLang="en-US" sz="2400"/>
              <a:t>The pumps</a:t>
            </a:r>
          </a:p>
          <a:p>
            <a:pPr lvl="1"/>
            <a:r>
              <a:rPr lang="en-IN" altLang="en-US" sz="2000"/>
              <a:t>Condensate recycling pump</a:t>
            </a:r>
          </a:p>
          <a:p>
            <a:pPr lvl="1"/>
            <a:r>
              <a:rPr lang="en-IN" altLang="en-US" sz="2000"/>
              <a:t>Boiler feed pump</a:t>
            </a:r>
          </a:p>
        </p:txBody>
      </p:sp>
      <p:sp>
        <p:nvSpPr>
          <p:cNvPr id="10248" name="Rectangle 4">
            <a:extLst>
              <a:ext uri="{FF2B5EF4-FFF2-40B4-BE49-F238E27FC236}">
                <a16:creationId xmlns:a16="http://schemas.microsoft.com/office/drawing/2014/main" id="{8D5FEF85-9CEF-640F-E521-86A70DAB2585}"/>
              </a:ext>
            </a:extLst>
          </p:cNvPr>
          <p:cNvSpPr>
            <a:spLocks noChangeArrowheads="1"/>
          </p:cNvSpPr>
          <p:nvPr/>
        </p:nvSpPr>
        <p:spPr bwMode="auto">
          <a:xfrm>
            <a:off x="198438" y="4422775"/>
            <a:ext cx="880903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IN" altLang="en-US" sz="2400"/>
              <a:t>Newcomen engine was working  at a steady speed of twelve strokes a minute.</a:t>
            </a:r>
          </a:p>
          <a:p>
            <a:pPr>
              <a:spcBef>
                <a:spcPct val="0"/>
              </a:spcBef>
            </a:pPr>
            <a:r>
              <a:rPr lang="en-IN" altLang="en-US" sz="2400"/>
              <a:t>It raised ten gallons of water from a depth of 156 feet – approximately.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7">
                                            <p:txEl>
                                              <p:pRg st="0" end="0"/>
                                            </p:txEl>
                                          </p:spTgt>
                                        </p:tgtEl>
                                        <p:attrNameLst>
                                          <p:attrName>style.visibility</p:attrName>
                                        </p:attrNameLst>
                                      </p:cBhvr>
                                      <p:to>
                                        <p:strVal val="visible"/>
                                      </p:to>
                                    </p:set>
                                    <p:animEffect transition="in" filter="dissolve">
                                      <p:cBhvr>
                                        <p:cTn id="7" dur="500"/>
                                        <p:tgtEl>
                                          <p:spTgt spid="102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247">
                                            <p:txEl>
                                              <p:pRg st="1" end="1"/>
                                            </p:txEl>
                                          </p:spTgt>
                                        </p:tgtEl>
                                        <p:attrNameLst>
                                          <p:attrName>style.visibility</p:attrName>
                                        </p:attrNameLst>
                                      </p:cBhvr>
                                      <p:to>
                                        <p:strVal val="visible"/>
                                      </p:to>
                                    </p:set>
                                    <p:animEffect transition="in" filter="dissolve">
                                      <p:cBhvr>
                                        <p:cTn id="12" dur="500"/>
                                        <p:tgtEl>
                                          <p:spTgt spid="102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247">
                                            <p:txEl>
                                              <p:pRg st="2" end="2"/>
                                            </p:txEl>
                                          </p:spTgt>
                                        </p:tgtEl>
                                        <p:attrNameLst>
                                          <p:attrName>style.visibility</p:attrName>
                                        </p:attrNameLst>
                                      </p:cBhvr>
                                      <p:to>
                                        <p:strVal val="visible"/>
                                      </p:to>
                                    </p:set>
                                    <p:animEffect transition="in" filter="dissolve">
                                      <p:cBhvr>
                                        <p:cTn id="17" dur="500"/>
                                        <p:tgtEl>
                                          <p:spTgt spid="102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247">
                                            <p:txEl>
                                              <p:pRg st="3" end="3"/>
                                            </p:txEl>
                                          </p:spTgt>
                                        </p:tgtEl>
                                        <p:attrNameLst>
                                          <p:attrName>style.visibility</p:attrName>
                                        </p:attrNameLst>
                                      </p:cBhvr>
                                      <p:to>
                                        <p:strVal val="visible"/>
                                      </p:to>
                                    </p:set>
                                    <p:animEffect transition="in" filter="dissolve">
                                      <p:cBhvr>
                                        <p:cTn id="22" dur="500"/>
                                        <p:tgtEl>
                                          <p:spTgt spid="10247">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0247">
                                            <p:txEl>
                                              <p:pRg st="4" end="4"/>
                                            </p:txEl>
                                          </p:spTgt>
                                        </p:tgtEl>
                                        <p:attrNameLst>
                                          <p:attrName>style.visibility</p:attrName>
                                        </p:attrNameLst>
                                      </p:cBhvr>
                                      <p:to>
                                        <p:strVal val="visible"/>
                                      </p:to>
                                    </p:set>
                                    <p:animEffect transition="in" filter="dissolve">
                                      <p:cBhvr>
                                        <p:cTn id="25" dur="500"/>
                                        <p:tgtEl>
                                          <p:spTgt spid="10247">
                                            <p:txEl>
                                              <p:pRg st="4" end="4"/>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247">
                                            <p:txEl>
                                              <p:pRg st="5" end="5"/>
                                            </p:txEl>
                                          </p:spTgt>
                                        </p:tgtEl>
                                        <p:attrNameLst>
                                          <p:attrName>style.visibility</p:attrName>
                                        </p:attrNameLst>
                                      </p:cBhvr>
                                      <p:to>
                                        <p:strVal val="visible"/>
                                      </p:to>
                                    </p:set>
                                    <p:animEffect transition="in" filter="dissolve">
                                      <p:cBhvr>
                                        <p:cTn id="28" dur="500"/>
                                        <p:tgtEl>
                                          <p:spTgt spid="10247">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0248"/>
                                        </p:tgtEl>
                                        <p:attrNameLst>
                                          <p:attrName>style.visibility</p:attrName>
                                        </p:attrNameLst>
                                      </p:cBhvr>
                                      <p:to>
                                        <p:strVal val="visible"/>
                                      </p:to>
                                    </p:set>
                                    <p:animEffect transition="in" filter="dissolve">
                                      <p:cBhvr>
                                        <p:cTn id="33" dur="5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p"/>
      <p:bldP spid="102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C3776DB9-3373-7592-6C45-5E1E0B1218B1}"/>
              </a:ext>
            </a:extLst>
          </p:cNvPr>
          <p:cNvSpPr>
            <a:spLocks noGrp="1" noChangeArrowheads="1"/>
          </p:cNvSpPr>
          <p:nvPr>
            <p:ph type="title"/>
          </p:nvPr>
        </p:nvSpPr>
        <p:spPr>
          <a:xfrm>
            <a:off x="168275" y="42863"/>
            <a:ext cx="7772400" cy="1143000"/>
          </a:xfrm>
        </p:spPr>
        <p:txBody>
          <a:bodyPr/>
          <a:lstStyle/>
          <a:p>
            <a:r>
              <a:rPr lang="en-US" altLang="en-US" sz="2800"/>
              <a:t> Sankey Diagram for Newcomen Engine</a:t>
            </a:r>
          </a:p>
        </p:txBody>
      </p:sp>
      <p:grpSp>
        <p:nvGrpSpPr>
          <p:cNvPr id="11267" name="Group 20">
            <a:extLst>
              <a:ext uri="{FF2B5EF4-FFF2-40B4-BE49-F238E27FC236}">
                <a16:creationId xmlns:a16="http://schemas.microsoft.com/office/drawing/2014/main" id="{A0F823AF-6C23-0F6F-E85B-69952300C2DC}"/>
              </a:ext>
            </a:extLst>
          </p:cNvPr>
          <p:cNvGrpSpPr>
            <a:grpSpLocks/>
          </p:cNvGrpSpPr>
          <p:nvPr/>
        </p:nvGrpSpPr>
        <p:grpSpPr bwMode="auto">
          <a:xfrm>
            <a:off x="0" y="0"/>
            <a:ext cx="9144000" cy="6858000"/>
            <a:chOff x="0" y="0"/>
            <a:chExt cx="9144000" cy="6858000"/>
          </a:xfrm>
        </p:grpSpPr>
        <p:grpSp>
          <p:nvGrpSpPr>
            <p:cNvPr id="11286" name="Group 8">
              <a:extLst>
                <a:ext uri="{FF2B5EF4-FFF2-40B4-BE49-F238E27FC236}">
                  <a16:creationId xmlns:a16="http://schemas.microsoft.com/office/drawing/2014/main" id="{8B630588-77B0-6F5D-4C64-92D8C5558C92}"/>
                </a:ext>
              </a:extLst>
            </p:cNvPr>
            <p:cNvGrpSpPr>
              <a:grpSpLocks/>
            </p:cNvGrpSpPr>
            <p:nvPr/>
          </p:nvGrpSpPr>
          <p:grpSpPr bwMode="auto">
            <a:xfrm>
              <a:off x="0" y="0"/>
              <a:ext cx="9144000" cy="6858000"/>
              <a:chOff x="0" y="0"/>
              <a:chExt cx="5760" cy="4320"/>
            </a:xfrm>
          </p:grpSpPr>
          <p:grpSp>
            <p:nvGrpSpPr>
              <p:cNvPr id="11289" name="Group 7">
                <a:extLst>
                  <a:ext uri="{FF2B5EF4-FFF2-40B4-BE49-F238E27FC236}">
                    <a16:creationId xmlns:a16="http://schemas.microsoft.com/office/drawing/2014/main" id="{D6E57CDF-6BD7-020C-5980-9641F2904E19}"/>
                  </a:ext>
                </a:extLst>
              </p:cNvPr>
              <p:cNvGrpSpPr>
                <a:grpSpLocks/>
              </p:cNvGrpSpPr>
              <p:nvPr/>
            </p:nvGrpSpPr>
            <p:grpSpPr bwMode="auto">
              <a:xfrm>
                <a:off x="0" y="0"/>
                <a:ext cx="192" cy="4320"/>
                <a:chOff x="0" y="-48"/>
                <a:chExt cx="144" cy="4368"/>
              </a:xfrm>
            </p:grpSpPr>
            <p:sp>
              <p:nvSpPr>
                <p:cNvPr id="11299" name="Rectangle 10">
                  <a:extLst>
                    <a:ext uri="{FF2B5EF4-FFF2-40B4-BE49-F238E27FC236}">
                      <a16:creationId xmlns:a16="http://schemas.microsoft.com/office/drawing/2014/main" id="{EFAFCDEF-DE96-B6A9-262C-9DEFDE7980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300" name="Rectangle 11">
                  <a:extLst>
                    <a:ext uri="{FF2B5EF4-FFF2-40B4-BE49-F238E27FC236}">
                      <a16:creationId xmlns:a16="http://schemas.microsoft.com/office/drawing/2014/main" id="{8383BAED-3E11-8C3F-9BF4-E1C99708E9D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90" name="Group 12">
                <a:extLst>
                  <a:ext uri="{FF2B5EF4-FFF2-40B4-BE49-F238E27FC236}">
                    <a16:creationId xmlns:a16="http://schemas.microsoft.com/office/drawing/2014/main" id="{49CD5BC6-E35F-9EFD-9650-7E3F484CAC36}"/>
                  </a:ext>
                </a:extLst>
              </p:cNvPr>
              <p:cNvGrpSpPr>
                <a:grpSpLocks/>
              </p:cNvGrpSpPr>
              <p:nvPr/>
            </p:nvGrpSpPr>
            <p:grpSpPr bwMode="auto">
              <a:xfrm>
                <a:off x="5674" y="24"/>
                <a:ext cx="86" cy="4296"/>
                <a:chOff x="5616" y="-48"/>
                <a:chExt cx="144" cy="4368"/>
              </a:xfrm>
            </p:grpSpPr>
            <p:sp>
              <p:nvSpPr>
                <p:cNvPr id="11297" name="Rectangle 13">
                  <a:extLst>
                    <a:ext uri="{FF2B5EF4-FFF2-40B4-BE49-F238E27FC236}">
                      <a16:creationId xmlns:a16="http://schemas.microsoft.com/office/drawing/2014/main" id="{EE18A74C-4981-3291-0B21-6152A82C9ED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8" name="Rectangle 14">
                  <a:extLst>
                    <a:ext uri="{FF2B5EF4-FFF2-40B4-BE49-F238E27FC236}">
                      <a16:creationId xmlns:a16="http://schemas.microsoft.com/office/drawing/2014/main" id="{E7308E8E-594E-50AD-0D6C-9BA314DA8B1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91" name="Group 15">
                <a:extLst>
                  <a:ext uri="{FF2B5EF4-FFF2-40B4-BE49-F238E27FC236}">
                    <a16:creationId xmlns:a16="http://schemas.microsoft.com/office/drawing/2014/main" id="{9A457CB3-316F-D3CF-7DC7-3148D8DEB5B8}"/>
                  </a:ext>
                </a:extLst>
              </p:cNvPr>
              <p:cNvGrpSpPr>
                <a:grpSpLocks/>
              </p:cNvGrpSpPr>
              <p:nvPr/>
            </p:nvGrpSpPr>
            <p:grpSpPr bwMode="auto">
              <a:xfrm>
                <a:off x="144" y="0"/>
                <a:ext cx="5616" cy="144"/>
                <a:chOff x="96" y="-48"/>
                <a:chExt cx="5520" cy="144"/>
              </a:xfrm>
            </p:grpSpPr>
            <p:sp>
              <p:nvSpPr>
                <p:cNvPr id="11295" name="Rectangle 16">
                  <a:extLst>
                    <a:ext uri="{FF2B5EF4-FFF2-40B4-BE49-F238E27FC236}">
                      <a16:creationId xmlns:a16="http://schemas.microsoft.com/office/drawing/2014/main" id="{49750418-FBCB-186B-92FD-7D9CE22B349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6" name="Rectangle 17">
                  <a:extLst>
                    <a:ext uri="{FF2B5EF4-FFF2-40B4-BE49-F238E27FC236}">
                      <a16:creationId xmlns:a16="http://schemas.microsoft.com/office/drawing/2014/main" id="{0E4E50A1-0D1A-A330-727C-DE308460F95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92" name="Group 18">
                <a:extLst>
                  <a:ext uri="{FF2B5EF4-FFF2-40B4-BE49-F238E27FC236}">
                    <a16:creationId xmlns:a16="http://schemas.microsoft.com/office/drawing/2014/main" id="{42F0F344-A7A8-F668-2E0B-5BA454225A9F}"/>
                  </a:ext>
                </a:extLst>
              </p:cNvPr>
              <p:cNvGrpSpPr>
                <a:grpSpLocks/>
              </p:cNvGrpSpPr>
              <p:nvPr/>
            </p:nvGrpSpPr>
            <p:grpSpPr bwMode="auto">
              <a:xfrm>
                <a:off x="144" y="4234"/>
                <a:ext cx="5616" cy="86"/>
                <a:chOff x="96" y="4176"/>
                <a:chExt cx="5520" cy="144"/>
              </a:xfrm>
            </p:grpSpPr>
            <p:sp>
              <p:nvSpPr>
                <p:cNvPr id="11293" name="Rectangle 19">
                  <a:extLst>
                    <a:ext uri="{FF2B5EF4-FFF2-40B4-BE49-F238E27FC236}">
                      <a16:creationId xmlns:a16="http://schemas.microsoft.com/office/drawing/2014/main" id="{AAA04AF7-24AC-3B2A-5E4A-98ADA9485F5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4" name="Rectangle 20">
                  <a:extLst>
                    <a:ext uri="{FF2B5EF4-FFF2-40B4-BE49-F238E27FC236}">
                      <a16:creationId xmlns:a16="http://schemas.microsoft.com/office/drawing/2014/main" id="{2F1A6BE6-FC7F-C14E-272F-2A44F51961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1287" name="Rectangle 19458">
              <a:extLst>
                <a:ext uri="{FF2B5EF4-FFF2-40B4-BE49-F238E27FC236}">
                  <a16:creationId xmlns:a16="http://schemas.microsoft.com/office/drawing/2014/main" id="{39A315E3-87EC-A07E-41C4-71D48A488E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78FD5250-7DD4-B188-3DFA-E4BB0C0C0B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21" name="TextBox 20">
            <a:extLst>
              <a:ext uri="{FF2B5EF4-FFF2-40B4-BE49-F238E27FC236}">
                <a16:creationId xmlns:a16="http://schemas.microsoft.com/office/drawing/2014/main" id="{1C85CAC3-AE74-751E-7882-000683FD9D5B}"/>
              </a:ext>
            </a:extLst>
          </p:cNvPr>
          <p:cNvSpPr txBox="1">
            <a:spLocks noChangeArrowheads="1"/>
          </p:cNvSpPr>
          <p:nvPr/>
        </p:nvSpPr>
        <p:spPr bwMode="auto">
          <a:xfrm rot="-5400000">
            <a:off x="-1054893" y="3026568"/>
            <a:ext cx="3638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b="1">
                <a:solidFill>
                  <a:schemeClr val="accent1"/>
                </a:solidFill>
              </a:rPr>
              <a:t>Rate of input Coal Energy</a:t>
            </a:r>
          </a:p>
        </p:txBody>
      </p:sp>
      <p:sp>
        <p:nvSpPr>
          <p:cNvPr id="22" name="Right Arrow 21">
            <a:extLst>
              <a:ext uri="{FF2B5EF4-FFF2-40B4-BE49-F238E27FC236}">
                <a16:creationId xmlns:a16="http://schemas.microsoft.com/office/drawing/2014/main" id="{637A6350-40A2-B57B-3424-30D733AF3BF3}"/>
              </a:ext>
            </a:extLst>
          </p:cNvPr>
          <p:cNvSpPr>
            <a:spLocks noChangeArrowheads="1"/>
          </p:cNvSpPr>
          <p:nvPr/>
        </p:nvSpPr>
        <p:spPr bwMode="auto">
          <a:xfrm>
            <a:off x="1069975" y="1560513"/>
            <a:ext cx="3429000" cy="2859087"/>
          </a:xfrm>
          <a:prstGeom prst="rightArrow">
            <a:avLst>
              <a:gd name="adj1" fmla="val 50000"/>
              <a:gd name="adj2" fmla="val 50011"/>
            </a:avLst>
          </a:prstGeom>
          <a:solidFill>
            <a:schemeClr val="accent1"/>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23" name="Bent Arrow 22">
            <a:extLst>
              <a:ext uri="{FF2B5EF4-FFF2-40B4-BE49-F238E27FC236}">
                <a16:creationId xmlns:a16="http://schemas.microsoft.com/office/drawing/2014/main" id="{29FEBC2E-62DE-DDA8-8A4E-3706CBA86AB5}"/>
              </a:ext>
            </a:extLst>
          </p:cNvPr>
          <p:cNvSpPr/>
          <p:nvPr/>
        </p:nvSpPr>
        <p:spPr bwMode="auto">
          <a:xfrm rot="5400000">
            <a:off x="746919" y="3520281"/>
            <a:ext cx="2670175" cy="2024063"/>
          </a:xfrm>
          <a:prstGeom prst="bentArrow">
            <a:avLst/>
          </a:prstGeom>
          <a:solidFill>
            <a:srgbClr val="7030A0"/>
          </a:solidFill>
          <a:ln w="9525" cap="flat" cmpd="sng" algn="ctr">
            <a:solidFill>
              <a:schemeClr val="tx1"/>
            </a:solidFill>
            <a:prstDash val="solid"/>
            <a:round/>
            <a:headEnd type="none" w="med" len="med"/>
            <a:tailEnd type="none" w="med" len="med"/>
          </a:ln>
          <a:effectLst/>
        </p:spPr>
        <p:txBody>
          <a:bodyPr/>
          <a:lstStyle/>
          <a:p>
            <a:pPr>
              <a:defRPr/>
            </a:pPr>
            <a:endParaRPr lang="en-IN">
              <a:latin typeface="Times New Roman" charset="0"/>
            </a:endParaRPr>
          </a:p>
        </p:txBody>
      </p:sp>
      <p:sp>
        <p:nvSpPr>
          <p:cNvPr id="25" name="Right Arrow 24">
            <a:extLst>
              <a:ext uri="{FF2B5EF4-FFF2-40B4-BE49-F238E27FC236}">
                <a16:creationId xmlns:a16="http://schemas.microsoft.com/office/drawing/2014/main" id="{16434DBB-C3FD-CA6B-99EF-E092E4F4BAB0}"/>
              </a:ext>
            </a:extLst>
          </p:cNvPr>
          <p:cNvSpPr>
            <a:spLocks noChangeArrowheads="1"/>
          </p:cNvSpPr>
          <p:nvPr/>
        </p:nvSpPr>
        <p:spPr bwMode="auto">
          <a:xfrm>
            <a:off x="1954213" y="1752600"/>
            <a:ext cx="3429000" cy="1924050"/>
          </a:xfrm>
          <a:prstGeom prst="rightArrow">
            <a:avLst>
              <a:gd name="adj1" fmla="val 50000"/>
              <a:gd name="adj2" fmla="val 49983"/>
            </a:avLst>
          </a:prstGeom>
          <a:solidFill>
            <a:srgbClr val="FF33CC"/>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26" name="Bent Arrow 25">
            <a:extLst>
              <a:ext uri="{FF2B5EF4-FFF2-40B4-BE49-F238E27FC236}">
                <a16:creationId xmlns:a16="http://schemas.microsoft.com/office/drawing/2014/main" id="{2A5FCC8D-917F-052A-A4EE-15E3D83857B8}"/>
              </a:ext>
            </a:extLst>
          </p:cNvPr>
          <p:cNvSpPr/>
          <p:nvPr/>
        </p:nvSpPr>
        <p:spPr bwMode="auto">
          <a:xfrm rot="5400000">
            <a:off x="2937668" y="3082132"/>
            <a:ext cx="1973263" cy="1447800"/>
          </a:xfrm>
          <a:prstGeom prst="bentArrow">
            <a:avLst/>
          </a:prstGeom>
          <a:solidFill>
            <a:srgbClr val="FFCC00"/>
          </a:solidFill>
          <a:ln w="9525" cap="flat" cmpd="sng" algn="ctr">
            <a:solidFill>
              <a:schemeClr val="tx1"/>
            </a:solidFill>
            <a:prstDash val="solid"/>
            <a:round/>
            <a:headEnd type="none" w="med" len="med"/>
            <a:tailEnd type="none" w="med" len="med"/>
          </a:ln>
          <a:effectLst/>
        </p:spPr>
        <p:txBody>
          <a:bodyPr/>
          <a:lstStyle/>
          <a:p>
            <a:pPr>
              <a:defRPr/>
            </a:pPr>
            <a:endParaRPr lang="en-IN">
              <a:latin typeface="Times New Roman" charset="0"/>
            </a:endParaRPr>
          </a:p>
        </p:txBody>
      </p:sp>
      <p:sp>
        <p:nvSpPr>
          <p:cNvPr id="27" name="Right Arrow 26">
            <a:extLst>
              <a:ext uri="{FF2B5EF4-FFF2-40B4-BE49-F238E27FC236}">
                <a16:creationId xmlns:a16="http://schemas.microsoft.com/office/drawing/2014/main" id="{DE4E7449-F97A-4297-3D5C-C180E972C482}"/>
              </a:ext>
            </a:extLst>
          </p:cNvPr>
          <p:cNvSpPr>
            <a:spLocks noChangeArrowheads="1"/>
          </p:cNvSpPr>
          <p:nvPr/>
        </p:nvSpPr>
        <p:spPr bwMode="auto">
          <a:xfrm>
            <a:off x="3505200" y="1905000"/>
            <a:ext cx="3429000" cy="1223963"/>
          </a:xfrm>
          <a:prstGeom prst="rightArrow">
            <a:avLst>
              <a:gd name="adj1" fmla="val 50000"/>
              <a:gd name="adj2" fmla="val 49987"/>
            </a:avLst>
          </a:prstGeom>
          <a:solidFill>
            <a:srgbClr val="D60093"/>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28" name="Bent Arrow 27">
            <a:extLst>
              <a:ext uri="{FF2B5EF4-FFF2-40B4-BE49-F238E27FC236}">
                <a16:creationId xmlns:a16="http://schemas.microsoft.com/office/drawing/2014/main" id="{DB4B8DFF-4134-FE6C-14D9-7AD802A4938A}"/>
              </a:ext>
            </a:extLst>
          </p:cNvPr>
          <p:cNvSpPr/>
          <p:nvPr/>
        </p:nvSpPr>
        <p:spPr bwMode="auto">
          <a:xfrm rot="5400000">
            <a:off x="4458494" y="3066256"/>
            <a:ext cx="1695450" cy="858838"/>
          </a:xfrm>
          <a:prstGeom prst="bentArrow">
            <a:avLst/>
          </a:prstGeom>
          <a:solidFill>
            <a:srgbClr val="00B0F0"/>
          </a:solidFill>
          <a:ln w="9525" cap="flat" cmpd="sng" algn="ctr">
            <a:solidFill>
              <a:schemeClr val="tx1"/>
            </a:solidFill>
            <a:prstDash val="solid"/>
            <a:round/>
            <a:headEnd type="none" w="med" len="med"/>
            <a:tailEnd type="none" w="med" len="med"/>
          </a:ln>
          <a:effectLst/>
        </p:spPr>
        <p:txBody>
          <a:bodyPr/>
          <a:lstStyle/>
          <a:p>
            <a:pPr>
              <a:defRPr/>
            </a:pPr>
            <a:endParaRPr lang="en-IN">
              <a:latin typeface="Times New Roman" charset="0"/>
            </a:endParaRPr>
          </a:p>
        </p:txBody>
      </p:sp>
      <p:sp>
        <p:nvSpPr>
          <p:cNvPr id="24" name="TextBox 23">
            <a:extLst>
              <a:ext uri="{FF2B5EF4-FFF2-40B4-BE49-F238E27FC236}">
                <a16:creationId xmlns:a16="http://schemas.microsoft.com/office/drawing/2014/main" id="{76E83056-8110-D00C-6974-261A0AF6F99F}"/>
              </a:ext>
            </a:extLst>
          </p:cNvPr>
          <p:cNvSpPr txBox="1">
            <a:spLocks noChangeArrowheads="1"/>
          </p:cNvSpPr>
          <p:nvPr/>
        </p:nvSpPr>
        <p:spPr bwMode="auto">
          <a:xfrm>
            <a:off x="723900" y="5486400"/>
            <a:ext cx="3813175" cy="1200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7030A0"/>
                </a:solidFill>
              </a:rPr>
              <a:t>Rate of energy losses due to</a:t>
            </a:r>
          </a:p>
          <a:p>
            <a:pPr algn="ctr">
              <a:spcBef>
                <a:spcPct val="0"/>
              </a:spcBef>
              <a:buFontTx/>
              <a:buNone/>
            </a:pPr>
            <a:r>
              <a:rPr lang="en-IN" altLang="en-US" sz="2400">
                <a:solidFill>
                  <a:srgbClr val="7030A0"/>
                </a:solidFill>
              </a:rPr>
              <a:t>Combustion and heat transfer</a:t>
            </a:r>
          </a:p>
          <a:p>
            <a:pPr algn="ctr">
              <a:spcBef>
                <a:spcPct val="0"/>
              </a:spcBef>
              <a:buFontTx/>
              <a:buNone/>
            </a:pPr>
            <a:r>
              <a:rPr lang="en-IN" altLang="en-US" sz="2400">
                <a:solidFill>
                  <a:srgbClr val="7030A0"/>
                </a:solidFill>
              </a:rPr>
              <a:t>in boiler</a:t>
            </a:r>
          </a:p>
        </p:txBody>
      </p:sp>
      <p:sp>
        <p:nvSpPr>
          <p:cNvPr id="33" name="TextBox 32">
            <a:extLst>
              <a:ext uri="{FF2B5EF4-FFF2-40B4-BE49-F238E27FC236}">
                <a16:creationId xmlns:a16="http://schemas.microsoft.com/office/drawing/2014/main" id="{F4433941-E2EF-C486-FFC7-C81C02453666}"/>
              </a:ext>
            </a:extLst>
          </p:cNvPr>
          <p:cNvSpPr txBox="1">
            <a:spLocks noChangeArrowheads="1"/>
          </p:cNvSpPr>
          <p:nvPr/>
        </p:nvSpPr>
        <p:spPr bwMode="auto">
          <a:xfrm>
            <a:off x="1452563" y="1836738"/>
            <a:ext cx="28844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FF33CC"/>
                </a:solidFill>
              </a:rPr>
              <a:t>Rate of Steam Energy</a:t>
            </a:r>
          </a:p>
        </p:txBody>
      </p:sp>
      <p:sp>
        <p:nvSpPr>
          <p:cNvPr id="35" name="TextBox 34">
            <a:extLst>
              <a:ext uri="{FF2B5EF4-FFF2-40B4-BE49-F238E27FC236}">
                <a16:creationId xmlns:a16="http://schemas.microsoft.com/office/drawing/2014/main" id="{8795FAF3-D124-4C3D-83AC-5DF90380B4D3}"/>
              </a:ext>
            </a:extLst>
          </p:cNvPr>
          <p:cNvSpPr txBox="1">
            <a:spLocks noChangeArrowheads="1"/>
          </p:cNvSpPr>
          <p:nvPr/>
        </p:nvSpPr>
        <p:spPr bwMode="auto">
          <a:xfrm>
            <a:off x="3400425" y="4610100"/>
            <a:ext cx="36385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FFCC00"/>
                </a:solidFill>
              </a:rPr>
              <a:t>Rate of energy losses due to</a:t>
            </a:r>
          </a:p>
          <a:p>
            <a:pPr algn="ctr">
              <a:spcBef>
                <a:spcPct val="0"/>
              </a:spcBef>
              <a:buFontTx/>
              <a:buNone/>
            </a:pPr>
            <a:r>
              <a:rPr lang="en-IN" altLang="en-US" sz="2400">
                <a:solidFill>
                  <a:srgbClr val="FFCC00"/>
                </a:solidFill>
              </a:rPr>
              <a:t>friction and heat transfer</a:t>
            </a:r>
          </a:p>
          <a:p>
            <a:pPr algn="ctr">
              <a:spcBef>
                <a:spcPct val="0"/>
              </a:spcBef>
              <a:buFontTx/>
              <a:buNone/>
            </a:pPr>
            <a:r>
              <a:rPr lang="en-IN" altLang="en-US" sz="2400">
                <a:solidFill>
                  <a:srgbClr val="FFCC00"/>
                </a:solidFill>
              </a:rPr>
              <a:t>In Cylidner</a:t>
            </a:r>
          </a:p>
        </p:txBody>
      </p:sp>
      <p:sp>
        <p:nvSpPr>
          <p:cNvPr id="37" name="TextBox 36">
            <a:extLst>
              <a:ext uri="{FF2B5EF4-FFF2-40B4-BE49-F238E27FC236}">
                <a16:creationId xmlns:a16="http://schemas.microsoft.com/office/drawing/2014/main" id="{4E5F760D-C0A4-5D5C-C7AE-3F0DC839ACB0}"/>
              </a:ext>
            </a:extLst>
          </p:cNvPr>
          <p:cNvSpPr txBox="1">
            <a:spLocks noChangeArrowheads="1"/>
          </p:cNvSpPr>
          <p:nvPr/>
        </p:nvSpPr>
        <p:spPr bwMode="auto">
          <a:xfrm>
            <a:off x="4267200" y="4114800"/>
            <a:ext cx="3968750"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00B0F0"/>
                </a:solidFill>
              </a:rPr>
              <a:t>Rate of energy losses due to</a:t>
            </a:r>
          </a:p>
          <a:p>
            <a:pPr algn="ctr">
              <a:spcBef>
                <a:spcPct val="0"/>
              </a:spcBef>
              <a:buFontTx/>
              <a:buNone/>
            </a:pPr>
            <a:r>
              <a:rPr lang="en-IN" altLang="en-US" sz="2400">
                <a:solidFill>
                  <a:srgbClr val="00B0F0"/>
                </a:solidFill>
              </a:rPr>
              <a:t>friction in transmission system</a:t>
            </a:r>
          </a:p>
        </p:txBody>
      </p:sp>
      <p:sp>
        <p:nvSpPr>
          <p:cNvPr id="38" name="TextBox 37">
            <a:extLst>
              <a:ext uri="{FF2B5EF4-FFF2-40B4-BE49-F238E27FC236}">
                <a16:creationId xmlns:a16="http://schemas.microsoft.com/office/drawing/2014/main" id="{9F81BD99-F116-F79B-7719-DF5077066A68}"/>
              </a:ext>
            </a:extLst>
          </p:cNvPr>
          <p:cNvSpPr txBox="1">
            <a:spLocks noChangeArrowheads="1"/>
          </p:cNvSpPr>
          <p:nvPr/>
        </p:nvSpPr>
        <p:spPr bwMode="auto">
          <a:xfrm>
            <a:off x="2590800" y="1976438"/>
            <a:ext cx="5375275"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CC0099"/>
                </a:solidFill>
              </a:rPr>
              <a:t>Rate of Mechanical Energy input to Lever</a:t>
            </a:r>
          </a:p>
        </p:txBody>
      </p:sp>
      <p:sp>
        <p:nvSpPr>
          <p:cNvPr id="39" name="TextBox 38">
            <a:extLst>
              <a:ext uri="{FF2B5EF4-FFF2-40B4-BE49-F238E27FC236}">
                <a16:creationId xmlns:a16="http://schemas.microsoft.com/office/drawing/2014/main" id="{234EEEAF-F57F-D099-25CE-99BD6A0BA470}"/>
              </a:ext>
            </a:extLst>
          </p:cNvPr>
          <p:cNvSpPr txBox="1">
            <a:spLocks noChangeArrowheads="1"/>
          </p:cNvSpPr>
          <p:nvPr/>
        </p:nvSpPr>
        <p:spPr bwMode="auto">
          <a:xfrm>
            <a:off x="3135313" y="1765300"/>
            <a:ext cx="53689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FF0000"/>
                </a:solidFill>
              </a:rPr>
              <a:t>Rate of Mechanical Energy input to Pump</a:t>
            </a:r>
          </a:p>
        </p:txBody>
      </p:sp>
      <p:sp>
        <p:nvSpPr>
          <p:cNvPr id="40" name="TextBox 39">
            <a:extLst>
              <a:ext uri="{FF2B5EF4-FFF2-40B4-BE49-F238E27FC236}">
                <a16:creationId xmlns:a16="http://schemas.microsoft.com/office/drawing/2014/main" id="{5E7EC568-D85D-923E-75ED-643FEE00E282}"/>
              </a:ext>
            </a:extLst>
          </p:cNvPr>
          <p:cNvSpPr txBox="1">
            <a:spLocks noChangeArrowheads="1"/>
          </p:cNvSpPr>
          <p:nvPr/>
        </p:nvSpPr>
        <p:spPr bwMode="auto">
          <a:xfrm>
            <a:off x="4991100" y="3752850"/>
            <a:ext cx="3729038" cy="8302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002060"/>
                </a:solidFill>
              </a:rPr>
              <a:t>Rate of energy losses due to</a:t>
            </a:r>
          </a:p>
          <a:p>
            <a:pPr algn="ctr">
              <a:spcBef>
                <a:spcPct val="0"/>
              </a:spcBef>
              <a:buFontTx/>
              <a:buNone/>
            </a:pPr>
            <a:r>
              <a:rPr lang="en-IN" altLang="en-US" sz="2400">
                <a:solidFill>
                  <a:srgbClr val="002060"/>
                </a:solidFill>
              </a:rPr>
              <a:t>friction in pump</a:t>
            </a:r>
          </a:p>
        </p:txBody>
      </p:sp>
      <p:sp>
        <p:nvSpPr>
          <p:cNvPr id="36" name="TextBox 35">
            <a:extLst>
              <a:ext uri="{FF2B5EF4-FFF2-40B4-BE49-F238E27FC236}">
                <a16:creationId xmlns:a16="http://schemas.microsoft.com/office/drawing/2014/main" id="{703BAB86-C1AA-E11E-093F-056420E39ECA}"/>
              </a:ext>
            </a:extLst>
          </p:cNvPr>
          <p:cNvSpPr txBox="1">
            <a:spLocks noChangeArrowheads="1"/>
          </p:cNvSpPr>
          <p:nvPr/>
        </p:nvSpPr>
        <p:spPr bwMode="auto">
          <a:xfrm>
            <a:off x="3786188" y="1635125"/>
            <a:ext cx="5076825" cy="460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solidFill>
                  <a:srgbClr val="C00000"/>
                </a:solidFill>
              </a:rPr>
              <a:t>Rate of Energy used by discharge water</a:t>
            </a:r>
          </a:p>
        </p:txBody>
      </p:sp>
      <p:sp>
        <p:nvSpPr>
          <p:cNvPr id="29" name="Right Arrow 28">
            <a:extLst>
              <a:ext uri="{FF2B5EF4-FFF2-40B4-BE49-F238E27FC236}">
                <a16:creationId xmlns:a16="http://schemas.microsoft.com/office/drawing/2014/main" id="{787F835A-A26C-12A8-D9E0-CFBD194C8895}"/>
              </a:ext>
            </a:extLst>
          </p:cNvPr>
          <p:cNvSpPr>
            <a:spLocks noChangeArrowheads="1"/>
          </p:cNvSpPr>
          <p:nvPr/>
        </p:nvSpPr>
        <p:spPr bwMode="auto">
          <a:xfrm>
            <a:off x="4835525" y="1997075"/>
            <a:ext cx="3062288" cy="914400"/>
          </a:xfrm>
          <a:prstGeom prst="rightArrow">
            <a:avLst>
              <a:gd name="adj1" fmla="val 50000"/>
              <a:gd name="adj2" fmla="val 49986"/>
            </a:avLst>
          </a:prstGeom>
          <a:solidFill>
            <a:srgbClr val="FF0000"/>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31" name="Right Arrow 30">
            <a:extLst>
              <a:ext uri="{FF2B5EF4-FFF2-40B4-BE49-F238E27FC236}">
                <a16:creationId xmlns:a16="http://schemas.microsoft.com/office/drawing/2014/main" id="{EFEB2F58-4F97-C1CD-7023-B1A25740C734}"/>
              </a:ext>
            </a:extLst>
          </p:cNvPr>
          <p:cNvSpPr>
            <a:spLocks noChangeArrowheads="1"/>
          </p:cNvSpPr>
          <p:nvPr/>
        </p:nvSpPr>
        <p:spPr bwMode="auto">
          <a:xfrm>
            <a:off x="5775325" y="2024063"/>
            <a:ext cx="3063875" cy="719137"/>
          </a:xfrm>
          <a:prstGeom prst="rightArrow">
            <a:avLst>
              <a:gd name="adj1" fmla="val 50000"/>
              <a:gd name="adj2" fmla="val 49982"/>
            </a:avLst>
          </a:prstGeom>
          <a:solidFill>
            <a:srgbClr val="C00000"/>
          </a:solidFill>
          <a:ln w="9525" algn="ctr">
            <a:solidFill>
              <a:schemeClr val="tx1"/>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30" name="Bent Arrow 29">
            <a:extLst>
              <a:ext uri="{FF2B5EF4-FFF2-40B4-BE49-F238E27FC236}">
                <a16:creationId xmlns:a16="http://schemas.microsoft.com/office/drawing/2014/main" id="{2F9A46B8-1F53-0953-1E57-8B80C5B6A59B}"/>
              </a:ext>
            </a:extLst>
          </p:cNvPr>
          <p:cNvSpPr/>
          <p:nvPr/>
        </p:nvSpPr>
        <p:spPr bwMode="auto">
          <a:xfrm rot="5400000">
            <a:off x="5874544" y="3029744"/>
            <a:ext cx="1382712" cy="482600"/>
          </a:xfrm>
          <a:prstGeom prst="bentArrow">
            <a:avLst/>
          </a:prstGeom>
          <a:solidFill>
            <a:srgbClr val="000099"/>
          </a:solidFill>
          <a:ln w="9525" cap="flat" cmpd="sng" algn="ctr">
            <a:solidFill>
              <a:schemeClr val="tx1"/>
            </a:solidFill>
            <a:prstDash val="solid"/>
            <a:round/>
            <a:headEnd type="none" w="med" len="med"/>
            <a:tailEnd type="none" w="med" len="med"/>
          </a:ln>
          <a:effectLst/>
        </p:spPr>
        <p:txBody>
          <a:bodyPr/>
          <a:lstStyle/>
          <a:p>
            <a:pPr>
              <a:defRPr/>
            </a:pPr>
            <a:endParaRPr lang="en-IN">
              <a:latin typeface="Times New Roman" charset="0"/>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684A4C6-3130-3A7D-1E5B-228002A64F9B}"/>
                  </a:ext>
                </a:extLst>
              </p14:cNvPr>
              <p14:cNvContentPartPr/>
              <p14:nvPr/>
            </p14:nvContentPartPr>
            <p14:xfrm>
              <a:off x="1124280" y="939600"/>
              <a:ext cx="4601160" cy="4292280"/>
            </p14:xfrm>
          </p:contentPart>
        </mc:Choice>
        <mc:Fallback xmlns="">
          <p:pic>
            <p:nvPicPr>
              <p:cNvPr id="2" name="Ink 1">
                <a:extLst>
                  <a:ext uri="{FF2B5EF4-FFF2-40B4-BE49-F238E27FC236}">
                    <a16:creationId xmlns:a16="http://schemas.microsoft.com/office/drawing/2014/main" id="{E684A4C6-3130-3A7D-1E5B-228002A64F9B}"/>
                  </a:ext>
                </a:extLst>
              </p:cNvPr>
              <p:cNvPicPr/>
              <p:nvPr/>
            </p:nvPicPr>
            <p:blipFill>
              <a:blip r:embed="rId4"/>
              <a:stretch>
                <a:fillRect/>
              </a:stretch>
            </p:blipFill>
            <p:spPr>
              <a:xfrm>
                <a:off x="1114920" y="930240"/>
                <a:ext cx="4619880" cy="4311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par>
                                <p:cTn id="16" presetID="22" presetClass="entr" presetSubtype="4"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500"/>
                                        <p:tgtEl>
                                          <p:spTgt spid="25"/>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down)">
                                      <p:cBhvr>
                                        <p:cTn id="26" dur="500"/>
                                        <p:tgtEl>
                                          <p:spTgt spid="3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down)">
                                      <p:cBhvr>
                                        <p:cTn id="34" dur="500"/>
                                        <p:tgtEl>
                                          <p:spTgt spid="35"/>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down)">
                                      <p:cBhvr>
                                        <p:cTn id="42" dur="500"/>
                                        <p:tgtEl>
                                          <p:spTgt spid="3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00"/>
                                        <p:tgtEl>
                                          <p:spTgt spid="2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down)">
                                      <p:cBhvr>
                                        <p:cTn id="50" dur="500"/>
                                        <p:tgtEl>
                                          <p:spTgt spid="37"/>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4"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down)">
                                      <p:cBhvr>
                                        <p:cTn id="63" dur="500"/>
                                        <p:tgtEl>
                                          <p:spTgt spid="30"/>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down)">
                                      <p:cBhvr>
                                        <p:cTn id="66" dur="500"/>
                                        <p:tgtEl>
                                          <p:spTgt spid="40"/>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down)">
                                      <p:cBhvr>
                                        <p:cTn id="71" dur="500"/>
                                        <p:tgtEl>
                                          <p:spTgt spid="31"/>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5" grpId="0" animBg="1"/>
      <p:bldP spid="27" grpId="0" animBg="1"/>
      <p:bldP spid="24" grpId="0" animBg="1"/>
      <p:bldP spid="33" grpId="0"/>
      <p:bldP spid="35" grpId="0"/>
      <p:bldP spid="37" grpId="0" animBg="1"/>
      <p:bldP spid="38" grpId="0" animBg="1"/>
      <p:bldP spid="39" grpId="0" animBg="1"/>
      <p:bldP spid="40" grpId="0" animBg="1"/>
      <p:bldP spid="36" grpId="0" animBg="1"/>
      <p:bldP spid="29"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1B7DB7D-E591-846C-4891-0B94F63A4A41}"/>
              </a:ext>
            </a:extLst>
          </p:cNvPr>
          <p:cNvSpPr>
            <a:spLocks noGrp="1" noChangeArrowheads="1"/>
          </p:cNvSpPr>
          <p:nvPr>
            <p:ph type="title"/>
          </p:nvPr>
        </p:nvSpPr>
        <p:spPr>
          <a:xfrm>
            <a:off x="168275" y="42863"/>
            <a:ext cx="7772400" cy="1143000"/>
          </a:xfrm>
        </p:spPr>
        <p:txBody>
          <a:bodyPr/>
          <a:lstStyle/>
          <a:p>
            <a:r>
              <a:rPr lang="en-US" altLang="en-US" sz="2800" dirty="0"/>
              <a:t> Watt’s Thought Layout for Newcomen Engine</a:t>
            </a:r>
          </a:p>
        </p:txBody>
      </p:sp>
      <p:grpSp>
        <p:nvGrpSpPr>
          <p:cNvPr id="12291" name="Group 20">
            <a:extLst>
              <a:ext uri="{FF2B5EF4-FFF2-40B4-BE49-F238E27FC236}">
                <a16:creationId xmlns:a16="http://schemas.microsoft.com/office/drawing/2014/main" id="{936D8537-D1B6-EE84-FF37-FB816E60A839}"/>
              </a:ext>
            </a:extLst>
          </p:cNvPr>
          <p:cNvGrpSpPr>
            <a:grpSpLocks/>
          </p:cNvGrpSpPr>
          <p:nvPr/>
        </p:nvGrpSpPr>
        <p:grpSpPr bwMode="auto">
          <a:xfrm>
            <a:off x="0" y="0"/>
            <a:ext cx="9144000" cy="6858000"/>
            <a:chOff x="0" y="0"/>
            <a:chExt cx="9144000" cy="6858000"/>
          </a:xfrm>
        </p:grpSpPr>
        <p:grpSp>
          <p:nvGrpSpPr>
            <p:cNvPr id="12294" name="Group 8">
              <a:extLst>
                <a:ext uri="{FF2B5EF4-FFF2-40B4-BE49-F238E27FC236}">
                  <a16:creationId xmlns:a16="http://schemas.microsoft.com/office/drawing/2014/main" id="{8F7C8371-573F-6837-5EEC-179F1CE1DC17}"/>
                </a:ext>
              </a:extLst>
            </p:cNvPr>
            <p:cNvGrpSpPr>
              <a:grpSpLocks/>
            </p:cNvGrpSpPr>
            <p:nvPr/>
          </p:nvGrpSpPr>
          <p:grpSpPr bwMode="auto">
            <a:xfrm>
              <a:off x="0" y="0"/>
              <a:ext cx="9144000" cy="6858000"/>
              <a:chOff x="0" y="0"/>
              <a:chExt cx="5760" cy="4320"/>
            </a:xfrm>
          </p:grpSpPr>
          <p:grpSp>
            <p:nvGrpSpPr>
              <p:cNvPr id="12297" name="Group 7">
                <a:extLst>
                  <a:ext uri="{FF2B5EF4-FFF2-40B4-BE49-F238E27FC236}">
                    <a16:creationId xmlns:a16="http://schemas.microsoft.com/office/drawing/2014/main" id="{8FA931D2-75D4-A8C3-B4F5-3C04E1F70233}"/>
                  </a:ext>
                </a:extLst>
              </p:cNvPr>
              <p:cNvGrpSpPr>
                <a:grpSpLocks/>
              </p:cNvGrpSpPr>
              <p:nvPr/>
            </p:nvGrpSpPr>
            <p:grpSpPr bwMode="auto">
              <a:xfrm>
                <a:off x="0" y="0"/>
                <a:ext cx="192" cy="4320"/>
                <a:chOff x="0" y="-48"/>
                <a:chExt cx="144" cy="4368"/>
              </a:xfrm>
            </p:grpSpPr>
            <p:sp>
              <p:nvSpPr>
                <p:cNvPr id="12307" name="Rectangle 10">
                  <a:extLst>
                    <a:ext uri="{FF2B5EF4-FFF2-40B4-BE49-F238E27FC236}">
                      <a16:creationId xmlns:a16="http://schemas.microsoft.com/office/drawing/2014/main" id="{84B8AEFD-E359-271C-E59D-C3AE5D9F54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8" name="Rectangle 11">
                  <a:extLst>
                    <a:ext uri="{FF2B5EF4-FFF2-40B4-BE49-F238E27FC236}">
                      <a16:creationId xmlns:a16="http://schemas.microsoft.com/office/drawing/2014/main" id="{93B681B3-9AD6-6B1A-7931-F2741F6DDAB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298" name="Group 12">
                <a:extLst>
                  <a:ext uri="{FF2B5EF4-FFF2-40B4-BE49-F238E27FC236}">
                    <a16:creationId xmlns:a16="http://schemas.microsoft.com/office/drawing/2014/main" id="{98EE2BB2-C3DC-2B67-0B72-B28263F69102}"/>
                  </a:ext>
                </a:extLst>
              </p:cNvPr>
              <p:cNvGrpSpPr>
                <a:grpSpLocks/>
              </p:cNvGrpSpPr>
              <p:nvPr/>
            </p:nvGrpSpPr>
            <p:grpSpPr bwMode="auto">
              <a:xfrm>
                <a:off x="5674" y="24"/>
                <a:ext cx="86" cy="4296"/>
                <a:chOff x="5616" y="-48"/>
                <a:chExt cx="144" cy="4368"/>
              </a:xfrm>
            </p:grpSpPr>
            <p:sp>
              <p:nvSpPr>
                <p:cNvPr id="12305" name="Rectangle 13">
                  <a:extLst>
                    <a:ext uri="{FF2B5EF4-FFF2-40B4-BE49-F238E27FC236}">
                      <a16:creationId xmlns:a16="http://schemas.microsoft.com/office/drawing/2014/main" id="{299083E5-FA50-E4A5-8F5A-54DC840B8E1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6" name="Rectangle 14">
                  <a:extLst>
                    <a:ext uri="{FF2B5EF4-FFF2-40B4-BE49-F238E27FC236}">
                      <a16:creationId xmlns:a16="http://schemas.microsoft.com/office/drawing/2014/main" id="{5FD3C65E-1894-EC69-C62D-9532C2567F3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299" name="Group 15">
                <a:extLst>
                  <a:ext uri="{FF2B5EF4-FFF2-40B4-BE49-F238E27FC236}">
                    <a16:creationId xmlns:a16="http://schemas.microsoft.com/office/drawing/2014/main" id="{1E9B143B-5620-A68F-3835-16B84E01C898}"/>
                  </a:ext>
                </a:extLst>
              </p:cNvPr>
              <p:cNvGrpSpPr>
                <a:grpSpLocks/>
              </p:cNvGrpSpPr>
              <p:nvPr/>
            </p:nvGrpSpPr>
            <p:grpSpPr bwMode="auto">
              <a:xfrm>
                <a:off x="144" y="0"/>
                <a:ext cx="5616" cy="144"/>
                <a:chOff x="96" y="-48"/>
                <a:chExt cx="5520" cy="144"/>
              </a:xfrm>
            </p:grpSpPr>
            <p:sp>
              <p:nvSpPr>
                <p:cNvPr id="12303" name="Rectangle 16">
                  <a:extLst>
                    <a:ext uri="{FF2B5EF4-FFF2-40B4-BE49-F238E27FC236}">
                      <a16:creationId xmlns:a16="http://schemas.microsoft.com/office/drawing/2014/main" id="{CF6A9E8D-57E2-552C-BCF1-8BBC67441AF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4" name="Rectangle 17">
                  <a:extLst>
                    <a:ext uri="{FF2B5EF4-FFF2-40B4-BE49-F238E27FC236}">
                      <a16:creationId xmlns:a16="http://schemas.microsoft.com/office/drawing/2014/main" id="{B827162C-08B8-E9A4-F5EF-CD73D202D1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300" name="Group 18">
                <a:extLst>
                  <a:ext uri="{FF2B5EF4-FFF2-40B4-BE49-F238E27FC236}">
                    <a16:creationId xmlns:a16="http://schemas.microsoft.com/office/drawing/2014/main" id="{114CD4F7-F292-326C-0F5B-0A326164BD39}"/>
                  </a:ext>
                </a:extLst>
              </p:cNvPr>
              <p:cNvGrpSpPr>
                <a:grpSpLocks/>
              </p:cNvGrpSpPr>
              <p:nvPr/>
            </p:nvGrpSpPr>
            <p:grpSpPr bwMode="auto">
              <a:xfrm>
                <a:off x="144" y="4234"/>
                <a:ext cx="5616" cy="86"/>
                <a:chOff x="96" y="4176"/>
                <a:chExt cx="5520" cy="144"/>
              </a:xfrm>
            </p:grpSpPr>
            <p:sp>
              <p:nvSpPr>
                <p:cNvPr id="12301" name="Rectangle 19">
                  <a:extLst>
                    <a:ext uri="{FF2B5EF4-FFF2-40B4-BE49-F238E27FC236}">
                      <a16:creationId xmlns:a16="http://schemas.microsoft.com/office/drawing/2014/main" id="{511870C1-B821-4EDA-5135-B49BCE02756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2" name="Rectangle 20">
                  <a:extLst>
                    <a:ext uri="{FF2B5EF4-FFF2-40B4-BE49-F238E27FC236}">
                      <a16:creationId xmlns:a16="http://schemas.microsoft.com/office/drawing/2014/main" id="{01AED8E6-C337-672D-6B95-347F4013DB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2295" name="Rectangle 19458">
              <a:extLst>
                <a:ext uri="{FF2B5EF4-FFF2-40B4-BE49-F238E27FC236}">
                  <a16:creationId xmlns:a16="http://schemas.microsoft.com/office/drawing/2014/main" id="{114E9A75-1C4F-76AE-AB0F-67192CF64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5A444CE3-3F92-2207-70EC-4C768458C75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pic>
        <p:nvPicPr>
          <p:cNvPr id="23" name="Picture 22">
            <a:extLst>
              <a:ext uri="{FF2B5EF4-FFF2-40B4-BE49-F238E27FC236}">
                <a16:creationId xmlns:a16="http://schemas.microsoft.com/office/drawing/2014/main" id="{6F387376-4EEF-445C-E9A6-718DD7A0B7E3}"/>
              </a:ext>
            </a:extLst>
          </p:cNvPr>
          <p:cNvPicPr>
            <a:picLocks noChangeAspect="1"/>
          </p:cNvPicPr>
          <p:nvPr/>
        </p:nvPicPr>
        <p:blipFill>
          <a:blip r:embed="rId4"/>
          <a:stretch>
            <a:fillRect/>
          </a:stretch>
        </p:blipFill>
        <p:spPr>
          <a:xfrm>
            <a:off x="360756" y="1981200"/>
            <a:ext cx="8554644" cy="3505200"/>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487A3BA0-8D30-BC6F-189D-77ED993F5455}"/>
                  </a:ext>
                </a:extLst>
              </p14:cNvPr>
              <p14:cNvContentPartPr/>
              <p14:nvPr/>
            </p14:nvContentPartPr>
            <p14:xfrm>
              <a:off x="776880" y="1231920"/>
              <a:ext cx="7626240" cy="3726720"/>
            </p14:xfrm>
          </p:contentPart>
        </mc:Choice>
        <mc:Fallback xmlns="">
          <p:pic>
            <p:nvPicPr>
              <p:cNvPr id="2" name="Ink 1">
                <a:extLst>
                  <a:ext uri="{FF2B5EF4-FFF2-40B4-BE49-F238E27FC236}">
                    <a16:creationId xmlns:a16="http://schemas.microsoft.com/office/drawing/2014/main" id="{487A3BA0-8D30-BC6F-189D-77ED993F5455}"/>
                  </a:ext>
                </a:extLst>
              </p:cNvPr>
              <p:cNvPicPr/>
              <p:nvPr/>
            </p:nvPicPr>
            <p:blipFill>
              <a:blip r:embed="rId6"/>
              <a:stretch>
                <a:fillRect/>
              </a:stretch>
            </p:blipFill>
            <p:spPr>
              <a:xfrm>
                <a:off x="767520" y="1222560"/>
                <a:ext cx="7644960" cy="3745440"/>
              </a:xfrm>
              <a:prstGeom prst="rect">
                <a:avLst/>
              </a:prstGeom>
            </p:spPr>
          </p:pic>
        </mc:Fallback>
      </mc:AlternateContent>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http://nuclearpowertraining.tpub.com/h1012v1/img/h1012v1_102_1.jpg">
            <a:extLst>
              <a:ext uri="{FF2B5EF4-FFF2-40B4-BE49-F238E27FC236}">
                <a16:creationId xmlns:a16="http://schemas.microsoft.com/office/drawing/2014/main" id="{3AC3546D-AD95-C946-31EA-21CE4F2FE930}"/>
              </a:ext>
            </a:extLst>
          </p:cNvPr>
          <p:cNvPicPr>
            <a:picLocks noChangeAspect="1" noChangeArrowheads="1"/>
          </p:cNvPicPr>
          <p:nvPr/>
        </p:nvPicPr>
        <p:blipFill>
          <a:blip r:embed="rId2">
            <a:lum bright="-60000" contrast="74000"/>
            <a:extLst>
              <a:ext uri="{28A0092B-C50C-407E-A947-70E740481C1C}">
                <a14:useLocalDpi xmlns:a14="http://schemas.microsoft.com/office/drawing/2010/main" val="0"/>
              </a:ext>
            </a:extLst>
          </a:blip>
          <a:srcRect/>
          <a:stretch>
            <a:fillRect/>
          </a:stretch>
        </p:blipFill>
        <p:spPr bwMode="auto">
          <a:xfrm>
            <a:off x="4900613" y="990600"/>
            <a:ext cx="42433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2">
            <a:extLst>
              <a:ext uri="{FF2B5EF4-FFF2-40B4-BE49-F238E27FC236}">
                <a16:creationId xmlns:a16="http://schemas.microsoft.com/office/drawing/2014/main" id="{A058725F-DF34-5163-79A2-718AC675CB22}"/>
              </a:ext>
            </a:extLst>
          </p:cNvPr>
          <p:cNvSpPr>
            <a:spLocks noGrp="1" noChangeArrowheads="1"/>
          </p:cNvSpPr>
          <p:nvPr>
            <p:ph type="title"/>
          </p:nvPr>
        </p:nvSpPr>
        <p:spPr>
          <a:xfrm>
            <a:off x="228600" y="205206"/>
            <a:ext cx="7772400" cy="937794"/>
          </a:xfrm>
        </p:spPr>
        <p:txBody>
          <a:bodyPr/>
          <a:lstStyle/>
          <a:p>
            <a:r>
              <a:rPr lang="en-US" altLang="en-US" sz="2800" dirty="0"/>
              <a:t>Watts’ Thought Analysis:</a:t>
            </a:r>
            <a:br>
              <a:rPr lang="en-US" altLang="en-US" sz="2800" dirty="0"/>
            </a:br>
            <a:r>
              <a:rPr lang="en-US" altLang="en-US" sz="2800" dirty="0"/>
              <a:t>First Law for A Control Volume</a:t>
            </a:r>
          </a:p>
        </p:txBody>
      </p:sp>
      <p:sp>
        <p:nvSpPr>
          <p:cNvPr id="4103" name="Rectangle 3">
            <a:extLst>
              <a:ext uri="{FF2B5EF4-FFF2-40B4-BE49-F238E27FC236}">
                <a16:creationId xmlns:a16="http://schemas.microsoft.com/office/drawing/2014/main" id="{76DD87F1-505A-1C6E-F9FD-3B3C5EC7582E}"/>
              </a:ext>
            </a:extLst>
          </p:cNvPr>
          <p:cNvSpPr>
            <a:spLocks noGrp="1" noChangeArrowheads="1"/>
          </p:cNvSpPr>
          <p:nvPr>
            <p:ph type="body" idx="1"/>
          </p:nvPr>
        </p:nvSpPr>
        <p:spPr>
          <a:xfrm>
            <a:off x="0" y="1219200"/>
            <a:ext cx="7772400" cy="609600"/>
          </a:xfrm>
        </p:spPr>
        <p:txBody>
          <a:bodyPr/>
          <a:lstStyle/>
          <a:p>
            <a:r>
              <a:rPr lang="en-US" altLang="en-US" sz="2400"/>
              <a:t>Conservation of mass:</a:t>
            </a:r>
          </a:p>
        </p:txBody>
      </p:sp>
      <p:graphicFrame>
        <p:nvGraphicFramePr>
          <p:cNvPr id="95236" name="Object 2">
            <a:extLst>
              <a:ext uri="{FF2B5EF4-FFF2-40B4-BE49-F238E27FC236}">
                <a16:creationId xmlns:a16="http://schemas.microsoft.com/office/drawing/2014/main" id="{0D6C1360-F686-3C2F-7D6D-8389EA22D1A4}"/>
              </a:ext>
            </a:extLst>
          </p:cNvPr>
          <p:cNvGraphicFramePr>
            <a:graphicFrameLocks noChangeAspect="1"/>
          </p:cNvGraphicFramePr>
          <p:nvPr/>
        </p:nvGraphicFramePr>
        <p:xfrm>
          <a:off x="914400" y="1752600"/>
          <a:ext cx="2855913" cy="776288"/>
        </p:xfrm>
        <a:graphic>
          <a:graphicData uri="http://schemas.openxmlformats.org/presentationml/2006/ole">
            <mc:AlternateContent xmlns:mc="http://schemas.openxmlformats.org/markup-compatibility/2006">
              <mc:Choice xmlns:v="urn:schemas-microsoft-com:vml" Requires="v">
                <p:oleObj name="Equation" r:id="rId3" imgW="1333500" imgH="393700" progId="Equation.3">
                  <p:embed/>
                </p:oleObj>
              </mc:Choice>
              <mc:Fallback>
                <p:oleObj name="Equation" r:id="rId3" imgW="1333500" imgH="393700" progId="Equation.3">
                  <p:embed/>
                  <p:pic>
                    <p:nvPicPr>
                      <p:cNvPr id="95236" name="Object 2">
                        <a:extLst>
                          <a:ext uri="{FF2B5EF4-FFF2-40B4-BE49-F238E27FC236}">
                            <a16:creationId xmlns:a16="http://schemas.microsoft.com/office/drawing/2014/main" id="{0D6C1360-F686-3C2F-7D6D-8389EA22D1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2855913"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4" name="Rectangle 5">
            <a:extLst>
              <a:ext uri="{FF2B5EF4-FFF2-40B4-BE49-F238E27FC236}">
                <a16:creationId xmlns:a16="http://schemas.microsoft.com/office/drawing/2014/main" id="{CD14DD30-6D3C-9494-981E-E22A961741DA}"/>
              </a:ext>
            </a:extLst>
          </p:cNvPr>
          <p:cNvSpPr>
            <a:spLocks noChangeArrowheads="1"/>
          </p:cNvSpPr>
          <p:nvPr/>
        </p:nvSpPr>
        <p:spPr bwMode="auto">
          <a:xfrm>
            <a:off x="446088" y="4148138"/>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 of Thermodynamics:</a:t>
            </a:r>
          </a:p>
        </p:txBody>
      </p:sp>
      <p:graphicFrame>
        <p:nvGraphicFramePr>
          <p:cNvPr id="95238" name="Object 3">
            <a:extLst>
              <a:ext uri="{FF2B5EF4-FFF2-40B4-BE49-F238E27FC236}">
                <a16:creationId xmlns:a16="http://schemas.microsoft.com/office/drawing/2014/main" id="{74DB284B-FFFF-FD16-0E79-05312811077B}"/>
              </a:ext>
            </a:extLst>
          </p:cNvPr>
          <p:cNvGraphicFramePr>
            <a:graphicFrameLocks noChangeAspect="1"/>
          </p:cNvGraphicFramePr>
          <p:nvPr/>
        </p:nvGraphicFramePr>
        <p:xfrm>
          <a:off x="930275" y="4757738"/>
          <a:ext cx="3508375" cy="777875"/>
        </p:xfrm>
        <a:graphic>
          <a:graphicData uri="http://schemas.openxmlformats.org/presentationml/2006/ole">
            <mc:AlternateContent xmlns:mc="http://schemas.openxmlformats.org/markup-compatibility/2006">
              <mc:Choice xmlns:v="urn:schemas-microsoft-com:vml" Requires="v">
                <p:oleObj name="Equation" r:id="rId5" imgW="1637589" imgH="393529" progId="Equation.3">
                  <p:embed/>
                </p:oleObj>
              </mc:Choice>
              <mc:Fallback>
                <p:oleObj name="Equation" r:id="rId5" imgW="1637589" imgH="393529" progId="Equation.3">
                  <p:embed/>
                  <p:pic>
                    <p:nvPicPr>
                      <p:cNvPr id="95238" name="Object 3">
                        <a:extLst>
                          <a:ext uri="{FF2B5EF4-FFF2-40B4-BE49-F238E27FC236}">
                            <a16:creationId xmlns:a16="http://schemas.microsoft.com/office/drawing/2014/main" id="{74DB284B-FFFF-FD16-0E79-0531281107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0275" y="4757738"/>
                        <a:ext cx="350837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39" name="Object 4">
            <a:extLst>
              <a:ext uri="{FF2B5EF4-FFF2-40B4-BE49-F238E27FC236}">
                <a16:creationId xmlns:a16="http://schemas.microsoft.com/office/drawing/2014/main" id="{4DBE2426-E6F3-BF74-746F-13490FF5040B}"/>
              </a:ext>
            </a:extLst>
          </p:cNvPr>
          <p:cNvGraphicFramePr>
            <a:graphicFrameLocks noChangeAspect="1"/>
          </p:cNvGraphicFramePr>
          <p:nvPr/>
        </p:nvGraphicFramePr>
        <p:xfrm>
          <a:off x="3084513" y="5511800"/>
          <a:ext cx="3533775" cy="777875"/>
        </p:xfrm>
        <a:graphic>
          <a:graphicData uri="http://schemas.openxmlformats.org/presentationml/2006/ole">
            <mc:AlternateContent xmlns:mc="http://schemas.openxmlformats.org/markup-compatibility/2006">
              <mc:Choice xmlns:v="urn:schemas-microsoft-com:vml" Requires="v">
                <p:oleObj name="Equation" r:id="rId7" imgW="1651000" imgH="393700" progId="Equation.3">
                  <p:embed/>
                </p:oleObj>
              </mc:Choice>
              <mc:Fallback>
                <p:oleObj name="Equation" r:id="rId7" imgW="1651000" imgH="393700" progId="Equation.3">
                  <p:embed/>
                  <p:pic>
                    <p:nvPicPr>
                      <p:cNvPr id="95239" name="Object 4">
                        <a:extLst>
                          <a:ext uri="{FF2B5EF4-FFF2-40B4-BE49-F238E27FC236}">
                            <a16:creationId xmlns:a16="http://schemas.microsoft.com/office/drawing/2014/main" id="{4DBE2426-E6F3-BF74-746F-13490FF5040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84513" y="5511800"/>
                        <a:ext cx="353377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191" name="Object 3">
            <a:extLst>
              <a:ext uri="{FF2B5EF4-FFF2-40B4-BE49-F238E27FC236}">
                <a16:creationId xmlns:a16="http://schemas.microsoft.com/office/drawing/2014/main" id="{FB15D2CA-5FEF-8176-AEE3-6D9330F38EEE}"/>
              </a:ext>
            </a:extLst>
          </p:cNvPr>
          <p:cNvGraphicFramePr>
            <a:graphicFrameLocks noChangeAspect="1"/>
          </p:cNvGraphicFramePr>
          <p:nvPr/>
        </p:nvGraphicFramePr>
        <p:xfrm>
          <a:off x="609600" y="3276600"/>
          <a:ext cx="4241800" cy="827088"/>
        </p:xfrm>
        <a:graphic>
          <a:graphicData uri="http://schemas.openxmlformats.org/presentationml/2006/ole">
            <mc:AlternateContent xmlns:mc="http://schemas.openxmlformats.org/markup-compatibility/2006">
              <mc:Choice xmlns:v="urn:schemas-microsoft-com:vml" Requires="v">
                <p:oleObj name="Equation" r:id="rId9" imgW="1981200" imgH="419100" progId="Equation.3">
                  <p:embed/>
                </p:oleObj>
              </mc:Choice>
              <mc:Fallback>
                <p:oleObj name="Equation" r:id="rId9" imgW="1981200" imgH="419100" progId="Equation.3">
                  <p:embed/>
                  <p:pic>
                    <p:nvPicPr>
                      <p:cNvPr id="93191" name="Object 3">
                        <a:extLst>
                          <a:ext uri="{FF2B5EF4-FFF2-40B4-BE49-F238E27FC236}">
                            <a16:creationId xmlns:a16="http://schemas.microsoft.com/office/drawing/2014/main" id="{FB15D2CA-5FEF-8176-AEE3-6D9330F38EE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 y="3276600"/>
                        <a:ext cx="4241800" cy="82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3">
            <a:extLst>
              <a:ext uri="{FF2B5EF4-FFF2-40B4-BE49-F238E27FC236}">
                <a16:creationId xmlns:a16="http://schemas.microsoft.com/office/drawing/2014/main" id="{1012E4E7-6133-F4DD-4C8D-8E4A28CAC656}"/>
              </a:ext>
            </a:extLst>
          </p:cNvPr>
          <p:cNvSpPr txBox="1">
            <a:spLocks noChangeArrowheads="1"/>
          </p:cNvSpPr>
          <p:nvPr/>
        </p:nvSpPr>
        <p:spPr bwMode="auto">
          <a:xfrm>
            <a:off x="0" y="2667000"/>
            <a:ext cx="7772400" cy="609600"/>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Conservation of momentum:</a:t>
            </a:r>
          </a:p>
        </p:txBody>
      </p:sp>
      <mc:AlternateContent xmlns:mc="http://schemas.openxmlformats.org/markup-compatibility/2006" xmlns:p14="http://schemas.microsoft.com/office/powerpoint/2010/main">
        <mc:Choice Requires="p14">
          <p:contentPart p14:bwMode="auto" r:id="rId11">
            <p14:nvContentPartPr>
              <p14:cNvPr id="2054" name="Ink 11">
                <a:extLst>
                  <a:ext uri="{FF2B5EF4-FFF2-40B4-BE49-F238E27FC236}">
                    <a16:creationId xmlns:a16="http://schemas.microsoft.com/office/drawing/2014/main" id="{8E6C3A93-BF19-D126-AA07-5ADC284B40B3}"/>
                  </a:ext>
                </a:extLst>
              </p14:cNvPr>
              <p14:cNvContentPartPr>
                <a14:cpLocks xmlns:a14="http://schemas.microsoft.com/office/drawing/2010/main" noRot="1" noChangeAspect="1" noEditPoints="1" noChangeArrowheads="1" noChangeShapeType="1"/>
              </p14:cNvContentPartPr>
              <p14:nvPr/>
            </p14:nvContentPartPr>
            <p14:xfrm>
              <a:off x="5853113" y="5054600"/>
              <a:ext cx="3013075" cy="268288"/>
            </p14:xfrm>
          </p:contentPart>
        </mc:Choice>
        <mc:Fallback xmlns="">
          <p:pic>
            <p:nvPicPr>
              <p:cNvPr id="2054" name="Ink 11">
                <a:extLst>
                  <a:ext uri="{FF2B5EF4-FFF2-40B4-BE49-F238E27FC236}">
                    <a16:creationId xmlns:a16="http://schemas.microsoft.com/office/drawing/2014/main" id="{8E6C3A93-BF19-D126-AA07-5ADC284B40B3}"/>
                  </a:ext>
                </a:extLst>
              </p:cNvPr>
              <p:cNvPicPr>
                <a:picLocks noRot="1" noChangeAspect="1" noEditPoints="1" noChangeArrowheads="1" noChangeShapeType="1"/>
              </p:cNvPicPr>
              <p:nvPr/>
            </p:nvPicPr>
            <p:blipFill>
              <a:blip r:embed="rId12"/>
              <a:stretch>
                <a:fillRect/>
              </a:stretch>
            </p:blipFill>
            <p:spPr>
              <a:xfrm>
                <a:off x="5843753" y="5045249"/>
                <a:ext cx="3031794" cy="286989"/>
              </a:xfrm>
              <a:prstGeom prst="rect">
                <a:avLst/>
              </a:prstGeom>
            </p:spPr>
          </p:pic>
        </mc:Fallback>
      </mc:AlternateContent>
      <p:grpSp>
        <p:nvGrpSpPr>
          <p:cNvPr id="13324" name="Group 20">
            <a:extLst>
              <a:ext uri="{FF2B5EF4-FFF2-40B4-BE49-F238E27FC236}">
                <a16:creationId xmlns:a16="http://schemas.microsoft.com/office/drawing/2014/main" id="{E55BDD79-57E6-80E5-4876-E2A4E714B897}"/>
              </a:ext>
            </a:extLst>
          </p:cNvPr>
          <p:cNvGrpSpPr>
            <a:grpSpLocks/>
          </p:cNvGrpSpPr>
          <p:nvPr/>
        </p:nvGrpSpPr>
        <p:grpSpPr bwMode="auto">
          <a:xfrm>
            <a:off x="0" y="0"/>
            <a:ext cx="9144000" cy="6858000"/>
            <a:chOff x="0" y="0"/>
            <a:chExt cx="9144000" cy="6858000"/>
          </a:xfrm>
        </p:grpSpPr>
        <p:grpSp>
          <p:nvGrpSpPr>
            <p:cNvPr id="13326" name="Group 8">
              <a:extLst>
                <a:ext uri="{FF2B5EF4-FFF2-40B4-BE49-F238E27FC236}">
                  <a16:creationId xmlns:a16="http://schemas.microsoft.com/office/drawing/2014/main" id="{13306AD5-D814-96D1-0CA3-E1BE80966740}"/>
                </a:ext>
              </a:extLst>
            </p:cNvPr>
            <p:cNvGrpSpPr>
              <a:grpSpLocks/>
            </p:cNvGrpSpPr>
            <p:nvPr/>
          </p:nvGrpSpPr>
          <p:grpSpPr bwMode="auto">
            <a:xfrm>
              <a:off x="0" y="0"/>
              <a:ext cx="9144000" cy="6858000"/>
              <a:chOff x="0" y="0"/>
              <a:chExt cx="5760" cy="4320"/>
            </a:xfrm>
          </p:grpSpPr>
          <p:grpSp>
            <p:nvGrpSpPr>
              <p:cNvPr id="13329" name="Group 7">
                <a:extLst>
                  <a:ext uri="{FF2B5EF4-FFF2-40B4-BE49-F238E27FC236}">
                    <a16:creationId xmlns:a16="http://schemas.microsoft.com/office/drawing/2014/main" id="{4AFC46E5-1F4F-9CC0-9D6A-3F5119CEF5B7}"/>
                  </a:ext>
                </a:extLst>
              </p:cNvPr>
              <p:cNvGrpSpPr>
                <a:grpSpLocks/>
              </p:cNvGrpSpPr>
              <p:nvPr/>
            </p:nvGrpSpPr>
            <p:grpSpPr bwMode="auto">
              <a:xfrm>
                <a:off x="0" y="0"/>
                <a:ext cx="192" cy="4320"/>
                <a:chOff x="0" y="-48"/>
                <a:chExt cx="144" cy="4368"/>
              </a:xfrm>
            </p:grpSpPr>
            <p:sp>
              <p:nvSpPr>
                <p:cNvPr id="13339" name="Rectangle 10">
                  <a:extLst>
                    <a:ext uri="{FF2B5EF4-FFF2-40B4-BE49-F238E27FC236}">
                      <a16:creationId xmlns:a16="http://schemas.microsoft.com/office/drawing/2014/main" id="{8D2CD92D-839F-A5FA-685D-4C7905BEA3F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40" name="Rectangle 11">
                  <a:extLst>
                    <a:ext uri="{FF2B5EF4-FFF2-40B4-BE49-F238E27FC236}">
                      <a16:creationId xmlns:a16="http://schemas.microsoft.com/office/drawing/2014/main" id="{E5D89157-3E56-36A0-0D1B-190D5D887C5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30" name="Group 12">
                <a:extLst>
                  <a:ext uri="{FF2B5EF4-FFF2-40B4-BE49-F238E27FC236}">
                    <a16:creationId xmlns:a16="http://schemas.microsoft.com/office/drawing/2014/main" id="{9A07F22F-609D-593E-C174-828FA8B71392}"/>
                  </a:ext>
                </a:extLst>
              </p:cNvPr>
              <p:cNvGrpSpPr>
                <a:grpSpLocks/>
              </p:cNvGrpSpPr>
              <p:nvPr/>
            </p:nvGrpSpPr>
            <p:grpSpPr bwMode="auto">
              <a:xfrm>
                <a:off x="5674" y="24"/>
                <a:ext cx="86" cy="4296"/>
                <a:chOff x="5616" y="-48"/>
                <a:chExt cx="144" cy="4368"/>
              </a:xfrm>
            </p:grpSpPr>
            <p:sp>
              <p:nvSpPr>
                <p:cNvPr id="13337" name="Rectangle 13">
                  <a:extLst>
                    <a:ext uri="{FF2B5EF4-FFF2-40B4-BE49-F238E27FC236}">
                      <a16:creationId xmlns:a16="http://schemas.microsoft.com/office/drawing/2014/main" id="{9437945E-F11B-C61E-EAD9-82C4AD6B7BA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8" name="Rectangle 14">
                  <a:extLst>
                    <a:ext uri="{FF2B5EF4-FFF2-40B4-BE49-F238E27FC236}">
                      <a16:creationId xmlns:a16="http://schemas.microsoft.com/office/drawing/2014/main" id="{501CD012-3CBD-C144-EBC7-2E7A6EC70FE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31" name="Group 15">
                <a:extLst>
                  <a:ext uri="{FF2B5EF4-FFF2-40B4-BE49-F238E27FC236}">
                    <a16:creationId xmlns:a16="http://schemas.microsoft.com/office/drawing/2014/main" id="{86C515C1-E635-A085-03CA-5796641529D5}"/>
                  </a:ext>
                </a:extLst>
              </p:cNvPr>
              <p:cNvGrpSpPr>
                <a:grpSpLocks/>
              </p:cNvGrpSpPr>
              <p:nvPr/>
            </p:nvGrpSpPr>
            <p:grpSpPr bwMode="auto">
              <a:xfrm>
                <a:off x="144" y="0"/>
                <a:ext cx="5616" cy="144"/>
                <a:chOff x="96" y="-48"/>
                <a:chExt cx="5520" cy="144"/>
              </a:xfrm>
            </p:grpSpPr>
            <p:sp>
              <p:nvSpPr>
                <p:cNvPr id="13335" name="Rectangle 16">
                  <a:extLst>
                    <a:ext uri="{FF2B5EF4-FFF2-40B4-BE49-F238E27FC236}">
                      <a16:creationId xmlns:a16="http://schemas.microsoft.com/office/drawing/2014/main" id="{5F854D3F-9EA0-E14F-3901-7CBB2391C37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6" name="Rectangle 17">
                  <a:extLst>
                    <a:ext uri="{FF2B5EF4-FFF2-40B4-BE49-F238E27FC236}">
                      <a16:creationId xmlns:a16="http://schemas.microsoft.com/office/drawing/2014/main" id="{7EF4DAEC-D83E-3D60-88E0-82A848027FF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32" name="Group 20">
                <a:extLst>
                  <a:ext uri="{FF2B5EF4-FFF2-40B4-BE49-F238E27FC236}">
                    <a16:creationId xmlns:a16="http://schemas.microsoft.com/office/drawing/2014/main" id="{2F6BB043-18F9-D963-5142-0CC4CE674A7F}"/>
                  </a:ext>
                </a:extLst>
              </p:cNvPr>
              <p:cNvGrpSpPr>
                <a:grpSpLocks/>
              </p:cNvGrpSpPr>
              <p:nvPr/>
            </p:nvGrpSpPr>
            <p:grpSpPr bwMode="auto">
              <a:xfrm>
                <a:off x="144" y="4234"/>
                <a:ext cx="5616" cy="86"/>
                <a:chOff x="96" y="4176"/>
                <a:chExt cx="5520" cy="144"/>
              </a:xfrm>
            </p:grpSpPr>
            <p:sp>
              <p:nvSpPr>
                <p:cNvPr id="13333" name="Rectangle 21">
                  <a:extLst>
                    <a:ext uri="{FF2B5EF4-FFF2-40B4-BE49-F238E27FC236}">
                      <a16:creationId xmlns:a16="http://schemas.microsoft.com/office/drawing/2014/main" id="{117BC963-7E53-0114-71B7-6E3106E045E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4" name="Rectangle 22">
                  <a:extLst>
                    <a:ext uri="{FF2B5EF4-FFF2-40B4-BE49-F238E27FC236}">
                      <a16:creationId xmlns:a16="http://schemas.microsoft.com/office/drawing/2014/main" id="{E4A42310-9652-3B83-F639-D51AEDE3E3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3327" name="Rectangle 19458">
              <a:extLst>
                <a:ext uri="{FF2B5EF4-FFF2-40B4-BE49-F238E27FC236}">
                  <a16:creationId xmlns:a16="http://schemas.microsoft.com/office/drawing/2014/main" id="{FB5DDE3A-5B5F-6D6C-EA41-335A8FA9816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1">
              <a:extLst>
                <a:ext uri="{FF2B5EF4-FFF2-40B4-BE49-F238E27FC236}">
                  <a16:creationId xmlns:a16="http://schemas.microsoft.com/office/drawing/2014/main" id="{3003EE8A-4205-B30D-242A-0EF83C4EAEA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27EF3AD-6BBF-B8E7-79B9-8AA6DD33BBF2}"/>
                  </a:ext>
                </a:extLst>
              </p:cNvPr>
              <p:cNvSpPr txBox="1"/>
              <p:nvPr/>
            </p:nvSpPr>
            <p:spPr>
              <a:xfrm>
                <a:off x="4648200" y="4495800"/>
                <a:ext cx="4450321" cy="88742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m:rPr>
                                  <m:sty m:val="p"/>
                                </m:rPr>
                                <a:rPr lang="el-GR" i="1" smtClean="0">
                                  <a:latin typeface="Cambria Math" panose="02040503050406030204" pitchFamily="18" charset="0"/>
                                  <a:ea typeface="Cambria Math" panose="02040503050406030204" pitchFamily="18" charset="0"/>
                                </a:rPr>
                                <m:t>Θ</m:t>
                              </m:r>
                            </m:e>
                          </m:acc>
                        </m:e>
                        <m:sub>
                          <m:r>
                            <a:rPr lang="en-US" b="0" i="1" smtClean="0">
                              <a:latin typeface="Cambria Math" panose="02040503050406030204" pitchFamily="18" charset="0"/>
                            </a:rPr>
                            <m:t>𝑖𝑛</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𝑖𝑛</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h</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𝑉</m:t>
                                      </m:r>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2</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𝑔h</m:t>
                              </m:r>
                              <m:r>
                                <a:rPr lang="en-US" b="0" i="1" smtClean="0">
                                  <a:latin typeface="Cambria Math" panose="02040503050406030204" pitchFamily="18" charset="0"/>
                                  <a:ea typeface="Cambria Math" panose="02040503050406030204" pitchFamily="18" charset="0"/>
                                </a:rPr>
                                <m:t>+..</m:t>
                              </m:r>
                            </m:e>
                          </m:d>
                        </m:e>
                        <m:sub>
                          <m:r>
                            <a:rPr lang="en-US" b="0" i="1" smtClean="0">
                              <a:latin typeface="Cambria Math" panose="02040503050406030204" pitchFamily="18" charset="0"/>
                              <a:ea typeface="Cambria Math" panose="02040503050406030204" pitchFamily="18" charset="0"/>
                            </a:rPr>
                            <m:t>𝑖𝑛</m:t>
                          </m:r>
                        </m:sub>
                      </m:sSub>
                    </m:oMath>
                  </m:oMathPara>
                </a14:m>
                <a:endParaRPr lang="en-US" dirty="0"/>
              </a:p>
            </p:txBody>
          </p:sp>
        </mc:Choice>
        <mc:Fallback xmlns="">
          <p:sp>
            <p:nvSpPr>
              <p:cNvPr id="3" name="TextBox 2">
                <a:extLst>
                  <a:ext uri="{FF2B5EF4-FFF2-40B4-BE49-F238E27FC236}">
                    <a16:creationId xmlns:a16="http://schemas.microsoft.com/office/drawing/2014/main" id="{C27EF3AD-6BBF-B8E7-79B9-8AA6DD33BBF2}"/>
                  </a:ext>
                </a:extLst>
              </p:cNvPr>
              <p:cNvSpPr txBox="1">
                <a:spLocks noRot="1" noChangeAspect="1" noMove="1" noResize="1" noEditPoints="1" noAdjustHandles="1" noChangeArrowheads="1" noChangeShapeType="1" noTextEdit="1"/>
              </p:cNvSpPr>
              <p:nvPr/>
            </p:nvSpPr>
            <p:spPr>
              <a:xfrm>
                <a:off x="4648200" y="4495800"/>
                <a:ext cx="4450321" cy="887422"/>
              </a:xfrm>
              <a:prstGeom prst="rect">
                <a:avLst/>
              </a:prstGeom>
              <a:blipFill>
                <a:blip r:embed="rId1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Effect transition="in" filter="dissolve">
                                      <p:cBhvr>
                                        <p:cTn id="7" dur="500"/>
                                        <p:tgtEl>
                                          <p:spTgt spid="41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Effect transition="in" filter="dissolve">
                                      <p:cBhvr>
                                        <p:cTn id="12" dur="500"/>
                                        <p:tgtEl>
                                          <p:spTgt spid="952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3191"/>
                                        </p:tgtEl>
                                        <p:attrNameLst>
                                          <p:attrName>style.visibility</p:attrName>
                                        </p:attrNameLst>
                                      </p:cBhvr>
                                      <p:to>
                                        <p:strVal val="visible"/>
                                      </p:to>
                                    </p:set>
                                    <p:animEffect transition="in" filter="dissolve">
                                      <p:cBhvr>
                                        <p:cTn id="22" dur="500"/>
                                        <p:tgtEl>
                                          <p:spTgt spid="931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04"/>
                                        </p:tgtEl>
                                        <p:attrNameLst>
                                          <p:attrName>style.visibility</p:attrName>
                                        </p:attrNameLst>
                                      </p:cBhvr>
                                      <p:to>
                                        <p:strVal val="visible"/>
                                      </p:to>
                                    </p:set>
                                    <p:animEffect transition="in" filter="dissolve">
                                      <p:cBhvr>
                                        <p:cTn id="27" dur="500"/>
                                        <p:tgtEl>
                                          <p:spTgt spid="41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5238"/>
                                        </p:tgtEl>
                                        <p:attrNameLst>
                                          <p:attrName>style.visibility</p:attrName>
                                        </p:attrNameLst>
                                      </p:cBhvr>
                                      <p:to>
                                        <p:strVal val="visible"/>
                                      </p:to>
                                    </p:set>
                                    <p:animEffect transition="in" filter="dissolve">
                                      <p:cBhvr>
                                        <p:cTn id="32" dur="500"/>
                                        <p:tgtEl>
                                          <p:spTgt spid="952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0" fill="hold"/>
                                        <p:tgtEl>
                                          <p:spTgt spid="3"/>
                                        </p:tgtEl>
                                        <p:attrNameLst>
                                          <p:attrName>ppt_w</p:attrName>
                                        </p:attrNameLst>
                                      </p:cBhvr>
                                      <p:tavLst>
                                        <p:tav tm="0">
                                          <p:val>
                                            <p:fltVal val="0"/>
                                          </p:val>
                                        </p:tav>
                                        <p:tav tm="100000">
                                          <p:val>
                                            <p:strVal val="#ppt_w"/>
                                          </p:val>
                                        </p:tav>
                                      </p:tavLst>
                                    </p:anim>
                                    <p:anim calcmode="lin" valueType="num">
                                      <p:cBhvr>
                                        <p:cTn id="38" dur="1000" fill="hold"/>
                                        <p:tgtEl>
                                          <p:spTgt spid="3"/>
                                        </p:tgtEl>
                                        <p:attrNameLst>
                                          <p:attrName>ppt_h</p:attrName>
                                        </p:attrNameLst>
                                      </p:cBhvr>
                                      <p:tavLst>
                                        <p:tav tm="0">
                                          <p:val>
                                            <p:fltVal val="0"/>
                                          </p:val>
                                        </p:tav>
                                        <p:tav tm="100000">
                                          <p:val>
                                            <p:strVal val="#ppt_h"/>
                                          </p:val>
                                        </p:tav>
                                      </p:tavLst>
                                    </p:anim>
                                    <p:anim calcmode="lin" valueType="num">
                                      <p:cBhvr>
                                        <p:cTn id="39" dur="1000" fill="hold"/>
                                        <p:tgtEl>
                                          <p:spTgt spid="3"/>
                                        </p:tgtEl>
                                        <p:attrNameLst>
                                          <p:attrName>style.rotation</p:attrName>
                                        </p:attrNameLst>
                                      </p:cBhvr>
                                      <p:tavLst>
                                        <p:tav tm="0">
                                          <p:val>
                                            <p:fltVal val="90"/>
                                          </p:val>
                                        </p:tav>
                                        <p:tav tm="100000">
                                          <p:val>
                                            <p:fltVal val="0"/>
                                          </p:val>
                                        </p:tav>
                                      </p:tavLst>
                                    </p:anim>
                                    <p:animEffect transition="in" filter="fade">
                                      <p:cBhvr>
                                        <p:cTn id="40" dur="10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5239"/>
                                        </p:tgtEl>
                                        <p:attrNameLst>
                                          <p:attrName>style.visibility</p:attrName>
                                        </p:attrNameLst>
                                      </p:cBhvr>
                                      <p:to>
                                        <p:strVal val="visible"/>
                                      </p:to>
                                    </p:set>
                                    <p:animEffect transition="in" filter="dissolve">
                                      <p:cBhvr>
                                        <p:cTn id="45"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p:bldP spid="4104" grpId="0"/>
      <p:bldP spid="9"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1A67173-C963-54E8-DE23-1349F09BF549}"/>
              </a:ext>
            </a:extLst>
          </p:cNvPr>
          <p:cNvSpPr>
            <a:spLocks noGrp="1" noChangeArrowheads="1"/>
          </p:cNvSpPr>
          <p:nvPr>
            <p:ph type="title"/>
          </p:nvPr>
        </p:nvSpPr>
        <p:spPr>
          <a:xfrm>
            <a:off x="439738" y="30163"/>
            <a:ext cx="7772400" cy="1143000"/>
          </a:xfrm>
        </p:spPr>
        <p:txBody>
          <a:bodyPr/>
          <a:lstStyle/>
          <a:p>
            <a:r>
              <a:rPr lang="en-US" altLang="en-US" sz="2400">
                <a:solidFill>
                  <a:schemeClr val="tx1"/>
                </a:solidFill>
              </a:rPr>
              <a:t>1 – 2 : Boiler for Steam generation</a:t>
            </a:r>
            <a:endParaRPr lang="en-US" altLang="en-US" sz="2400" baseline="-25000">
              <a:solidFill>
                <a:schemeClr val="tx1"/>
              </a:solidFill>
            </a:endParaRPr>
          </a:p>
        </p:txBody>
      </p:sp>
      <p:sp>
        <p:nvSpPr>
          <p:cNvPr id="14339" name="Rectangle 4">
            <a:extLst>
              <a:ext uri="{FF2B5EF4-FFF2-40B4-BE49-F238E27FC236}">
                <a16:creationId xmlns:a16="http://schemas.microsoft.com/office/drawing/2014/main" id="{51CAE6FC-679E-0F40-059D-E4EDDC450938}"/>
              </a:ext>
            </a:extLst>
          </p:cNvPr>
          <p:cNvSpPr>
            <a:spLocks noChangeArrowheads="1"/>
          </p:cNvSpPr>
          <p:nvPr/>
        </p:nvSpPr>
        <p:spPr bwMode="auto">
          <a:xfrm>
            <a:off x="2413000" y="1219200"/>
            <a:ext cx="3556000" cy="990600"/>
          </a:xfrm>
          <a:prstGeom prst="rect">
            <a:avLst/>
          </a:prstGeom>
          <a:solidFill>
            <a:srgbClr val="FF66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4340" name="Line 5">
            <a:extLst>
              <a:ext uri="{FF2B5EF4-FFF2-40B4-BE49-F238E27FC236}">
                <a16:creationId xmlns:a16="http://schemas.microsoft.com/office/drawing/2014/main" id="{1B515F67-62F6-65C2-5134-8091F6DAAC1E}"/>
              </a:ext>
            </a:extLst>
          </p:cNvPr>
          <p:cNvSpPr>
            <a:spLocks noChangeShapeType="1"/>
          </p:cNvSpPr>
          <p:nvPr/>
        </p:nvSpPr>
        <p:spPr bwMode="auto">
          <a:xfrm>
            <a:off x="990600" y="1828800"/>
            <a:ext cx="1422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1" name="Line 6">
            <a:extLst>
              <a:ext uri="{FF2B5EF4-FFF2-40B4-BE49-F238E27FC236}">
                <a16:creationId xmlns:a16="http://schemas.microsoft.com/office/drawing/2014/main" id="{80A4602F-D146-FBEC-5BC0-152737E09E9F}"/>
              </a:ext>
            </a:extLst>
          </p:cNvPr>
          <p:cNvSpPr>
            <a:spLocks noChangeShapeType="1"/>
          </p:cNvSpPr>
          <p:nvPr/>
        </p:nvSpPr>
        <p:spPr bwMode="auto">
          <a:xfrm>
            <a:off x="5969000" y="1752600"/>
            <a:ext cx="1422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2" name="Text Box 8">
            <a:extLst>
              <a:ext uri="{FF2B5EF4-FFF2-40B4-BE49-F238E27FC236}">
                <a16:creationId xmlns:a16="http://schemas.microsoft.com/office/drawing/2014/main" id="{2E9FFD22-082C-682E-7631-57C3A443BE4E}"/>
              </a:ext>
            </a:extLst>
          </p:cNvPr>
          <p:cNvSpPr txBox="1">
            <a:spLocks noChangeArrowheads="1"/>
          </p:cNvSpPr>
          <p:nvPr/>
        </p:nvSpPr>
        <p:spPr bwMode="auto">
          <a:xfrm>
            <a:off x="1622425" y="1295400"/>
            <a:ext cx="554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1</a:t>
            </a:r>
          </a:p>
        </p:txBody>
      </p:sp>
      <p:sp>
        <p:nvSpPr>
          <p:cNvPr id="14343" name="Text Box 10">
            <a:extLst>
              <a:ext uri="{FF2B5EF4-FFF2-40B4-BE49-F238E27FC236}">
                <a16:creationId xmlns:a16="http://schemas.microsoft.com/office/drawing/2014/main" id="{9BDCFD5A-80EF-920B-5204-0B406EB63E3F}"/>
              </a:ext>
            </a:extLst>
          </p:cNvPr>
          <p:cNvSpPr txBox="1">
            <a:spLocks noChangeArrowheads="1"/>
          </p:cNvSpPr>
          <p:nvPr/>
        </p:nvSpPr>
        <p:spPr bwMode="auto">
          <a:xfrm>
            <a:off x="6759575" y="1219200"/>
            <a:ext cx="55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2</a:t>
            </a:r>
          </a:p>
        </p:txBody>
      </p:sp>
      <p:grpSp>
        <p:nvGrpSpPr>
          <p:cNvPr id="14344" name="Group 20">
            <a:extLst>
              <a:ext uri="{FF2B5EF4-FFF2-40B4-BE49-F238E27FC236}">
                <a16:creationId xmlns:a16="http://schemas.microsoft.com/office/drawing/2014/main" id="{00D58B35-C7F2-C157-5C48-157C29F08FF9}"/>
              </a:ext>
            </a:extLst>
          </p:cNvPr>
          <p:cNvGrpSpPr>
            <a:grpSpLocks/>
          </p:cNvGrpSpPr>
          <p:nvPr/>
        </p:nvGrpSpPr>
        <p:grpSpPr bwMode="auto">
          <a:xfrm>
            <a:off x="0" y="0"/>
            <a:ext cx="9144000" cy="6858000"/>
            <a:chOff x="0" y="0"/>
            <a:chExt cx="9144000" cy="6858000"/>
          </a:xfrm>
        </p:grpSpPr>
        <p:grpSp>
          <p:nvGrpSpPr>
            <p:cNvPr id="14352" name="Group 8">
              <a:extLst>
                <a:ext uri="{FF2B5EF4-FFF2-40B4-BE49-F238E27FC236}">
                  <a16:creationId xmlns:a16="http://schemas.microsoft.com/office/drawing/2014/main" id="{91D64D21-0BAE-E9FD-6076-6039D61FD463}"/>
                </a:ext>
              </a:extLst>
            </p:cNvPr>
            <p:cNvGrpSpPr>
              <a:grpSpLocks/>
            </p:cNvGrpSpPr>
            <p:nvPr/>
          </p:nvGrpSpPr>
          <p:grpSpPr bwMode="auto">
            <a:xfrm>
              <a:off x="0" y="0"/>
              <a:ext cx="9144000" cy="6858000"/>
              <a:chOff x="0" y="0"/>
              <a:chExt cx="5760" cy="4320"/>
            </a:xfrm>
          </p:grpSpPr>
          <p:grpSp>
            <p:nvGrpSpPr>
              <p:cNvPr id="14355" name="Group 7">
                <a:extLst>
                  <a:ext uri="{FF2B5EF4-FFF2-40B4-BE49-F238E27FC236}">
                    <a16:creationId xmlns:a16="http://schemas.microsoft.com/office/drawing/2014/main" id="{BC7AF716-686D-8C6C-20E0-C300CF4AB42B}"/>
                  </a:ext>
                </a:extLst>
              </p:cNvPr>
              <p:cNvGrpSpPr>
                <a:grpSpLocks/>
              </p:cNvGrpSpPr>
              <p:nvPr/>
            </p:nvGrpSpPr>
            <p:grpSpPr bwMode="auto">
              <a:xfrm>
                <a:off x="0" y="0"/>
                <a:ext cx="192" cy="4320"/>
                <a:chOff x="0" y="-48"/>
                <a:chExt cx="144" cy="4368"/>
              </a:xfrm>
            </p:grpSpPr>
            <p:sp>
              <p:nvSpPr>
                <p:cNvPr id="14365" name="Rectangle 10">
                  <a:extLst>
                    <a:ext uri="{FF2B5EF4-FFF2-40B4-BE49-F238E27FC236}">
                      <a16:creationId xmlns:a16="http://schemas.microsoft.com/office/drawing/2014/main" id="{13AC8FC7-B0C0-85DE-2F11-E965636548B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6" name="Rectangle 11">
                  <a:extLst>
                    <a:ext uri="{FF2B5EF4-FFF2-40B4-BE49-F238E27FC236}">
                      <a16:creationId xmlns:a16="http://schemas.microsoft.com/office/drawing/2014/main" id="{8F1F4F1F-3E2B-BF91-2415-529101D52F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6" name="Group 12">
                <a:extLst>
                  <a:ext uri="{FF2B5EF4-FFF2-40B4-BE49-F238E27FC236}">
                    <a16:creationId xmlns:a16="http://schemas.microsoft.com/office/drawing/2014/main" id="{391F4825-5D7A-74E9-CF5F-41773D917360}"/>
                  </a:ext>
                </a:extLst>
              </p:cNvPr>
              <p:cNvGrpSpPr>
                <a:grpSpLocks/>
              </p:cNvGrpSpPr>
              <p:nvPr/>
            </p:nvGrpSpPr>
            <p:grpSpPr bwMode="auto">
              <a:xfrm>
                <a:off x="5674" y="24"/>
                <a:ext cx="86" cy="4296"/>
                <a:chOff x="5616" y="-48"/>
                <a:chExt cx="144" cy="4368"/>
              </a:xfrm>
            </p:grpSpPr>
            <p:sp>
              <p:nvSpPr>
                <p:cNvPr id="14363" name="Rectangle 13">
                  <a:extLst>
                    <a:ext uri="{FF2B5EF4-FFF2-40B4-BE49-F238E27FC236}">
                      <a16:creationId xmlns:a16="http://schemas.microsoft.com/office/drawing/2014/main" id="{66AD764E-857F-5CBE-E355-704EFFA594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4" name="Rectangle 14">
                  <a:extLst>
                    <a:ext uri="{FF2B5EF4-FFF2-40B4-BE49-F238E27FC236}">
                      <a16:creationId xmlns:a16="http://schemas.microsoft.com/office/drawing/2014/main" id="{E45B2089-B0AB-C27C-43EF-72FD2633D9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7" name="Group 15">
                <a:extLst>
                  <a:ext uri="{FF2B5EF4-FFF2-40B4-BE49-F238E27FC236}">
                    <a16:creationId xmlns:a16="http://schemas.microsoft.com/office/drawing/2014/main" id="{C94B7777-A49C-910A-DBE8-333D56279347}"/>
                  </a:ext>
                </a:extLst>
              </p:cNvPr>
              <p:cNvGrpSpPr>
                <a:grpSpLocks/>
              </p:cNvGrpSpPr>
              <p:nvPr/>
            </p:nvGrpSpPr>
            <p:grpSpPr bwMode="auto">
              <a:xfrm>
                <a:off x="144" y="0"/>
                <a:ext cx="5616" cy="144"/>
                <a:chOff x="96" y="-48"/>
                <a:chExt cx="5520" cy="144"/>
              </a:xfrm>
            </p:grpSpPr>
            <p:sp>
              <p:nvSpPr>
                <p:cNvPr id="14361" name="Rectangle 16">
                  <a:extLst>
                    <a:ext uri="{FF2B5EF4-FFF2-40B4-BE49-F238E27FC236}">
                      <a16:creationId xmlns:a16="http://schemas.microsoft.com/office/drawing/2014/main" id="{27FC5501-940F-2B0D-9819-CE1A8CE9FE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2" name="Rectangle 17">
                  <a:extLst>
                    <a:ext uri="{FF2B5EF4-FFF2-40B4-BE49-F238E27FC236}">
                      <a16:creationId xmlns:a16="http://schemas.microsoft.com/office/drawing/2014/main" id="{AE919CD9-E4BC-5687-F2D8-B3F490CBF57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8" name="Group 18">
                <a:extLst>
                  <a:ext uri="{FF2B5EF4-FFF2-40B4-BE49-F238E27FC236}">
                    <a16:creationId xmlns:a16="http://schemas.microsoft.com/office/drawing/2014/main" id="{3EDCA888-437F-1B18-2F65-1C070B88E8E7}"/>
                  </a:ext>
                </a:extLst>
              </p:cNvPr>
              <p:cNvGrpSpPr>
                <a:grpSpLocks/>
              </p:cNvGrpSpPr>
              <p:nvPr/>
            </p:nvGrpSpPr>
            <p:grpSpPr bwMode="auto">
              <a:xfrm>
                <a:off x="144" y="4234"/>
                <a:ext cx="5616" cy="86"/>
                <a:chOff x="96" y="4176"/>
                <a:chExt cx="5520" cy="144"/>
              </a:xfrm>
            </p:grpSpPr>
            <p:sp>
              <p:nvSpPr>
                <p:cNvPr id="14359" name="Rectangle 19">
                  <a:extLst>
                    <a:ext uri="{FF2B5EF4-FFF2-40B4-BE49-F238E27FC236}">
                      <a16:creationId xmlns:a16="http://schemas.microsoft.com/office/drawing/2014/main" id="{E70EA0E9-58A5-EEE4-38B7-3DD189C2007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0" name="Rectangle 20">
                  <a:extLst>
                    <a:ext uri="{FF2B5EF4-FFF2-40B4-BE49-F238E27FC236}">
                      <a16:creationId xmlns:a16="http://schemas.microsoft.com/office/drawing/2014/main" id="{3FA12A6D-6CFF-3626-316F-1B1D802B694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4353" name="Rectangle 19458">
              <a:extLst>
                <a:ext uri="{FF2B5EF4-FFF2-40B4-BE49-F238E27FC236}">
                  <a16:creationId xmlns:a16="http://schemas.microsoft.com/office/drawing/2014/main" id="{7D799D12-D2E0-3CB1-CD68-606F20202C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D1BCDA68-15FA-47DE-B9C2-F2E584E3110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2" name="Text Box 7">
            <a:extLst>
              <a:ext uri="{FF2B5EF4-FFF2-40B4-BE49-F238E27FC236}">
                <a16:creationId xmlns:a16="http://schemas.microsoft.com/office/drawing/2014/main" id="{31FA7700-69DC-EC8D-2F70-B2A489376A3A}"/>
              </a:ext>
            </a:extLst>
          </p:cNvPr>
          <p:cNvSpPr txBox="1">
            <a:spLocks noChangeArrowheads="1"/>
          </p:cNvSpPr>
          <p:nvPr/>
        </p:nvSpPr>
        <p:spPr bwMode="auto">
          <a:xfrm>
            <a:off x="661988" y="2346325"/>
            <a:ext cx="366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SSSF: Conservation of mass</a:t>
            </a:r>
          </a:p>
        </p:txBody>
      </p:sp>
      <p:graphicFrame>
        <p:nvGraphicFramePr>
          <p:cNvPr id="33" name="Object 8">
            <a:extLst>
              <a:ext uri="{FF2B5EF4-FFF2-40B4-BE49-F238E27FC236}">
                <a16:creationId xmlns:a16="http://schemas.microsoft.com/office/drawing/2014/main" id="{C8795E6F-51F5-5008-2EBE-2EB9546C8A67}"/>
              </a:ext>
            </a:extLst>
          </p:cNvPr>
          <p:cNvGraphicFramePr>
            <a:graphicFrameLocks noChangeAspect="1"/>
          </p:cNvGraphicFramePr>
          <p:nvPr/>
        </p:nvGraphicFramePr>
        <p:xfrm>
          <a:off x="4721225" y="2286000"/>
          <a:ext cx="1868488" cy="527050"/>
        </p:xfrm>
        <a:graphic>
          <a:graphicData uri="http://schemas.openxmlformats.org/presentationml/2006/ole">
            <mc:AlternateContent xmlns:mc="http://schemas.openxmlformats.org/markup-compatibility/2006">
              <mc:Choice xmlns:v="urn:schemas-microsoft-com:vml" Requires="v">
                <p:oleObj name="Equation" r:id="rId3" imgW="787058" imgH="215806" progId="Equation.3">
                  <p:embed/>
                </p:oleObj>
              </mc:Choice>
              <mc:Fallback>
                <p:oleObj name="Equation" r:id="rId3" imgW="787058" imgH="215806" progId="Equation.3">
                  <p:embed/>
                  <p:pic>
                    <p:nvPicPr>
                      <p:cNvPr id="33" name="Object 8">
                        <a:extLst>
                          <a:ext uri="{FF2B5EF4-FFF2-40B4-BE49-F238E27FC236}">
                            <a16:creationId xmlns:a16="http://schemas.microsoft.com/office/drawing/2014/main" id="{C8795E6F-51F5-5008-2EBE-2EB9546C8A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1225" y="2286000"/>
                        <a:ext cx="1868488"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 name="Rectangle 5">
            <a:extLst>
              <a:ext uri="{FF2B5EF4-FFF2-40B4-BE49-F238E27FC236}">
                <a16:creationId xmlns:a16="http://schemas.microsoft.com/office/drawing/2014/main" id="{8EF338EC-90DF-5079-928E-53D0BA9F3D0D}"/>
              </a:ext>
            </a:extLst>
          </p:cNvPr>
          <p:cNvSpPr>
            <a:spLocks noChangeArrowheads="1"/>
          </p:cNvSpPr>
          <p:nvPr/>
        </p:nvSpPr>
        <p:spPr bwMode="auto">
          <a:xfrm>
            <a:off x="439738" y="3001963"/>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 of Thermodynamics for SSSF:</a:t>
            </a:r>
          </a:p>
        </p:txBody>
      </p:sp>
      <p:graphicFrame>
        <p:nvGraphicFramePr>
          <p:cNvPr id="35" name="Object 4">
            <a:extLst>
              <a:ext uri="{FF2B5EF4-FFF2-40B4-BE49-F238E27FC236}">
                <a16:creationId xmlns:a16="http://schemas.microsoft.com/office/drawing/2014/main" id="{287F9264-2B41-BA4C-D4C9-3C729F3AB3BE}"/>
              </a:ext>
            </a:extLst>
          </p:cNvPr>
          <p:cNvGraphicFramePr>
            <a:graphicFrameLocks noChangeAspect="1"/>
          </p:cNvGraphicFramePr>
          <p:nvPr/>
        </p:nvGraphicFramePr>
        <p:xfrm>
          <a:off x="3506788" y="3717925"/>
          <a:ext cx="3479800" cy="777875"/>
        </p:xfrm>
        <a:graphic>
          <a:graphicData uri="http://schemas.openxmlformats.org/presentationml/2006/ole">
            <mc:AlternateContent xmlns:mc="http://schemas.openxmlformats.org/markup-compatibility/2006">
              <mc:Choice xmlns:v="urn:schemas-microsoft-com:vml" Requires="v">
                <p:oleObj name="Equation" r:id="rId5" imgW="1625600" imgH="393700" progId="Equation.3">
                  <p:embed/>
                </p:oleObj>
              </mc:Choice>
              <mc:Fallback>
                <p:oleObj name="Equation" r:id="rId5" imgW="1625600" imgH="393700" progId="Equation.3">
                  <p:embed/>
                  <p:pic>
                    <p:nvPicPr>
                      <p:cNvPr id="35" name="Object 4">
                        <a:extLst>
                          <a:ext uri="{FF2B5EF4-FFF2-40B4-BE49-F238E27FC236}">
                            <a16:creationId xmlns:a16="http://schemas.microsoft.com/office/drawing/2014/main" id="{287F9264-2B41-BA4C-D4C9-3C729F3AB3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6788" y="3717925"/>
                        <a:ext cx="3479800"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4">
            <a:extLst>
              <a:ext uri="{FF2B5EF4-FFF2-40B4-BE49-F238E27FC236}">
                <a16:creationId xmlns:a16="http://schemas.microsoft.com/office/drawing/2014/main" id="{ABDBA066-D873-BA5A-A0EA-806E2F0525C1}"/>
              </a:ext>
            </a:extLst>
          </p:cNvPr>
          <p:cNvGraphicFramePr>
            <a:graphicFrameLocks noChangeAspect="1"/>
          </p:cNvGraphicFramePr>
          <p:nvPr/>
        </p:nvGraphicFramePr>
        <p:xfrm>
          <a:off x="1211263" y="4424363"/>
          <a:ext cx="2228850" cy="476250"/>
        </p:xfrm>
        <a:graphic>
          <a:graphicData uri="http://schemas.openxmlformats.org/presentationml/2006/ole">
            <mc:AlternateContent xmlns:mc="http://schemas.openxmlformats.org/markup-compatibility/2006">
              <mc:Choice xmlns:v="urn:schemas-microsoft-com:vml" Requires="v">
                <p:oleObj name="Equation" r:id="rId7" imgW="1040948" imgH="241195" progId="Equation.3">
                  <p:embed/>
                </p:oleObj>
              </mc:Choice>
              <mc:Fallback>
                <p:oleObj name="Equation" r:id="rId7" imgW="1040948" imgH="241195" progId="Equation.3">
                  <p:embed/>
                  <p:pic>
                    <p:nvPicPr>
                      <p:cNvPr id="37" name="Object 4">
                        <a:extLst>
                          <a:ext uri="{FF2B5EF4-FFF2-40B4-BE49-F238E27FC236}">
                            <a16:creationId xmlns:a16="http://schemas.microsoft.com/office/drawing/2014/main" id="{ABDBA066-D873-BA5A-A0EA-806E2F0525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11263" y="4424363"/>
                        <a:ext cx="222885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4">
            <a:extLst>
              <a:ext uri="{FF2B5EF4-FFF2-40B4-BE49-F238E27FC236}">
                <a16:creationId xmlns:a16="http://schemas.microsoft.com/office/drawing/2014/main" id="{E525C404-24A1-0175-82C8-DB12A291D7C0}"/>
              </a:ext>
            </a:extLst>
          </p:cNvPr>
          <p:cNvGraphicFramePr>
            <a:graphicFrameLocks noChangeAspect="1"/>
          </p:cNvGraphicFramePr>
          <p:nvPr/>
        </p:nvGraphicFramePr>
        <p:xfrm>
          <a:off x="1828800" y="5264150"/>
          <a:ext cx="6592888" cy="644525"/>
        </p:xfrm>
        <a:graphic>
          <a:graphicData uri="http://schemas.openxmlformats.org/presentationml/2006/ole">
            <mc:AlternateContent xmlns:mc="http://schemas.openxmlformats.org/markup-compatibility/2006">
              <mc:Choice xmlns:v="urn:schemas-microsoft-com:vml" Requires="v">
                <p:oleObj name="Equation" r:id="rId9" imgW="2273300" imgH="241300" progId="Equation.3">
                  <p:embed/>
                </p:oleObj>
              </mc:Choice>
              <mc:Fallback>
                <p:oleObj name="Equation" r:id="rId9" imgW="2273300" imgH="241300" progId="Equation.3">
                  <p:embed/>
                  <p:pic>
                    <p:nvPicPr>
                      <p:cNvPr id="38" name="Object 4">
                        <a:extLst>
                          <a:ext uri="{FF2B5EF4-FFF2-40B4-BE49-F238E27FC236}">
                            <a16:creationId xmlns:a16="http://schemas.microsoft.com/office/drawing/2014/main" id="{E525C404-24A1-0175-82C8-DB12A291D7C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8800" y="5264150"/>
                        <a:ext cx="6592888"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ssolve">
                                      <p:cBhvr>
                                        <p:cTn id="27" dur="500"/>
                                        <p:tgtEl>
                                          <p:spTgt spid="3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D71A109E-47CD-50AB-13AF-EDF0CD2745AE}"/>
              </a:ext>
            </a:extLst>
          </p:cNvPr>
          <p:cNvSpPr>
            <a:spLocks noGrp="1" noChangeArrowheads="1"/>
          </p:cNvSpPr>
          <p:nvPr>
            <p:ph type="title"/>
          </p:nvPr>
        </p:nvSpPr>
        <p:spPr>
          <a:xfrm>
            <a:off x="439738" y="30163"/>
            <a:ext cx="6681787" cy="1143000"/>
          </a:xfrm>
        </p:spPr>
        <p:txBody>
          <a:bodyPr/>
          <a:lstStyle/>
          <a:p>
            <a:r>
              <a:rPr lang="en-US" altLang="en-US" sz="2800">
                <a:solidFill>
                  <a:schemeClr val="tx1"/>
                </a:solidFill>
              </a:rPr>
              <a:t>2 – 3 : Steam Expansion work in Cylinder</a:t>
            </a:r>
            <a:endParaRPr lang="en-US" altLang="en-US" sz="2800" baseline="-25000">
              <a:solidFill>
                <a:schemeClr val="tx1"/>
              </a:solidFill>
            </a:endParaRPr>
          </a:p>
        </p:txBody>
      </p:sp>
      <p:grpSp>
        <p:nvGrpSpPr>
          <p:cNvPr id="15363" name="Group 20">
            <a:extLst>
              <a:ext uri="{FF2B5EF4-FFF2-40B4-BE49-F238E27FC236}">
                <a16:creationId xmlns:a16="http://schemas.microsoft.com/office/drawing/2014/main" id="{70535985-4A77-500A-3241-FBA6AA25856E}"/>
              </a:ext>
            </a:extLst>
          </p:cNvPr>
          <p:cNvGrpSpPr>
            <a:grpSpLocks/>
          </p:cNvGrpSpPr>
          <p:nvPr/>
        </p:nvGrpSpPr>
        <p:grpSpPr bwMode="auto">
          <a:xfrm>
            <a:off x="0" y="0"/>
            <a:ext cx="9144000" cy="6858000"/>
            <a:chOff x="0" y="0"/>
            <a:chExt cx="9144000" cy="6858000"/>
          </a:xfrm>
        </p:grpSpPr>
        <p:grpSp>
          <p:nvGrpSpPr>
            <p:cNvPr id="15388" name="Group 8">
              <a:extLst>
                <a:ext uri="{FF2B5EF4-FFF2-40B4-BE49-F238E27FC236}">
                  <a16:creationId xmlns:a16="http://schemas.microsoft.com/office/drawing/2014/main" id="{858909E6-CD2E-B270-91F0-DF2E0555DFE2}"/>
                </a:ext>
              </a:extLst>
            </p:cNvPr>
            <p:cNvGrpSpPr>
              <a:grpSpLocks/>
            </p:cNvGrpSpPr>
            <p:nvPr/>
          </p:nvGrpSpPr>
          <p:grpSpPr bwMode="auto">
            <a:xfrm>
              <a:off x="0" y="0"/>
              <a:ext cx="9144000" cy="6858000"/>
              <a:chOff x="0" y="0"/>
              <a:chExt cx="5760" cy="4320"/>
            </a:xfrm>
          </p:grpSpPr>
          <p:grpSp>
            <p:nvGrpSpPr>
              <p:cNvPr id="15391" name="Group 7">
                <a:extLst>
                  <a:ext uri="{FF2B5EF4-FFF2-40B4-BE49-F238E27FC236}">
                    <a16:creationId xmlns:a16="http://schemas.microsoft.com/office/drawing/2014/main" id="{B002B1DD-32F0-3343-2B1D-0D6EFE7C76D5}"/>
                  </a:ext>
                </a:extLst>
              </p:cNvPr>
              <p:cNvGrpSpPr>
                <a:grpSpLocks/>
              </p:cNvGrpSpPr>
              <p:nvPr/>
            </p:nvGrpSpPr>
            <p:grpSpPr bwMode="auto">
              <a:xfrm>
                <a:off x="0" y="0"/>
                <a:ext cx="192" cy="4320"/>
                <a:chOff x="0" y="-48"/>
                <a:chExt cx="144" cy="4368"/>
              </a:xfrm>
            </p:grpSpPr>
            <p:sp>
              <p:nvSpPr>
                <p:cNvPr id="15401" name="Rectangle 10">
                  <a:extLst>
                    <a:ext uri="{FF2B5EF4-FFF2-40B4-BE49-F238E27FC236}">
                      <a16:creationId xmlns:a16="http://schemas.microsoft.com/office/drawing/2014/main" id="{61A399D1-F99E-3EEE-BA4B-23051082083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402" name="Rectangle 11">
                  <a:extLst>
                    <a:ext uri="{FF2B5EF4-FFF2-40B4-BE49-F238E27FC236}">
                      <a16:creationId xmlns:a16="http://schemas.microsoft.com/office/drawing/2014/main" id="{FC59DAA2-3D31-91DC-FAF9-00C067A8130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92" name="Group 12">
                <a:extLst>
                  <a:ext uri="{FF2B5EF4-FFF2-40B4-BE49-F238E27FC236}">
                    <a16:creationId xmlns:a16="http://schemas.microsoft.com/office/drawing/2014/main" id="{06C4DCCC-4566-1B2A-26EA-FABD69574669}"/>
                  </a:ext>
                </a:extLst>
              </p:cNvPr>
              <p:cNvGrpSpPr>
                <a:grpSpLocks/>
              </p:cNvGrpSpPr>
              <p:nvPr/>
            </p:nvGrpSpPr>
            <p:grpSpPr bwMode="auto">
              <a:xfrm>
                <a:off x="5674" y="24"/>
                <a:ext cx="86" cy="4296"/>
                <a:chOff x="5616" y="-48"/>
                <a:chExt cx="144" cy="4368"/>
              </a:xfrm>
            </p:grpSpPr>
            <p:sp>
              <p:nvSpPr>
                <p:cNvPr id="15399" name="Rectangle 13">
                  <a:extLst>
                    <a:ext uri="{FF2B5EF4-FFF2-40B4-BE49-F238E27FC236}">
                      <a16:creationId xmlns:a16="http://schemas.microsoft.com/office/drawing/2014/main" id="{EA5D6445-EC94-592A-47F3-B91EFA71D71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400" name="Rectangle 14">
                  <a:extLst>
                    <a:ext uri="{FF2B5EF4-FFF2-40B4-BE49-F238E27FC236}">
                      <a16:creationId xmlns:a16="http://schemas.microsoft.com/office/drawing/2014/main" id="{4DB290C4-7A3C-04E0-1E79-9AF061F1171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93" name="Group 15">
                <a:extLst>
                  <a:ext uri="{FF2B5EF4-FFF2-40B4-BE49-F238E27FC236}">
                    <a16:creationId xmlns:a16="http://schemas.microsoft.com/office/drawing/2014/main" id="{A617FFB1-3DE7-1AD9-008C-951694AE33DA}"/>
                  </a:ext>
                </a:extLst>
              </p:cNvPr>
              <p:cNvGrpSpPr>
                <a:grpSpLocks/>
              </p:cNvGrpSpPr>
              <p:nvPr/>
            </p:nvGrpSpPr>
            <p:grpSpPr bwMode="auto">
              <a:xfrm>
                <a:off x="144" y="0"/>
                <a:ext cx="5616" cy="144"/>
                <a:chOff x="96" y="-48"/>
                <a:chExt cx="5520" cy="144"/>
              </a:xfrm>
            </p:grpSpPr>
            <p:sp>
              <p:nvSpPr>
                <p:cNvPr id="15397" name="Rectangle 16">
                  <a:extLst>
                    <a:ext uri="{FF2B5EF4-FFF2-40B4-BE49-F238E27FC236}">
                      <a16:creationId xmlns:a16="http://schemas.microsoft.com/office/drawing/2014/main" id="{009051B6-652C-E6FE-6E90-E41118F466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98" name="Rectangle 17">
                  <a:extLst>
                    <a:ext uri="{FF2B5EF4-FFF2-40B4-BE49-F238E27FC236}">
                      <a16:creationId xmlns:a16="http://schemas.microsoft.com/office/drawing/2014/main" id="{8B2EED37-297C-0DCF-F95F-E923B76D3B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94" name="Group 18">
                <a:extLst>
                  <a:ext uri="{FF2B5EF4-FFF2-40B4-BE49-F238E27FC236}">
                    <a16:creationId xmlns:a16="http://schemas.microsoft.com/office/drawing/2014/main" id="{654042AA-D3BC-4845-6C93-7C7642B485AD}"/>
                  </a:ext>
                </a:extLst>
              </p:cNvPr>
              <p:cNvGrpSpPr>
                <a:grpSpLocks/>
              </p:cNvGrpSpPr>
              <p:nvPr/>
            </p:nvGrpSpPr>
            <p:grpSpPr bwMode="auto">
              <a:xfrm>
                <a:off x="144" y="4234"/>
                <a:ext cx="5616" cy="86"/>
                <a:chOff x="96" y="4176"/>
                <a:chExt cx="5520" cy="144"/>
              </a:xfrm>
            </p:grpSpPr>
            <p:sp>
              <p:nvSpPr>
                <p:cNvPr id="15395" name="Rectangle 19">
                  <a:extLst>
                    <a:ext uri="{FF2B5EF4-FFF2-40B4-BE49-F238E27FC236}">
                      <a16:creationId xmlns:a16="http://schemas.microsoft.com/office/drawing/2014/main" id="{B776C49B-07C8-0C2F-1829-5C9458BEE69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96" name="Rectangle 20">
                  <a:extLst>
                    <a:ext uri="{FF2B5EF4-FFF2-40B4-BE49-F238E27FC236}">
                      <a16:creationId xmlns:a16="http://schemas.microsoft.com/office/drawing/2014/main" id="{08F51209-B9EF-4BAA-0948-AB529BF303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5389" name="Rectangle 19458">
              <a:extLst>
                <a:ext uri="{FF2B5EF4-FFF2-40B4-BE49-F238E27FC236}">
                  <a16:creationId xmlns:a16="http://schemas.microsoft.com/office/drawing/2014/main" id="{A0EBF778-8763-54C4-80EA-4333EDEA3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DA2829B1-3428-9976-1B88-BDAEB1169F7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2" name="Text Box 7">
            <a:extLst>
              <a:ext uri="{FF2B5EF4-FFF2-40B4-BE49-F238E27FC236}">
                <a16:creationId xmlns:a16="http://schemas.microsoft.com/office/drawing/2014/main" id="{089953BA-DB4A-069A-6838-73C6F8EB49AD}"/>
              </a:ext>
            </a:extLst>
          </p:cNvPr>
          <p:cNvSpPr txBox="1">
            <a:spLocks noChangeArrowheads="1"/>
          </p:cNvSpPr>
          <p:nvPr/>
        </p:nvSpPr>
        <p:spPr bwMode="auto">
          <a:xfrm>
            <a:off x="603250" y="2725738"/>
            <a:ext cx="366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SSSF: Conservation of mass</a:t>
            </a:r>
          </a:p>
        </p:txBody>
      </p:sp>
      <p:graphicFrame>
        <p:nvGraphicFramePr>
          <p:cNvPr id="33" name="Object 8">
            <a:extLst>
              <a:ext uri="{FF2B5EF4-FFF2-40B4-BE49-F238E27FC236}">
                <a16:creationId xmlns:a16="http://schemas.microsoft.com/office/drawing/2014/main" id="{10DE21B7-EEE0-598D-6A97-A3C86C065FA6}"/>
              </a:ext>
            </a:extLst>
          </p:cNvPr>
          <p:cNvGraphicFramePr>
            <a:graphicFrameLocks noChangeAspect="1"/>
          </p:cNvGraphicFramePr>
          <p:nvPr/>
        </p:nvGraphicFramePr>
        <p:xfrm>
          <a:off x="4648200" y="2651125"/>
          <a:ext cx="1898650" cy="557213"/>
        </p:xfrm>
        <a:graphic>
          <a:graphicData uri="http://schemas.openxmlformats.org/presentationml/2006/ole">
            <mc:AlternateContent xmlns:mc="http://schemas.openxmlformats.org/markup-compatibility/2006">
              <mc:Choice xmlns:v="urn:schemas-microsoft-com:vml" Requires="v">
                <p:oleObj name="Equation" r:id="rId3" imgW="800100" imgH="228600" progId="Equation.3">
                  <p:embed/>
                </p:oleObj>
              </mc:Choice>
              <mc:Fallback>
                <p:oleObj name="Equation" r:id="rId3" imgW="800100" imgH="228600" progId="Equation.3">
                  <p:embed/>
                  <p:pic>
                    <p:nvPicPr>
                      <p:cNvPr id="33" name="Object 8">
                        <a:extLst>
                          <a:ext uri="{FF2B5EF4-FFF2-40B4-BE49-F238E27FC236}">
                            <a16:creationId xmlns:a16="http://schemas.microsoft.com/office/drawing/2014/main" id="{10DE21B7-EEE0-598D-6A97-A3C86C065F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651125"/>
                        <a:ext cx="1898650"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 name="Rectangle 5">
            <a:extLst>
              <a:ext uri="{FF2B5EF4-FFF2-40B4-BE49-F238E27FC236}">
                <a16:creationId xmlns:a16="http://schemas.microsoft.com/office/drawing/2014/main" id="{C0E4E8B9-2C07-843F-AA2A-A03285D64D68}"/>
              </a:ext>
            </a:extLst>
          </p:cNvPr>
          <p:cNvSpPr>
            <a:spLocks noChangeArrowheads="1"/>
          </p:cNvSpPr>
          <p:nvPr/>
        </p:nvSpPr>
        <p:spPr bwMode="auto">
          <a:xfrm>
            <a:off x="381000" y="3367088"/>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 of Thermodynamics for SSSF:</a:t>
            </a:r>
          </a:p>
        </p:txBody>
      </p:sp>
      <p:graphicFrame>
        <p:nvGraphicFramePr>
          <p:cNvPr id="35" name="Object 4">
            <a:extLst>
              <a:ext uri="{FF2B5EF4-FFF2-40B4-BE49-F238E27FC236}">
                <a16:creationId xmlns:a16="http://schemas.microsoft.com/office/drawing/2014/main" id="{5FE0991F-5806-B23B-1E9D-A83FFC9AA542}"/>
              </a:ext>
            </a:extLst>
          </p:cNvPr>
          <p:cNvGraphicFramePr>
            <a:graphicFrameLocks noChangeAspect="1"/>
          </p:cNvGraphicFramePr>
          <p:nvPr/>
        </p:nvGraphicFramePr>
        <p:xfrm>
          <a:off x="2773363" y="3919538"/>
          <a:ext cx="3668712" cy="828675"/>
        </p:xfrm>
        <a:graphic>
          <a:graphicData uri="http://schemas.openxmlformats.org/presentationml/2006/ole">
            <mc:AlternateContent xmlns:mc="http://schemas.openxmlformats.org/markup-compatibility/2006">
              <mc:Choice xmlns:v="urn:schemas-microsoft-com:vml" Requires="v">
                <p:oleObj name="Equation" r:id="rId5" imgW="1714500" imgH="419100" progId="Equation.3">
                  <p:embed/>
                </p:oleObj>
              </mc:Choice>
              <mc:Fallback>
                <p:oleObj name="Equation" r:id="rId5" imgW="1714500" imgH="419100" progId="Equation.3">
                  <p:embed/>
                  <p:pic>
                    <p:nvPicPr>
                      <p:cNvPr id="35" name="Object 4">
                        <a:extLst>
                          <a:ext uri="{FF2B5EF4-FFF2-40B4-BE49-F238E27FC236}">
                            <a16:creationId xmlns:a16="http://schemas.microsoft.com/office/drawing/2014/main" id="{5FE0991F-5806-B23B-1E9D-A83FFC9AA5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3363" y="3919538"/>
                        <a:ext cx="3668712"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4">
            <a:extLst>
              <a:ext uri="{FF2B5EF4-FFF2-40B4-BE49-F238E27FC236}">
                <a16:creationId xmlns:a16="http://schemas.microsoft.com/office/drawing/2014/main" id="{C6E8275C-81D6-0D10-DE84-336C8596BC62}"/>
              </a:ext>
            </a:extLst>
          </p:cNvPr>
          <p:cNvGraphicFramePr>
            <a:graphicFrameLocks noChangeAspect="1"/>
          </p:cNvGraphicFramePr>
          <p:nvPr/>
        </p:nvGraphicFramePr>
        <p:xfrm>
          <a:off x="3032125" y="4843463"/>
          <a:ext cx="2282825" cy="500062"/>
        </p:xfrm>
        <a:graphic>
          <a:graphicData uri="http://schemas.openxmlformats.org/presentationml/2006/ole">
            <mc:AlternateContent xmlns:mc="http://schemas.openxmlformats.org/markup-compatibility/2006">
              <mc:Choice xmlns:v="urn:schemas-microsoft-com:vml" Requires="v">
                <p:oleObj name="Equation" r:id="rId7" imgW="1066337" imgH="253890" progId="Equation.3">
                  <p:embed/>
                </p:oleObj>
              </mc:Choice>
              <mc:Fallback>
                <p:oleObj name="Equation" r:id="rId7" imgW="1066337" imgH="253890" progId="Equation.3">
                  <p:embed/>
                  <p:pic>
                    <p:nvPicPr>
                      <p:cNvPr id="37" name="Object 4">
                        <a:extLst>
                          <a:ext uri="{FF2B5EF4-FFF2-40B4-BE49-F238E27FC236}">
                            <a16:creationId xmlns:a16="http://schemas.microsoft.com/office/drawing/2014/main" id="{C6E8275C-81D6-0D10-DE84-336C8596BC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2125" y="4843463"/>
                        <a:ext cx="2282825" cy="50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4">
            <a:extLst>
              <a:ext uri="{FF2B5EF4-FFF2-40B4-BE49-F238E27FC236}">
                <a16:creationId xmlns:a16="http://schemas.microsoft.com/office/drawing/2014/main" id="{D2FDCCD6-A50C-4DFA-7537-D225B7F28B6E}"/>
              </a:ext>
            </a:extLst>
          </p:cNvPr>
          <p:cNvGraphicFramePr>
            <a:graphicFrameLocks noChangeAspect="1"/>
          </p:cNvGraphicFramePr>
          <p:nvPr/>
        </p:nvGraphicFramePr>
        <p:xfrm>
          <a:off x="1289050" y="5634038"/>
          <a:ext cx="6149975" cy="679450"/>
        </p:xfrm>
        <a:graphic>
          <a:graphicData uri="http://schemas.openxmlformats.org/presentationml/2006/ole">
            <mc:AlternateContent xmlns:mc="http://schemas.openxmlformats.org/markup-compatibility/2006">
              <mc:Choice xmlns:v="urn:schemas-microsoft-com:vml" Requires="v">
                <p:oleObj name="Equation" r:id="rId9" imgW="2120900" imgH="254000" progId="Equation.3">
                  <p:embed/>
                </p:oleObj>
              </mc:Choice>
              <mc:Fallback>
                <p:oleObj name="Equation" r:id="rId9" imgW="2120900" imgH="254000" progId="Equation.3">
                  <p:embed/>
                  <p:pic>
                    <p:nvPicPr>
                      <p:cNvPr id="38" name="Object 4">
                        <a:extLst>
                          <a:ext uri="{FF2B5EF4-FFF2-40B4-BE49-F238E27FC236}">
                            <a16:creationId xmlns:a16="http://schemas.microsoft.com/office/drawing/2014/main" id="{D2FDCCD6-A50C-4DFA-7537-D225B7F28B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9050" y="5634038"/>
                        <a:ext cx="6149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5370" name="Group 4">
            <a:extLst>
              <a:ext uri="{FF2B5EF4-FFF2-40B4-BE49-F238E27FC236}">
                <a16:creationId xmlns:a16="http://schemas.microsoft.com/office/drawing/2014/main" id="{7F3F56A6-254D-84BD-E50A-9E8E375D1ECC}"/>
              </a:ext>
            </a:extLst>
          </p:cNvPr>
          <p:cNvGrpSpPr>
            <a:grpSpLocks/>
          </p:cNvGrpSpPr>
          <p:nvPr/>
        </p:nvGrpSpPr>
        <p:grpSpPr bwMode="auto">
          <a:xfrm>
            <a:off x="2611438" y="1219200"/>
            <a:ext cx="2514600" cy="1600200"/>
            <a:chOff x="4320" y="3240"/>
            <a:chExt cx="3960" cy="2520"/>
          </a:xfrm>
        </p:grpSpPr>
        <p:sp>
          <p:nvSpPr>
            <p:cNvPr id="15372" name="Rectangle 5">
              <a:extLst>
                <a:ext uri="{FF2B5EF4-FFF2-40B4-BE49-F238E27FC236}">
                  <a16:creationId xmlns:a16="http://schemas.microsoft.com/office/drawing/2014/main" id="{846F88FF-365B-F97C-0A7A-FDBF6B9C1BFA}"/>
                </a:ext>
              </a:extLst>
            </p:cNvPr>
            <p:cNvSpPr>
              <a:spLocks noChangeArrowheads="1"/>
            </p:cNvSpPr>
            <p:nvPr/>
          </p:nvSpPr>
          <p:spPr bwMode="auto">
            <a:xfrm>
              <a:off x="6480" y="4140"/>
              <a:ext cx="1320" cy="1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5373" name="Line 6">
              <a:extLst>
                <a:ext uri="{FF2B5EF4-FFF2-40B4-BE49-F238E27FC236}">
                  <a16:creationId xmlns:a16="http://schemas.microsoft.com/office/drawing/2014/main" id="{78DEA7F6-D737-8DE5-137F-8035DEFE3DAD}"/>
                </a:ext>
              </a:extLst>
            </p:cNvPr>
            <p:cNvSpPr>
              <a:spLocks noChangeShapeType="1"/>
            </p:cNvSpPr>
            <p:nvPr/>
          </p:nvSpPr>
          <p:spPr bwMode="auto">
            <a:xfrm flipV="1">
              <a:off x="5040" y="3240"/>
              <a:ext cx="144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4" name="Line 7">
              <a:extLst>
                <a:ext uri="{FF2B5EF4-FFF2-40B4-BE49-F238E27FC236}">
                  <a16:creationId xmlns:a16="http://schemas.microsoft.com/office/drawing/2014/main" id="{7FA29568-F003-18BF-C17E-13403129E928}"/>
                </a:ext>
              </a:extLst>
            </p:cNvPr>
            <p:cNvSpPr>
              <a:spLocks noChangeShapeType="1"/>
            </p:cNvSpPr>
            <p:nvPr/>
          </p:nvSpPr>
          <p:spPr bwMode="auto">
            <a:xfrm>
              <a:off x="5040" y="4680"/>
              <a:ext cx="144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5" name="Line 8">
              <a:extLst>
                <a:ext uri="{FF2B5EF4-FFF2-40B4-BE49-F238E27FC236}">
                  <a16:creationId xmlns:a16="http://schemas.microsoft.com/office/drawing/2014/main" id="{937F5CA6-9EE3-BD24-108C-679A08A57C0B}"/>
                </a:ext>
              </a:extLst>
            </p:cNvPr>
            <p:cNvSpPr>
              <a:spLocks noChangeShapeType="1"/>
            </p:cNvSpPr>
            <p:nvPr/>
          </p:nvSpPr>
          <p:spPr bwMode="auto">
            <a:xfrm>
              <a:off x="5040" y="3960"/>
              <a:ext cx="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6" name="Line 9">
              <a:extLst>
                <a:ext uri="{FF2B5EF4-FFF2-40B4-BE49-F238E27FC236}">
                  <a16:creationId xmlns:a16="http://schemas.microsoft.com/office/drawing/2014/main" id="{C7868E3F-0613-A22E-DE69-737A831E7F67}"/>
                </a:ext>
              </a:extLst>
            </p:cNvPr>
            <p:cNvSpPr>
              <a:spLocks noChangeShapeType="1"/>
            </p:cNvSpPr>
            <p:nvPr/>
          </p:nvSpPr>
          <p:spPr bwMode="auto">
            <a:xfrm>
              <a:off x="6480" y="3240"/>
              <a:ext cx="0" cy="19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77" name="Line 10">
              <a:extLst>
                <a:ext uri="{FF2B5EF4-FFF2-40B4-BE49-F238E27FC236}">
                  <a16:creationId xmlns:a16="http://schemas.microsoft.com/office/drawing/2014/main" id="{D952A99C-8920-EB6C-D5A4-7F8335FF955A}"/>
                </a:ext>
              </a:extLst>
            </p:cNvPr>
            <p:cNvSpPr>
              <a:spLocks noChangeShapeType="1"/>
            </p:cNvSpPr>
            <p:nvPr/>
          </p:nvSpPr>
          <p:spPr bwMode="auto">
            <a:xfrm>
              <a:off x="4320" y="4320"/>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78" name="Line 11">
              <a:extLst>
                <a:ext uri="{FF2B5EF4-FFF2-40B4-BE49-F238E27FC236}">
                  <a16:creationId xmlns:a16="http://schemas.microsoft.com/office/drawing/2014/main" id="{4855B023-9723-DEE1-73A2-21A2607CF848}"/>
                </a:ext>
              </a:extLst>
            </p:cNvPr>
            <p:cNvSpPr>
              <a:spLocks noChangeShapeType="1"/>
            </p:cNvSpPr>
            <p:nvPr/>
          </p:nvSpPr>
          <p:spPr bwMode="auto">
            <a:xfrm>
              <a:off x="6480" y="4860"/>
              <a:ext cx="6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79" name="Text Box 12">
              <a:extLst>
                <a:ext uri="{FF2B5EF4-FFF2-40B4-BE49-F238E27FC236}">
                  <a16:creationId xmlns:a16="http://schemas.microsoft.com/office/drawing/2014/main" id="{28B4388C-BAC8-C67A-3B82-CD3867323F53}"/>
                </a:ext>
              </a:extLst>
            </p:cNvPr>
            <p:cNvSpPr txBox="1">
              <a:spLocks noChangeArrowheads="1"/>
            </p:cNvSpPr>
            <p:nvPr/>
          </p:nvSpPr>
          <p:spPr bwMode="auto">
            <a:xfrm>
              <a:off x="4380" y="3528"/>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2</a:t>
              </a:r>
            </a:p>
          </p:txBody>
        </p:sp>
        <p:sp>
          <p:nvSpPr>
            <p:cNvPr id="15380" name="Text Box 13">
              <a:extLst>
                <a:ext uri="{FF2B5EF4-FFF2-40B4-BE49-F238E27FC236}">
                  <a16:creationId xmlns:a16="http://schemas.microsoft.com/office/drawing/2014/main" id="{2BD9415A-48CA-DA4F-18C0-674D08A47E8D}"/>
                </a:ext>
              </a:extLst>
            </p:cNvPr>
            <p:cNvSpPr txBox="1">
              <a:spLocks noChangeArrowheads="1"/>
            </p:cNvSpPr>
            <p:nvPr/>
          </p:nvSpPr>
          <p:spPr bwMode="auto">
            <a:xfrm>
              <a:off x="6360" y="504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3</a:t>
              </a:r>
            </a:p>
          </p:txBody>
        </p:sp>
        <p:sp>
          <p:nvSpPr>
            <p:cNvPr id="15381" name="Oval 14">
              <a:extLst>
                <a:ext uri="{FF2B5EF4-FFF2-40B4-BE49-F238E27FC236}">
                  <a16:creationId xmlns:a16="http://schemas.microsoft.com/office/drawing/2014/main" id="{37FEA50E-F740-C421-941F-EBC9BB915C36}"/>
                </a:ext>
              </a:extLst>
            </p:cNvPr>
            <p:cNvSpPr>
              <a:spLocks noChangeArrowheads="1"/>
            </p:cNvSpPr>
            <p:nvPr/>
          </p:nvSpPr>
          <p:spPr bwMode="auto">
            <a:xfrm>
              <a:off x="7680" y="3780"/>
              <a:ext cx="240" cy="90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5382" name="Rectangle 15">
              <a:extLst>
                <a:ext uri="{FF2B5EF4-FFF2-40B4-BE49-F238E27FC236}">
                  <a16:creationId xmlns:a16="http://schemas.microsoft.com/office/drawing/2014/main" id="{201A02D3-5A3E-E952-20F0-5836B097AFED}"/>
                </a:ext>
              </a:extLst>
            </p:cNvPr>
            <p:cNvSpPr>
              <a:spLocks noChangeArrowheads="1"/>
            </p:cNvSpPr>
            <p:nvPr/>
          </p:nvSpPr>
          <p:spPr bwMode="auto">
            <a:xfrm>
              <a:off x="7800" y="3960"/>
              <a:ext cx="24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5383" name="Line 16">
              <a:extLst>
                <a:ext uri="{FF2B5EF4-FFF2-40B4-BE49-F238E27FC236}">
                  <a16:creationId xmlns:a16="http://schemas.microsoft.com/office/drawing/2014/main" id="{57DEBD61-53CC-6034-B4AA-BA3B2975E13D}"/>
                </a:ext>
              </a:extLst>
            </p:cNvPr>
            <p:cNvSpPr>
              <a:spLocks noChangeShapeType="1"/>
            </p:cNvSpPr>
            <p:nvPr/>
          </p:nvSpPr>
          <p:spPr bwMode="auto">
            <a:xfrm flipV="1">
              <a:off x="7920" y="4320"/>
              <a:ext cx="0" cy="1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384" name="Line 17">
              <a:extLst>
                <a:ext uri="{FF2B5EF4-FFF2-40B4-BE49-F238E27FC236}">
                  <a16:creationId xmlns:a16="http://schemas.microsoft.com/office/drawing/2014/main" id="{683510CA-E61D-F66F-AE5C-15E1FC650710}"/>
                </a:ext>
              </a:extLst>
            </p:cNvPr>
            <p:cNvSpPr>
              <a:spLocks noChangeShapeType="1"/>
            </p:cNvSpPr>
            <p:nvPr/>
          </p:nvSpPr>
          <p:spPr bwMode="auto">
            <a:xfrm>
              <a:off x="7800" y="414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5" name="Line 18">
              <a:extLst>
                <a:ext uri="{FF2B5EF4-FFF2-40B4-BE49-F238E27FC236}">
                  <a16:creationId xmlns:a16="http://schemas.microsoft.com/office/drawing/2014/main" id="{850DE07A-5FBF-D3E1-6EE8-A10777B2A7C1}"/>
                </a:ext>
              </a:extLst>
            </p:cNvPr>
            <p:cNvSpPr>
              <a:spLocks noChangeShapeType="1"/>
            </p:cNvSpPr>
            <p:nvPr/>
          </p:nvSpPr>
          <p:spPr bwMode="auto">
            <a:xfrm>
              <a:off x="7800" y="432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6" name="Line 19">
              <a:extLst>
                <a:ext uri="{FF2B5EF4-FFF2-40B4-BE49-F238E27FC236}">
                  <a16:creationId xmlns:a16="http://schemas.microsoft.com/office/drawing/2014/main" id="{044270F0-BF21-AC41-05E5-0689C870A904}"/>
                </a:ext>
              </a:extLst>
            </p:cNvPr>
            <p:cNvSpPr>
              <a:spLocks noChangeShapeType="1"/>
            </p:cNvSpPr>
            <p:nvPr/>
          </p:nvSpPr>
          <p:spPr bwMode="auto">
            <a:xfrm>
              <a:off x="8280" y="414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7" name="Text Box 20">
              <a:extLst>
                <a:ext uri="{FF2B5EF4-FFF2-40B4-BE49-F238E27FC236}">
                  <a16:creationId xmlns:a16="http://schemas.microsoft.com/office/drawing/2014/main" id="{AF6966E1-01E2-2053-4919-33C3F3CF2106}"/>
                </a:ext>
              </a:extLst>
            </p:cNvPr>
            <p:cNvSpPr txBox="1">
              <a:spLocks noChangeArrowheads="1"/>
            </p:cNvSpPr>
            <p:nvPr/>
          </p:nvSpPr>
          <p:spPr bwMode="auto">
            <a:xfrm>
              <a:off x="5520" y="396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ssolve">
                                      <p:cBhvr>
                                        <p:cTn id="27" dur="500"/>
                                        <p:tgtEl>
                                          <p:spTgt spid="3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A4446AA-8052-9C51-11DA-521ABAFA9E47}"/>
              </a:ext>
            </a:extLst>
          </p:cNvPr>
          <p:cNvSpPr>
            <a:spLocks noGrp="1" noChangeArrowheads="1"/>
          </p:cNvSpPr>
          <p:nvPr>
            <p:ph type="title"/>
          </p:nvPr>
        </p:nvSpPr>
        <p:spPr>
          <a:xfrm>
            <a:off x="439738" y="30163"/>
            <a:ext cx="6681787" cy="1143000"/>
          </a:xfrm>
        </p:spPr>
        <p:txBody>
          <a:bodyPr/>
          <a:lstStyle/>
          <a:p>
            <a:r>
              <a:rPr lang="en-US" altLang="en-US" sz="2800">
                <a:solidFill>
                  <a:schemeClr val="tx1"/>
                </a:solidFill>
              </a:rPr>
              <a:t>3 – 4 : Steam Condensation in Cylinder</a:t>
            </a:r>
            <a:endParaRPr lang="en-US" altLang="en-US" sz="2800" baseline="-25000">
              <a:solidFill>
                <a:schemeClr val="tx1"/>
              </a:solidFill>
            </a:endParaRPr>
          </a:p>
        </p:txBody>
      </p:sp>
      <p:grpSp>
        <p:nvGrpSpPr>
          <p:cNvPr id="16387" name="Group 20">
            <a:extLst>
              <a:ext uri="{FF2B5EF4-FFF2-40B4-BE49-F238E27FC236}">
                <a16:creationId xmlns:a16="http://schemas.microsoft.com/office/drawing/2014/main" id="{D2BE2A6F-8105-4E18-082D-71D3B9AD4A73}"/>
              </a:ext>
            </a:extLst>
          </p:cNvPr>
          <p:cNvGrpSpPr>
            <a:grpSpLocks/>
          </p:cNvGrpSpPr>
          <p:nvPr/>
        </p:nvGrpSpPr>
        <p:grpSpPr bwMode="auto">
          <a:xfrm>
            <a:off x="0" y="0"/>
            <a:ext cx="9144000" cy="6858000"/>
            <a:chOff x="0" y="0"/>
            <a:chExt cx="9144000" cy="6858000"/>
          </a:xfrm>
        </p:grpSpPr>
        <p:grpSp>
          <p:nvGrpSpPr>
            <p:cNvPr id="16413" name="Group 8">
              <a:extLst>
                <a:ext uri="{FF2B5EF4-FFF2-40B4-BE49-F238E27FC236}">
                  <a16:creationId xmlns:a16="http://schemas.microsoft.com/office/drawing/2014/main" id="{4979A7B4-5A38-B450-4C8E-54936050154D}"/>
                </a:ext>
              </a:extLst>
            </p:cNvPr>
            <p:cNvGrpSpPr>
              <a:grpSpLocks/>
            </p:cNvGrpSpPr>
            <p:nvPr/>
          </p:nvGrpSpPr>
          <p:grpSpPr bwMode="auto">
            <a:xfrm>
              <a:off x="0" y="0"/>
              <a:ext cx="9144000" cy="6858000"/>
              <a:chOff x="0" y="0"/>
              <a:chExt cx="5760" cy="4320"/>
            </a:xfrm>
          </p:grpSpPr>
          <p:grpSp>
            <p:nvGrpSpPr>
              <p:cNvPr id="16416" name="Group 7">
                <a:extLst>
                  <a:ext uri="{FF2B5EF4-FFF2-40B4-BE49-F238E27FC236}">
                    <a16:creationId xmlns:a16="http://schemas.microsoft.com/office/drawing/2014/main" id="{600B2E4A-589E-E713-CB0D-9CBF98A42FCA}"/>
                  </a:ext>
                </a:extLst>
              </p:cNvPr>
              <p:cNvGrpSpPr>
                <a:grpSpLocks/>
              </p:cNvGrpSpPr>
              <p:nvPr/>
            </p:nvGrpSpPr>
            <p:grpSpPr bwMode="auto">
              <a:xfrm>
                <a:off x="0" y="0"/>
                <a:ext cx="192" cy="4320"/>
                <a:chOff x="0" y="-48"/>
                <a:chExt cx="144" cy="4368"/>
              </a:xfrm>
            </p:grpSpPr>
            <p:sp>
              <p:nvSpPr>
                <p:cNvPr id="16426" name="Rectangle 10">
                  <a:extLst>
                    <a:ext uri="{FF2B5EF4-FFF2-40B4-BE49-F238E27FC236}">
                      <a16:creationId xmlns:a16="http://schemas.microsoft.com/office/drawing/2014/main" id="{7BD2A543-D41D-08A6-2F2F-C848BF8C56D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27" name="Rectangle 11">
                  <a:extLst>
                    <a:ext uri="{FF2B5EF4-FFF2-40B4-BE49-F238E27FC236}">
                      <a16:creationId xmlns:a16="http://schemas.microsoft.com/office/drawing/2014/main" id="{D5358A0C-4334-EAA3-6147-025CE9C1E5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417" name="Group 12">
                <a:extLst>
                  <a:ext uri="{FF2B5EF4-FFF2-40B4-BE49-F238E27FC236}">
                    <a16:creationId xmlns:a16="http://schemas.microsoft.com/office/drawing/2014/main" id="{7F5B306E-991D-1497-B123-8724C5F90D69}"/>
                  </a:ext>
                </a:extLst>
              </p:cNvPr>
              <p:cNvGrpSpPr>
                <a:grpSpLocks/>
              </p:cNvGrpSpPr>
              <p:nvPr/>
            </p:nvGrpSpPr>
            <p:grpSpPr bwMode="auto">
              <a:xfrm>
                <a:off x="5674" y="24"/>
                <a:ext cx="86" cy="4296"/>
                <a:chOff x="5616" y="-48"/>
                <a:chExt cx="144" cy="4368"/>
              </a:xfrm>
            </p:grpSpPr>
            <p:sp>
              <p:nvSpPr>
                <p:cNvPr id="16424" name="Rectangle 13">
                  <a:extLst>
                    <a:ext uri="{FF2B5EF4-FFF2-40B4-BE49-F238E27FC236}">
                      <a16:creationId xmlns:a16="http://schemas.microsoft.com/office/drawing/2014/main" id="{CDFC2AC6-3310-17D0-B6BC-55375D34EB8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25" name="Rectangle 14">
                  <a:extLst>
                    <a:ext uri="{FF2B5EF4-FFF2-40B4-BE49-F238E27FC236}">
                      <a16:creationId xmlns:a16="http://schemas.microsoft.com/office/drawing/2014/main" id="{59CED7BE-E5AB-A17F-66F6-B2F30C481B4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418" name="Group 15">
                <a:extLst>
                  <a:ext uri="{FF2B5EF4-FFF2-40B4-BE49-F238E27FC236}">
                    <a16:creationId xmlns:a16="http://schemas.microsoft.com/office/drawing/2014/main" id="{79CC4F4C-AC07-2235-3828-8E337FB2B6C6}"/>
                  </a:ext>
                </a:extLst>
              </p:cNvPr>
              <p:cNvGrpSpPr>
                <a:grpSpLocks/>
              </p:cNvGrpSpPr>
              <p:nvPr/>
            </p:nvGrpSpPr>
            <p:grpSpPr bwMode="auto">
              <a:xfrm>
                <a:off x="144" y="0"/>
                <a:ext cx="5616" cy="144"/>
                <a:chOff x="96" y="-48"/>
                <a:chExt cx="5520" cy="144"/>
              </a:xfrm>
            </p:grpSpPr>
            <p:sp>
              <p:nvSpPr>
                <p:cNvPr id="16422" name="Rectangle 16">
                  <a:extLst>
                    <a:ext uri="{FF2B5EF4-FFF2-40B4-BE49-F238E27FC236}">
                      <a16:creationId xmlns:a16="http://schemas.microsoft.com/office/drawing/2014/main" id="{C4610105-AB65-27B9-5FEB-C5B04560D3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23" name="Rectangle 17">
                  <a:extLst>
                    <a:ext uri="{FF2B5EF4-FFF2-40B4-BE49-F238E27FC236}">
                      <a16:creationId xmlns:a16="http://schemas.microsoft.com/office/drawing/2014/main" id="{76084AF5-31A2-A7A9-2B9D-3FD4FCD9B98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419" name="Group 18">
                <a:extLst>
                  <a:ext uri="{FF2B5EF4-FFF2-40B4-BE49-F238E27FC236}">
                    <a16:creationId xmlns:a16="http://schemas.microsoft.com/office/drawing/2014/main" id="{5B7227E0-720C-0315-D343-C57FB2FD8C73}"/>
                  </a:ext>
                </a:extLst>
              </p:cNvPr>
              <p:cNvGrpSpPr>
                <a:grpSpLocks/>
              </p:cNvGrpSpPr>
              <p:nvPr/>
            </p:nvGrpSpPr>
            <p:grpSpPr bwMode="auto">
              <a:xfrm>
                <a:off x="144" y="4234"/>
                <a:ext cx="5616" cy="86"/>
                <a:chOff x="96" y="4176"/>
                <a:chExt cx="5520" cy="144"/>
              </a:xfrm>
            </p:grpSpPr>
            <p:sp>
              <p:nvSpPr>
                <p:cNvPr id="16420" name="Rectangle 19">
                  <a:extLst>
                    <a:ext uri="{FF2B5EF4-FFF2-40B4-BE49-F238E27FC236}">
                      <a16:creationId xmlns:a16="http://schemas.microsoft.com/office/drawing/2014/main" id="{215F11DD-52C3-9FCD-6590-BC2A5253AF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21" name="Rectangle 20">
                  <a:extLst>
                    <a:ext uri="{FF2B5EF4-FFF2-40B4-BE49-F238E27FC236}">
                      <a16:creationId xmlns:a16="http://schemas.microsoft.com/office/drawing/2014/main" id="{D52C1E6E-5C64-73A2-C92B-2C2A67AFA46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6414" name="Rectangle 19458">
              <a:extLst>
                <a:ext uri="{FF2B5EF4-FFF2-40B4-BE49-F238E27FC236}">
                  <a16:creationId xmlns:a16="http://schemas.microsoft.com/office/drawing/2014/main" id="{213FA931-EA88-831E-D442-481893A9A5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2BEAF19A-5BB0-3728-B5D1-6AC4C4BE8A1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2" name="Text Box 7">
            <a:extLst>
              <a:ext uri="{FF2B5EF4-FFF2-40B4-BE49-F238E27FC236}">
                <a16:creationId xmlns:a16="http://schemas.microsoft.com/office/drawing/2014/main" id="{3B6D3F53-4B77-3C72-D249-658154EBEA6A}"/>
              </a:ext>
            </a:extLst>
          </p:cNvPr>
          <p:cNvSpPr txBox="1">
            <a:spLocks noChangeArrowheads="1"/>
          </p:cNvSpPr>
          <p:nvPr/>
        </p:nvSpPr>
        <p:spPr bwMode="auto">
          <a:xfrm>
            <a:off x="603250" y="2725738"/>
            <a:ext cx="366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SSSF: Conservation of mass</a:t>
            </a:r>
          </a:p>
        </p:txBody>
      </p:sp>
      <p:graphicFrame>
        <p:nvGraphicFramePr>
          <p:cNvPr id="33" name="Object 8">
            <a:extLst>
              <a:ext uri="{FF2B5EF4-FFF2-40B4-BE49-F238E27FC236}">
                <a16:creationId xmlns:a16="http://schemas.microsoft.com/office/drawing/2014/main" id="{60EFE311-B987-73AF-3EAB-6814D7DB4A28}"/>
              </a:ext>
            </a:extLst>
          </p:cNvPr>
          <p:cNvGraphicFramePr>
            <a:graphicFrameLocks noChangeAspect="1"/>
          </p:cNvGraphicFramePr>
          <p:nvPr/>
        </p:nvGraphicFramePr>
        <p:xfrm>
          <a:off x="4648200" y="2651125"/>
          <a:ext cx="1898650" cy="557213"/>
        </p:xfrm>
        <a:graphic>
          <a:graphicData uri="http://schemas.openxmlformats.org/presentationml/2006/ole">
            <mc:AlternateContent xmlns:mc="http://schemas.openxmlformats.org/markup-compatibility/2006">
              <mc:Choice xmlns:v="urn:schemas-microsoft-com:vml" Requires="v">
                <p:oleObj name="Equation" r:id="rId3" imgW="800100" imgH="228600" progId="Equation.3">
                  <p:embed/>
                </p:oleObj>
              </mc:Choice>
              <mc:Fallback>
                <p:oleObj name="Equation" r:id="rId3" imgW="800100" imgH="228600" progId="Equation.3">
                  <p:embed/>
                  <p:pic>
                    <p:nvPicPr>
                      <p:cNvPr id="33" name="Object 8">
                        <a:extLst>
                          <a:ext uri="{FF2B5EF4-FFF2-40B4-BE49-F238E27FC236}">
                            <a16:creationId xmlns:a16="http://schemas.microsoft.com/office/drawing/2014/main" id="{60EFE311-B987-73AF-3EAB-6814D7DB4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651125"/>
                        <a:ext cx="1898650" cy="557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4" name="Rectangle 5">
            <a:extLst>
              <a:ext uri="{FF2B5EF4-FFF2-40B4-BE49-F238E27FC236}">
                <a16:creationId xmlns:a16="http://schemas.microsoft.com/office/drawing/2014/main" id="{B4DA3D98-A5FF-091B-C450-0B420297F7F1}"/>
              </a:ext>
            </a:extLst>
          </p:cNvPr>
          <p:cNvSpPr>
            <a:spLocks noChangeArrowheads="1"/>
          </p:cNvSpPr>
          <p:nvPr/>
        </p:nvSpPr>
        <p:spPr bwMode="auto">
          <a:xfrm>
            <a:off x="381000" y="3367088"/>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 of Thermodynamics for SSSF:</a:t>
            </a:r>
          </a:p>
        </p:txBody>
      </p:sp>
      <p:graphicFrame>
        <p:nvGraphicFramePr>
          <p:cNvPr id="35" name="Object 4">
            <a:extLst>
              <a:ext uri="{FF2B5EF4-FFF2-40B4-BE49-F238E27FC236}">
                <a16:creationId xmlns:a16="http://schemas.microsoft.com/office/drawing/2014/main" id="{4F1B41BB-D881-04E0-4813-B2FF98DBC572}"/>
              </a:ext>
            </a:extLst>
          </p:cNvPr>
          <p:cNvGraphicFramePr>
            <a:graphicFrameLocks noChangeAspect="1"/>
          </p:cNvGraphicFramePr>
          <p:nvPr/>
        </p:nvGraphicFramePr>
        <p:xfrm>
          <a:off x="2759075" y="3814763"/>
          <a:ext cx="3670300" cy="828675"/>
        </p:xfrm>
        <a:graphic>
          <a:graphicData uri="http://schemas.openxmlformats.org/presentationml/2006/ole">
            <mc:AlternateContent xmlns:mc="http://schemas.openxmlformats.org/markup-compatibility/2006">
              <mc:Choice xmlns:v="urn:schemas-microsoft-com:vml" Requires="v">
                <p:oleObj name="Equation" r:id="rId5" imgW="1714500" imgH="419100" progId="Equation.3">
                  <p:embed/>
                </p:oleObj>
              </mc:Choice>
              <mc:Fallback>
                <p:oleObj name="Equation" r:id="rId5" imgW="1714500" imgH="419100" progId="Equation.3">
                  <p:embed/>
                  <p:pic>
                    <p:nvPicPr>
                      <p:cNvPr id="35" name="Object 4">
                        <a:extLst>
                          <a:ext uri="{FF2B5EF4-FFF2-40B4-BE49-F238E27FC236}">
                            <a16:creationId xmlns:a16="http://schemas.microsoft.com/office/drawing/2014/main" id="{4F1B41BB-D881-04E0-4813-B2FF98DBC5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9075" y="3814763"/>
                        <a:ext cx="3670300"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4">
            <a:extLst>
              <a:ext uri="{FF2B5EF4-FFF2-40B4-BE49-F238E27FC236}">
                <a16:creationId xmlns:a16="http://schemas.microsoft.com/office/drawing/2014/main" id="{6054ED2A-29AA-AF3B-2A7B-67DD7A7D3E5F}"/>
              </a:ext>
            </a:extLst>
          </p:cNvPr>
          <p:cNvGraphicFramePr>
            <a:graphicFrameLocks noChangeAspect="1"/>
          </p:cNvGraphicFramePr>
          <p:nvPr/>
        </p:nvGraphicFramePr>
        <p:xfrm>
          <a:off x="2965450" y="4648200"/>
          <a:ext cx="2417763" cy="500063"/>
        </p:xfrm>
        <a:graphic>
          <a:graphicData uri="http://schemas.openxmlformats.org/presentationml/2006/ole">
            <mc:AlternateContent xmlns:mc="http://schemas.openxmlformats.org/markup-compatibility/2006">
              <mc:Choice xmlns:v="urn:schemas-microsoft-com:vml" Requires="v">
                <p:oleObj name="Equation" r:id="rId7" imgW="1129810" imgH="253890" progId="Equation.3">
                  <p:embed/>
                </p:oleObj>
              </mc:Choice>
              <mc:Fallback>
                <p:oleObj name="Equation" r:id="rId7" imgW="1129810" imgH="253890" progId="Equation.3">
                  <p:embed/>
                  <p:pic>
                    <p:nvPicPr>
                      <p:cNvPr id="37" name="Object 4">
                        <a:extLst>
                          <a:ext uri="{FF2B5EF4-FFF2-40B4-BE49-F238E27FC236}">
                            <a16:creationId xmlns:a16="http://schemas.microsoft.com/office/drawing/2014/main" id="{6054ED2A-29AA-AF3B-2A7B-67DD7A7D3E5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65450" y="4648200"/>
                        <a:ext cx="2417763" cy="5000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8" name="Object 4">
            <a:extLst>
              <a:ext uri="{FF2B5EF4-FFF2-40B4-BE49-F238E27FC236}">
                <a16:creationId xmlns:a16="http://schemas.microsoft.com/office/drawing/2014/main" id="{29A7F596-764E-6C4A-7705-0EBE286F04FD}"/>
              </a:ext>
            </a:extLst>
          </p:cNvPr>
          <p:cNvGraphicFramePr>
            <a:graphicFrameLocks noChangeAspect="1"/>
          </p:cNvGraphicFramePr>
          <p:nvPr/>
        </p:nvGraphicFramePr>
        <p:xfrm>
          <a:off x="496888" y="5334000"/>
          <a:ext cx="7808912" cy="679450"/>
        </p:xfrm>
        <a:graphic>
          <a:graphicData uri="http://schemas.openxmlformats.org/presentationml/2006/ole">
            <mc:AlternateContent xmlns:mc="http://schemas.openxmlformats.org/markup-compatibility/2006">
              <mc:Choice xmlns:v="urn:schemas-microsoft-com:vml" Requires="v">
                <p:oleObj name="Equation" r:id="rId9" imgW="2692400" imgH="254000" progId="Equation.3">
                  <p:embed/>
                </p:oleObj>
              </mc:Choice>
              <mc:Fallback>
                <p:oleObj name="Equation" r:id="rId9" imgW="2692400" imgH="254000" progId="Equation.3">
                  <p:embed/>
                  <p:pic>
                    <p:nvPicPr>
                      <p:cNvPr id="38" name="Object 4">
                        <a:extLst>
                          <a:ext uri="{FF2B5EF4-FFF2-40B4-BE49-F238E27FC236}">
                            <a16:creationId xmlns:a16="http://schemas.microsoft.com/office/drawing/2014/main" id="{29A7F596-764E-6C4A-7705-0EBE286F04F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6888" y="5334000"/>
                        <a:ext cx="780891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6394" name="Group 4">
            <a:extLst>
              <a:ext uri="{FF2B5EF4-FFF2-40B4-BE49-F238E27FC236}">
                <a16:creationId xmlns:a16="http://schemas.microsoft.com/office/drawing/2014/main" id="{8D43F7FB-908D-89D5-4DF6-3EC34C49071D}"/>
              </a:ext>
            </a:extLst>
          </p:cNvPr>
          <p:cNvGrpSpPr>
            <a:grpSpLocks/>
          </p:cNvGrpSpPr>
          <p:nvPr/>
        </p:nvGrpSpPr>
        <p:grpSpPr bwMode="auto">
          <a:xfrm>
            <a:off x="2611438" y="1219200"/>
            <a:ext cx="2514600" cy="1600200"/>
            <a:chOff x="4320" y="3240"/>
            <a:chExt cx="3960" cy="2520"/>
          </a:xfrm>
        </p:grpSpPr>
        <p:sp>
          <p:nvSpPr>
            <p:cNvPr id="16397" name="Rectangle 5">
              <a:extLst>
                <a:ext uri="{FF2B5EF4-FFF2-40B4-BE49-F238E27FC236}">
                  <a16:creationId xmlns:a16="http://schemas.microsoft.com/office/drawing/2014/main" id="{993776CF-FD18-572F-E914-42BE57A5FCCB}"/>
                </a:ext>
              </a:extLst>
            </p:cNvPr>
            <p:cNvSpPr>
              <a:spLocks noChangeArrowheads="1"/>
            </p:cNvSpPr>
            <p:nvPr/>
          </p:nvSpPr>
          <p:spPr bwMode="auto">
            <a:xfrm>
              <a:off x="6480" y="4140"/>
              <a:ext cx="1320" cy="1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6398" name="Line 6">
              <a:extLst>
                <a:ext uri="{FF2B5EF4-FFF2-40B4-BE49-F238E27FC236}">
                  <a16:creationId xmlns:a16="http://schemas.microsoft.com/office/drawing/2014/main" id="{A6A2143E-095A-00DB-9AE1-9FFB7435ABCF}"/>
                </a:ext>
              </a:extLst>
            </p:cNvPr>
            <p:cNvSpPr>
              <a:spLocks noChangeShapeType="1"/>
            </p:cNvSpPr>
            <p:nvPr/>
          </p:nvSpPr>
          <p:spPr bwMode="auto">
            <a:xfrm flipV="1">
              <a:off x="5040" y="3240"/>
              <a:ext cx="144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9" name="Line 7">
              <a:extLst>
                <a:ext uri="{FF2B5EF4-FFF2-40B4-BE49-F238E27FC236}">
                  <a16:creationId xmlns:a16="http://schemas.microsoft.com/office/drawing/2014/main" id="{25E64FC9-2F33-F205-AFE4-DA4ED2BA6C7B}"/>
                </a:ext>
              </a:extLst>
            </p:cNvPr>
            <p:cNvSpPr>
              <a:spLocks noChangeShapeType="1"/>
            </p:cNvSpPr>
            <p:nvPr/>
          </p:nvSpPr>
          <p:spPr bwMode="auto">
            <a:xfrm>
              <a:off x="5040" y="4680"/>
              <a:ext cx="144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0" name="Line 8">
              <a:extLst>
                <a:ext uri="{FF2B5EF4-FFF2-40B4-BE49-F238E27FC236}">
                  <a16:creationId xmlns:a16="http://schemas.microsoft.com/office/drawing/2014/main" id="{DC429869-08A2-D6FA-C353-8AE026942B30}"/>
                </a:ext>
              </a:extLst>
            </p:cNvPr>
            <p:cNvSpPr>
              <a:spLocks noChangeShapeType="1"/>
            </p:cNvSpPr>
            <p:nvPr/>
          </p:nvSpPr>
          <p:spPr bwMode="auto">
            <a:xfrm>
              <a:off x="5040" y="3960"/>
              <a:ext cx="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1" name="Line 9">
              <a:extLst>
                <a:ext uri="{FF2B5EF4-FFF2-40B4-BE49-F238E27FC236}">
                  <a16:creationId xmlns:a16="http://schemas.microsoft.com/office/drawing/2014/main" id="{FA98155E-8252-025A-EE4C-95F6EC924849}"/>
                </a:ext>
              </a:extLst>
            </p:cNvPr>
            <p:cNvSpPr>
              <a:spLocks noChangeShapeType="1"/>
            </p:cNvSpPr>
            <p:nvPr/>
          </p:nvSpPr>
          <p:spPr bwMode="auto">
            <a:xfrm>
              <a:off x="6480" y="3240"/>
              <a:ext cx="0" cy="19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2" name="Line 10">
              <a:extLst>
                <a:ext uri="{FF2B5EF4-FFF2-40B4-BE49-F238E27FC236}">
                  <a16:creationId xmlns:a16="http://schemas.microsoft.com/office/drawing/2014/main" id="{4CF91118-19C1-29F7-459C-A9D6B0BDE63E}"/>
                </a:ext>
              </a:extLst>
            </p:cNvPr>
            <p:cNvSpPr>
              <a:spLocks noChangeShapeType="1"/>
            </p:cNvSpPr>
            <p:nvPr/>
          </p:nvSpPr>
          <p:spPr bwMode="auto">
            <a:xfrm>
              <a:off x="4320" y="4320"/>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3" name="Line 11">
              <a:extLst>
                <a:ext uri="{FF2B5EF4-FFF2-40B4-BE49-F238E27FC236}">
                  <a16:creationId xmlns:a16="http://schemas.microsoft.com/office/drawing/2014/main" id="{8AFE6C57-FBA7-2A57-8500-0A3B99BAB6E3}"/>
                </a:ext>
              </a:extLst>
            </p:cNvPr>
            <p:cNvSpPr>
              <a:spLocks noChangeShapeType="1"/>
            </p:cNvSpPr>
            <p:nvPr/>
          </p:nvSpPr>
          <p:spPr bwMode="auto">
            <a:xfrm>
              <a:off x="6480" y="4860"/>
              <a:ext cx="6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4" name="Text Box 12">
              <a:extLst>
                <a:ext uri="{FF2B5EF4-FFF2-40B4-BE49-F238E27FC236}">
                  <a16:creationId xmlns:a16="http://schemas.microsoft.com/office/drawing/2014/main" id="{8C3E6EA0-FC3C-46AA-0433-51DA53DA9671}"/>
                </a:ext>
              </a:extLst>
            </p:cNvPr>
            <p:cNvSpPr txBox="1">
              <a:spLocks noChangeArrowheads="1"/>
            </p:cNvSpPr>
            <p:nvPr/>
          </p:nvSpPr>
          <p:spPr bwMode="auto">
            <a:xfrm>
              <a:off x="4380" y="3528"/>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3</a:t>
              </a:r>
            </a:p>
          </p:txBody>
        </p:sp>
        <p:sp>
          <p:nvSpPr>
            <p:cNvPr id="16405" name="Text Box 13">
              <a:extLst>
                <a:ext uri="{FF2B5EF4-FFF2-40B4-BE49-F238E27FC236}">
                  <a16:creationId xmlns:a16="http://schemas.microsoft.com/office/drawing/2014/main" id="{EAD4E603-DDBD-A557-32FB-950984BF091F}"/>
                </a:ext>
              </a:extLst>
            </p:cNvPr>
            <p:cNvSpPr txBox="1">
              <a:spLocks noChangeArrowheads="1"/>
            </p:cNvSpPr>
            <p:nvPr/>
          </p:nvSpPr>
          <p:spPr bwMode="auto">
            <a:xfrm>
              <a:off x="6360" y="504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4</a:t>
              </a:r>
            </a:p>
          </p:txBody>
        </p:sp>
        <p:sp>
          <p:nvSpPr>
            <p:cNvPr id="16406" name="Oval 14">
              <a:extLst>
                <a:ext uri="{FF2B5EF4-FFF2-40B4-BE49-F238E27FC236}">
                  <a16:creationId xmlns:a16="http://schemas.microsoft.com/office/drawing/2014/main" id="{B96F76C1-0A4E-B140-D5EC-89AEE2F18D44}"/>
                </a:ext>
              </a:extLst>
            </p:cNvPr>
            <p:cNvSpPr>
              <a:spLocks noChangeArrowheads="1"/>
            </p:cNvSpPr>
            <p:nvPr/>
          </p:nvSpPr>
          <p:spPr bwMode="auto">
            <a:xfrm>
              <a:off x="7680" y="3780"/>
              <a:ext cx="240" cy="90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6407" name="Rectangle 15">
              <a:extLst>
                <a:ext uri="{FF2B5EF4-FFF2-40B4-BE49-F238E27FC236}">
                  <a16:creationId xmlns:a16="http://schemas.microsoft.com/office/drawing/2014/main" id="{F1AA9F97-ACFF-312A-83C2-65FDB175240E}"/>
                </a:ext>
              </a:extLst>
            </p:cNvPr>
            <p:cNvSpPr>
              <a:spLocks noChangeArrowheads="1"/>
            </p:cNvSpPr>
            <p:nvPr/>
          </p:nvSpPr>
          <p:spPr bwMode="auto">
            <a:xfrm>
              <a:off x="7800" y="3960"/>
              <a:ext cx="24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6408" name="Line 16">
              <a:extLst>
                <a:ext uri="{FF2B5EF4-FFF2-40B4-BE49-F238E27FC236}">
                  <a16:creationId xmlns:a16="http://schemas.microsoft.com/office/drawing/2014/main" id="{30B6EC17-A0D1-F5C5-C8E8-9AB91F2B2CDC}"/>
                </a:ext>
              </a:extLst>
            </p:cNvPr>
            <p:cNvSpPr>
              <a:spLocks noChangeShapeType="1"/>
            </p:cNvSpPr>
            <p:nvPr/>
          </p:nvSpPr>
          <p:spPr bwMode="auto">
            <a:xfrm flipV="1">
              <a:off x="7920" y="4320"/>
              <a:ext cx="0" cy="1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9" name="Line 17">
              <a:extLst>
                <a:ext uri="{FF2B5EF4-FFF2-40B4-BE49-F238E27FC236}">
                  <a16:creationId xmlns:a16="http://schemas.microsoft.com/office/drawing/2014/main" id="{0BA97D54-E8D8-435D-DF55-F641D62DCA04}"/>
                </a:ext>
              </a:extLst>
            </p:cNvPr>
            <p:cNvSpPr>
              <a:spLocks noChangeShapeType="1"/>
            </p:cNvSpPr>
            <p:nvPr/>
          </p:nvSpPr>
          <p:spPr bwMode="auto">
            <a:xfrm>
              <a:off x="7800" y="414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0" name="Line 18">
              <a:extLst>
                <a:ext uri="{FF2B5EF4-FFF2-40B4-BE49-F238E27FC236}">
                  <a16:creationId xmlns:a16="http://schemas.microsoft.com/office/drawing/2014/main" id="{97162E3A-9698-14BC-A6A3-8BDEB3D41191}"/>
                </a:ext>
              </a:extLst>
            </p:cNvPr>
            <p:cNvSpPr>
              <a:spLocks noChangeShapeType="1"/>
            </p:cNvSpPr>
            <p:nvPr/>
          </p:nvSpPr>
          <p:spPr bwMode="auto">
            <a:xfrm>
              <a:off x="7800" y="432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1" name="Line 19">
              <a:extLst>
                <a:ext uri="{FF2B5EF4-FFF2-40B4-BE49-F238E27FC236}">
                  <a16:creationId xmlns:a16="http://schemas.microsoft.com/office/drawing/2014/main" id="{F11FF1DB-4C7E-910B-5BEA-BD4CFF056372}"/>
                </a:ext>
              </a:extLst>
            </p:cNvPr>
            <p:cNvSpPr>
              <a:spLocks noChangeShapeType="1"/>
            </p:cNvSpPr>
            <p:nvPr/>
          </p:nvSpPr>
          <p:spPr bwMode="auto">
            <a:xfrm>
              <a:off x="8280" y="414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2" name="Text Box 20">
              <a:extLst>
                <a:ext uri="{FF2B5EF4-FFF2-40B4-BE49-F238E27FC236}">
                  <a16:creationId xmlns:a16="http://schemas.microsoft.com/office/drawing/2014/main" id="{B3218840-F802-7918-17C0-486D07933A4D}"/>
                </a:ext>
              </a:extLst>
            </p:cNvPr>
            <p:cNvSpPr txBox="1">
              <a:spLocks noChangeArrowheads="1"/>
            </p:cNvSpPr>
            <p:nvPr/>
          </p:nvSpPr>
          <p:spPr bwMode="auto">
            <a:xfrm>
              <a:off x="5520" y="396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Arial" panose="020B0604020202020204" pitchFamily="34" charset="0"/>
                </a:rPr>
                <a:t>T</a:t>
              </a:r>
            </a:p>
          </p:txBody>
        </p:sp>
      </p:grpSp>
      <p:graphicFrame>
        <p:nvGraphicFramePr>
          <p:cNvPr id="53" name="Object 4">
            <a:extLst>
              <a:ext uri="{FF2B5EF4-FFF2-40B4-BE49-F238E27FC236}">
                <a16:creationId xmlns:a16="http://schemas.microsoft.com/office/drawing/2014/main" id="{82AFC271-FDF4-147D-DA12-B738301B8BAA}"/>
              </a:ext>
            </a:extLst>
          </p:cNvPr>
          <p:cNvGraphicFramePr>
            <a:graphicFrameLocks noChangeAspect="1"/>
          </p:cNvGraphicFramePr>
          <p:nvPr/>
        </p:nvGraphicFramePr>
        <p:xfrm>
          <a:off x="1363663" y="6048375"/>
          <a:ext cx="6445250" cy="679450"/>
        </p:xfrm>
        <a:graphic>
          <a:graphicData uri="http://schemas.openxmlformats.org/presentationml/2006/ole">
            <mc:AlternateContent xmlns:mc="http://schemas.openxmlformats.org/markup-compatibility/2006">
              <mc:Choice xmlns:v="urn:schemas-microsoft-com:vml" Requires="v">
                <p:oleObj name="Equation" r:id="rId11" imgW="2222500" imgH="254000" progId="Equation.3">
                  <p:embed/>
                </p:oleObj>
              </mc:Choice>
              <mc:Fallback>
                <p:oleObj name="Equation" r:id="rId11" imgW="2222500" imgH="254000" progId="Equation.3">
                  <p:embed/>
                  <p:pic>
                    <p:nvPicPr>
                      <p:cNvPr id="53" name="Object 4">
                        <a:extLst>
                          <a:ext uri="{FF2B5EF4-FFF2-40B4-BE49-F238E27FC236}">
                            <a16:creationId xmlns:a16="http://schemas.microsoft.com/office/drawing/2014/main" id="{82AFC271-FDF4-147D-DA12-B738301B8BA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63663" y="6048375"/>
                        <a:ext cx="6445250"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dissolve">
                                      <p:cBhvr>
                                        <p:cTn id="27" dur="500"/>
                                        <p:tgtEl>
                                          <p:spTgt spid="3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dissolve">
                                      <p:cBhvr>
                                        <p:cTn id="3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ADC153C5-9BC0-0BAD-1523-484759C569FD}"/>
              </a:ext>
            </a:extLst>
          </p:cNvPr>
          <p:cNvSpPr>
            <a:spLocks noGrp="1" noChangeArrowheads="1"/>
          </p:cNvSpPr>
          <p:nvPr>
            <p:ph type="title"/>
          </p:nvPr>
        </p:nvSpPr>
        <p:spPr>
          <a:xfrm>
            <a:off x="304800" y="212725"/>
            <a:ext cx="6569075" cy="801688"/>
          </a:xfrm>
        </p:spPr>
        <p:txBody>
          <a:bodyPr/>
          <a:lstStyle/>
          <a:p>
            <a:r>
              <a:rPr lang="en-US" altLang="en-US" sz="2800"/>
              <a:t>Internal Pumps : Consuming work from Lever</a:t>
            </a:r>
          </a:p>
        </p:txBody>
      </p:sp>
      <p:sp>
        <p:nvSpPr>
          <p:cNvPr id="124935" name="Text Box 7">
            <a:extLst>
              <a:ext uri="{FF2B5EF4-FFF2-40B4-BE49-F238E27FC236}">
                <a16:creationId xmlns:a16="http://schemas.microsoft.com/office/drawing/2014/main" id="{06E8A844-CF10-9C7C-1D4F-94BF87FD20C5}"/>
              </a:ext>
            </a:extLst>
          </p:cNvPr>
          <p:cNvSpPr txBox="1">
            <a:spLocks noChangeArrowheads="1"/>
          </p:cNvSpPr>
          <p:nvPr/>
        </p:nvSpPr>
        <p:spPr bwMode="auto">
          <a:xfrm>
            <a:off x="374650" y="3048000"/>
            <a:ext cx="366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SSSF: Conservation of mass</a:t>
            </a:r>
          </a:p>
        </p:txBody>
      </p:sp>
      <p:graphicFrame>
        <p:nvGraphicFramePr>
          <p:cNvPr id="124936" name="Object 8">
            <a:extLst>
              <a:ext uri="{FF2B5EF4-FFF2-40B4-BE49-F238E27FC236}">
                <a16:creationId xmlns:a16="http://schemas.microsoft.com/office/drawing/2014/main" id="{CD7F1552-0EA2-8FCF-E73F-1065B4899C8C}"/>
              </a:ext>
            </a:extLst>
          </p:cNvPr>
          <p:cNvGraphicFramePr>
            <a:graphicFrameLocks noChangeAspect="1"/>
          </p:cNvGraphicFramePr>
          <p:nvPr/>
        </p:nvGraphicFramePr>
        <p:xfrm>
          <a:off x="4579938" y="2990850"/>
          <a:ext cx="1868487" cy="527050"/>
        </p:xfrm>
        <a:graphic>
          <a:graphicData uri="http://schemas.openxmlformats.org/presentationml/2006/ole">
            <mc:AlternateContent xmlns:mc="http://schemas.openxmlformats.org/markup-compatibility/2006">
              <mc:Choice xmlns:v="urn:schemas-microsoft-com:vml" Requires="v">
                <p:oleObj name="Equation" r:id="rId2" imgW="787058" imgH="215806" progId="Equation.3">
                  <p:embed/>
                </p:oleObj>
              </mc:Choice>
              <mc:Fallback>
                <p:oleObj name="Equation" r:id="rId2" imgW="787058" imgH="215806" progId="Equation.3">
                  <p:embed/>
                  <p:pic>
                    <p:nvPicPr>
                      <p:cNvPr id="124936" name="Object 8">
                        <a:extLst>
                          <a:ext uri="{FF2B5EF4-FFF2-40B4-BE49-F238E27FC236}">
                            <a16:creationId xmlns:a16="http://schemas.microsoft.com/office/drawing/2014/main" id="{CD7F1552-0EA2-8FCF-E73F-1065B4899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938" y="2990850"/>
                        <a:ext cx="1868487"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413" name="Group 20">
            <a:extLst>
              <a:ext uri="{FF2B5EF4-FFF2-40B4-BE49-F238E27FC236}">
                <a16:creationId xmlns:a16="http://schemas.microsoft.com/office/drawing/2014/main" id="{89BC4663-C1FE-8747-F21E-68D187FD7F3D}"/>
              </a:ext>
            </a:extLst>
          </p:cNvPr>
          <p:cNvGrpSpPr>
            <a:grpSpLocks/>
          </p:cNvGrpSpPr>
          <p:nvPr/>
        </p:nvGrpSpPr>
        <p:grpSpPr bwMode="auto">
          <a:xfrm>
            <a:off x="0" y="0"/>
            <a:ext cx="9144000" cy="6858000"/>
            <a:chOff x="0" y="0"/>
            <a:chExt cx="9144000" cy="6858000"/>
          </a:xfrm>
        </p:grpSpPr>
        <p:grpSp>
          <p:nvGrpSpPr>
            <p:cNvPr id="17421" name="Group 8">
              <a:extLst>
                <a:ext uri="{FF2B5EF4-FFF2-40B4-BE49-F238E27FC236}">
                  <a16:creationId xmlns:a16="http://schemas.microsoft.com/office/drawing/2014/main" id="{CAB20A12-929E-A03F-BE9B-EED2EBBC92BF}"/>
                </a:ext>
              </a:extLst>
            </p:cNvPr>
            <p:cNvGrpSpPr>
              <a:grpSpLocks/>
            </p:cNvGrpSpPr>
            <p:nvPr/>
          </p:nvGrpSpPr>
          <p:grpSpPr bwMode="auto">
            <a:xfrm>
              <a:off x="0" y="0"/>
              <a:ext cx="9144000" cy="6858000"/>
              <a:chOff x="0" y="0"/>
              <a:chExt cx="5760" cy="4320"/>
            </a:xfrm>
          </p:grpSpPr>
          <p:grpSp>
            <p:nvGrpSpPr>
              <p:cNvPr id="17424" name="Group 7">
                <a:extLst>
                  <a:ext uri="{FF2B5EF4-FFF2-40B4-BE49-F238E27FC236}">
                    <a16:creationId xmlns:a16="http://schemas.microsoft.com/office/drawing/2014/main" id="{818FC42A-12B5-9FAD-836A-2AE33B7F36A7}"/>
                  </a:ext>
                </a:extLst>
              </p:cNvPr>
              <p:cNvGrpSpPr>
                <a:grpSpLocks/>
              </p:cNvGrpSpPr>
              <p:nvPr/>
            </p:nvGrpSpPr>
            <p:grpSpPr bwMode="auto">
              <a:xfrm>
                <a:off x="0" y="0"/>
                <a:ext cx="192" cy="4320"/>
                <a:chOff x="0" y="-48"/>
                <a:chExt cx="144" cy="4368"/>
              </a:xfrm>
            </p:grpSpPr>
            <p:sp>
              <p:nvSpPr>
                <p:cNvPr id="17434" name="Rectangle 10">
                  <a:extLst>
                    <a:ext uri="{FF2B5EF4-FFF2-40B4-BE49-F238E27FC236}">
                      <a16:creationId xmlns:a16="http://schemas.microsoft.com/office/drawing/2014/main" id="{8C36379E-996E-902E-2174-07D12DBEF51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35" name="Rectangle 11">
                  <a:extLst>
                    <a:ext uri="{FF2B5EF4-FFF2-40B4-BE49-F238E27FC236}">
                      <a16:creationId xmlns:a16="http://schemas.microsoft.com/office/drawing/2014/main" id="{434FF8A5-1023-C0D7-5612-3FDC3339C70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25" name="Group 12">
                <a:extLst>
                  <a:ext uri="{FF2B5EF4-FFF2-40B4-BE49-F238E27FC236}">
                    <a16:creationId xmlns:a16="http://schemas.microsoft.com/office/drawing/2014/main" id="{DFCF6243-E2E7-4738-1F00-65BB7F9C98E7}"/>
                  </a:ext>
                </a:extLst>
              </p:cNvPr>
              <p:cNvGrpSpPr>
                <a:grpSpLocks/>
              </p:cNvGrpSpPr>
              <p:nvPr/>
            </p:nvGrpSpPr>
            <p:grpSpPr bwMode="auto">
              <a:xfrm>
                <a:off x="5674" y="24"/>
                <a:ext cx="86" cy="4296"/>
                <a:chOff x="5616" y="-48"/>
                <a:chExt cx="144" cy="4368"/>
              </a:xfrm>
            </p:grpSpPr>
            <p:sp>
              <p:nvSpPr>
                <p:cNvPr id="17432" name="Rectangle 13">
                  <a:extLst>
                    <a:ext uri="{FF2B5EF4-FFF2-40B4-BE49-F238E27FC236}">
                      <a16:creationId xmlns:a16="http://schemas.microsoft.com/office/drawing/2014/main" id="{E5C4EAA7-61FA-7F2A-F1BC-0665D9B70E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33" name="Rectangle 14">
                  <a:extLst>
                    <a:ext uri="{FF2B5EF4-FFF2-40B4-BE49-F238E27FC236}">
                      <a16:creationId xmlns:a16="http://schemas.microsoft.com/office/drawing/2014/main" id="{35C58D28-8971-FBE2-2AB6-C855995682C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26" name="Group 15">
                <a:extLst>
                  <a:ext uri="{FF2B5EF4-FFF2-40B4-BE49-F238E27FC236}">
                    <a16:creationId xmlns:a16="http://schemas.microsoft.com/office/drawing/2014/main" id="{B9F4824B-E5B8-CAA3-7A14-5047501FB593}"/>
                  </a:ext>
                </a:extLst>
              </p:cNvPr>
              <p:cNvGrpSpPr>
                <a:grpSpLocks/>
              </p:cNvGrpSpPr>
              <p:nvPr/>
            </p:nvGrpSpPr>
            <p:grpSpPr bwMode="auto">
              <a:xfrm>
                <a:off x="144" y="0"/>
                <a:ext cx="5616" cy="144"/>
                <a:chOff x="96" y="-48"/>
                <a:chExt cx="5520" cy="144"/>
              </a:xfrm>
            </p:grpSpPr>
            <p:sp>
              <p:nvSpPr>
                <p:cNvPr id="17430" name="Rectangle 16">
                  <a:extLst>
                    <a:ext uri="{FF2B5EF4-FFF2-40B4-BE49-F238E27FC236}">
                      <a16:creationId xmlns:a16="http://schemas.microsoft.com/office/drawing/2014/main" id="{2035C4C9-A6A6-BAF5-8D5E-DEE6DBCC46D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31" name="Rectangle 17">
                  <a:extLst>
                    <a:ext uri="{FF2B5EF4-FFF2-40B4-BE49-F238E27FC236}">
                      <a16:creationId xmlns:a16="http://schemas.microsoft.com/office/drawing/2014/main" id="{27253C4E-BAE3-817B-FCA8-4E09E0E38E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27" name="Group 18">
                <a:extLst>
                  <a:ext uri="{FF2B5EF4-FFF2-40B4-BE49-F238E27FC236}">
                    <a16:creationId xmlns:a16="http://schemas.microsoft.com/office/drawing/2014/main" id="{ADDF63C8-9C4D-3865-5769-C87CBF8AC553}"/>
                  </a:ext>
                </a:extLst>
              </p:cNvPr>
              <p:cNvGrpSpPr>
                <a:grpSpLocks/>
              </p:cNvGrpSpPr>
              <p:nvPr/>
            </p:nvGrpSpPr>
            <p:grpSpPr bwMode="auto">
              <a:xfrm>
                <a:off x="144" y="4234"/>
                <a:ext cx="5616" cy="86"/>
                <a:chOff x="96" y="4176"/>
                <a:chExt cx="5520" cy="144"/>
              </a:xfrm>
            </p:grpSpPr>
            <p:sp>
              <p:nvSpPr>
                <p:cNvPr id="17428" name="Rectangle 19">
                  <a:extLst>
                    <a:ext uri="{FF2B5EF4-FFF2-40B4-BE49-F238E27FC236}">
                      <a16:creationId xmlns:a16="http://schemas.microsoft.com/office/drawing/2014/main" id="{41968C52-F79D-D7CB-EBED-4AF99896AD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29" name="Rectangle 20">
                  <a:extLst>
                    <a:ext uri="{FF2B5EF4-FFF2-40B4-BE49-F238E27FC236}">
                      <a16:creationId xmlns:a16="http://schemas.microsoft.com/office/drawing/2014/main" id="{F3249749-A8BD-B463-33D1-6D43A816903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7422" name="Rectangle 19458">
              <a:extLst>
                <a:ext uri="{FF2B5EF4-FFF2-40B4-BE49-F238E27FC236}">
                  <a16:creationId xmlns:a16="http://schemas.microsoft.com/office/drawing/2014/main" id="{C33128B0-BBD5-776B-D061-740831D0D7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a:extLst>
                <a:ext uri="{FF2B5EF4-FFF2-40B4-BE49-F238E27FC236}">
                  <a16:creationId xmlns:a16="http://schemas.microsoft.com/office/drawing/2014/main" id="{FDFCAA95-6F58-204D-5BA8-6B79913768C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pic>
        <p:nvPicPr>
          <p:cNvPr id="17414" name="Picture 1">
            <a:extLst>
              <a:ext uri="{FF2B5EF4-FFF2-40B4-BE49-F238E27FC236}">
                <a16:creationId xmlns:a16="http://schemas.microsoft.com/office/drawing/2014/main" id="{5D622BFE-FFA8-8F6C-46FD-C1C84AD4896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08213" y="1308100"/>
            <a:ext cx="4743450"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3">
            <a:extLst>
              <a:ext uri="{FF2B5EF4-FFF2-40B4-BE49-F238E27FC236}">
                <a16:creationId xmlns:a16="http://schemas.microsoft.com/office/drawing/2014/main" id="{4E4B9DDF-1A9B-58BC-9E54-8C28CBF03B4E}"/>
              </a:ext>
            </a:extLst>
          </p:cNvPr>
          <p:cNvSpPr txBox="1">
            <a:spLocks noChangeArrowheads="1"/>
          </p:cNvSpPr>
          <p:nvPr/>
        </p:nvSpPr>
        <p:spPr bwMode="auto">
          <a:xfrm>
            <a:off x="3113088" y="1652588"/>
            <a:ext cx="3381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4</a:t>
            </a:r>
          </a:p>
        </p:txBody>
      </p:sp>
      <p:sp>
        <p:nvSpPr>
          <p:cNvPr id="17416" name="TextBox 48">
            <a:extLst>
              <a:ext uri="{FF2B5EF4-FFF2-40B4-BE49-F238E27FC236}">
                <a16:creationId xmlns:a16="http://schemas.microsoft.com/office/drawing/2014/main" id="{DBF11D50-F012-834B-BA30-38326CF6CA18}"/>
              </a:ext>
            </a:extLst>
          </p:cNvPr>
          <p:cNvSpPr txBox="1">
            <a:spLocks noChangeArrowheads="1"/>
          </p:cNvSpPr>
          <p:nvPr/>
        </p:nvSpPr>
        <p:spPr bwMode="auto">
          <a:xfrm>
            <a:off x="4635500" y="2200275"/>
            <a:ext cx="339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1</a:t>
            </a:r>
          </a:p>
        </p:txBody>
      </p:sp>
      <p:sp>
        <p:nvSpPr>
          <p:cNvPr id="50" name="Rectangle 5">
            <a:extLst>
              <a:ext uri="{FF2B5EF4-FFF2-40B4-BE49-F238E27FC236}">
                <a16:creationId xmlns:a16="http://schemas.microsoft.com/office/drawing/2014/main" id="{50260BCD-6BF0-7D99-6097-73BA7DAB5012}"/>
              </a:ext>
            </a:extLst>
          </p:cNvPr>
          <p:cNvSpPr>
            <a:spLocks noChangeArrowheads="1"/>
          </p:cNvSpPr>
          <p:nvPr/>
        </p:nvSpPr>
        <p:spPr bwMode="auto">
          <a:xfrm>
            <a:off x="381000" y="370205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 of Thermodynamics for SSSF:</a:t>
            </a:r>
          </a:p>
        </p:txBody>
      </p:sp>
      <p:graphicFrame>
        <p:nvGraphicFramePr>
          <p:cNvPr id="51" name="Object 4">
            <a:extLst>
              <a:ext uri="{FF2B5EF4-FFF2-40B4-BE49-F238E27FC236}">
                <a16:creationId xmlns:a16="http://schemas.microsoft.com/office/drawing/2014/main" id="{02109247-C471-3DFC-670D-E580E491E256}"/>
              </a:ext>
            </a:extLst>
          </p:cNvPr>
          <p:cNvGraphicFramePr>
            <a:graphicFrameLocks noChangeAspect="1"/>
          </p:cNvGraphicFramePr>
          <p:nvPr/>
        </p:nvGraphicFramePr>
        <p:xfrm>
          <a:off x="2840038" y="4413250"/>
          <a:ext cx="3479800" cy="828675"/>
        </p:xfrm>
        <a:graphic>
          <a:graphicData uri="http://schemas.openxmlformats.org/presentationml/2006/ole">
            <mc:AlternateContent xmlns:mc="http://schemas.openxmlformats.org/markup-compatibility/2006">
              <mc:Choice xmlns:v="urn:schemas-microsoft-com:vml" Requires="v">
                <p:oleObj name="Equation" r:id="rId6" imgW="1625600" imgH="419100" progId="Equation.3">
                  <p:embed/>
                </p:oleObj>
              </mc:Choice>
              <mc:Fallback>
                <p:oleObj name="Equation" r:id="rId6" imgW="1625600" imgH="419100" progId="Equation.3">
                  <p:embed/>
                  <p:pic>
                    <p:nvPicPr>
                      <p:cNvPr id="51" name="Object 4">
                        <a:extLst>
                          <a:ext uri="{FF2B5EF4-FFF2-40B4-BE49-F238E27FC236}">
                            <a16:creationId xmlns:a16="http://schemas.microsoft.com/office/drawing/2014/main" id="{02109247-C471-3DFC-670D-E580E491E2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0038" y="4413250"/>
                        <a:ext cx="3479800"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 name="Object 4">
            <a:extLst>
              <a:ext uri="{FF2B5EF4-FFF2-40B4-BE49-F238E27FC236}">
                <a16:creationId xmlns:a16="http://schemas.microsoft.com/office/drawing/2014/main" id="{AB40F218-BB56-990A-CFDC-E68463504532}"/>
              </a:ext>
            </a:extLst>
          </p:cNvPr>
          <p:cNvGraphicFramePr>
            <a:graphicFrameLocks noChangeAspect="1"/>
          </p:cNvGraphicFramePr>
          <p:nvPr/>
        </p:nvGraphicFramePr>
        <p:xfrm>
          <a:off x="976313" y="5334000"/>
          <a:ext cx="6850062" cy="679450"/>
        </p:xfrm>
        <a:graphic>
          <a:graphicData uri="http://schemas.openxmlformats.org/presentationml/2006/ole">
            <mc:AlternateContent xmlns:mc="http://schemas.openxmlformats.org/markup-compatibility/2006">
              <mc:Choice xmlns:v="urn:schemas-microsoft-com:vml" Requires="v">
                <p:oleObj name="Equation" r:id="rId8" imgW="2362200" imgH="254000" progId="Equation.3">
                  <p:embed/>
                </p:oleObj>
              </mc:Choice>
              <mc:Fallback>
                <p:oleObj name="Equation" r:id="rId8" imgW="2362200" imgH="254000" progId="Equation.3">
                  <p:embed/>
                  <p:pic>
                    <p:nvPicPr>
                      <p:cNvPr id="52" name="Object 4">
                        <a:extLst>
                          <a:ext uri="{FF2B5EF4-FFF2-40B4-BE49-F238E27FC236}">
                            <a16:creationId xmlns:a16="http://schemas.microsoft.com/office/drawing/2014/main" id="{AB40F218-BB56-990A-CFDC-E684635045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6313" y="5334000"/>
                        <a:ext cx="685006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dissolve">
                                      <p:cBhvr>
                                        <p:cTn id="7" dur="500"/>
                                        <p:tgtEl>
                                          <p:spTgt spid="1249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4936"/>
                                        </p:tgtEl>
                                        <p:attrNameLst>
                                          <p:attrName>style.visibility</p:attrName>
                                        </p:attrNameLst>
                                      </p:cBhvr>
                                      <p:to>
                                        <p:strVal val="visible"/>
                                      </p:to>
                                    </p:set>
                                    <p:animEffect transition="in" filter="dissolve">
                                      <p:cBhvr>
                                        <p:cTn id="12" dur="500"/>
                                        <p:tgtEl>
                                          <p:spTgt spid="1249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dissolve">
                                      <p:cBhvr>
                                        <p:cTn id="17" dur="500"/>
                                        <p:tgtEl>
                                          <p:spTgt spid="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dissolve">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p:bldP spid="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327161A1-481C-E35B-88B2-44D980302992}"/>
              </a:ext>
            </a:extLst>
          </p:cNvPr>
          <p:cNvSpPr>
            <a:spLocks noGrp="1" noChangeArrowheads="1"/>
          </p:cNvSpPr>
          <p:nvPr>
            <p:ph type="title"/>
          </p:nvPr>
        </p:nvSpPr>
        <p:spPr>
          <a:xfrm>
            <a:off x="304800" y="212725"/>
            <a:ext cx="6569075" cy="801688"/>
          </a:xfrm>
        </p:spPr>
        <p:txBody>
          <a:bodyPr/>
          <a:lstStyle/>
          <a:p>
            <a:r>
              <a:rPr lang="en-US" altLang="en-US" sz="2800"/>
              <a:t>An Audit of Energy Transactions</a:t>
            </a:r>
          </a:p>
        </p:txBody>
      </p:sp>
      <p:grpSp>
        <p:nvGrpSpPr>
          <p:cNvPr id="18435" name="Group 20">
            <a:extLst>
              <a:ext uri="{FF2B5EF4-FFF2-40B4-BE49-F238E27FC236}">
                <a16:creationId xmlns:a16="http://schemas.microsoft.com/office/drawing/2014/main" id="{773B660C-C729-0436-0E25-E702C6378089}"/>
              </a:ext>
            </a:extLst>
          </p:cNvPr>
          <p:cNvGrpSpPr>
            <a:grpSpLocks/>
          </p:cNvGrpSpPr>
          <p:nvPr/>
        </p:nvGrpSpPr>
        <p:grpSpPr bwMode="auto">
          <a:xfrm>
            <a:off x="0" y="0"/>
            <a:ext cx="9144000" cy="6858000"/>
            <a:chOff x="0" y="0"/>
            <a:chExt cx="9144000" cy="6858000"/>
          </a:xfrm>
        </p:grpSpPr>
        <p:grpSp>
          <p:nvGrpSpPr>
            <p:cNvPr id="18441" name="Group 8">
              <a:extLst>
                <a:ext uri="{FF2B5EF4-FFF2-40B4-BE49-F238E27FC236}">
                  <a16:creationId xmlns:a16="http://schemas.microsoft.com/office/drawing/2014/main" id="{98524703-5C9F-BFE2-FCCE-9A037B2A27FF}"/>
                </a:ext>
              </a:extLst>
            </p:cNvPr>
            <p:cNvGrpSpPr>
              <a:grpSpLocks/>
            </p:cNvGrpSpPr>
            <p:nvPr/>
          </p:nvGrpSpPr>
          <p:grpSpPr bwMode="auto">
            <a:xfrm>
              <a:off x="0" y="0"/>
              <a:ext cx="9144000" cy="6858000"/>
              <a:chOff x="0" y="0"/>
              <a:chExt cx="5760" cy="4320"/>
            </a:xfrm>
          </p:grpSpPr>
          <p:grpSp>
            <p:nvGrpSpPr>
              <p:cNvPr id="18444" name="Group 7">
                <a:extLst>
                  <a:ext uri="{FF2B5EF4-FFF2-40B4-BE49-F238E27FC236}">
                    <a16:creationId xmlns:a16="http://schemas.microsoft.com/office/drawing/2014/main" id="{43F693A1-CB22-2318-ACC5-ADCCCB69D718}"/>
                  </a:ext>
                </a:extLst>
              </p:cNvPr>
              <p:cNvGrpSpPr>
                <a:grpSpLocks/>
              </p:cNvGrpSpPr>
              <p:nvPr/>
            </p:nvGrpSpPr>
            <p:grpSpPr bwMode="auto">
              <a:xfrm>
                <a:off x="0" y="0"/>
                <a:ext cx="192" cy="4320"/>
                <a:chOff x="0" y="-48"/>
                <a:chExt cx="144" cy="4368"/>
              </a:xfrm>
            </p:grpSpPr>
            <p:sp>
              <p:nvSpPr>
                <p:cNvPr id="18454" name="Rectangle 10">
                  <a:extLst>
                    <a:ext uri="{FF2B5EF4-FFF2-40B4-BE49-F238E27FC236}">
                      <a16:creationId xmlns:a16="http://schemas.microsoft.com/office/drawing/2014/main" id="{0CC47214-A51A-423C-67CC-AC8EE176690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5" name="Rectangle 11">
                  <a:extLst>
                    <a:ext uri="{FF2B5EF4-FFF2-40B4-BE49-F238E27FC236}">
                      <a16:creationId xmlns:a16="http://schemas.microsoft.com/office/drawing/2014/main" id="{A4898178-8990-F91B-6840-0507CBA9A4C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5" name="Group 12">
                <a:extLst>
                  <a:ext uri="{FF2B5EF4-FFF2-40B4-BE49-F238E27FC236}">
                    <a16:creationId xmlns:a16="http://schemas.microsoft.com/office/drawing/2014/main" id="{DDC20191-8873-15FC-DF35-EDFF8D9CA4C3}"/>
                  </a:ext>
                </a:extLst>
              </p:cNvPr>
              <p:cNvGrpSpPr>
                <a:grpSpLocks/>
              </p:cNvGrpSpPr>
              <p:nvPr/>
            </p:nvGrpSpPr>
            <p:grpSpPr bwMode="auto">
              <a:xfrm>
                <a:off x="5674" y="24"/>
                <a:ext cx="86" cy="4296"/>
                <a:chOff x="5616" y="-48"/>
                <a:chExt cx="144" cy="4368"/>
              </a:xfrm>
            </p:grpSpPr>
            <p:sp>
              <p:nvSpPr>
                <p:cNvPr id="18452" name="Rectangle 13">
                  <a:extLst>
                    <a:ext uri="{FF2B5EF4-FFF2-40B4-BE49-F238E27FC236}">
                      <a16:creationId xmlns:a16="http://schemas.microsoft.com/office/drawing/2014/main" id="{BB95F956-2DA9-526B-698C-6F315A3E50E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3" name="Rectangle 14">
                  <a:extLst>
                    <a:ext uri="{FF2B5EF4-FFF2-40B4-BE49-F238E27FC236}">
                      <a16:creationId xmlns:a16="http://schemas.microsoft.com/office/drawing/2014/main" id="{8676B80A-00CF-F2E4-5150-C76616149F2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6" name="Group 15">
                <a:extLst>
                  <a:ext uri="{FF2B5EF4-FFF2-40B4-BE49-F238E27FC236}">
                    <a16:creationId xmlns:a16="http://schemas.microsoft.com/office/drawing/2014/main" id="{859C9805-A4E1-3802-95E7-0737B6C4E810}"/>
                  </a:ext>
                </a:extLst>
              </p:cNvPr>
              <p:cNvGrpSpPr>
                <a:grpSpLocks/>
              </p:cNvGrpSpPr>
              <p:nvPr/>
            </p:nvGrpSpPr>
            <p:grpSpPr bwMode="auto">
              <a:xfrm>
                <a:off x="144" y="0"/>
                <a:ext cx="5616" cy="144"/>
                <a:chOff x="96" y="-48"/>
                <a:chExt cx="5520" cy="144"/>
              </a:xfrm>
            </p:grpSpPr>
            <p:sp>
              <p:nvSpPr>
                <p:cNvPr id="18450" name="Rectangle 16">
                  <a:extLst>
                    <a:ext uri="{FF2B5EF4-FFF2-40B4-BE49-F238E27FC236}">
                      <a16:creationId xmlns:a16="http://schemas.microsoft.com/office/drawing/2014/main" id="{427C6698-FA0B-33C4-961A-8CA39294E8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1" name="Rectangle 17">
                  <a:extLst>
                    <a:ext uri="{FF2B5EF4-FFF2-40B4-BE49-F238E27FC236}">
                      <a16:creationId xmlns:a16="http://schemas.microsoft.com/office/drawing/2014/main" id="{ADF990E5-0920-FC62-F075-F9BC0B09DB9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7" name="Group 18">
                <a:extLst>
                  <a:ext uri="{FF2B5EF4-FFF2-40B4-BE49-F238E27FC236}">
                    <a16:creationId xmlns:a16="http://schemas.microsoft.com/office/drawing/2014/main" id="{CEEDF882-423C-07B3-14DB-BEFF1168A060}"/>
                  </a:ext>
                </a:extLst>
              </p:cNvPr>
              <p:cNvGrpSpPr>
                <a:grpSpLocks/>
              </p:cNvGrpSpPr>
              <p:nvPr/>
            </p:nvGrpSpPr>
            <p:grpSpPr bwMode="auto">
              <a:xfrm>
                <a:off x="144" y="4234"/>
                <a:ext cx="5616" cy="86"/>
                <a:chOff x="96" y="4176"/>
                <a:chExt cx="5520" cy="144"/>
              </a:xfrm>
            </p:grpSpPr>
            <p:sp>
              <p:nvSpPr>
                <p:cNvPr id="18448" name="Rectangle 19">
                  <a:extLst>
                    <a:ext uri="{FF2B5EF4-FFF2-40B4-BE49-F238E27FC236}">
                      <a16:creationId xmlns:a16="http://schemas.microsoft.com/office/drawing/2014/main" id="{634CBED8-7CF3-C646-125F-0C0FA5BEC9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49" name="Rectangle 20">
                  <a:extLst>
                    <a:ext uri="{FF2B5EF4-FFF2-40B4-BE49-F238E27FC236}">
                      <a16:creationId xmlns:a16="http://schemas.microsoft.com/office/drawing/2014/main" id="{BF583966-D324-065F-D6DF-DF19A71FF0F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8442" name="Rectangle 19458">
              <a:extLst>
                <a:ext uri="{FF2B5EF4-FFF2-40B4-BE49-F238E27FC236}">
                  <a16:creationId xmlns:a16="http://schemas.microsoft.com/office/drawing/2014/main" id="{1B9AE78E-4A12-98A4-0900-C6EFA395F2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a:extLst>
                <a:ext uri="{FF2B5EF4-FFF2-40B4-BE49-F238E27FC236}">
                  <a16:creationId xmlns:a16="http://schemas.microsoft.com/office/drawing/2014/main" id="{813EDCB1-78CA-091E-41AE-926FE7F9772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aphicFrame>
        <p:nvGraphicFramePr>
          <p:cNvPr id="52" name="Object 4">
            <a:extLst>
              <a:ext uri="{FF2B5EF4-FFF2-40B4-BE49-F238E27FC236}">
                <a16:creationId xmlns:a16="http://schemas.microsoft.com/office/drawing/2014/main" id="{8C591D0D-239C-4C60-94E3-B54F7F4D1226}"/>
              </a:ext>
            </a:extLst>
          </p:cNvPr>
          <p:cNvGraphicFramePr>
            <a:graphicFrameLocks noChangeAspect="1"/>
          </p:cNvGraphicFramePr>
          <p:nvPr/>
        </p:nvGraphicFramePr>
        <p:xfrm>
          <a:off x="976313" y="5334000"/>
          <a:ext cx="6850062" cy="679450"/>
        </p:xfrm>
        <a:graphic>
          <a:graphicData uri="http://schemas.openxmlformats.org/presentationml/2006/ole">
            <mc:AlternateContent xmlns:mc="http://schemas.openxmlformats.org/markup-compatibility/2006">
              <mc:Choice xmlns:v="urn:schemas-microsoft-com:vml" Requires="v">
                <p:oleObj name="Equation" r:id="rId3" imgW="2362200" imgH="254000" progId="Equation.3">
                  <p:embed/>
                </p:oleObj>
              </mc:Choice>
              <mc:Fallback>
                <p:oleObj name="Equation" r:id="rId3" imgW="2362200" imgH="254000" progId="Equation.3">
                  <p:embed/>
                  <p:pic>
                    <p:nvPicPr>
                      <p:cNvPr id="52" name="Object 4">
                        <a:extLst>
                          <a:ext uri="{FF2B5EF4-FFF2-40B4-BE49-F238E27FC236}">
                            <a16:creationId xmlns:a16="http://schemas.microsoft.com/office/drawing/2014/main" id="{8C591D0D-239C-4C60-94E3-B54F7F4D1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313" y="5334000"/>
                        <a:ext cx="685006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4">
            <a:extLst>
              <a:ext uri="{FF2B5EF4-FFF2-40B4-BE49-F238E27FC236}">
                <a16:creationId xmlns:a16="http://schemas.microsoft.com/office/drawing/2014/main" id="{667B3E85-7AB7-5BFA-1F29-74AF5C1EC369}"/>
              </a:ext>
            </a:extLst>
          </p:cNvPr>
          <p:cNvGraphicFramePr>
            <a:graphicFrameLocks noChangeAspect="1"/>
          </p:cNvGraphicFramePr>
          <p:nvPr/>
        </p:nvGraphicFramePr>
        <p:xfrm>
          <a:off x="1187450" y="1550988"/>
          <a:ext cx="6592888" cy="646112"/>
        </p:xfrm>
        <a:graphic>
          <a:graphicData uri="http://schemas.openxmlformats.org/presentationml/2006/ole">
            <mc:AlternateContent xmlns:mc="http://schemas.openxmlformats.org/markup-compatibility/2006">
              <mc:Choice xmlns:v="urn:schemas-microsoft-com:vml" Requires="v">
                <p:oleObj name="Equation" r:id="rId5" imgW="2273300" imgH="241300" progId="Equation.3">
                  <p:embed/>
                </p:oleObj>
              </mc:Choice>
              <mc:Fallback>
                <p:oleObj name="Equation" r:id="rId5" imgW="2273300" imgH="241300" progId="Equation.3">
                  <p:embed/>
                  <p:pic>
                    <p:nvPicPr>
                      <p:cNvPr id="27" name="Object 4">
                        <a:extLst>
                          <a:ext uri="{FF2B5EF4-FFF2-40B4-BE49-F238E27FC236}">
                            <a16:creationId xmlns:a16="http://schemas.microsoft.com/office/drawing/2014/main" id="{667B3E85-7AB7-5BFA-1F29-74AF5C1EC3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1550988"/>
                        <a:ext cx="6592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4">
            <a:extLst>
              <a:ext uri="{FF2B5EF4-FFF2-40B4-BE49-F238E27FC236}">
                <a16:creationId xmlns:a16="http://schemas.microsoft.com/office/drawing/2014/main" id="{A5989A36-14A8-A510-5F12-48F56758997B}"/>
              </a:ext>
            </a:extLst>
          </p:cNvPr>
          <p:cNvGraphicFramePr>
            <a:graphicFrameLocks noChangeAspect="1"/>
          </p:cNvGraphicFramePr>
          <p:nvPr/>
        </p:nvGraphicFramePr>
        <p:xfrm>
          <a:off x="1622425" y="2795588"/>
          <a:ext cx="6149975" cy="679450"/>
        </p:xfrm>
        <a:graphic>
          <a:graphicData uri="http://schemas.openxmlformats.org/presentationml/2006/ole">
            <mc:AlternateContent xmlns:mc="http://schemas.openxmlformats.org/markup-compatibility/2006">
              <mc:Choice xmlns:v="urn:schemas-microsoft-com:vml" Requires="v">
                <p:oleObj name="Equation" r:id="rId7" imgW="2120900" imgH="254000" progId="Equation.3">
                  <p:embed/>
                </p:oleObj>
              </mc:Choice>
              <mc:Fallback>
                <p:oleObj name="Equation" r:id="rId7" imgW="2120900" imgH="254000" progId="Equation.3">
                  <p:embed/>
                  <p:pic>
                    <p:nvPicPr>
                      <p:cNvPr id="28" name="Object 4">
                        <a:extLst>
                          <a:ext uri="{FF2B5EF4-FFF2-40B4-BE49-F238E27FC236}">
                            <a16:creationId xmlns:a16="http://schemas.microsoft.com/office/drawing/2014/main" id="{A5989A36-14A8-A510-5F12-48F5675899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2425" y="2795588"/>
                        <a:ext cx="6149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4">
            <a:extLst>
              <a:ext uri="{FF2B5EF4-FFF2-40B4-BE49-F238E27FC236}">
                <a16:creationId xmlns:a16="http://schemas.microsoft.com/office/drawing/2014/main" id="{AD762838-A897-CD3F-C7D6-78932C4D7E61}"/>
              </a:ext>
            </a:extLst>
          </p:cNvPr>
          <p:cNvGraphicFramePr>
            <a:graphicFrameLocks noChangeAspect="1"/>
          </p:cNvGraphicFramePr>
          <p:nvPr/>
        </p:nvGraphicFramePr>
        <p:xfrm>
          <a:off x="496888" y="3968750"/>
          <a:ext cx="7808912" cy="679450"/>
        </p:xfrm>
        <a:graphic>
          <a:graphicData uri="http://schemas.openxmlformats.org/presentationml/2006/ole">
            <mc:AlternateContent xmlns:mc="http://schemas.openxmlformats.org/markup-compatibility/2006">
              <mc:Choice xmlns:v="urn:schemas-microsoft-com:vml" Requires="v">
                <p:oleObj name="Equation" r:id="rId9" imgW="2692400" imgH="254000" progId="Equation.3">
                  <p:embed/>
                </p:oleObj>
              </mc:Choice>
              <mc:Fallback>
                <p:oleObj name="Equation" r:id="rId9" imgW="2692400" imgH="254000" progId="Equation.3">
                  <p:embed/>
                  <p:pic>
                    <p:nvPicPr>
                      <p:cNvPr id="30" name="Object 4">
                        <a:extLst>
                          <a:ext uri="{FF2B5EF4-FFF2-40B4-BE49-F238E27FC236}">
                            <a16:creationId xmlns:a16="http://schemas.microsoft.com/office/drawing/2014/main" id="{AD762838-A897-CD3F-C7D6-78932C4D7E6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6888" y="3968750"/>
                        <a:ext cx="780891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dissolve">
                                      <p:cBhvr>
                                        <p:cTn id="12" dur="500"/>
                                        <p:tgtEl>
                                          <p:spTgt spid="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dissolve">
                                      <p:cBhvr>
                                        <p:cTn id="17" dur="500"/>
                                        <p:tgtEl>
                                          <p:spTgt spid="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dissolve">
                                      <p:cBhvr>
                                        <p:cTn id="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8D86A6CF-72F2-9BAB-73D3-EF252376D309}"/>
              </a:ext>
            </a:extLst>
          </p:cNvPr>
          <p:cNvSpPr>
            <a:spLocks noGrp="1" noChangeArrowheads="1"/>
          </p:cNvSpPr>
          <p:nvPr>
            <p:ph type="title"/>
          </p:nvPr>
        </p:nvSpPr>
        <p:spPr>
          <a:xfrm>
            <a:off x="304800" y="212725"/>
            <a:ext cx="6569075" cy="801688"/>
          </a:xfrm>
        </p:spPr>
        <p:txBody>
          <a:bodyPr/>
          <a:lstStyle/>
          <a:p>
            <a:r>
              <a:rPr lang="en-US" altLang="en-US" sz="2800"/>
              <a:t>An Audit of Energy Transactions in A Necomen Engine : Thoughts of Watts</a:t>
            </a:r>
          </a:p>
        </p:txBody>
      </p:sp>
      <p:grpSp>
        <p:nvGrpSpPr>
          <p:cNvPr id="4099" name="Group 20">
            <a:extLst>
              <a:ext uri="{FF2B5EF4-FFF2-40B4-BE49-F238E27FC236}">
                <a16:creationId xmlns:a16="http://schemas.microsoft.com/office/drawing/2014/main" id="{69101915-4729-0137-7F80-83948486812A}"/>
              </a:ext>
            </a:extLst>
          </p:cNvPr>
          <p:cNvGrpSpPr>
            <a:grpSpLocks/>
          </p:cNvGrpSpPr>
          <p:nvPr/>
        </p:nvGrpSpPr>
        <p:grpSpPr bwMode="auto">
          <a:xfrm>
            <a:off x="0" y="0"/>
            <a:ext cx="9144000" cy="6858000"/>
            <a:chOff x="0" y="0"/>
            <a:chExt cx="9144000" cy="6858000"/>
          </a:xfrm>
        </p:grpSpPr>
        <p:grpSp>
          <p:nvGrpSpPr>
            <p:cNvPr id="4109" name="Group 8">
              <a:extLst>
                <a:ext uri="{FF2B5EF4-FFF2-40B4-BE49-F238E27FC236}">
                  <a16:creationId xmlns:a16="http://schemas.microsoft.com/office/drawing/2014/main" id="{94B21F6E-8C63-6EDB-CD03-CE73E70A6529}"/>
                </a:ext>
              </a:extLst>
            </p:cNvPr>
            <p:cNvGrpSpPr>
              <a:grpSpLocks/>
            </p:cNvGrpSpPr>
            <p:nvPr/>
          </p:nvGrpSpPr>
          <p:grpSpPr bwMode="auto">
            <a:xfrm>
              <a:off x="0" y="0"/>
              <a:ext cx="9144000" cy="6858000"/>
              <a:chOff x="0" y="0"/>
              <a:chExt cx="5760" cy="4320"/>
            </a:xfrm>
          </p:grpSpPr>
          <p:grpSp>
            <p:nvGrpSpPr>
              <p:cNvPr id="4112" name="Group 7">
                <a:extLst>
                  <a:ext uri="{FF2B5EF4-FFF2-40B4-BE49-F238E27FC236}">
                    <a16:creationId xmlns:a16="http://schemas.microsoft.com/office/drawing/2014/main" id="{BC17E584-DBDA-4416-7240-9087E8FB8A6B}"/>
                  </a:ext>
                </a:extLst>
              </p:cNvPr>
              <p:cNvGrpSpPr>
                <a:grpSpLocks/>
              </p:cNvGrpSpPr>
              <p:nvPr/>
            </p:nvGrpSpPr>
            <p:grpSpPr bwMode="auto">
              <a:xfrm>
                <a:off x="0" y="0"/>
                <a:ext cx="192" cy="4320"/>
                <a:chOff x="0" y="-48"/>
                <a:chExt cx="144" cy="4368"/>
              </a:xfrm>
            </p:grpSpPr>
            <p:sp>
              <p:nvSpPr>
                <p:cNvPr id="4122" name="Rectangle 10">
                  <a:extLst>
                    <a:ext uri="{FF2B5EF4-FFF2-40B4-BE49-F238E27FC236}">
                      <a16:creationId xmlns:a16="http://schemas.microsoft.com/office/drawing/2014/main" id="{88AAEC2C-7B79-EE07-E49D-BD1B8E8EBE3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23" name="Rectangle 11">
                  <a:extLst>
                    <a:ext uri="{FF2B5EF4-FFF2-40B4-BE49-F238E27FC236}">
                      <a16:creationId xmlns:a16="http://schemas.microsoft.com/office/drawing/2014/main" id="{9E6F9B2F-CEF0-A27B-B43F-3FF3CA76F1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13" name="Group 12">
                <a:extLst>
                  <a:ext uri="{FF2B5EF4-FFF2-40B4-BE49-F238E27FC236}">
                    <a16:creationId xmlns:a16="http://schemas.microsoft.com/office/drawing/2014/main" id="{85027CB2-E593-2A8D-FB22-918DD7571E56}"/>
                  </a:ext>
                </a:extLst>
              </p:cNvPr>
              <p:cNvGrpSpPr>
                <a:grpSpLocks/>
              </p:cNvGrpSpPr>
              <p:nvPr/>
            </p:nvGrpSpPr>
            <p:grpSpPr bwMode="auto">
              <a:xfrm>
                <a:off x="5674" y="24"/>
                <a:ext cx="86" cy="4296"/>
                <a:chOff x="5616" y="-48"/>
                <a:chExt cx="144" cy="4368"/>
              </a:xfrm>
            </p:grpSpPr>
            <p:sp>
              <p:nvSpPr>
                <p:cNvPr id="4120" name="Rectangle 13">
                  <a:extLst>
                    <a:ext uri="{FF2B5EF4-FFF2-40B4-BE49-F238E27FC236}">
                      <a16:creationId xmlns:a16="http://schemas.microsoft.com/office/drawing/2014/main" id="{585AC84F-0BFE-250A-023B-6030306D9A7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21" name="Rectangle 14">
                  <a:extLst>
                    <a:ext uri="{FF2B5EF4-FFF2-40B4-BE49-F238E27FC236}">
                      <a16:creationId xmlns:a16="http://schemas.microsoft.com/office/drawing/2014/main" id="{81A47B3B-4919-3228-98D2-5B2C69C37C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14" name="Group 15">
                <a:extLst>
                  <a:ext uri="{FF2B5EF4-FFF2-40B4-BE49-F238E27FC236}">
                    <a16:creationId xmlns:a16="http://schemas.microsoft.com/office/drawing/2014/main" id="{0EA5F0CF-C12B-7C2E-15CB-B9305E912E97}"/>
                  </a:ext>
                </a:extLst>
              </p:cNvPr>
              <p:cNvGrpSpPr>
                <a:grpSpLocks/>
              </p:cNvGrpSpPr>
              <p:nvPr/>
            </p:nvGrpSpPr>
            <p:grpSpPr bwMode="auto">
              <a:xfrm>
                <a:off x="144" y="0"/>
                <a:ext cx="5616" cy="144"/>
                <a:chOff x="96" y="-48"/>
                <a:chExt cx="5520" cy="144"/>
              </a:xfrm>
            </p:grpSpPr>
            <p:sp>
              <p:nvSpPr>
                <p:cNvPr id="4118" name="Rectangle 16">
                  <a:extLst>
                    <a:ext uri="{FF2B5EF4-FFF2-40B4-BE49-F238E27FC236}">
                      <a16:creationId xmlns:a16="http://schemas.microsoft.com/office/drawing/2014/main" id="{FB9CF576-7914-2686-C7AF-49BCCAAA91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9" name="Rectangle 17">
                  <a:extLst>
                    <a:ext uri="{FF2B5EF4-FFF2-40B4-BE49-F238E27FC236}">
                      <a16:creationId xmlns:a16="http://schemas.microsoft.com/office/drawing/2014/main" id="{55D12C6A-3F46-1BB2-C679-DF85EA5DCF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15" name="Group 18">
                <a:extLst>
                  <a:ext uri="{FF2B5EF4-FFF2-40B4-BE49-F238E27FC236}">
                    <a16:creationId xmlns:a16="http://schemas.microsoft.com/office/drawing/2014/main" id="{2F170041-6986-86E1-FEBD-1F012B947C4D}"/>
                  </a:ext>
                </a:extLst>
              </p:cNvPr>
              <p:cNvGrpSpPr>
                <a:grpSpLocks/>
              </p:cNvGrpSpPr>
              <p:nvPr/>
            </p:nvGrpSpPr>
            <p:grpSpPr bwMode="auto">
              <a:xfrm>
                <a:off x="144" y="4234"/>
                <a:ext cx="5616" cy="86"/>
                <a:chOff x="96" y="4176"/>
                <a:chExt cx="5520" cy="144"/>
              </a:xfrm>
            </p:grpSpPr>
            <p:sp>
              <p:nvSpPr>
                <p:cNvPr id="4116" name="Rectangle 19">
                  <a:extLst>
                    <a:ext uri="{FF2B5EF4-FFF2-40B4-BE49-F238E27FC236}">
                      <a16:creationId xmlns:a16="http://schemas.microsoft.com/office/drawing/2014/main" id="{7A3A15DF-2D67-9D0A-82BD-6D4B03E7D75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7" name="Rectangle 20">
                  <a:extLst>
                    <a:ext uri="{FF2B5EF4-FFF2-40B4-BE49-F238E27FC236}">
                      <a16:creationId xmlns:a16="http://schemas.microsoft.com/office/drawing/2014/main" id="{10B8B6B7-9F8D-750A-C340-0F2625A68C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4110" name="Rectangle 19458">
              <a:extLst>
                <a:ext uri="{FF2B5EF4-FFF2-40B4-BE49-F238E27FC236}">
                  <a16:creationId xmlns:a16="http://schemas.microsoft.com/office/drawing/2014/main" id="{47508658-9424-C110-D265-BE25C9F092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a:extLst>
                <a:ext uri="{FF2B5EF4-FFF2-40B4-BE49-F238E27FC236}">
                  <a16:creationId xmlns:a16="http://schemas.microsoft.com/office/drawing/2014/main" id="{5601BD78-8DE1-5194-2867-5ED431F3F53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aphicFrame>
        <p:nvGraphicFramePr>
          <p:cNvPr id="52" name="Object 4">
            <a:extLst>
              <a:ext uri="{FF2B5EF4-FFF2-40B4-BE49-F238E27FC236}">
                <a16:creationId xmlns:a16="http://schemas.microsoft.com/office/drawing/2014/main" id="{1F1CCC82-28BE-CCEE-92BF-FFB93CA45077}"/>
              </a:ext>
            </a:extLst>
          </p:cNvPr>
          <p:cNvGraphicFramePr>
            <a:graphicFrameLocks noChangeAspect="1"/>
          </p:cNvGraphicFramePr>
          <p:nvPr/>
        </p:nvGraphicFramePr>
        <p:xfrm>
          <a:off x="976313" y="5334000"/>
          <a:ext cx="6850062" cy="679450"/>
        </p:xfrm>
        <a:graphic>
          <a:graphicData uri="http://schemas.openxmlformats.org/presentationml/2006/ole">
            <mc:AlternateContent xmlns:mc="http://schemas.openxmlformats.org/markup-compatibility/2006">
              <mc:Choice xmlns:v="urn:schemas-microsoft-com:vml" Requires="v">
                <p:oleObj name="Equation" r:id="rId3" imgW="2362200" imgH="254000" progId="Equation.3">
                  <p:embed/>
                </p:oleObj>
              </mc:Choice>
              <mc:Fallback>
                <p:oleObj name="Equation" r:id="rId3" imgW="2362200" imgH="254000" progId="Equation.3">
                  <p:embed/>
                  <p:pic>
                    <p:nvPicPr>
                      <p:cNvPr id="52" name="Object 4">
                        <a:extLst>
                          <a:ext uri="{FF2B5EF4-FFF2-40B4-BE49-F238E27FC236}">
                            <a16:creationId xmlns:a16="http://schemas.microsoft.com/office/drawing/2014/main" id="{1F1CCC82-28BE-CCEE-92BF-FFB93CA450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6313" y="5334000"/>
                        <a:ext cx="685006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4">
            <a:extLst>
              <a:ext uri="{FF2B5EF4-FFF2-40B4-BE49-F238E27FC236}">
                <a16:creationId xmlns:a16="http://schemas.microsoft.com/office/drawing/2014/main" id="{7B620826-5290-9F29-C09E-82961DF18E76}"/>
              </a:ext>
            </a:extLst>
          </p:cNvPr>
          <p:cNvGraphicFramePr>
            <a:graphicFrameLocks noChangeAspect="1"/>
          </p:cNvGraphicFramePr>
          <p:nvPr/>
        </p:nvGraphicFramePr>
        <p:xfrm>
          <a:off x="1187450" y="1550988"/>
          <a:ext cx="6592888" cy="646112"/>
        </p:xfrm>
        <a:graphic>
          <a:graphicData uri="http://schemas.openxmlformats.org/presentationml/2006/ole">
            <mc:AlternateContent xmlns:mc="http://schemas.openxmlformats.org/markup-compatibility/2006">
              <mc:Choice xmlns:v="urn:schemas-microsoft-com:vml" Requires="v">
                <p:oleObj name="Equation" r:id="rId5" imgW="2273300" imgH="241300" progId="Equation.3">
                  <p:embed/>
                </p:oleObj>
              </mc:Choice>
              <mc:Fallback>
                <p:oleObj name="Equation" r:id="rId5" imgW="2273300" imgH="241300" progId="Equation.3">
                  <p:embed/>
                  <p:pic>
                    <p:nvPicPr>
                      <p:cNvPr id="27" name="Object 4">
                        <a:extLst>
                          <a:ext uri="{FF2B5EF4-FFF2-40B4-BE49-F238E27FC236}">
                            <a16:creationId xmlns:a16="http://schemas.microsoft.com/office/drawing/2014/main" id="{7B620826-5290-9F29-C09E-82961DF18E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1550988"/>
                        <a:ext cx="6592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4">
            <a:extLst>
              <a:ext uri="{FF2B5EF4-FFF2-40B4-BE49-F238E27FC236}">
                <a16:creationId xmlns:a16="http://schemas.microsoft.com/office/drawing/2014/main" id="{1C22A5F3-EB71-4E16-CA8D-B3FF40935868}"/>
              </a:ext>
            </a:extLst>
          </p:cNvPr>
          <p:cNvGraphicFramePr>
            <a:graphicFrameLocks noChangeAspect="1"/>
          </p:cNvGraphicFramePr>
          <p:nvPr/>
        </p:nvGraphicFramePr>
        <p:xfrm>
          <a:off x="1622425" y="2795588"/>
          <a:ext cx="6149975" cy="679450"/>
        </p:xfrm>
        <a:graphic>
          <a:graphicData uri="http://schemas.openxmlformats.org/presentationml/2006/ole">
            <mc:AlternateContent xmlns:mc="http://schemas.openxmlformats.org/markup-compatibility/2006">
              <mc:Choice xmlns:v="urn:schemas-microsoft-com:vml" Requires="v">
                <p:oleObj name="Equation" r:id="rId7" imgW="2120900" imgH="254000" progId="Equation.3">
                  <p:embed/>
                </p:oleObj>
              </mc:Choice>
              <mc:Fallback>
                <p:oleObj name="Equation" r:id="rId7" imgW="2120900" imgH="254000" progId="Equation.3">
                  <p:embed/>
                  <p:pic>
                    <p:nvPicPr>
                      <p:cNvPr id="28" name="Object 4">
                        <a:extLst>
                          <a:ext uri="{FF2B5EF4-FFF2-40B4-BE49-F238E27FC236}">
                            <a16:creationId xmlns:a16="http://schemas.microsoft.com/office/drawing/2014/main" id="{1C22A5F3-EB71-4E16-CA8D-B3FF409358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22425" y="2795588"/>
                        <a:ext cx="6149975"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4">
            <a:extLst>
              <a:ext uri="{FF2B5EF4-FFF2-40B4-BE49-F238E27FC236}">
                <a16:creationId xmlns:a16="http://schemas.microsoft.com/office/drawing/2014/main" id="{74DB3C8C-AA4E-8978-509A-BA81C4964C89}"/>
              </a:ext>
            </a:extLst>
          </p:cNvPr>
          <p:cNvGraphicFramePr>
            <a:graphicFrameLocks noChangeAspect="1"/>
          </p:cNvGraphicFramePr>
          <p:nvPr/>
        </p:nvGraphicFramePr>
        <p:xfrm>
          <a:off x="496888" y="3968750"/>
          <a:ext cx="7808912" cy="679450"/>
        </p:xfrm>
        <a:graphic>
          <a:graphicData uri="http://schemas.openxmlformats.org/presentationml/2006/ole">
            <mc:AlternateContent xmlns:mc="http://schemas.openxmlformats.org/markup-compatibility/2006">
              <mc:Choice xmlns:v="urn:schemas-microsoft-com:vml" Requires="v">
                <p:oleObj name="Equation" r:id="rId9" imgW="2692400" imgH="254000" progId="Equation.3">
                  <p:embed/>
                </p:oleObj>
              </mc:Choice>
              <mc:Fallback>
                <p:oleObj name="Equation" r:id="rId9" imgW="2692400" imgH="254000" progId="Equation.3">
                  <p:embed/>
                  <p:pic>
                    <p:nvPicPr>
                      <p:cNvPr id="30" name="Object 4">
                        <a:extLst>
                          <a:ext uri="{FF2B5EF4-FFF2-40B4-BE49-F238E27FC236}">
                            <a16:creationId xmlns:a16="http://schemas.microsoft.com/office/drawing/2014/main" id="{74DB3C8C-AA4E-8978-509A-BA81C4964C8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6888" y="3968750"/>
                        <a:ext cx="7808912"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a:extLst>
              <a:ext uri="{FF2B5EF4-FFF2-40B4-BE49-F238E27FC236}">
                <a16:creationId xmlns:a16="http://schemas.microsoft.com/office/drawing/2014/main" id="{9E981A9B-6D7A-8527-A368-86DCB09D7A95}"/>
              </a:ext>
            </a:extLst>
          </p:cNvPr>
          <p:cNvSpPr txBox="1">
            <a:spLocks noChangeArrowheads="1"/>
          </p:cNvSpPr>
          <p:nvPr/>
        </p:nvSpPr>
        <p:spPr bwMode="auto">
          <a:xfrm>
            <a:off x="914400" y="1214438"/>
            <a:ext cx="1457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For Boiler</a:t>
            </a:r>
          </a:p>
        </p:txBody>
      </p:sp>
      <p:sp>
        <p:nvSpPr>
          <p:cNvPr id="25" name="TextBox 24">
            <a:extLst>
              <a:ext uri="{FF2B5EF4-FFF2-40B4-BE49-F238E27FC236}">
                <a16:creationId xmlns:a16="http://schemas.microsoft.com/office/drawing/2014/main" id="{AEFBD063-D29E-AFD5-F576-316115D11B36}"/>
              </a:ext>
            </a:extLst>
          </p:cNvPr>
          <p:cNvSpPr txBox="1">
            <a:spLocks noChangeArrowheads="1"/>
          </p:cNvSpPr>
          <p:nvPr/>
        </p:nvSpPr>
        <p:spPr bwMode="auto">
          <a:xfrm>
            <a:off x="762000" y="2281238"/>
            <a:ext cx="31083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For Cylinder-expansion</a:t>
            </a:r>
          </a:p>
        </p:txBody>
      </p:sp>
      <p:sp>
        <p:nvSpPr>
          <p:cNvPr id="26" name="TextBox 25">
            <a:extLst>
              <a:ext uri="{FF2B5EF4-FFF2-40B4-BE49-F238E27FC236}">
                <a16:creationId xmlns:a16="http://schemas.microsoft.com/office/drawing/2014/main" id="{6AA2F90E-FA77-060F-0697-32D3EFDBAC14}"/>
              </a:ext>
            </a:extLst>
          </p:cNvPr>
          <p:cNvSpPr txBox="1">
            <a:spLocks noChangeArrowheads="1"/>
          </p:cNvSpPr>
          <p:nvPr/>
        </p:nvSpPr>
        <p:spPr bwMode="auto">
          <a:xfrm>
            <a:off x="685800" y="3500438"/>
            <a:ext cx="3490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For Cylinder - Condensing</a:t>
            </a:r>
          </a:p>
        </p:txBody>
      </p:sp>
      <p:sp>
        <p:nvSpPr>
          <p:cNvPr id="29" name="TextBox 28">
            <a:extLst>
              <a:ext uri="{FF2B5EF4-FFF2-40B4-BE49-F238E27FC236}">
                <a16:creationId xmlns:a16="http://schemas.microsoft.com/office/drawing/2014/main" id="{0B18431E-EC9E-1138-4654-F4B1600697F4}"/>
              </a:ext>
            </a:extLst>
          </p:cNvPr>
          <p:cNvSpPr txBox="1">
            <a:spLocks noChangeArrowheads="1"/>
          </p:cNvSpPr>
          <p:nvPr/>
        </p:nvSpPr>
        <p:spPr bwMode="auto">
          <a:xfrm>
            <a:off x="685800" y="4876800"/>
            <a:ext cx="1450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ForPumps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dissolve">
                                      <p:cBhvr>
                                        <p:cTn id="12" dur="500"/>
                                        <p:tgtEl>
                                          <p:spTgt spid="2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down)">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dissolve">
                                      <p:cBhvr>
                                        <p:cTn id="4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5" grpId="0"/>
      <p:bldP spid="26"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general-anaesthesia.com/images/james-watt.jpg">
            <a:extLst>
              <a:ext uri="{FF2B5EF4-FFF2-40B4-BE49-F238E27FC236}">
                <a16:creationId xmlns:a16="http://schemas.microsoft.com/office/drawing/2014/main" id="{8B20052E-B495-0417-CEC8-9FEFFE252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0"/>
            <a:ext cx="270033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5">
            <a:extLst>
              <a:ext uri="{FF2B5EF4-FFF2-40B4-BE49-F238E27FC236}">
                <a16:creationId xmlns:a16="http://schemas.microsoft.com/office/drawing/2014/main" id="{F8AFAF5A-C3D4-710E-E1CB-2048ACF3AD7B}"/>
              </a:ext>
            </a:extLst>
          </p:cNvPr>
          <p:cNvSpPr>
            <a:spLocks noChangeArrowheads="1"/>
          </p:cNvSpPr>
          <p:nvPr/>
        </p:nvSpPr>
        <p:spPr bwMode="auto">
          <a:xfrm>
            <a:off x="412750" y="1077913"/>
            <a:ext cx="800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James Watt radically improved Newcomen's engine (1769) by condensing the steam outside the cylinder .</a:t>
            </a:r>
          </a:p>
        </p:txBody>
      </p:sp>
      <p:sp>
        <p:nvSpPr>
          <p:cNvPr id="5124" name="Rectangle 2">
            <a:extLst>
              <a:ext uri="{FF2B5EF4-FFF2-40B4-BE49-F238E27FC236}">
                <a16:creationId xmlns:a16="http://schemas.microsoft.com/office/drawing/2014/main" id="{55E24324-F6BC-4F10-1DCB-66D0338BCC03}"/>
              </a:ext>
            </a:extLst>
          </p:cNvPr>
          <p:cNvSpPr>
            <a:spLocks noChangeArrowheads="1"/>
          </p:cNvSpPr>
          <p:nvPr/>
        </p:nvSpPr>
        <p:spPr bwMode="auto">
          <a:xfrm>
            <a:off x="138113" y="150813"/>
            <a:ext cx="6034087" cy="990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James Watt’s  Engine : Most Important Innovation for Conservation</a:t>
            </a:r>
            <a:endParaRPr lang="en-US" altLang="en-US" sz="4400">
              <a:solidFill>
                <a:schemeClr val="tx2"/>
              </a:solidFill>
            </a:endParaRPr>
          </a:p>
        </p:txBody>
      </p:sp>
      <p:grpSp>
        <p:nvGrpSpPr>
          <p:cNvPr id="5125" name="Group 21">
            <a:extLst>
              <a:ext uri="{FF2B5EF4-FFF2-40B4-BE49-F238E27FC236}">
                <a16:creationId xmlns:a16="http://schemas.microsoft.com/office/drawing/2014/main" id="{A9949BD5-19B5-7F60-BD20-DBDA1397C496}"/>
              </a:ext>
            </a:extLst>
          </p:cNvPr>
          <p:cNvGrpSpPr>
            <a:grpSpLocks/>
          </p:cNvGrpSpPr>
          <p:nvPr/>
        </p:nvGrpSpPr>
        <p:grpSpPr bwMode="auto">
          <a:xfrm>
            <a:off x="0" y="0"/>
            <a:ext cx="9144000" cy="6858000"/>
            <a:chOff x="0" y="0"/>
            <a:chExt cx="9144000" cy="6858000"/>
          </a:xfrm>
        </p:grpSpPr>
        <p:grpSp>
          <p:nvGrpSpPr>
            <p:cNvPr id="5128" name="Group 8">
              <a:extLst>
                <a:ext uri="{FF2B5EF4-FFF2-40B4-BE49-F238E27FC236}">
                  <a16:creationId xmlns:a16="http://schemas.microsoft.com/office/drawing/2014/main" id="{8724B9AE-7401-80AE-4A7E-ACCEABB261FD}"/>
                </a:ext>
              </a:extLst>
            </p:cNvPr>
            <p:cNvGrpSpPr>
              <a:grpSpLocks/>
            </p:cNvGrpSpPr>
            <p:nvPr/>
          </p:nvGrpSpPr>
          <p:grpSpPr bwMode="auto">
            <a:xfrm>
              <a:off x="0" y="0"/>
              <a:ext cx="9144000" cy="6858000"/>
              <a:chOff x="0" y="0"/>
              <a:chExt cx="5760" cy="4320"/>
            </a:xfrm>
          </p:grpSpPr>
          <p:grpSp>
            <p:nvGrpSpPr>
              <p:cNvPr id="5131" name="Group 9">
                <a:extLst>
                  <a:ext uri="{FF2B5EF4-FFF2-40B4-BE49-F238E27FC236}">
                    <a16:creationId xmlns:a16="http://schemas.microsoft.com/office/drawing/2014/main" id="{073A1921-7019-EEA9-B964-A9B7842D4CEF}"/>
                  </a:ext>
                </a:extLst>
              </p:cNvPr>
              <p:cNvGrpSpPr>
                <a:grpSpLocks/>
              </p:cNvGrpSpPr>
              <p:nvPr/>
            </p:nvGrpSpPr>
            <p:grpSpPr bwMode="auto">
              <a:xfrm>
                <a:off x="0" y="0"/>
                <a:ext cx="192" cy="4320"/>
                <a:chOff x="0" y="-48"/>
                <a:chExt cx="144" cy="4368"/>
              </a:xfrm>
            </p:grpSpPr>
            <p:sp>
              <p:nvSpPr>
                <p:cNvPr id="5141" name="Rectangle 10">
                  <a:extLst>
                    <a:ext uri="{FF2B5EF4-FFF2-40B4-BE49-F238E27FC236}">
                      <a16:creationId xmlns:a16="http://schemas.microsoft.com/office/drawing/2014/main" id="{D2C69146-9468-3E2A-17DC-88E7E3EAED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42" name="Rectangle 11">
                  <a:extLst>
                    <a:ext uri="{FF2B5EF4-FFF2-40B4-BE49-F238E27FC236}">
                      <a16:creationId xmlns:a16="http://schemas.microsoft.com/office/drawing/2014/main" id="{75A1C3B6-E1A0-AF32-527E-6CE56013615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2" name="Group 12">
                <a:extLst>
                  <a:ext uri="{FF2B5EF4-FFF2-40B4-BE49-F238E27FC236}">
                    <a16:creationId xmlns:a16="http://schemas.microsoft.com/office/drawing/2014/main" id="{E753AB0C-2313-8FF3-F8C7-49EA2022EEF0}"/>
                  </a:ext>
                </a:extLst>
              </p:cNvPr>
              <p:cNvGrpSpPr>
                <a:grpSpLocks/>
              </p:cNvGrpSpPr>
              <p:nvPr/>
            </p:nvGrpSpPr>
            <p:grpSpPr bwMode="auto">
              <a:xfrm>
                <a:off x="5674" y="24"/>
                <a:ext cx="86" cy="4296"/>
                <a:chOff x="5616" y="-48"/>
                <a:chExt cx="144" cy="4368"/>
              </a:xfrm>
            </p:grpSpPr>
            <p:sp>
              <p:nvSpPr>
                <p:cNvPr id="5139" name="Rectangle 13">
                  <a:extLst>
                    <a:ext uri="{FF2B5EF4-FFF2-40B4-BE49-F238E27FC236}">
                      <a16:creationId xmlns:a16="http://schemas.microsoft.com/office/drawing/2014/main" id="{9F1259B6-D434-94D8-97C5-28597FE1D4B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40" name="Rectangle 14">
                  <a:extLst>
                    <a:ext uri="{FF2B5EF4-FFF2-40B4-BE49-F238E27FC236}">
                      <a16:creationId xmlns:a16="http://schemas.microsoft.com/office/drawing/2014/main" id="{0F8C6A28-E910-A2EA-1757-04B8AC2827A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3" name="Group 15">
                <a:extLst>
                  <a:ext uri="{FF2B5EF4-FFF2-40B4-BE49-F238E27FC236}">
                    <a16:creationId xmlns:a16="http://schemas.microsoft.com/office/drawing/2014/main" id="{29661FF0-547E-FAFC-0457-49816043F885}"/>
                  </a:ext>
                </a:extLst>
              </p:cNvPr>
              <p:cNvGrpSpPr>
                <a:grpSpLocks/>
              </p:cNvGrpSpPr>
              <p:nvPr/>
            </p:nvGrpSpPr>
            <p:grpSpPr bwMode="auto">
              <a:xfrm>
                <a:off x="144" y="0"/>
                <a:ext cx="5616" cy="144"/>
                <a:chOff x="96" y="-48"/>
                <a:chExt cx="5520" cy="144"/>
              </a:xfrm>
            </p:grpSpPr>
            <p:sp>
              <p:nvSpPr>
                <p:cNvPr id="5137" name="Rectangle 16">
                  <a:extLst>
                    <a:ext uri="{FF2B5EF4-FFF2-40B4-BE49-F238E27FC236}">
                      <a16:creationId xmlns:a16="http://schemas.microsoft.com/office/drawing/2014/main" id="{8D386402-F1C6-7432-EB3A-94CF30CE094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8" name="Rectangle 17">
                  <a:extLst>
                    <a:ext uri="{FF2B5EF4-FFF2-40B4-BE49-F238E27FC236}">
                      <a16:creationId xmlns:a16="http://schemas.microsoft.com/office/drawing/2014/main" id="{95E54DA7-E8C9-AB3E-853E-D469EE16442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5134" name="Group 18">
                <a:extLst>
                  <a:ext uri="{FF2B5EF4-FFF2-40B4-BE49-F238E27FC236}">
                    <a16:creationId xmlns:a16="http://schemas.microsoft.com/office/drawing/2014/main" id="{EFF111B5-C7E9-19FD-8B57-8507F362E621}"/>
                  </a:ext>
                </a:extLst>
              </p:cNvPr>
              <p:cNvGrpSpPr>
                <a:grpSpLocks/>
              </p:cNvGrpSpPr>
              <p:nvPr/>
            </p:nvGrpSpPr>
            <p:grpSpPr bwMode="auto">
              <a:xfrm>
                <a:off x="144" y="4234"/>
                <a:ext cx="5616" cy="86"/>
                <a:chOff x="96" y="4176"/>
                <a:chExt cx="5520" cy="144"/>
              </a:xfrm>
            </p:grpSpPr>
            <p:sp>
              <p:nvSpPr>
                <p:cNvPr id="5135" name="Rectangle 19">
                  <a:extLst>
                    <a:ext uri="{FF2B5EF4-FFF2-40B4-BE49-F238E27FC236}">
                      <a16:creationId xmlns:a16="http://schemas.microsoft.com/office/drawing/2014/main" id="{2BC6340E-5DC3-986D-3EE1-0D79E78F608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5136" name="Rectangle 20">
                  <a:extLst>
                    <a:ext uri="{FF2B5EF4-FFF2-40B4-BE49-F238E27FC236}">
                      <a16:creationId xmlns:a16="http://schemas.microsoft.com/office/drawing/2014/main" id="{99E471B8-7E45-451A-4BE4-2AFA9A214B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5129" name="Rectangle 19458">
              <a:extLst>
                <a:ext uri="{FF2B5EF4-FFF2-40B4-BE49-F238E27FC236}">
                  <a16:creationId xmlns:a16="http://schemas.microsoft.com/office/drawing/2014/main" id="{1588F7F0-E0F5-3D35-6CF5-8BB193EC6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a:extLst>
                <a:ext uri="{FF2B5EF4-FFF2-40B4-BE49-F238E27FC236}">
                  <a16:creationId xmlns:a16="http://schemas.microsoft.com/office/drawing/2014/main" id="{43AAA99B-0DB3-A364-0201-B3BB567AB36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a:extLst>
              <a:ext uri="{FF2B5EF4-FFF2-40B4-BE49-F238E27FC236}">
                <a16:creationId xmlns:a16="http://schemas.microsoft.com/office/drawing/2014/main" id="{86676196-848B-BE25-4B0B-A219D8BAF0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8138" y="881063"/>
            <a:ext cx="76200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E31035E-67BD-1C87-B875-3494FEDFB7D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738313"/>
            <a:ext cx="7364413"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C8DB44E-CFF2-D2B6-83FB-016FD7B27CD0}"/>
              </a:ext>
            </a:extLst>
          </p:cNvPr>
          <p:cNvSpPr>
            <a:spLocks noChangeArrowheads="1"/>
          </p:cNvSpPr>
          <p:nvPr/>
        </p:nvSpPr>
        <p:spPr bwMode="auto">
          <a:xfrm>
            <a:off x="138113" y="150813"/>
            <a:ext cx="6034087" cy="990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Cycle Executed by James Watt’s  Engine</a:t>
            </a:r>
            <a:endParaRPr lang="en-US" altLang="en-US" sz="4400">
              <a:solidFill>
                <a:schemeClr val="tx2"/>
              </a:solidFill>
            </a:endParaRPr>
          </a:p>
        </p:txBody>
      </p:sp>
      <p:grpSp>
        <p:nvGrpSpPr>
          <p:cNvPr id="6147" name="Group 21">
            <a:extLst>
              <a:ext uri="{FF2B5EF4-FFF2-40B4-BE49-F238E27FC236}">
                <a16:creationId xmlns:a16="http://schemas.microsoft.com/office/drawing/2014/main" id="{6ED9210C-9065-EF8C-F53C-B0A6C0F2C4D9}"/>
              </a:ext>
            </a:extLst>
          </p:cNvPr>
          <p:cNvGrpSpPr>
            <a:grpSpLocks/>
          </p:cNvGrpSpPr>
          <p:nvPr/>
        </p:nvGrpSpPr>
        <p:grpSpPr bwMode="auto">
          <a:xfrm>
            <a:off x="0" y="0"/>
            <a:ext cx="9144000" cy="6858000"/>
            <a:chOff x="0" y="0"/>
            <a:chExt cx="9144000" cy="6858000"/>
          </a:xfrm>
        </p:grpSpPr>
        <p:grpSp>
          <p:nvGrpSpPr>
            <p:cNvPr id="6153" name="Group 8">
              <a:extLst>
                <a:ext uri="{FF2B5EF4-FFF2-40B4-BE49-F238E27FC236}">
                  <a16:creationId xmlns:a16="http://schemas.microsoft.com/office/drawing/2014/main" id="{5A365110-930D-5675-F15C-F1722B34D6E4}"/>
                </a:ext>
              </a:extLst>
            </p:cNvPr>
            <p:cNvGrpSpPr>
              <a:grpSpLocks/>
            </p:cNvGrpSpPr>
            <p:nvPr/>
          </p:nvGrpSpPr>
          <p:grpSpPr bwMode="auto">
            <a:xfrm>
              <a:off x="0" y="0"/>
              <a:ext cx="9144000" cy="6858000"/>
              <a:chOff x="0" y="0"/>
              <a:chExt cx="5760" cy="4320"/>
            </a:xfrm>
          </p:grpSpPr>
          <p:grpSp>
            <p:nvGrpSpPr>
              <p:cNvPr id="6156" name="Group 9">
                <a:extLst>
                  <a:ext uri="{FF2B5EF4-FFF2-40B4-BE49-F238E27FC236}">
                    <a16:creationId xmlns:a16="http://schemas.microsoft.com/office/drawing/2014/main" id="{C5323306-1D02-C8EA-CDE3-F1EDF6C43290}"/>
                  </a:ext>
                </a:extLst>
              </p:cNvPr>
              <p:cNvGrpSpPr>
                <a:grpSpLocks/>
              </p:cNvGrpSpPr>
              <p:nvPr/>
            </p:nvGrpSpPr>
            <p:grpSpPr bwMode="auto">
              <a:xfrm>
                <a:off x="0" y="0"/>
                <a:ext cx="192" cy="4320"/>
                <a:chOff x="0" y="-48"/>
                <a:chExt cx="144" cy="4368"/>
              </a:xfrm>
            </p:grpSpPr>
            <p:sp>
              <p:nvSpPr>
                <p:cNvPr id="6166" name="Rectangle 10">
                  <a:extLst>
                    <a:ext uri="{FF2B5EF4-FFF2-40B4-BE49-F238E27FC236}">
                      <a16:creationId xmlns:a16="http://schemas.microsoft.com/office/drawing/2014/main" id="{704A3770-6B2C-380F-5204-CCF2DC511C6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7" name="Rectangle 11">
                  <a:extLst>
                    <a:ext uri="{FF2B5EF4-FFF2-40B4-BE49-F238E27FC236}">
                      <a16:creationId xmlns:a16="http://schemas.microsoft.com/office/drawing/2014/main" id="{687EC6A1-C0DA-059E-CEE1-983E76B8A9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7" name="Group 12">
                <a:extLst>
                  <a:ext uri="{FF2B5EF4-FFF2-40B4-BE49-F238E27FC236}">
                    <a16:creationId xmlns:a16="http://schemas.microsoft.com/office/drawing/2014/main" id="{E3BE74A5-C510-4FD0-63FD-6410F6687656}"/>
                  </a:ext>
                </a:extLst>
              </p:cNvPr>
              <p:cNvGrpSpPr>
                <a:grpSpLocks/>
              </p:cNvGrpSpPr>
              <p:nvPr/>
            </p:nvGrpSpPr>
            <p:grpSpPr bwMode="auto">
              <a:xfrm>
                <a:off x="5674" y="24"/>
                <a:ext cx="86" cy="4296"/>
                <a:chOff x="5616" y="-48"/>
                <a:chExt cx="144" cy="4368"/>
              </a:xfrm>
            </p:grpSpPr>
            <p:sp>
              <p:nvSpPr>
                <p:cNvPr id="6164" name="Rectangle 13">
                  <a:extLst>
                    <a:ext uri="{FF2B5EF4-FFF2-40B4-BE49-F238E27FC236}">
                      <a16:creationId xmlns:a16="http://schemas.microsoft.com/office/drawing/2014/main" id="{2FF36B06-D3AD-89FC-3CCC-C937445C989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5" name="Rectangle 14">
                  <a:extLst>
                    <a:ext uri="{FF2B5EF4-FFF2-40B4-BE49-F238E27FC236}">
                      <a16:creationId xmlns:a16="http://schemas.microsoft.com/office/drawing/2014/main" id="{B5AB7314-3546-E46B-BC95-1B17F7ADF2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8" name="Group 15">
                <a:extLst>
                  <a:ext uri="{FF2B5EF4-FFF2-40B4-BE49-F238E27FC236}">
                    <a16:creationId xmlns:a16="http://schemas.microsoft.com/office/drawing/2014/main" id="{388B7DE5-148F-C629-FB29-A0CAADC422C3}"/>
                  </a:ext>
                </a:extLst>
              </p:cNvPr>
              <p:cNvGrpSpPr>
                <a:grpSpLocks/>
              </p:cNvGrpSpPr>
              <p:nvPr/>
            </p:nvGrpSpPr>
            <p:grpSpPr bwMode="auto">
              <a:xfrm>
                <a:off x="144" y="0"/>
                <a:ext cx="5616" cy="144"/>
                <a:chOff x="96" y="-48"/>
                <a:chExt cx="5520" cy="144"/>
              </a:xfrm>
            </p:grpSpPr>
            <p:sp>
              <p:nvSpPr>
                <p:cNvPr id="6162" name="Rectangle 16">
                  <a:extLst>
                    <a:ext uri="{FF2B5EF4-FFF2-40B4-BE49-F238E27FC236}">
                      <a16:creationId xmlns:a16="http://schemas.microsoft.com/office/drawing/2014/main" id="{1272DD82-8A2C-88E0-77EE-D48C18CCC8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3" name="Rectangle 17">
                  <a:extLst>
                    <a:ext uri="{FF2B5EF4-FFF2-40B4-BE49-F238E27FC236}">
                      <a16:creationId xmlns:a16="http://schemas.microsoft.com/office/drawing/2014/main" id="{68DA9367-1E4D-FAAF-6B3C-71E06C3ADEC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6159" name="Group 18">
                <a:extLst>
                  <a:ext uri="{FF2B5EF4-FFF2-40B4-BE49-F238E27FC236}">
                    <a16:creationId xmlns:a16="http://schemas.microsoft.com/office/drawing/2014/main" id="{0A1AD7A5-6593-0BB2-5568-9AAF69E655D5}"/>
                  </a:ext>
                </a:extLst>
              </p:cNvPr>
              <p:cNvGrpSpPr>
                <a:grpSpLocks/>
              </p:cNvGrpSpPr>
              <p:nvPr/>
            </p:nvGrpSpPr>
            <p:grpSpPr bwMode="auto">
              <a:xfrm>
                <a:off x="144" y="4234"/>
                <a:ext cx="5616" cy="86"/>
                <a:chOff x="96" y="4176"/>
                <a:chExt cx="5520" cy="144"/>
              </a:xfrm>
            </p:grpSpPr>
            <p:sp>
              <p:nvSpPr>
                <p:cNvPr id="6160" name="Rectangle 19">
                  <a:extLst>
                    <a:ext uri="{FF2B5EF4-FFF2-40B4-BE49-F238E27FC236}">
                      <a16:creationId xmlns:a16="http://schemas.microsoft.com/office/drawing/2014/main" id="{5678FF6C-C835-4F16-977B-EF02719FEC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6161" name="Rectangle 20">
                  <a:extLst>
                    <a:ext uri="{FF2B5EF4-FFF2-40B4-BE49-F238E27FC236}">
                      <a16:creationId xmlns:a16="http://schemas.microsoft.com/office/drawing/2014/main" id="{F8FE2629-00BB-6F15-D05B-76CE812239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6154" name="Rectangle 19458">
              <a:extLst>
                <a:ext uri="{FF2B5EF4-FFF2-40B4-BE49-F238E27FC236}">
                  <a16:creationId xmlns:a16="http://schemas.microsoft.com/office/drawing/2014/main" id="{98940787-195D-F474-5614-AF450D546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a:extLst>
                <a:ext uri="{FF2B5EF4-FFF2-40B4-BE49-F238E27FC236}">
                  <a16:creationId xmlns:a16="http://schemas.microsoft.com/office/drawing/2014/main" id="{392FF137-774E-817A-C067-E619BAC5AE7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148" name="Picture 1">
            <a:extLst>
              <a:ext uri="{FF2B5EF4-FFF2-40B4-BE49-F238E27FC236}">
                <a16:creationId xmlns:a16="http://schemas.microsoft.com/office/drawing/2014/main" id="{DC5FB7AC-8DF6-5D74-874B-0FDEAFA0E4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171575"/>
            <a:ext cx="616585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90D3AEB4-9252-D26F-9EEE-FEF350369B11}"/>
              </a:ext>
            </a:extLst>
          </p:cNvPr>
          <p:cNvGrpSpPr>
            <a:grpSpLocks/>
          </p:cNvGrpSpPr>
          <p:nvPr/>
        </p:nvGrpSpPr>
        <p:grpSpPr bwMode="auto">
          <a:xfrm>
            <a:off x="2895600" y="1266825"/>
            <a:ext cx="5857875" cy="3000375"/>
            <a:chOff x="3362325" y="1219200"/>
            <a:chExt cx="5857875" cy="3000375"/>
          </a:xfrm>
        </p:grpSpPr>
        <p:pic>
          <p:nvPicPr>
            <p:cNvPr id="6150" name="Picture 1">
              <a:extLst>
                <a:ext uri="{FF2B5EF4-FFF2-40B4-BE49-F238E27FC236}">
                  <a16:creationId xmlns:a16="http://schemas.microsoft.com/office/drawing/2014/main" id="{E0AE2D83-8CDF-3407-CA04-7C999D16173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62325" y="1219200"/>
              <a:ext cx="585787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Box 2">
              <a:extLst>
                <a:ext uri="{FF2B5EF4-FFF2-40B4-BE49-F238E27FC236}">
                  <a16:creationId xmlns:a16="http://schemas.microsoft.com/office/drawing/2014/main" id="{117C6FA6-F1E1-D54C-C157-5DC7F864A29E}"/>
                </a:ext>
              </a:extLst>
            </p:cNvPr>
            <p:cNvSpPr txBox="1">
              <a:spLocks noChangeArrowheads="1"/>
            </p:cNvSpPr>
            <p:nvPr/>
          </p:nvSpPr>
          <p:spPr bwMode="auto">
            <a:xfrm>
              <a:off x="4495800" y="2667000"/>
              <a:ext cx="9028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Pump</a:t>
              </a:r>
            </a:p>
          </p:txBody>
        </p:sp>
        <p:sp>
          <p:nvSpPr>
            <p:cNvPr id="6152" name="TextBox 22">
              <a:extLst>
                <a:ext uri="{FF2B5EF4-FFF2-40B4-BE49-F238E27FC236}">
                  <a16:creationId xmlns:a16="http://schemas.microsoft.com/office/drawing/2014/main" id="{1DA264BC-416C-D26C-2969-C3CC59210232}"/>
                </a:ext>
              </a:extLst>
            </p:cNvPr>
            <p:cNvSpPr txBox="1">
              <a:spLocks noChangeArrowheads="1"/>
            </p:cNvSpPr>
            <p:nvPr/>
          </p:nvSpPr>
          <p:spPr bwMode="auto">
            <a:xfrm>
              <a:off x="6724272" y="2466647"/>
              <a:ext cx="18921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000"/>
                <a:t>Work generation</a:t>
              </a:r>
            </a:p>
            <a:p>
              <a:pPr algn="ctr">
                <a:spcBef>
                  <a:spcPct val="0"/>
                </a:spcBef>
                <a:buFontTx/>
                <a:buNone/>
              </a:pPr>
              <a:r>
                <a:rPr lang="en-IN" altLang="en-US" sz="2000"/>
                <a:t>Cylinder</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72B360A6-F8DE-46B4-5293-ED7ED5894D6F}"/>
              </a:ext>
            </a:extLst>
          </p:cNvPr>
          <p:cNvSpPr>
            <a:spLocks noGrp="1"/>
          </p:cNvSpPr>
          <p:nvPr>
            <p:ph type="title"/>
          </p:nvPr>
        </p:nvSpPr>
        <p:spPr>
          <a:xfrm>
            <a:off x="619125" y="207963"/>
            <a:ext cx="7772400" cy="725487"/>
          </a:xfrm>
        </p:spPr>
        <p:txBody>
          <a:bodyPr/>
          <a:lstStyle/>
          <a:p>
            <a:r>
              <a:rPr lang="en-IN" altLang="en-US" sz="2800"/>
              <a:t>James Watts Creation of An Artificial Horse</a:t>
            </a:r>
          </a:p>
        </p:txBody>
      </p:sp>
      <p:pic>
        <p:nvPicPr>
          <p:cNvPr id="7171" name="Picture 2">
            <a:extLst>
              <a:ext uri="{FF2B5EF4-FFF2-40B4-BE49-F238E27FC236}">
                <a16:creationId xmlns:a16="http://schemas.microsoft.com/office/drawing/2014/main" id="{D7636C29-E6CF-679B-3455-E392C3F763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244600"/>
            <a:ext cx="5791200" cy="477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F8F0BF74-5E5F-38AB-FFC0-AC0F359C591C}"/>
              </a:ext>
            </a:extLst>
          </p:cNvPr>
          <p:cNvGrpSpPr>
            <a:grpSpLocks/>
          </p:cNvGrpSpPr>
          <p:nvPr/>
        </p:nvGrpSpPr>
        <p:grpSpPr bwMode="auto">
          <a:xfrm>
            <a:off x="4084638" y="1244600"/>
            <a:ext cx="3209925" cy="2036763"/>
            <a:chOff x="3648649" y="1726894"/>
            <a:chExt cx="3209351" cy="2036618"/>
          </a:xfrm>
        </p:grpSpPr>
        <p:pic>
          <p:nvPicPr>
            <p:cNvPr id="7189" name="Picture 3">
              <a:extLst>
                <a:ext uri="{FF2B5EF4-FFF2-40B4-BE49-F238E27FC236}">
                  <a16:creationId xmlns:a16="http://schemas.microsoft.com/office/drawing/2014/main" id="{B00AD997-D714-EF13-930D-C711777C0AC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1726894"/>
              <a:ext cx="3048000" cy="2036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0" name="Picture 5">
              <a:extLst>
                <a:ext uri="{FF2B5EF4-FFF2-40B4-BE49-F238E27FC236}">
                  <a16:creationId xmlns:a16="http://schemas.microsoft.com/office/drawing/2014/main" id="{95F2A230-0F2B-26C3-5827-541CDCDBDAC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48649" y="2057400"/>
              <a:ext cx="8572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3" name="Group 21">
            <a:extLst>
              <a:ext uri="{FF2B5EF4-FFF2-40B4-BE49-F238E27FC236}">
                <a16:creationId xmlns:a16="http://schemas.microsoft.com/office/drawing/2014/main" id="{17BEE4D1-85CF-696D-6A79-EA952AA5E291}"/>
              </a:ext>
            </a:extLst>
          </p:cNvPr>
          <p:cNvGrpSpPr>
            <a:grpSpLocks/>
          </p:cNvGrpSpPr>
          <p:nvPr/>
        </p:nvGrpSpPr>
        <p:grpSpPr bwMode="auto">
          <a:xfrm>
            <a:off x="0" y="0"/>
            <a:ext cx="9144000" cy="6858000"/>
            <a:chOff x="0" y="0"/>
            <a:chExt cx="9144000" cy="6858000"/>
          </a:xfrm>
        </p:grpSpPr>
        <p:grpSp>
          <p:nvGrpSpPr>
            <p:cNvPr id="7174" name="Group 8">
              <a:extLst>
                <a:ext uri="{FF2B5EF4-FFF2-40B4-BE49-F238E27FC236}">
                  <a16:creationId xmlns:a16="http://schemas.microsoft.com/office/drawing/2014/main" id="{B9726D26-AA1A-6BC7-F973-62EEF5E244FB}"/>
                </a:ext>
              </a:extLst>
            </p:cNvPr>
            <p:cNvGrpSpPr>
              <a:grpSpLocks/>
            </p:cNvGrpSpPr>
            <p:nvPr/>
          </p:nvGrpSpPr>
          <p:grpSpPr bwMode="auto">
            <a:xfrm>
              <a:off x="0" y="0"/>
              <a:ext cx="9144000" cy="6858000"/>
              <a:chOff x="0" y="0"/>
              <a:chExt cx="5760" cy="4320"/>
            </a:xfrm>
          </p:grpSpPr>
          <p:grpSp>
            <p:nvGrpSpPr>
              <p:cNvPr id="7177" name="Group 9">
                <a:extLst>
                  <a:ext uri="{FF2B5EF4-FFF2-40B4-BE49-F238E27FC236}">
                    <a16:creationId xmlns:a16="http://schemas.microsoft.com/office/drawing/2014/main" id="{AD50C8A6-A20A-CCA4-D645-58E5E0CA314A}"/>
                  </a:ext>
                </a:extLst>
              </p:cNvPr>
              <p:cNvGrpSpPr>
                <a:grpSpLocks/>
              </p:cNvGrpSpPr>
              <p:nvPr/>
            </p:nvGrpSpPr>
            <p:grpSpPr bwMode="auto">
              <a:xfrm>
                <a:off x="0" y="0"/>
                <a:ext cx="192" cy="4320"/>
                <a:chOff x="0" y="-48"/>
                <a:chExt cx="144" cy="4368"/>
              </a:xfrm>
            </p:grpSpPr>
            <p:sp>
              <p:nvSpPr>
                <p:cNvPr id="7187" name="Rectangle 10">
                  <a:extLst>
                    <a:ext uri="{FF2B5EF4-FFF2-40B4-BE49-F238E27FC236}">
                      <a16:creationId xmlns:a16="http://schemas.microsoft.com/office/drawing/2014/main" id="{B7CB9283-42AE-A052-1D9F-A4118FE965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8" name="Rectangle 11">
                  <a:extLst>
                    <a:ext uri="{FF2B5EF4-FFF2-40B4-BE49-F238E27FC236}">
                      <a16:creationId xmlns:a16="http://schemas.microsoft.com/office/drawing/2014/main" id="{41D83F69-FF03-C513-0D79-72DC3093EA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8" name="Group 12">
                <a:extLst>
                  <a:ext uri="{FF2B5EF4-FFF2-40B4-BE49-F238E27FC236}">
                    <a16:creationId xmlns:a16="http://schemas.microsoft.com/office/drawing/2014/main" id="{6B6B0182-3DFC-279B-A456-97605810BEF2}"/>
                  </a:ext>
                </a:extLst>
              </p:cNvPr>
              <p:cNvGrpSpPr>
                <a:grpSpLocks/>
              </p:cNvGrpSpPr>
              <p:nvPr/>
            </p:nvGrpSpPr>
            <p:grpSpPr bwMode="auto">
              <a:xfrm>
                <a:off x="5674" y="24"/>
                <a:ext cx="86" cy="4296"/>
                <a:chOff x="5616" y="-48"/>
                <a:chExt cx="144" cy="4368"/>
              </a:xfrm>
            </p:grpSpPr>
            <p:sp>
              <p:nvSpPr>
                <p:cNvPr id="7185" name="Rectangle 13">
                  <a:extLst>
                    <a:ext uri="{FF2B5EF4-FFF2-40B4-BE49-F238E27FC236}">
                      <a16:creationId xmlns:a16="http://schemas.microsoft.com/office/drawing/2014/main" id="{1C37EC13-6517-26AF-A101-4A4F9EE8ED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6" name="Rectangle 14">
                  <a:extLst>
                    <a:ext uri="{FF2B5EF4-FFF2-40B4-BE49-F238E27FC236}">
                      <a16:creationId xmlns:a16="http://schemas.microsoft.com/office/drawing/2014/main" id="{39C9E3BB-16F4-24C9-E1DB-D8022BFF79A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79" name="Group 15">
                <a:extLst>
                  <a:ext uri="{FF2B5EF4-FFF2-40B4-BE49-F238E27FC236}">
                    <a16:creationId xmlns:a16="http://schemas.microsoft.com/office/drawing/2014/main" id="{13107A8B-DBBA-4F3F-DFD5-ED6D5A47ECA1}"/>
                  </a:ext>
                </a:extLst>
              </p:cNvPr>
              <p:cNvGrpSpPr>
                <a:grpSpLocks/>
              </p:cNvGrpSpPr>
              <p:nvPr/>
            </p:nvGrpSpPr>
            <p:grpSpPr bwMode="auto">
              <a:xfrm>
                <a:off x="144" y="0"/>
                <a:ext cx="5616" cy="144"/>
                <a:chOff x="96" y="-48"/>
                <a:chExt cx="5520" cy="144"/>
              </a:xfrm>
            </p:grpSpPr>
            <p:sp>
              <p:nvSpPr>
                <p:cNvPr id="7183" name="Rectangle 16">
                  <a:extLst>
                    <a:ext uri="{FF2B5EF4-FFF2-40B4-BE49-F238E27FC236}">
                      <a16:creationId xmlns:a16="http://schemas.microsoft.com/office/drawing/2014/main" id="{D0EA5EDC-CAC3-7B9F-81D8-EEFCD308ADB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4" name="Rectangle 17">
                  <a:extLst>
                    <a:ext uri="{FF2B5EF4-FFF2-40B4-BE49-F238E27FC236}">
                      <a16:creationId xmlns:a16="http://schemas.microsoft.com/office/drawing/2014/main" id="{9842F850-0B05-9C5E-5C3E-86D804E010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7180" name="Group 18">
                <a:extLst>
                  <a:ext uri="{FF2B5EF4-FFF2-40B4-BE49-F238E27FC236}">
                    <a16:creationId xmlns:a16="http://schemas.microsoft.com/office/drawing/2014/main" id="{0FF27136-7D4A-316A-DB0C-43E60A005F55}"/>
                  </a:ext>
                </a:extLst>
              </p:cNvPr>
              <p:cNvGrpSpPr>
                <a:grpSpLocks/>
              </p:cNvGrpSpPr>
              <p:nvPr/>
            </p:nvGrpSpPr>
            <p:grpSpPr bwMode="auto">
              <a:xfrm>
                <a:off x="144" y="4234"/>
                <a:ext cx="5616" cy="86"/>
                <a:chOff x="96" y="4176"/>
                <a:chExt cx="5520" cy="144"/>
              </a:xfrm>
            </p:grpSpPr>
            <p:sp>
              <p:nvSpPr>
                <p:cNvPr id="7181" name="Rectangle 19">
                  <a:extLst>
                    <a:ext uri="{FF2B5EF4-FFF2-40B4-BE49-F238E27FC236}">
                      <a16:creationId xmlns:a16="http://schemas.microsoft.com/office/drawing/2014/main" id="{47632A24-7677-5645-146B-4B2C68A9143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82" name="Rectangle 20">
                  <a:extLst>
                    <a:ext uri="{FF2B5EF4-FFF2-40B4-BE49-F238E27FC236}">
                      <a16:creationId xmlns:a16="http://schemas.microsoft.com/office/drawing/2014/main" id="{E7E77015-6116-949D-367E-B1F02652D57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7175" name="Rectangle 19458">
              <a:extLst>
                <a:ext uri="{FF2B5EF4-FFF2-40B4-BE49-F238E27FC236}">
                  <a16:creationId xmlns:a16="http://schemas.microsoft.com/office/drawing/2014/main" id="{59CFEBAA-D715-8BE2-4776-F0325888FE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a:extLst>
                <a:ext uri="{FF2B5EF4-FFF2-40B4-BE49-F238E27FC236}">
                  <a16:creationId xmlns:a16="http://schemas.microsoft.com/office/drawing/2014/main" id="{0D62E65C-4D6F-6DC4-39C6-88635670CBF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a:extLst>
              <a:ext uri="{FF2B5EF4-FFF2-40B4-BE49-F238E27FC236}">
                <a16:creationId xmlns:a16="http://schemas.microsoft.com/office/drawing/2014/main" id="{5662FF36-8B53-B483-73AF-C83E42DB1C6C}"/>
              </a:ext>
            </a:extLst>
          </p:cNvPr>
          <p:cNvSpPr>
            <a:spLocks noGrp="1"/>
          </p:cNvSpPr>
          <p:nvPr>
            <p:ph type="title"/>
          </p:nvPr>
        </p:nvSpPr>
        <p:spPr>
          <a:xfrm>
            <a:off x="49213" y="244475"/>
            <a:ext cx="7053262" cy="754063"/>
          </a:xfrm>
        </p:spPr>
        <p:txBody>
          <a:bodyPr/>
          <a:lstStyle/>
          <a:p>
            <a:r>
              <a:rPr lang="en-IN" altLang="en-US" sz="2800"/>
              <a:t>Generation of Shaft Power using Watts Engine</a:t>
            </a:r>
          </a:p>
        </p:txBody>
      </p:sp>
      <p:pic>
        <p:nvPicPr>
          <p:cNvPr id="5" name="Picture 4">
            <a:extLst>
              <a:ext uri="{FF2B5EF4-FFF2-40B4-BE49-F238E27FC236}">
                <a16:creationId xmlns:a16="http://schemas.microsoft.com/office/drawing/2014/main" id="{54662717-804F-93D8-C835-6E07CA45F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5513" y="1111250"/>
            <a:ext cx="60198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196" name="Group 20">
            <a:extLst>
              <a:ext uri="{FF2B5EF4-FFF2-40B4-BE49-F238E27FC236}">
                <a16:creationId xmlns:a16="http://schemas.microsoft.com/office/drawing/2014/main" id="{3D404783-F8CF-6896-7F82-F0364EB08842}"/>
              </a:ext>
            </a:extLst>
          </p:cNvPr>
          <p:cNvGrpSpPr>
            <a:grpSpLocks/>
          </p:cNvGrpSpPr>
          <p:nvPr/>
        </p:nvGrpSpPr>
        <p:grpSpPr bwMode="auto">
          <a:xfrm>
            <a:off x="0" y="0"/>
            <a:ext cx="9144000" cy="6858000"/>
            <a:chOff x="0" y="0"/>
            <a:chExt cx="9144000" cy="6858000"/>
          </a:xfrm>
        </p:grpSpPr>
        <p:grpSp>
          <p:nvGrpSpPr>
            <p:cNvPr id="8199" name="Group 8">
              <a:extLst>
                <a:ext uri="{FF2B5EF4-FFF2-40B4-BE49-F238E27FC236}">
                  <a16:creationId xmlns:a16="http://schemas.microsoft.com/office/drawing/2014/main" id="{3E2B99AA-D0FC-4351-4BBC-CE7CD0C4281F}"/>
                </a:ext>
              </a:extLst>
            </p:cNvPr>
            <p:cNvGrpSpPr>
              <a:grpSpLocks/>
            </p:cNvGrpSpPr>
            <p:nvPr/>
          </p:nvGrpSpPr>
          <p:grpSpPr bwMode="auto">
            <a:xfrm>
              <a:off x="0" y="0"/>
              <a:ext cx="9144000" cy="6858000"/>
              <a:chOff x="0" y="0"/>
              <a:chExt cx="5760" cy="4320"/>
            </a:xfrm>
          </p:grpSpPr>
          <p:grpSp>
            <p:nvGrpSpPr>
              <p:cNvPr id="8202" name="Group 9">
                <a:extLst>
                  <a:ext uri="{FF2B5EF4-FFF2-40B4-BE49-F238E27FC236}">
                    <a16:creationId xmlns:a16="http://schemas.microsoft.com/office/drawing/2014/main" id="{80CD535A-3A28-3715-F3E2-D0426546A9C8}"/>
                  </a:ext>
                </a:extLst>
              </p:cNvPr>
              <p:cNvGrpSpPr>
                <a:grpSpLocks/>
              </p:cNvGrpSpPr>
              <p:nvPr/>
            </p:nvGrpSpPr>
            <p:grpSpPr bwMode="auto">
              <a:xfrm>
                <a:off x="0" y="0"/>
                <a:ext cx="192" cy="4320"/>
                <a:chOff x="0" y="-48"/>
                <a:chExt cx="144" cy="4368"/>
              </a:xfrm>
            </p:grpSpPr>
            <p:sp>
              <p:nvSpPr>
                <p:cNvPr id="8212" name="Rectangle 10">
                  <a:extLst>
                    <a:ext uri="{FF2B5EF4-FFF2-40B4-BE49-F238E27FC236}">
                      <a16:creationId xmlns:a16="http://schemas.microsoft.com/office/drawing/2014/main" id="{FDAD8D8B-2618-80B8-332B-591386C3E0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3" name="Rectangle 11">
                  <a:extLst>
                    <a:ext uri="{FF2B5EF4-FFF2-40B4-BE49-F238E27FC236}">
                      <a16:creationId xmlns:a16="http://schemas.microsoft.com/office/drawing/2014/main" id="{89A8C515-1065-2FDB-3DE5-DA49CF09E38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3" name="Group 12">
                <a:extLst>
                  <a:ext uri="{FF2B5EF4-FFF2-40B4-BE49-F238E27FC236}">
                    <a16:creationId xmlns:a16="http://schemas.microsoft.com/office/drawing/2014/main" id="{404E2645-6A6B-088C-421C-1C922B2D67FD}"/>
                  </a:ext>
                </a:extLst>
              </p:cNvPr>
              <p:cNvGrpSpPr>
                <a:grpSpLocks/>
              </p:cNvGrpSpPr>
              <p:nvPr/>
            </p:nvGrpSpPr>
            <p:grpSpPr bwMode="auto">
              <a:xfrm>
                <a:off x="5674" y="24"/>
                <a:ext cx="86" cy="4296"/>
                <a:chOff x="5616" y="-48"/>
                <a:chExt cx="144" cy="4368"/>
              </a:xfrm>
            </p:grpSpPr>
            <p:sp>
              <p:nvSpPr>
                <p:cNvPr id="8210" name="Rectangle 13">
                  <a:extLst>
                    <a:ext uri="{FF2B5EF4-FFF2-40B4-BE49-F238E27FC236}">
                      <a16:creationId xmlns:a16="http://schemas.microsoft.com/office/drawing/2014/main" id="{49F3D6E5-C4C7-C995-1BDF-8FA7FED4F8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1" name="Rectangle 14">
                  <a:extLst>
                    <a:ext uri="{FF2B5EF4-FFF2-40B4-BE49-F238E27FC236}">
                      <a16:creationId xmlns:a16="http://schemas.microsoft.com/office/drawing/2014/main" id="{F8D12EAA-3985-1105-DED1-CF936C9CD2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4" name="Group 15">
                <a:extLst>
                  <a:ext uri="{FF2B5EF4-FFF2-40B4-BE49-F238E27FC236}">
                    <a16:creationId xmlns:a16="http://schemas.microsoft.com/office/drawing/2014/main" id="{F29D465D-10F8-CCD1-5A8D-553BB76C7EF1}"/>
                  </a:ext>
                </a:extLst>
              </p:cNvPr>
              <p:cNvGrpSpPr>
                <a:grpSpLocks/>
              </p:cNvGrpSpPr>
              <p:nvPr/>
            </p:nvGrpSpPr>
            <p:grpSpPr bwMode="auto">
              <a:xfrm>
                <a:off x="144" y="0"/>
                <a:ext cx="5616" cy="144"/>
                <a:chOff x="96" y="-48"/>
                <a:chExt cx="5520" cy="144"/>
              </a:xfrm>
            </p:grpSpPr>
            <p:sp>
              <p:nvSpPr>
                <p:cNvPr id="8208" name="Rectangle 16">
                  <a:extLst>
                    <a:ext uri="{FF2B5EF4-FFF2-40B4-BE49-F238E27FC236}">
                      <a16:creationId xmlns:a16="http://schemas.microsoft.com/office/drawing/2014/main" id="{F9C9B6CC-C45A-D238-6D60-7B829A397A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09" name="Rectangle 17">
                  <a:extLst>
                    <a:ext uri="{FF2B5EF4-FFF2-40B4-BE49-F238E27FC236}">
                      <a16:creationId xmlns:a16="http://schemas.microsoft.com/office/drawing/2014/main" id="{2DC5F0D4-ADFC-66BB-1F50-D81AEAE0478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5" name="Group 18">
                <a:extLst>
                  <a:ext uri="{FF2B5EF4-FFF2-40B4-BE49-F238E27FC236}">
                    <a16:creationId xmlns:a16="http://schemas.microsoft.com/office/drawing/2014/main" id="{59DD420A-5BA2-729E-B02E-9C7337D3F9DA}"/>
                  </a:ext>
                </a:extLst>
              </p:cNvPr>
              <p:cNvGrpSpPr>
                <a:grpSpLocks/>
              </p:cNvGrpSpPr>
              <p:nvPr/>
            </p:nvGrpSpPr>
            <p:grpSpPr bwMode="auto">
              <a:xfrm>
                <a:off x="144" y="4234"/>
                <a:ext cx="5616" cy="86"/>
                <a:chOff x="96" y="4176"/>
                <a:chExt cx="5520" cy="144"/>
              </a:xfrm>
            </p:grpSpPr>
            <p:sp>
              <p:nvSpPr>
                <p:cNvPr id="8206" name="Rectangle 19">
                  <a:extLst>
                    <a:ext uri="{FF2B5EF4-FFF2-40B4-BE49-F238E27FC236}">
                      <a16:creationId xmlns:a16="http://schemas.microsoft.com/office/drawing/2014/main" id="{01CACE6A-C919-1962-FA37-3CB0598A56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07" name="Rectangle 20">
                  <a:extLst>
                    <a:ext uri="{FF2B5EF4-FFF2-40B4-BE49-F238E27FC236}">
                      <a16:creationId xmlns:a16="http://schemas.microsoft.com/office/drawing/2014/main" id="{E62C6622-0A3A-026A-DDE6-F37563A827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8200" name="Rectangle 19458">
              <a:extLst>
                <a:ext uri="{FF2B5EF4-FFF2-40B4-BE49-F238E27FC236}">
                  <a16:creationId xmlns:a16="http://schemas.microsoft.com/office/drawing/2014/main" id="{52B744FF-91ED-DDDF-7344-FF89E2306F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2F544F8C-A346-8C17-0EE6-55383A9E04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 name="Rectangle 2">
            <a:extLst>
              <a:ext uri="{FF2B5EF4-FFF2-40B4-BE49-F238E27FC236}">
                <a16:creationId xmlns:a16="http://schemas.microsoft.com/office/drawing/2014/main" id="{D38E3480-FBE2-6520-7FF0-D735D14D6944}"/>
              </a:ext>
            </a:extLst>
          </p:cNvPr>
          <p:cNvSpPr>
            <a:spLocks noChangeArrowheads="1"/>
          </p:cNvSpPr>
          <p:nvPr/>
        </p:nvSpPr>
        <p:spPr bwMode="auto">
          <a:xfrm>
            <a:off x="963613" y="1111250"/>
            <a:ext cx="5981700" cy="5578475"/>
          </a:xfrm>
          <a:prstGeom prst="rect">
            <a:avLst/>
          </a:prstGeom>
          <a:noFill/>
          <a:ln w="984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011D0A4-F204-265E-9F7E-C78C16B0E6C1}"/>
              </a:ext>
            </a:extLst>
          </p:cNvPr>
          <p:cNvSpPr>
            <a:spLocks noGrp="1" noChangeArrowheads="1"/>
          </p:cNvSpPr>
          <p:nvPr>
            <p:ph type="title"/>
          </p:nvPr>
        </p:nvSpPr>
        <p:spPr>
          <a:xfrm>
            <a:off x="685800" y="152400"/>
            <a:ext cx="7772400" cy="609600"/>
          </a:xfrm>
        </p:spPr>
        <p:txBody>
          <a:bodyPr/>
          <a:lstStyle/>
          <a:p>
            <a:pPr eaLnBrk="1" hangingPunct="1"/>
            <a:r>
              <a:rPr lang="en-US" altLang="en-US" sz="3200"/>
              <a:t>Generation of Shaft Work</a:t>
            </a:r>
          </a:p>
        </p:txBody>
      </p:sp>
      <p:sp>
        <p:nvSpPr>
          <p:cNvPr id="4" name="Rectangle 3">
            <a:extLst>
              <a:ext uri="{FF2B5EF4-FFF2-40B4-BE49-F238E27FC236}">
                <a16:creationId xmlns:a16="http://schemas.microsoft.com/office/drawing/2014/main" id="{E77AB3BA-6082-5A8A-1CC5-68D53A437B8C}"/>
              </a:ext>
            </a:extLst>
          </p:cNvPr>
          <p:cNvSpPr>
            <a:spLocks noChangeArrowheads="1"/>
          </p:cNvSpPr>
          <p:nvPr/>
        </p:nvSpPr>
        <p:spPr bwMode="auto">
          <a:xfrm>
            <a:off x="368300" y="1219200"/>
            <a:ext cx="6400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Energy transmission with a rotating shaft is very common in engineering practice. </a:t>
            </a:r>
          </a:p>
        </p:txBody>
      </p:sp>
      <p:sp>
        <p:nvSpPr>
          <p:cNvPr id="5" name="Rectangle 4">
            <a:extLst>
              <a:ext uri="{FF2B5EF4-FFF2-40B4-BE49-F238E27FC236}">
                <a16:creationId xmlns:a16="http://schemas.microsoft.com/office/drawing/2014/main" id="{8EBD2203-D516-10F7-141E-98424C61A7A0}"/>
              </a:ext>
            </a:extLst>
          </p:cNvPr>
          <p:cNvSpPr>
            <a:spLocks noChangeArrowheads="1"/>
          </p:cNvSpPr>
          <p:nvPr/>
        </p:nvSpPr>
        <p:spPr bwMode="auto">
          <a:xfrm>
            <a:off x="457200" y="2168525"/>
            <a:ext cx="4572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A force F acting through a moment arm r</a:t>
            </a:r>
            <a:r>
              <a:rPr lang="en-US" altLang="en-US" sz="2400" baseline="-25000"/>
              <a:t>s,p</a:t>
            </a:r>
            <a:r>
              <a:rPr lang="en-US" altLang="en-US" sz="2400"/>
              <a:t> generates a torque T of</a:t>
            </a:r>
          </a:p>
        </p:txBody>
      </p:sp>
      <p:pic>
        <p:nvPicPr>
          <p:cNvPr id="37896" name="Picture 8">
            <a:extLst>
              <a:ext uri="{FF2B5EF4-FFF2-40B4-BE49-F238E27FC236}">
                <a16:creationId xmlns:a16="http://schemas.microsoft.com/office/drawing/2014/main" id="{1C0D2DFA-F87F-2F35-39E6-210A45E6CD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0700" y="1825625"/>
            <a:ext cx="35433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9">
            <a:extLst>
              <a:ext uri="{FF2B5EF4-FFF2-40B4-BE49-F238E27FC236}">
                <a16:creationId xmlns:a16="http://schemas.microsoft.com/office/drawing/2014/main" id="{F674E0D0-78ED-3594-232B-E43EE4958076}"/>
              </a:ext>
            </a:extLst>
          </p:cNvPr>
          <p:cNvGraphicFramePr>
            <a:graphicFrameLocks noChangeAspect="1"/>
          </p:cNvGraphicFramePr>
          <p:nvPr/>
        </p:nvGraphicFramePr>
        <p:xfrm>
          <a:off x="1528763" y="3094038"/>
          <a:ext cx="2355850" cy="838200"/>
        </p:xfrm>
        <a:graphic>
          <a:graphicData uri="http://schemas.openxmlformats.org/presentationml/2006/ole">
            <mc:AlternateContent xmlns:mc="http://schemas.openxmlformats.org/markup-compatibility/2006">
              <mc:Choice xmlns:v="urn:schemas-microsoft-com:vml" Requires="v">
                <p:oleObj name="Equation" r:id="rId3" imgW="748975" imgH="266584" progId="Equation.3">
                  <p:embed/>
                </p:oleObj>
              </mc:Choice>
              <mc:Fallback>
                <p:oleObj name="Equation" r:id="rId3" imgW="748975" imgH="266584" progId="Equation.3">
                  <p:embed/>
                  <p:pic>
                    <p:nvPicPr>
                      <p:cNvPr id="9" name="Object 9">
                        <a:extLst>
                          <a:ext uri="{FF2B5EF4-FFF2-40B4-BE49-F238E27FC236}">
                            <a16:creationId xmlns:a16="http://schemas.microsoft.com/office/drawing/2014/main" id="{F674E0D0-78ED-3594-232B-E43EE49580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8763" y="3094038"/>
                        <a:ext cx="235585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898" name="Object 10">
            <a:extLst>
              <a:ext uri="{FF2B5EF4-FFF2-40B4-BE49-F238E27FC236}">
                <a16:creationId xmlns:a16="http://schemas.microsoft.com/office/drawing/2014/main" id="{91F05214-FB20-BF5A-09DA-753E72A575C2}"/>
              </a:ext>
            </a:extLst>
          </p:cNvPr>
          <p:cNvGraphicFramePr>
            <a:graphicFrameLocks noChangeAspect="1"/>
          </p:cNvGraphicFramePr>
          <p:nvPr/>
        </p:nvGraphicFramePr>
        <p:xfrm>
          <a:off x="482600" y="4076700"/>
          <a:ext cx="5148263" cy="838200"/>
        </p:xfrm>
        <a:graphic>
          <a:graphicData uri="http://schemas.openxmlformats.org/presentationml/2006/ole">
            <mc:AlternateContent xmlns:mc="http://schemas.openxmlformats.org/markup-compatibility/2006">
              <mc:Choice xmlns:v="urn:schemas-microsoft-com:vml" Requires="v">
                <p:oleObj name="Equation" r:id="rId5" imgW="1637589" imgH="266584" progId="Equation.3">
                  <p:embed/>
                </p:oleObj>
              </mc:Choice>
              <mc:Fallback>
                <p:oleObj name="Equation" r:id="rId5" imgW="1637589" imgH="266584" progId="Equation.3">
                  <p:embed/>
                  <p:pic>
                    <p:nvPicPr>
                      <p:cNvPr id="37898" name="Object 10">
                        <a:extLst>
                          <a:ext uri="{FF2B5EF4-FFF2-40B4-BE49-F238E27FC236}">
                            <a16:creationId xmlns:a16="http://schemas.microsoft.com/office/drawing/2014/main" id="{91F05214-FB20-BF5A-09DA-753E72A575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2600" y="4076700"/>
                        <a:ext cx="5148263"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899" name="Object 11">
            <a:extLst>
              <a:ext uri="{FF2B5EF4-FFF2-40B4-BE49-F238E27FC236}">
                <a16:creationId xmlns:a16="http://schemas.microsoft.com/office/drawing/2014/main" id="{4546A1BB-AE11-1E5E-B6F8-1C7E578401E1}"/>
              </a:ext>
            </a:extLst>
          </p:cNvPr>
          <p:cNvGraphicFramePr>
            <a:graphicFrameLocks noChangeAspect="1"/>
          </p:cNvGraphicFramePr>
          <p:nvPr/>
        </p:nvGraphicFramePr>
        <p:xfrm>
          <a:off x="531813" y="4965700"/>
          <a:ext cx="5068887" cy="1317625"/>
        </p:xfrm>
        <a:graphic>
          <a:graphicData uri="http://schemas.openxmlformats.org/presentationml/2006/ole">
            <mc:AlternateContent xmlns:mc="http://schemas.openxmlformats.org/markup-compatibility/2006">
              <mc:Choice xmlns:v="urn:schemas-microsoft-com:vml" Requires="v">
                <p:oleObj name="Equation" r:id="rId7" imgW="1612900" imgH="419100" progId="Equation.3">
                  <p:embed/>
                </p:oleObj>
              </mc:Choice>
              <mc:Fallback>
                <p:oleObj name="Equation" r:id="rId7" imgW="1612900" imgH="419100" progId="Equation.3">
                  <p:embed/>
                  <p:pic>
                    <p:nvPicPr>
                      <p:cNvPr id="37899" name="Object 11">
                        <a:extLst>
                          <a:ext uri="{FF2B5EF4-FFF2-40B4-BE49-F238E27FC236}">
                            <a16:creationId xmlns:a16="http://schemas.microsoft.com/office/drawing/2014/main" id="{4546A1BB-AE11-1E5E-B6F8-1C7E578401E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1813" y="4965700"/>
                        <a:ext cx="5068887" cy="1317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9">
            <p14:nvContentPartPr>
              <p14:cNvPr id="12293" name="Ink 10">
                <a:extLst>
                  <a:ext uri="{FF2B5EF4-FFF2-40B4-BE49-F238E27FC236}">
                    <a16:creationId xmlns:a16="http://schemas.microsoft.com/office/drawing/2014/main" id="{A8C072B2-804A-1A8A-0D3E-FE5C33D28907}"/>
                  </a:ext>
                </a:extLst>
              </p14:cNvPr>
              <p14:cNvContentPartPr>
                <a14:cpLocks xmlns:a14="http://schemas.microsoft.com/office/drawing/2010/main" noRot="1" noChangeAspect="1" noEditPoints="1" noChangeArrowheads="1" noChangeShapeType="1"/>
              </p14:cNvContentPartPr>
              <p14:nvPr/>
            </p14:nvContentPartPr>
            <p14:xfrm>
              <a:off x="2200275" y="5905500"/>
              <a:ext cx="9525" cy="22225"/>
            </p14:xfrm>
          </p:contentPart>
        </mc:Choice>
        <mc:Fallback xmlns="">
          <p:pic>
            <p:nvPicPr>
              <p:cNvPr id="12293" name="Ink 10">
                <a:extLst>
                  <a:ext uri="{FF2B5EF4-FFF2-40B4-BE49-F238E27FC236}">
                    <a16:creationId xmlns:a16="http://schemas.microsoft.com/office/drawing/2014/main" id="{A8C072B2-804A-1A8A-0D3E-FE5C33D28907}"/>
                  </a:ext>
                </a:extLst>
              </p:cNvPr>
              <p:cNvPicPr>
                <a:picLocks noRot="1" noChangeAspect="1" noEditPoints="1" noChangeArrowheads="1" noChangeShapeType="1"/>
              </p:cNvPicPr>
              <p:nvPr/>
            </p:nvPicPr>
            <p:blipFill>
              <a:blip r:embed="rId10"/>
              <a:stretch>
                <a:fillRect/>
              </a:stretch>
            </p:blipFill>
            <p:spPr>
              <a:xfrm>
                <a:off x="2190750" y="5896180"/>
                <a:ext cx="28575" cy="40865"/>
              </a:xfrm>
              <a:prstGeom prst="rect">
                <a:avLst/>
              </a:prstGeom>
            </p:spPr>
          </p:pic>
        </mc:Fallback>
      </mc:AlternateContent>
      <p:grpSp>
        <p:nvGrpSpPr>
          <p:cNvPr id="9226" name="Group 29">
            <a:extLst>
              <a:ext uri="{FF2B5EF4-FFF2-40B4-BE49-F238E27FC236}">
                <a16:creationId xmlns:a16="http://schemas.microsoft.com/office/drawing/2014/main" id="{6326FF0F-824F-8B0B-99CB-D40B19320321}"/>
              </a:ext>
            </a:extLst>
          </p:cNvPr>
          <p:cNvGrpSpPr>
            <a:grpSpLocks/>
          </p:cNvGrpSpPr>
          <p:nvPr/>
        </p:nvGrpSpPr>
        <p:grpSpPr bwMode="auto">
          <a:xfrm>
            <a:off x="0" y="0"/>
            <a:ext cx="9144000" cy="6858000"/>
            <a:chOff x="0" y="0"/>
            <a:chExt cx="9144000" cy="6858000"/>
          </a:xfrm>
        </p:grpSpPr>
        <p:grpSp>
          <p:nvGrpSpPr>
            <p:cNvPr id="9231" name="Group 8">
              <a:extLst>
                <a:ext uri="{FF2B5EF4-FFF2-40B4-BE49-F238E27FC236}">
                  <a16:creationId xmlns:a16="http://schemas.microsoft.com/office/drawing/2014/main" id="{97B0CBC2-76AC-45EF-DA62-DB9E4E866D72}"/>
                </a:ext>
              </a:extLst>
            </p:cNvPr>
            <p:cNvGrpSpPr>
              <a:grpSpLocks/>
            </p:cNvGrpSpPr>
            <p:nvPr/>
          </p:nvGrpSpPr>
          <p:grpSpPr bwMode="auto">
            <a:xfrm>
              <a:off x="0" y="0"/>
              <a:ext cx="9144000" cy="6858000"/>
              <a:chOff x="0" y="0"/>
              <a:chExt cx="5760" cy="4320"/>
            </a:xfrm>
          </p:grpSpPr>
          <p:grpSp>
            <p:nvGrpSpPr>
              <p:cNvPr id="9234" name="Group 22">
                <a:extLst>
                  <a:ext uri="{FF2B5EF4-FFF2-40B4-BE49-F238E27FC236}">
                    <a16:creationId xmlns:a16="http://schemas.microsoft.com/office/drawing/2014/main" id="{5F00BC9F-F415-F1F8-310B-D73E00A8B4B9}"/>
                  </a:ext>
                </a:extLst>
              </p:cNvPr>
              <p:cNvGrpSpPr>
                <a:grpSpLocks/>
              </p:cNvGrpSpPr>
              <p:nvPr/>
            </p:nvGrpSpPr>
            <p:grpSpPr bwMode="auto">
              <a:xfrm>
                <a:off x="0" y="0"/>
                <a:ext cx="192" cy="4320"/>
                <a:chOff x="0" y="-48"/>
                <a:chExt cx="144" cy="4368"/>
              </a:xfrm>
            </p:grpSpPr>
            <p:sp>
              <p:nvSpPr>
                <p:cNvPr id="9244" name="Rectangle 10">
                  <a:extLst>
                    <a:ext uri="{FF2B5EF4-FFF2-40B4-BE49-F238E27FC236}">
                      <a16:creationId xmlns:a16="http://schemas.microsoft.com/office/drawing/2014/main" id="{B9C7B4FE-589E-1FFC-CBD7-803A2C79D4B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45" name="Rectangle 11">
                  <a:extLst>
                    <a:ext uri="{FF2B5EF4-FFF2-40B4-BE49-F238E27FC236}">
                      <a16:creationId xmlns:a16="http://schemas.microsoft.com/office/drawing/2014/main" id="{B06CF0F7-4BFE-C398-4AB5-9D899BC6E52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5" name="Group 12">
                <a:extLst>
                  <a:ext uri="{FF2B5EF4-FFF2-40B4-BE49-F238E27FC236}">
                    <a16:creationId xmlns:a16="http://schemas.microsoft.com/office/drawing/2014/main" id="{1BA505A8-0316-C4FC-65EA-8FA013FD340C}"/>
                  </a:ext>
                </a:extLst>
              </p:cNvPr>
              <p:cNvGrpSpPr>
                <a:grpSpLocks/>
              </p:cNvGrpSpPr>
              <p:nvPr/>
            </p:nvGrpSpPr>
            <p:grpSpPr bwMode="auto">
              <a:xfrm>
                <a:off x="5674" y="24"/>
                <a:ext cx="86" cy="4296"/>
                <a:chOff x="5616" y="-48"/>
                <a:chExt cx="144" cy="4368"/>
              </a:xfrm>
            </p:grpSpPr>
            <p:sp>
              <p:nvSpPr>
                <p:cNvPr id="9242" name="Rectangle 13">
                  <a:extLst>
                    <a:ext uri="{FF2B5EF4-FFF2-40B4-BE49-F238E27FC236}">
                      <a16:creationId xmlns:a16="http://schemas.microsoft.com/office/drawing/2014/main" id="{C47716A5-BA00-EBDB-9768-B76E6EE4A2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43" name="Rectangle 14">
                  <a:extLst>
                    <a:ext uri="{FF2B5EF4-FFF2-40B4-BE49-F238E27FC236}">
                      <a16:creationId xmlns:a16="http://schemas.microsoft.com/office/drawing/2014/main" id="{2A45DCC5-D459-9570-CAA4-109105E2C7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6" name="Group 15">
                <a:extLst>
                  <a:ext uri="{FF2B5EF4-FFF2-40B4-BE49-F238E27FC236}">
                    <a16:creationId xmlns:a16="http://schemas.microsoft.com/office/drawing/2014/main" id="{10BADADA-D8A1-BCA0-3172-17F62DA90764}"/>
                  </a:ext>
                </a:extLst>
              </p:cNvPr>
              <p:cNvGrpSpPr>
                <a:grpSpLocks/>
              </p:cNvGrpSpPr>
              <p:nvPr/>
            </p:nvGrpSpPr>
            <p:grpSpPr bwMode="auto">
              <a:xfrm>
                <a:off x="144" y="0"/>
                <a:ext cx="5616" cy="144"/>
                <a:chOff x="96" y="-48"/>
                <a:chExt cx="5520" cy="144"/>
              </a:xfrm>
            </p:grpSpPr>
            <p:sp>
              <p:nvSpPr>
                <p:cNvPr id="9240" name="Rectangle 16">
                  <a:extLst>
                    <a:ext uri="{FF2B5EF4-FFF2-40B4-BE49-F238E27FC236}">
                      <a16:creationId xmlns:a16="http://schemas.microsoft.com/office/drawing/2014/main" id="{5417A926-21BF-C191-8DDC-17AEB7A0B8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41" name="Rectangle 17">
                  <a:extLst>
                    <a:ext uri="{FF2B5EF4-FFF2-40B4-BE49-F238E27FC236}">
                      <a16:creationId xmlns:a16="http://schemas.microsoft.com/office/drawing/2014/main" id="{1AF1D086-FC22-5C7B-CF0A-9B5AF7B0D94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7" name="Group 18">
                <a:extLst>
                  <a:ext uri="{FF2B5EF4-FFF2-40B4-BE49-F238E27FC236}">
                    <a16:creationId xmlns:a16="http://schemas.microsoft.com/office/drawing/2014/main" id="{2D54F172-90EC-5595-2EDE-254CC0399F10}"/>
                  </a:ext>
                </a:extLst>
              </p:cNvPr>
              <p:cNvGrpSpPr>
                <a:grpSpLocks/>
              </p:cNvGrpSpPr>
              <p:nvPr/>
            </p:nvGrpSpPr>
            <p:grpSpPr bwMode="auto">
              <a:xfrm>
                <a:off x="144" y="4234"/>
                <a:ext cx="5616" cy="86"/>
                <a:chOff x="96" y="4176"/>
                <a:chExt cx="5520" cy="144"/>
              </a:xfrm>
            </p:grpSpPr>
            <p:sp>
              <p:nvSpPr>
                <p:cNvPr id="9238" name="Rectangle 19">
                  <a:extLst>
                    <a:ext uri="{FF2B5EF4-FFF2-40B4-BE49-F238E27FC236}">
                      <a16:creationId xmlns:a16="http://schemas.microsoft.com/office/drawing/2014/main" id="{FA8E00A4-4655-3F7A-5302-B468E32DAC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39" name="Rectangle 20">
                  <a:extLst>
                    <a:ext uri="{FF2B5EF4-FFF2-40B4-BE49-F238E27FC236}">
                      <a16:creationId xmlns:a16="http://schemas.microsoft.com/office/drawing/2014/main" id="{8D9D6603-61F0-BD0B-F273-4D74A84ECE8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9232" name="Rectangle 19458">
              <a:extLst>
                <a:ext uri="{FF2B5EF4-FFF2-40B4-BE49-F238E27FC236}">
                  <a16:creationId xmlns:a16="http://schemas.microsoft.com/office/drawing/2014/main" id="{94B18C6C-B851-7B13-5688-A419690316D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a:extLst>
                <a:ext uri="{FF2B5EF4-FFF2-40B4-BE49-F238E27FC236}">
                  <a16:creationId xmlns:a16="http://schemas.microsoft.com/office/drawing/2014/main" id="{E9953B26-4489-0822-162A-4B746E09A2E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pSp>
        <p:nvGrpSpPr>
          <p:cNvPr id="7" name="Group 6">
            <a:extLst>
              <a:ext uri="{FF2B5EF4-FFF2-40B4-BE49-F238E27FC236}">
                <a16:creationId xmlns:a16="http://schemas.microsoft.com/office/drawing/2014/main" id="{898DFD2E-56D5-1C4C-489B-05F9EFD51BF9}"/>
              </a:ext>
            </a:extLst>
          </p:cNvPr>
          <p:cNvGrpSpPr>
            <a:grpSpLocks/>
          </p:cNvGrpSpPr>
          <p:nvPr/>
        </p:nvGrpSpPr>
        <p:grpSpPr bwMode="auto">
          <a:xfrm>
            <a:off x="5630863" y="1752600"/>
            <a:ext cx="3486150" cy="2833688"/>
            <a:chOff x="5630863" y="1752600"/>
            <a:chExt cx="3486150" cy="2833686"/>
          </a:xfrm>
        </p:grpSpPr>
        <p:pic>
          <p:nvPicPr>
            <p:cNvPr id="9228" name="Picture 2">
              <a:extLst>
                <a:ext uri="{FF2B5EF4-FFF2-40B4-BE49-F238E27FC236}">
                  <a16:creationId xmlns:a16="http://schemas.microsoft.com/office/drawing/2014/main" id="{F8B0CF07-03AB-1597-0472-04D5DC50A429}"/>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630863" y="2971381"/>
              <a:ext cx="9239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6AC2876B-D880-EC0B-369B-8418EF3DDDE4}"/>
                </a:ext>
              </a:extLst>
            </p:cNvPr>
            <p:cNvPicPr>
              <a:picLocks noChangeAspect="1"/>
            </p:cNvPicPr>
            <p:nvPr/>
          </p:nvPicPr>
          <p:blipFill>
            <a:blip r:embed="rId13"/>
            <a:stretch>
              <a:fillRect/>
            </a:stretch>
          </p:blipFill>
          <p:spPr>
            <a:xfrm>
              <a:off x="6006975" y="1752600"/>
              <a:ext cx="2433273" cy="2833686"/>
            </a:xfrm>
            <a:prstGeom prst="rect">
              <a:avLst/>
            </a:prstGeom>
            <a:scene3d>
              <a:camera prst="orthographicFront">
                <a:rot lat="0" lon="13800000" rev="0"/>
              </a:camera>
              <a:lightRig rig="threePt" dir="t"/>
            </a:scene3d>
          </p:spPr>
        </p:pic>
        <p:pic>
          <p:nvPicPr>
            <p:cNvPr id="9230" name="Picture 5">
              <a:extLst>
                <a:ext uri="{FF2B5EF4-FFF2-40B4-BE49-F238E27FC236}">
                  <a16:creationId xmlns:a16="http://schemas.microsoft.com/office/drawing/2014/main" id="{6D958E91-084C-2EF2-1A16-A33C03673322}"/>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259638" y="3039434"/>
              <a:ext cx="18573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dissolve">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7896"/>
                                        </p:tgtEl>
                                        <p:attrNameLst>
                                          <p:attrName>style.visibility</p:attrName>
                                        </p:attrNameLst>
                                      </p:cBhvr>
                                      <p:to>
                                        <p:strVal val="visible"/>
                                      </p:to>
                                    </p:set>
                                    <p:animEffect transition="in" filter="dissolve">
                                      <p:cBhvr>
                                        <p:cTn id="17" dur="750"/>
                                        <p:tgtEl>
                                          <p:spTgt spid="378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37898"/>
                                        </p:tgtEl>
                                        <p:attrNameLst>
                                          <p:attrName>style.visibility</p:attrName>
                                        </p:attrNameLst>
                                      </p:cBhvr>
                                      <p:to>
                                        <p:strVal val="visible"/>
                                      </p:to>
                                    </p:set>
                                    <p:animEffect transition="in" filter="dissolve">
                                      <p:cBhvr>
                                        <p:cTn id="27" dur="500"/>
                                        <p:tgtEl>
                                          <p:spTgt spid="378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7899"/>
                                        </p:tgtEl>
                                        <p:attrNameLst>
                                          <p:attrName>style.visibility</p:attrName>
                                        </p:attrNameLst>
                                      </p:cBhvr>
                                      <p:to>
                                        <p:strVal val="visible"/>
                                      </p:to>
                                    </p:set>
                                    <p:animEffect transition="in" filter="dissolve">
                                      <p:cBhvr>
                                        <p:cTn id="32" dur="500"/>
                                        <p:tgtEl>
                                          <p:spTgt spid="378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93C7EFC-C579-1A07-07E5-883AE2388834}"/>
              </a:ext>
            </a:extLst>
          </p:cNvPr>
          <p:cNvSpPr>
            <a:spLocks noChangeArrowheads="1"/>
          </p:cNvSpPr>
          <p:nvPr/>
        </p:nvSpPr>
        <p:spPr bwMode="auto">
          <a:xfrm>
            <a:off x="685800" y="1524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b="1">
                <a:solidFill>
                  <a:schemeClr val="tx2"/>
                </a:solidFill>
              </a:rPr>
              <a:t>James Watt Engine</a:t>
            </a:r>
            <a:endParaRPr lang="en-US" altLang="en-US" sz="2800">
              <a:solidFill>
                <a:schemeClr val="tx2"/>
              </a:solidFill>
            </a:endParaRPr>
          </a:p>
        </p:txBody>
      </p:sp>
      <p:sp>
        <p:nvSpPr>
          <p:cNvPr id="7172" name="Rectangle 3">
            <a:extLst>
              <a:ext uri="{FF2B5EF4-FFF2-40B4-BE49-F238E27FC236}">
                <a16:creationId xmlns:a16="http://schemas.microsoft.com/office/drawing/2014/main" id="{EC1EB08A-0115-DDB5-5B0C-7FDAA72B8D20}"/>
              </a:ext>
            </a:extLst>
          </p:cNvPr>
          <p:cNvSpPr>
            <a:spLocks noChangeArrowheads="1"/>
          </p:cNvSpPr>
          <p:nvPr/>
        </p:nvSpPr>
        <p:spPr bwMode="auto">
          <a:xfrm>
            <a:off x="381000" y="13716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en-US" altLang="en-US" sz="2400"/>
              <a:t> Watt's Double-Acting Engine, 1784.</a:t>
            </a:r>
          </a:p>
          <a:p>
            <a:r>
              <a:rPr lang="en-US" altLang="en-US" sz="2400"/>
              <a:t>The Watt Hammer, 1784.</a:t>
            </a:r>
          </a:p>
          <a:p>
            <a:r>
              <a:rPr lang="en-US" altLang="en-US" sz="2400"/>
              <a:t>Trevithick's Locomotive, 1804</a:t>
            </a:r>
          </a:p>
          <a:p>
            <a:r>
              <a:rPr lang="en-US" altLang="en-US" sz="2400"/>
              <a:t>The " Atlantlc," 1832.</a:t>
            </a:r>
          </a:p>
          <a:p>
            <a:r>
              <a:rPr lang="en-US" altLang="en-US" sz="2400"/>
              <a:t>Steam Engine Reached its pinnacle in size when it was called to drive 5 MW electric generator.</a:t>
            </a:r>
          </a:p>
          <a:p>
            <a:endParaRPr lang="en-US" altLang="en-US" sz="2400"/>
          </a:p>
        </p:txBody>
      </p:sp>
      <p:graphicFrame>
        <p:nvGraphicFramePr>
          <p:cNvPr id="10244" name="Object 2">
            <a:extLst>
              <a:ext uri="{FF2B5EF4-FFF2-40B4-BE49-F238E27FC236}">
                <a16:creationId xmlns:a16="http://schemas.microsoft.com/office/drawing/2014/main" id="{B9700F02-D49F-44F5-759B-6526CECE992F}"/>
              </a:ext>
            </a:extLst>
          </p:cNvPr>
          <p:cNvGraphicFramePr>
            <a:graphicFrameLocks noChangeAspect="1"/>
          </p:cNvGraphicFramePr>
          <p:nvPr/>
        </p:nvGraphicFramePr>
        <p:xfrm>
          <a:off x="5181600" y="1447800"/>
          <a:ext cx="3562350" cy="4114800"/>
        </p:xfrm>
        <a:graphic>
          <a:graphicData uri="http://schemas.openxmlformats.org/presentationml/2006/ole">
            <mc:AlternateContent xmlns:mc="http://schemas.openxmlformats.org/markup-compatibility/2006">
              <mc:Choice xmlns:v="urn:schemas-microsoft-com:vml" Requires="v">
                <p:oleObj name="Clip" r:id="rId2" imgW="4114286" imgH="4752381" progId="MS_ClipArt_Gallery.2">
                  <p:embed/>
                </p:oleObj>
              </mc:Choice>
              <mc:Fallback>
                <p:oleObj name="Clip" r:id="rId2" imgW="4114286" imgH="4752381" progId="MS_ClipArt_Gallery.2">
                  <p:embed/>
                  <p:pic>
                    <p:nvPicPr>
                      <p:cNvPr id="10244" name="Object 2">
                        <a:extLst>
                          <a:ext uri="{FF2B5EF4-FFF2-40B4-BE49-F238E27FC236}">
                            <a16:creationId xmlns:a16="http://schemas.microsoft.com/office/drawing/2014/main" id="{B9700F02-D49F-44F5-759B-6526CECE9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447800"/>
                        <a:ext cx="35623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3" name="Text Box 5">
            <a:extLst>
              <a:ext uri="{FF2B5EF4-FFF2-40B4-BE49-F238E27FC236}">
                <a16:creationId xmlns:a16="http://schemas.microsoft.com/office/drawing/2014/main" id="{78617DF0-E18A-78E9-4DDE-9331FA0F9D83}"/>
              </a:ext>
            </a:extLst>
          </p:cNvPr>
          <p:cNvSpPr txBox="1">
            <a:spLocks noChangeArrowheads="1"/>
          </p:cNvSpPr>
          <p:nvPr/>
        </p:nvSpPr>
        <p:spPr bwMode="auto">
          <a:xfrm>
            <a:off x="685800" y="5605463"/>
            <a:ext cx="7675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800">
                <a:solidFill>
                  <a:srgbClr val="FF9900"/>
                </a:solidFill>
              </a:rPr>
              <a:t>Steam Engine As an Alternate to Horse or Cattle…..</a:t>
            </a:r>
          </a:p>
        </p:txBody>
      </p:sp>
      <mc:AlternateContent xmlns:mc="http://schemas.openxmlformats.org/markup-compatibility/2006" xmlns:p14="http://schemas.microsoft.com/office/powerpoint/2010/main">
        <mc:Choice Requires="p14">
          <p:contentPart p14:bwMode="auto" r:id="rId4">
            <p14:nvContentPartPr>
              <p14:cNvPr id="8195" name="Ink 7">
                <a:extLst>
                  <a:ext uri="{FF2B5EF4-FFF2-40B4-BE49-F238E27FC236}">
                    <a16:creationId xmlns:a16="http://schemas.microsoft.com/office/drawing/2014/main" id="{C49403B7-8208-C73C-B352-39A558379A5B}"/>
                  </a:ext>
                </a:extLst>
              </p14:cNvPr>
              <p14:cNvContentPartPr>
                <a14:cpLocks xmlns:a14="http://schemas.microsoft.com/office/drawing/2010/main" noRot="1" noChangeAspect="1" noEditPoints="1" noChangeArrowheads="1" noChangeShapeType="1"/>
              </p14:cNvContentPartPr>
              <p14:nvPr/>
            </p14:nvContentPartPr>
            <p14:xfrm>
              <a:off x="7032625" y="2336800"/>
              <a:ext cx="103188" cy="661988"/>
            </p14:xfrm>
          </p:contentPart>
        </mc:Choice>
        <mc:Fallback xmlns="">
          <p:pic>
            <p:nvPicPr>
              <p:cNvPr id="8195" name="Ink 7">
                <a:extLst>
                  <a:ext uri="{FF2B5EF4-FFF2-40B4-BE49-F238E27FC236}">
                    <a16:creationId xmlns:a16="http://schemas.microsoft.com/office/drawing/2014/main" id="{C49403B7-8208-C73C-B352-39A558379A5B}"/>
                  </a:ext>
                </a:extLst>
              </p:cNvPr>
              <p:cNvPicPr>
                <a:picLocks noRot="1" noChangeAspect="1" noEditPoints="1" noChangeArrowheads="1" noChangeShapeType="1"/>
              </p:cNvPicPr>
              <p:nvPr/>
            </p:nvPicPr>
            <p:blipFill>
              <a:blip r:embed="rId5"/>
              <a:stretch>
                <a:fillRect/>
              </a:stretch>
            </p:blipFill>
            <p:spPr>
              <a:xfrm>
                <a:off x="7023309" y="2327456"/>
                <a:ext cx="121819" cy="680676"/>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196" name="Ink 9">
                <a:extLst>
                  <a:ext uri="{FF2B5EF4-FFF2-40B4-BE49-F238E27FC236}">
                    <a16:creationId xmlns:a16="http://schemas.microsoft.com/office/drawing/2014/main" id="{A2AD2FC5-08B2-F732-99BE-266A3D483D15}"/>
                  </a:ext>
                </a:extLst>
              </p14:cNvPr>
              <p14:cNvContentPartPr>
                <a14:cpLocks xmlns:a14="http://schemas.microsoft.com/office/drawing/2010/main" noRot="1" noChangeAspect="1" noEditPoints="1" noChangeArrowheads="1" noChangeShapeType="1"/>
              </p14:cNvContentPartPr>
              <p14:nvPr/>
            </p14:nvContentPartPr>
            <p14:xfrm>
              <a:off x="4772025" y="658813"/>
              <a:ext cx="2957513" cy="5010150"/>
            </p14:xfrm>
          </p:contentPart>
        </mc:Choice>
        <mc:Fallback xmlns="">
          <p:pic>
            <p:nvPicPr>
              <p:cNvPr id="8196" name="Ink 9">
                <a:extLst>
                  <a:ext uri="{FF2B5EF4-FFF2-40B4-BE49-F238E27FC236}">
                    <a16:creationId xmlns:a16="http://schemas.microsoft.com/office/drawing/2014/main" id="{A2AD2FC5-08B2-F732-99BE-266A3D483D15}"/>
                  </a:ext>
                </a:extLst>
              </p:cNvPr>
              <p:cNvPicPr>
                <a:picLocks noRot="1" noChangeAspect="1" noEditPoints="1" noChangeArrowheads="1" noChangeShapeType="1"/>
              </p:cNvPicPr>
              <p:nvPr/>
            </p:nvPicPr>
            <p:blipFill>
              <a:blip r:embed="rId7"/>
              <a:stretch>
                <a:fillRect/>
              </a:stretch>
            </p:blipFill>
            <p:spPr>
              <a:xfrm>
                <a:off x="4762670" y="649457"/>
                <a:ext cx="2976222" cy="5028862"/>
              </a:xfrm>
              <a:prstGeom prst="rect">
                <a:avLst/>
              </a:prstGeom>
            </p:spPr>
          </p:pic>
        </mc:Fallback>
      </mc:AlternateContent>
      <p:grpSp>
        <p:nvGrpSpPr>
          <p:cNvPr id="10248" name="Group 23">
            <a:extLst>
              <a:ext uri="{FF2B5EF4-FFF2-40B4-BE49-F238E27FC236}">
                <a16:creationId xmlns:a16="http://schemas.microsoft.com/office/drawing/2014/main" id="{ADF7E0C8-E8BE-73FC-D05E-CE3B8A467F0F}"/>
              </a:ext>
            </a:extLst>
          </p:cNvPr>
          <p:cNvGrpSpPr>
            <a:grpSpLocks/>
          </p:cNvGrpSpPr>
          <p:nvPr/>
        </p:nvGrpSpPr>
        <p:grpSpPr bwMode="auto">
          <a:xfrm>
            <a:off x="0" y="0"/>
            <a:ext cx="9144000" cy="6858000"/>
            <a:chOff x="0" y="0"/>
            <a:chExt cx="9144000" cy="6858000"/>
          </a:xfrm>
        </p:grpSpPr>
        <p:grpSp>
          <p:nvGrpSpPr>
            <p:cNvPr id="10249" name="Group 8">
              <a:extLst>
                <a:ext uri="{FF2B5EF4-FFF2-40B4-BE49-F238E27FC236}">
                  <a16:creationId xmlns:a16="http://schemas.microsoft.com/office/drawing/2014/main" id="{917EE52C-A4F1-5455-649C-E7F5D59C470A}"/>
                </a:ext>
              </a:extLst>
            </p:cNvPr>
            <p:cNvGrpSpPr>
              <a:grpSpLocks/>
            </p:cNvGrpSpPr>
            <p:nvPr/>
          </p:nvGrpSpPr>
          <p:grpSpPr bwMode="auto">
            <a:xfrm>
              <a:off x="0" y="0"/>
              <a:ext cx="9144000" cy="6858000"/>
              <a:chOff x="0" y="0"/>
              <a:chExt cx="5760" cy="4320"/>
            </a:xfrm>
          </p:grpSpPr>
          <p:grpSp>
            <p:nvGrpSpPr>
              <p:cNvPr id="10252" name="Group 9">
                <a:extLst>
                  <a:ext uri="{FF2B5EF4-FFF2-40B4-BE49-F238E27FC236}">
                    <a16:creationId xmlns:a16="http://schemas.microsoft.com/office/drawing/2014/main" id="{6B9FB677-595E-02EB-9660-BF2E7A38754E}"/>
                  </a:ext>
                </a:extLst>
              </p:cNvPr>
              <p:cNvGrpSpPr>
                <a:grpSpLocks/>
              </p:cNvGrpSpPr>
              <p:nvPr/>
            </p:nvGrpSpPr>
            <p:grpSpPr bwMode="auto">
              <a:xfrm>
                <a:off x="0" y="0"/>
                <a:ext cx="192" cy="4320"/>
                <a:chOff x="0" y="-48"/>
                <a:chExt cx="144" cy="4368"/>
              </a:xfrm>
            </p:grpSpPr>
            <p:sp>
              <p:nvSpPr>
                <p:cNvPr id="10262" name="Rectangle 10">
                  <a:extLst>
                    <a:ext uri="{FF2B5EF4-FFF2-40B4-BE49-F238E27FC236}">
                      <a16:creationId xmlns:a16="http://schemas.microsoft.com/office/drawing/2014/main" id="{47EB633C-528D-61D0-4EA5-C9FF350DDE6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3" name="Rectangle 11">
                  <a:extLst>
                    <a:ext uri="{FF2B5EF4-FFF2-40B4-BE49-F238E27FC236}">
                      <a16:creationId xmlns:a16="http://schemas.microsoft.com/office/drawing/2014/main" id="{A60D1342-587F-75FB-D6BC-C3B8C3A732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3" name="Group 12">
                <a:extLst>
                  <a:ext uri="{FF2B5EF4-FFF2-40B4-BE49-F238E27FC236}">
                    <a16:creationId xmlns:a16="http://schemas.microsoft.com/office/drawing/2014/main" id="{0FDB9C3B-DED1-6141-5E5A-5BE499BEDCEC}"/>
                  </a:ext>
                </a:extLst>
              </p:cNvPr>
              <p:cNvGrpSpPr>
                <a:grpSpLocks/>
              </p:cNvGrpSpPr>
              <p:nvPr/>
            </p:nvGrpSpPr>
            <p:grpSpPr bwMode="auto">
              <a:xfrm>
                <a:off x="5674" y="24"/>
                <a:ext cx="86" cy="4296"/>
                <a:chOff x="5616" y="-48"/>
                <a:chExt cx="144" cy="4368"/>
              </a:xfrm>
            </p:grpSpPr>
            <p:sp>
              <p:nvSpPr>
                <p:cNvPr id="10260" name="Rectangle 13">
                  <a:extLst>
                    <a:ext uri="{FF2B5EF4-FFF2-40B4-BE49-F238E27FC236}">
                      <a16:creationId xmlns:a16="http://schemas.microsoft.com/office/drawing/2014/main" id="{C1941309-4E6A-22BF-816F-662BB794948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61" name="Rectangle 14">
                  <a:extLst>
                    <a:ext uri="{FF2B5EF4-FFF2-40B4-BE49-F238E27FC236}">
                      <a16:creationId xmlns:a16="http://schemas.microsoft.com/office/drawing/2014/main" id="{3D8DB5C8-B354-A6C8-B691-B638719B0FC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4" name="Group 15">
                <a:extLst>
                  <a:ext uri="{FF2B5EF4-FFF2-40B4-BE49-F238E27FC236}">
                    <a16:creationId xmlns:a16="http://schemas.microsoft.com/office/drawing/2014/main" id="{2A22779A-B091-03C4-2F45-B077587E9A47}"/>
                  </a:ext>
                </a:extLst>
              </p:cNvPr>
              <p:cNvGrpSpPr>
                <a:grpSpLocks/>
              </p:cNvGrpSpPr>
              <p:nvPr/>
            </p:nvGrpSpPr>
            <p:grpSpPr bwMode="auto">
              <a:xfrm>
                <a:off x="144" y="0"/>
                <a:ext cx="5616" cy="144"/>
                <a:chOff x="96" y="-48"/>
                <a:chExt cx="5520" cy="144"/>
              </a:xfrm>
            </p:grpSpPr>
            <p:sp>
              <p:nvSpPr>
                <p:cNvPr id="10258" name="Rectangle 16">
                  <a:extLst>
                    <a:ext uri="{FF2B5EF4-FFF2-40B4-BE49-F238E27FC236}">
                      <a16:creationId xmlns:a16="http://schemas.microsoft.com/office/drawing/2014/main" id="{6AE14F04-BF39-3222-3265-FE4959FBDB8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9" name="Rectangle 17">
                  <a:extLst>
                    <a:ext uri="{FF2B5EF4-FFF2-40B4-BE49-F238E27FC236}">
                      <a16:creationId xmlns:a16="http://schemas.microsoft.com/office/drawing/2014/main" id="{926D4CBB-0E4E-BB52-898F-700E93F55B0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255" name="Group 18">
                <a:extLst>
                  <a:ext uri="{FF2B5EF4-FFF2-40B4-BE49-F238E27FC236}">
                    <a16:creationId xmlns:a16="http://schemas.microsoft.com/office/drawing/2014/main" id="{BA9B8083-C002-6773-B80A-7ABC2CF706F8}"/>
                  </a:ext>
                </a:extLst>
              </p:cNvPr>
              <p:cNvGrpSpPr>
                <a:grpSpLocks/>
              </p:cNvGrpSpPr>
              <p:nvPr/>
            </p:nvGrpSpPr>
            <p:grpSpPr bwMode="auto">
              <a:xfrm>
                <a:off x="144" y="4234"/>
                <a:ext cx="5616" cy="86"/>
                <a:chOff x="96" y="4176"/>
                <a:chExt cx="5520" cy="144"/>
              </a:xfrm>
            </p:grpSpPr>
            <p:sp>
              <p:nvSpPr>
                <p:cNvPr id="10256" name="Rectangle 19">
                  <a:extLst>
                    <a:ext uri="{FF2B5EF4-FFF2-40B4-BE49-F238E27FC236}">
                      <a16:creationId xmlns:a16="http://schemas.microsoft.com/office/drawing/2014/main" id="{206BE31E-8CB3-0D81-8904-76C6FD1E3EB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0257" name="Rectangle 20">
                  <a:extLst>
                    <a:ext uri="{FF2B5EF4-FFF2-40B4-BE49-F238E27FC236}">
                      <a16:creationId xmlns:a16="http://schemas.microsoft.com/office/drawing/2014/main" id="{BD61DA66-A7C4-02AA-48DD-4EB86ADE7AB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0250" name="Rectangle 19458">
              <a:extLst>
                <a:ext uri="{FF2B5EF4-FFF2-40B4-BE49-F238E27FC236}">
                  <a16:creationId xmlns:a16="http://schemas.microsoft.com/office/drawing/2014/main" id="{F80F368B-78AB-D93D-8EBC-DDF6F6F32C4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a:extLst>
                <a:ext uri="{FF2B5EF4-FFF2-40B4-BE49-F238E27FC236}">
                  <a16:creationId xmlns:a16="http://schemas.microsoft.com/office/drawing/2014/main" id="{A03A239C-7EB9-955E-306F-B0475D2D74F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animEffect transition="in" filter="dissolve">
                                      <p:cBhvr>
                                        <p:cTn id="7" dur="500"/>
                                        <p:tgtEl>
                                          <p:spTgt spid="717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2">
                                            <p:txEl>
                                              <p:pRg st="1" end="1"/>
                                            </p:txEl>
                                          </p:spTgt>
                                        </p:tgtEl>
                                        <p:attrNameLst>
                                          <p:attrName>style.visibility</p:attrName>
                                        </p:attrNameLst>
                                      </p:cBhvr>
                                      <p:to>
                                        <p:strVal val="visible"/>
                                      </p:to>
                                    </p:set>
                                    <p:animEffect transition="in" filter="dissolve">
                                      <p:cBhvr>
                                        <p:cTn id="12" dur="500"/>
                                        <p:tgtEl>
                                          <p:spTgt spid="717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172">
                                            <p:txEl>
                                              <p:pRg st="2" end="2"/>
                                            </p:txEl>
                                          </p:spTgt>
                                        </p:tgtEl>
                                        <p:attrNameLst>
                                          <p:attrName>style.visibility</p:attrName>
                                        </p:attrNameLst>
                                      </p:cBhvr>
                                      <p:to>
                                        <p:strVal val="visible"/>
                                      </p:to>
                                    </p:set>
                                    <p:animEffect transition="in" filter="dissolve">
                                      <p:cBhvr>
                                        <p:cTn id="17" dur="500"/>
                                        <p:tgtEl>
                                          <p:spTgt spid="717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172">
                                            <p:txEl>
                                              <p:pRg st="3" end="3"/>
                                            </p:txEl>
                                          </p:spTgt>
                                        </p:tgtEl>
                                        <p:attrNameLst>
                                          <p:attrName>style.visibility</p:attrName>
                                        </p:attrNameLst>
                                      </p:cBhvr>
                                      <p:to>
                                        <p:strVal val="visible"/>
                                      </p:to>
                                    </p:set>
                                    <p:animEffect transition="in" filter="dissolve">
                                      <p:cBhvr>
                                        <p:cTn id="22" dur="500"/>
                                        <p:tgtEl>
                                          <p:spTgt spid="717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72">
                                            <p:txEl>
                                              <p:pRg st="4" end="4"/>
                                            </p:txEl>
                                          </p:spTgt>
                                        </p:tgtEl>
                                        <p:attrNameLst>
                                          <p:attrName>style.visibility</p:attrName>
                                        </p:attrNameLst>
                                      </p:cBhvr>
                                      <p:to>
                                        <p:strVal val="visible"/>
                                      </p:to>
                                    </p:set>
                                    <p:animEffect transition="in" filter="dissolve">
                                      <p:cBhvr>
                                        <p:cTn id="27" dur="500"/>
                                        <p:tgtEl>
                                          <p:spTgt spid="717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173"/>
                                        </p:tgtEl>
                                        <p:attrNameLst>
                                          <p:attrName>style.visibility</p:attrName>
                                        </p:attrNameLst>
                                      </p:cBhvr>
                                      <p:to>
                                        <p:strVal val="visible"/>
                                      </p:to>
                                    </p:set>
                                    <p:animEffect transition="in" filter="dissolve">
                                      <p:cBhvr>
                                        <p:cTn id="32" dur="5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P spid="717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3AF2FC45-6C42-C396-DBC6-09EBA6BDCC68}"/>
              </a:ext>
            </a:extLst>
          </p:cNvPr>
          <p:cNvSpPr>
            <a:spLocks noGrp="1" noChangeArrowheads="1"/>
          </p:cNvSpPr>
          <p:nvPr>
            <p:ph type="title"/>
          </p:nvPr>
        </p:nvSpPr>
        <p:spPr>
          <a:xfrm>
            <a:off x="274638" y="138113"/>
            <a:ext cx="6827837" cy="898525"/>
          </a:xfrm>
        </p:spPr>
        <p:txBody>
          <a:bodyPr/>
          <a:lstStyle/>
          <a:p>
            <a:r>
              <a:rPr lang="en-US" altLang="en-US" sz="3200"/>
              <a:t>Progress on Development of James Watt Engine</a:t>
            </a:r>
          </a:p>
        </p:txBody>
      </p:sp>
      <p:sp>
        <p:nvSpPr>
          <p:cNvPr id="13315" name="Rectangle 3">
            <a:extLst>
              <a:ext uri="{FF2B5EF4-FFF2-40B4-BE49-F238E27FC236}">
                <a16:creationId xmlns:a16="http://schemas.microsoft.com/office/drawing/2014/main" id="{2D0C432F-136A-9240-6631-90078B8061BB}"/>
              </a:ext>
            </a:extLst>
          </p:cNvPr>
          <p:cNvSpPr>
            <a:spLocks noGrp="1" noChangeArrowheads="1"/>
          </p:cNvSpPr>
          <p:nvPr>
            <p:ph idx="1"/>
          </p:nvPr>
        </p:nvSpPr>
        <p:spPr>
          <a:xfrm>
            <a:off x="376238" y="1304925"/>
            <a:ext cx="8305800" cy="4638675"/>
          </a:xfrm>
        </p:spPr>
        <p:txBody>
          <a:bodyPr/>
          <a:lstStyle/>
          <a:p>
            <a:pPr>
              <a:lnSpc>
                <a:spcPct val="90000"/>
              </a:lnSpc>
            </a:pPr>
            <a:r>
              <a:rPr lang="en-US" altLang="en-US" sz="2400"/>
              <a:t>The British had progressed through the genius of a few engineers who lacked formal scientific education. </a:t>
            </a:r>
          </a:p>
          <a:p>
            <a:pPr>
              <a:lnSpc>
                <a:spcPct val="90000"/>
              </a:lnSpc>
            </a:pPr>
            <a:r>
              <a:rPr lang="en-US" altLang="en-US" sz="2400"/>
              <a:t>British engineers had also accumulated and published reliable data about the efficiency of many types of engines under actual running conditions.</a:t>
            </a:r>
          </a:p>
          <a:p>
            <a:pPr>
              <a:lnSpc>
                <a:spcPct val="90000"/>
              </a:lnSpc>
            </a:pPr>
            <a:r>
              <a:rPr lang="en-US" altLang="en-US" sz="2400"/>
              <a:t>They vigorously argued the merits of low- and high-pressure engines and of single-cylinder and multi-cylinder engines.</a:t>
            </a:r>
          </a:p>
          <a:p>
            <a:pPr>
              <a:lnSpc>
                <a:spcPct val="90000"/>
              </a:lnSpc>
            </a:pPr>
            <a:endParaRPr lang="en-US" altLang="en-US" sz="2400"/>
          </a:p>
          <a:p>
            <a:pPr>
              <a:lnSpc>
                <a:spcPct val="90000"/>
              </a:lnSpc>
            </a:pPr>
            <a:endParaRPr lang="en-US" altLang="en-US" sz="2400"/>
          </a:p>
        </p:txBody>
      </p:sp>
      <p:grpSp>
        <p:nvGrpSpPr>
          <p:cNvPr id="11268" name="Group 18">
            <a:extLst>
              <a:ext uri="{FF2B5EF4-FFF2-40B4-BE49-F238E27FC236}">
                <a16:creationId xmlns:a16="http://schemas.microsoft.com/office/drawing/2014/main" id="{EDFCF084-146B-0901-FA88-86461EFF6111}"/>
              </a:ext>
            </a:extLst>
          </p:cNvPr>
          <p:cNvGrpSpPr>
            <a:grpSpLocks/>
          </p:cNvGrpSpPr>
          <p:nvPr/>
        </p:nvGrpSpPr>
        <p:grpSpPr bwMode="auto">
          <a:xfrm>
            <a:off x="0" y="0"/>
            <a:ext cx="9144000" cy="6858000"/>
            <a:chOff x="0" y="0"/>
            <a:chExt cx="9144000" cy="6858000"/>
          </a:xfrm>
        </p:grpSpPr>
        <p:grpSp>
          <p:nvGrpSpPr>
            <p:cNvPr id="11269" name="Group 8">
              <a:extLst>
                <a:ext uri="{FF2B5EF4-FFF2-40B4-BE49-F238E27FC236}">
                  <a16:creationId xmlns:a16="http://schemas.microsoft.com/office/drawing/2014/main" id="{5745BABE-B918-9493-58CE-601004B505FD}"/>
                </a:ext>
              </a:extLst>
            </p:cNvPr>
            <p:cNvGrpSpPr>
              <a:grpSpLocks/>
            </p:cNvGrpSpPr>
            <p:nvPr/>
          </p:nvGrpSpPr>
          <p:grpSpPr bwMode="auto">
            <a:xfrm>
              <a:off x="0" y="0"/>
              <a:ext cx="9144000" cy="6858000"/>
              <a:chOff x="0" y="0"/>
              <a:chExt cx="5760" cy="4320"/>
            </a:xfrm>
          </p:grpSpPr>
          <p:grpSp>
            <p:nvGrpSpPr>
              <p:cNvPr id="11272" name="Group 9">
                <a:extLst>
                  <a:ext uri="{FF2B5EF4-FFF2-40B4-BE49-F238E27FC236}">
                    <a16:creationId xmlns:a16="http://schemas.microsoft.com/office/drawing/2014/main" id="{9F0A20DD-FC75-47A2-A507-52A2E642AF58}"/>
                  </a:ext>
                </a:extLst>
              </p:cNvPr>
              <p:cNvGrpSpPr>
                <a:grpSpLocks/>
              </p:cNvGrpSpPr>
              <p:nvPr/>
            </p:nvGrpSpPr>
            <p:grpSpPr bwMode="auto">
              <a:xfrm>
                <a:off x="0" y="0"/>
                <a:ext cx="192" cy="4320"/>
                <a:chOff x="0" y="-48"/>
                <a:chExt cx="144" cy="4368"/>
              </a:xfrm>
            </p:grpSpPr>
            <p:sp>
              <p:nvSpPr>
                <p:cNvPr id="11282" name="Rectangle 10">
                  <a:extLst>
                    <a:ext uri="{FF2B5EF4-FFF2-40B4-BE49-F238E27FC236}">
                      <a16:creationId xmlns:a16="http://schemas.microsoft.com/office/drawing/2014/main" id="{35F7DFFC-7276-D5E8-73D0-70E6EA9DA52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83" name="Rectangle 11">
                  <a:extLst>
                    <a:ext uri="{FF2B5EF4-FFF2-40B4-BE49-F238E27FC236}">
                      <a16:creationId xmlns:a16="http://schemas.microsoft.com/office/drawing/2014/main" id="{4D4BE0EF-9178-B329-DC96-44F3F3EBA4C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73" name="Group 12">
                <a:extLst>
                  <a:ext uri="{FF2B5EF4-FFF2-40B4-BE49-F238E27FC236}">
                    <a16:creationId xmlns:a16="http://schemas.microsoft.com/office/drawing/2014/main" id="{902CA67E-3EC6-0D74-DF42-6DAF22805A06}"/>
                  </a:ext>
                </a:extLst>
              </p:cNvPr>
              <p:cNvGrpSpPr>
                <a:grpSpLocks/>
              </p:cNvGrpSpPr>
              <p:nvPr/>
            </p:nvGrpSpPr>
            <p:grpSpPr bwMode="auto">
              <a:xfrm>
                <a:off x="5674" y="24"/>
                <a:ext cx="86" cy="4296"/>
                <a:chOff x="5616" y="-48"/>
                <a:chExt cx="144" cy="4368"/>
              </a:xfrm>
            </p:grpSpPr>
            <p:sp>
              <p:nvSpPr>
                <p:cNvPr id="11280" name="Rectangle 13">
                  <a:extLst>
                    <a:ext uri="{FF2B5EF4-FFF2-40B4-BE49-F238E27FC236}">
                      <a16:creationId xmlns:a16="http://schemas.microsoft.com/office/drawing/2014/main" id="{84164DFB-7A7A-56AF-48CE-5B7DB52B3C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81" name="Rectangle 14">
                  <a:extLst>
                    <a:ext uri="{FF2B5EF4-FFF2-40B4-BE49-F238E27FC236}">
                      <a16:creationId xmlns:a16="http://schemas.microsoft.com/office/drawing/2014/main" id="{8CDBB327-B258-FC82-7645-333C71F11DB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74" name="Group 15">
                <a:extLst>
                  <a:ext uri="{FF2B5EF4-FFF2-40B4-BE49-F238E27FC236}">
                    <a16:creationId xmlns:a16="http://schemas.microsoft.com/office/drawing/2014/main" id="{A2DA4021-6DCB-39F2-DBE4-F2274FDEAC09}"/>
                  </a:ext>
                </a:extLst>
              </p:cNvPr>
              <p:cNvGrpSpPr>
                <a:grpSpLocks/>
              </p:cNvGrpSpPr>
              <p:nvPr/>
            </p:nvGrpSpPr>
            <p:grpSpPr bwMode="auto">
              <a:xfrm>
                <a:off x="144" y="0"/>
                <a:ext cx="5616" cy="144"/>
                <a:chOff x="96" y="-48"/>
                <a:chExt cx="5520" cy="144"/>
              </a:xfrm>
            </p:grpSpPr>
            <p:sp>
              <p:nvSpPr>
                <p:cNvPr id="11278" name="Rectangle 16">
                  <a:extLst>
                    <a:ext uri="{FF2B5EF4-FFF2-40B4-BE49-F238E27FC236}">
                      <a16:creationId xmlns:a16="http://schemas.microsoft.com/office/drawing/2014/main" id="{A3BA3EA2-B762-8402-3938-B453B86C137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9" name="Rectangle 17">
                  <a:extLst>
                    <a:ext uri="{FF2B5EF4-FFF2-40B4-BE49-F238E27FC236}">
                      <a16:creationId xmlns:a16="http://schemas.microsoft.com/office/drawing/2014/main" id="{4991051C-74A8-00C3-FD30-B9642F220D4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275" name="Group 18">
                <a:extLst>
                  <a:ext uri="{FF2B5EF4-FFF2-40B4-BE49-F238E27FC236}">
                    <a16:creationId xmlns:a16="http://schemas.microsoft.com/office/drawing/2014/main" id="{A4AB1275-3980-444B-90CB-13853F33EAC2}"/>
                  </a:ext>
                </a:extLst>
              </p:cNvPr>
              <p:cNvGrpSpPr>
                <a:grpSpLocks/>
              </p:cNvGrpSpPr>
              <p:nvPr/>
            </p:nvGrpSpPr>
            <p:grpSpPr bwMode="auto">
              <a:xfrm>
                <a:off x="144" y="4234"/>
                <a:ext cx="5616" cy="86"/>
                <a:chOff x="96" y="4176"/>
                <a:chExt cx="5520" cy="144"/>
              </a:xfrm>
            </p:grpSpPr>
            <p:sp>
              <p:nvSpPr>
                <p:cNvPr id="11276" name="Rectangle 19">
                  <a:extLst>
                    <a:ext uri="{FF2B5EF4-FFF2-40B4-BE49-F238E27FC236}">
                      <a16:creationId xmlns:a16="http://schemas.microsoft.com/office/drawing/2014/main" id="{24486483-6011-5F5B-0175-9DB501959EE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1277" name="Rectangle 20">
                  <a:extLst>
                    <a:ext uri="{FF2B5EF4-FFF2-40B4-BE49-F238E27FC236}">
                      <a16:creationId xmlns:a16="http://schemas.microsoft.com/office/drawing/2014/main" id="{BC5F908B-8145-918B-26BB-9B648B1C98A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1270" name="Rectangle 19458">
              <a:extLst>
                <a:ext uri="{FF2B5EF4-FFF2-40B4-BE49-F238E27FC236}">
                  <a16:creationId xmlns:a16="http://schemas.microsoft.com/office/drawing/2014/main" id="{2470CE71-6EF3-65D7-F1EF-C3CC9511D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a:extLst>
                <a:ext uri="{FF2B5EF4-FFF2-40B4-BE49-F238E27FC236}">
                  <a16:creationId xmlns:a16="http://schemas.microsoft.com/office/drawing/2014/main" id="{6955A9EF-EC03-0D1E-9C5A-36D6370E219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dissolve">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dissolve">
                                      <p:cBhvr>
                                        <p:cTn id="12" dur="500"/>
                                        <p:tgtEl>
                                          <p:spTgt spid="133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dissolve">
                                      <p:cBhvr>
                                        <p:cTn id="17" dur="500"/>
                                        <p:tgtEl>
                                          <p:spTgt spid="133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a:extLst>
              <a:ext uri="{FF2B5EF4-FFF2-40B4-BE49-F238E27FC236}">
                <a16:creationId xmlns:a16="http://schemas.microsoft.com/office/drawing/2014/main" id="{A8E104D7-12DC-012D-261F-38B662FC1251}"/>
              </a:ext>
            </a:extLst>
          </p:cNvPr>
          <p:cNvSpPr>
            <a:spLocks noGrp="1"/>
          </p:cNvSpPr>
          <p:nvPr>
            <p:ph type="title"/>
          </p:nvPr>
        </p:nvSpPr>
        <p:spPr>
          <a:xfrm>
            <a:off x="274638" y="268288"/>
            <a:ext cx="6827837" cy="736600"/>
          </a:xfrm>
        </p:spPr>
        <p:txBody>
          <a:bodyPr/>
          <a:lstStyle/>
          <a:p>
            <a:r>
              <a:rPr lang="en-IN" altLang="en-US" sz="2800"/>
              <a:t>Infusion of Analytical Ideas into Power Plant Development</a:t>
            </a:r>
          </a:p>
        </p:txBody>
      </p:sp>
      <p:sp>
        <p:nvSpPr>
          <p:cNvPr id="4" name="Content Placeholder 3">
            <a:extLst>
              <a:ext uri="{FF2B5EF4-FFF2-40B4-BE49-F238E27FC236}">
                <a16:creationId xmlns:a16="http://schemas.microsoft.com/office/drawing/2014/main" id="{1763CABD-BD94-AD6C-3570-EF511C77A1F9}"/>
              </a:ext>
            </a:extLst>
          </p:cNvPr>
          <p:cNvSpPr>
            <a:spLocks noGrp="1"/>
          </p:cNvSpPr>
          <p:nvPr>
            <p:ph idx="1"/>
          </p:nvPr>
        </p:nvSpPr>
        <p:spPr>
          <a:xfrm>
            <a:off x="320675" y="1295400"/>
            <a:ext cx="8686800" cy="5335588"/>
          </a:xfrm>
        </p:spPr>
        <p:txBody>
          <a:bodyPr/>
          <a:lstStyle/>
          <a:p>
            <a:r>
              <a:rPr lang="en-IN" altLang="en-US" sz="2400"/>
              <a:t>Sir James Watt is an ingenious engineering scientist, who carried out most useful hardware research and development.</a:t>
            </a:r>
          </a:p>
          <a:p>
            <a:r>
              <a:rPr lang="en-IN" altLang="en-US" sz="2400"/>
              <a:t>He was not aware of many of the thermodynamic quantities. </a:t>
            </a:r>
          </a:p>
          <a:p>
            <a:r>
              <a:rPr lang="en-IN" altLang="en-US" sz="2400"/>
              <a:t>Later engineers used Charles and Boyle laws in sizing of cylinder.</a:t>
            </a:r>
          </a:p>
          <a:p>
            <a:r>
              <a:rPr lang="en-IN" altLang="en-US" sz="2400"/>
              <a:t>Prof. James Black carriedout research to determine specific heats of steam and water.</a:t>
            </a:r>
          </a:p>
          <a:p>
            <a:r>
              <a:rPr lang="en-IN" altLang="en-US" sz="2400"/>
              <a:t>There was a gradual infusion of analytical and theoretical research into basic hardware development.</a:t>
            </a:r>
          </a:p>
          <a:p>
            <a:r>
              <a:rPr lang="en-IN" altLang="en-US" sz="2400"/>
              <a:t>Analytical methods helped in removal of uncertainty in engine operation. </a:t>
            </a:r>
          </a:p>
          <a:p>
            <a:r>
              <a:rPr lang="en-IN" altLang="en-US" sz="2400"/>
              <a:t>Many theoreticians got motivated to work on theory of James Watt Engine.</a:t>
            </a:r>
          </a:p>
        </p:txBody>
      </p:sp>
      <p:grpSp>
        <p:nvGrpSpPr>
          <p:cNvPr id="12292" name="Group 19">
            <a:extLst>
              <a:ext uri="{FF2B5EF4-FFF2-40B4-BE49-F238E27FC236}">
                <a16:creationId xmlns:a16="http://schemas.microsoft.com/office/drawing/2014/main" id="{FBAE389B-E69D-5D99-9557-C9BE8761F8C4}"/>
              </a:ext>
            </a:extLst>
          </p:cNvPr>
          <p:cNvGrpSpPr>
            <a:grpSpLocks/>
          </p:cNvGrpSpPr>
          <p:nvPr/>
        </p:nvGrpSpPr>
        <p:grpSpPr bwMode="auto">
          <a:xfrm>
            <a:off x="0" y="0"/>
            <a:ext cx="9144000" cy="6858000"/>
            <a:chOff x="0" y="0"/>
            <a:chExt cx="9144000" cy="6858000"/>
          </a:xfrm>
        </p:grpSpPr>
        <p:grpSp>
          <p:nvGrpSpPr>
            <p:cNvPr id="12293" name="Group 8">
              <a:extLst>
                <a:ext uri="{FF2B5EF4-FFF2-40B4-BE49-F238E27FC236}">
                  <a16:creationId xmlns:a16="http://schemas.microsoft.com/office/drawing/2014/main" id="{20594807-4303-1A47-EC1C-C203619CF1CA}"/>
                </a:ext>
              </a:extLst>
            </p:cNvPr>
            <p:cNvGrpSpPr>
              <a:grpSpLocks/>
            </p:cNvGrpSpPr>
            <p:nvPr/>
          </p:nvGrpSpPr>
          <p:grpSpPr bwMode="auto">
            <a:xfrm>
              <a:off x="0" y="0"/>
              <a:ext cx="9144000" cy="6858000"/>
              <a:chOff x="0" y="0"/>
              <a:chExt cx="5760" cy="4320"/>
            </a:xfrm>
          </p:grpSpPr>
          <p:grpSp>
            <p:nvGrpSpPr>
              <p:cNvPr id="12296" name="Group 9">
                <a:extLst>
                  <a:ext uri="{FF2B5EF4-FFF2-40B4-BE49-F238E27FC236}">
                    <a16:creationId xmlns:a16="http://schemas.microsoft.com/office/drawing/2014/main" id="{0A449371-928B-44FB-7680-7F182FA7CAAA}"/>
                  </a:ext>
                </a:extLst>
              </p:cNvPr>
              <p:cNvGrpSpPr>
                <a:grpSpLocks/>
              </p:cNvGrpSpPr>
              <p:nvPr/>
            </p:nvGrpSpPr>
            <p:grpSpPr bwMode="auto">
              <a:xfrm>
                <a:off x="0" y="0"/>
                <a:ext cx="192" cy="4320"/>
                <a:chOff x="0" y="-48"/>
                <a:chExt cx="144" cy="4368"/>
              </a:xfrm>
            </p:grpSpPr>
            <p:sp>
              <p:nvSpPr>
                <p:cNvPr id="12306" name="Rectangle 10">
                  <a:extLst>
                    <a:ext uri="{FF2B5EF4-FFF2-40B4-BE49-F238E27FC236}">
                      <a16:creationId xmlns:a16="http://schemas.microsoft.com/office/drawing/2014/main" id="{7FBBAEB2-93DB-33B2-C38E-7700371366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307" name="Rectangle 11">
                  <a:extLst>
                    <a:ext uri="{FF2B5EF4-FFF2-40B4-BE49-F238E27FC236}">
                      <a16:creationId xmlns:a16="http://schemas.microsoft.com/office/drawing/2014/main" id="{70B2E2D3-BF4B-FDB2-EEC0-C0FB67A2A8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297" name="Group 9">
                <a:extLst>
                  <a:ext uri="{FF2B5EF4-FFF2-40B4-BE49-F238E27FC236}">
                    <a16:creationId xmlns:a16="http://schemas.microsoft.com/office/drawing/2014/main" id="{3314035C-96C5-0917-719C-13464C9EF930}"/>
                  </a:ext>
                </a:extLst>
              </p:cNvPr>
              <p:cNvGrpSpPr>
                <a:grpSpLocks/>
              </p:cNvGrpSpPr>
              <p:nvPr/>
            </p:nvGrpSpPr>
            <p:grpSpPr bwMode="auto">
              <a:xfrm>
                <a:off x="5674" y="24"/>
                <a:ext cx="86" cy="4296"/>
                <a:chOff x="5616" y="-48"/>
                <a:chExt cx="144" cy="4368"/>
              </a:xfrm>
            </p:grpSpPr>
            <p:sp>
              <p:nvSpPr>
                <p:cNvPr id="12304" name="Rectangle 13">
                  <a:extLst>
                    <a:ext uri="{FF2B5EF4-FFF2-40B4-BE49-F238E27FC236}">
                      <a16:creationId xmlns:a16="http://schemas.microsoft.com/office/drawing/2014/main" id="{5450F393-D074-3CD3-E9A2-D784A0F713E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305" name="Rectangle 14">
                  <a:extLst>
                    <a:ext uri="{FF2B5EF4-FFF2-40B4-BE49-F238E27FC236}">
                      <a16:creationId xmlns:a16="http://schemas.microsoft.com/office/drawing/2014/main" id="{F1DD493F-9768-1E3E-45A3-F034F54CED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298" name="Group 15">
                <a:extLst>
                  <a:ext uri="{FF2B5EF4-FFF2-40B4-BE49-F238E27FC236}">
                    <a16:creationId xmlns:a16="http://schemas.microsoft.com/office/drawing/2014/main" id="{097F129D-D88E-DB97-3E5E-58123D971A02}"/>
                  </a:ext>
                </a:extLst>
              </p:cNvPr>
              <p:cNvGrpSpPr>
                <a:grpSpLocks/>
              </p:cNvGrpSpPr>
              <p:nvPr/>
            </p:nvGrpSpPr>
            <p:grpSpPr bwMode="auto">
              <a:xfrm>
                <a:off x="144" y="0"/>
                <a:ext cx="5616" cy="144"/>
                <a:chOff x="96" y="-48"/>
                <a:chExt cx="5520" cy="144"/>
              </a:xfrm>
            </p:grpSpPr>
            <p:sp>
              <p:nvSpPr>
                <p:cNvPr id="12302" name="Rectangle 16">
                  <a:extLst>
                    <a:ext uri="{FF2B5EF4-FFF2-40B4-BE49-F238E27FC236}">
                      <a16:creationId xmlns:a16="http://schemas.microsoft.com/office/drawing/2014/main" id="{C4DF8267-2738-4FA8-A2FE-3C7081F6F3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303" name="Rectangle 17">
                  <a:extLst>
                    <a:ext uri="{FF2B5EF4-FFF2-40B4-BE49-F238E27FC236}">
                      <a16:creationId xmlns:a16="http://schemas.microsoft.com/office/drawing/2014/main" id="{FF399639-D9AA-7E29-691F-D138E81ECA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299" name="Group 18">
                <a:extLst>
                  <a:ext uri="{FF2B5EF4-FFF2-40B4-BE49-F238E27FC236}">
                    <a16:creationId xmlns:a16="http://schemas.microsoft.com/office/drawing/2014/main" id="{91D2C806-8AA6-EED3-5052-F1ED5FA206EB}"/>
                  </a:ext>
                </a:extLst>
              </p:cNvPr>
              <p:cNvGrpSpPr>
                <a:grpSpLocks/>
              </p:cNvGrpSpPr>
              <p:nvPr/>
            </p:nvGrpSpPr>
            <p:grpSpPr bwMode="auto">
              <a:xfrm>
                <a:off x="144" y="4234"/>
                <a:ext cx="5616" cy="86"/>
                <a:chOff x="96" y="4176"/>
                <a:chExt cx="5520" cy="144"/>
              </a:xfrm>
            </p:grpSpPr>
            <p:sp>
              <p:nvSpPr>
                <p:cNvPr id="12300" name="Rectangle 19">
                  <a:extLst>
                    <a:ext uri="{FF2B5EF4-FFF2-40B4-BE49-F238E27FC236}">
                      <a16:creationId xmlns:a16="http://schemas.microsoft.com/office/drawing/2014/main" id="{44AB7C05-99E1-970B-A21A-D28E71F28A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301" name="Rectangle 20">
                  <a:extLst>
                    <a:ext uri="{FF2B5EF4-FFF2-40B4-BE49-F238E27FC236}">
                      <a16:creationId xmlns:a16="http://schemas.microsoft.com/office/drawing/2014/main" id="{F2E50788-2557-0934-3407-3B9F3BC4719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2294" name="Rectangle 19458">
              <a:extLst>
                <a:ext uri="{FF2B5EF4-FFF2-40B4-BE49-F238E27FC236}">
                  <a16:creationId xmlns:a16="http://schemas.microsoft.com/office/drawing/2014/main" id="{EC67884B-684B-E252-8B58-D0178DE171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DA1204CC-375D-E71B-90C6-8834785385B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B169B04A-28EA-4238-1298-14CF8D412716}"/>
              </a:ext>
            </a:extLst>
          </p:cNvPr>
          <p:cNvSpPr>
            <a:spLocks noGrp="1" noChangeArrowheads="1"/>
          </p:cNvSpPr>
          <p:nvPr>
            <p:ph type="title"/>
          </p:nvPr>
        </p:nvSpPr>
        <p:spPr>
          <a:xfrm>
            <a:off x="274638" y="274638"/>
            <a:ext cx="7116762" cy="758825"/>
          </a:xfrm>
        </p:spPr>
        <p:txBody>
          <a:bodyPr/>
          <a:lstStyle/>
          <a:p>
            <a:r>
              <a:rPr lang="en-US" altLang="en-US" sz="2800" b="1">
                <a:solidFill>
                  <a:srgbClr val="FF0000"/>
                </a:solidFill>
              </a:rPr>
              <a:t>Sadi Nicolas Léonard Carnot</a:t>
            </a:r>
          </a:p>
        </p:txBody>
      </p:sp>
      <p:sp>
        <p:nvSpPr>
          <p:cNvPr id="11267" name="Rectangle 3">
            <a:extLst>
              <a:ext uri="{FF2B5EF4-FFF2-40B4-BE49-F238E27FC236}">
                <a16:creationId xmlns:a16="http://schemas.microsoft.com/office/drawing/2014/main" id="{F65B9524-F169-C7B6-F086-4383CE391CBB}"/>
              </a:ext>
            </a:extLst>
          </p:cNvPr>
          <p:cNvSpPr>
            <a:spLocks noGrp="1" noChangeArrowheads="1"/>
          </p:cNvSpPr>
          <p:nvPr>
            <p:ph type="body" sz="half" idx="1"/>
          </p:nvPr>
        </p:nvSpPr>
        <p:spPr>
          <a:xfrm>
            <a:off x="287338" y="1360488"/>
            <a:ext cx="5689600" cy="3467100"/>
          </a:xfrm>
        </p:spPr>
        <p:txBody>
          <a:bodyPr/>
          <a:lstStyle/>
          <a:p>
            <a:r>
              <a:rPr lang="en-US" altLang="en-US" sz="2400"/>
              <a:t>1814: After graduating, Carnot went to the École du Génie at Metz to take the two year course in military engineering. </a:t>
            </a:r>
          </a:p>
          <a:p>
            <a:r>
              <a:rPr lang="en-US" altLang="en-US" sz="2400"/>
              <a:t>1819: Carnot began to attend courses at various institutions in Paris.</a:t>
            </a:r>
          </a:p>
        </p:txBody>
      </p:sp>
      <p:pic>
        <p:nvPicPr>
          <p:cNvPr id="13316" name="Picture 5" descr="F:\oldedrive\subba\MEL140\Carnot_Sadi_2.jpeg">
            <a:extLst>
              <a:ext uri="{FF2B5EF4-FFF2-40B4-BE49-F238E27FC236}">
                <a16:creationId xmlns:a16="http://schemas.microsoft.com/office/drawing/2014/main" id="{BFECB387-D771-D876-6A40-631D09DB93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9475" y="1266825"/>
            <a:ext cx="2800350"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17" name="Group 20">
            <a:extLst>
              <a:ext uri="{FF2B5EF4-FFF2-40B4-BE49-F238E27FC236}">
                <a16:creationId xmlns:a16="http://schemas.microsoft.com/office/drawing/2014/main" id="{D0C4C064-9BAE-CC1A-214C-C7FF1407C86B}"/>
              </a:ext>
            </a:extLst>
          </p:cNvPr>
          <p:cNvGrpSpPr>
            <a:grpSpLocks/>
          </p:cNvGrpSpPr>
          <p:nvPr/>
        </p:nvGrpSpPr>
        <p:grpSpPr bwMode="auto">
          <a:xfrm>
            <a:off x="0" y="0"/>
            <a:ext cx="9144000" cy="6858000"/>
            <a:chOff x="0" y="0"/>
            <a:chExt cx="9144000" cy="6858000"/>
          </a:xfrm>
        </p:grpSpPr>
        <p:grpSp>
          <p:nvGrpSpPr>
            <p:cNvPr id="13319" name="Group 8">
              <a:extLst>
                <a:ext uri="{FF2B5EF4-FFF2-40B4-BE49-F238E27FC236}">
                  <a16:creationId xmlns:a16="http://schemas.microsoft.com/office/drawing/2014/main" id="{D16E42BF-AB8A-6722-D16B-E2733DB22B6E}"/>
                </a:ext>
              </a:extLst>
            </p:cNvPr>
            <p:cNvGrpSpPr>
              <a:grpSpLocks/>
            </p:cNvGrpSpPr>
            <p:nvPr/>
          </p:nvGrpSpPr>
          <p:grpSpPr bwMode="auto">
            <a:xfrm>
              <a:off x="0" y="0"/>
              <a:ext cx="9144000" cy="6858000"/>
              <a:chOff x="0" y="0"/>
              <a:chExt cx="5760" cy="4320"/>
            </a:xfrm>
          </p:grpSpPr>
          <p:grpSp>
            <p:nvGrpSpPr>
              <p:cNvPr id="13322" name="Group 9">
                <a:extLst>
                  <a:ext uri="{FF2B5EF4-FFF2-40B4-BE49-F238E27FC236}">
                    <a16:creationId xmlns:a16="http://schemas.microsoft.com/office/drawing/2014/main" id="{E1984F3F-68ED-0708-E733-2C2F87B2F78D}"/>
                  </a:ext>
                </a:extLst>
              </p:cNvPr>
              <p:cNvGrpSpPr>
                <a:grpSpLocks/>
              </p:cNvGrpSpPr>
              <p:nvPr/>
            </p:nvGrpSpPr>
            <p:grpSpPr bwMode="auto">
              <a:xfrm>
                <a:off x="0" y="0"/>
                <a:ext cx="192" cy="4320"/>
                <a:chOff x="0" y="-48"/>
                <a:chExt cx="144" cy="4368"/>
              </a:xfrm>
            </p:grpSpPr>
            <p:sp>
              <p:nvSpPr>
                <p:cNvPr id="13332" name="Rectangle 10">
                  <a:extLst>
                    <a:ext uri="{FF2B5EF4-FFF2-40B4-BE49-F238E27FC236}">
                      <a16:creationId xmlns:a16="http://schemas.microsoft.com/office/drawing/2014/main" id="{E10EFE15-43FC-8B07-2064-80919E99BD2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3" name="Rectangle 11">
                  <a:extLst>
                    <a:ext uri="{FF2B5EF4-FFF2-40B4-BE49-F238E27FC236}">
                      <a16:creationId xmlns:a16="http://schemas.microsoft.com/office/drawing/2014/main" id="{07EB1045-680D-CFD0-0E8B-852EAE9C788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3" name="Group 12">
                <a:extLst>
                  <a:ext uri="{FF2B5EF4-FFF2-40B4-BE49-F238E27FC236}">
                    <a16:creationId xmlns:a16="http://schemas.microsoft.com/office/drawing/2014/main" id="{F11AA984-1F73-EE2F-B48C-D3146713A52F}"/>
                  </a:ext>
                </a:extLst>
              </p:cNvPr>
              <p:cNvGrpSpPr>
                <a:grpSpLocks/>
              </p:cNvGrpSpPr>
              <p:nvPr/>
            </p:nvGrpSpPr>
            <p:grpSpPr bwMode="auto">
              <a:xfrm>
                <a:off x="5674" y="24"/>
                <a:ext cx="86" cy="4296"/>
                <a:chOff x="5616" y="-48"/>
                <a:chExt cx="144" cy="4368"/>
              </a:xfrm>
            </p:grpSpPr>
            <p:sp>
              <p:nvSpPr>
                <p:cNvPr id="13330" name="Rectangle 13">
                  <a:extLst>
                    <a:ext uri="{FF2B5EF4-FFF2-40B4-BE49-F238E27FC236}">
                      <a16:creationId xmlns:a16="http://schemas.microsoft.com/office/drawing/2014/main" id="{EEF749FC-C05B-215E-573F-B57D62168FE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1" name="Rectangle 14">
                  <a:extLst>
                    <a:ext uri="{FF2B5EF4-FFF2-40B4-BE49-F238E27FC236}">
                      <a16:creationId xmlns:a16="http://schemas.microsoft.com/office/drawing/2014/main" id="{BEEF0D92-6156-89A7-BF51-D92B07C8C25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4" name="Group 15">
                <a:extLst>
                  <a:ext uri="{FF2B5EF4-FFF2-40B4-BE49-F238E27FC236}">
                    <a16:creationId xmlns:a16="http://schemas.microsoft.com/office/drawing/2014/main" id="{365F0DCB-B6C2-BB1D-103C-51A63635F1C7}"/>
                  </a:ext>
                </a:extLst>
              </p:cNvPr>
              <p:cNvGrpSpPr>
                <a:grpSpLocks/>
              </p:cNvGrpSpPr>
              <p:nvPr/>
            </p:nvGrpSpPr>
            <p:grpSpPr bwMode="auto">
              <a:xfrm>
                <a:off x="144" y="0"/>
                <a:ext cx="5616" cy="144"/>
                <a:chOff x="96" y="-48"/>
                <a:chExt cx="5520" cy="144"/>
              </a:xfrm>
            </p:grpSpPr>
            <p:sp>
              <p:nvSpPr>
                <p:cNvPr id="13328" name="Rectangle 16">
                  <a:extLst>
                    <a:ext uri="{FF2B5EF4-FFF2-40B4-BE49-F238E27FC236}">
                      <a16:creationId xmlns:a16="http://schemas.microsoft.com/office/drawing/2014/main" id="{765189F5-2049-5C61-8AC2-5B5A7EAC2F8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29" name="Rectangle 17">
                  <a:extLst>
                    <a:ext uri="{FF2B5EF4-FFF2-40B4-BE49-F238E27FC236}">
                      <a16:creationId xmlns:a16="http://schemas.microsoft.com/office/drawing/2014/main" id="{48F6BDF0-D40E-62BD-70F1-B4A7D6E41E3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5" name="Group 18">
                <a:extLst>
                  <a:ext uri="{FF2B5EF4-FFF2-40B4-BE49-F238E27FC236}">
                    <a16:creationId xmlns:a16="http://schemas.microsoft.com/office/drawing/2014/main" id="{F89A68D2-20F3-3909-B968-BB2A5121ABE6}"/>
                  </a:ext>
                </a:extLst>
              </p:cNvPr>
              <p:cNvGrpSpPr>
                <a:grpSpLocks/>
              </p:cNvGrpSpPr>
              <p:nvPr/>
            </p:nvGrpSpPr>
            <p:grpSpPr bwMode="auto">
              <a:xfrm>
                <a:off x="144" y="4234"/>
                <a:ext cx="5616" cy="86"/>
                <a:chOff x="96" y="4176"/>
                <a:chExt cx="5520" cy="144"/>
              </a:xfrm>
            </p:grpSpPr>
            <p:sp>
              <p:nvSpPr>
                <p:cNvPr id="13326" name="Rectangle 19">
                  <a:extLst>
                    <a:ext uri="{FF2B5EF4-FFF2-40B4-BE49-F238E27FC236}">
                      <a16:creationId xmlns:a16="http://schemas.microsoft.com/office/drawing/2014/main" id="{D83B2E84-BB29-7657-5F6D-22E2A4EFF7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27" name="Rectangle 20">
                  <a:extLst>
                    <a:ext uri="{FF2B5EF4-FFF2-40B4-BE49-F238E27FC236}">
                      <a16:creationId xmlns:a16="http://schemas.microsoft.com/office/drawing/2014/main" id="{A7B94431-8BA2-323D-711E-16F4339AC8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3320" name="Rectangle 19458">
              <a:extLst>
                <a:ext uri="{FF2B5EF4-FFF2-40B4-BE49-F238E27FC236}">
                  <a16:creationId xmlns:a16="http://schemas.microsoft.com/office/drawing/2014/main" id="{DC1A1DF5-CFE1-61E0-8C84-9685A94BF3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a:extLst>
                <a:ext uri="{FF2B5EF4-FFF2-40B4-BE49-F238E27FC236}">
                  <a16:creationId xmlns:a16="http://schemas.microsoft.com/office/drawing/2014/main" id="{1E6DC5B0-39C2-33FC-BA60-68ED2287C4A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9" name="Rectangle 3">
            <a:extLst>
              <a:ext uri="{FF2B5EF4-FFF2-40B4-BE49-F238E27FC236}">
                <a16:creationId xmlns:a16="http://schemas.microsoft.com/office/drawing/2014/main" id="{A96DB256-2048-CE2F-43E8-9514C35EB6A3}"/>
              </a:ext>
            </a:extLst>
          </p:cNvPr>
          <p:cNvSpPr txBox="1">
            <a:spLocks noChangeArrowheads="1"/>
          </p:cNvSpPr>
          <p:nvPr/>
        </p:nvSpPr>
        <p:spPr bwMode="auto">
          <a:xfrm>
            <a:off x="312738" y="5045075"/>
            <a:ext cx="82978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2400" kern="0" dirty="0"/>
              <a:t>The problem occupying Carnot was, how to design good steam engines?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dissolve">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dissolve">
                                      <p:cBhvr>
                                        <p:cTn id="12" dur="500"/>
                                        <p:tgtEl>
                                          <p:spTgt spid="11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
                                            <p:txEl>
                                              <p:pRg st="0" end="0"/>
                                            </p:txEl>
                                          </p:spTgt>
                                        </p:tgtEl>
                                        <p:attrNameLst>
                                          <p:attrName>style.visibility</p:attrName>
                                        </p:attrNameLst>
                                      </p:cBhvr>
                                      <p:to>
                                        <p:strVal val="visible"/>
                                      </p:to>
                                    </p:set>
                                    <p:animEffect transition="in" filter="dissolve">
                                      <p:cBhvr>
                                        <p:cTn id="17"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3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68D9B41-1319-74DF-7CB8-C66D03178A55}"/>
              </a:ext>
            </a:extLst>
          </p:cNvPr>
          <p:cNvSpPr>
            <a:spLocks noGrp="1"/>
          </p:cNvSpPr>
          <p:nvPr>
            <p:ph type="title"/>
          </p:nvPr>
        </p:nvSpPr>
        <p:spPr>
          <a:xfrm>
            <a:off x="244475" y="0"/>
            <a:ext cx="7772400" cy="1143000"/>
          </a:xfrm>
        </p:spPr>
        <p:txBody>
          <a:bodyPr/>
          <a:lstStyle/>
          <a:p>
            <a:r>
              <a:rPr lang="en-IN" altLang="en-US" sz="2800"/>
              <a:t>Questions Raised by </a:t>
            </a:r>
            <a:br>
              <a:rPr lang="en-IN" altLang="en-US" sz="2800"/>
            </a:br>
            <a:r>
              <a:rPr lang="en-IN" altLang="en-US" sz="2800" i="1"/>
              <a:t>Nicholas Leonard Sadi Carnot</a:t>
            </a:r>
            <a:r>
              <a:rPr lang="en-IN" altLang="en-US" sz="2800"/>
              <a:t> </a:t>
            </a:r>
          </a:p>
        </p:txBody>
      </p:sp>
      <p:sp>
        <p:nvSpPr>
          <p:cNvPr id="3" name="Content Placeholder 2">
            <a:extLst>
              <a:ext uri="{FF2B5EF4-FFF2-40B4-BE49-F238E27FC236}">
                <a16:creationId xmlns:a16="http://schemas.microsoft.com/office/drawing/2014/main" id="{5FECF473-E1DF-1533-EF0E-371CA05C18BF}"/>
              </a:ext>
            </a:extLst>
          </p:cNvPr>
          <p:cNvSpPr>
            <a:spLocks noGrp="1"/>
          </p:cNvSpPr>
          <p:nvPr>
            <p:ph idx="1"/>
          </p:nvPr>
        </p:nvSpPr>
        <p:spPr/>
        <p:txBody>
          <a:bodyPr/>
          <a:lstStyle/>
          <a:p>
            <a:r>
              <a:rPr lang="en-IN" altLang="en-US" sz="2400"/>
              <a:t>How was the work developed by the engine related to the heat supplied (amount of coal burned)? </a:t>
            </a:r>
          </a:p>
          <a:p>
            <a:r>
              <a:rPr lang="en-IN" altLang="en-US" sz="2400"/>
              <a:t>Was there an upper limit to this work and what condition could lead to its release? </a:t>
            </a:r>
          </a:p>
          <a:p>
            <a:r>
              <a:rPr lang="en-IN" altLang="en-US" sz="2400"/>
              <a:t>Was water the best material to use, or might not some other liquid such as alcohol provide a more effective medium? </a:t>
            </a:r>
          </a:p>
          <a:p>
            <a:r>
              <a:rPr lang="en-IN" altLang="en-US" sz="2400"/>
              <a:t>Might not a gas such as air be more advantageous than a condensable vapour? </a:t>
            </a:r>
          </a:p>
        </p:txBody>
      </p:sp>
      <p:grpSp>
        <p:nvGrpSpPr>
          <p:cNvPr id="14340" name="Group 18">
            <a:extLst>
              <a:ext uri="{FF2B5EF4-FFF2-40B4-BE49-F238E27FC236}">
                <a16:creationId xmlns:a16="http://schemas.microsoft.com/office/drawing/2014/main" id="{2326FF12-DD55-8B37-DD81-0BB4233E533F}"/>
              </a:ext>
            </a:extLst>
          </p:cNvPr>
          <p:cNvGrpSpPr>
            <a:grpSpLocks/>
          </p:cNvGrpSpPr>
          <p:nvPr/>
        </p:nvGrpSpPr>
        <p:grpSpPr bwMode="auto">
          <a:xfrm>
            <a:off x="0" y="0"/>
            <a:ext cx="9144000" cy="6858000"/>
            <a:chOff x="0" y="0"/>
            <a:chExt cx="9144000" cy="6858000"/>
          </a:xfrm>
        </p:grpSpPr>
        <p:grpSp>
          <p:nvGrpSpPr>
            <p:cNvPr id="14341" name="Group 8">
              <a:extLst>
                <a:ext uri="{FF2B5EF4-FFF2-40B4-BE49-F238E27FC236}">
                  <a16:creationId xmlns:a16="http://schemas.microsoft.com/office/drawing/2014/main" id="{36DEA470-7A54-7942-4172-2B7E688755F9}"/>
                </a:ext>
              </a:extLst>
            </p:cNvPr>
            <p:cNvGrpSpPr>
              <a:grpSpLocks/>
            </p:cNvGrpSpPr>
            <p:nvPr/>
          </p:nvGrpSpPr>
          <p:grpSpPr bwMode="auto">
            <a:xfrm>
              <a:off x="0" y="0"/>
              <a:ext cx="9144000" cy="6858000"/>
              <a:chOff x="0" y="0"/>
              <a:chExt cx="5760" cy="4320"/>
            </a:xfrm>
          </p:grpSpPr>
          <p:grpSp>
            <p:nvGrpSpPr>
              <p:cNvPr id="14344" name="Group 9">
                <a:extLst>
                  <a:ext uri="{FF2B5EF4-FFF2-40B4-BE49-F238E27FC236}">
                    <a16:creationId xmlns:a16="http://schemas.microsoft.com/office/drawing/2014/main" id="{02391D7B-64C0-29ED-DDD6-69F8B868691A}"/>
                  </a:ext>
                </a:extLst>
              </p:cNvPr>
              <p:cNvGrpSpPr>
                <a:grpSpLocks/>
              </p:cNvGrpSpPr>
              <p:nvPr/>
            </p:nvGrpSpPr>
            <p:grpSpPr bwMode="auto">
              <a:xfrm>
                <a:off x="0" y="0"/>
                <a:ext cx="192" cy="4320"/>
                <a:chOff x="0" y="-48"/>
                <a:chExt cx="144" cy="4368"/>
              </a:xfrm>
            </p:grpSpPr>
            <p:sp>
              <p:nvSpPr>
                <p:cNvPr id="14354" name="Rectangle 10">
                  <a:extLst>
                    <a:ext uri="{FF2B5EF4-FFF2-40B4-BE49-F238E27FC236}">
                      <a16:creationId xmlns:a16="http://schemas.microsoft.com/office/drawing/2014/main" id="{BD34ED4B-E51D-E451-68C6-6768EAEDA1E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5" name="Rectangle 11">
                  <a:extLst>
                    <a:ext uri="{FF2B5EF4-FFF2-40B4-BE49-F238E27FC236}">
                      <a16:creationId xmlns:a16="http://schemas.microsoft.com/office/drawing/2014/main" id="{F279CF64-19A0-B9F4-F14F-71F9BEE92A0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5" name="Group 12">
                <a:extLst>
                  <a:ext uri="{FF2B5EF4-FFF2-40B4-BE49-F238E27FC236}">
                    <a16:creationId xmlns:a16="http://schemas.microsoft.com/office/drawing/2014/main" id="{0509C4A8-50BC-6CE0-2BA4-A20136842352}"/>
                  </a:ext>
                </a:extLst>
              </p:cNvPr>
              <p:cNvGrpSpPr>
                <a:grpSpLocks/>
              </p:cNvGrpSpPr>
              <p:nvPr/>
            </p:nvGrpSpPr>
            <p:grpSpPr bwMode="auto">
              <a:xfrm>
                <a:off x="5674" y="24"/>
                <a:ext cx="86" cy="4296"/>
                <a:chOff x="5616" y="-48"/>
                <a:chExt cx="144" cy="4368"/>
              </a:xfrm>
            </p:grpSpPr>
            <p:sp>
              <p:nvSpPr>
                <p:cNvPr id="14352" name="Rectangle 13">
                  <a:extLst>
                    <a:ext uri="{FF2B5EF4-FFF2-40B4-BE49-F238E27FC236}">
                      <a16:creationId xmlns:a16="http://schemas.microsoft.com/office/drawing/2014/main" id="{DA61C647-160F-C65A-C492-DCEAD9213A6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3" name="Rectangle 14">
                  <a:extLst>
                    <a:ext uri="{FF2B5EF4-FFF2-40B4-BE49-F238E27FC236}">
                      <a16:creationId xmlns:a16="http://schemas.microsoft.com/office/drawing/2014/main" id="{4DCE2A21-270D-D174-00D6-FBD61C81E6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6" name="Group 15">
                <a:extLst>
                  <a:ext uri="{FF2B5EF4-FFF2-40B4-BE49-F238E27FC236}">
                    <a16:creationId xmlns:a16="http://schemas.microsoft.com/office/drawing/2014/main" id="{5CE4CD76-F5C0-114D-B79D-850568708020}"/>
                  </a:ext>
                </a:extLst>
              </p:cNvPr>
              <p:cNvGrpSpPr>
                <a:grpSpLocks/>
              </p:cNvGrpSpPr>
              <p:nvPr/>
            </p:nvGrpSpPr>
            <p:grpSpPr bwMode="auto">
              <a:xfrm>
                <a:off x="144" y="0"/>
                <a:ext cx="5616" cy="144"/>
                <a:chOff x="96" y="-48"/>
                <a:chExt cx="5520" cy="144"/>
              </a:xfrm>
            </p:grpSpPr>
            <p:sp>
              <p:nvSpPr>
                <p:cNvPr id="14350" name="Rectangle 16">
                  <a:extLst>
                    <a:ext uri="{FF2B5EF4-FFF2-40B4-BE49-F238E27FC236}">
                      <a16:creationId xmlns:a16="http://schemas.microsoft.com/office/drawing/2014/main" id="{C78F6D3B-5AD8-4A80-47E1-32F27F15F1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51" name="Rectangle 17">
                  <a:extLst>
                    <a:ext uri="{FF2B5EF4-FFF2-40B4-BE49-F238E27FC236}">
                      <a16:creationId xmlns:a16="http://schemas.microsoft.com/office/drawing/2014/main" id="{15634015-510D-659A-3C3B-C100626FB17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347" name="Group 18">
                <a:extLst>
                  <a:ext uri="{FF2B5EF4-FFF2-40B4-BE49-F238E27FC236}">
                    <a16:creationId xmlns:a16="http://schemas.microsoft.com/office/drawing/2014/main" id="{B2407405-A964-247A-FF0A-2D949049A42C}"/>
                  </a:ext>
                </a:extLst>
              </p:cNvPr>
              <p:cNvGrpSpPr>
                <a:grpSpLocks/>
              </p:cNvGrpSpPr>
              <p:nvPr/>
            </p:nvGrpSpPr>
            <p:grpSpPr bwMode="auto">
              <a:xfrm>
                <a:off x="144" y="4234"/>
                <a:ext cx="5616" cy="86"/>
                <a:chOff x="96" y="4176"/>
                <a:chExt cx="5520" cy="144"/>
              </a:xfrm>
            </p:grpSpPr>
            <p:sp>
              <p:nvSpPr>
                <p:cNvPr id="14348" name="Rectangle 19">
                  <a:extLst>
                    <a:ext uri="{FF2B5EF4-FFF2-40B4-BE49-F238E27FC236}">
                      <a16:creationId xmlns:a16="http://schemas.microsoft.com/office/drawing/2014/main" id="{6056A4C2-0CDA-6B31-FC94-81FE52B03A9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349" name="Rectangle 20">
                  <a:extLst>
                    <a:ext uri="{FF2B5EF4-FFF2-40B4-BE49-F238E27FC236}">
                      <a16:creationId xmlns:a16="http://schemas.microsoft.com/office/drawing/2014/main" id="{1C46EBDC-5AC9-705D-2D2B-8AA748938C5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pic>
          <p:nvPicPr>
            <p:cNvPr id="14342" name="Rectangle 19458">
              <a:extLst>
                <a:ext uri="{FF2B5EF4-FFF2-40B4-BE49-F238E27FC236}">
                  <a16:creationId xmlns:a16="http://schemas.microsoft.com/office/drawing/2014/main" id="{D9F5DBCD-8116-0039-CB02-764F1DB6F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7FC29413-3AC2-817B-DA33-B6B56D04BF3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F262E892-6CB7-7168-38D0-CFA0C8780639}"/>
              </a:ext>
            </a:extLst>
          </p:cNvPr>
          <p:cNvSpPr>
            <a:spLocks noGrp="1"/>
          </p:cNvSpPr>
          <p:nvPr>
            <p:ph type="title"/>
          </p:nvPr>
        </p:nvSpPr>
        <p:spPr>
          <a:xfrm>
            <a:off x="304800" y="301625"/>
            <a:ext cx="7772400" cy="533400"/>
          </a:xfrm>
        </p:spPr>
        <p:txBody>
          <a:bodyPr/>
          <a:lstStyle/>
          <a:p>
            <a:r>
              <a:rPr lang="en-IN" altLang="en-US" sz="2800"/>
              <a:t>The Quintessential Novelty </a:t>
            </a:r>
          </a:p>
        </p:txBody>
      </p:sp>
      <p:sp>
        <p:nvSpPr>
          <p:cNvPr id="8195" name="Content Placeholder 2">
            <a:extLst>
              <a:ext uri="{FF2B5EF4-FFF2-40B4-BE49-F238E27FC236}">
                <a16:creationId xmlns:a16="http://schemas.microsoft.com/office/drawing/2014/main" id="{62EA2420-2BA0-4D30-3B14-7CD9B64D5293}"/>
              </a:ext>
            </a:extLst>
          </p:cNvPr>
          <p:cNvSpPr>
            <a:spLocks noGrp="1"/>
          </p:cNvSpPr>
          <p:nvPr>
            <p:ph idx="1"/>
          </p:nvPr>
        </p:nvSpPr>
        <p:spPr>
          <a:xfrm>
            <a:off x="395288" y="1658938"/>
            <a:ext cx="8442325" cy="3598862"/>
          </a:xfrm>
        </p:spPr>
        <p:txBody>
          <a:bodyPr/>
          <a:lstStyle/>
          <a:p>
            <a:pPr>
              <a:lnSpc>
                <a:spcPct val="90000"/>
              </a:lnSpc>
            </a:pPr>
            <a:r>
              <a:rPr lang="en-US" altLang="en-US" sz="2400" i="1"/>
              <a:t>1824 : Réflexions sur la puissance motrice du feu et sur les machines propres à développer cette puissance</a:t>
            </a:r>
            <a:r>
              <a:rPr lang="en-US" altLang="en-US" sz="2400"/>
              <a:t> which includes his description of the;</a:t>
            </a:r>
          </a:p>
          <a:p>
            <a:pPr>
              <a:lnSpc>
                <a:spcPct val="90000"/>
              </a:lnSpc>
            </a:pPr>
            <a:r>
              <a:rPr lang="en-US" altLang="en-US" sz="2400"/>
              <a:t> “ Mathematical Model for Carnot cycle". </a:t>
            </a:r>
          </a:p>
          <a:p>
            <a:pPr>
              <a:lnSpc>
                <a:spcPct val="90000"/>
              </a:lnSpc>
            </a:pPr>
            <a:r>
              <a:rPr lang="en-US" altLang="en-US" sz="2400"/>
              <a:t>Carnot's work is distinguished for his careful, clear analysis of the units and concepts employed.</a:t>
            </a:r>
          </a:p>
          <a:p>
            <a:pPr>
              <a:lnSpc>
                <a:spcPct val="90000"/>
              </a:lnSpc>
            </a:pPr>
            <a:r>
              <a:rPr lang="en-US" altLang="en-US" sz="2400"/>
              <a:t> Carnot’s use of both an </a:t>
            </a:r>
            <a:r>
              <a:rPr lang="en-US" altLang="en-US" sz="2400" b="1" i="1"/>
              <a:t>adiabatic working stage</a:t>
            </a:r>
            <a:r>
              <a:rPr lang="en-US" altLang="en-US" sz="2400" i="1"/>
              <a:t> </a:t>
            </a:r>
            <a:r>
              <a:rPr lang="en-US" altLang="en-US" sz="2400"/>
              <a:t>and an </a:t>
            </a:r>
            <a:r>
              <a:rPr lang="en-US" altLang="en-US" sz="2400" b="1" i="1"/>
              <a:t>isothermal stage</a:t>
            </a:r>
            <a:r>
              <a:rPr lang="en-US" altLang="en-US" sz="2400"/>
              <a:t> in which heat is consumed, attracted the attention of all the experts.</a:t>
            </a:r>
          </a:p>
          <a:p>
            <a:endParaRPr lang="en-IN" altLang="en-US" sz="2400"/>
          </a:p>
        </p:txBody>
      </p:sp>
      <p:grpSp>
        <p:nvGrpSpPr>
          <p:cNvPr id="15364" name="Group 20">
            <a:extLst>
              <a:ext uri="{FF2B5EF4-FFF2-40B4-BE49-F238E27FC236}">
                <a16:creationId xmlns:a16="http://schemas.microsoft.com/office/drawing/2014/main" id="{03CDD08E-3E29-6093-1449-D5F9EB022DBA}"/>
              </a:ext>
            </a:extLst>
          </p:cNvPr>
          <p:cNvGrpSpPr>
            <a:grpSpLocks/>
          </p:cNvGrpSpPr>
          <p:nvPr/>
        </p:nvGrpSpPr>
        <p:grpSpPr bwMode="auto">
          <a:xfrm>
            <a:off x="0" y="0"/>
            <a:ext cx="9144000" cy="6858000"/>
            <a:chOff x="0" y="0"/>
            <a:chExt cx="9144000" cy="6858000"/>
          </a:xfrm>
        </p:grpSpPr>
        <p:grpSp>
          <p:nvGrpSpPr>
            <p:cNvPr id="15365" name="Group 8">
              <a:extLst>
                <a:ext uri="{FF2B5EF4-FFF2-40B4-BE49-F238E27FC236}">
                  <a16:creationId xmlns:a16="http://schemas.microsoft.com/office/drawing/2014/main" id="{FEDCA68C-2D36-D51A-87F0-A93898E0FC06}"/>
                </a:ext>
              </a:extLst>
            </p:cNvPr>
            <p:cNvGrpSpPr>
              <a:grpSpLocks/>
            </p:cNvGrpSpPr>
            <p:nvPr/>
          </p:nvGrpSpPr>
          <p:grpSpPr bwMode="auto">
            <a:xfrm>
              <a:off x="0" y="0"/>
              <a:ext cx="9144000" cy="6858000"/>
              <a:chOff x="0" y="0"/>
              <a:chExt cx="5760" cy="4320"/>
            </a:xfrm>
          </p:grpSpPr>
          <p:grpSp>
            <p:nvGrpSpPr>
              <p:cNvPr id="15368" name="Group 9">
                <a:extLst>
                  <a:ext uri="{FF2B5EF4-FFF2-40B4-BE49-F238E27FC236}">
                    <a16:creationId xmlns:a16="http://schemas.microsoft.com/office/drawing/2014/main" id="{DDA406AF-F269-C70D-B802-F4218D73910F}"/>
                  </a:ext>
                </a:extLst>
              </p:cNvPr>
              <p:cNvGrpSpPr>
                <a:grpSpLocks/>
              </p:cNvGrpSpPr>
              <p:nvPr/>
            </p:nvGrpSpPr>
            <p:grpSpPr bwMode="auto">
              <a:xfrm>
                <a:off x="0" y="0"/>
                <a:ext cx="192" cy="4320"/>
                <a:chOff x="0" y="-48"/>
                <a:chExt cx="144" cy="4368"/>
              </a:xfrm>
            </p:grpSpPr>
            <p:sp>
              <p:nvSpPr>
                <p:cNvPr id="15378" name="Rectangle 10">
                  <a:extLst>
                    <a:ext uri="{FF2B5EF4-FFF2-40B4-BE49-F238E27FC236}">
                      <a16:creationId xmlns:a16="http://schemas.microsoft.com/office/drawing/2014/main" id="{BCBF3993-E76A-BE97-ADA1-BE2E531BA74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79" name="Rectangle 11">
                  <a:extLst>
                    <a:ext uri="{FF2B5EF4-FFF2-40B4-BE49-F238E27FC236}">
                      <a16:creationId xmlns:a16="http://schemas.microsoft.com/office/drawing/2014/main" id="{32B34D02-9D2D-9A8C-CFEE-71142CC49B0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69" name="Group 12">
                <a:extLst>
                  <a:ext uri="{FF2B5EF4-FFF2-40B4-BE49-F238E27FC236}">
                    <a16:creationId xmlns:a16="http://schemas.microsoft.com/office/drawing/2014/main" id="{A326EB4E-AEF6-7B3A-3B9E-C05236F9432E}"/>
                  </a:ext>
                </a:extLst>
              </p:cNvPr>
              <p:cNvGrpSpPr>
                <a:grpSpLocks/>
              </p:cNvGrpSpPr>
              <p:nvPr/>
            </p:nvGrpSpPr>
            <p:grpSpPr bwMode="auto">
              <a:xfrm>
                <a:off x="5674" y="24"/>
                <a:ext cx="86" cy="4296"/>
                <a:chOff x="5616" y="-48"/>
                <a:chExt cx="144" cy="4368"/>
              </a:xfrm>
            </p:grpSpPr>
            <p:sp>
              <p:nvSpPr>
                <p:cNvPr id="15376" name="Rectangle 13">
                  <a:extLst>
                    <a:ext uri="{FF2B5EF4-FFF2-40B4-BE49-F238E27FC236}">
                      <a16:creationId xmlns:a16="http://schemas.microsoft.com/office/drawing/2014/main" id="{A25AA606-3184-2745-E9E3-030C2D25516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77" name="Rectangle 14">
                  <a:extLst>
                    <a:ext uri="{FF2B5EF4-FFF2-40B4-BE49-F238E27FC236}">
                      <a16:creationId xmlns:a16="http://schemas.microsoft.com/office/drawing/2014/main" id="{0430A1C3-EEBD-DE23-76F7-FA4DFF37694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70" name="Group 15">
                <a:extLst>
                  <a:ext uri="{FF2B5EF4-FFF2-40B4-BE49-F238E27FC236}">
                    <a16:creationId xmlns:a16="http://schemas.microsoft.com/office/drawing/2014/main" id="{8A61DF51-6508-37AB-6400-107A37A8F4BF}"/>
                  </a:ext>
                </a:extLst>
              </p:cNvPr>
              <p:cNvGrpSpPr>
                <a:grpSpLocks/>
              </p:cNvGrpSpPr>
              <p:nvPr/>
            </p:nvGrpSpPr>
            <p:grpSpPr bwMode="auto">
              <a:xfrm>
                <a:off x="144" y="0"/>
                <a:ext cx="5616" cy="144"/>
                <a:chOff x="96" y="-48"/>
                <a:chExt cx="5520" cy="144"/>
              </a:xfrm>
            </p:grpSpPr>
            <p:sp>
              <p:nvSpPr>
                <p:cNvPr id="15374" name="Rectangle 16">
                  <a:extLst>
                    <a:ext uri="{FF2B5EF4-FFF2-40B4-BE49-F238E27FC236}">
                      <a16:creationId xmlns:a16="http://schemas.microsoft.com/office/drawing/2014/main" id="{BBAB201C-1094-0E4A-C5AF-07A75B6FF3C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75" name="Rectangle 17">
                  <a:extLst>
                    <a:ext uri="{FF2B5EF4-FFF2-40B4-BE49-F238E27FC236}">
                      <a16:creationId xmlns:a16="http://schemas.microsoft.com/office/drawing/2014/main" id="{8AADACA2-9483-69AC-4351-C4F3DA3A61B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71" name="Group 18">
                <a:extLst>
                  <a:ext uri="{FF2B5EF4-FFF2-40B4-BE49-F238E27FC236}">
                    <a16:creationId xmlns:a16="http://schemas.microsoft.com/office/drawing/2014/main" id="{8C893868-156B-7CE1-1E0B-BB90E2901C31}"/>
                  </a:ext>
                </a:extLst>
              </p:cNvPr>
              <p:cNvGrpSpPr>
                <a:grpSpLocks/>
              </p:cNvGrpSpPr>
              <p:nvPr/>
            </p:nvGrpSpPr>
            <p:grpSpPr bwMode="auto">
              <a:xfrm>
                <a:off x="144" y="4234"/>
                <a:ext cx="5616" cy="86"/>
                <a:chOff x="96" y="4176"/>
                <a:chExt cx="5520" cy="144"/>
              </a:xfrm>
            </p:grpSpPr>
            <p:sp>
              <p:nvSpPr>
                <p:cNvPr id="15372" name="Rectangle 19">
                  <a:extLst>
                    <a:ext uri="{FF2B5EF4-FFF2-40B4-BE49-F238E27FC236}">
                      <a16:creationId xmlns:a16="http://schemas.microsoft.com/office/drawing/2014/main" id="{F3498F37-6D69-750D-B1DB-1530FC34940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73" name="Rectangle 20">
                  <a:extLst>
                    <a:ext uri="{FF2B5EF4-FFF2-40B4-BE49-F238E27FC236}">
                      <a16:creationId xmlns:a16="http://schemas.microsoft.com/office/drawing/2014/main" id="{AC5A750C-F5EF-4795-1C31-6B068E42104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5366" name="Rectangle 19458">
              <a:extLst>
                <a:ext uri="{FF2B5EF4-FFF2-40B4-BE49-F238E27FC236}">
                  <a16:creationId xmlns:a16="http://schemas.microsoft.com/office/drawing/2014/main" id="{F2E0BB5C-B70B-D971-0F0C-943D7BD5D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886F0B73-501C-491F-F85D-E067C83D76E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dissolve">
                                      <p:cBhvr>
                                        <p:cTn id="7" dur="500"/>
                                        <p:tgtEl>
                                          <p:spTgt spid="81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pRg st="1" end="1"/>
                                            </p:txEl>
                                          </p:spTgt>
                                        </p:tgtEl>
                                        <p:attrNameLst>
                                          <p:attrName>style.visibility</p:attrName>
                                        </p:attrNameLst>
                                      </p:cBhvr>
                                      <p:to>
                                        <p:strVal val="visible"/>
                                      </p:to>
                                    </p:set>
                                    <p:animEffect transition="in" filter="dissolve">
                                      <p:cBhvr>
                                        <p:cTn id="12" dur="500"/>
                                        <p:tgtEl>
                                          <p:spTgt spid="81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animEffect transition="in" filter="dissolve">
                                      <p:cBhvr>
                                        <p:cTn id="17" dur="500"/>
                                        <p:tgtEl>
                                          <p:spTgt spid="81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95">
                                            <p:txEl>
                                              <p:pRg st="3" end="3"/>
                                            </p:txEl>
                                          </p:spTgt>
                                        </p:tgtEl>
                                        <p:attrNameLst>
                                          <p:attrName>style.visibility</p:attrName>
                                        </p:attrNameLst>
                                      </p:cBhvr>
                                      <p:to>
                                        <p:strVal val="visible"/>
                                      </p:to>
                                    </p:set>
                                    <p:animEffect transition="in" filter="dissolve">
                                      <p:cBhvr>
                                        <p:cTn id="22"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a:extLst>
              <a:ext uri="{FF2B5EF4-FFF2-40B4-BE49-F238E27FC236}">
                <a16:creationId xmlns:a16="http://schemas.microsoft.com/office/drawing/2014/main" id="{02F0BF27-C527-9341-351E-CE4182FAFF37}"/>
              </a:ext>
            </a:extLst>
          </p:cNvPr>
          <p:cNvSpPr>
            <a:spLocks noGrp="1"/>
          </p:cNvSpPr>
          <p:nvPr>
            <p:ph type="title"/>
          </p:nvPr>
        </p:nvSpPr>
        <p:spPr>
          <a:xfrm>
            <a:off x="49213" y="244475"/>
            <a:ext cx="7772400" cy="754063"/>
          </a:xfrm>
        </p:spPr>
        <p:txBody>
          <a:bodyPr/>
          <a:lstStyle/>
          <a:p>
            <a:r>
              <a:rPr lang="en-IN" altLang="en-US" sz="2800"/>
              <a:t>Carnot’s Analysis of Watts Engine</a:t>
            </a:r>
          </a:p>
        </p:txBody>
      </p:sp>
      <p:pic>
        <p:nvPicPr>
          <p:cNvPr id="5" name="Picture 4">
            <a:extLst>
              <a:ext uri="{FF2B5EF4-FFF2-40B4-BE49-F238E27FC236}">
                <a16:creationId xmlns:a16="http://schemas.microsoft.com/office/drawing/2014/main" id="{0F233359-5CCA-43AA-F53A-F6D07152C0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5513" y="1111250"/>
            <a:ext cx="6019800"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8" name="Group 20">
            <a:extLst>
              <a:ext uri="{FF2B5EF4-FFF2-40B4-BE49-F238E27FC236}">
                <a16:creationId xmlns:a16="http://schemas.microsoft.com/office/drawing/2014/main" id="{136B7227-9F0C-D049-5C71-D231957F4676}"/>
              </a:ext>
            </a:extLst>
          </p:cNvPr>
          <p:cNvGrpSpPr>
            <a:grpSpLocks/>
          </p:cNvGrpSpPr>
          <p:nvPr/>
        </p:nvGrpSpPr>
        <p:grpSpPr bwMode="auto">
          <a:xfrm>
            <a:off x="0" y="0"/>
            <a:ext cx="9144000" cy="6858000"/>
            <a:chOff x="0" y="0"/>
            <a:chExt cx="9144000" cy="6858000"/>
          </a:xfrm>
        </p:grpSpPr>
        <p:grpSp>
          <p:nvGrpSpPr>
            <p:cNvPr id="16390" name="Group 8">
              <a:extLst>
                <a:ext uri="{FF2B5EF4-FFF2-40B4-BE49-F238E27FC236}">
                  <a16:creationId xmlns:a16="http://schemas.microsoft.com/office/drawing/2014/main" id="{E6EE8E1C-50C6-87CF-CEDF-11ABE2521920}"/>
                </a:ext>
              </a:extLst>
            </p:cNvPr>
            <p:cNvGrpSpPr>
              <a:grpSpLocks/>
            </p:cNvGrpSpPr>
            <p:nvPr/>
          </p:nvGrpSpPr>
          <p:grpSpPr bwMode="auto">
            <a:xfrm>
              <a:off x="0" y="0"/>
              <a:ext cx="9144000" cy="6858000"/>
              <a:chOff x="0" y="0"/>
              <a:chExt cx="5760" cy="4320"/>
            </a:xfrm>
          </p:grpSpPr>
          <p:grpSp>
            <p:nvGrpSpPr>
              <p:cNvPr id="16393" name="Group 9">
                <a:extLst>
                  <a:ext uri="{FF2B5EF4-FFF2-40B4-BE49-F238E27FC236}">
                    <a16:creationId xmlns:a16="http://schemas.microsoft.com/office/drawing/2014/main" id="{61D34D0C-AA08-8014-DC7A-71B58EE18597}"/>
                  </a:ext>
                </a:extLst>
              </p:cNvPr>
              <p:cNvGrpSpPr>
                <a:grpSpLocks/>
              </p:cNvGrpSpPr>
              <p:nvPr/>
            </p:nvGrpSpPr>
            <p:grpSpPr bwMode="auto">
              <a:xfrm>
                <a:off x="0" y="0"/>
                <a:ext cx="192" cy="4320"/>
                <a:chOff x="0" y="-48"/>
                <a:chExt cx="144" cy="4368"/>
              </a:xfrm>
            </p:grpSpPr>
            <p:sp>
              <p:nvSpPr>
                <p:cNvPr id="16403" name="Rectangle 10">
                  <a:extLst>
                    <a:ext uri="{FF2B5EF4-FFF2-40B4-BE49-F238E27FC236}">
                      <a16:creationId xmlns:a16="http://schemas.microsoft.com/office/drawing/2014/main" id="{6CD03423-F56D-0E7C-2E1B-F513C6B613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4" name="Rectangle 11">
                  <a:extLst>
                    <a:ext uri="{FF2B5EF4-FFF2-40B4-BE49-F238E27FC236}">
                      <a16:creationId xmlns:a16="http://schemas.microsoft.com/office/drawing/2014/main" id="{31571CD1-41C1-81AF-DCA5-8F4E6C4185F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394" name="Group 12">
                <a:extLst>
                  <a:ext uri="{FF2B5EF4-FFF2-40B4-BE49-F238E27FC236}">
                    <a16:creationId xmlns:a16="http://schemas.microsoft.com/office/drawing/2014/main" id="{1C3CBE44-4989-6ED9-2CA3-1EA601A3B27F}"/>
                  </a:ext>
                </a:extLst>
              </p:cNvPr>
              <p:cNvGrpSpPr>
                <a:grpSpLocks/>
              </p:cNvGrpSpPr>
              <p:nvPr/>
            </p:nvGrpSpPr>
            <p:grpSpPr bwMode="auto">
              <a:xfrm>
                <a:off x="5674" y="24"/>
                <a:ext cx="86" cy="4296"/>
                <a:chOff x="5616" y="-48"/>
                <a:chExt cx="144" cy="4368"/>
              </a:xfrm>
            </p:grpSpPr>
            <p:sp>
              <p:nvSpPr>
                <p:cNvPr id="16401" name="Rectangle 13">
                  <a:extLst>
                    <a:ext uri="{FF2B5EF4-FFF2-40B4-BE49-F238E27FC236}">
                      <a16:creationId xmlns:a16="http://schemas.microsoft.com/office/drawing/2014/main" id="{C8398A2A-98E5-4249-8885-956FA2859F7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2" name="Rectangle 14">
                  <a:extLst>
                    <a:ext uri="{FF2B5EF4-FFF2-40B4-BE49-F238E27FC236}">
                      <a16:creationId xmlns:a16="http://schemas.microsoft.com/office/drawing/2014/main" id="{2409C4CE-0C8D-2D27-51EF-22EDD916914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395" name="Group 15">
                <a:extLst>
                  <a:ext uri="{FF2B5EF4-FFF2-40B4-BE49-F238E27FC236}">
                    <a16:creationId xmlns:a16="http://schemas.microsoft.com/office/drawing/2014/main" id="{AB5E89F8-7E98-8F6E-DDFF-047C821944A1}"/>
                  </a:ext>
                </a:extLst>
              </p:cNvPr>
              <p:cNvGrpSpPr>
                <a:grpSpLocks/>
              </p:cNvGrpSpPr>
              <p:nvPr/>
            </p:nvGrpSpPr>
            <p:grpSpPr bwMode="auto">
              <a:xfrm>
                <a:off x="144" y="0"/>
                <a:ext cx="5616" cy="144"/>
                <a:chOff x="96" y="-48"/>
                <a:chExt cx="5520" cy="144"/>
              </a:xfrm>
            </p:grpSpPr>
            <p:sp>
              <p:nvSpPr>
                <p:cNvPr id="16399" name="Rectangle 16">
                  <a:extLst>
                    <a:ext uri="{FF2B5EF4-FFF2-40B4-BE49-F238E27FC236}">
                      <a16:creationId xmlns:a16="http://schemas.microsoft.com/office/drawing/2014/main" id="{C09BD49D-B173-A9D7-D0A9-9E1B8763440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0" name="Rectangle 17">
                  <a:extLst>
                    <a:ext uri="{FF2B5EF4-FFF2-40B4-BE49-F238E27FC236}">
                      <a16:creationId xmlns:a16="http://schemas.microsoft.com/office/drawing/2014/main" id="{B19890BF-EDF1-30C6-AC15-11B628E6425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396" name="Group 18">
                <a:extLst>
                  <a:ext uri="{FF2B5EF4-FFF2-40B4-BE49-F238E27FC236}">
                    <a16:creationId xmlns:a16="http://schemas.microsoft.com/office/drawing/2014/main" id="{85930EF4-A5D9-253D-7ABD-E8FFACD05F4C}"/>
                  </a:ext>
                </a:extLst>
              </p:cNvPr>
              <p:cNvGrpSpPr>
                <a:grpSpLocks/>
              </p:cNvGrpSpPr>
              <p:nvPr/>
            </p:nvGrpSpPr>
            <p:grpSpPr bwMode="auto">
              <a:xfrm>
                <a:off x="144" y="4234"/>
                <a:ext cx="5616" cy="86"/>
                <a:chOff x="96" y="4176"/>
                <a:chExt cx="5520" cy="144"/>
              </a:xfrm>
            </p:grpSpPr>
            <p:sp>
              <p:nvSpPr>
                <p:cNvPr id="16397" name="Rectangle 19">
                  <a:extLst>
                    <a:ext uri="{FF2B5EF4-FFF2-40B4-BE49-F238E27FC236}">
                      <a16:creationId xmlns:a16="http://schemas.microsoft.com/office/drawing/2014/main" id="{CB19DF53-954A-F5C3-AF86-F511B4A4C15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398" name="Rectangle 20">
                  <a:extLst>
                    <a:ext uri="{FF2B5EF4-FFF2-40B4-BE49-F238E27FC236}">
                      <a16:creationId xmlns:a16="http://schemas.microsoft.com/office/drawing/2014/main" id="{0893E97F-6403-16FA-ECD7-6C72C2B5523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6391" name="Rectangle 19458">
              <a:extLst>
                <a:ext uri="{FF2B5EF4-FFF2-40B4-BE49-F238E27FC236}">
                  <a16:creationId xmlns:a16="http://schemas.microsoft.com/office/drawing/2014/main" id="{D743215E-74E7-6BA1-2C94-15001CFFD1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F028AB58-4AC7-AB3C-4093-DAF04B2A52B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 name="Rectangle 2">
            <a:extLst>
              <a:ext uri="{FF2B5EF4-FFF2-40B4-BE49-F238E27FC236}">
                <a16:creationId xmlns:a16="http://schemas.microsoft.com/office/drawing/2014/main" id="{7117272D-6DCA-E706-D16E-3DF06CE91F34}"/>
              </a:ext>
            </a:extLst>
          </p:cNvPr>
          <p:cNvSpPr>
            <a:spLocks noChangeArrowheads="1"/>
          </p:cNvSpPr>
          <p:nvPr/>
        </p:nvSpPr>
        <p:spPr bwMode="auto">
          <a:xfrm>
            <a:off x="963613" y="1111250"/>
            <a:ext cx="5981700" cy="5578475"/>
          </a:xfrm>
          <a:prstGeom prst="rect">
            <a:avLst/>
          </a:prstGeom>
          <a:noFill/>
          <a:ln w="98425"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410" name="Object 3">
            <a:extLst>
              <a:ext uri="{FF2B5EF4-FFF2-40B4-BE49-F238E27FC236}">
                <a16:creationId xmlns:a16="http://schemas.microsoft.com/office/drawing/2014/main" id="{0CF5B1F3-8248-11AC-F66E-B74168CF2095}"/>
              </a:ext>
            </a:extLst>
          </p:cNvPr>
          <p:cNvGraphicFramePr>
            <a:graphicFrameLocks noChangeAspect="1"/>
          </p:cNvGraphicFramePr>
          <p:nvPr/>
        </p:nvGraphicFramePr>
        <p:xfrm>
          <a:off x="611188" y="46038"/>
          <a:ext cx="6096000" cy="6858000"/>
        </p:xfrm>
        <a:graphic>
          <a:graphicData uri="http://schemas.openxmlformats.org/presentationml/2006/ole">
            <mc:AlternateContent xmlns:mc="http://schemas.openxmlformats.org/markup-compatibility/2006">
              <mc:Choice xmlns:v="urn:schemas-microsoft-com:vml" Requires="v">
                <p:oleObj name="Clip" r:id="rId2" imgW="2466667" imgH="2409524" progId="MS_ClipArt_Gallery.2">
                  <p:embed/>
                </p:oleObj>
              </mc:Choice>
              <mc:Fallback>
                <p:oleObj name="Clip" r:id="rId2" imgW="2466667" imgH="2409524" progId="MS_ClipArt_Gallery.2">
                  <p:embed/>
                  <p:pic>
                    <p:nvPicPr>
                      <p:cNvPr id="17410" name="Object 3">
                        <a:extLst>
                          <a:ext uri="{FF2B5EF4-FFF2-40B4-BE49-F238E27FC236}">
                            <a16:creationId xmlns:a16="http://schemas.microsoft.com/office/drawing/2014/main" id="{0CF5B1F3-8248-11AC-F66E-B74168CF20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6038"/>
                        <a:ext cx="609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11" name="Rectangle 2">
            <a:extLst>
              <a:ext uri="{FF2B5EF4-FFF2-40B4-BE49-F238E27FC236}">
                <a16:creationId xmlns:a16="http://schemas.microsoft.com/office/drawing/2014/main" id="{2E26ABD8-81BC-89F2-1952-A1BB1E661C86}"/>
              </a:ext>
            </a:extLst>
          </p:cNvPr>
          <p:cNvSpPr>
            <a:spLocks noGrp="1" noChangeArrowheads="1"/>
          </p:cNvSpPr>
          <p:nvPr>
            <p:ph type="title"/>
          </p:nvPr>
        </p:nvSpPr>
        <p:spPr>
          <a:xfrm>
            <a:off x="163513" y="228600"/>
            <a:ext cx="6938962" cy="609600"/>
          </a:xfrm>
          <a:solidFill>
            <a:schemeClr val="bg1"/>
          </a:solidFill>
        </p:spPr>
        <p:txBody>
          <a:bodyPr/>
          <a:lstStyle/>
          <a:p>
            <a:r>
              <a:rPr lang="en-US" altLang="en-US" sz="2800"/>
              <a:t>A Mathematical Model for (James Watt’s) Steam Engine</a:t>
            </a:r>
          </a:p>
        </p:txBody>
      </p:sp>
      <p:grpSp>
        <p:nvGrpSpPr>
          <p:cNvPr id="3" name="Group 16">
            <a:extLst>
              <a:ext uri="{FF2B5EF4-FFF2-40B4-BE49-F238E27FC236}">
                <a16:creationId xmlns:a16="http://schemas.microsoft.com/office/drawing/2014/main" id="{58B1D67E-AD9D-CCC1-62A8-4E3E7B7EC941}"/>
              </a:ext>
            </a:extLst>
          </p:cNvPr>
          <p:cNvGrpSpPr>
            <a:grpSpLocks/>
          </p:cNvGrpSpPr>
          <p:nvPr/>
        </p:nvGrpSpPr>
        <p:grpSpPr bwMode="auto">
          <a:xfrm>
            <a:off x="4641850" y="2636838"/>
            <a:ext cx="3271838" cy="1439862"/>
            <a:chOff x="3560" y="1661"/>
            <a:chExt cx="2061" cy="907"/>
          </a:xfrm>
        </p:grpSpPr>
        <p:sp>
          <p:nvSpPr>
            <p:cNvPr id="17438" name="Line 12">
              <a:extLst>
                <a:ext uri="{FF2B5EF4-FFF2-40B4-BE49-F238E27FC236}">
                  <a16:creationId xmlns:a16="http://schemas.microsoft.com/office/drawing/2014/main" id="{1C6EA144-BBD4-1DA9-8FB6-7FF593E73831}"/>
                </a:ext>
              </a:extLst>
            </p:cNvPr>
            <p:cNvSpPr>
              <a:spLocks noChangeShapeType="1"/>
            </p:cNvSpPr>
            <p:nvPr/>
          </p:nvSpPr>
          <p:spPr bwMode="auto">
            <a:xfrm>
              <a:off x="3606" y="1661"/>
              <a:ext cx="19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9" name="Line 13">
              <a:extLst>
                <a:ext uri="{FF2B5EF4-FFF2-40B4-BE49-F238E27FC236}">
                  <a16:creationId xmlns:a16="http://schemas.microsoft.com/office/drawing/2014/main" id="{796986FF-54F2-0B4E-91D5-0815E556C265}"/>
                </a:ext>
              </a:extLst>
            </p:cNvPr>
            <p:cNvSpPr>
              <a:spLocks noChangeShapeType="1"/>
            </p:cNvSpPr>
            <p:nvPr/>
          </p:nvSpPr>
          <p:spPr bwMode="auto">
            <a:xfrm>
              <a:off x="3560" y="2568"/>
              <a:ext cx="19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40" name="Line 14">
              <a:extLst>
                <a:ext uri="{FF2B5EF4-FFF2-40B4-BE49-F238E27FC236}">
                  <a16:creationId xmlns:a16="http://schemas.microsoft.com/office/drawing/2014/main" id="{C862172B-F8CF-ED96-031B-1867B690B5E3}"/>
                </a:ext>
              </a:extLst>
            </p:cNvPr>
            <p:cNvSpPr>
              <a:spLocks noChangeShapeType="1"/>
            </p:cNvSpPr>
            <p:nvPr/>
          </p:nvSpPr>
          <p:spPr bwMode="auto">
            <a:xfrm>
              <a:off x="5193" y="1661"/>
              <a:ext cx="0" cy="90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41" name="Text Box 15">
              <a:extLst>
                <a:ext uri="{FF2B5EF4-FFF2-40B4-BE49-F238E27FC236}">
                  <a16:creationId xmlns:a16="http://schemas.microsoft.com/office/drawing/2014/main" id="{E829DA42-9D0C-1677-73D2-40E7ED00334F}"/>
                </a:ext>
              </a:extLst>
            </p:cNvPr>
            <p:cNvSpPr txBox="1">
              <a:spLocks noChangeArrowheads="1"/>
            </p:cNvSpPr>
            <p:nvPr/>
          </p:nvSpPr>
          <p:spPr bwMode="auto">
            <a:xfrm>
              <a:off x="4727" y="1901"/>
              <a:ext cx="8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expansion</a:t>
              </a:r>
            </a:p>
          </p:txBody>
        </p:sp>
      </p:grpSp>
      <p:grpSp>
        <p:nvGrpSpPr>
          <p:cNvPr id="4" name="Group 26">
            <a:extLst>
              <a:ext uri="{FF2B5EF4-FFF2-40B4-BE49-F238E27FC236}">
                <a16:creationId xmlns:a16="http://schemas.microsoft.com/office/drawing/2014/main" id="{2B1A4FCD-0913-F920-0EFA-603C859121AE}"/>
              </a:ext>
            </a:extLst>
          </p:cNvPr>
          <p:cNvGrpSpPr>
            <a:grpSpLocks/>
          </p:cNvGrpSpPr>
          <p:nvPr/>
        </p:nvGrpSpPr>
        <p:grpSpPr bwMode="auto">
          <a:xfrm>
            <a:off x="5218113" y="4437063"/>
            <a:ext cx="2916237" cy="1079500"/>
            <a:chOff x="3923" y="2795"/>
            <a:chExt cx="1837" cy="680"/>
          </a:xfrm>
        </p:grpSpPr>
        <p:sp>
          <p:nvSpPr>
            <p:cNvPr id="17434" name="Line 17">
              <a:extLst>
                <a:ext uri="{FF2B5EF4-FFF2-40B4-BE49-F238E27FC236}">
                  <a16:creationId xmlns:a16="http://schemas.microsoft.com/office/drawing/2014/main" id="{820B354B-442F-5AAB-DEAC-85DFFC514BD0}"/>
                </a:ext>
              </a:extLst>
            </p:cNvPr>
            <p:cNvSpPr>
              <a:spLocks noChangeShapeType="1"/>
            </p:cNvSpPr>
            <p:nvPr/>
          </p:nvSpPr>
          <p:spPr bwMode="auto">
            <a:xfrm flipV="1">
              <a:off x="3923" y="2795"/>
              <a:ext cx="1588" cy="1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5" name="Line 18">
              <a:extLst>
                <a:ext uri="{FF2B5EF4-FFF2-40B4-BE49-F238E27FC236}">
                  <a16:creationId xmlns:a16="http://schemas.microsoft.com/office/drawing/2014/main" id="{854BB049-0F8B-E6F9-AA8E-B522C1A4D302}"/>
                </a:ext>
              </a:extLst>
            </p:cNvPr>
            <p:cNvSpPr>
              <a:spLocks noChangeShapeType="1"/>
            </p:cNvSpPr>
            <p:nvPr/>
          </p:nvSpPr>
          <p:spPr bwMode="auto">
            <a:xfrm flipV="1">
              <a:off x="3923" y="3294"/>
              <a:ext cx="1588" cy="181"/>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6" name="Line 19">
              <a:extLst>
                <a:ext uri="{FF2B5EF4-FFF2-40B4-BE49-F238E27FC236}">
                  <a16:creationId xmlns:a16="http://schemas.microsoft.com/office/drawing/2014/main" id="{AF370EF1-E399-7DA8-DA4A-B1D1D4DF7F94}"/>
                </a:ext>
              </a:extLst>
            </p:cNvPr>
            <p:cNvSpPr>
              <a:spLocks noChangeShapeType="1"/>
            </p:cNvSpPr>
            <p:nvPr/>
          </p:nvSpPr>
          <p:spPr bwMode="auto">
            <a:xfrm>
              <a:off x="5103" y="2840"/>
              <a:ext cx="45" cy="499"/>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7437" name="Text Box 20">
              <a:extLst>
                <a:ext uri="{FF2B5EF4-FFF2-40B4-BE49-F238E27FC236}">
                  <a16:creationId xmlns:a16="http://schemas.microsoft.com/office/drawing/2014/main" id="{428FA084-4482-426E-F0A7-F6398C64D4A8}"/>
                </a:ext>
              </a:extLst>
            </p:cNvPr>
            <p:cNvSpPr txBox="1">
              <a:spLocks noChangeArrowheads="1"/>
            </p:cNvSpPr>
            <p:nvPr/>
          </p:nvSpPr>
          <p:spPr bwMode="auto">
            <a:xfrm>
              <a:off x="4552" y="2976"/>
              <a:ext cx="120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Heat Addition</a:t>
              </a:r>
            </a:p>
          </p:txBody>
        </p:sp>
      </p:grpSp>
      <p:grpSp>
        <p:nvGrpSpPr>
          <p:cNvPr id="5" name="Group 25">
            <a:extLst>
              <a:ext uri="{FF2B5EF4-FFF2-40B4-BE49-F238E27FC236}">
                <a16:creationId xmlns:a16="http://schemas.microsoft.com/office/drawing/2014/main" id="{CD1F0B77-2762-E91E-60A8-0C473A13A55A}"/>
              </a:ext>
            </a:extLst>
          </p:cNvPr>
          <p:cNvGrpSpPr>
            <a:grpSpLocks/>
          </p:cNvGrpSpPr>
          <p:nvPr/>
        </p:nvGrpSpPr>
        <p:grpSpPr bwMode="auto">
          <a:xfrm>
            <a:off x="2728913" y="3746500"/>
            <a:ext cx="2376487" cy="2327275"/>
            <a:chOff x="1746" y="2854"/>
            <a:chExt cx="1497" cy="1466"/>
          </a:xfrm>
        </p:grpSpPr>
        <p:sp>
          <p:nvSpPr>
            <p:cNvPr id="17430" name="Line 21">
              <a:extLst>
                <a:ext uri="{FF2B5EF4-FFF2-40B4-BE49-F238E27FC236}">
                  <a16:creationId xmlns:a16="http://schemas.microsoft.com/office/drawing/2014/main" id="{AC09513C-7218-BC0D-542D-2228ABF541EF}"/>
                </a:ext>
              </a:extLst>
            </p:cNvPr>
            <p:cNvSpPr>
              <a:spLocks noChangeShapeType="1"/>
            </p:cNvSpPr>
            <p:nvPr/>
          </p:nvSpPr>
          <p:spPr bwMode="auto">
            <a:xfrm>
              <a:off x="2245" y="2854"/>
              <a:ext cx="998" cy="9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1" name="Line 22">
              <a:extLst>
                <a:ext uri="{FF2B5EF4-FFF2-40B4-BE49-F238E27FC236}">
                  <a16:creationId xmlns:a16="http://schemas.microsoft.com/office/drawing/2014/main" id="{EC1657AB-16A1-5C3F-BAB3-99152D47F9F0}"/>
                </a:ext>
              </a:extLst>
            </p:cNvPr>
            <p:cNvSpPr>
              <a:spLocks noChangeShapeType="1"/>
            </p:cNvSpPr>
            <p:nvPr/>
          </p:nvSpPr>
          <p:spPr bwMode="auto">
            <a:xfrm>
              <a:off x="1791" y="3368"/>
              <a:ext cx="998" cy="9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32" name="Line 23">
              <a:extLst>
                <a:ext uri="{FF2B5EF4-FFF2-40B4-BE49-F238E27FC236}">
                  <a16:creationId xmlns:a16="http://schemas.microsoft.com/office/drawing/2014/main" id="{A8C44B53-8CFB-AA58-E3BE-EE74FA6503CB}"/>
                </a:ext>
              </a:extLst>
            </p:cNvPr>
            <p:cNvSpPr>
              <a:spLocks noChangeShapeType="1"/>
            </p:cNvSpPr>
            <p:nvPr/>
          </p:nvSpPr>
          <p:spPr bwMode="auto">
            <a:xfrm flipH="1">
              <a:off x="2064" y="3022"/>
              <a:ext cx="453" cy="59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433" name="Text Box 24">
              <a:extLst>
                <a:ext uri="{FF2B5EF4-FFF2-40B4-BE49-F238E27FC236}">
                  <a16:creationId xmlns:a16="http://schemas.microsoft.com/office/drawing/2014/main" id="{5E2FC233-CA53-0C91-B106-6FA188E053FF}"/>
                </a:ext>
              </a:extLst>
            </p:cNvPr>
            <p:cNvSpPr txBox="1">
              <a:spLocks noChangeArrowheads="1"/>
            </p:cNvSpPr>
            <p:nvPr/>
          </p:nvSpPr>
          <p:spPr bwMode="auto">
            <a:xfrm>
              <a:off x="1746" y="3113"/>
              <a:ext cx="12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Heat Removal</a:t>
              </a:r>
            </a:p>
          </p:txBody>
        </p:sp>
      </p:grpSp>
      <p:grpSp>
        <p:nvGrpSpPr>
          <p:cNvPr id="17415" name="Group 20">
            <a:extLst>
              <a:ext uri="{FF2B5EF4-FFF2-40B4-BE49-F238E27FC236}">
                <a16:creationId xmlns:a16="http://schemas.microsoft.com/office/drawing/2014/main" id="{84C294F2-5EC6-E3D3-2935-3A78938E22FF}"/>
              </a:ext>
            </a:extLst>
          </p:cNvPr>
          <p:cNvGrpSpPr>
            <a:grpSpLocks/>
          </p:cNvGrpSpPr>
          <p:nvPr/>
        </p:nvGrpSpPr>
        <p:grpSpPr bwMode="auto">
          <a:xfrm>
            <a:off x="0" y="0"/>
            <a:ext cx="9144000" cy="6858000"/>
            <a:chOff x="0" y="0"/>
            <a:chExt cx="9144000" cy="6858000"/>
          </a:xfrm>
        </p:grpSpPr>
        <p:grpSp>
          <p:nvGrpSpPr>
            <p:cNvPr id="17416" name="Group 8">
              <a:extLst>
                <a:ext uri="{FF2B5EF4-FFF2-40B4-BE49-F238E27FC236}">
                  <a16:creationId xmlns:a16="http://schemas.microsoft.com/office/drawing/2014/main" id="{06C61CEB-A278-375B-CA82-266CE68B51B1}"/>
                </a:ext>
              </a:extLst>
            </p:cNvPr>
            <p:cNvGrpSpPr>
              <a:grpSpLocks/>
            </p:cNvGrpSpPr>
            <p:nvPr/>
          </p:nvGrpSpPr>
          <p:grpSpPr bwMode="auto">
            <a:xfrm>
              <a:off x="0" y="0"/>
              <a:ext cx="9144000" cy="6858000"/>
              <a:chOff x="0" y="0"/>
              <a:chExt cx="5760" cy="4320"/>
            </a:xfrm>
          </p:grpSpPr>
          <p:grpSp>
            <p:nvGrpSpPr>
              <p:cNvPr id="17418" name="Group 7">
                <a:extLst>
                  <a:ext uri="{FF2B5EF4-FFF2-40B4-BE49-F238E27FC236}">
                    <a16:creationId xmlns:a16="http://schemas.microsoft.com/office/drawing/2014/main" id="{7A05587D-423C-5BB7-4E94-89AFD2D582D3}"/>
                  </a:ext>
                </a:extLst>
              </p:cNvPr>
              <p:cNvGrpSpPr>
                <a:grpSpLocks/>
              </p:cNvGrpSpPr>
              <p:nvPr/>
            </p:nvGrpSpPr>
            <p:grpSpPr bwMode="auto">
              <a:xfrm>
                <a:off x="0" y="0"/>
                <a:ext cx="192" cy="4320"/>
                <a:chOff x="0" y="-48"/>
                <a:chExt cx="144" cy="4368"/>
              </a:xfrm>
            </p:grpSpPr>
            <p:sp>
              <p:nvSpPr>
                <p:cNvPr id="17428" name="Rectangle 10">
                  <a:extLst>
                    <a:ext uri="{FF2B5EF4-FFF2-40B4-BE49-F238E27FC236}">
                      <a16:creationId xmlns:a16="http://schemas.microsoft.com/office/drawing/2014/main" id="{74B5B37B-D9CF-6DD8-A77A-320E2D3820C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29" name="Rectangle 11">
                  <a:extLst>
                    <a:ext uri="{FF2B5EF4-FFF2-40B4-BE49-F238E27FC236}">
                      <a16:creationId xmlns:a16="http://schemas.microsoft.com/office/drawing/2014/main" id="{ABEB7C5A-FBFA-7560-D512-DF970DB194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19" name="Group 12">
                <a:extLst>
                  <a:ext uri="{FF2B5EF4-FFF2-40B4-BE49-F238E27FC236}">
                    <a16:creationId xmlns:a16="http://schemas.microsoft.com/office/drawing/2014/main" id="{8EEA45A2-24BD-6EA7-5BFE-8AF080686E12}"/>
                  </a:ext>
                </a:extLst>
              </p:cNvPr>
              <p:cNvGrpSpPr>
                <a:grpSpLocks/>
              </p:cNvGrpSpPr>
              <p:nvPr/>
            </p:nvGrpSpPr>
            <p:grpSpPr bwMode="auto">
              <a:xfrm>
                <a:off x="5674" y="24"/>
                <a:ext cx="86" cy="4296"/>
                <a:chOff x="5616" y="-48"/>
                <a:chExt cx="144" cy="4368"/>
              </a:xfrm>
            </p:grpSpPr>
            <p:sp>
              <p:nvSpPr>
                <p:cNvPr id="17426" name="Rectangle 13">
                  <a:extLst>
                    <a:ext uri="{FF2B5EF4-FFF2-40B4-BE49-F238E27FC236}">
                      <a16:creationId xmlns:a16="http://schemas.microsoft.com/office/drawing/2014/main" id="{02652859-060E-AE1C-81B5-F5E25EE9CC2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27" name="Rectangle 14">
                  <a:extLst>
                    <a:ext uri="{FF2B5EF4-FFF2-40B4-BE49-F238E27FC236}">
                      <a16:creationId xmlns:a16="http://schemas.microsoft.com/office/drawing/2014/main" id="{20AF1C5E-DBF2-54D5-6C65-B1FAD216331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20" name="Group 15">
                <a:extLst>
                  <a:ext uri="{FF2B5EF4-FFF2-40B4-BE49-F238E27FC236}">
                    <a16:creationId xmlns:a16="http://schemas.microsoft.com/office/drawing/2014/main" id="{8F3149D0-A171-EF9B-EE62-95B8447BA3CD}"/>
                  </a:ext>
                </a:extLst>
              </p:cNvPr>
              <p:cNvGrpSpPr>
                <a:grpSpLocks/>
              </p:cNvGrpSpPr>
              <p:nvPr/>
            </p:nvGrpSpPr>
            <p:grpSpPr bwMode="auto">
              <a:xfrm>
                <a:off x="144" y="0"/>
                <a:ext cx="5616" cy="144"/>
                <a:chOff x="96" y="-48"/>
                <a:chExt cx="5520" cy="144"/>
              </a:xfrm>
            </p:grpSpPr>
            <p:sp>
              <p:nvSpPr>
                <p:cNvPr id="17424" name="Rectangle 16">
                  <a:extLst>
                    <a:ext uri="{FF2B5EF4-FFF2-40B4-BE49-F238E27FC236}">
                      <a16:creationId xmlns:a16="http://schemas.microsoft.com/office/drawing/2014/main" id="{3FBBCD5F-3FC2-93A7-75B9-E84CCE101C0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25" name="Rectangle 17">
                  <a:extLst>
                    <a:ext uri="{FF2B5EF4-FFF2-40B4-BE49-F238E27FC236}">
                      <a16:creationId xmlns:a16="http://schemas.microsoft.com/office/drawing/2014/main" id="{1D02CDFA-0B20-5340-B38A-1BE2026FAB0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21" name="Group 18">
                <a:extLst>
                  <a:ext uri="{FF2B5EF4-FFF2-40B4-BE49-F238E27FC236}">
                    <a16:creationId xmlns:a16="http://schemas.microsoft.com/office/drawing/2014/main" id="{3045D057-6D5D-913A-0DF7-25FBA2E0C375}"/>
                  </a:ext>
                </a:extLst>
              </p:cNvPr>
              <p:cNvGrpSpPr>
                <a:grpSpLocks/>
              </p:cNvGrpSpPr>
              <p:nvPr/>
            </p:nvGrpSpPr>
            <p:grpSpPr bwMode="auto">
              <a:xfrm>
                <a:off x="144" y="4234"/>
                <a:ext cx="5616" cy="86"/>
                <a:chOff x="96" y="4176"/>
                <a:chExt cx="5520" cy="144"/>
              </a:xfrm>
            </p:grpSpPr>
            <p:sp>
              <p:nvSpPr>
                <p:cNvPr id="17422" name="Rectangle 19">
                  <a:extLst>
                    <a:ext uri="{FF2B5EF4-FFF2-40B4-BE49-F238E27FC236}">
                      <a16:creationId xmlns:a16="http://schemas.microsoft.com/office/drawing/2014/main" id="{CEAC2256-50C3-D3BE-AE87-A6293A0441D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23" name="Rectangle 20">
                  <a:extLst>
                    <a:ext uri="{FF2B5EF4-FFF2-40B4-BE49-F238E27FC236}">
                      <a16:creationId xmlns:a16="http://schemas.microsoft.com/office/drawing/2014/main" id="{D58FA668-04AC-6B31-47AE-5A5D6BFC132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7417" name="Rectangle 19458">
              <a:extLst>
                <a:ext uri="{FF2B5EF4-FFF2-40B4-BE49-F238E27FC236}">
                  <a16:creationId xmlns:a16="http://schemas.microsoft.com/office/drawing/2014/main" id="{66FC3856-8EA6-1764-B6BA-73F180B5AB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4E6B957F-12C4-CD52-ACE2-943F1FC386CD}"/>
              </a:ext>
            </a:extLst>
          </p:cNvPr>
          <p:cNvSpPr>
            <a:spLocks noGrp="1" noChangeArrowheads="1"/>
          </p:cNvSpPr>
          <p:nvPr>
            <p:ph type="title"/>
          </p:nvPr>
        </p:nvSpPr>
        <p:spPr>
          <a:xfrm>
            <a:off x="346075" y="228600"/>
            <a:ext cx="6575425" cy="749300"/>
          </a:xfrm>
        </p:spPr>
        <p:txBody>
          <a:bodyPr/>
          <a:lstStyle/>
          <a:p>
            <a:r>
              <a:rPr lang="en-US" altLang="en-US" sz="2800"/>
              <a:t>Carnot’s Identification of Thermodynamic  Cycle for Watts Engine</a:t>
            </a:r>
          </a:p>
        </p:txBody>
      </p:sp>
      <p:sp>
        <p:nvSpPr>
          <p:cNvPr id="18435" name="Line 4">
            <a:extLst>
              <a:ext uri="{FF2B5EF4-FFF2-40B4-BE49-F238E27FC236}">
                <a16:creationId xmlns:a16="http://schemas.microsoft.com/office/drawing/2014/main" id="{96AAC1E5-1C66-C45D-2D94-06A2A3EEEDF2}"/>
              </a:ext>
            </a:extLst>
          </p:cNvPr>
          <p:cNvSpPr>
            <a:spLocks noChangeShapeType="1"/>
          </p:cNvSpPr>
          <p:nvPr/>
        </p:nvSpPr>
        <p:spPr bwMode="auto">
          <a:xfrm>
            <a:off x="533400" y="5638800"/>
            <a:ext cx="754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8436" name="Line 5">
            <a:extLst>
              <a:ext uri="{FF2B5EF4-FFF2-40B4-BE49-F238E27FC236}">
                <a16:creationId xmlns:a16="http://schemas.microsoft.com/office/drawing/2014/main" id="{5267CEF5-57A9-83D4-D593-BB6362DCA6FC}"/>
              </a:ext>
            </a:extLst>
          </p:cNvPr>
          <p:cNvSpPr>
            <a:spLocks noChangeShapeType="1"/>
          </p:cNvSpPr>
          <p:nvPr/>
        </p:nvSpPr>
        <p:spPr bwMode="auto">
          <a:xfrm flipV="1">
            <a:off x="1447800" y="1143000"/>
            <a:ext cx="0" cy="533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18437" name="Group 20">
            <a:extLst>
              <a:ext uri="{FF2B5EF4-FFF2-40B4-BE49-F238E27FC236}">
                <a16:creationId xmlns:a16="http://schemas.microsoft.com/office/drawing/2014/main" id="{FC9A1F68-7F2D-E5E3-9009-F26F330A6A09}"/>
              </a:ext>
            </a:extLst>
          </p:cNvPr>
          <p:cNvGrpSpPr>
            <a:grpSpLocks/>
          </p:cNvGrpSpPr>
          <p:nvPr/>
        </p:nvGrpSpPr>
        <p:grpSpPr bwMode="auto">
          <a:xfrm>
            <a:off x="0" y="0"/>
            <a:ext cx="9144000" cy="6858000"/>
            <a:chOff x="0" y="0"/>
            <a:chExt cx="9144000" cy="6858000"/>
          </a:xfrm>
        </p:grpSpPr>
        <p:grpSp>
          <p:nvGrpSpPr>
            <p:cNvPr id="18445" name="Group 8">
              <a:extLst>
                <a:ext uri="{FF2B5EF4-FFF2-40B4-BE49-F238E27FC236}">
                  <a16:creationId xmlns:a16="http://schemas.microsoft.com/office/drawing/2014/main" id="{C11CC65B-9DCB-7848-3CB1-705B323B3F2D}"/>
                </a:ext>
              </a:extLst>
            </p:cNvPr>
            <p:cNvGrpSpPr>
              <a:grpSpLocks/>
            </p:cNvGrpSpPr>
            <p:nvPr/>
          </p:nvGrpSpPr>
          <p:grpSpPr bwMode="auto">
            <a:xfrm>
              <a:off x="0" y="0"/>
              <a:ext cx="9144000" cy="6858000"/>
              <a:chOff x="0" y="0"/>
              <a:chExt cx="5760" cy="4320"/>
            </a:xfrm>
          </p:grpSpPr>
          <p:grpSp>
            <p:nvGrpSpPr>
              <p:cNvPr id="18448" name="Group 18">
                <a:extLst>
                  <a:ext uri="{FF2B5EF4-FFF2-40B4-BE49-F238E27FC236}">
                    <a16:creationId xmlns:a16="http://schemas.microsoft.com/office/drawing/2014/main" id="{0A9CCD03-9010-92E0-FA51-2703DDC56D9A}"/>
                  </a:ext>
                </a:extLst>
              </p:cNvPr>
              <p:cNvGrpSpPr>
                <a:grpSpLocks/>
              </p:cNvGrpSpPr>
              <p:nvPr/>
            </p:nvGrpSpPr>
            <p:grpSpPr bwMode="auto">
              <a:xfrm>
                <a:off x="0" y="0"/>
                <a:ext cx="192" cy="4320"/>
                <a:chOff x="0" y="-48"/>
                <a:chExt cx="144" cy="4368"/>
              </a:xfrm>
            </p:grpSpPr>
            <p:sp>
              <p:nvSpPr>
                <p:cNvPr id="18458" name="Rectangle 10">
                  <a:extLst>
                    <a:ext uri="{FF2B5EF4-FFF2-40B4-BE49-F238E27FC236}">
                      <a16:creationId xmlns:a16="http://schemas.microsoft.com/office/drawing/2014/main" id="{03282D0D-1E34-0170-2564-361B5968568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9" name="Rectangle 11">
                  <a:extLst>
                    <a:ext uri="{FF2B5EF4-FFF2-40B4-BE49-F238E27FC236}">
                      <a16:creationId xmlns:a16="http://schemas.microsoft.com/office/drawing/2014/main" id="{D50F5608-18CB-7C4C-D467-4C866794A13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9" name="Group 12">
                <a:extLst>
                  <a:ext uri="{FF2B5EF4-FFF2-40B4-BE49-F238E27FC236}">
                    <a16:creationId xmlns:a16="http://schemas.microsoft.com/office/drawing/2014/main" id="{C705FDA7-C29C-3D59-B3A7-F7F4F7FDC76E}"/>
                  </a:ext>
                </a:extLst>
              </p:cNvPr>
              <p:cNvGrpSpPr>
                <a:grpSpLocks/>
              </p:cNvGrpSpPr>
              <p:nvPr/>
            </p:nvGrpSpPr>
            <p:grpSpPr bwMode="auto">
              <a:xfrm>
                <a:off x="5674" y="24"/>
                <a:ext cx="86" cy="4296"/>
                <a:chOff x="5616" y="-48"/>
                <a:chExt cx="144" cy="4368"/>
              </a:xfrm>
            </p:grpSpPr>
            <p:sp>
              <p:nvSpPr>
                <p:cNvPr id="18456" name="Rectangle 13">
                  <a:extLst>
                    <a:ext uri="{FF2B5EF4-FFF2-40B4-BE49-F238E27FC236}">
                      <a16:creationId xmlns:a16="http://schemas.microsoft.com/office/drawing/2014/main" id="{AE34B2FA-B991-141B-8E07-0512FAF409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7" name="Rectangle 14">
                  <a:extLst>
                    <a:ext uri="{FF2B5EF4-FFF2-40B4-BE49-F238E27FC236}">
                      <a16:creationId xmlns:a16="http://schemas.microsoft.com/office/drawing/2014/main" id="{556CACD4-C06C-FBE9-4DDD-8D3B222837C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50" name="Group 15">
                <a:extLst>
                  <a:ext uri="{FF2B5EF4-FFF2-40B4-BE49-F238E27FC236}">
                    <a16:creationId xmlns:a16="http://schemas.microsoft.com/office/drawing/2014/main" id="{7A489DD6-48DD-F372-43D3-54BD3808C616}"/>
                  </a:ext>
                </a:extLst>
              </p:cNvPr>
              <p:cNvGrpSpPr>
                <a:grpSpLocks/>
              </p:cNvGrpSpPr>
              <p:nvPr/>
            </p:nvGrpSpPr>
            <p:grpSpPr bwMode="auto">
              <a:xfrm>
                <a:off x="144" y="0"/>
                <a:ext cx="5616" cy="144"/>
                <a:chOff x="96" y="-48"/>
                <a:chExt cx="5520" cy="144"/>
              </a:xfrm>
            </p:grpSpPr>
            <p:sp>
              <p:nvSpPr>
                <p:cNvPr id="18454" name="Rectangle 16">
                  <a:extLst>
                    <a:ext uri="{FF2B5EF4-FFF2-40B4-BE49-F238E27FC236}">
                      <a16:creationId xmlns:a16="http://schemas.microsoft.com/office/drawing/2014/main" id="{F0C21EF3-F8B6-CB18-7559-68AE8CC600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5" name="Rectangle 17">
                  <a:extLst>
                    <a:ext uri="{FF2B5EF4-FFF2-40B4-BE49-F238E27FC236}">
                      <a16:creationId xmlns:a16="http://schemas.microsoft.com/office/drawing/2014/main" id="{7D3EA9BC-916B-AE3F-C7C3-AB3AE0FBF99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51" name="Group 18">
                <a:extLst>
                  <a:ext uri="{FF2B5EF4-FFF2-40B4-BE49-F238E27FC236}">
                    <a16:creationId xmlns:a16="http://schemas.microsoft.com/office/drawing/2014/main" id="{6FB21A4A-CF1C-3264-A39B-DCA35FB1E22F}"/>
                  </a:ext>
                </a:extLst>
              </p:cNvPr>
              <p:cNvGrpSpPr>
                <a:grpSpLocks/>
              </p:cNvGrpSpPr>
              <p:nvPr/>
            </p:nvGrpSpPr>
            <p:grpSpPr bwMode="auto">
              <a:xfrm>
                <a:off x="144" y="4234"/>
                <a:ext cx="5616" cy="86"/>
                <a:chOff x="96" y="4176"/>
                <a:chExt cx="5520" cy="144"/>
              </a:xfrm>
            </p:grpSpPr>
            <p:sp>
              <p:nvSpPr>
                <p:cNvPr id="18452" name="Rectangle 19">
                  <a:extLst>
                    <a:ext uri="{FF2B5EF4-FFF2-40B4-BE49-F238E27FC236}">
                      <a16:creationId xmlns:a16="http://schemas.microsoft.com/office/drawing/2014/main" id="{C9212144-6A9F-57B0-2028-47469B6F78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3" name="Rectangle 20">
                  <a:extLst>
                    <a:ext uri="{FF2B5EF4-FFF2-40B4-BE49-F238E27FC236}">
                      <a16:creationId xmlns:a16="http://schemas.microsoft.com/office/drawing/2014/main" id="{33D3D4FE-891C-FC28-B058-19D5E06AB23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8446" name="Rectangle 19458">
              <a:extLst>
                <a:ext uri="{FF2B5EF4-FFF2-40B4-BE49-F238E27FC236}">
                  <a16:creationId xmlns:a16="http://schemas.microsoft.com/office/drawing/2014/main" id="{DF0BB25E-01E0-4A20-E90F-788846DCF0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B8E2A8F0-FA3D-651B-A8DF-5264F5E77EE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 name="Right Arrow 2">
            <a:extLst>
              <a:ext uri="{FF2B5EF4-FFF2-40B4-BE49-F238E27FC236}">
                <a16:creationId xmlns:a16="http://schemas.microsoft.com/office/drawing/2014/main" id="{CF0D6F02-FF0B-BD36-9BC5-13ED44146255}"/>
              </a:ext>
            </a:extLst>
          </p:cNvPr>
          <p:cNvSpPr>
            <a:spLocks noChangeArrowheads="1"/>
          </p:cNvSpPr>
          <p:nvPr/>
        </p:nvSpPr>
        <p:spPr bwMode="auto">
          <a:xfrm>
            <a:off x="5715000" y="3849688"/>
            <a:ext cx="2743200" cy="838200"/>
          </a:xfrm>
          <a:prstGeom prst="rightArrow">
            <a:avLst>
              <a:gd name="adj1" fmla="val 50000"/>
              <a:gd name="adj2" fmla="val 50000"/>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 name="TextBox 3">
            <a:extLst>
              <a:ext uri="{FF2B5EF4-FFF2-40B4-BE49-F238E27FC236}">
                <a16:creationId xmlns:a16="http://schemas.microsoft.com/office/drawing/2014/main" id="{96925DA5-0C21-A590-386C-8881347B61E9}"/>
              </a:ext>
            </a:extLst>
          </p:cNvPr>
          <p:cNvSpPr txBox="1">
            <a:spLocks noChangeArrowheads="1"/>
          </p:cNvSpPr>
          <p:nvPr/>
        </p:nvSpPr>
        <p:spPr bwMode="auto">
          <a:xfrm>
            <a:off x="5851525" y="3189288"/>
            <a:ext cx="3473450"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t>The Work </a:t>
            </a:r>
          </a:p>
          <a:p>
            <a:pPr algn="ctr">
              <a:spcBef>
                <a:spcPct val="0"/>
              </a:spcBef>
              <a:buFontTx/>
              <a:buNone/>
            </a:pPr>
            <a:r>
              <a:rPr lang="en-IN" altLang="en-US" sz="2400"/>
              <a:t>(Move piston slowly)</a:t>
            </a:r>
          </a:p>
        </p:txBody>
      </p:sp>
      <p:sp>
        <p:nvSpPr>
          <p:cNvPr id="33" name="Right Arrow 32">
            <a:extLst>
              <a:ext uri="{FF2B5EF4-FFF2-40B4-BE49-F238E27FC236}">
                <a16:creationId xmlns:a16="http://schemas.microsoft.com/office/drawing/2014/main" id="{F14DE7C0-AC20-ABBD-AD1B-C82C6C851C5B}"/>
              </a:ext>
            </a:extLst>
          </p:cNvPr>
          <p:cNvSpPr>
            <a:spLocks noChangeArrowheads="1"/>
          </p:cNvSpPr>
          <p:nvPr/>
        </p:nvSpPr>
        <p:spPr bwMode="auto">
          <a:xfrm rot="2939135">
            <a:off x="1520825" y="1804988"/>
            <a:ext cx="2743200" cy="838200"/>
          </a:xfrm>
          <a:prstGeom prst="rightArrow">
            <a:avLst>
              <a:gd name="adj1" fmla="val 50000"/>
              <a:gd name="adj2"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4" name="TextBox 33">
            <a:extLst>
              <a:ext uri="{FF2B5EF4-FFF2-40B4-BE49-F238E27FC236}">
                <a16:creationId xmlns:a16="http://schemas.microsoft.com/office/drawing/2014/main" id="{C304986F-C684-9370-9A80-310C59D8A399}"/>
              </a:ext>
            </a:extLst>
          </p:cNvPr>
          <p:cNvSpPr txBox="1">
            <a:spLocks noChangeArrowheads="1"/>
          </p:cNvSpPr>
          <p:nvPr/>
        </p:nvSpPr>
        <p:spPr bwMode="auto">
          <a:xfrm>
            <a:off x="3175000" y="1625600"/>
            <a:ext cx="4054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Burn Coal (to add Heat slowly)</a:t>
            </a:r>
          </a:p>
        </p:txBody>
      </p:sp>
      <p:sp>
        <p:nvSpPr>
          <p:cNvPr id="18442" name="TextBox 25">
            <a:extLst>
              <a:ext uri="{FF2B5EF4-FFF2-40B4-BE49-F238E27FC236}">
                <a16:creationId xmlns:a16="http://schemas.microsoft.com/office/drawing/2014/main" id="{08986FC4-A9D3-528E-08F8-716AA52266CC}"/>
              </a:ext>
            </a:extLst>
          </p:cNvPr>
          <p:cNvSpPr txBox="1">
            <a:spLocks noChangeArrowheads="1"/>
          </p:cNvSpPr>
          <p:nvPr/>
        </p:nvSpPr>
        <p:spPr bwMode="auto">
          <a:xfrm>
            <a:off x="2743200" y="5638800"/>
            <a:ext cx="4240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Wastage or Ecological Nuisance </a:t>
            </a:r>
          </a:p>
        </p:txBody>
      </p:sp>
      <p:sp>
        <p:nvSpPr>
          <p:cNvPr id="18443" name="TextBox 1">
            <a:extLst>
              <a:ext uri="{FF2B5EF4-FFF2-40B4-BE49-F238E27FC236}">
                <a16:creationId xmlns:a16="http://schemas.microsoft.com/office/drawing/2014/main" id="{0548EE0D-1AFA-E1B7-CC9A-D5FA181A0E30}"/>
              </a:ext>
            </a:extLst>
          </p:cNvPr>
          <p:cNvSpPr txBox="1">
            <a:spLocks noChangeArrowheads="1"/>
          </p:cNvSpPr>
          <p:nvPr/>
        </p:nvSpPr>
        <p:spPr bwMode="auto">
          <a:xfrm rot="-5400000">
            <a:off x="-346868" y="3198018"/>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Ability to perform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500"/>
                                        <p:tgtEl>
                                          <p:spTgt spid="3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down)">
                                      <p:cBhvr>
                                        <p:cTn id="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33" grpId="0" animBg="1"/>
      <p:bldP spid="3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F46EAF96-0EEF-6CF4-6DA7-B56E368E034E}"/>
              </a:ext>
            </a:extLst>
          </p:cNvPr>
          <p:cNvSpPr>
            <a:spLocks noGrp="1"/>
          </p:cNvSpPr>
          <p:nvPr>
            <p:ph type="title"/>
          </p:nvPr>
        </p:nvSpPr>
        <p:spPr>
          <a:xfrm>
            <a:off x="274638" y="228600"/>
            <a:ext cx="6827837" cy="766763"/>
          </a:xfrm>
        </p:spPr>
        <p:txBody>
          <a:bodyPr/>
          <a:lstStyle/>
          <a:p>
            <a:r>
              <a:rPr lang="en-IN" altLang="en-US" sz="2800"/>
              <a:t>Impact of Heat &amp; Work Transfers on Steam</a:t>
            </a:r>
          </a:p>
        </p:txBody>
      </p:sp>
      <p:sp>
        <p:nvSpPr>
          <p:cNvPr id="20483" name="Content Placeholder 2">
            <a:extLst>
              <a:ext uri="{FF2B5EF4-FFF2-40B4-BE49-F238E27FC236}">
                <a16:creationId xmlns:a16="http://schemas.microsoft.com/office/drawing/2014/main" id="{011A481C-83C7-BD1D-2A81-F8F579C3491D}"/>
              </a:ext>
            </a:extLst>
          </p:cNvPr>
          <p:cNvSpPr>
            <a:spLocks noGrp="1"/>
          </p:cNvSpPr>
          <p:nvPr>
            <p:ph idx="1"/>
          </p:nvPr>
        </p:nvSpPr>
        <p:spPr>
          <a:xfrm>
            <a:off x="503238" y="1223963"/>
            <a:ext cx="8305800" cy="4975225"/>
          </a:xfrm>
        </p:spPr>
        <p:txBody>
          <a:bodyPr/>
          <a:lstStyle/>
          <a:p>
            <a:r>
              <a:rPr lang="en-IN" altLang="en-US" sz="2400"/>
              <a:t>How to quantify the changes in steam due to work and heat transfer?</a:t>
            </a:r>
          </a:p>
          <a:p>
            <a:r>
              <a:rPr lang="en-IN" altLang="en-US" sz="2400"/>
              <a:t>Human experts depended on their senses to define these changes.</a:t>
            </a:r>
          </a:p>
          <a:p>
            <a:r>
              <a:rPr lang="en-IN" altLang="en-US" sz="2400"/>
              <a:t>Out of Five senses, Three senses could not quantify/recognize these changes.</a:t>
            </a:r>
          </a:p>
          <a:p>
            <a:r>
              <a:rPr lang="en-IN" altLang="en-US" sz="2400"/>
              <a:t>Only two senses could quantify these changes:</a:t>
            </a:r>
          </a:p>
          <a:p>
            <a:r>
              <a:rPr lang="en-IN" altLang="en-US" sz="2400"/>
              <a:t>Vision : Volume (</a:t>
            </a:r>
            <a:r>
              <a:rPr lang="en-IN" altLang="en-US" sz="2400" i="1"/>
              <a:t>m</a:t>
            </a:r>
            <a:r>
              <a:rPr lang="en-IN" altLang="en-US" sz="2400" i="1" baseline="30000"/>
              <a:t>3</a:t>
            </a:r>
            <a:r>
              <a:rPr lang="en-IN" altLang="en-US" sz="2400"/>
              <a:t>)</a:t>
            </a:r>
          </a:p>
          <a:p>
            <a:r>
              <a:rPr lang="en-IN" altLang="en-US" sz="2400"/>
              <a:t>Touch : Pressure (</a:t>
            </a:r>
            <a:r>
              <a:rPr lang="en-IN" altLang="en-US" sz="2400" i="1"/>
              <a:t>kPa</a:t>
            </a:r>
            <a:r>
              <a:rPr lang="en-IN" altLang="en-US" sz="2400"/>
              <a:t>) and Temperature (</a:t>
            </a:r>
            <a:r>
              <a:rPr lang="en-IN" altLang="en-US" sz="2400" i="1">
                <a:sym typeface="Symbol" panose="05050102010706020507" pitchFamily="18" charset="2"/>
              </a:rPr>
              <a:t>C or K</a:t>
            </a:r>
            <a:r>
              <a:rPr lang="en-IN" altLang="en-US" sz="2400">
                <a:sym typeface="Symbol" panose="05050102010706020507" pitchFamily="18" charset="2"/>
              </a:rPr>
              <a:t>)</a:t>
            </a:r>
          </a:p>
          <a:p>
            <a:r>
              <a:rPr lang="en-IN" altLang="en-US" sz="2400">
                <a:sym typeface="Symbol" panose="05050102010706020507" pitchFamily="18" charset="2"/>
              </a:rPr>
              <a:t>None of the above are equivalent to heat or work.</a:t>
            </a:r>
          </a:p>
          <a:p>
            <a:r>
              <a:rPr lang="en-IN" altLang="en-US" sz="2400">
                <a:sym typeface="Symbol" panose="05050102010706020507" pitchFamily="18" charset="2"/>
              </a:rPr>
              <a:t>There must be a relation between these properties and heat &amp; work.</a:t>
            </a:r>
            <a:endParaRPr lang="en-IN" altLang="en-US" sz="2400"/>
          </a:p>
        </p:txBody>
      </p:sp>
      <p:grpSp>
        <p:nvGrpSpPr>
          <p:cNvPr id="20484" name="Group 20">
            <a:extLst>
              <a:ext uri="{FF2B5EF4-FFF2-40B4-BE49-F238E27FC236}">
                <a16:creationId xmlns:a16="http://schemas.microsoft.com/office/drawing/2014/main" id="{C58BE4E0-1488-B51C-7B28-9B02E740EA5F}"/>
              </a:ext>
            </a:extLst>
          </p:cNvPr>
          <p:cNvGrpSpPr>
            <a:grpSpLocks/>
          </p:cNvGrpSpPr>
          <p:nvPr/>
        </p:nvGrpSpPr>
        <p:grpSpPr bwMode="auto">
          <a:xfrm>
            <a:off x="0" y="0"/>
            <a:ext cx="9144000" cy="6858000"/>
            <a:chOff x="0" y="0"/>
            <a:chExt cx="9144000" cy="6858000"/>
          </a:xfrm>
        </p:grpSpPr>
        <p:grpSp>
          <p:nvGrpSpPr>
            <p:cNvPr id="20485" name="Group 8">
              <a:extLst>
                <a:ext uri="{FF2B5EF4-FFF2-40B4-BE49-F238E27FC236}">
                  <a16:creationId xmlns:a16="http://schemas.microsoft.com/office/drawing/2014/main" id="{7F3D1419-D85E-FB1D-3586-FB38D6B0641F}"/>
                </a:ext>
              </a:extLst>
            </p:cNvPr>
            <p:cNvGrpSpPr>
              <a:grpSpLocks/>
            </p:cNvGrpSpPr>
            <p:nvPr/>
          </p:nvGrpSpPr>
          <p:grpSpPr bwMode="auto">
            <a:xfrm>
              <a:off x="0" y="0"/>
              <a:ext cx="9144000" cy="6858000"/>
              <a:chOff x="0" y="0"/>
              <a:chExt cx="5760" cy="4320"/>
            </a:xfrm>
          </p:grpSpPr>
          <p:grpSp>
            <p:nvGrpSpPr>
              <p:cNvPr id="20488" name="Group 16">
                <a:extLst>
                  <a:ext uri="{FF2B5EF4-FFF2-40B4-BE49-F238E27FC236}">
                    <a16:creationId xmlns:a16="http://schemas.microsoft.com/office/drawing/2014/main" id="{478D6E01-DEF1-FE21-2262-2B7CCA419BBA}"/>
                  </a:ext>
                </a:extLst>
              </p:cNvPr>
              <p:cNvGrpSpPr>
                <a:grpSpLocks/>
              </p:cNvGrpSpPr>
              <p:nvPr/>
            </p:nvGrpSpPr>
            <p:grpSpPr bwMode="auto">
              <a:xfrm>
                <a:off x="0" y="0"/>
                <a:ext cx="192" cy="4320"/>
                <a:chOff x="0" y="-48"/>
                <a:chExt cx="144" cy="4368"/>
              </a:xfrm>
            </p:grpSpPr>
            <p:sp>
              <p:nvSpPr>
                <p:cNvPr id="20498" name="Rectangle 10">
                  <a:extLst>
                    <a:ext uri="{FF2B5EF4-FFF2-40B4-BE49-F238E27FC236}">
                      <a16:creationId xmlns:a16="http://schemas.microsoft.com/office/drawing/2014/main" id="{1ECEDAD6-ED53-4091-0C02-F67E825236C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0499" name="Rectangle 11">
                  <a:extLst>
                    <a:ext uri="{FF2B5EF4-FFF2-40B4-BE49-F238E27FC236}">
                      <a16:creationId xmlns:a16="http://schemas.microsoft.com/office/drawing/2014/main" id="{B3C5C038-67E1-2798-4B91-2692030679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0489" name="Group 12">
                <a:extLst>
                  <a:ext uri="{FF2B5EF4-FFF2-40B4-BE49-F238E27FC236}">
                    <a16:creationId xmlns:a16="http://schemas.microsoft.com/office/drawing/2014/main" id="{5DD0E08A-48C6-851E-9E4C-395F24D1CB85}"/>
                  </a:ext>
                </a:extLst>
              </p:cNvPr>
              <p:cNvGrpSpPr>
                <a:grpSpLocks/>
              </p:cNvGrpSpPr>
              <p:nvPr/>
            </p:nvGrpSpPr>
            <p:grpSpPr bwMode="auto">
              <a:xfrm>
                <a:off x="5674" y="24"/>
                <a:ext cx="86" cy="4296"/>
                <a:chOff x="5616" y="-48"/>
                <a:chExt cx="144" cy="4368"/>
              </a:xfrm>
            </p:grpSpPr>
            <p:sp>
              <p:nvSpPr>
                <p:cNvPr id="20496" name="Rectangle 13">
                  <a:extLst>
                    <a:ext uri="{FF2B5EF4-FFF2-40B4-BE49-F238E27FC236}">
                      <a16:creationId xmlns:a16="http://schemas.microsoft.com/office/drawing/2014/main" id="{5A8CF2A6-61BD-36E8-DB84-8647741CFA7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0497" name="Rectangle 14">
                  <a:extLst>
                    <a:ext uri="{FF2B5EF4-FFF2-40B4-BE49-F238E27FC236}">
                      <a16:creationId xmlns:a16="http://schemas.microsoft.com/office/drawing/2014/main" id="{A0E52A13-BB24-9C21-A032-9E091BC9097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0490" name="Group 15">
                <a:extLst>
                  <a:ext uri="{FF2B5EF4-FFF2-40B4-BE49-F238E27FC236}">
                    <a16:creationId xmlns:a16="http://schemas.microsoft.com/office/drawing/2014/main" id="{D99A3DE6-3141-A14D-CBC7-742A15B76727}"/>
                  </a:ext>
                </a:extLst>
              </p:cNvPr>
              <p:cNvGrpSpPr>
                <a:grpSpLocks/>
              </p:cNvGrpSpPr>
              <p:nvPr/>
            </p:nvGrpSpPr>
            <p:grpSpPr bwMode="auto">
              <a:xfrm>
                <a:off x="144" y="0"/>
                <a:ext cx="5616" cy="144"/>
                <a:chOff x="96" y="-48"/>
                <a:chExt cx="5520" cy="144"/>
              </a:xfrm>
            </p:grpSpPr>
            <p:sp>
              <p:nvSpPr>
                <p:cNvPr id="20494" name="Rectangle 16">
                  <a:extLst>
                    <a:ext uri="{FF2B5EF4-FFF2-40B4-BE49-F238E27FC236}">
                      <a16:creationId xmlns:a16="http://schemas.microsoft.com/office/drawing/2014/main" id="{79AC9840-942A-021E-DD67-46F4D100F4C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0495" name="Rectangle 17">
                  <a:extLst>
                    <a:ext uri="{FF2B5EF4-FFF2-40B4-BE49-F238E27FC236}">
                      <a16:creationId xmlns:a16="http://schemas.microsoft.com/office/drawing/2014/main" id="{4298A643-26DE-AC3C-1E20-58BF2397D1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0491" name="Group 18">
                <a:extLst>
                  <a:ext uri="{FF2B5EF4-FFF2-40B4-BE49-F238E27FC236}">
                    <a16:creationId xmlns:a16="http://schemas.microsoft.com/office/drawing/2014/main" id="{CF84CBB1-40A6-1797-7BF5-94FB2D6A78E6}"/>
                  </a:ext>
                </a:extLst>
              </p:cNvPr>
              <p:cNvGrpSpPr>
                <a:grpSpLocks/>
              </p:cNvGrpSpPr>
              <p:nvPr/>
            </p:nvGrpSpPr>
            <p:grpSpPr bwMode="auto">
              <a:xfrm>
                <a:off x="144" y="4234"/>
                <a:ext cx="5616" cy="86"/>
                <a:chOff x="96" y="4176"/>
                <a:chExt cx="5520" cy="144"/>
              </a:xfrm>
            </p:grpSpPr>
            <p:sp>
              <p:nvSpPr>
                <p:cNvPr id="20492" name="Rectangle 19">
                  <a:extLst>
                    <a:ext uri="{FF2B5EF4-FFF2-40B4-BE49-F238E27FC236}">
                      <a16:creationId xmlns:a16="http://schemas.microsoft.com/office/drawing/2014/main" id="{AE5D220A-B503-0866-DF3E-24C7EEC8EBB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0493" name="Rectangle 20">
                  <a:extLst>
                    <a:ext uri="{FF2B5EF4-FFF2-40B4-BE49-F238E27FC236}">
                      <a16:creationId xmlns:a16="http://schemas.microsoft.com/office/drawing/2014/main" id="{8826D0F1-B67B-E308-DFD2-E32C4FBB0E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0486" name="Rectangle 19458">
              <a:extLst>
                <a:ext uri="{FF2B5EF4-FFF2-40B4-BE49-F238E27FC236}">
                  <a16:creationId xmlns:a16="http://schemas.microsoft.com/office/drawing/2014/main" id="{6B4E927D-2349-EE54-1F20-BAD63B17C4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a:extLst>
                <a:ext uri="{FF2B5EF4-FFF2-40B4-BE49-F238E27FC236}">
                  <a16:creationId xmlns:a16="http://schemas.microsoft.com/office/drawing/2014/main" id="{77FC98B2-A7CE-2A65-C50F-147B0416483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dissolve">
                                      <p:cBhvr>
                                        <p:cTn id="7" dur="500"/>
                                        <p:tgtEl>
                                          <p:spTgt spid="204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3">
                                            <p:txEl>
                                              <p:pRg st="1" end="1"/>
                                            </p:txEl>
                                          </p:spTgt>
                                        </p:tgtEl>
                                        <p:attrNameLst>
                                          <p:attrName>style.visibility</p:attrName>
                                        </p:attrNameLst>
                                      </p:cBhvr>
                                      <p:to>
                                        <p:strVal val="visible"/>
                                      </p:to>
                                    </p:set>
                                    <p:animEffect transition="in" filter="dissolve">
                                      <p:cBhvr>
                                        <p:cTn id="12" dur="500"/>
                                        <p:tgtEl>
                                          <p:spTgt spid="204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dissolve">
                                      <p:cBhvr>
                                        <p:cTn id="17" dur="500"/>
                                        <p:tgtEl>
                                          <p:spTgt spid="204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0483">
                                            <p:txEl>
                                              <p:pRg st="3" end="3"/>
                                            </p:txEl>
                                          </p:spTgt>
                                        </p:tgtEl>
                                        <p:attrNameLst>
                                          <p:attrName>style.visibility</p:attrName>
                                        </p:attrNameLst>
                                      </p:cBhvr>
                                      <p:to>
                                        <p:strVal val="visible"/>
                                      </p:to>
                                    </p:set>
                                    <p:animEffect transition="in" filter="dissolve">
                                      <p:cBhvr>
                                        <p:cTn id="22" dur="500"/>
                                        <p:tgtEl>
                                          <p:spTgt spid="204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0483">
                                            <p:txEl>
                                              <p:pRg st="4" end="4"/>
                                            </p:txEl>
                                          </p:spTgt>
                                        </p:tgtEl>
                                        <p:attrNameLst>
                                          <p:attrName>style.visibility</p:attrName>
                                        </p:attrNameLst>
                                      </p:cBhvr>
                                      <p:to>
                                        <p:strVal val="visible"/>
                                      </p:to>
                                    </p:set>
                                    <p:animEffect transition="in" filter="dissolve">
                                      <p:cBhvr>
                                        <p:cTn id="27" dur="500"/>
                                        <p:tgtEl>
                                          <p:spTgt spid="204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0483">
                                            <p:txEl>
                                              <p:pRg st="5" end="5"/>
                                            </p:txEl>
                                          </p:spTgt>
                                        </p:tgtEl>
                                        <p:attrNameLst>
                                          <p:attrName>style.visibility</p:attrName>
                                        </p:attrNameLst>
                                      </p:cBhvr>
                                      <p:to>
                                        <p:strVal val="visible"/>
                                      </p:to>
                                    </p:set>
                                    <p:animEffect transition="in" filter="dissolve">
                                      <p:cBhvr>
                                        <p:cTn id="32" dur="500"/>
                                        <p:tgtEl>
                                          <p:spTgt spid="204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0483">
                                            <p:txEl>
                                              <p:pRg st="6" end="6"/>
                                            </p:txEl>
                                          </p:spTgt>
                                        </p:tgtEl>
                                        <p:attrNameLst>
                                          <p:attrName>style.visibility</p:attrName>
                                        </p:attrNameLst>
                                      </p:cBhvr>
                                      <p:to>
                                        <p:strVal val="visible"/>
                                      </p:to>
                                    </p:set>
                                    <p:animEffect transition="in" filter="dissolve">
                                      <p:cBhvr>
                                        <p:cTn id="37" dur="500"/>
                                        <p:tgtEl>
                                          <p:spTgt spid="2048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0483">
                                            <p:txEl>
                                              <p:pRg st="7" end="7"/>
                                            </p:txEl>
                                          </p:spTgt>
                                        </p:tgtEl>
                                        <p:attrNameLst>
                                          <p:attrName>style.visibility</p:attrName>
                                        </p:attrNameLst>
                                      </p:cBhvr>
                                      <p:to>
                                        <p:strVal val="visible"/>
                                      </p:to>
                                    </p:set>
                                    <p:animEffect transition="in" filter="dissolve">
                                      <p:cBhvr>
                                        <p:cTn id="42" dur="500"/>
                                        <p:tgtEl>
                                          <p:spTgt spid="2048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a:extLst>
              <a:ext uri="{FF2B5EF4-FFF2-40B4-BE49-F238E27FC236}">
                <a16:creationId xmlns:a16="http://schemas.microsoft.com/office/drawing/2014/main" id="{45562DD0-A9A7-3EF2-3A72-93EA0D5B67E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1975" y="1400175"/>
            <a:ext cx="8429625" cy="522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507" name="Straight Connector 3">
            <a:extLst>
              <a:ext uri="{FF2B5EF4-FFF2-40B4-BE49-F238E27FC236}">
                <a16:creationId xmlns:a16="http://schemas.microsoft.com/office/drawing/2014/main" id="{4BFC54A7-FCBE-8DAF-DC3A-15DB68D83D86}"/>
              </a:ext>
            </a:extLst>
          </p:cNvPr>
          <p:cNvCxnSpPr>
            <a:cxnSpLocks noChangeShapeType="1"/>
          </p:cNvCxnSpPr>
          <p:nvPr/>
        </p:nvCxnSpPr>
        <p:spPr bwMode="auto">
          <a:xfrm>
            <a:off x="6705600" y="4267200"/>
            <a:ext cx="0" cy="990600"/>
          </a:xfrm>
          <a:prstGeom prst="line">
            <a:avLst/>
          </a:prstGeom>
          <a:noFill/>
          <a:ln w="22225" algn="ctr">
            <a:solidFill>
              <a:schemeClr val="tx1"/>
            </a:solidFill>
            <a:prstDash val="dash"/>
            <a:round/>
            <a:headEnd/>
            <a:tailEnd/>
          </a:ln>
          <a:extLst>
            <a:ext uri="{909E8E84-426E-40DD-AFC4-6F175D3DCCD1}">
              <a14:hiddenFill xmlns:a14="http://schemas.microsoft.com/office/drawing/2010/main">
                <a:noFill/>
              </a14:hiddenFill>
            </a:ext>
          </a:extLst>
        </p:spPr>
      </p:cxnSp>
      <p:grpSp>
        <p:nvGrpSpPr>
          <p:cNvPr id="21508" name="Group 20">
            <a:extLst>
              <a:ext uri="{FF2B5EF4-FFF2-40B4-BE49-F238E27FC236}">
                <a16:creationId xmlns:a16="http://schemas.microsoft.com/office/drawing/2014/main" id="{EC1D2B4B-9AD5-FA94-200A-C68EAAFDBC19}"/>
              </a:ext>
            </a:extLst>
          </p:cNvPr>
          <p:cNvGrpSpPr>
            <a:grpSpLocks/>
          </p:cNvGrpSpPr>
          <p:nvPr/>
        </p:nvGrpSpPr>
        <p:grpSpPr bwMode="auto">
          <a:xfrm>
            <a:off x="0" y="0"/>
            <a:ext cx="9144000" cy="6858000"/>
            <a:chOff x="0" y="0"/>
            <a:chExt cx="9144000" cy="6858000"/>
          </a:xfrm>
        </p:grpSpPr>
        <p:grpSp>
          <p:nvGrpSpPr>
            <p:cNvPr id="21511" name="Group 8">
              <a:extLst>
                <a:ext uri="{FF2B5EF4-FFF2-40B4-BE49-F238E27FC236}">
                  <a16:creationId xmlns:a16="http://schemas.microsoft.com/office/drawing/2014/main" id="{FC8AD749-CCE3-09FA-48CA-EF65651D79B1}"/>
                </a:ext>
              </a:extLst>
            </p:cNvPr>
            <p:cNvGrpSpPr>
              <a:grpSpLocks/>
            </p:cNvGrpSpPr>
            <p:nvPr/>
          </p:nvGrpSpPr>
          <p:grpSpPr bwMode="auto">
            <a:xfrm>
              <a:off x="0" y="0"/>
              <a:ext cx="9144000" cy="6858000"/>
              <a:chOff x="0" y="0"/>
              <a:chExt cx="5760" cy="4320"/>
            </a:xfrm>
          </p:grpSpPr>
          <p:grpSp>
            <p:nvGrpSpPr>
              <p:cNvPr id="21514" name="Group 9">
                <a:extLst>
                  <a:ext uri="{FF2B5EF4-FFF2-40B4-BE49-F238E27FC236}">
                    <a16:creationId xmlns:a16="http://schemas.microsoft.com/office/drawing/2014/main" id="{8B31E879-1317-6802-2DF3-1DB6E44AF9D6}"/>
                  </a:ext>
                </a:extLst>
              </p:cNvPr>
              <p:cNvGrpSpPr>
                <a:grpSpLocks/>
              </p:cNvGrpSpPr>
              <p:nvPr/>
            </p:nvGrpSpPr>
            <p:grpSpPr bwMode="auto">
              <a:xfrm>
                <a:off x="0" y="0"/>
                <a:ext cx="192" cy="4320"/>
                <a:chOff x="0" y="-48"/>
                <a:chExt cx="144" cy="4368"/>
              </a:xfrm>
            </p:grpSpPr>
            <p:sp>
              <p:nvSpPr>
                <p:cNvPr id="21524" name="Rectangle 10">
                  <a:extLst>
                    <a:ext uri="{FF2B5EF4-FFF2-40B4-BE49-F238E27FC236}">
                      <a16:creationId xmlns:a16="http://schemas.microsoft.com/office/drawing/2014/main" id="{C283C9AE-3754-7281-AD1C-7090DC342E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1525" name="Rectangle 11">
                  <a:extLst>
                    <a:ext uri="{FF2B5EF4-FFF2-40B4-BE49-F238E27FC236}">
                      <a16:creationId xmlns:a16="http://schemas.microsoft.com/office/drawing/2014/main" id="{40FFDA3F-CEB0-CE53-3999-BC63A2274A4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1515" name="Group 12">
                <a:extLst>
                  <a:ext uri="{FF2B5EF4-FFF2-40B4-BE49-F238E27FC236}">
                    <a16:creationId xmlns:a16="http://schemas.microsoft.com/office/drawing/2014/main" id="{EB22F12D-3832-808B-CF05-647B19E5F2B8}"/>
                  </a:ext>
                </a:extLst>
              </p:cNvPr>
              <p:cNvGrpSpPr>
                <a:grpSpLocks/>
              </p:cNvGrpSpPr>
              <p:nvPr/>
            </p:nvGrpSpPr>
            <p:grpSpPr bwMode="auto">
              <a:xfrm>
                <a:off x="5674" y="24"/>
                <a:ext cx="86" cy="4296"/>
                <a:chOff x="5616" y="-48"/>
                <a:chExt cx="144" cy="4368"/>
              </a:xfrm>
            </p:grpSpPr>
            <p:sp>
              <p:nvSpPr>
                <p:cNvPr id="21522" name="Rectangle 13">
                  <a:extLst>
                    <a:ext uri="{FF2B5EF4-FFF2-40B4-BE49-F238E27FC236}">
                      <a16:creationId xmlns:a16="http://schemas.microsoft.com/office/drawing/2014/main" id="{E1A1890E-9C4F-923F-E688-5587E2CC81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1523" name="Rectangle 14">
                  <a:extLst>
                    <a:ext uri="{FF2B5EF4-FFF2-40B4-BE49-F238E27FC236}">
                      <a16:creationId xmlns:a16="http://schemas.microsoft.com/office/drawing/2014/main" id="{3C1549FD-4657-D256-4396-328569A4D5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1516" name="Group 15">
                <a:extLst>
                  <a:ext uri="{FF2B5EF4-FFF2-40B4-BE49-F238E27FC236}">
                    <a16:creationId xmlns:a16="http://schemas.microsoft.com/office/drawing/2014/main" id="{8197D339-1588-8869-15A7-241EB866DF52}"/>
                  </a:ext>
                </a:extLst>
              </p:cNvPr>
              <p:cNvGrpSpPr>
                <a:grpSpLocks/>
              </p:cNvGrpSpPr>
              <p:nvPr/>
            </p:nvGrpSpPr>
            <p:grpSpPr bwMode="auto">
              <a:xfrm>
                <a:off x="144" y="0"/>
                <a:ext cx="5616" cy="144"/>
                <a:chOff x="96" y="-48"/>
                <a:chExt cx="5520" cy="144"/>
              </a:xfrm>
            </p:grpSpPr>
            <p:sp>
              <p:nvSpPr>
                <p:cNvPr id="21520" name="Rectangle 16">
                  <a:extLst>
                    <a:ext uri="{FF2B5EF4-FFF2-40B4-BE49-F238E27FC236}">
                      <a16:creationId xmlns:a16="http://schemas.microsoft.com/office/drawing/2014/main" id="{513E9C3C-A3EA-12D1-F0F8-EEC0401C6B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1521" name="Rectangle 17">
                  <a:extLst>
                    <a:ext uri="{FF2B5EF4-FFF2-40B4-BE49-F238E27FC236}">
                      <a16:creationId xmlns:a16="http://schemas.microsoft.com/office/drawing/2014/main" id="{FC8DEF23-7D5B-F590-CFEB-315B40F5C4A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1517" name="Group 18">
                <a:extLst>
                  <a:ext uri="{FF2B5EF4-FFF2-40B4-BE49-F238E27FC236}">
                    <a16:creationId xmlns:a16="http://schemas.microsoft.com/office/drawing/2014/main" id="{FA0B1C84-AE07-2F3E-5B4A-1B47FD54796A}"/>
                  </a:ext>
                </a:extLst>
              </p:cNvPr>
              <p:cNvGrpSpPr>
                <a:grpSpLocks/>
              </p:cNvGrpSpPr>
              <p:nvPr/>
            </p:nvGrpSpPr>
            <p:grpSpPr bwMode="auto">
              <a:xfrm>
                <a:off x="144" y="4234"/>
                <a:ext cx="5616" cy="86"/>
                <a:chOff x="96" y="4176"/>
                <a:chExt cx="5520" cy="144"/>
              </a:xfrm>
            </p:grpSpPr>
            <p:sp>
              <p:nvSpPr>
                <p:cNvPr id="21518" name="Rectangle 19">
                  <a:extLst>
                    <a:ext uri="{FF2B5EF4-FFF2-40B4-BE49-F238E27FC236}">
                      <a16:creationId xmlns:a16="http://schemas.microsoft.com/office/drawing/2014/main" id="{F10685B9-21A3-F81D-F23A-3D031A02172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1519" name="Rectangle 20">
                  <a:extLst>
                    <a:ext uri="{FF2B5EF4-FFF2-40B4-BE49-F238E27FC236}">
                      <a16:creationId xmlns:a16="http://schemas.microsoft.com/office/drawing/2014/main" id="{DD566456-29F6-B2CC-5921-E1A3258E34D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1512" name="Rectangle 19458">
              <a:extLst>
                <a:ext uri="{FF2B5EF4-FFF2-40B4-BE49-F238E27FC236}">
                  <a16:creationId xmlns:a16="http://schemas.microsoft.com/office/drawing/2014/main" id="{B23DA752-9A39-6889-1BAC-2D171CFC49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1">
              <a:extLst>
                <a:ext uri="{FF2B5EF4-FFF2-40B4-BE49-F238E27FC236}">
                  <a16:creationId xmlns:a16="http://schemas.microsoft.com/office/drawing/2014/main" id="{CBCE8BD5-3CAA-12A5-58A8-49D1BB45682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21509" name="TextBox 7">
            <a:extLst>
              <a:ext uri="{FF2B5EF4-FFF2-40B4-BE49-F238E27FC236}">
                <a16:creationId xmlns:a16="http://schemas.microsoft.com/office/drawing/2014/main" id="{669CDF3F-0023-E9B2-F117-D2E3D49067C1}"/>
              </a:ext>
            </a:extLst>
          </p:cNvPr>
          <p:cNvSpPr txBox="1">
            <a:spLocks noChangeArrowheads="1"/>
          </p:cNvSpPr>
          <p:nvPr/>
        </p:nvSpPr>
        <p:spPr bwMode="auto">
          <a:xfrm>
            <a:off x="190500" y="3562350"/>
            <a:ext cx="35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i="1"/>
              <a:t>T</a:t>
            </a:r>
          </a:p>
        </p:txBody>
      </p:sp>
      <p:sp>
        <p:nvSpPr>
          <p:cNvPr id="25" name="Title 1">
            <a:extLst>
              <a:ext uri="{FF2B5EF4-FFF2-40B4-BE49-F238E27FC236}">
                <a16:creationId xmlns:a16="http://schemas.microsoft.com/office/drawing/2014/main" id="{2781577E-66EC-501D-361D-BA0FBF015F82}"/>
              </a:ext>
            </a:extLst>
          </p:cNvPr>
          <p:cNvSpPr txBox="1">
            <a:spLocks/>
          </p:cNvSpPr>
          <p:nvPr/>
        </p:nvSpPr>
        <p:spPr>
          <a:xfrm>
            <a:off x="274638" y="363538"/>
            <a:ext cx="7772400" cy="533400"/>
          </a:xfrm>
          <a:prstGeom prst="rect">
            <a:avLst/>
          </a:prstGeom>
        </p:spPr>
        <p:txBody>
          <a:bodyPr/>
          <a:lstStyle/>
          <a:p>
            <a:pPr algn="ctr">
              <a:defRPr/>
            </a:pPr>
            <a:r>
              <a:rPr lang="en-US" sz="2800" kern="0" dirty="0">
                <a:solidFill>
                  <a:schemeClr val="tx2"/>
                </a:solidFill>
                <a:latin typeface="+mj-lt"/>
                <a:ea typeface="+mj-ea"/>
                <a:cs typeface="+mj-cs"/>
              </a:rPr>
              <a:t>Carnot Model for Steam Engine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down)">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ABAF648-D4C6-0A9A-45A7-086E54D0B1EF}"/>
              </a:ext>
            </a:extLst>
          </p:cNvPr>
          <p:cNvSpPr txBox="1">
            <a:spLocks/>
          </p:cNvSpPr>
          <p:nvPr/>
        </p:nvSpPr>
        <p:spPr>
          <a:xfrm>
            <a:off x="274638" y="363538"/>
            <a:ext cx="7772400" cy="533400"/>
          </a:xfrm>
          <a:prstGeom prst="rect">
            <a:avLst/>
          </a:prstGeom>
        </p:spPr>
        <p:txBody>
          <a:bodyPr/>
          <a:lstStyle/>
          <a:p>
            <a:pPr algn="ctr">
              <a:defRPr/>
            </a:pPr>
            <a:r>
              <a:rPr lang="en-US" sz="2800" kern="0" dirty="0">
                <a:solidFill>
                  <a:schemeClr val="tx2"/>
                </a:solidFill>
                <a:latin typeface="+mj-lt"/>
                <a:ea typeface="+mj-ea"/>
                <a:cs typeface="+mj-cs"/>
              </a:rPr>
              <a:t>Carnot Model for Gas Engine </a:t>
            </a:r>
          </a:p>
        </p:txBody>
      </p:sp>
      <p:sp>
        <p:nvSpPr>
          <p:cNvPr id="4" name="Content Placeholder 2">
            <a:extLst>
              <a:ext uri="{FF2B5EF4-FFF2-40B4-BE49-F238E27FC236}">
                <a16:creationId xmlns:a16="http://schemas.microsoft.com/office/drawing/2014/main" id="{CDFF7E1F-2E7E-89C4-AD52-B152D7CF27F2}"/>
              </a:ext>
            </a:extLst>
          </p:cNvPr>
          <p:cNvSpPr txBox="1">
            <a:spLocks/>
          </p:cNvSpPr>
          <p:nvPr/>
        </p:nvSpPr>
        <p:spPr>
          <a:xfrm>
            <a:off x="685800" y="1981200"/>
            <a:ext cx="7772400" cy="4114800"/>
          </a:xfrm>
          <a:prstGeom prst="rect">
            <a:avLst/>
          </a:prstGeom>
        </p:spPr>
        <p:txBody>
          <a:bodyPr/>
          <a:lstStyle/>
          <a:p>
            <a:pPr marL="342900" indent="-342900" fontAlgn="t">
              <a:spcBef>
                <a:spcPct val="20000"/>
              </a:spcBef>
              <a:buFontTx/>
              <a:buChar char="•"/>
              <a:defRPr/>
            </a:pPr>
            <a:r>
              <a:rPr lang="en-US" kern="0">
                <a:latin typeface="+mn-lt"/>
              </a:rPr>
              <a:t>Maximum Power : 17BHP@8500 RPM </a:t>
            </a:r>
          </a:p>
          <a:p>
            <a:pPr marL="342900" indent="-342900" fontAlgn="t">
              <a:spcBef>
                <a:spcPct val="20000"/>
              </a:spcBef>
              <a:buFontTx/>
              <a:buChar char="•"/>
              <a:defRPr/>
            </a:pPr>
            <a:r>
              <a:rPr lang="en-US" kern="0">
                <a:latin typeface="+mn-lt"/>
              </a:rPr>
              <a:t>Maximum Torque :15Nm@7500 rpm </a:t>
            </a:r>
          </a:p>
          <a:p>
            <a:pPr marL="342900" indent="-342900">
              <a:spcBef>
                <a:spcPct val="20000"/>
              </a:spcBef>
              <a:buFontTx/>
              <a:buChar char="•"/>
              <a:defRPr/>
            </a:pPr>
            <a:endParaRPr lang="en-US" kern="0">
              <a:latin typeface="+mn-lt"/>
            </a:endParaRPr>
          </a:p>
        </p:txBody>
      </p:sp>
      <p:pic>
        <p:nvPicPr>
          <p:cNvPr id="22532" name="Picture 2">
            <a:extLst>
              <a:ext uri="{FF2B5EF4-FFF2-40B4-BE49-F238E27FC236}">
                <a16:creationId xmlns:a16="http://schemas.microsoft.com/office/drawing/2014/main" id="{51FA4958-FABB-1963-0BD8-6D2F1CFFFD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88" y="1236663"/>
            <a:ext cx="8513762"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3" name="Group 20">
            <a:extLst>
              <a:ext uri="{FF2B5EF4-FFF2-40B4-BE49-F238E27FC236}">
                <a16:creationId xmlns:a16="http://schemas.microsoft.com/office/drawing/2014/main" id="{DF496D0A-647B-C7BE-EB38-A3469B1819AF}"/>
              </a:ext>
            </a:extLst>
          </p:cNvPr>
          <p:cNvGrpSpPr>
            <a:grpSpLocks/>
          </p:cNvGrpSpPr>
          <p:nvPr/>
        </p:nvGrpSpPr>
        <p:grpSpPr bwMode="auto">
          <a:xfrm>
            <a:off x="0" y="0"/>
            <a:ext cx="9144000" cy="6858000"/>
            <a:chOff x="0" y="0"/>
            <a:chExt cx="9144000" cy="6858000"/>
          </a:xfrm>
        </p:grpSpPr>
        <p:grpSp>
          <p:nvGrpSpPr>
            <p:cNvPr id="22534" name="Group 8">
              <a:extLst>
                <a:ext uri="{FF2B5EF4-FFF2-40B4-BE49-F238E27FC236}">
                  <a16:creationId xmlns:a16="http://schemas.microsoft.com/office/drawing/2014/main" id="{FD316B74-EFD6-B68C-0B64-C36A645393C3}"/>
                </a:ext>
              </a:extLst>
            </p:cNvPr>
            <p:cNvGrpSpPr>
              <a:grpSpLocks/>
            </p:cNvGrpSpPr>
            <p:nvPr/>
          </p:nvGrpSpPr>
          <p:grpSpPr bwMode="auto">
            <a:xfrm>
              <a:off x="0" y="0"/>
              <a:ext cx="9144000" cy="6858000"/>
              <a:chOff x="0" y="0"/>
              <a:chExt cx="5760" cy="4320"/>
            </a:xfrm>
          </p:grpSpPr>
          <p:grpSp>
            <p:nvGrpSpPr>
              <p:cNvPr id="22537" name="Group 9">
                <a:extLst>
                  <a:ext uri="{FF2B5EF4-FFF2-40B4-BE49-F238E27FC236}">
                    <a16:creationId xmlns:a16="http://schemas.microsoft.com/office/drawing/2014/main" id="{51F73404-B391-CD42-93F7-EEDD624643BD}"/>
                  </a:ext>
                </a:extLst>
              </p:cNvPr>
              <p:cNvGrpSpPr>
                <a:grpSpLocks/>
              </p:cNvGrpSpPr>
              <p:nvPr/>
            </p:nvGrpSpPr>
            <p:grpSpPr bwMode="auto">
              <a:xfrm>
                <a:off x="0" y="0"/>
                <a:ext cx="192" cy="4320"/>
                <a:chOff x="0" y="-48"/>
                <a:chExt cx="144" cy="4368"/>
              </a:xfrm>
            </p:grpSpPr>
            <p:sp>
              <p:nvSpPr>
                <p:cNvPr id="22547" name="Rectangle 10">
                  <a:extLst>
                    <a:ext uri="{FF2B5EF4-FFF2-40B4-BE49-F238E27FC236}">
                      <a16:creationId xmlns:a16="http://schemas.microsoft.com/office/drawing/2014/main" id="{BC921FB9-1C8A-F6CF-0349-B82D67E0A7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2548" name="Rectangle 11">
                  <a:extLst>
                    <a:ext uri="{FF2B5EF4-FFF2-40B4-BE49-F238E27FC236}">
                      <a16:creationId xmlns:a16="http://schemas.microsoft.com/office/drawing/2014/main" id="{049B80B3-FF86-8F8F-D3BA-F6C70239327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2538" name="Group 12">
                <a:extLst>
                  <a:ext uri="{FF2B5EF4-FFF2-40B4-BE49-F238E27FC236}">
                    <a16:creationId xmlns:a16="http://schemas.microsoft.com/office/drawing/2014/main" id="{FFCA995E-7E00-2F6F-9792-9E6B79E197B0}"/>
                  </a:ext>
                </a:extLst>
              </p:cNvPr>
              <p:cNvGrpSpPr>
                <a:grpSpLocks/>
              </p:cNvGrpSpPr>
              <p:nvPr/>
            </p:nvGrpSpPr>
            <p:grpSpPr bwMode="auto">
              <a:xfrm>
                <a:off x="5674" y="24"/>
                <a:ext cx="86" cy="4296"/>
                <a:chOff x="5616" y="-48"/>
                <a:chExt cx="144" cy="4368"/>
              </a:xfrm>
            </p:grpSpPr>
            <p:sp>
              <p:nvSpPr>
                <p:cNvPr id="22545" name="Rectangle 13">
                  <a:extLst>
                    <a:ext uri="{FF2B5EF4-FFF2-40B4-BE49-F238E27FC236}">
                      <a16:creationId xmlns:a16="http://schemas.microsoft.com/office/drawing/2014/main" id="{970D427E-AB3D-EC52-8606-8D0D619510D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2546" name="Rectangle 14">
                  <a:extLst>
                    <a:ext uri="{FF2B5EF4-FFF2-40B4-BE49-F238E27FC236}">
                      <a16:creationId xmlns:a16="http://schemas.microsoft.com/office/drawing/2014/main" id="{7430949A-C40D-99EE-EC22-F9CAE807919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2539" name="Group 15">
                <a:extLst>
                  <a:ext uri="{FF2B5EF4-FFF2-40B4-BE49-F238E27FC236}">
                    <a16:creationId xmlns:a16="http://schemas.microsoft.com/office/drawing/2014/main" id="{BE9BD73F-1C9D-2ACF-8B8D-305D09CDFBED}"/>
                  </a:ext>
                </a:extLst>
              </p:cNvPr>
              <p:cNvGrpSpPr>
                <a:grpSpLocks/>
              </p:cNvGrpSpPr>
              <p:nvPr/>
            </p:nvGrpSpPr>
            <p:grpSpPr bwMode="auto">
              <a:xfrm>
                <a:off x="144" y="0"/>
                <a:ext cx="5616" cy="144"/>
                <a:chOff x="96" y="-48"/>
                <a:chExt cx="5520" cy="144"/>
              </a:xfrm>
            </p:grpSpPr>
            <p:sp>
              <p:nvSpPr>
                <p:cNvPr id="22543" name="Rectangle 16">
                  <a:extLst>
                    <a:ext uri="{FF2B5EF4-FFF2-40B4-BE49-F238E27FC236}">
                      <a16:creationId xmlns:a16="http://schemas.microsoft.com/office/drawing/2014/main" id="{0DA5D692-CB0F-4C0A-3351-C3A844F5D80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2544" name="Rectangle 17">
                  <a:extLst>
                    <a:ext uri="{FF2B5EF4-FFF2-40B4-BE49-F238E27FC236}">
                      <a16:creationId xmlns:a16="http://schemas.microsoft.com/office/drawing/2014/main" id="{75E290F5-5540-F39E-FDEF-97AE90DF3F9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2540" name="Group 18">
                <a:extLst>
                  <a:ext uri="{FF2B5EF4-FFF2-40B4-BE49-F238E27FC236}">
                    <a16:creationId xmlns:a16="http://schemas.microsoft.com/office/drawing/2014/main" id="{85D01D16-0A4A-6334-5A1B-BD6DC396B1A3}"/>
                  </a:ext>
                </a:extLst>
              </p:cNvPr>
              <p:cNvGrpSpPr>
                <a:grpSpLocks/>
              </p:cNvGrpSpPr>
              <p:nvPr/>
            </p:nvGrpSpPr>
            <p:grpSpPr bwMode="auto">
              <a:xfrm>
                <a:off x="144" y="4234"/>
                <a:ext cx="5616" cy="86"/>
                <a:chOff x="96" y="4176"/>
                <a:chExt cx="5520" cy="144"/>
              </a:xfrm>
            </p:grpSpPr>
            <p:sp>
              <p:nvSpPr>
                <p:cNvPr id="22541" name="Rectangle 19">
                  <a:extLst>
                    <a:ext uri="{FF2B5EF4-FFF2-40B4-BE49-F238E27FC236}">
                      <a16:creationId xmlns:a16="http://schemas.microsoft.com/office/drawing/2014/main" id="{8C33A47F-1399-0CC7-B71E-FB1C5ADD86B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2542" name="Rectangle 20">
                  <a:extLst>
                    <a:ext uri="{FF2B5EF4-FFF2-40B4-BE49-F238E27FC236}">
                      <a16:creationId xmlns:a16="http://schemas.microsoft.com/office/drawing/2014/main" id="{CD9D6736-FC4E-EE95-B60E-8E90992EF0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2535" name="Rectangle 19458">
              <a:extLst>
                <a:ext uri="{FF2B5EF4-FFF2-40B4-BE49-F238E27FC236}">
                  <a16:creationId xmlns:a16="http://schemas.microsoft.com/office/drawing/2014/main" id="{76E5FA42-2901-0A32-206A-8FFC930CE1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AA4592D2-8D3A-6E2D-6447-3D8E8C073BC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9EE5FEDE-8202-7D83-C745-A1B3C07809A6}"/>
              </a:ext>
            </a:extLst>
          </p:cNvPr>
          <p:cNvSpPr>
            <a:spLocks noGrp="1" noChangeArrowheads="1"/>
          </p:cNvSpPr>
          <p:nvPr>
            <p:ph type="title" idx="4294967295"/>
          </p:nvPr>
        </p:nvSpPr>
        <p:spPr>
          <a:xfrm>
            <a:off x="300038" y="195263"/>
            <a:ext cx="7772400" cy="836612"/>
          </a:xfrm>
        </p:spPr>
        <p:txBody>
          <a:bodyPr/>
          <a:lstStyle/>
          <a:p>
            <a:r>
              <a:rPr lang="en-US" altLang="en-US" sz="2800"/>
              <a:t>The T-s Diagram for Carnot Cycle</a:t>
            </a:r>
          </a:p>
        </p:txBody>
      </p:sp>
      <p:sp>
        <p:nvSpPr>
          <p:cNvPr id="23555" name="Line 4">
            <a:extLst>
              <a:ext uri="{FF2B5EF4-FFF2-40B4-BE49-F238E27FC236}">
                <a16:creationId xmlns:a16="http://schemas.microsoft.com/office/drawing/2014/main" id="{35750D6A-8CDC-DD5F-6A55-0CF8748B148C}"/>
              </a:ext>
            </a:extLst>
          </p:cNvPr>
          <p:cNvSpPr>
            <a:spLocks noChangeShapeType="1"/>
          </p:cNvSpPr>
          <p:nvPr/>
        </p:nvSpPr>
        <p:spPr bwMode="auto">
          <a:xfrm>
            <a:off x="585788" y="5867400"/>
            <a:ext cx="754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56" name="Line 5">
            <a:extLst>
              <a:ext uri="{FF2B5EF4-FFF2-40B4-BE49-F238E27FC236}">
                <a16:creationId xmlns:a16="http://schemas.microsoft.com/office/drawing/2014/main" id="{042894E4-9378-39CF-6E0C-AE33C080E137}"/>
              </a:ext>
            </a:extLst>
          </p:cNvPr>
          <p:cNvSpPr>
            <a:spLocks noChangeShapeType="1"/>
          </p:cNvSpPr>
          <p:nvPr/>
        </p:nvSpPr>
        <p:spPr bwMode="auto">
          <a:xfrm flipV="1">
            <a:off x="896938" y="1295400"/>
            <a:ext cx="0" cy="49752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 name="Group 1">
            <a:extLst>
              <a:ext uri="{FF2B5EF4-FFF2-40B4-BE49-F238E27FC236}">
                <a16:creationId xmlns:a16="http://schemas.microsoft.com/office/drawing/2014/main" id="{B4877220-0210-8D16-C85B-AFF229244D3C}"/>
              </a:ext>
            </a:extLst>
          </p:cNvPr>
          <p:cNvGrpSpPr>
            <a:grpSpLocks/>
          </p:cNvGrpSpPr>
          <p:nvPr/>
        </p:nvGrpSpPr>
        <p:grpSpPr bwMode="auto">
          <a:xfrm>
            <a:off x="2185988" y="1828800"/>
            <a:ext cx="4343400" cy="2743200"/>
            <a:chOff x="2184400" y="1855788"/>
            <a:chExt cx="4343400" cy="2743200"/>
          </a:xfrm>
        </p:grpSpPr>
        <p:sp>
          <p:nvSpPr>
            <p:cNvPr id="23576" name="Rectangle 2">
              <a:extLst>
                <a:ext uri="{FF2B5EF4-FFF2-40B4-BE49-F238E27FC236}">
                  <a16:creationId xmlns:a16="http://schemas.microsoft.com/office/drawing/2014/main" id="{FA4C5A90-00CD-6736-CDB9-7D1209235FEB}"/>
                </a:ext>
              </a:extLst>
            </p:cNvPr>
            <p:cNvSpPr>
              <a:spLocks noChangeArrowheads="1"/>
            </p:cNvSpPr>
            <p:nvPr/>
          </p:nvSpPr>
          <p:spPr bwMode="auto">
            <a:xfrm>
              <a:off x="2184400" y="1855788"/>
              <a:ext cx="4343400" cy="2743200"/>
            </a:xfrm>
            <a:prstGeom prst="rect">
              <a:avLst/>
            </a:prstGeom>
            <a:pattFill prst="weave">
              <a:fgClr>
                <a:srgbClr val="FF0000"/>
              </a:fgClr>
              <a:bgClr>
                <a:schemeClr val="bg1"/>
              </a:bgClr>
            </a:pattFill>
            <a:ln w="47625">
              <a:solidFill>
                <a:srgbClr val="0070C0"/>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77" name="Line 7">
              <a:extLst>
                <a:ext uri="{FF2B5EF4-FFF2-40B4-BE49-F238E27FC236}">
                  <a16:creationId xmlns:a16="http://schemas.microsoft.com/office/drawing/2014/main" id="{1A221D08-BAFC-1907-69F0-184D7CFAAABC}"/>
                </a:ext>
              </a:extLst>
            </p:cNvPr>
            <p:cNvSpPr>
              <a:spLocks noChangeShapeType="1"/>
            </p:cNvSpPr>
            <p:nvPr/>
          </p:nvSpPr>
          <p:spPr bwMode="auto">
            <a:xfrm flipV="1">
              <a:off x="2184400" y="3227388"/>
              <a:ext cx="0" cy="762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8" name="Line 8">
              <a:extLst>
                <a:ext uri="{FF2B5EF4-FFF2-40B4-BE49-F238E27FC236}">
                  <a16:creationId xmlns:a16="http://schemas.microsoft.com/office/drawing/2014/main" id="{5204B794-2004-A0F8-272C-441B2106A87E}"/>
                </a:ext>
              </a:extLst>
            </p:cNvPr>
            <p:cNvSpPr>
              <a:spLocks noChangeShapeType="1"/>
            </p:cNvSpPr>
            <p:nvPr/>
          </p:nvSpPr>
          <p:spPr bwMode="auto">
            <a:xfrm>
              <a:off x="4241800" y="1855788"/>
              <a:ext cx="1524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79" name="Line 9">
              <a:extLst>
                <a:ext uri="{FF2B5EF4-FFF2-40B4-BE49-F238E27FC236}">
                  <a16:creationId xmlns:a16="http://schemas.microsoft.com/office/drawing/2014/main" id="{31054B1E-3416-6E29-5EC0-E6B6C5E6CA42}"/>
                </a:ext>
              </a:extLst>
            </p:cNvPr>
            <p:cNvSpPr>
              <a:spLocks noChangeShapeType="1"/>
            </p:cNvSpPr>
            <p:nvPr/>
          </p:nvSpPr>
          <p:spPr bwMode="auto">
            <a:xfrm>
              <a:off x="6527800" y="3074988"/>
              <a:ext cx="0" cy="2286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3580" name="Line 10">
              <a:extLst>
                <a:ext uri="{FF2B5EF4-FFF2-40B4-BE49-F238E27FC236}">
                  <a16:creationId xmlns:a16="http://schemas.microsoft.com/office/drawing/2014/main" id="{48ADDBF8-297F-8321-6630-E3D84BF4A2A9}"/>
                </a:ext>
              </a:extLst>
            </p:cNvPr>
            <p:cNvSpPr>
              <a:spLocks noChangeShapeType="1"/>
            </p:cNvSpPr>
            <p:nvPr/>
          </p:nvSpPr>
          <p:spPr bwMode="auto">
            <a:xfrm flipH="1">
              <a:off x="4241800" y="4598988"/>
              <a:ext cx="228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23558" name="Text Box 11">
            <a:extLst>
              <a:ext uri="{FF2B5EF4-FFF2-40B4-BE49-F238E27FC236}">
                <a16:creationId xmlns:a16="http://schemas.microsoft.com/office/drawing/2014/main" id="{3F5C22B3-3B0F-86F2-76A6-CFCF138CBA4B}"/>
              </a:ext>
            </a:extLst>
          </p:cNvPr>
          <p:cNvSpPr txBox="1">
            <a:spLocks noChangeArrowheads="1"/>
          </p:cNvSpPr>
          <p:nvPr/>
        </p:nvSpPr>
        <p:spPr bwMode="auto">
          <a:xfrm>
            <a:off x="2462213" y="5892800"/>
            <a:ext cx="4071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i="1"/>
              <a:t> Measure of wastage, x </a:t>
            </a:r>
          </a:p>
        </p:txBody>
      </p:sp>
      <p:sp>
        <p:nvSpPr>
          <p:cNvPr id="23559" name="Text Box 12">
            <a:extLst>
              <a:ext uri="{FF2B5EF4-FFF2-40B4-BE49-F238E27FC236}">
                <a16:creationId xmlns:a16="http://schemas.microsoft.com/office/drawing/2014/main" id="{4D0103F9-2DD1-F448-9CFE-B6DFDEDC5005}"/>
              </a:ext>
            </a:extLst>
          </p:cNvPr>
          <p:cNvSpPr txBox="1">
            <a:spLocks noChangeArrowheads="1"/>
          </p:cNvSpPr>
          <p:nvPr/>
        </p:nvSpPr>
        <p:spPr bwMode="auto">
          <a:xfrm rot="-5400000">
            <a:off x="406400" y="3119438"/>
            <a:ext cx="412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i="1">
                <a:cs typeface="Times New Roman" panose="02020603050405020304" pitchFamily="18" charset="0"/>
              </a:rPr>
              <a:t>T</a:t>
            </a:r>
          </a:p>
        </p:txBody>
      </p:sp>
      <p:grpSp>
        <p:nvGrpSpPr>
          <p:cNvPr id="23560" name="Group 20">
            <a:extLst>
              <a:ext uri="{FF2B5EF4-FFF2-40B4-BE49-F238E27FC236}">
                <a16:creationId xmlns:a16="http://schemas.microsoft.com/office/drawing/2014/main" id="{D0609B5C-F44E-0376-0458-FD374EA41132}"/>
              </a:ext>
            </a:extLst>
          </p:cNvPr>
          <p:cNvGrpSpPr>
            <a:grpSpLocks/>
          </p:cNvGrpSpPr>
          <p:nvPr/>
        </p:nvGrpSpPr>
        <p:grpSpPr bwMode="auto">
          <a:xfrm>
            <a:off x="0" y="0"/>
            <a:ext cx="9144000" cy="6858000"/>
            <a:chOff x="0" y="0"/>
            <a:chExt cx="9144000" cy="6858000"/>
          </a:xfrm>
        </p:grpSpPr>
        <p:grpSp>
          <p:nvGrpSpPr>
            <p:cNvPr id="23561" name="Group 8">
              <a:extLst>
                <a:ext uri="{FF2B5EF4-FFF2-40B4-BE49-F238E27FC236}">
                  <a16:creationId xmlns:a16="http://schemas.microsoft.com/office/drawing/2014/main" id="{DFCC3CC3-6B86-E81D-F270-54A613F43F2F}"/>
                </a:ext>
              </a:extLst>
            </p:cNvPr>
            <p:cNvGrpSpPr>
              <a:grpSpLocks/>
            </p:cNvGrpSpPr>
            <p:nvPr/>
          </p:nvGrpSpPr>
          <p:grpSpPr bwMode="auto">
            <a:xfrm>
              <a:off x="0" y="0"/>
              <a:ext cx="9144000" cy="6858000"/>
              <a:chOff x="0" y="0"/>
              <a:chExt cx="5760" cy="4320"/>
            </a:xfrm>
          </p:grpSpPr>
          <p:grpSp>
            <p:nvGrpSpPr>
              <p:cNvPr id="23564" name="Group 7">
                <a:extLst>
                  <a:ext uri="{FF2B5EF4-FFF2-40B4-BE49-F238E27FC236}">
                    <a16:creationId xmlns:a16="http://schemas.microsoft.com/office/drawing/2014/main" id="{FD8E63BC-1C15-CD30-8CA3-15454C8FEF8E}"/>
                  </a:ext>
                </a:extLst>
              </p:cNvPr>
              <p:cNvGrpSpPr>
                <a:grpSpLocks/>
              </p:cNvGrpSpPr>
              <p:nvPr/>
            </p:nvGrpSpPr>
            <p:grpSpPr bwMode="auto">
              <a:xfrm>
                <a:off x="0" y="0"/>
                <a:ext cx="192" cy="4320"/>
                <a:chOff x="0" y="-48"/>
                <a:chExt cx="144" cy="4368"/>
              </a:xfrm>
            </p:grpSpPr>
            <p:sp>
              <p:nvSpPr>
                <p:cNvPr id="23574" name="Rectangle 10">
                  <a:extLst>
                    <a:ext uri="{FF2B5EF4-FFF2-40B4-BE49-F238E27FC236}">
                      <a16:creationId xmlns:a16="http://schemas.microsoft.com/office/drawing/2014/main" id="{3F09A779-490B-F4B3-56A3-BDD5770BBD0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75" name="Rectangle 11">
                  <a:extLst>
                    <a:ext uri="{FF2B5EF4-FFF2-40B4-BE49-F238E27FC236}">
                      <a16:creationId xmlns:a16="http://schemas.microsoft.com/office/drawing/2014/main" id="{E863DC93-331A-D26F-B6AE-4EA0D027BE9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3565" name="Group 12">
                <a:extLst>
                  <a:ext uri="{FF2B5EF4-FFF2-40B4-BE49-F238E27FC236}">
                    <a16:creationId xmlns:a16="http://schemas.microsoft.com/office/drawing/2014/main" id="{4CE19957-EC80-E2DD-41F9-F65264640FA1}"/>
                  </a:ext>
                </a:extLst>
              </p:cNvPr>
              <p:cNvGrpSpPr>
                <a:grpSpLocks/>
              </p:cNvGrpSpPr>
              <p:nvPr/>
            </p:nvGrpSpPr>
            <p:grpSpPr bwMode="auto">
              <a:xfrm>
                <a:off x="5674" y="24"/>
                <a:ext cx="86" cy="4296"/>
                <a:chOff x="5616" y="-48"/>
                <a:chExt cx="144" cy="4368"/>
              </a:xfrm>
            </p:grpSpPr>
            <p:sp>
              <p:nvSpPr>
                <p:cNvPr id="23572" name="Rectangle 13">
                  <a:extLst>
                    <a:ext uri="{FF2B5EF4-FFF2-40B4-BE49-F238E27FC236}">
                      <a16:creationId xmlns:a16="http://schemas.microsoft.com/office/drawing/2014/main" id="{BC5D8BFF-BF00-41C0-0CEB-3A386167D5D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73" name="Rectangle 14">
                  <a:extLst>
                    <a:ext uri="{FF2B5EF4-FFF2-40B4-BE49-F238E27FC236}">
                      <a16:creationId xmlns:a16="http://schemas.microsoft.com/office/drawing/2014/main" id="{51478136-3AA9-F4DA-E79A-FFEF3BA969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3566" name="Group 15">
                <a:extLst>
                  <a:ext uri="{FF2B5EF4-FFF2-40B4-BE49-F238E27FC236}">
                    <a16:creationId xmlns:a16="http://schemas.microsoft.com/office/drawing/2014/main" id="{8F1F6485-A1F9-9EF8-A970-ABF048210E4E}"/>
                  </a:ext>
                </a:extLst>
              </p:cNvPr>
              <p:cNvGrpSpPr>
                <a:grpSpLocks/>
              </p:cNvGrpSpPr>
              <p:nvPr/>
            </p:nvGrpSpPr>
            <p:grpSpPr bwMode="auto">
              <a:xfrm>
                <a:off x="144" y="0"/>
                <a:ext cx="5616" cy="144"/>
                <a:chOff x="96" y="-48"/>
                <a:chExt cx="5520" cy="144"/>
              </a:xfrm>
            </p:grpSpPr>
            <p:sp>
              <p:nvSpPr>
                <p:cNvPr id="23570" name="Rectangle 16">
                  <a:extLst>
                    <a:ext uri="{FF2B5EF4-FFF2-40B4-BE49-F238E27FC236}">
                      <a16:creationId xmlns:a16="http://schemas.microsoft.com/office/drawing/2014/main" id="{2A27B5B4-5D8C-1B88-70E1-D5578CD72B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71" name="Rectangle 17">
                  <a:extLst>
                    <a:ext uri="{FF2B5EF4-FFF2-40B4-BE49-F238E27FC236}">
                      <a16:creationId xmlns:a16="http://schemas.microsoft.com/office/drawing/2014/main" id="{968F6A98-DEA2-674C-3FE0-5244620A661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3567" name="Group 18">
                <a:extLst>
                  <a:ext uri="{FF2B5EF4-FFF2-40B4-BE49-F238E27FC236}">
                    <a16:creationId xmlns:a16="http://schemas.microsoft.com/office/drawing/2014/main" id="{6B6ED52F-7E19-3AD1-4EA7-8656FF3D5B93}"/>
                  </a:ext>
                </a:extLst>
              </p:cNvPr>
              <p:cNvGrpSpPr>
                <a:grpSpLocks/>
              </p:cNvGrpSpPr>
              <p:nvPr/>
            </p:nvGrpSpPr>
            <p:grpSpPr bwMode="auto">
              <a:xfrm>
                <a:off x="144" y="4234"/>
                <a:ext cx="5616" cy="86"/>
                <a:chOff x="96" y="4176"/>
                <a:chExt cx="5520" cy="144"/>
              </a:xfrm>
            </p:grpSpPr>
            <p:sp>
              <p:nvSpPr>
                <p:cNvPr id="23568" name="Rectangle 19">
                  <a:extLst>
                    <a:ext uri="{FF2B5EF4-FFF2-40B4-BE49-F238E27FC236}">
                      <a16:creationId xmlns:a16="http://schemas.microsoft.com/office/drawing/2014/main" id="{CB76B619-6110-288C-7AD8-F52AC48D53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3569" name="Rectangle 20">
                  <a:extLst>
                    <a:ext uri="{FF2B5EF4-FFF2-40B4-BE49-F238E27FC236}">
                      <a16:creationId xmlns:a16="http://schemas.microsoft.com/office/drawing/2014/main" id="{8311305C-7F4E-4F05-D6F7-407A1D3A639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3562" name="Rectangle 19458">
              <a:extLst>
                <a:ext uri="{FF2B5EF4-FFF2-40B4-BE49-F238E27FC236}">
                  <a16:creationId xmlns:a16="http://schemas.microsoft.com/office/drawing/2014/main" id="{E276FB34-AA76-4445-8418-01FC3BF9E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1">
              <a:extLst>
                <a:ext uri="{FF2B5EF4-FFF2-40B4-BE49-F238E27FC236}">
                  <a16:creationId xmlns:a16="http://schemas.microsoft.com/office/drawing/2014/main" id="{11769084-D897-0CF6-9DC9-10EEB12EC16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3934D5BF-954E-789D-0B53-42FAD2E88456}"/>
                  </a:ext>
                </a:extLst>
              </p14:cNvPr>
              <p14:cNvContentPartPr/>
              <p14:nvPr/>
            </p14:nvContentPartPr>
            <p14:xfrm>
              <a:off x="2142000" y="1216440"/>
              <a:ext cx="1811160" cy="4629600"/>
            </p14:xfrm>
          </p:contentPart>
        </mc:Choice>
        <mc:Fallback xmlns="">
          <p:pic>
            <p:nvPicPr>
              <p:cNvPr id="3" name="Ink 2">
                <a:extLst>
                  <a:ext uri="{FF2B5EF4-FFF2-40B4-BE49-F238E27FC236}">
                    <a16:creationId xmlns:a16="http://schemas.microsoft.com/office/drawing/2014/main" id="{3934D5BF-954E-789D-0B53-42FAD2E88456}"/>
                  </a:ext>
                </a:extLst>
              </p:cNvPr>
              <p:cNvPicPr/>
              <p:nvPr/>
            </p:nvPicPr>
            <p:blipFill>
              <a:blip r:embed="rId4"/>
              <a:stretch>
                <a:fillRect/>
              </a:stretch>
            </p:blipFill>
            <p:spPr>
              <a:xfrm>
                <a:off x="2132640" y="1207080"/>
                <a:ext cx="1829880" cy="464832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a:extLst>
              <a:ext uri="{FF2B5EF4-FFF2-40B4-BE49-F238E27FC236}">
                <a16:creationId xmlns:a16="http://schemas.microsoft.com/office/drawing/2014/main" id="{4EDAB9CA-77D2-EF20-FFFC-CC7591487A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908050"/>
            <a:ext cx="7561262"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a:extLst>
              <a:ext uri="{FF2B5EF4-FFF2-40B4-BE49-F238E27FC236}">
                <a16:creationId xmlns:a16="http://schemas.microsoft.com/office/drawing/2014/main" id="{D7B81A47-C0BD-A6EF-2D03-3D225095E479}"/>
              </a:ext>
            </a:extLst>
          </p:cNvPr>
          <p:cNvSpPr>
            <a:spLocks noGrp="1" noChangeArrowheads="1"/>
          </p:cNvSpPr>
          <p:nvPr>
            <p:ph type="title"/>
          </p:nvPr>
        </p:nvSpPr>
        <p:spPr>
          <a:xfrm>
            <a:off x="354013" y="228600"/>
            <a:ext cx="6748462" cy="836613"/>
          </a:xfrm>
        </p:spPr>
        <p:txBody>
          <a:bodyPr/>
          <a:lstStyle/>
          <a:p>
            <a:r>
              <a:rPr lang="en-US" altLang="en-US" sz="2800"/>
              <a:t>Carnot’s Model for Power Generation System</a:t>
            </a:r>
          </a:p>
        </p:txBody>
      </p:sp>
      <p:graphicFrame>
        <p:nvGraphicFramePr>
          <p:cNvPr id="122886" name="Object 6">
            <a:extLst>
              <a:ext uri="{FF2B5EF4-FFF2-40B4-BE49-F238E27FC236}">
                <a16:creationId xmlns:a16="http://schemas.microsoft.com/office/drawing/2014/main" id="{1AD932CD-0947-35F9-FEDE-073B795A2040}"/>
              </a:ext>
            </a:extLst>
          </p:cNvPr>
          <p:cNvGraphicFramePr>
            <a:graphicFrameLocks noGrp="1" noChangeAspect="1"/>
          </p:cNvGraphicFramePr>
          <p:nvPr>
            <p:ph idx="1"/>
          </p:nvPr>
        </p:nvGraphicFramePr>
        <p:xfrm>
          <a:off x="1763713" y="5599113"/>
          <a:ext cx="5040312" cy="862012"/>
        </p:xfrm>
        <a:graphic>
          <a:graphicData uri="http://schemas.openxmlformats.org/presentationml/2006/ole">
            <mc:AlternateContent xmlns:mc="http://schemas.openxmlformats.org/markup-compatibility/2006">
              <mc:Choice xmlns:v="urn:schemas-microsoft-com:vml" Requires="v">
                <p:oleObj name="Equation" r:id="rId3" imgW="1485255" imgH="253890" progId="Equation.3">
                  <p:embed/>
                </p:oleObj>
              </mc:Choice>
              <mc:Fallback>
                <p:oleObj name="Equation" r:id="rId3" imgW="1485255" imgH="253890" progId="Equation.3">
                  <p:embed/>
                  <p:pic>
                    <p:nvPicPr>
                      <p:cNvPr id="122886" name="Object 6">
                        <a:extLst>
                          <a:ext uri="{FF2B5EF4-FFF2-40B4-BE49-F238E27FC236}">
                            <a16:creationId xmlns:a16="http://schemas.microsoft.com/office/drawing/2014/main" id="{1AD932CD-0947-35F9-FEDE-073B795A20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5599113"/>
                        <a:ext cx="5040312" cy="862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581" name="Group 20">
            <a:extLst>
              <a:ext uri="{FF2B5EF4-FFF2-40B4-BE49-F238E27FC236}">
                <a16:creationId xmlns:a16="http://schemas.microsoft.com/office/drawing/2014/main" id="{158328B4-4A34-089B-5A97-01A20B66131A}"/>
              </a:ext>
            </a:extLst>
          </p:cNvPr>
          <p:cNvGrpSpPr>
            <a:grpSpLocks/>
          </p:cNvGrpSpPr>
          <p:nvPr/>
        </p:nvGrpSpPr>
        <p:grpSpPr bwMode="auto">
          <a:xfrm>
            <a:off x="0" y="0"/>
            <a:ext cx="9144000" cy="6858000"/>
            <a:chOff x="0" y="0"/>
            <a:chExt cx="9144000" cy="6858000"/>
          </a:xfrm>
        </p:grpSpPr>
        <p:grpSp>
          <p:nvGrpSpPr>
            <p:cNvPr id="24582" name="Group 8">
              <a:extLst>
                <a:ext uri="{FF2B5EF4-FFF2-40B4-BE49-F238E27FC236}">
                  <a16:creationId xmlns:a16="http://schemas.microsoft.com/office/drawing/2014/main" id="{E481FF1B-2529-ADD7-B071-24EC39AA7C01}"/>
                </a:ext>
              </a:extLst>
            </p:cNvPr>
            <p:cNvGrpSpPr>
              <a:grpSpLocks/>
            </p:cNvGrpSpPr>
            <p:nvPr/>
          </p:nvGrpSpPr>
          <p:grpSpPr bwMode="auto">
            <a:xfrm>
              <a:off x="0" y="0"/>
              <a:ext cx="9144000" cy="6858000"/>
              <a:chOff x="0" y="0"/>
              <a:chExt cx="5760" cy="4320"/>
            </a:xfrm>
          </p:grpSpPr>
          <p:grpSp>
            <p:nvGrpSpPr>
              <p:cNvPr id="24585" name="Group 7">
                <a:extLst>
                  <a:ext uri="{FF2B5EF4-FFF2-40B4-BE49-F238E27FC236}">
                    <a16:creationId xmlns:a16="http://schemas.microsoft.com/office/drawing/2014/main" id="{68719EF1-B787-93DE-F0AB-2E3D6AC96D9D}"/>
                  </a:ext>
                </a:extLst>
              </p:cNvPr>
              <p:cNvGrpSpPr>
                <a:grpSpLocks/>
              </p:cNvGrpSpPr>
              <p:nvPr/>
            </p:nvGrpSpPr>
            <p:grpSpPr bwMode="auto">
              <a:xfrm>
                <a:off x="0" y="0"/>
                <a:ext cx="192" cy="4320"/>
                <a:chOff x="0" y="-48"/>
                <a:chExt cx="144" cy="4368"/>
              </a:xfrm>
            </p:grpSpPr>
            <p:sp>
              <p:nvSpPr>
                <p:cNvPr id="24595" name="Rectangle 10">
                  <a:extLst>
                    <a:ext uri="{FF2B5EF4-FFF2-40B4-BE49-F238E27FC236}">
                      <a16:creationId xmlns:a16="http://schemas.microsoft.com/office/drawing/2014/main" id="{04221548-60EE-6CCF-E63E-60734D518BFD}"/>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4596" name="Rectangle 11">
                  <a:extLst>
                    <a:ext uri="{FF2B5EF4-FFF2-40B4-BE49-F238E27FC236}">
                      <a16:creationId xmlns:a16="http://schemas.microsoft.com/office/drawing/2014/main" id="{C8E37AF2-56CD-A4C4-657A-36554EF2D16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4586" name="Group 12">
                <a:extLst>
                  <a:ext uri="{FF2B5EF4-FFF2-40B4-BE49-F238E27FC236}">
                    <a16:creationId xmlns:a16="http://schemas.microsoft.com/office/drawing/2014/main" id="{D1130812-880A-C7F8-3C6B-18058AF468D5}"/>
                  </a:ext>
                </a:extLst>
              </p:cNvPr>
              <p:cNvGrpSpPr>
                <a:grpSpLocks/>
              </p:cNvGrpSpPr>
              <p:nvPr/>
            </p:nvGrpSpPr>
            <p:grpSpPr bwMode="auto">
              <a:xfrm>
                <a:off x="5674" y="24"/>
                <a:ext cx="86" cy="4296"/>
                <a:chOff x="5616" y="-48"/>
                <a:chExt cx="144" cy="4368"/>
              </a:xfrm>
            </p:grpSpPr>
            <p:sp>
              <p:nvSpPr>
                <p:cNvPr id="24593" name="Rectangle 13">
                  <a:extLst>
                    <a:ext uri="{FF2B5EF4-FFF2-40B4-BE49-F238E27FC236}">
                      <a16:creationId xmlns:a16="http://schemas.microsoft.com/office/drawing/2014/main" id="{0C62D563-C4DC-C026-C81E-2FE7D82BB93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4594" name="Rectangle 14">
                  <a:extLst>
                    <a:ext uri="{FF2B5EF4-FFF2-40B4-BE49-F238E27FC236}">
                      <a16:creationId xmlns:a16="http://schemas.microsoft.com/office/drawing/2014/main" id="{98758A76-031A-7FE9-816A-7EB9B98CA31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4587" name="Group 15">
                <a:extLst>
                  <a:ext uri="{FF2B5EF4-FFF2-40B4-BE49-F238E27FC236}">
                    <a16:creationId xmlns:a16="http://schemas.microsoft.com/office/drawing/2014/main" id="{20053659-1174-C560-AB07-DD28887F9E7C}"/>
                  </a:ext>
                </a:extLst>
              </p:cNvPr>
              <p:cNvGrpSpPr>
                <a:grpSpLocks/>
              </p:cNvGrpSpPr>
              <p:nvPr/>
            </p:nvGrpSpPr>
            <p:grpSpPr bwMode="auto">
              <a:xfrm>
                <a:off x="144" y="0"/>
                <a:ext cx="5616" cy="144"/>
                <a:chOff x="96" y="-48"/>
                <a:chExt cx="5520" cy="144"/>
              </a:xfrm>
            </p:grpSpPr>
            <p:sp>
              <p:nvSpPr>
                <p:cNvPr id="24591" name="Rectangle 16">
                  <a:extLst>
                    <a:ext uri="{FF2B5EF4-FFF2-40B4-BE49-F238E27FC236}">
                      <a16:creationId xmlns:a16="http://schemas.microsoft.com/office/drawing/2014/main" id="{C2985AC1-5A95-2732-5CF7-83D884A41C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4592" name="Rectangle 17">
                  <a:extLst>
                    <a:ext uri="{FF2B5EF4-FFF2-40B4-BE49-F238E27FC236}">
                      <a16:creationId xmlns:a16="http://schemas.microsoft.com/office/drawing/2014/main" id="{6691AEA2-BADB-D758-8AA1-6182BBE7B7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4588" name="Group 18">
                <a:extLst>
                  <a:ext uri="{FF2B5EF4-FFF2-40B4-BE49-F238E27FC236}">
                    <a16:creationId xmlns:a16="http://schemas.microsoft.com/office/drawing/2014/main" id="{31929A9E-9653-94BC-9CF8-3FF4FB6E6587}"/>
                  </a:ext>
                </a:extLst>
              </p:cNvPr>
              <p:cNvGrpSpPr>
                <a:grpSpLocks/>
              </p:cNvGrpSpPr>
              <p:nvPr/>
            </p:nvGrpSpPr>
            <p:grpSpPr bwMode="auto">
              <a:xfrm>
                <a:off x="144" y="4234"/>
                <a:ext cx="5616" cy="86"/>
                <a:chOff x="96" y="4176"/>
                <a:chExt cx="5520" cy="144"/>
              </a:xfrm>
            </p:grpSpPr>
            <p:sp>
              <p:nvSpPr>
                <p:cNvPr id="24589" name="Rectangle 19">
                  <a:extLst>
                    <a:ext uri="{FF2B5EF4-FFF2-40B4-BE49-F238E27FC236}">
                      <a16:creationId xmlns:a16="http://schemas.microsoft.com/office/drawing/2014/main" id="{2D00FB12-C166-DD86-88DE-D2C639E5178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4590" name="Rectangle 20">
                  <a:extLst>
                    <a:ext uri="{FF2B5EF4-FFF2-40B4-BE49-F238E27FC236}">
                      <a16:creationId xmlns:a16="http://schemas.microsoft.com/office/drawing/2014/main" id="{546F47A7-B72A-C2AC-B0FA-EE1B3BC9E6F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4583" name="Rectangle 19458">
              <a:extLst>
                <a:ext uri="{FF2B5EF4-FFF2-40B4-BE49-F238E27FC236}">
                  <a16:creationId xmlns:a16="http://schemas.microsoft.com/office/drawing/2014/main" id="{B243A9E8-977F-3460-C19A-A01F7F480B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0BA4BB97-1420-890F-6FE0-ED6D3E595C9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2886"/>
                                        </p:tgtEl>
                                        <p:attrNameLst>
                                          <p:attrName>style.visibility</p:attrName>
                                        </p:attrNameLst>
                                      </p:cBhvr>
                                      <p:to>
                                        <p:strVal val="visible"/>
                                      </p:to>
                                    </p:set>
                                    <p:animEffect transition="in" filter="dissolve">
                                      <p:cBhvr>
                                        <p:cTn id="7" dur="500"/>
                                        <p:tgtEl>
                                          <p:spTgt spid="12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a:extLst>
              <a:ext uri="{FF2B5EF4-FFF2-40B4-BE49-F238E27FC236}">
                <a16:creationId xmlns:a16="http://schemas.microsoft.com/office/drawing/2014/main" id="{BF78FAD7-B7A4-200D-4EB5-BAF9EA31A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6613"/>
            <a:ext cx="7620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ACF9AF0B-9A64-AFE3-D563-B0D29AE90323}"/>
              </a:ext>
            </a:extLst>
          </p:cNvPr>
          <p:cNvSpPr>
            <a:spLocks noChangeArrowheads="1"/>
          </p:cNvSpPr>
          <p:nvPr/>
        </p:nvSpPr>
        <p:spPr bwMode="auto">
          <a:xfrm>
            <a:off x="3276600" y="457200"/>
            <a:ext cx="1295400"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25604" name="Text Box 4">
            <a:extLst>
              <a:ext uri="{FF2B5EF4-FFF2-40B4-BE49-F238E27FC236}">
                <a16:creationId xmlns:a16="http://schemas.microsoft.com/office/drawing/2014/main" id="{0A55F0B6-EEB1-F2DA-AD5E-11168C853F8E}"/>
              </a:ext>
            </a:extLst>
          </p:cNvPr>
          <p:cNvSpPr txBox="1">
            <a:spLocks noChangeArrowheads="1"/>
          </p:cNvSpPr>
          <p:nvPr/>
        </p:nvSpPr>
        <p:spPr bwMode="auto">
          <a:xfrm>
            <a:off x="2514600" y="34290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t>s</a:t>
            </a:r>
          </a:p>
        </p:txBody>
      </p:sp>
      <p:sp>
        <p:nvSpPr>
          <p:cNvPr id="123909" name="Text Box 5">
            <a:extLst>
              <a:ext uri="{FF2B5EF4-FFF2-40B4-BE49-F238E27FC236}">
                <a16:creationId xmlns:a16="http://schemas.microsoft.com/office/drawing/2014/main" id="{75E8F60D-12AC-BE1D-38F3-203C0F33F8D7}"/>
              </a:ext>
            </a:extLst>
          </p:cNvPr>
          <p:cNvSpPr txBox="1">
            <a:spLocks noChangeArrowheads="1"/>
          </p:cNvSpPr>
          <p:nvPr/>
        </p:nvSpPr>
        <p:spPr bwMode="auto">
          <a:xfrm>
            <a:off x="914400" y="4154488"/>
            <a:ext cx="6858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1 </a:t>
            </a:r>
            <a:r>
              <a:rPr lang="en-US" altLang="en-US" sz="2400"/>
              <a:t>– 2 : Compressor : Isentropic Compression : </a:t>
            </a:r>
            <a:r>
              <a:rPr lang="en-US" altLang="en-US" sz="2400" i="1"/>
              <a:t>s</a:t>
            </a:r>
            <a:r>
              <a:rPr lang="en-US" altLang="en-US" sz="2400" i="1" baseline="-25000"/>
              <a:t>2</a:t>
            </a:r>
            <a:r>
              <a:rPr lang="en-US" altLang="en-US" sz="2400" i="1"/>
              <a:t> = s</a:t>
            </a:r>
            <a:r>
              <a:rPr lang="en-US" altLang="en-US" sz="2400" i="1" baseline="-25000"/>
              <a:t>1</a:t>
            </a:r>
          </a:p>
          <a:p>
            <a:pPr>
              <a:spcBef>
                <a:spcPct val="50000"/>
              </a:spcBef>
              <a:buFontTx/>
              <a:buNone/>
            </a:pPr>
            <a:r>
              <a:rPr lang="en-US" altLang="en-US" sz="2400"/>
              <a:t>2 – 3 : Boiler: Isothermal Heating : T</a:t>
            </a:r>
            <a:r>
              <a:rPr lang="en-US" altLang="en-US" sz="2400" baseline="-25000"/>
              <a:t>3</a:t>
            </a:r>
            <a:r>
              <a:rPr lang="en-US" altLang="en-US" sz="2400"/>
              <a:t> = T</a:t>
            </a:r>
            <a:r>
              <a:rPr lang="en-US" altLang="en-US" sz="2400" baseline="-25000"/>
              <a:t>2</a:t>
            </a:r>
          </a:p>
          <a:p>
            <a:pPr>
              <a:spcBef>
                <a:spcPct val="50000"/>
              </a:spcBef>
              <a:buFontTx/>
              <a:buNone/>
            </a:pPr>
            <a:r>
              <a:rPr lang="en-US" altLang="en-US" sz="2400"/>
              <a:t>3 – 4 : Turbines : Isentropic Expansion : </a:t>
            </a:r>
            <a:r>
              <a:rPr lang="en-US" altLang="en-US" sz="2400" i="1"/>
              <a:t>s</a:t>
            </a:r>
            <a:r>
              <a:rPr lang="en-US" altLang="en-US" sz="2400" i="1" baseline="-25000"/>
              <a:t>4</a:t>
            </a:r>
            <a:r>
              <a:rPr lang="en-US" altLang="en-US" sz="2400" i="1"/>
              <a:t> = s</a:t>
            </a:r>
            <a:r>
              <a:rPr lang="en-US" altLang="en-US" sz="2400" i="1" baseline="-25000"/>
              <a:t>3</a:t>
            </a:r>
          </a:p>
          <a:p>
            <a:pPr>
              <a:spcBef>
                <a:spcPct val="50000"/>
              </a:spcBef>
              <a:buFontTx/>
              <a:buNone/>
            </a:pPr>
            <a:r>
              <a:rPr lang="en-US" altLang="en-US" sz="2400"/>
              <a:t>4 – 1 : Condenser: Isothermal Cooling : T</a:t>
            </a:r>
            <a:r>
              <a:rPr lang="en-US" altLang="en-US" sz="2400" baseline="-25000"/>
              <a:t>1</a:t>
            </a:r>
            <a:r>
              <a:rPr lang="en-US" altLang="en-US" sz="2400"/>
              <a:t> = T</a:t>
            </a:r>
            <a:r>
              <a:rPr lang="en-US" altLang="en-US" sz="2400" baseline="-25000"/>
              <a:t>4</a:t>
            </a:r>
          </a:p>
        </p:txBody>
      </p:sp>
      <p:sp>
        <p:nvSpPr>
          <p:cNvPr id="25606" name="Rectangle 7">
            <a:extLst>
              <a:ext uri="{FF2B5EF4-FFF2-40B4-BE49-F238E27FC236}">
                <a16:creationId xmlns:a16="http://schemas.microsoft.com/office/drawing/2014/main" id="{C345BAD5-3284-B0D4-9A25-B872C319E9C3}"/>
              </a:ext>
            </a:extLst>
          </p:cNvPr>
          <p:cNvSpPr>
            <a:spLocks noChangeArrowheads="1"/>
          </p:cNvSpPr>
          <p:nvPr/>
        </p:nvSpPr>
        <p:spPr bwMode="auto">
          <a:xfrm>
            <a:off x="684213" y="0"/>
            <a:ext cx="7772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Carnot’s Model for Power Cycle</a:t>
            </a:r>
          </a:p>
        </p:txBody>
      </p:sp>
      <p:grpSp>
        <p:nvGrpSpPr>
          <p:cNvPr id="25607" name="Group 20">
            <a:extLst>
              <a:ext uri="{FF2B5EF4-FFF2-40B4-BE49-F238E27FC236}">
                <a16:creationId xmlns:a16="http://schemas.microsoft.com/office/drawing/2014/main" id="{B70EC261-31D8-82A2-7859-27000B7C189D}"/>
              </a:ext>
            </a:extLst>
          </p:cNvPr>
          <p:cNvGrpSpPr>
            <a:grpSpLocks/>
          </p:cNvGrpSpPr>
          <p:nvPr/>
        </p:nvGrpSpPr>
        <p:grpSpPr bwMode="auto">
          <a:xfrm>
            <a:off x="0" y="0"/>
            <a:ext cx="9144000" cy="6858000"/>
            <a:chOff x="0" y="0"/>
            <a:chExt cx="9144000" cy="6858000"/>
          </a:xfrm>
        </p:grpSpPr>
        <p:grpSp>
          <p:nvGrpSpPr>
            <p:cNvPr id="25608" name="Group 8">
              <a:extLst>
                <a:ext uri="{FF2B5EF4-FFF2-40B4-BE49-F238E27FC236}">
                  <a16:creationId xmlns:a16="http://schemas.microsoft.com/office/drawing/2014/main" id="{C369ED21-1A33-06EC-8233-0BCDC98C0726}"/>
                </a:ext>
              </a:extLst>
            </p:cNvPr>
            <p:cNvGrpSpPr>
              <a:grpSpLocks/>
            </p:cNvGrpSpPr>
            <p:nvPr/>
          </p:nvGrpSpPr>
          <p:grpSpPr bwMode="auto">
            <a:xfrm>
              <a:off x="0" y="0"/>
              <a:ext cx="9144000" cy="6858000"/>
              <a:chOff x="0" y="0"/>
              <a:chExt cx="5760" cy="4320"/>
            </a:xfrm>
          </p:grpSpPr>
          <p:grpSp>
            <p:nvGrpSpPr>
              <p:cNvPr id="25611" name="Group 7">
                <a:extLst>
                  <a:ext uri="{FF2B5EF4-FFF2-40B4-BE49-F238E27FC236}">
                    <a16:creationId xmlns:a16="http://schemas.microsoft.com/office/drawing/2014/main" id="{8AEA39AE-3EC3-D378-80B3-B8FB2D7F18AC}"/>
                  </a:ext>
                </a:extLst>
              </p:cNvPr>
              <p:cNvGrpSpPr>
                <a:grpSpLocks/>
              </p:cNvGrpSpPr>
              <p:nvPr/>
            </p:nvGrpSpPr>
            <p:grpSpPr bwMode="auto">
              <a:xfrm>
                <a:off x="0" y="0"/>
                <a:ext cx="192" cy="4320"/>
                <a:chOff x="0" y="-48"/>
                <a:chExt cx="144" cy="4368"/>
              </a:xfrm>
            </p:grpSpPr>
            <p:sp>
              <p:nvSpPr>
                <p:cNvPr id="25621" name="Rectangle 10">
                  <a:extLst>
                    <a:ext uri="{FF2B5EF4-FFF2-40B4-BE49-F238E27FC236}">
                      <a16:creationId xmlns:a16="http://schemas.microsoft.com/office/drawing/2014/main" id="{30C9DF4C-DD02-67B7-6252-9C35F4605BB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5622" name="Rectangle 11">
                  <a:extLst>
                    <a:ext uri="{FF2B5EF4-FFF2-40B4-BE49-F238E27FC236}">
                      <a16:creationId xmlns:a16="http://schemas.microsoft.com/office/drawing/2014/main" id="{D221FA57-422D-9373-3E08-9893D946470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5612" name="Group 12">
                <a:extLst>
                  <a:ext uri="{FF2B5EF4-FFF2-40B4-BE49-F238E27FC236}">
                    <a16:creationId xmlns:a16="http://schemas.microsoft.com/office/drawing/2014/main" id="{59C862CD-E9B0-26DD-B7E3-C7E18852712A}"/>
                  </a:ext>
                </a:extLst>
              </p:cNvPr>
              <p:cNvGrpSpPr>
                <a:grpSpLocks/>
              </p:cNvGrpSpPr>
              <p:nvPr/>
            </p:nvGrpSpPr>
            <p:grpSpPr bwMode="auto">
              <a:xfrm>
                <a:off x="5674" y="24"/>
                <a:ext cx="86" cy="4296"/>
                <a:chOff x="5616" y="-48"/>
                <a:chExt cx="144" cy="4368"/>
              </a:xfrm>
            </p:grpSpPr>
            <p:sp>
              <p:nvSpPr>
                <p:cNvPr id="25619" name="Rectangle 13">
                  <a:extLst>
                    <a:ext uri="{FF2B5EF4-FFF2-40B4-BE49-F238E27FC236}">
                      <a16:creationId xmlns:a16="http://schemas.microsoft.com/office/drawing/2014/main" id="{58D01BC3-E47C-9993-DC26-1ABCF1B66BA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5620" name="Rectangle 14">
                  <a:extLst>
                    <a:ext uri="{FF2B5EF4-FFF2-40B4-BE49-F238E27FC236}">
                      <a16:creationId xmlns:a16="http://schemas.microsoft.com/office/drawing/2014/main" id="{20B41B36-DCFC-2D12-F6D1-4AEC91F98CC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5613" name="Group 15">
                <a:extLst>
                  <a:ext uri="{FF2B5EF4-FFF2-40B4-BE49-F238E27FC236}">
                    <a16:creationId xmlns:a16="http://schemas.microsoft.com/office/drawing/2014/main" id="{B6F21FDA-592A-E42C-09CA-A02DD448221B}"/>
                  </a:ext>
                </a:extLst>
              </p:cNvPr>
              <p:cNvGrpSpPr>
                <a:grpSpLocks/>
              </p:cNvGrpSpPr>
              <p:nvPr/>
            </p:nvGrpSpPr>
            <p:grpSpPr bwMode="auto">
              <a:xfrm>
                <a:off x="144" y="0"/>
                <a:ext cx="5616" cy="144"/>
                <a:chOff x="96" y="-48"/>
                <a:chExt cx="5520" cy="144"/>
              </a:xfrm>
            </p:grpSpPr>
            <p:sp>
              <p:nvSpPr>
                <p:cNvPr id="25617" name="Rectangle 16">
                  <a:extLst>
                    <a:ext uri="{FF2B5EF4-FFF2-40B4-BE49-F238E27FC236}">
                      <a16:creationId xmlns:a16="http://schemas.microsoft.com/office/drawing/2014/main" id="{773FE044-B505-F914-6A52-7875F297E7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5618" name="Rectangle 17">
                  <a:extLst>
                    <a:ext uri="{FF2B5EF4-FFF2-40B4-BE49-F238E27FC236}">
                      <a16:creationId xmlns:a16="http://schemas.microsoft.com/office/drawing/2014/main" id="{9EC9F8D8-1C75-14F8-3076-3216B8287DE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5614" name="Group 18">
                <a:extLst>
                  <a:ext uri="{FF2B5EF4-FFF2-40B4-BE49-F238E27FC236}">
                    <a16:creationId xmlns:a16="http://schemas.microsoft.com/office/drawing/2014/main" id="{911B2D5B-460E-F3D5-432B-CE86298348E5}"/>
                  </a:ext>
                </a:extLst>
              </p:cNvPr>
              <p:cNvGrpSpPr>
                <a:grpSpLocks/>
              </p:cNvGrpSpPr>
              <p:nvPr/>
            </p:nvGrpSpPr>
            <p:grpSpPr bwMode="auto">
              <a:xfrm>
                <a:off x="144" y="4234"/>
                <a:ext cx="5616" cy="86"/>
                <a:chOff x="96" y="4176"/>
                <a:chExt cx="5520" cy="144"/>
              </a:xfrm>
            </p:grpSpPr>
            <p:sp>
              <p:nvSpPr>
                <p:cNvPr id="25615" name="Rectangle 19">
                  <a:extLst>
                    <a:ext uri="{FF2B5EF4-FFF2-40B4-BE49-F238E27FC236}">
                      <a16:creationId xmlns:a16="http://schemas.microsoft.com/office/drawing/2014/main" id="{616EB6CF-63A0-81A0-49DC-7B969EC98A0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5616" name="Rectangle 20">
                  <a:extLst>
                    <a:ext uri="{FF2B5EF4-FFF2-40B4-BE49-F238E27FC236}">
                      <a16:creationId xmlns:a16="http://schemas.microsoft.com/office/drawing/2014/main" id="{45389A5B-C723-DE7E-C4C4-BEE88CB592F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5609" name="Rectangle 19458">
              <a:extLst>
                <a:ext uri="{FF2B5EF4-FFF2-40B4-BE49-F238E27FC236}">
                  <a16:creationId xmlns:a16="http://schemas.microsoft.com/office/drawing/2014/main" id="{DDC53A88-73C3-DFB6-A5EF-3284A0A5A7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a:extLst>
                <a:ext uri="{FF2B5EF4-FFF2-40B4-BE49-F238E27FC236}">
                  <a16:creationId xmlns:a16="http://schemas.microsoft.com/office/drawing/2014/main" id="{2A3DB520-35C1-1384-E53F-DF16A903510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3906"/>
                                        </p:tgtEl>
                                        <p:attrNameLst>
                                          <p:attrName>style.visibility</p:attrName>
                                        </p:attrNameLst>
                                      </p:cBhvr>
                                      <p:to>
                                        <p:strVal val="visible"/>
                                      </p:to>
                                    </p:set>
                                    <p:animEffect transition="in" filter="dissolve">
                                      <p:cBhvr>
                                        <p:cTn id="7" dur="500"/>
                                        <p:tgtEl>
                                          <p:spTgt spid="12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3909">
                                            <p:txEl>
                                              <p:pRg st="0" end="0"/>
                                            </p:txEl>
                                          </p:spTgt>
                                        </p:tgtEl>
                                        <p:attrNameLst>
                                          <p:attrName>style.visibility</p:attrName>
                                        </p:attrNameLst>
                                      </p:cBhvr>
                                      <p:to>
                                        <p:strVal val="visible"/>
                                      </p:to>
                                    </p:set>
                                    <p:animEffect transition="in" filter="box(out)">
                                      <p:cBhvr>
                                        <p:cTn id="12" dur="500"/>
                                        <p:tgtEl>
                                          <p:spTgt spid="123909">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3909">
                                            <p:txEl>
                                              <p:pRg st="1" end="1"/>
                                            </p:txEl>
                                          </p:spTgt>
                                        </p:tgtEl>
                                        <p:attrNameLst>
                                          <p:attrName>style.visibility</p:attrName>
                                        </p:attrNameLst>
                                      </p:cBhvr>
                                      <p:to>
                                        <p:strVal val="visible"/>
                                      </p:to>
                                    </p:set>
                                    <p:animEffect transition="in" filter="box(out)">
                                      <p:cBhvr>
                                        <p:cTn id="17" dur="500"/>
                                        <p:tgtEl>
                                          <p:spTgt spid="123909">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3909">
                                            <p:txEl>
                                              <p:pRg st="2" end="2"/>
                                            </p:txEl>
                                          </p:spTgt>
                                        </p:tgtEl>
                                        <p:attrNameLst>
                                          <p:attrName>style.visibility</p:attrName>
                                        </p:attrNameLst>
                                      </p:cBhvr>
                                      <p:to>
                                        <p:strVal val="visible"/>
                                      </p:to>
                                    </p:set>
                                    <p:animEffect transition="in" filter="box(out)">
                                      <p:cBhvr>
                                        <p:cTn id="22" dur="500"/>
                                        <p:tgtEl>
                                          <p:spTgt spid="123909">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23909">
                                            <p:txEl>
                                              <p:pRg st="3" end="3"/>
                                            </p:txEl>
                                          </p:spTgt>
                                        </p:tgtEl>
                                        <p:attrNameLst>
                                          <p:attrName>style.visibility</p:attrName>
                                        </p:attrNameLst>
                                      </p:cBhvr>
                                      <p:to>
                                        <p:strVal val="visible"/>
                                      </p:to>
                                    </p:set>
                                    <p:animEffect transition="in" filter="box(out)">
                                      <p:cBhvr>
                                        <p:cTn id="27" dur="500"/>
                                        <p:tgtEl>
                                          <p:spTgt spid="123909">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http://nuclearpowertraining.tpub.com/h1012v1/img/h1012v1_102_1.jpg">
            <a:extLst>
              <a:ext uri="{FF2B5EF4-FFF2-40B4-BE49-F238E27FC236}">
                <a16:creationId xmlns:a16="http://schemas.microsoft.com/office/drawing/2014/main" id="{2BDBE37E-005E-18F6-977E-9DCCA8C30896}"/>
              </a:ext>
            </a:extLst>
          </p:cNvPr>
          <p:cNvPicPr>
            <a:picLocks noChangeAspect="1" noChangeArrowheads="1"/>
          </p:cNvPicPr>
          <p:nvPr/>
        </p:nvPicPr>
        <p:blipFill>
          <a:blip r:embed="rId2">
            <a:lum bright="-60000" contrast="74000"/>
            <a:extLst>
              <a:ext uri="{28A0092B-C50C-407E-A947-70E740481C1C}">
                <a14:useLocalDpi xmlns:a14="http://schemas.microsoft.com/office/drawing/2010/main" val="0"/>
              </a:ext>
            </a:extLst>
          </a:blip>
          <a:srcRect/>
          <a:stretch>
            <a:fillRect/>
          </a:stretch>
        </p:blipFill>
        <p:spPr bwMode="auto">
          <a:xfrm>
            <a:off x="4900613" y="990600"/>
            <a:ext cx="42433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2">
            <a:extLst>
              <a:ext uri="{FF2B5EF4-FFF2-40B4-BE49-F238E27FC236}">
                <a16:creationId xmlns:a16="http://schemas.microsoft.com/office/drawing/2014/main" id="{CFD7A066-6771-79A3-050B-986E19FDD0F1}"/>
              </a:ext>
            </a:extLst>
          </p:cNvPr>
          <p:cNvSpPr>
            <a:spLocks noGrp="1" noChangeArrowheads="1"/>
          </p:cNvSpPr>
          <p:nvPr>
            <p:ph type="title"/>
          </p:nvPr>
        </p:nvSpPr>
        <p:spPr>
          <a:xfrm>
            <a:off x="685800" y="304800"/>
            <a:ext cx="7772400" cy="609600"/>
          </a:xfrm>
        </p:spPr>
        <p:txBody>
          <a:bodyPr/>
          <a:lstStyle/>
          <a:p>
            <a:r>
              <a:rPr lang="en-US" altLang="en-US" sz="2800"/>
              <a:t>First Law for A Control Volume</a:t>
            </a:r>
          </a:p>
        </p:txBody>
      </p:sp>
      <p:sp>
        <p:nvSpPr>
          <p:cNvPr id="4103" name="Rectangle 3">
            <a:extLst>
              <a:ext uri="{FF2B5EF4-FFF2-40B4-BE49-F238E27FC236}">
                <a16:creationId xmlns:a16="http://schemas.microsoft.com/office/drawing/2014/main" id="{397B38CF-C987-9151-9F26-2CADC6689ECF}"/>
              </a:ext>
            </a:extLst>
          </p:cNvPr>
          <p:cNvSpPr>
            <a:spLocks noGrp="1" noChangeArrowheads="1"/>
          </p:cNvSpPr>
          <p:nvPr>
            <p:ph type="body" idx="1"/>
          </p:nvPr>
        </p:nvSpPr>
        <p:spPr>
          <a:xfrm>
            <a:off x="0" y="1219200"/>
            <a:ext cx="7772400" cy="609600"/>
          </a:xfrm>
        </p:spPr>
        <p:txBody>
          <a:bodyPr/>
          <a:lstStyle/>
          <a:p>
            <a:r>
              <a:rPr lang="en-US" altLang="en-US"/>
              <a:t>Conservation of mass:</a:t>
            </a:r>
          </a:p>
        </p:txBody>
      </p:sp>
      <p:graphicFrame>
        <p:nvGraphicFramePr>
          <p:cNvPr id="95236" name="Object 2">
            <a:extLst>
              <a:ext uri="{FF2B5EF4-FFF2-40B4-BE49-F238E27FC236}">
                <a16:creationId xmlns:a16="http://schemas.microsoft.com/office/drawing/2014/main" id="{4BACA347-3BAF-949E-FC2E-140FC5206318}"/>
              </a:ext>
            </a:extLst>
          </p:cNvPr>
          <p:cNvGraphicFramePr>
            <a:graphicFrameLocks noChangeAspect="1"/>
          </p:cNvGraphicFramePr>
          <p:nvPr/>
        </p:nvGraphicFramePr>
        <p:xfrm>
          <a:off x="914400" y="1752600"/>
          <a:ext cx="2855913" cy="776288"/>
        </p:xfrm>
        <a:graphic>
          <a:graphicData uri="http://schemas.openxmlformats.org/presentationml/2006/ole">
            <mc:AlternateContent xmlns:mc="http://schemas.openxmlformats.org/markup-compatibility/2006">
              <mc:Choice xmlns:v="urn:schemas-microsoft-com:vml" Requires="v">
                <p:oleObj name="Equation" r:id="rId3" imgW="1333500" imgH="393700" progId="Equation.3">
                  <p:embed/>
                </p:oleObj>
              </mc:Choice>
              <mc:Fallback>
                <p:oleObj name="Equation" r:id="rId3" imgW="1333500" imgH="393700" progId="Equation.3">
                  <p:embed/>
                  <p:pic>
                    <p:nvPicPr>
                      <p:cNvPr id="95236" name="Object 2">
                        <a:extLst>
                          <a:ext uri="{FF2B5EF4-FFF2-40B4-BE49-F238E27FC236}">
                            <a16:creationId xmlns:a16="http://schemas.microsoft.com/office/drawing/2014/main" id="{4BACA347-3BAF-949E-FC2E-140FC5206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2855913"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4" name="Rectangle 5">
            <a:extLst>
              <a:ext uri="{FF2B5EF4-FFF2-40B4-BE49-F238E27FC236}">
                <a16:creationId xmlns:a16="http://schemas.microsoft.com/office/drawing/2014/main" id="{837B7CF8-92D4-BAF0-CD0D-5023D780A670}"/>
              </a:ext>
            </a:extLst>
          </p:cNvPr>
          <p:cNvSpPr>
            <a:spLocks noChangeArrowheads="1"/>
          </p:cNvSpPr>
          <p:nvPr/>
        </p:nvSpPr>
        <p:spPr bwMode="auto">
          <a:xfrm>
            <a:off x="609600" y="403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i="1"/>
              <a:t>Conservation of energy:</a:t>
            </a:r>
          </a:p>
        </p:txBody>
      </p:sp>
      <p:graphicFrame>
        <p:nvGraphicFramePr>
          <p:cNvPr id="95238" name="Object 3">
            <a:extLst>
              <a:ext uri="{FF2B5EF4-FFF2-40B4-BE49-F238E27FC236}">
                <a16:creationId xmlns:a16="http://schemas.microsoft.com/office/drawing/2014/main" id="{A2C9ED99-28CA-705C-D71D-8265DCA3FBE5}"/>
              </a:ext>
            </a:extLst>
          </p:cNvPr>
          <p:cNvGraphicFramePr>
            <a:graphicFrameLocks noChangeAspect="1"/>
          </p:cNvGraphicFramePr>
          <p:nvPr/>
        </p:nvGraphicFramePr>
        <p:xfrm>
          <a:off x="685800" y="4724400"/>
          <a:ext cx="3508375" cy="777875"/>
        </p:xfrm>
        <a:graphic>
          <a:graphicData uri="http://schemas.openxmlformats.org/presentationml/2006/ole">
            <mc:AlternateContent xmlns:mc="http://schemas.openxmlformats.org/markup-compatibility/2006">
              <mc:Choice xmlns:v="urn:schemas-microsoft-com:vml" Requires="v">
                <p:oleObj name="Equation" r:id="rId5" imgW="1637589" imgH="393529" progId="Equation.3">
                  <p:embed/>
                </p:oleObj>
              </mc:Choice>
              <mc:Fallback>
                <p:oleObj name="Equation" r:id="rId5" imgW="1637589" imgH="393529" progId="Equation.3">
                  <p:embed/>
                  <p:pic>
                    <p:nvPicPr>
                      <p:cNvPr id="95238" name="Object 3">
                        <a:extLst>
                          <a:ext uri="{FF2B5EF4-FFF2-40B4-BE49-F238E27FC236}">
                            <a16:creationId xmlns:a16="http://schemas.microsoft.com/office/drawing/2014/main" id="{A2C9ED99-28CA-705C-D71D-8265DCA3FB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724400"/>
                        <a:ext cx="350837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39" name="Object 4">
            <a:extLst>
              <a:ext uri="{FF2B5EF4-FFF2-40B4-BE49-F238E27FC236}">
                <a16:creationId xmlns:a16="http://schemas.microsoft.com/office/drawing/2014/main" id="{23B9CF8C-F234-D0A1-63E1-C5C991F633D4}"/>
              </a:ext>
            </a:extLst>
          </p:cNvPr>
          <p:cNvGraphicFramePr>
            <a:graphicFrameLocks noChangeAspect="1"/>
          </p:cNvGraphicFramePr>
          <p:nvPr/>
        </p:nvGraphicFramePr>
        <p:xfrm>
          <a:off x="371475" y="5715000"/>
          <a:ext cx="3859213" cy="777875"/>
        </p:xfrm>
        <a:graphic>
          <a:graphicData uri="http://schemas.openxmlformats.org/presentationml/2006/ole">
            <mc:AlternateContent xmlns:mc="http://schemas.openxmlformats.org/markup-compatibility/2006">
              <mc:Choice xmlns:v="urn:schemas-microsoft-com:vml" Requires="v">
                <p:oleObj name="Equation" r:id="rId7" imgW="1803400" imgH="393700" progId="Equation.3">
                  <p:embed/>
                </p:oleObj>
              </mc:Choice>
              <mc:Fallback>
                <p:oleObj name="Equation" r:id="rId7" imgW="1803400" imgH="393700" progId="Equation.3">
                  <p:embed/>
                  <p:pic>
                    <p:nvPicPr>
                      <p:cNvPr id="95239" name="Object 4">
                        <a:extLst>
                          <a:ext uri="{FF2B5EF4-FFF2-40B4-BE49-F238E27FC236}">
                            <a16:creationId xmlns:a16="http://schemas.microsoft.com/office/drawing/2014/main" id="{23B9CF8C-F234-D0A1-63E1-C5C991F633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475" y="5715000"/>
                        <a:ext cx="3859213"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191" name="Object 3">
            <a:extLst>
              <a:ext uri="{FF2B5EF4-FFF2-40B4-BE49-F238E27FC236}">
                <a16:creationId xmlns:a16="http://schemas.microsoft.com/office/drawing/2014/main" id="{686432EB-6C05-6439-BE40-CBCE69B153D5}"/>
              </a:ext>
            </a:extLst>
          </p:cNvPr>
          <p:cNvGraphicFramePr>
            <a:graphicFrameLocks noChangeAspect="1"/>
          </p:cNvGraphicFramePr>
          <p:nvPr/>
        </p:nvGraphicFramePr>
        <p:xfrm>
          <a:off x="609600" y="3276600"/>
          <a:ext cx="4241800" cy="827088"/>
        </p:xfrm>
        <a:graphic>
          <a:graphicData uri="http://schemas.openxmlformats.org/presentationml/2006/ole">
            <mc:AlternateContent xmlns:mc="http://schemas.openxmlformats.org/markup-compatibility/2006">
              <mc:Choice xmlns:v="urn:schemas-microsoft-com:vml" Requires="v">
                <p:oleObj name="Equation" r:id="rId9" imgW="1981200" imgH="419100" progId="Equation.3">
                  <p:embed/>
                </p:oleObj>
              </mc:Choice>
              <mc:Fallback>
                <p:oleObj name="Equation" r:id="rId9" imgW="1981200" imgH="419100" progId="Equation.3">
                  <p:embed/>
                  <p:pic>
                    <p:nvPicPr>
                      <p:cNvPr id="93191" name="Object 3">
                        <a:extLst>
                          <a:ext uri="{FF2B5EF4-FFF2-40B4-BE49-F238E27FC236}">
                            <a16:creationId xmlns:a16="http://schemas.microsoft.com/office/drawing/2014/main" id="{686432EB-6C05-6439-BE40-CBCE69B153D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 y="3276600"/>
                        <a:ext cx="4241800" cy="82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3">
            <a:extLst>
              <a:ext uri="{FF2B5EF4-FFF2-40B4-BE49-F238E27FC236}">
                <a16:creationId xmlns:a16="http://schemas.microsoft.com/office/drawing/2014/main" id="{00EF06E2-5766-E5ED-4F48-E6C5E67E1748}"/>
              </a:ext>
            </a:extLst>
          </p:cNvPr>
          <p:cNvSpPr txBox="1">
            <a:spLocks noChangeArrowheads="1"/>
          </p:cNvSpPr>
          <p:nvPr/>
        </p:nvSpPr>
        <p:spPr bwMode="auto">
          <a:xfrm>
            <a:off x="0" y="2667000"/>
            <a:ext cx="7772400" cy="609600"/>
          </a:xfrm>
          <a:prstGeom prst="rect">
            <a:avLst/>
          </a:prstGeom>
          <a:noFill/>
          <a:ln w="9525">
            <a:noFill/>
            <a:miter lim="800000"/>
            <a:headEnd/>
            <a:tailEnd/>
          </a:ln>
        </p:spPr>
        <p:txBody>
          <a:bodyPr/>
          <a:lstStyle/>
          <a:p>
            <a:pPr marL="342900" indent="-342900">
              <a:spcBef>
                <a:spcPct val="20000"/>
              </a:spcBef>
              <a:buFontTx/>
              <a:buChar char="•"/>
              <a:defRPr/>
            </a:pPr>
            <a:r>
              <a:rPr lang="en-US" sz="3200" kern="0" dirty="0">
                <a:latin typeface="+mn-lt"/>
              </a:rPr>
              <a:t>Conservation of momentum:</a:t>
            </a:r>
          </a:p>
        </p:txBody>
      </p:sp>
      <p:grpSp>
        <p:nvGrpSpPr>
          <p:cNvPr id="26635" name="Group 20">
            <a:extLst>
              <a:ext uri="{FF2B5EF4-FFF2-40B4-BE49-F238E27FC236}">
                <a16:creationId xmlns:a16="http://schemas.microsoft.com/office/drawing/2014/main" id="{16751AE7-34AC-B927-80AC-841D17E7DC35}"/>
              </a:ext>
            </a:extLst>
          </p:cNvPr>
          <p:cNvGrpSpPr>
            <a:grpSpLocks/>
          </p:cNvGrpSpPr>
          <p:nvPr/>
        </p:nvGrpSpPr>
        <p:grpSpPr bwMode="auto">
          <a:xfrm>
            <a:off x="0" y="0"/>
            <a:ext cx="9144000" cy="6858000"/>
            <a:chOff x="0" y="0"/>
            <a:chExt cx="9144000" cy="6858000"/>
          </a:xfrm>
        </p:grpSpPr>
        <p:grpSp>
          <p:nvGrpSpPr>
            <p:cNvPr id="26637" name="Group 8">
              <a:extLst>
                <a:ext uri="{FF2B5EF4-FFF2-40B4-BE49-F238E27FC236}">
                  <a16:creationId xmlns:a16="http://schemas.microsoft.com/office/drawing/2014/main" id="{5DE9B7E5-6ABF-9701-B60A-5D04701DB0CA}"/>
                </a:ext>
              </a:extLst>
            </p:cNvPr>
            <p:cNvGrpSpPr>
              <a:grpSpLocks/>
            </p:cNvGrpSpPr>
            <p:nvPr/>
          </p:nvGrpSpPr>
          <p:grpSpPr bwMode="auto">
            <a:xfrm>
              <a:off x="0" y="0"/>
              <a:ext cx="9144000" cy="6858000"/>
              <a:chOff x="0" y="0"/>
              <a:chExt cx="5760" cy="4320"/>
            </a:xfrm>
          </p:grpSpPr>
          <p:grpSp>
            <p:nvGrpSpPr>
              <p:cNvPr id="26640" name="Group 7">
                <a:extLst>
                  <a:ext uri="{FF2B5EF4-FFF2-40B4-BE49-F238E27FC236}">
                    <a16:creationId xmlns:a16="http://schemas.microsoft.com/office/drawing/2014/main" id="{6F182E83-DDEA-40E7-F567-EBA5CECDE1AD}"/>
                  </a:ext>
                </a:extLst>
              </p:cNvPr>
              <p:cNvGrpSpPr>
                <a:grpSpLocks/>
              </p:cNvGrpSpPr>
              <p:nvPr/>
            </p:nvGrpSpPr>
            <p:grpSpPr bwMode="auto">
              <a:xfrm>
                <a:off x="0" y="0"/>
                <a:ext cx="192" cy="4320"/>
                <a:chOff x="0" y="-48"/>
                <a:chExt cx="144" cy="4368"/>
              </a:xfrm>
            </p:grpSpPr>
            <p:sp>
              <p:nvSpPr>
                <p:cNvPr id="26650" name="Rectangle 10">
                  <a:extLst>
                    <a:ext uri="{FF2B5EF4-FFF2-40B4-BE49-F238E27FC236}">
                      <a16:creationId xmlns:a16="http://schemas.microsoft.com/office/drawing/2014/main" id="{13245B2E-4E84-982A-07A1-9EE9A4E2670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6651" name="Rectangle 11">
                  <a:extLst>
                    <a:ext uri="{FF2B5EF4-FFF2-40B4-BE49-F238E27FC236}">
                      <a16:creationId xmlns:a16="http://schemas.microsoft.com/office/drawing/2014/main" id="{9DB275D6-FEC4-E466-BF84-6970C6630CE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6641" name="Group 12">
                <a:extLst>
                  <a:ext uri="{FF2B5EF4-FFF2-40B4-BE49-F238E27FC236}">
                    <a16:creationId xmlns:a16="http://schemas.microsoft.com/office/drawing/2014/main" id="{D71862E6-2328-8899-ED16-919CC1B70D7C}"/>
                  </a:ext>
                </a:extLst>
              </p:cNvPr>
              <p:cNvGrpSpPr>
                <a:grpSpLocks/>
              </p:cNvGrpSpPr>
              <p:nvPr/>
            </p:nvGrpSpPr>
            <p:grpSpPr bwMode="auto">
              <a:xfrm>
                <a:off x="5674" y="24"/>
                <a:ext cx="86" cy="4296"/>
                <a:chOff x="5616" y="-48"/>
                <a:chExt cx="144" cy="4368"/>
              </a:xfrm>
            </p:grpSpPr>
            <p:sp>
              <p:nvSpPr>
                <p:cNvPr id="26648" name="Rectangle 13">
                  <a:extLst>
                    <a:ext uri="{FF2B5EF4-FFF2-40B4-BE49-F238E27FC236}">
                      <a16:creationId xmlns:a16="http://schemas.microsoft.com/office/drawing/2014/main" id="{B609698A-9491-BF33-0D86-7C0872F8C5F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6649" name="Rectangle 14">
                  <a:extLst>
                    <a:ext uri="{FF2B5EF4-FFF2-40B4-BE49-F238E27FC236}">
                      <a16:creationId xmlns:a16="http://schemas.microsoft.com/office/drawing/2014/main" id="{E7A4DE00-A6EE-B8D1-2425-B19CD62D61B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6642" name="Group 15">
                <a:extLst>
                  <a:ext uri="{FF2B5EF4-FFF2-40B4-BE49-F238E27FC236}">
                    <a16:creationId xmlns:a16="http://schemas.microsoft.com/office/drawing/2014/main" id="{579BC9F9-1C9F-23C0-97F5-0AF472A2BF5B}"/>
                  </a:ext>
                </a:extLst>
              </p:cNvPr>
              <p:cNvGrpSpPr>
                <a:grpSpLocks/>
              </p:cNvGrpSpPr>
              <p:nvPr/>
            </p:nvGrpSpPr>
            <p:grpSpPr bwMode="auto">
              <a:xfrm>
                <a:off x="144" y="0"/>
                <a:ext cx="5616" cy="144"/>
                <a:chOff x="96" y="-48"/>
                <a:chExt cx="5520" cy="144"/>
              </a:xfrm>
            </p:grpSpPr>
            <p:sp>
              <p:nvSpPr>
                <p:cNvPr id="26646" name="Rectangle 16">
                  <a:extLst>
                    <a:ext uri="{FF2B5EF4-FFF2-40B4-BE49-F238E27FC236}">
                      <a16:creationId xmlns:a16="http://schemas.microsoft.com/office/drawing/2014/main" id="{A287740C-A688-4C45-A9E7-03DC58D41E7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6647" name="Rectangle 17">
                  <a:extLst>
                    <a:ext uri="{FF2B5EF4-FFF2-40B4-BE49-F238E27FC236}">
                      <a16:creationId xmlns:a16="http://schemas.microsoft.com/office/drawing/2014/main" id="{166B187A-DD47-1541-B4E1-D731685DB5A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26643" name="Group 20">
                <a:extLst>
                  <a:ext uri="{FF2B5EF4-FFF2-40B4-BE49-F238E27FC236}">
                    <a16:creationId xmlns:a16="http://schemas.microsoft.com/office/drawing/2014/main" id="{D8D45734-FF55-2061-CF68-830689AD9BB5}"/>
                  </a:ext>
                </a:extLst>
              </p:cNvPr>
              <p:cNvGrpSpPr>
                <a:grpSpLocks/>
              </p:cNvGrpSpPr>
              <p:nvPr/>
            </p:nvGrpSpPr>
            <p:grpSpPr bwMode="auto">
              <a:xfrm>
                <a:off x="144" y="4234"/>
                <a:ext cx="5616" cy="86"/>
                <a:chOff x="96" y="4176"/>
                <a:chExt cx="5520" cy="144"/>
              </a:xfrm>
            </p:grpSpPr>
            <p:sp>
              <p:nvSpPr>
                <p:cNvPr id="26644" name="Rectangle 21">
                  <a:extLst>
                    <a:ext uri="{FF2B5EF4-FFF2-40B4-BE49-F238E27FC236}">
                      <a16:creationId xmlns:a16="http://schemas.microsoft.com/office/drawing/2014/main" id="{04A287AB-125B-02D3-8D03-55A9399290E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26645" name="Rectangle 22">
                  <a:extLst>
                    <a:ext uri="{FF2B5EF4-FFF2-40B4-BE49-F238E27FC236}">
                      <a16:creationId xmlns:a16="http://schemas.microsoft.com/office/drawing/2014/main" id="{33DFBAE3-7F1E-CB9A-8AC4-980C56F28AA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26638" name="Rectangle 19458">
              <a:extLst>
                <a:ext uri="{FF2B5EF4-FFF2-40B4-BE49-F238E27FC236}">
                  <a16:creationId xmlns:a16="http://schemas.microsoft.com/office/drawing/2014/main" id="{A08146FA-2333-0812-D353-A08998EB0A4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1">
              <a:extLst>
                <a:ext uri="{FF2B5EF4-FFF2-40B4-BE49-F238E27FC236}">
                  <a16:creationId xmlns:a16="http://schemas.microsoft.com/office/drawing/2014/main" id="{84E50B7B-87B1-79C8-7AC1-F04743EA4FC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Effect transition="in" filter="dissolve">
                                      <p:cBhvr>
                                        <p:cTn id="7" dur="500"/>
                                        <p:tgtEl>
                                          <p:spTgt spid="41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Effect transition="in" filter="dissolve">
                                      <p:cBhvr>
                                        <p:cTn id="12" dur="500"/>
                                        <p:tgtEl>
                                          <p:spTgt spid="952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3191"/>
                                        </p:tgtEl>
                                        <p:attrNameLst>
                                          <p:attrName>style.visibility</p:attrName>
                                        </p:attrNameLst>
                                      </p:cBhvr>
                                      <p:to>
                                        <p:strVal val="visible"/>
                                      </p:to>
                                    </p:set>
                                    <p:animEffect transition="in" filter="dissolve">
                                      <p:cBhvr>
                                        <p:cTn id="22" dur="500"/>
                                        <p:tgtEl>
                                          <p:spTgt spid="931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04"/>
                                        </p:tgtEl>
                                        <p:attrNameLst>
                                          <p:attrName>style.visibility</p:attrName>
                                        </p:attrNameLst>
                                      </p:cBhvr>
                                      <p:to>
                                        <p:strVal val="visible"/>
                                      </p:to>
                                    </p:set>
                                    <p:animEffect transition="in" filter="dissolve">
                                      <p:cBhvr>
                                        <p:cTn id="27" dur="500"/>
                                        <p:tgtEl>
                                          <p:spTgt spid="41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5238"/>
                                        </p:tgtEl>
                                        <p:attrNameLst>
                                          <p:attrName>style.visibility</p:attrName>
                                        </p:attrNameLst>
                                      </p:cBhvr>
                                      <p:to>
                                        <p:strVal val="visible"/>
                                      </p:to>
                                    </p:set>
                                    <p:animEffect transition="in" filter="dissolve">
                                      <p:cBhvr>
                                        <p:cTn id="32" dur="500"/>
                                        <p:tgtEl>
                                          <p:spTgt spid="952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5239"/>
                                        </p:tgtEl>
                                        <p:attrNameLst>
                                          <p:attrName>style.visibility</p:attrName>
                                        </p:attrNameLst>
                                      </p:cBhvr>
                                      <p:to>
                                        <p:strVal val="visible"/>
                                      </p:to>
                                    </p:set>
                                    <p:animEffect transition="in" filter="dissolve">
                                      <p:cBhvr>
                                        <p:cTn id="3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p:bldP spid="4104" grpId="0"/>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3338257-4929-404D-1D32-FCDDCED47257}"/>
              </a:ext>
            </a:extLst>
          </p:cNvPr>
          <p:cNvGrpSpPr>
            <a:grpSpLocks/>
          </p:cNvGrpSpPr>
          <p:nvPr/>
        </p:nvGrpSpPr>
        <p:grpSpPr bwMode="auto">
          <a:xfrm>
            <a:off x="533400" y="1039813"/>
            <a:ext cx="7561263" cy="4567237"/>
            <a:chOff x="900113" y="908050"/>
            <a:chExt cx="7561262" cy="4567238"/>
          </a:xfrm>
        </p:grpSpPr>
        <p:pic>
          <p:nvPicPr>
            <p:cNvPr id="4118" name="Picture 4">
              <a:extLst>
                <a:ext uri="{FF2B5EF4-FFF2-40B4-BE49-F238E27FC236}">
                  <a16:creationId xmlns:a16="http://schemas.microsoft.com/office/drawing/2014/main" id="{F96722DD-A069-CD07-979D-CA57E5921C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908050"/>
              <a:ext cx="7561262" cy="45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9" name="TextBox 1">
              <a:extLst>
                <a:ext uri="{FF2B5EF4-FFF2-40B4-BE49-F238E27FC236}">
                  <a16:creationId xmlns:a16="http://schemas.microsoft.com/office/drawing/2014/main" id="{2F4E2F4E-3A9B-0A94-047C-BD93B6B8D33F}"/>
                </a:ext>
              </a:extLst>
            </p:cNvPr>
            <p:cNvSpPr txBox="1">
              <a:spLocks noChangeArrowheads="1"/>
            </p:cNvSpPr>
            <p:nvPr/>
          </p:nvSpPr>
          <p:spPr bwMode="auto">
            <a:xfrm>
              <a:off x="5444582" y="2847478"/>
              <a:ext cx="2193229"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Expansion work</a:t>
              </a:r>
            </a:p>
          </p:txBody>
        </p:sp>
      </p:grpSp>
      <p:sp>
        <p:nvSpPr>
          <p:cNvPr id="4099" name="Rectangle 2">
            <a:extLst>
              <a:ext uri="{FF2B5EF4-FFF2-40B4-BE49-F238E27FC236}">
                <a16:creationId xmlns:a16="http://schemas.microsoft.com/office/drawing/2014/main" id="{51D3A537-B0EA-F62D-061D-77EEBE4F3C45}"/>
              </a:ext>
            </a:extLst>
          </p:cNvPr>
          <p:cNvSpPr>
            <a:spLocks noGrp="1" noChangeArrowheads="1"/>
          </p:cNvSpPr>
          <p:nvPr>
            <p:ph type="title"/>
          </p:nvPr>
        </p:nvSpPr>
        <p:spPr>
          <a:xfrm>
            <a:off x="354013" y="228600"/>
            <a:ext cx="6748462" cy="836613"/>
          </a:xfrm>
        </p:spPr>
        <p:txBody>
          <a:bodyPr/>
          <a:lstStyle/>
          <a:p>
            <a:r>
              <a:rPr lang="en-US" altLang="en-US" sz="2800"/>
              <a:t>Carnot’s Model for Power Generation System</a:t>
            </a:r>
          </a:p>
        </p:txBody>
      </p:sp>
      <p:graphicFrame>
        <p:nvGraphicFramePr>
          <p:cNvPr id="122886" name="Object 6">
            <a:extLst>
              <a:ext uri="{FF2B5EF4-FFF2-40B4-BE49-F238E27FC236}">
                <a16:creationId xmlns:a16="http://schemas.microsoft.com/office/drawing/2014/main" id="{3F653249-7CDB-BED4-9EB3-EBD0D64FB919}"/>
              </a:ext>
            </a:extLst>
          </p:cNvPr>
          <p:cNvGraphicFramePr>
            <a:graphicFrameLocks noGrp="1" noChangeAspect="1"/>
          </p:cNvGraphicFramePr>
          <p:nvPr>
            <p:ph idx="1"/>
          </p:nvPr>
        </p:nvGraphicFramePr>
        <p:xfrm>
          <a:off x="1787525" y="5502275"/>
          <a:ext cx="5040313" cy="806450"/>
        </p:xfrm>
        <a:graphic>
          <a:graphicData uri="http://schemas.openxmlformats.org/presentationml/2006/ole">
            <mc:AlternateContent xmlns:mc="http://schemas.openxmlformats.org/markup-compatibility/2006">
              <mc:Choice xmlns:v="urn:schemas-microsoft-com:vml" Requires="v">
                <p:oleObj name="Equation" r:id="rId3" imgW="1586811" imgH="253890" progId="Equation.3">
                  <p:embed/>
                </p:oleObj>
              </mc:Choice>
              <mc:Fallback>
                <p:oleObj name="Equation" r:id="rId3" imgW="1586811" imgH="253890" progId="Equation.3">
                  <p:embed/>
                  <p:pic>
                    <p:nvPicPr>
                      <p:cNvPr id="122886" name="Object 6">
                        <a:extLst>
                          <a:ext uri="{FF2B5EF4-FFF2-40B4-BE49-F238E27FC236}">
                            <a16:creationId xmlns:a16="http://schemas.microsoft.com/office/drawing/2014/main" id="{3F653249-7CDB-BED4-9EB3-EBD0D64FB9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7525" y="5502275"/>
                        <a:ext cx="5040313" cy="806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101" name="Group 20">
            <a:extLst>
              <a:ext uri="{FF2B5EF4-FFF2-40B4-BE49-F238E27FC236}">
                <a16:creationId xmlns:a16="http://schemas.microsoft.com/office/drawing/2014/main" id="{1FB2A3AD-BB63-E12F-DD48-E2369F3D7C84}"/>
              </a:ext>
            </a:extLst>
          </p:cNvPr>
          <p:cNvGrpSpPr>
            <a:grpSpLocks/>
          </p:cNvGrpSpPr>
          <p:nvPr/>
        </p:nvGrpSpPr>
        <p:grpSpPr bwMode="auto">
          <a:xfrm>
            <a:off x="0" y="0"/>
            <a:ext cx="9144000" cy="6858000"/>
            <a:chOff x="0" y="0"/>
            <a:chExt cx="9144000" cy="6858000"/>
          </a:xfrm>
        </p:grpSpPr>
        <p:grpSp>
          <p:nvGrpSpPr>
            <p:cNvPr id="4103" name="Group 8">
              <a:extLst>
                <a:ext uri="{FF2B5EF4-FFF2-40B4-BE49-F238E27FC236}">
                  <a16:creationId xmlns:a16="http://schemas.microsoft.com/office/drawing/2014/main" id="{42378456-007C-630C-A351-6AFB7746F5EA}"/>
                </a:ext>
              </a:extLst>
            </p:cNvPr>
            <p:cNvGrpSpPr>
              <a:grpSpLocks/>
            </p:cNvGrpSpPr>
            <p:nvPr/>
          </p:nvGrpSpPr>
          <p:grpSpPr bwMode="auto">
            <a:xfrm>
              <a:off x="0" y="0"/>
              <a:ext cx="9144000" cy="6858000"/>
              <a:chOff x="0" y="0"/>
              <a:chExt cx="5760" cy="4320"/>
            </a:xfrm>
          </p:grpSpPr>
          <p:grpSp>
            <p:nvGrpSpPr>
              <p:cNvPr id="4106" name="Group 7">
                <a:extLst>
                  <a:ext uri="{FF2B5EF4-FFF2-40B4-BE49-F238E27FC236}">
                    <a16:creationId xmlns:a16="http://schemas.microsoft.com/office/drawing/2014/main" id="{79EF0F16-E03B-56EC-C766-8D88559E47DE}"/>
                  </a:ext>
                </a:extLst>
              </p:cNvPr>
              <p:cNvGrpSpPr>
                <a:grpSpLocks/>
              </p:cNvGrpSpPr>
              <p:nvPr/>
            </p:nvGrpSpPr>
            <p:grpSpPr bwMode="auto">
              <a:xfrm>
                <a:off x="0" y="0"/>
                <a:ext cx="192" cy="4320"/>
                <a:chOff x="0" y="-48"/>
                <a:chExt cx="144" cy="4368"/>
              </a:xfrm>
            </p:grpSpPr>
            <p:sp>
              <p:nvSpPr>
                <p:cNvPr id="4116" name="Rectangle 10">
                  <a:extLst>
                    <a:ext uri="{FF2B5EF4-FFF2-40B4-BE49-F238E27FC236}">
                      <a16:creationId xmlns:a16="http://schemas.microsoft.com/office/drawing/2014/main" id="{D549AC15-F618-D4EF-0976-E8F6388FE5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7" name="Rectangle 11">
                  <a:extLst>
                    <a:ext uri="{FF2B5EF4-FFF2-40B4-BE49-F238E27FC236}">
                      <a16:creationId xmlns:a16="http://schemas.microsoft.com/office/drawing/2014/main" id="{8790BF0B-895B-C759-137C-66EB77687D7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7" name="Group 12">
                <a:extLst>
                  <a:ext uri="{FF2B5EF4-FFF2-40B4-BE49-F238E27FC236}">
                    <a16:creationId xmlns:a16="http://schemas.microsoft.com/office/drawing/2014/main" id="{2934771C-1B59-DBB3-193F-69FCEDC1FCAA}"/>
                  </a:ext>
                </a:extLst>
              </p:cNvPr>
              <p:cNvGrpSpPr>
                <a:grpSpLocks/>
              </p:cNvGrpSpPr>
              <p:nvPr/>
            </p:nvGrpSpPr>
            <p:grpSpPr bwMode="auto">
              <a:xfrm>
                <a:off x="5674" y="24"/>
                <a:ext cx="86" cy="4296"/>
                <a:chOff x="5616" y="-48"/>
                <a:chExt cx="144" cy="4368"/>
              </a:xfrm>
            </p:grpSpPr>
            <p:sp>
              <p:nvSpPr>
                <p:cNvPr id="4114" name="Rectangle 13">
                  <a:extLst>
                    <a:ext uri="{FF2B5EF4-FFF2-40B4-BE49-F238E27FC236}">
                      <a16:creationId xmlns:a16="http://schemas.microsoft.com/office/drawing/2014/main" id="{14256599-8228-13FD-F17C-A8A203329D1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5" name="Rectangle 14">
                  <a:extLst>
                    <a:ext uri="{FF2B5EF4-FFF2-40B4-BE49-F238E27FC236}">
                      <a16:creationId xmlns:a16="http://schemas.microsoft.com/office/drawing/2014/main" id="{FA038A60-D0A3-C916-8787-EEF7A40A56B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8" name="Group 15">
                <a:extLst>
                  <a:ext uri="{FF2B5EF4-FFF2-40B4-BE49-F238E27FC236}">
                    <a16:creationId xmlns:a16="http://schemas.microsoft.com/office/drawing/2014/main" id="{07465E2C-819A-7212-1D15-4669FF4EDD99}"/>
                  </a:ext>
                </a:extLst>
              </p:cNvPr>
              <p:cNvGrpSpPr>
                <a:grpSpLocks/>
              </p:cNvGrpSpPr>
              <p:nvPr/>
            </p:nvGrpSpPr>
            <p:grpSpPr bwMode="auto">
              <a:xfrm>
                <a:off x="144" y="0"/>
                <a:ext cx="5616" cy="144"/>
                <a:chOff x="96" y="-48"/>
                <a:chExt cx="5520" cy="144"/>
              </a:xfrm>
            </p:grpSpPr>
            <p:sp>
              <p:nvSpPr>
                <p:cNvPr id="4112" name="Rectangle 16">
                  <a:extLst>
                    <a:ext uri="{FF2B5EF4-FFF2-40B4-BE49-F238E27FC236}">
                      <a16:creationId xmlns:a16="http://schemas.microsoft.com/office/drawing/2014/main" id="{168FD284-A4BB-59FB-B16F-7918125E09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3" name="Rectangle 17">
                  <a:extLst>
                    <a:ext uri="{FF2B5EF4-FFF2-40B4-BE49-F238E27FC236}">
                      <a16:creationId xmlns:a16="http://schemas.microsoft.com/office/drawing/2014/main" id="{11FD1411-3394-7863-2480-5FFEC476431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4109" name="Group 18">
                <a:extLst>
                  <a:ext uri="{FF2B5EF4-FFF2-40B4-BE49-F238E27FC236}">
                    <a16:creationId xmlns:a16="http://schemas.microsoft.com/office/drawing/2014/main" id="{1F5229F6-6697-1DD6-5F78-4BB8F7F2D666}"/>
                  </a:ext>
                </a:extLst>
              </p:cNvPr>
              <p:cNvGrpSpPr>
                <a:grpSpLocks/>
              </p:cNvGrpSpPr>
              <p:nvPr/>
            </p:nvGrpSpPr>
            <p:grpSpPr bwMode="auto">
              <a:xfrm>
                <a:off x="144" y="4234"/>
                <a:ext cx="5616" cy="86"/>
                <a:chOff x="96" y="4176"/>
                <a:chExt cx="5520" cy="144"/>
              </a:xfrm>
            </p:grpSpPr>
            <p:sp>
              <p:nvSpPr>
                <p:cNvPr id="4110" name="Rectangle 19">
                  <a:extLst>
                    <a:ext uri="{FF2B5EF4-FFF2-40B4-BE49-F238E27FC236}">
                      <a16:creationId xmlns:a16="http://schemas.microsoft.com/office/drawing/2014/main" id="{28FC31A8-7801-F50B-9D84-9FBA3AB6514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4111" name="Rectangle 20">
                  <a:extLst>
                    <a:ext uri="{FF2B5EF4-FFF2-40B4-BE49-F238E27FC236}">
                      <a16:creationId xmlns:a16="http://schemas.microsoft.com/office/drawing/2014/main" id="{34D8912A-F452-8443-383A-EDCCE02CE66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4104" name="Rectangle 19458">
              <a:extLst>
                <a:ext uri="{FF2B5EF4-FFF2-40B4-BE49-F238E27FC236}">
                  <a16:creationId xmlns:a16="http://schemas.microsoft.com/office/drawing/2014/main" id="{B6A33F9B-2870-A30A-108A-1C8D924603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1">
              <a:extLst>
                <a:ext uri="{FF2B5EF4-FFF2-40B4-BE49-F238E27FC236}">
                  <a16:creationId xmlns:a16="http://schemas.microsoft.com/office/drawing/2014/main" id="{9CCEA291-5C9E-BF17-9DF0-4AC309F52AC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2886"/>
                                        </p:tgtEl>
                                        <p:attrNameLst>
                                          <p:attrName>style.visibility</p:attrName>
                                        </p:attrNameLst>
                                      </p:cBhvr>
                                      <p:to>
                                        <p:strVal val="visible"/>
                                      </p:to>
                                    </p:set>
                                    <p:animEffect transition="in" filter="dissolve">
                                      <p:cBhvr>
                                        <p:cTn id="12" dur="500"/>
                                        <p:tgtEl>
                                          <p:spTgt spid="1228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F4EBACA9-20EB-8FE4-4E30-9A728EF54D47}"/>
              </a:ext>
            </a:extLst>
          </p:cNvPr>
          <p:cNvSpPr>
            <a:spLocks noGrp="1" noChangeArrowheads="1"/>
          </p:cNvSpPr>
          <p:nvPr>
            <p:ph type="title"/>
          </p:nvPr>
        </p:nvSpPr>
        <p:spPr>
          <a:xfrm>
            <a:off x="346075" y="228600"/>
            <a:ext cx="6575425" cy="749300"/>
          </a:xfrm>
        </p:spPr>
        <p:txBody>
          <a:bodyPr/>
          <a:lstStyle/>
          <a:p>
            <a:r>
              <a:rPr lang="en-US" altLang="en-US" sz="2800"/>
              <a:t>Carnot’s Identification of Thermodynamic  Cycle for Watts Engine</a:t>
            </a:r>
          </a:p>
        </p:txBody>
      </p:sp>
      <p:sp>
        <p:nvSpPr>
          <p:cNvPr id="5123" name="Line 4">
            <a:extLst>
              <a:ext uri="{FF2B5EF4-FFF2-40B4-BE49-F238E27FC236}">
                <a16:creationId xmlns:a16="http://schemas.microsoft.com/office/drawing/2014/main" id="{5F494CE2-E7E8-94F0-1469-596C14C86133}"/>
              </a:ext>
            </a:extLst>
          </p:cNvPr>
          <p:cNvSpPr>
            <a:spLocks noChangeShapeType="1"/>
          </p:cNvSpPr>
          <p:nvPr/>
        </p:nvSpPr>
        <p:spPr bwMode="auto">
          <a:xfrm>
            <a:off x="533400" y="5638800"/>
            <a:ext cx="75438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4" name="Line 5">
            <a:extLst>
              <a:ext uri="{FF2B5EF4-FFF2-40B4-BE49-F238E27FC236}">
                <a16:creationId xmlns:a16="http://schemas.microsoft.com/office/drawing/2014/main" id="{1E71F190-8BE4-33FE-AFEF-E437094535D5}"/>
              </a:ext>
            </a:extLst>
          </p:cNvPr>
          <p:cNvSpPr>
            <a:spLocks noChangeShapeType="1"/>
          </p:cNvSpPr>
          <p:nvPr/>
        </p:nvSpPr>
        <p:spPr bwMode="auto">
          <a:xfrm flipV="1">
            <a:off x="1447800" y="1143000"/>
            <a:ext cx="0" cy="5334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125" name="Group 20">
            <a:extLst>
              <a:ext uri="{FF2B5EF4-FFF2-40B4-BE49-F238E27FC236}">
                <a16:creationId xmlns:a16="http://schemas.microsoft.com/office/drawing/2014/main" id="{148D6126-9337-1979-706F-C86B9ECC8473}"/>
              </a:ext>
            </a:extLst>
          </p:cNvPr>
          <p:cNvGrpSpPr>
            <a:grpSpLocks/>
          </p:cNvGrpSpPr>
          <p:nvPr/>
        </p:nvGrpSpPr>
        <p:grpSpPr bwMode="auto">
          <a:xfrm>
            <a:off x="0" y="0"/>
            <a:ext cx="9144000" cy="6858000"/>
            <a:chOff x="0" y="0"/>
            <a:chExt cx="9144000" cy="6858000"/>
          </a:xfrm>
        </p:grpSpPr>
        <p:grpSp>
          <p:nvGrpSpPr>
            <p:cNvPr id="5133" name="Group 8">
              <a:extLst>
                <a:ext uri="{FF2B5EF4-FFF2-40B4-BE49-F238E27FC236}">
                  <a16:creationId xmlns:a16="http://schemas.microsoft.com/office/drawing/2014/main" id="{65DF1251-CA86-018B-604D-18FCFEAA422A}"/>
                </a:ext>
              </a:extLst>
            </p:cNvPr>
            <p:cNvGrpSpPr>
              <a:grpSpLocks/>
            </p:cNvGrpSpPr>
            <p:nvPr/>
          </p:nvGrpSpPr>
          <p:grpSpPr bwMode="auto">
            <a:xfrm>
              <a:off x="0" y="0"/>
              <a:ext cx="9144000" cy="6858000"/>
              <a:chOff x="0" y="0"/>
              <a:chExt cx="5760" cy="4320"/>
            </a:xfrm>
          </p:grpSpPr>
          <p:grpSp>
            <p:nvGrpSpPr>
              <p:cNvPr id="5136" name="Group 18">
                <a:extLst>
                  <a:ext uri="{FF2B5EF4-FFF2-40B4-BE49-F238E27FC236}">
                    <a16:creationId xmlns:a16="http://schemas.microsoft.com/office/drawing/2014/main" id="{08BC7CA8-5D9C-F145-5A16-5246EF54FDEF}"/>
                  </a:ext>
                </a:extLst>
              </p:cNvPr>
              <p:cNvGrpSpPr>
                <a:grpSpLocks/>
              </p:cNvGrpSpPr>
              <p:nvPr/>
            </p:nvGrpSpPr>
            <p:grpSpPr bwMode="auto">
              <a:xfrm>
                <a:off x="0" y="0"/>
                <a:ext cx="192" cy="4320"/>
                <a:chOff x="0" y="-48"/>
                <a:chExt cx="144" cy="4368"/>
              </a:xfrm>
            </p:grpSpPr>
            <p:sp>
              <p:nvSpPr>
                <p:cNvPr id="5146" name="Rectangle 10">
                  <a:extLst>
                    <a:ext uri="{FF2B5EF4-FFF2-40B4-BE49-F238E27FC236}">
                      <a16:creationId xmlns:a16="http://schemas.microsoft.com/office/drawing/2014/main" id="{939117D4-A936-6E40-7FFF-87D4451C28D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5147" name="Rectangle 11">
                  <a:extLst>
                    <a:ext uri="{FF2B5EF4-FFF2-40B4-BE49-F238E27FC236}">
                      <a16:creationId xmlns:a16="http://schemas.microsoft.com/office/drawing/2014/main" id="{E075527A-7394-90D7-B59B-8132237A431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5137" name="Group 12">
                <a:extLst>
                  <a:ext uri="{FF2B5EF4-FFF2-40B4-BE49-F238E27FC236}">
                    <a16:creationId xmlns:a16="http://schemas.microsoft.com/office/drawing/2014/main" id="{D801966E-F83F-3BDA-B652-D542A0595EB9}"/>
                  </a:ext>
                </a:extLst>
              </p:cNvPr>
              <p:cNvGrpSpPr>
                <a:grpSpLocks/>
              </p:cNvGrpSpPr>
              <p:nvPr/>
            </p:nvGrpSpPr>
            <p:grpSpPr bwMode="auto">
              <a:xfrm>
                <a:off x="5674" y="24"/>
                <a:ext cx="86" cy="4296"/>
                <a:chOff x="5616" y="-48"/>
                <a:chExt cx="144" cy="4368"/>
              </a:xfrm>
            </p:grpSpPr>
            <p:sp>
              <p:nvSpPr>
                <p:cNvPr id="5144" name="Rectangle 13">
                  <a:extLst>
                    <a:ext uri="{FF2B5EF4-FFF2-40B4-BE49-F238E27FC236}">
                      <a16:creationId xmlns:a16="http://schemas.microsoft.com/office/drawing/2014/main" id="{BBAF0A9F-4A5C-D78C-4CEB-19591699B61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5145" name="Rectangle 14">
                  <a:extLst>
                    <a:ext uri="{FF2B5EF4-FFF2-40B4-BE49-F238E27FC236}">
                      <a16:creationId xmlns:a16="http://schemas.microsoft.com/office/drawing/2014/main" id="{C064648D-1B0B-C835-2F67-883F32646A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5138" name="Group 15">
                <a:extLst>
                  <a:ext uri="{FF2B5EF4-FFF2-40B4-BE49-F238E27FC236}">
                    <a16:creationId xmlns:a16="http://schemas.microsoft.com/office/drawing/2014/main" id="{06E92C13-4E24-903A-4C6B-9A1FA122B3FD}"/>
                  </a:ext>
                </a:extLst>
              </p:cNvPr>
              <p:cNvGrpSpPr>
                <a:grpSpLocks/>
              </p:cNvGrpSpPr>
              <p:nvPr/>
            </p:nvGrpSpPr>
            <p:grpSpPr bwMode="auto">
              <a:xfrm>
                <a:off x="144" y="0"/>
                <a:ext cx="5616" cy="144"/>
                <a:chOff x="96" y="-48"/>
                <a:chExt cx="5520" cy="144"/>
              </a:xfrm>
            </p:grpSpPr>
            <p:sp>
              <p:nvSpPr>
                <p:cNvPr id="5142" name="Rectangle 16">
                  <a:extLst>
                    <a:ext uri="{FF2B5EF4-FFF2-40B4-BE49-F238E27FC236}">
                      <a16:creationId xmlns:a16="http://schemas.microsoft.com/office/drawing/2014/main" id="{35C4E391-CE1B-1C0B-CADC-FB265B87434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5143" name="Rectangle 17">
                  <a:extLst>
                    <a:ext uri="{FF2B5EF4-FFF2-40B4-BE49-F238E27FC236}">
                      <a16:creationId xmlns:a16="http://schemas.microsoft.com/office/drawing/2014/main" id="{2361F7DA-662E-26A2-B9F1-606A7AE3AC2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5139" name="Group 18">
                <a:extLst>
                  <a:ext uri="{FF2B5EF4-FFF2-40B4-BE49-F238E27FC236}">
                    <a16:creationId xmlns:a16="http://schemas.microsoft.com/office/drawing/2014/main" id="{6D1593D5-3C41-07B6-19BC-85BBB2E69A47}"/>
                  </a:ext>
                </a:extLst>
              </p:cNvPr>
              <p:cNvGrpSpPr>
                <a:grpSpLocks/>
              </p:cNvGrpSpPr>
              <p:nvPr/>
            </p:nvGrpSpPr>
            <p:grpSpPr bwMode="auto">
              <a:xfrm>
                <a:off x="144" y="4234"/>
                <a:ext cx="5616" cy="86"/>
                <a:chOff x="96" y="4176"/>
                <a:chExt cx="5520" cy="144"/>
              </a:xfrm>
            </p:grpSpPr>
            <p:sp>
              <p:nvSpPr>
                <p:cNvPr id="5140" name="Rectangle 19">
                  <a:extLst>
                    <a:ext uri="{FF2B5EF4-FFF2-40B4-BE49-F238E27FC236}">
                      <a16:creationId xmlns:a16="http://schemas.microsoft.com/office/drawing/2014/main" id="{0AE01008-D3F6-1A7A-7D07-3F45E1AC24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5141" name="Rectangle 20">
                  <a:extLst>
                    <a:ext uri="{FF2B5EF4-FFF2-40B4-BE49-F238E27FC236}">
                      <a16:creationId xmlns:a16="http://schemas.microsoft.com/office/drawing/2014/main" id="{EAB359A3-5DFA-C7CA-291C-AA2AD7CBF46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5134" name="Rectangle 19458">
              <a:extLst>
                <a:ext uri="{FF2B5EF4-FFF2-40B4-BE49-F238E27FC236}">
                  <a16:creationId xmlns:a16="http://schemas.microsoft.com/office/drawing/2014/main" id="{30343E8D-9614-A433-A538-0161AA2447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746A87C9-FBBE-1B0A-28D1-4A4EB10F4EC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 name="Right Arrow 2">
            <a:extLst>
              <a:ext uri="{FF2B5EF4-FFF2-40B4-BE49-F238E27FC236}">
                <a16:creationId xmlns:a16="http://schemas.microsoft.com/office/drawing/2014/main" id="{F93AF11C-471D-57F8-4B3B-35F61D87558C}"/>
              </a:ext>
            </a:extLst>
          </p:cNvPr>
          <p:cNvSpPr>
            <a:spLocks noChangeArrowheads="1"/>
          </p:cNvSpPr>
          <p:nvPr/>
        </p:nvSpPr>
        <p:spPr bwMode="auto">
          <a:xfrm>
            <a:off x="5715000" y="3849688"/>
            <a:ext cx="2743200" cy="838200"/>
          </a:xfrm>
          <a:prstGeom prst="rightArrow">
            <a:avLst>
              <a:gd name="adj1" fmla="val 50000"/>
              <a:gd name="adj2" fmla="val 50000"/>
            </a:avLst>
          </a:prstGeom>
          <a:solidFill>
            <a:srgbClr val="0070C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 name="TextBox 3">
            <a:extLst>
              <a:ext uri="{FF2B5EF4-FFF2-40B4-BE49-F238E27FC236}">
                <a16:creationId xmlns:a16="http://schemas.microsoft.com/office/drawing/2014/main" id="{838F11DE-20D8-911B-4ACC-7FC6CE11F410}"/>
              </a:ext>
            </a:extLst>
          </p:cNvPr>
          <p:cNvSpPr txBox="1">
            <a:spLocks noChangeArrowheads="1"/>
          </p:cNvSpPr>
          <p:nvPr/>
        </p:nvSpPr>
        <p:spPr bwMode="auto">
          <a:xfrm>
            <a:off x="5851525" y="3189288"/>
            <a:ext cx="3473450" cy="831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IN" altLang="en-US" sz="2400"/>
              <a:t>The Work </a:t>
            </a:r>
          </a:p>
          <a:p>
            <a:pPr algn="ctr">
              <a:spcBef>
                <a:spcPct val="0"/>
              </a:spcBef>
              <a:buFontTx/>
              <a:buNone/>
            </a:pPr>
            <a:r>
              <a:rPr lang="en-IN" altLang="en-US" sz="2400"/>
              <a:t>(Move piston slowly)</a:t>
            </a:r>
          </a:p>
        </p:txBody>
      </p:sp>
      <p:sp>
        <p:nvSpPr>
          <p:cNvPr id="33" name="Right Arrow 32">
            <a:extLst>
              <a:ext uri="{FF2B5EF4-FFF2-40B4-BE49-F238E27FC236}">
                <a16:creationId xmlns:a16="http://schemas.microsoft.com/office/drawing/2014/main" id="{63B9AB83-DDC1-2FE4-4CA7-AA372D26FFB7}"/>
              </a:ext>
            </a:extLst>
          </p:cNvPr>
          <p:cNvSpPr>
            <a:spLocks noChangeArrowheads="1"/>
          </p:cNvSpPr>
          <p:nvPr/>
        </p:nvSpPr>
        <p:spPr bwMode="auto">
          <a:xfrm rot="2939135">
            <a:off x="1520825" y="1804988"/>
            <a:ext cx="2743200" cy="838200"/>
          </a:xfrm>
          <a:prstGeom prst="rightArrow">
            <a:avLst>
              <a:gd name="adj1" fmla="val 50000"/>
              <a:gd name="adj2" fmla="val 50000"/>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4" name="TextBox 33">
            <a:extLst>
              <a:ext uri="{FF2B5EF4-FFF2-40B4-BE49-F238E27FC236}">
                <a16:creationId xmlns:a16="http://schemas.microsoft.com/office/drawing/2014/main" id="{77FE1927-7122-3876-180F-C4791C6E4CA1}"/>
              </a:ext>
            </a:extLst>
          </p:cNvPr>
          <p:cNvSpPr txBox="1">
            <a:spLocks noChangeArrowheads="1"/>
          </p:cNvSpPr>
          <p:nvPr/>
        </p:nvSpPr>
        <p:spPr bwMode="auto">
          <a:xfrm>
            <a:off x="3175000" y="1625600"/>
            <a:ext cx="4054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Burn Coal (to add Heat slowly)</a:t>
            </a:r>
          </a:p>
        </p:txBody>
      </p:sp>
      <p:sp>
        <p:nvSpPr>
          <p:cNvPr id="5130" name="TextBox 25">
            <a:extLst>
              <a:ext uri="{FF2B5EF4-FFF2-40B4-BE49-F238E27FC236}">
                <a16:creationId xmlns:a16="http://schemas.microsoft.com/office/drawing/2014/main" id="{D76255A8-2FFA-216E-ACAB-79F843B08273}"/>
              </a:ext>
            </a:extLst>
          </p:cNvPr>
          <p:cNvSpPr txBox="1">
            <a:spLocks noChangeArrowheads="1"/>
          </p:cNvSpPr>
          <p:nvPr/>
        </p:nvSpPr>
        <p:spPr bwMode="auto">
          <a:xfrm>
            <a:off x="2743200" y="5638800"/>
            <a:ext cx="4240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Wastage or Ecological Nuisance </a:t>
            </a:r>
          </a:p>
        </p:txBody>
      </p:sp>
      <p:sp>
        <p:nvSpPr>
          <p:cNvPr id="5131" name="TextBox 1">
            <a:extLst>
              <a:ext uri="{FF2B5EF4-FFF2-40B4-BE49-F238E27FC236}">
                <a16:creationId xmlns:a16="http://schemas.microsoft.com/office/drawing/2014/main" id="{A0A263B2-0C32-DB21-424A-528E4819E67E}"/>
              </a:ext>
            </a:extLst>
          </p:cNvPr>
          <p:cNvSpPr txBox="1">
            <a:spLocks noChangeArrowheads="1"/>
          </p:cNvSpPr>
          <p:nvPr/>
        </p:nvSpPr>
        <p:spPr bwMode="auto">
          <a:xfrm rot="-5400000">
            <a:off x="-346868" y="3198018"/>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Ability to perform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down)">
                                      <p:cBhvr>
                                        <p:cTn id="15" dur="500"/>
                                        <p:tgtEl>
                                          <p:spTgt spid="3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down)">
                                      <p:cBhvr>
                                        <p:cTn id="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33" grpId="0" animBg="1"/>
      <p:bldP spid="3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a:extLst>
              <a:ext uri="{FF2B5EF4-FFF2-40B4-BE49-F238E27FC236}">
                <a16:creationId xmlns:a16="http://schemas.microsoft.com/office/drawing/2014/main" id="{103C2E3B-BFC5-26F3-0927-CA57800A8A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6613"/>
            <a:ext cx="7620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Rectangle 3">
            <a:extLst>
              <a:ext uri="{FF2B5EF4-FFF2-40B4-BE49-F238E27FC236}">
                <a16:creationId xmlns:a16="http://schemas.microsoft.com/office/drawing/2014/main" id="{2AFBCE81-1086-59E4-7889-27E2137FB331}"/>
              </a:ext>
            </a:extLst>
          </p:cNvPr>
          <p:cNvSpPr>
            <a:spLocks noChangeArrowheads="1"/>
          </p:cNvSpPr>
          <p:nvPr/>
        </p:nvSpPr>
        <p:spPr bwMode="auto">
          <a:xfrm>
            <a:off x="3276600" y="457200"/>
            <a:ext cx="1295400" cy="1066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7172" name="Text Box 4">
            <a:extLst>
              <a:ext uri="{FF2B5EF4-FFF2-40B4-BE49-F238E27FC236}">
                <a16:creationId xmlns:a16="http://schemas.microsoft.com/office/drawing/2014/main" id="{42151684-3DE5-FA12-3BCC-B857DB92AB58}"/>
              </a:ext>
            </a:extLst>
          </p:cNvPr>
          <p:cNvSpPr txBox="1">
            <a:spLocks noChangeArrowheads="1"/>
          </p:cNvSpPr>
          <p:nvPr/>
        </p:nvSpPr>
        <p:spPr bwMode="auto">
          <a:xfrm>
            <a:off x="2514600" y="3429000"/>
            <a:ext cx="838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t>s</a:t>
            </a:r>
          </a:p>
        </p:txBody>
      </p:sp>
      <p:sp>
        <p:nvSpPr>
          <p:cNvPr id="123909" name="Text Box 5">
            <a:extLst>
              <a:ext uri="{FF2B5EF4-FFF2-40B4-BE49-F238E27FC236}">
                <a16:creationId xmlns:a16="http://schemas.microsoft.com/office/drawing/2014/main" id="{729073F8-62D6-E7AE-DC36-ABA1E22150E5}"/>
              </a:ext>
            </a:extLst>
          </p:cNvPr>
          <p:cNvSpPr txBox="1">
            <a:spLocks noChangeArrowheads="1"/>
          </p:cNvSpPr>
          <p:nvPr/>
        </p:nvSpPr>
        <p:spPr bwMode="auto">
          <a:xfrm>
            <a:off x="914400" y="4154488"/>
            <a:ext cx="6858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1 </a:t>
            </a:r>
            <a:r>
              <a:rPr lang="en-US" altLang="en-US" sz="2400"/>
              <a:t>– 2 : Compressor : Isentropic Compression : </a:t>
            </a:r>
            <a:r>
              <a:rPr lang="en-US" altLang="en-US" sz="2400" i="1"/>
              <a:t>s</a:t>
            </a:r>
            <a:r>
              <a:rPr lang="en-US" altLang="en-US" sz="2400" i="1" baseline="-25000"/>
              <a:t>2</a:t>
            </a:r>
            <a:r>
              <a:rPr lang="en-US" altLang="en-US" sz="2400" i="1"/>
              <a:t> = s</a:t>
            </a:r>
            <a:r>
              <a:rPr lang="en-US" altLang="en-US" sz="2400" i="1" baseline="-25000"/>
              <a:t>1</a:t>
            </a:r>
          </a:p>
          <a:p>
            <a:pPr>
              <a:spcBef>
                <a:spcPct val="50000"/>
              </a:spcBef>
              <a:buFontTx/>
              <a:buNone/>
            </a:pPr>
            <a:r>
              <a:rPr lang="en-US" altLang="en-US" sz="2400"/>
              <a:t>2 – 3 : Boiler: Isothermal Heating : T</a:t>
            </a:r>
            <a:r>
              <a:rPr lang="en-US" altLang="en-US" sz="2400" baseline="-25000"/>
              <a:t>3</a:t>
            </a:r>
            <a:r>
              <a:rPr lang="en-US" altLang="en-US" sz="2400"/>
              <a:t> = T</a:t>
            </a:r>
            <a:r>
              <a:rPr lang="en-US" altLang="en-US" sz="2400" baseline="-25000"/>
              <a:t>2</a:t>
            </a:r>
          </a:p>
          <a:p>
            <a:pPr>
              <a:spcBef>
                <a:spcPct val="50000"/>
              </a:spcBef>
              <a:buFontTx/>
              <a:buNone/>
            </a:pPr>
            <a:r>
              <a:rPr lang="en-US" altLang="en-US" sz="2400"/>
              <a:t>3 – 4 : Turbines : Isentropic Expansion : </a:t>
            </a:r>
            <a:r>
              <a:rPr lang="en-US" altLang="en-US" sz="2400" i="1"/>
              <a:t>s</a:t>
            </a:r>
            <a:r>
              <a:rPr lang="en-US" altLang="en-US" sz="2400" i="1" baseline="-25000"/>
              <a:t>4</a:t>
            </a:r>
            <a:r>
              <a:rPr lang="en-US" altLang="en-US" sz="2400" i="1"/>
              <a:t> = s</a:t>
            </a:r>
            <a:r>
              <a:rPr lang="en-US" altLang="en-US" sz="2400" i="1" baseline="-25000"/>
              <a:t>3</a:t>
            </a:r>
          </a:p>
          <a:p>
            <a:pPr>
              <a:spcBef>
                <a:spcPct val="50000"/>
              </a:spcBef>
              <a:buFontTx/>
              <a:buNone/>
            </a:pPr>
            <a:r>
              <a:rPr lang="en-US" altLang="en-US" sz="2400"/>
              <a:t>4 – 1 : Condenser: Isothermal Cooling : T</a:t>
            </a:r>
            <a:r>
              <a:rPr lang="en-US" altLang="en-US" sz="2400" baseline="-25000"/>
              <a:t>1</a:t>
            </a:r>
            <a:r>
              <a:rPr lang="en-US" altLang="en-US" sz="2400"/>
              <a:t> = T</a:t>
            </a:r>
            <a:r>
              <a:rPr lang="en-US" altLang="en-US" sz="2400" baseline="-25000"/>
              <a:t>4</a:t>
            </a:r>
          </a:p>
        </p:txBody>
      </p:sp>
      <p:sp>
        <p:nvSpPr>
          <p:cNvPr id="7174" name="Rectangle 7">
            <a:extLst>
              <a:ext uri="{FF2B5EF4-FFF2-40B4-BE49-F238E27FC236}">
                <a16:creationId xmlns:a16="http://schemas.microsoft.com/office/drawing/2014/main" id="{A9994CFB-E423-940C-C6F0-FFA5806E91FA}"/>
              </a:ext>
            </a:extLst>
          </p:cNvPr>
          <p:cNvSpPr>
            <a:spLocks noChangeArrowheads="1"/>
          </p:cNvSpPr>
          <p:nvPr/>
        </p:nvSpPr>
        <p:spPr bwMode="auto">
          <a:xfrm>
            <a:off x="684213" y="0"/>
            <a:ext cx="77724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Carnot’s Model for Power Cycle</a:t>
            </a:r>
          </a:p>
        </p:txBody>
      </p:sp>
      <p:grpSp>
        <p:nvGrpSpPr>
          <p:cNvPr id="7175" name="Group 20">
            <a:extLst>
              <a:ext uri="{FF2B5EF4-FFF2-40B4-BE49-F238E27FC236}">
                <a16:creationId xmlns:a16="http://schemas.microsoft.com/office/drawing/2014/main" id="{463094A8-AB9C-0D76-C6BA-F4C6CD65BB47}"/>
              </a:ext>
            </a:extLst>
          </p:cNvPr>
          <p:cNvGrpSpPr>
            <a:grpSpLocks/>
          </p:cNvGrpSpPr>
          <p:nvPr/>
        </p:nvGrpSpPr>
        <p:grpSpPr bwMode="auto">
          <a:xfrm>
            <a:off x="0" y="0"/>
            <a:ext cx="9144000" cy="6858000"/>
            <a:chOff x="0" y="0"/>
            <a:chExt cx="9144000" cy="6858000"/>
          </a:xfrm>
        </p:grpSpPr>
        <p:grpSp>
          <p:nvGrpSpPr>
            <p:cNvPr id="7176" name="Group 8">
              <a:extLst>
                <a:ext uri="{FF2B5EF4-FFF2-40B4-BE49-F238E27FC236}">
                  <a16:creationId xmlns:a16="http://schemas.microsoft.com/office/drawing/2014/main" id="{8E0E9A60-AF1C-83EB-167D-7EC88D57C65C}"/>
                </a:ext>
              </a:extLst>
            </p:cNvPr>
            <p:cNvGrpSpPr>
              <a:grpSpLocks/>
            </p:cNvGrpSpPr>
            <p:nvPr/>
          </p:nvGrpSpPr>
          <p:grpSpPr bwMode="auto">
            <a:xfrm>
              <a:off x="0" y="0"/>
              <a:ext cx="9144000" cy="6858000"/>
              <a:chOff x="0" y="0"/>
              <a:chExt cx="5760" cy="4320"/>
            </a:xfrm>
          </p:grpSpPr>
          <p:grpSp>
            <p:nvGrpSpPr>
              <p:cNvPr id="7179" name="Group 7">
                <a:extLst>
                  <a:ext uri="{FF2B5EF4-FFF2-40B4-BE49-F238E27FC236}">
                    <a16:creationId xmlns:a16="http://schemas.microsoft.com/office/drawing/2014/main" id="{09FAED9B-C066-3A45-9C5D-D2D8481051EC}"/>
                  </a:ext>
                </a:extLst>
              </p:cNvPr>
              <p:cNvGrpSpPr>
                <a:grpSpLocks/>
              </p:cNvGrpSpPr>
              <p:nvPr/>
            </p:nvGrpSpPr>
            <p:grpSpPr bwMode="auto">
              <a:xfrm>
                <a:off x="0" y="0"/>
                <a:ext cx="192" cy="4320"/>
                <a:chOff x="0" y="-48"/>
                <a:chExt cx="144" cy="4368"/>
              </a:xfrm>
            </p:grpSpPr>
            <p:sp>
              <p:nvSpPr>
                <p:cNvPr id="7189" name="Rectangle 10">
                  <a:extLst>
                    <a:ext uri="{FF2B5EF4-FFF2-40B4-BE49-F238E27FC236}">
                      <a16:creationId xmlns:a16="http://schemas.microsoft.com/office/drawing/2014/main" id="{5B3B33B3-DB5F-B927-6DE8-62E9B990AA0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90" name="Rectangle 11">
                  <a:extLst>
                    <a:ext uri="{FF2B5EF4-FFF2-40B4-BE49-F238E27FC236}">
                      <a16:creationId xmlns:a16="http://schemas.microsoft.com/office/drawing/2014/main" id="{038E7D85-4F79-B3D5-EA8A-6BBF4FCB1CC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80" name="Group 12">
                <a:extLst>
                  <a:ext uri="{FF2B5EF4-FFF2-40B4-BE49-F238E27FC236}">
                    <a16:creationId xmlns:a16="http://schemas.microsoft.com/office/drawing/2014/main" id="{C7A250EC-6E8F-C343-A986-CBEBF1E815E1}"/>
                  </a:ext>
                </a:extLst>
              </p:cNvPr>
              <p:cNvGrpSpPr>
                <a:grpSpLocks/>
              </p:cNvGrpSpPr>
              <p:nvPr/>
            </p:nvGrpSpPr>
            <p:grpSpPr bwMode="auto">
              <a:xfrm>
                <a:off x="5674" y="24"/>
                <a:ext cx="86" cy="4296"/>
                <a:chOff x="5616" y="-48"/>
                <a:chExt cx="144" cy="4368"/>
              </a:xfrm>
            </p:grpSpPr>
            <p:sp>
              <p:nvSpPr>
                <p:cNvPr id="7187" name="Rectangle 13">
                  <a:extLst>
                    <a:ext uri="{FF2B5EF4-FFF2-40B4-BE49-F238E27FC236}">
                      <a16:creationId xmlns:a16="http://schemas.microsoft.com/office/drawing/2014/main" id="{29466D74-F342-F010-AD8B-3AF7E5D5FDA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8" name="Rectangle 14">
                  <a:extLst>
                    <a:ext uri="{FF2B5EF4-FFF2-40B4-BE49-F238E27FC236}">
                      <a16:creationId xmlns:a16="http://schemas.microsoft.com/office/drawing/2014/main" id="{E67CB4FB-FA97-C1AF-8F7F-743599270F6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81" name="Group 15">
                <a:extLst>
                  <a:ext uri="{FF2B5EF4-FFF2-40B4-BE49-F238E27FC236}">
                    <a16:creationId xmlns:a16="http://schemas.microsoft.com/office/drawing/2014/main" id="{6A2E1FC0-70F2-6C26-D5D5-C9F6C28D8EC5}"/>
                  </a:ext>
                </a:extLst>
              </p:cNvPr>
              <p:cNvGrpSpPr>
                <a:grpSpLocks/>
              </p:cNvGrpSpPr>
              <p:nvPr/>
            </p:nvGrpSpPr>
            <p:grpSpPr bwMode="auto">
              <a:xfrm>
                <a:off x="144" y="0"/>
                <a:ext cx="5616" cy="144"/>
                <a:chOff x="96" y="-48"/>
                <a:chExt cx="5520" cy="144"/>
              </a:xfrm>
            </p:grpSpPr>
            <p:sp>
              <p:nvSpPr>
                <p:cNvPr id="7185" name="Rectangle 16">
                  <a:extLst>
                    <a:ext uri="{FF2B5EF4-FFF2-40B4-BE49-F238E27FC236}">
                      <a16:creationId xmlns:a16="http://schemas.microsoft.com/office/drawing/2014/main" id="{97139AA1-C4FC-C869-5101-8348D18F5B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6" name="Rectangle 17">
                  <a:extLst>
                    <a:ext uri="{FF2B5EF4-FFF2-40B4-BE49-F238E27FC236}">
                      <a16:creationId xmlns:a16="http://schemas.microsoft.com/office/drawing/2014/main" id="{F0178791-6DEB-6C4A-D0F0-C3AE9F5FA22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7182" name="Group 18">
                <a:extLst>
                  <a:ext uri="{FF2B5EF4-FFF2-40B4-BE49-F238E27FC236}">
                    <a16:creationId xmlns:a16="http://schemas.microsoft.com/office/drawing/2014/main" id="{06FCBB46-53AE-EC3D-278E-AE0EB5AA4469}"/>
                  </a:ext>
                </a:extLst>
              </p:cNvPr>
              <p:cNvGrpSpPr>
                <a:grpSpLocks/>
              </p:cNvGrpSpPr>
              <p:nvPr/>
            </p:nvGrpSpPr>
            <p:grpSpPr bwMode="auto">
              <a:xfrm>
                <a:off x="144" y="4234"/>
                <a:ext cx="5616" cy="86"/>
                <a:chOff x="96" y="4176"/>
                <a:chExt cx="5520" cy="144"/>
              </a:xfrm>
            </p:grpSpPr>
            <p:sp>
              <p:nvSpPr>
                <p:cNvPr id="7183" name="Rectangle 19">
                  <a:extLst>
                    <a:ext uri="{FF2B5EF4-FFF2-40B4-BE49-F238E27FC236}">
                      <a16:creationId xmlns:a16="http://schemas.microsoft.com/office/drawing/2014/main" id="{F15074A3-7318-8D2F-4C73-B7BE4E426C1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7184" name="Rectangle 20">
                  <a:extLst>
                    <a:ext uri="{FF2B5EF4-FFF2-40B4-BE49-F238E27FC236}">
                      <a16:creationId xmlns:a16="http://schemas.microsoft.com/office/drawing/2014/main" id="{E03028A1-8D4B-E228-26BC-210B198344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7177" name="Rectangle 19458">
              <a:extLst>
                <a:ext uri="{FF2B5EF4-FFF2-40B4-BE49-F238E27FC236}">
                  <a16:creationId xmlns:a16="http://schemas.microsoft.com/office/drawing/2014/main" id="{F1863457-ED02-5853-8C5D-DC8FDFC6AF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a:extLst>
                <a:ext uri="{FF2B5EF4-FFF2-40B4-BE49-F238E27FC236}">
                  <a16:creationId xmlns:a16="http://schemas.microsoft.com/office/drawing/2014/main" id="{1F670921-B141-DFE4-01C2-27FF9D6372A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3906"/>
                                        </p:tgtEl>
                                        <p:attrNameLst>
                                          <p:attrName>style.visibility</p:attrName>
                                        </p:attrNameLst>
                                      </p:cBhvr>
                                      <p:to>
                                        <p:strVal val="visible"/>
                                      </p:to>
                                    </p:set>
                                    <p:animEffect transition="in" filter="dissolve">
                                      <p:cBhvr>
                                        <p:cTn id="7" dur="500"/>
                                        <p:tgtEl>
                                          <p:spTgt spid="12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3909">
                                            <p:txEl>
                                              <p:pRg st="0" end="0"/>
                                            </p:txEl>
                                          </p:spTgt>
                                        </p:tgtEl>
                                        <p:attrNameLst>
                                          <p:attrName>style.visibility</p:attrName>
                                        </p:attrNameLst>
                                      </p:cBhvr>
                                      <p:to>
                                        <p:strVal val="visible"/>
                                      </p:to>
                                    </p:set>
                                    <p:animEffect transition="in" filter="box(out)">
                                      <p:cBhvr>
                                        <p:cTn id="12" dur="500"/>
                                        <p:tgtEl>
                                          <p:spTgt spid="123909">
                                            <p:txEl>
                                              <p:pRg st="0" end="0"/>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23909">
                                            <p:txEl>
                                              <p:pRg st="1" end="1"/>
                                            </p:txEl>
                                          </p:spTgt>
                                        </p:tgtEl>
                                        <p:attrNameLst>
                                          <p:attrName>style.visibility</p:attrName>
                                        </p:attrNameLst>
                                      </p:cBhvr>
                                      <p:to>
                                        <p:strVal val="visible"/>
                                      </p:to>
                                    </p:set>
                                    <p:animEffect transition="in" filter="box(out)">
                                      <p:cBhvr>
                                        <p:cTn id="17" dur="500"/>
                                        <p:tgtEl>
                                          <p:spTgt spid="123909">
                                            <p:txEl>
                                              <p:pRg st="1" end="1"/>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23909">
                                            <p:txEl>
                                              <p:pRg st="2" end="2"/>
                                            </p:txEl>
                                          </p:spTgt>
                                        </p:tgtEl>
                                        <p:attrNameLst>
                                          <p:attrName>style.visibility</p:attrName>
                                        </p:attrNameLst>
                                      </p:cBhvr>
                                      <p:to>
                                        <p:strVal val="visible"/>
                                      </p:to>
                                    </p:set>
                                    <p:animEffect transition="in" filter="box(out)">
                                      <p:cBhvr>
                                        <p:cTn id="22" dur="500"/>
                                        <p:tgtEl>
                                          <p:spTgt spid="123909">
                                            <p:txEl>
                                              <p:pRg st="2" end="2"/>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23909">
                                            <p:txEl>
                                              <p:pRg st="3" end="3"/>
                                            </p:txEl>
                                          </p:spTgt>
                                        </p:tgtEl>
                                        <p:attrNameLst>
                                          <p:attrName>style.visibility</p:attrName>
                                        </p:attrNameLst>
                                      </p:cBhvr>
                                      <p:to>
                                        <p:strVal val="visible"/>
                                      </p:to>
                                    </p:set>
                                    <p:animEffect transition="in" filter="box(out)">
                                      <p:cBhvr>
                                        <p:cTn id="27" dur="500"/>
                                        <p:tgtEl>
                                          <p:spTgt spid="123909">
                                            <p:txEl>
                                              <p:pRg st="3" end="3"/>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9"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B0C5FD-E96C-64B2-38A1-FDC3C5301EE4}"/>
              </a:ext>
            </a:extLst>
          </p:cNvPr>
          <p:cNvSpPr txBox="1">
            <a:spLocks/>
          </p:cNvSpPr>
          <p:nvPr/>
        </p:nvSpPr>
        <p:spPr>
          <a:xfrm>
            <a:off x="107950" y="303213"/>
            <a:ext cx="7772400" cy="673100"/>
          </a:xfrm>
          <a:prstGeom prst="rect">
            <a:avLst/>
          </a:prstGeom>
        </p:spPr>
        <p:txBody>
          <a:bodyPr/>
          <a:lstStyle/>
          <a:p>
            <a:pPr algn="ctr">
              <a:defRPr/>
            </a:pPr>
            <a:r>
              <a:rPr lang="en-IN" sz="2800" kern="0" dirty="0">
                <a:solidFill>
                  <a:schemeClr val="tx2"/>
                </a:solidFill>
                <a:latin typeface="+mj-lt"/>
                <a:ea typeface="+mj-ea"/>
                <a:cs typeface="+mj-cs"/>
              </a:rPr>
              <a:t>Air Standard Carnot Cycle</a:t>
            </a:r>
          </a:p>
        </p:txBody>
      </p:sp>
      <mc:AlternateContent xmlns:mc="http://schemas.openxmlformats.org/markup-compatibility/2006" xmlns:p14="http://schemas.microsoft.com/office/powerpoint/2010/main">
        <mc:Choice Requires="p14">
          <p:contentPart p14:bwMode="auto" r:id="rId2">
            <p14:nvContentPartPr>
              <p14:cNvPr id="8198" name="Ink 8">
                <a:extLst>
                  <a:ext uri="{FF2B5EF4-FFF2-40B4-BE49-F238E27FC236}">
                    <a16:creationId xmlns:a16="http://schemas.microsoft.com/office/drawing/2014/main" id="{FF772BCF-CC17-13CA-22F9-D1692452EEC9}"/>
                  </a:ext>
                </a:extLst>
              </p14:cNvPr>
              <p14:cNvContentPartPr>
                <a14:cpLocks xmlns:a14="http://schemas.microsoft.com/office/drawing/2010/main" noRot="1" noChangeAspect="1" noEditPoints="1" noChangeArrowheads="1" noChangeShapeType="1"/>
              </p14:cNvContentPartPr>
              <p14:nvPr/>
            </p14:nvContentPartPr>
            <p14:xfrm>
              <a:off x="8843963" y="4630738"/>
              <a:ext cx="1587" cy="1587"/>
            </p14:xfrm>
          </p:contentPart>
        </mc:Choice>
        <mc:Fallback xmlns="">
          <p:pic>
            <p:nvPicPr>
              <p:cNvPr id="8198" name="Ink 8">
                <a:extLst>
                  <a:ext uri="{FF2B5EF4-FFF2-40B4-BE49-F238E27FC236}">
                    <a16:creationId xmlns:a16="http://schemas.microsoft.com/office/drawing/2014/main" id="{FF772BCF-CC17-13CA-22F9-D1692452EEC9}"/>
                  </a:ext>
                </a:extLst>
              </p:cNvPr>
              <p:cNvPicPr>
                <a:picLocks noRot="1" noChangeAspect="1" noEditPoints="1" noChangeArrowheads="1" noChangeShapeType="1"/>
              </p:cNvPicPr>
              <p:nvPr/>
            </p:nvPicPr>
            <p:blipFill>
              <a:blip r:embed="rId3"/>
              <a:stretch>
                <a:fillRect/>
              </a:stretch>
            </p:blipFill>
            <p:spPr>
              <a:xfrm>
                <a:off x="8802701" y="458947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225" name="Ink 35">
                <a:extLst>
                  <a:ext uri="{FF2B5EF4-FFF2-40B4-BE49-F238E27FC236}">
                    <a16:creationId xmlns:a16="http://schemas.microsoft.com/office/drawing/2014/main" id="{D3785E58-42D7-A4B6-C349-B53D67DD4F9F}"/>
                  </a:ext>
                </a:extLst>
              </p14:cNvPr>
              <p14:cNvContentPartPr>
                <a14:cpLocks xmlns:a14="http://schemas.microsoft.com/office/drawing/2010/main" noRot="1" noChangeAspect="1" noEditPoints="1" noChangeArrowheads="1" noChangeShapeType="1"/>
              </p14:cNvContentPartPr>
              <p14:nvPr/>
            </p14:nvContentPartPr>
            <p14:xfrm>
              <a:off x="1177925" y="884238"/>
              <a:ext cx="1588" cy="1587"/>
            </p14:xfrm>
          </p:contentPart>
        </mc:Choice>
        <mc:Fallback xmlns="">
          <p:pic>
            <p:nvPicPr>
              <p:cNvPr id="8225" name="Ink 35">
                <a:extLst>
                  <a:ext uri="{FF2B5EF4-FFF2-40B4-BE49-F238E27FC236}">
                    <a16:creationId xmlns:a16="http://schemas.microsoft.com/office/drawing/2014/main" id="{D3785E58-42D7-A4B6-C349-B53D67DD4F9F}"/>
                  </a:ext>
                </a:extLst>
              </p:cNvPr>
              <p:cNvPicPr>
                <a:picLocks noRot="1" noChangeAspect="1" noEditPoints="1" noChangeArrowheads="1" noChangeShapeType="1"/>
              </p:cNvPicPr>
              <p:nvPr/>
            </p:nvPicPr>
            <p:blipFill>
              <a:blip r:embed="rId3"/>
              <a:stretch>
                <a:fillRect/>
              </a:stretch>
            </p:blipFill>
            <p:spPr>
              <a:xfrm>
                <a:off x="1136637" y="842976"/>
                <a:ext cx="84164" cy="84111"/>
              </a:xfrm>
              <a:prstGeom prst="rect">
                <a:avLst/>
              </a:prstGeom>
            </p:spPr>
          </p:pic>
        </mc:Fallback>
      </mc:AlternateContent>
      <p:grpSp>
        <p:nvGrpSpPr>
          <p:cNvPr id="6" name="Group 5">
            <a:extLst>
              <a:ext uri="{FF2B5EF4-FFF2-40B4-BE49-F238E27FC236}">
                <a16:creationId xmlns:a16="http://schemas.microsoft.com/office/drawing/2014/main" id="{6EFABEE5-7C49-000E-E2CA-45E834A54FEB}"/>
              </a:ext>
            </a:extLst>
          </p:cNvPr>
          <p:cNvGrpSpPr>
            <a:grpSpLocks/>
          </p:cNvGrpSpPr>
          <p:nvPr/>
        </p:nvGrpSpPr>
        <p:grpSpPr bwMode="auto">
          <a:xfrm>
            <a:off x="1819275" y="1549400"/>
            <a:ext cx="4162425" cy="2705100"/>
            <a:chOff x="4666298" y="1143000"/>
            <a:chExt cx="4162425" cy="2705100"/>
          </a:xfrm>
        </p:grpSpPr>
        <p:pic>
          <p:nvPicPr>
            <p:cNvPr id="8217" name="Picture 3">
              <a:extLst>
                <a:ext uri="{FF2B5EF4-FFF2-40B4-BE49-F238E27FC236}">
                  <a16:creationId xmlns:a16="http://schemas.microsoft.com/office/drawing/2014/main" id="{100CDB39-985E-D388-3A3A-8895ADB5316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66298" y="1143000"/>
              <a:ext cx="4162425"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8" name="TextBox 4">
              <a:extLst>
                <a:ext uri="{FF2B5EF4-FFF2-40B4-BE49-F238E27FC236}">
                  <a16:creationId xmlns:a16="http://schemas.microsoft.com/office/drawing/2014/main" id="{482E8930-6334-B896-B05D-D4174C042F30}"/>
                </a:ext>
              </a:extLst>
            </p:cNvPr>
            <p:cNvSpPr txBox="1">
              <a:spLocks noChangeArrowheads="1"/>
            </p:cNvSpPr>
            <p:nvPr/>
          </p:nvSpPr>
          <p:spPr bwMode="auto">
            <a:xfrm>
              <a:off x="5638800" y="2510790"/>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1</a:t>
              </a:r>
            </a:p>
          </p:txBody>
        </p:sp>
        <p:sp>
          <p:nvSpPr>
            <p:cNvPr id="8219" name="TextBox 8">
              <a:extLst>
                <a:ext uri="{FF2B5EF4-FFF2-40B4-BE49-F238E27FC236}">
                  <a16:creationId xmlns:a16="http://schemas.microsoft.com/office/drawing/2014/main" id="{C4FB9515-09E9-10A4-2D5B-4B8B3F543865}"/>
                </a:ext>
              </a:extLst>
            </p:cNvPr>
            <p:cNvSpPr txBox="1">
              <a:spLocks noChangeArrowheads="1"/>
            </p:cNvSpPr>
            <p:nvPr/>
          </p:nvSpPr>
          <p:spPr bwMode="auto">
            <a:xfrm>
              <a:off x="5486400" y="1443335"/>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2</a:t>
              </a:r>
            </a:p>
          </p:txBody>
        </p:sp>
        <p:sp>
          <p:nvSpPr>
            <p:cNvPr id="8220" name="TextBox 9">
              <a:extLst>
                <a:ext uri="{FF2B5EF4-FFF2-40B4-BE49-F238E27FC236}">
                  <a16:creationId xmlns:a16="http://schemas.microsoft.com/office/drawing/2014/main" id="{EF92C10C-C4A1-4B69-D17B-13DF1904CA47}"/>
                </a:ext>
              </a:extLst>
            </p:cNvPr>
            <p:cNvSpPr txBox="1">
              <a:spLocks noChangeArrowheads="1"/>
            </p:cNvSpPr>
            <p:nvPr/>
          </p:nvSpPr>
          <p:spPr bwMode="auto">
            <a:xfrm>
              <a:off x="7696200" y="1931342"/>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3</a:t>
              </a:r>
            </a:p>
          </p:txBody>
        </p:sp>
        <p:sp>
          <p:nvSpPr>
            <p:cNvPr id="8221" name="TextBox 10">
              <a:extLst>
                <a:ext uri="{FF2B5EF4-FFF2-40B4-BE49-F238E27FC236}">
                  <a16:creationId xmlns:a16="http://schemas.microsoft.com/office/drawing/2014/main" id="{11C2E84B-A1D5-999D-02DA-DCE00448650D}"/>
                </a:ext>
              </a:extLst>
            </p:cNvPr>
            <p:cNvSpPr txBox="1">
              <a:spLocks noChangeArrowheads="1"/>
            </p:cNvSpPr>
            <p:nvPr/>
          </p:nvSpPr>
          <p:spPr bwMode="auto">
            <a:xfrm>
              <a:off x="7868751" y="2889721"/>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4</a:t>
              </a:r>
            </a:p>
          </p:txBody>
        </p:sp>
      </p:grpSp>
      <p:graphicFrame>
        <p:nvGraphicFramePr>
          <p:cNvPr id="7" name="Object 6">
            <a:extLst>
              <a:ext uri="{FF2B5EF4-FFF2-40B4-BE49-F238E27FC236}">
                <a16:creationId xmlns:a16="http://schemas.microsoft.com/office/drawing/2014/main" id="{7C5C4F7A-505D-0145-4B2A-5E9D29FDB870}"/>
              </a:ext>
            </a:extLst>
          </p:cNvPr>
          <p:cNvGraphicFramePr>
            <a:graphicFrameLocks noChangeAspect="1"/>
          </p:cNvGraphicFramePr>
          <p:nvPr/>
        </p:nvGraphicFramePr>
        <p:xfrm>
          <a:off x="2254250" y="3482975"/>
          <a:ext cx="2009775" cy="534988"/>
        </p:xfrm>
        <a:graphic>
          <a:graphicData uri="http://schemas.openxmlformats.org/presentationml/2006/ole">
            <mc:AlternateContent xmlns:mc="http://schemas.openxmlformats.org/markup-compatibility/2006">
              <mc:Choice xmlns:v="urn:schemas-microsoft-com:vml" Requires="v">
                <p:oleObj name="Equation" r:id="rId6" imgW="812447" imgH="215806" progId="Equation.3">
                  <p:embed/>
                </p:oleObj>
              </mc:Choice>
              <mc:Fallback>
                <p:oleObj name="Equation" r:id="rId6" imgW="812447" imgH="215806" progId="Equation.3">
                  <p:embed/>
                  <p:pic>
                    <p:nvPicPr>
                      <p:cNvPr id="7" name="Object 6">
                        <a:extLst>
                          <a:ext uri="{FF2B5EF4-FFF2-40B4-BE49-F238E27FC236}">
                            <a16:creationId xmlns:a16="http://schemas.microsoft.com/office/drawing/2014/main" id="{7C5C4F7A-505D-0145-4B2A-5E9D29FDB8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54250" y="3482975"/>
                        <a:ext cx="200977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a:extLst>
              <a:ext uri="{FF2B5EF4-FFF2-40B4-BE49-F238E27FC236}">
                <a16:creationId xmlns:a16="http://schemas.microsoft.com/office/drawing/2014/main" id="{CDCE10ED-D212-F95B-5295-6CC19439144B}"/>
              </a:ext>
            </a:extLst>
          </p:cNvPr>
          <p:cNvGraphicFramePr>
            <a:graphicFrameLocks noChangeAspect="1"/>
          </p:cNvGraphicFramePr>
          <p:nvPr/>
        </p:nvGraphicFramePr>
        <p:xfrm>
          <a:off x="3605213" y="1573213"/>
          <a:ext cx="2073275" cy="565150"/>
        </p:xfrm>
        <a:graphic>
          <a:graphicData uri="http://schemas.openxmlformats.org/presentationml/2006/ole">
            <mc:AlternateContent xmlns:mc="http://schemas.openxmlformats.org/markup-compatibility/2006">
              <mc:Choice xmlns:v="urn:schemas-microsoft-com:vml" Requires="v">
                <p:oleObj name="Equation" r:id="rId8" imgW="838200" imgH="228600" progId="Equation.3">
                  <p:embed/>
                </p:oleObj>
              </mc:Choice>
              <mc:Fallback>
                <p:oleObj name="Equation" r:id="rId8" imgW="838200" imgH="228600" progId="Equation.3">
                  <p:embed/>
                  <p:pic>
                    <p:nvPicPr>
                      <p:cNvPr id="14" name="Object 13">
                        <a:extLst>
                          <a:ext uri="{FF2B5EF4-FFF2-40B4-BE49-F238E27FC236}">
                            <a16:creationId xmlns:a16="http://schemas.microsoft.com/office/drawing/2014/main" id="{CDCE10ED-D212-F95B-5295-6CC1943914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05213" y="1573213"/>
                        <a:ext cx="207327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8200" name="Group 20">
            <a:extLst>
              <a:ext uri="{FF2B5EF4-FFF2-40B4-BE49-F238E27FC236}">
                <a16:creationId xmlns:a16="http://schemas.microsoft.com/office/drawing/2014/main" id="{16C60137-6620-73F9-8DE9-DB9DC73146D0}"/>
              </a:ext>
            </a:extLst>
          </p:cNvPr>
          <p:cNvGrpSpPr>
            <a:grpSpLocks/>
          </p:cNvGrpSpPr>
          <p:nvPr/>
        </p:nvGrpSpPr>
        <p:grpSpPr bwMode="auto">
          <a:xfrm>
            <a:off x="0" y="0"/>
            <a:ext cx="9144000" cy="6858000"/>
            <a:chOff x="0" y="0"/>
            <a:chExt cx="9144000" cy="6858000"/>
          </a:xfrm>
        </p:grpSpPr>
        <p:grpSp>
          <p:nvGrpSpPr>
            <p:cNvPr id="8202" name="Group 8">
              <a:extLst>
                <a:ext uri="{FF2B5EF4-FFF2-40B4-BE49-F238E27FC236}">
                  <a16:creationId xmlns:a16="http://schemas.microsoft.com/office/drawing/2014/main" id="{60A58881-D9C7-73CB-339B-810DEA39284A}"/>
                </a:ext>
              </a:extLst>
            </p:cNvPr>
            <p:cNvGrpSpPr>
              <a:grpSpLocks/>
            </p:cNvGrpSpPr>
            <p:nvPr/>
          </p:nvGrpSpPr>
          <p:grpSpPr bwMode="auto">
            <a:xfrm>
              <a:off x="0" y="0"/>
              <a:ext cx="9144000" cy="6858000"/>
              <a:chOff x="0" y="0"/>
              <a:chExt cx="5760" cy="4320"/>
            </a:xfrm>
          </p:grpSpPr>
          <p:grpSp>
            <p:nvGrpSpPr>
              <p:cNvPr id="8205" name="Group 7">
                <a:extLst>
                  <a:ext uri="{FF2B5EF4-FFF2-40B4-BE49-F238E27FC236}">
                    <a16:creationId xmlns:a16="http://schemas.microsoft.com/office/drawing/2014/main" id="{14AEBD75-5B59-902D-1001-64BA016611AE}"/>
                  </a:ext>
                </a:extLst>
              </p:cNvPr>
              <p:cNvGrpSpPr>
                <a:grpSpLocks/>
              </p:cNvGrpSpPr>
              <p:nvPr/>
            </p:nvGrpSpPr>
            <p:grpSpPr bwMode="auto">
              <a:xfrm>
                <a:off x="0" y="0"/>
                <a:ext cx="192" cy="4320"/>
                <a:chOff x="0" y="-48"/>
                <a:chExt cx="144" cy="4368"/>
              </a:xfrm>
            </p:grpSpPr>
            <p:sp>
              <p:nvSpPr>
                <p:cNvPr id="8215" name="Rectangle 10">
                  <a:extLst>
                    <a:ext uri="{FF2B5EF4-FFF2-40B4-BE49-F238E27FC236}">
                      <a16:creationId xmlns:a16="http://schemas.microsoft.com/office/drawing/2014/main" id="{7132E5C1-B1E9-756F-276F-C1882254128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6" name="Rectangle 11">
                  <a:extLst>
                    <a:ext uri="{FF2B5EF4-FFF2-40B4-BE49-F238E27FC236}">
                      <a16:creationId xmlns:a16="http://schemas.microsoft.com/office/drawing/2014/main" id="{6A967303-9D0D-929A-A6AE-1FBD6D222C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6" name="Group 12">
                <a:extLst>
                  <a:ext uri="{FF2B5EF4-FFF2-40B4-BE49-F238E27FC236}">
                    <a16:creationId xmlns:a16="http://schemas.microsoft.com/office/drawing/2014/main" id="{4ABA4390-7784-3996-C9C1-5154E9AECE84}"/>
                  </a:ext>
                </a:extLst>
              </p:cNvPr>
              <p:cNvGrpSpPr>
                <a:grpSpLocks/>
              </p:cNvGrpSpPr>
              <p:nvPr/>
            </p:nvGrpSpPr>
            <p:grpSpPr bwMode="auto">
              <a:xfrm>
                <a:off x="5674" y="24"/>
                <a:ext cx="86" cy="4296"/>
                <a:chOff x="5616" y="-48"/>
                <a:chExt cx="144" cy="4368"/>
              </a:xfrm>
            </p:grpSpPr>
            <p:sp>
              <p:nvSpPr>
                <p:cNvPr id="8213" name="Rectangle 13">
                  <a:extLst>
                    <a:ext uri="{FF2B5EF4-FFF2-40B4-BE49-F238E27FC236}">
                      <a16:creationId xmlns:a16="http://schemas.microsoft.com/office/drawing/2014/main" id="{2876FF20-2CED-7CCC-26D9-387B981543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4" name="Rectangle 14">
                  <a:extLst>
                    <a:ext uri="{FF2B5EF4-FFF2-40B4-BE49-F238E27FC236}">
                      <a16:creationId xmlns:a16="http://schemas.microsoft.com/office/drawing/2014/main" id="{D4B865E0-7842-39E3-B693-01B50B84EF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7" name="Group 15">
                <a:extLst>
                  <a:ext uri="{FF2B5EF4-FFF2-40B4-BE49-F238E27FC236}">
                    <a16:creationId xmlns:a16="http://schemas.microsoft.com/office/drawing/2014/main" id="{754B15A3-E1E4-D4FE-9109-97C197CE7804}"/>
                  </a:ext>
                </a:extLst>
              </p:cNvPr>
              <p:cNvGrpSpPr>
                <a:grpSpLocks/>
              </p:cNvGrpSpPr>
              <p:nvPr/>
            </p:nvGrpSpPr>
            <p:grpSpPr bwMode="auto">
              <a:xfrm>
                <a:off x="144" y="0"/>
                <a:ext cx="5616" cy="144"/>
                <a:chOff x="96" y="-48"/>
                <a:chExt cx="5520" cy="144"/>
              </a:xfrm>
            </p:grpSpPr>
            <p:sp>
              <p:nvSpPr>
                <p:cNvPr id="8211" name="Rectangle 16">
                  <a:extLst>
                    <a:ext uri="{FF2B5EF4-FFF2-40B4-BE49-F238E27FC236}">
                      <a16:creationId xmlns:a16="http://schemas.microsoft.com/office/drawing/2014/main" id="{70F6F349-0FBE-B210-9C24-11912B43552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2" name="Rectangle 17">
                  <a:extLst>
                    <a:ext uri="{FF2B5EF4-FFF2-40B4-BE49-F238E27FC236}">
                      <a16:creationId xmlns:a16="http://schemas.microsoft.com/office/drawing/2014/main" id="{2C0D0572-2D2D-7D7E-97C8-461431BCC3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8208" name="Group 18">
                <a:extLst>
                  <a:ext uri="{FF2B5EF4-FFF2-40B4-BE49-F238E27FC236}">
                    <a16:creationId xmlns:a16="http://schemas.microsoft.com/office/drawing/2014/main" id="{C63FC004-7008-2D65-83D3-ABAD233ECE52}"/>
                  </a:ext>
                </a:extLst>
              </p:cNvPr>
              <p:cNvGrpSpPr>
                <a:grpSpLocks/>
              </p:cNvGrpSpPr>
              <p:nvPr/>
            </p:nvGrpSpPr>
            <p:grpSpPr bwMode="auto">
              <a:xfrm>
                <a:off x="144" y="4234"/>
                <a:ext cx="5616" cy="86"/>
                <a:chOff x="96" y="4176"/>
                <a:chExt cx="5520" cy="144"/>
              </a:xfrm>
            </p:grpSpPr>
            <p:sp>
              <p:nvSpPr>
                <p:cNvPr id="8209" name="Rectangle 19">
                  <a:extLst>
                    <a:ext uri="{FF2B5EF4-FFF2-40B4-BE49-F238E27FC236}">
                      <a16:creationId xmlns:a16="http://schemas.microsoft.com/office/drawing/2014/main" id="{4EA80AC4-A7D2-3C02-DD91-00B6CF14BEC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8210" name="Rectangle 20">
                  <a:extLst>
                    <a:ext uri="{FF2B5EF4-FFF2-40B4-BE49-F238E27FC236}">
                      <a16:creationId xmlns:a16="http://schemas.microsoft.com/office/drawing/2014/main" id="{A123BCA7-924D-9840-2DD3-08FAE07F8AC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8203" name="Rectangle 19458">
              <a:extLst>
                <a:ext uri="{FF2B5EF4-FFF2-40B4-BE49-F238E27FC236}">
                  <a16:creationId xmlns:a16="http://schemas.microsoft.com/office/drawing/2014/main" id="{14BBDAAE-60B7-1C17-7E14-4263CE401B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9E0A5E60-3EB5-F63E-28F9-0D24C0BED259}"/>
                </a:ext>
              </a:extLst>
            </p:cNvPr>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8" name="TextBox 7">
            <a:extLst>
              <a:ext uri="{FF2B5EF4-FFF2-40B4-BE49-F238E27FC236}">
                <a16:creationId xmlns:a16="http://schemas.microsoft.com/office/drawing/2014/main" id="{8D2F5BB0-9458-2996-D4C0-7C71BFFD47F6}"/>
              </a:ext>
            </a:extLst>
          </p:cNvPr>
          <p:cNvSpPr txBox="1">
            <a:spLocks noChangeArrowheads="1"/>
          </p:cNvSpPr>
          <p:nvPr/>
        </p:nvSpPr>
        <p:spPr bwMode="auto">
          <a:xfrm>
            <a:off x="2790825" y="4953000"/>
            <a:ext cx="3424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Practice on your 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5" descr="http://nuclearpowertraining.tpub.com/h1012v1/img/h1012v1_102_1.jpg">
            <a:extLst>
              <a:ext uri="{FF2B5EF4-FFF2-40B4-BE49-F238E27FC236}">
                <a16:creationId xmlns:a16="http://schemas.microsoft.com/office/drawing/2014/main" id="{BFBF3838-3D56-C1B5-73F6-E55CBAAE12D1}"/>
              </a:ext>
            </a:extLst>
          </p:cNvPr>
          <p:cNvPicPr>
            <a:picLocks noChangeAspect="1" noChangeArrowheads="1"/>
          </p:cNvPicPr>
          <p:nvPr/>
        </p:nvPicPr>
        <p:blipFill>
          <a:blip r:embed="rId2">
            <a:lum bright="-60000" contrast="74000"/>
            <a:extLst>
              <a:ext uri="{28A0092B-C50C-407E-A947-70E740481C1C}">
                <a14:useLocalDpi xmlns:a14="http://schemas.microsoft.com/office/drawing/2010/main" val="0"/>
              </a:ext>
            </a:extLst>
          </a:blip>
          <a:srcRect/>
          <a:stretch>
            <a:fillRect/>
          </a:stretch>
        </p:blipFill>
        <p:spPr bwMode="auto">
          <a:xfrm>
            <a:off x="4900613" y="990600"/>
            <a:ext cx="424338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2">
            <a:extLst>
              <a:ext uri="{FF2B5EF4-FFF2-40B4-BE49-F238E27FC236}">
                <a16:creationId xmlns:a16="http://schemas.microsoft.com/office/drawing/2014/main" id="{EFAC1E1F-C58C-F7D0-C695-B96E25D34F39}"/>
              </a:ext>
            </a:extLst>
          </p:cNvPr>
          <p:cNvSpPr>
            <a:spLocks noGrp="1" noChangeArrowheads="1"/>
          </p:cNvSpPr>
          <p:nvPr>
            <p:ph type="title"/>
          </p:nvPr>
        </p:nvSpPr>
        <p:spPr>
          <a:xfrm>
            <a:off x="685800" y="304800"/>
            <a:ext cx="7772400" cy="609600"/>
          </a:xfrm>
        </p:spPr>
        <p:txBody>
          <a:bodyPr/>
          <a:lstStyle/>
          <a:p>
            <a:r>
              <a:rPr lang="en-US" altLang="en-US" sz="2800"/>
              <a:t>First Law for A Control Volume</a:t>
            </a:r>
          </a:p>
        </p:txBody>
      </p:sp>
      <p:sp>
        <p:nvSpPr>
          <p:cNvPr id="4103" name="Rectangle 3">
            <a:extLst>
              <a:ext uri="{FF2B5EF4-FFF2-40B4-BE49-F238E27FC236}">
                <a16:creationId xmlns:a16="http://schemas.microsoft.com/office/drawing/2014/main" id="{F4DC4C56-8317-AD77-6D64-9CB5A21422DF}"/>
              </a:ext>
            </a:extLst>
          </p:cNvPr>
          <p:cNvSpPr>
            <a:spLocks noGrp="1" noChangeArrowheads="1"/>
          </p:cNvSpPr>
          <p:nvPr>
            <p:ph type="body" idx="1"/>
          </p:nvPr>
        </p:nvSpPr>
        <p:spPr>
          <a:xfrm>
            <a:off x="0" y="1219200"/>
            <a:ext cx="7772400" cy="609600"/>
          </a:xfrm>
        </p:spPr>
        <p:txBody>
          <a:bodyPr/>
          <a:lstStyle/>
          <a:p>
            <a:r>
              <a:rPr lang="en-US" altLang="en-US"/>
              <a:t>Conservation of mass:</a:t>
            </a:r>
          </a:p>
        </p:txBody>
      </p:sp>
      <p:graphicFrame>
        <p:nvGraphicFramePr>
          <p:cNvPr id="95236" name="Object 2">
            <a:extLst>
              <a:ext uri="{FF2B5EF4-FFF2-40B4-BE49-F238E27FC236}">
                <a16:creationId xmlns:a16="http://schemas.microsoft.com/office/drawing/2014/main" id="{A8E2333F-080C-96EE-9EC6-634AD53C2D0F}"/>
              </a:ext>
            </a:extLst>
          </p:cNvPr>
          <p:cNvGraphicFramePr>
            <a:graphicFrameLocks noChangeAspect="1"/>
          </p:cNvGraphicFramePr>
          <p:nvPr/>
        </p:nvGraphicFramePr>
        <p:xfrm>
          <a:off x="914400" y="1752600"/>
          <a:ext cx="2855913" cy="776288"/>
        </p:xfrm>
        <a:graphic>
          <a:graphicData uri="http://schemas.openxmlformats.org/presentationml/2006/ole">
            <mc:AlternateContent xmlns:mc="http://schemas.openxmlformats.org/markup-compatibility/2006">
              <mc:Choice xmlns:v="urn:schemas-microsoft-com:vml" Requires="v">
                <p:oleObj name="Equation" r:id="rId3" imgW="1333500" imgH="393700" progId="Equation.3">
                  <p:embed/>
                </p:oleObj>
              </mc:Choice>
              <mc:Fallback>
                <p:oleObj name="Equation" r:id="rId3" imgW="1333500" imgH="393700" progId="Equation.3">
                  <p:embed/>
                  <p:pic>
                    <p:nvPicPr>
                      <p:cNvPr id="95236" name="Object 2">
                        <a:extLst>
                          <a:ext uri="{FF2B5EF4-FFF2-40B4-BE49-F238E27FC236}">
                            <a16:creationId xmlns:a16="http://schemas.microsoft.com/office/drawing/2014/main" id="{A8E2333F-080C-96EE-9EC6-634AD53C2D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52600"/>
                        <a:ext cx="2855913"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04" name="Rectangle 5">
            <a:extLst>
              <a:ext uri="{FF2B5EF4-FFF2-40B4-BE49-F238E27FC236}">
                <a16:creationId xmlns:a16="http://schemas.microsoft.com/office/drawing/2014/main" id="{660198CC-C3F9-BA31-D4E0-206B1DB69801}"/>
              </a:ext>
            </a:extLst>
          </p:cNvPr>
          <p:cNvSpPr>
            <a:spLocks noChangeArrowheads="1"/>
          </p:cNvSpPr>
          <p:nvPr/>
        </p:nvSpPr>
        <p:spPr bwMode="auto">
          <a:xfrm>
            <a:off x="609600" y="40386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i="1"/>
              <a:t>Conservation of energy:</a:t>
            </a:r>
          </a:p>
        </p:txBody>
      </p:sp>
      <p:graphicFrame>
        <p:nvGraphicFramePr>
          <p:cNvPr id="95238" name="Object 3">
            <a:extLst>
              <a:ext uri="{FF2B5EF4-FFF2-40B4-BE49-F238E27FC236}">
                <a16:creationId xmlns:a16="http://schemas.microsoft.com/office/drawing/2014/main" id="{E3A0AC98-DF87-D738-5F8F-EA087A34A58D}"/>
              </a:ext>
            </a:extLst>
          </p:cNvPr>
          <p:cNvGraphicFramePr>
            <a:graphicFrameLocks noChangeAspect="1"/>
          </p:cNvGraphicFramePr>
          <p:nvPr/>
        </p:nvGraphicFramePr>
        <p:xfrm>
          <a:off x="685800" y="4724400"/>
          <a:ext cx="3508375" cy="777875"/>
        </p:xfrm>
        <a:graphic>
          <a:graphicData uri="http://schemas.openxmlformats.org/presentationml/2006/ole">
            <mc:AlternateContent xmlns:mc="http://schemas.openxmlformats.org/markup-compatibility/2006">
              <mc:Choice xmlns:v="urn:schemas-microsoft-com:vml" Requires="v">
                <p:oleObj name="Equation" r:id="rId5" imgW="1637589" imgH="393529" progId="Equation.3">
                  <p:embed/>
                </p:oleObj>
              </mc:Choice>
              <mc:Fallback>
                <p:oleObj name="Equation" r:id="rId5" imgW="1637589" imgH="393529" progId="Equation.3">
                  <p:embed/>
                  <p:pic>
                    <p:nvPicPr>
                      <p:cNvPr id="95238" name="Object 3">
                        <a:extLst>
                          <a:ext uri="{FF2B5EF4-FFF2-40B4-BE49-F238E27FC236}">
                            <a16:creationId xmlns:a16="http://schemas.microsoft.com/office/drawing/2014/main" id="{E3A0AC98-DF87-D738-5F8F-EA087A34A58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724400"/>
                        <a:ext cx="3508375"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5239" name="Object 4">
            <a:extLst>
              <a:ext uri="{FF2B5EF4-FFF2-40B4-BE49-F238E27FC236}">
                <a16:creationId xmlns:a16="http://schemas.microsoft.com/office/drawing/2014/main" id="{35AA970F-33C2-3BD0-710E-DDAC3D515ECD}"/>
              </a:ext>
            </a:extLst>
          </p:cNvPr>
          <p:cNvGraphicFramePr>
            <a:graphicFrameLocks noChangeAspect="1"/>
          </p:cNvGraphicFramePr>
          <p:nvPr/>
        </p:nvGraphicFramePr>
        <p:xfrm>
          <a:off x="865188" y="5715000"/>
          <a:ext cx="3859212" cy="777875"/>
        </p:xfrm>
        <a:graphic>
          <a:graphicData uri="http://schemas.openxmlformats.org/presentationml/2006/ole">
            <mc:AlternateContent xmlns:mc="http://schemas.openxmlformats.org/markup-compatibility/2006">
              <mc:Choice xmlns:v="urn:schemas-microsoft-com:vml" Requires="v">
                <p:oleObj name="Equation" r:id="rId7" imgW="1803400" imgH="393700" progId="Equation.3">
                  <p:embed/>
                </p:oleObj>
              </mc:Choice>
              <mc:Fallback>
                <p:oleObj name="Equation" r:id="rId7" imgW="1803400" imgH="393700" progId="Equation.3">
                  <p:embed/>
                  <p:pic>
                    <p:nvPicPr>
                      <p:cNvPr id="95239" name="Object 4">
                        <a:extLst>
                          <a:ext uri="{FF2B5EF4-FFF2-40B4-BE49-F238E27FC236}">
                            <a16:creationId xmlns:a16="http://schemas.microsoft.com/office/drawing/2014/main" id="{35AA970F-33C2-3BD0-710E-DDAC3D515E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5188" y="5715000"/>
                        <a:ext cx="3859212"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191" name="Object 3">
            <a:extLst>
              <a:ext uri="{FF2B5EF4-FFF2-40B4-BE49-F238E27FC236}">
                <a16:creationId xmlns:a16="http://schemas.microsoft.com/office/drawing/2014/main" id="{74EF1097-0A2F-326B-0533-0F3FB7B99AF0}"/>
              </a:ext>
            </a:extLst>
          </p:cNvPr>
          <p:cNvGraphicFramePr>
            <a:graphicFrameLocks noChangeAspect="1"/>
          </p:cNvGraphicFramePr>
          <p:nvPr/>
        </p:nvGraphicFramePr>
        <p:xfrm>
          <a:off x="609600" y="3276600"/>
          <a:ext cx="4241800" cy="827088"/>
        </p:xfrm>
        <a:graphic>
          <a:graphicData uri="http://schemas.openxmlformats.org/presentationml/2006/ole">
            <mc:AlternateContent xmlns:mc="http://schemas.openxmlformats.org/markup-compatibility/2006">
              <mc:Choice xmlns:v="urn:schemas-microsoft-com:vml" Requires="v">
                <p:oleObj name="Equation" r:id="rId9" imgW="1981200" imgH="419100" progId="Equation.3">
                  <p:embed/>
                </p:oleObj>
              </mc:Choice>
              <mc:Fallback>
                <p:oleObj name="Equation" r:id="rId9" imgW="1981200" imgH="419100" progId="Equation.3">
                  <p:embed/>
                  <p:pic>
                    <p:nvPicPr>
                      <p:cNvPr id="93191" name="Object 3">
                        <a:extLst>
                          <a:ext uri="{FF2B5EF4-FFF2-40B4-BE49-F238E27FC236}">
                            <a16:creationId xmlns:a16="http://schemas.microsoft.com/office/drawing/2014/main" id="{74EF1097-0A2F-326B-0533-0F3FB7B99AF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 y="3276600"/>
                        <a:ext cx="4241800" cy="827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 name="Rectangle 3">
            <a:extLst>
              <a:ext uri="{FF2B5EF4-FFF2-40B4-BE49-F238E27FC236}">
                <a16:creationId xmlns:a16="http://schemas.microsoft.com/office/drawing/2014/main" id="{D466C96B-3573-AB3D-F745-9875A6B021B9}"/>
              </a:ext>
            </a:extLst>
          </p:cNvPr>
          <p:cNvSpPr txBox="1">
            <a:spLocks noChangeArrowheads="1"/>
          </p:cNvSpPr>
          <p:nvPr/>
        </p:nvSpPr>
        <p:spPr bwMode="auto">
          <a:xfrm>
            <a:off x="0" y="2667000"/>
            <a:ext cx="7772400" cy="609600"/>
          </a:xfrm>
          <a:prstGeom prst="rect">
            <a:avLst/>
          </a:prstGeom>
          <a:noFill/>
          <a:ln w="9525">
            <a:noFill/>
            <a:miter lim="800000"/>
            <a:headEnd/>
            <a:tailEnd/>
          </a:ln>
        </p:spPr>
        <p:txBody>
          <a:bodyPr/>
          <a:lstStyle/>
          <a:p>
            <a:pPr marL="342900" indent="-342900">
              <a:spcBef>
                <a:spcPct val="20000"/>
              </a:spcBef>
              <a:buFontTx/>
              <a:buChar char="•"/>
              <a:defRPr/>
            </a:pPr>
            <a:r>
              <a:rPr lang="en-US" sz="3200" kern="0" dirty="0">
                <a:latin typeface="+mn-lt"/>
              </a:rPr>
              <a:t>Conservation of momentum:</a:t>
            </a:r>
          </a:p>
        </p:txBody>
      </p:sp>
      <p:grpSp>
        <p:nvGrpSpPr>
          <p:cNvPr id="9227" name="Group 20">
            <a:extLst>
              <a:ext uri="{FF2B5EF4-FFF2-40B4-BE49-F238E27FC236}">
                <a16:creationId xmlns:a16="http://schemas.microsoft.com/office/drawing/2014/main" id="{08CBF6A7-5783-118D-6DE3-75A7CC457AEB}"/>
              </a:ext>
            </a:extLst>
          </p:cNvPr>
          <p:cNvGrpSpPr>
            <a:grpSpLocks/>
          </p:cNvGrpSpPr>
          <p:nvPr/>
        </p:nvGrpSpPr>
        <p:grpSpPr bwMode="auto">
          <a:xfrm>
            <a:off x="0" y="0"/>
            <a:ext cx="9144000" cy="6858000"/>
            <a:chOff x="0" y="0"/>
            <a:chExt cx="9144000" cy="6858000"/>
          </a:xfrm>
        </p:grpSpPr>
        <p:grpSp>
          <p:nvGrpSpPr>
            <p:cNvPr id="9229" name="Group 8">
              <a:extLst>
                <a:ext uri="{FF2B5EF4-FFF2-40B4-BE49-F238E27FC236}">
                  <a16:creationId xmlns:a16="http://schemas.microsoft.com/office/drawing/2014/main" id="{011F884E-B4B3-A6BA-D06D-E6E3D8112A82}"/>
                </a:ext>
              </a:extLst>
            </p:cNvPr>
            <p:cNvGrpSpPr>
              <a:grpSpLocks/>
            </p:cNvGrpSpPr>
            <p:nvPr/>
          </p:nvGrpSpPr>
          <p:grpSpPr bwMode="auto">
            <a:xfrm>
              <a:off x="0" y="0"/>
              <a:ext cx="9144000" cy="6858000"/>
              <a:chOff x="0" y="0"/>
              <a:chExt cx="5760" cy="4320"/>
            </a:xfrm>
          </p:grpSpPr>
          <p:grpSp>
            <p:nvGrpSpPr>
              <p:cNvPr id="9232" name="Group 7">
                <a:extLst>
                  <a:ext uri="{FF2B5EF4-FFF2-40B4-BE49-F238E27FC236}">
                    <a16:creationId xmlns:a16="http://schemas.microsoft.com/office/drawing/2014/main" id="{D9D13B1A-6A69-4C77-34D2-A1FAD8E4D2BA}"/>
                  </a:ext>
                </a:extLst>
              </p:cNvPr>
              <p:cNvGrpSpPr>
                <a:grpSpLocks/>
              </p:cNvGrpSpPr>
              <p:nvPr/>
            </p:nvGrpSpPr>
            <p:grpSpPr bwMode="auto">
              <a:xfrm>
                <a:off x="0" y="0"/>
                <a:ext cx="192" cy="4320"/>
                <a:chOff x="0" y="-48"/>
                <a:chExt cx="144" cy="4368"/>
              </a:xfrm>
            </p:grpSpPr>
            <p:sp>
              <p:nvSpPr>
                <p:cNvPr id="9242" name="Rectangle 10">
                  <a:extLst>
                    <a:ext uri="{FF2B5EF4-FFF2-40B4-BE49-F238E27FC236}">
                      <a16:creationId xmlns:a16="http://schemas.microsoft.com/office/drawing/2014/main" id="{16A43E2B-04F0-FA17-E0BC-340B98FEC47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43" name="Rectangle 11">
                  <a:extLst>
                    <a:ext uri="{FF2B5EF4-FFF2-40B4-BE49-F238E27FC236}">
                      <a16:creationId xmlns:a16="http://schemas.microsoft.com/office/drawing/2014/main" id="{6B18688F-7EDC-A044-199C-A4CF49032BE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3" name="Group 12">
                <a:extLst>
                  <a:ext uri="{FF2B5EF4-FFF2-40B4-BE49-F238E27FC236}">
                    <a16:creationId xmlns:a16="http://schemas.microsoft.com/office/drawing/2014/main" id="{287D08DF-9D82-1E43-A847-F7216E4D36AC}"/>
                  </a:ext>
                </a:extLst>
              </p:cNvPr>
              <p:cNvGrpSpPr>
                <a:grpSpLocks/>
              </p:cNvGrpSpPr>
              <p:nvPr/>
            </p:nvGrpSpPr>
            <p:grpSpPr bwMode="auto">
              <a:xfrm>
                <a:off x="5674" y="24"/>
                <a:ext cx="86" cy="4296"/>
                <a:chOff x="5616" y="-48"/>
                <a:chExt cx="144" cy="4368"/>
              </a:xfrm>
            </p:grpSpPr>
            <p:sp>
              <p:nvSpPr>
                <p:cNvPr id="9240" name="Rectangle 13">
                  <a:extLst>
                    <a:ext uri="{FF2B5EF4-FFF2-40B4-BE49-F238E27FC236}">
                      <a16:creationId xmlns:a16="http://schemas.microsoft.com/office/drawing/2014/main" id="{88E3097E-F658-51A4-428C-68384CFED6F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41" name="Rectangle 14">
                  <a:extLst>
                    <a:ext uri="{FF2B5EF4-FFF2-40B4-BE49-F238E27FC236}">
                      <a16:creationId xmlns:a16="http://schemas.microsoft.com/office/drawing/2014/main" id="{91967553-A131-9681-02EA-439BC055C34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4" name="Group 15">
                <a:extLst>
                  <a:ext uri="{FF2B5EF4-FFF2-40B4-BE49-F238E27FC236}">
                    <a16:creationId xmlns:a16="http://schemas.microsoft.com/office/drawing/2014/main" id="{B3359FED-E35C-C361-378D-AB15B3149FD1}"/>
                  </a:ext>
                </a:extLst>
              </p:cNvPr>
              <p:cNvGrpSpPr>
                <a:grpSpLocks/>
              </p:cNvGrpSpPr>
              <p:nvPr/>
            </p:nvGrpSpPr>
            <p:grpSpPr bwMode="auto">
              <a:xfrm>
                <a:off x="144" y="0"/>
                <a:ext cx="5616" cy="144"/>
                <a:chOff x="96" y="-48"/>
                <a:chExt cx="5520" cy="144"/>
              </a:xfrm>
            </p:grpSpPr>
            <p:sp>
              <p:nvSpPr>
                <p:cNvPr id="9238" name="Rectangle 16">
                  <a:extLst>
                    <a:ext uri="{FF2B5EF4-FFF2-40B4-BE49-F238E27FC236}">
                      <a16:creationId xmlns:a16="http://schemas.microsoft.com/office/drawing/2014/main" id="{4489E333-5E2E-8FFE-B6C9-2C0A5B5DBE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39" name="Rectangle 17">
                  <a:extLst>
                    <a:ext uri="{FF2B5EF4-FFF2-40B4-BE49-F238E27FC236}">
                      <a16:creationId xmlns:a16="http://schemas.microsoft.com/office/drawing/2014/main" id="{0617F371-D7DA-C342-AF12-E5FF5B8B85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9235" name="Group 20">
                <a:extLst>
                  <a:ext uri="{FF2B5EF4-FFF2-40B4-BE49-F238E27FC236}">
                    <a16:creationId xmlns:a16="http://schemas.microsoft.com/office/drawing/2014/main" id="{A6C2AA8F-52F2-A6DD-1ADD-013012A61B73}"/>
                  </a:ext>
                </a:extLst>
              </p:cNvPr>
              <p:cNvGrpSpPr>
                <a:grpSpLocks/>
              </p:cNvGrpSpPr>
              <p:nvPr/>
            </p:nvGrpSpPr>
            <p:grpSpPr bwMode="auto">
              <a:xfrm>
                <a:off x="144" y="4234"/>
                <a:ext cx="5616" cy="86"/>
                <a:chOff x="96" y="4176"/>
                <a:chExt cx="5520" cy="144"/>
              </a:xfrm>
            </p:grpSpPr>
            <p:sp>
              <p:nvSpPr>
                <p:cNvPr id="9236" name="Rectangle 21">
                  <a:extLst>
                    <a:ext uri="{FF2B5EF4-FFF2-40B4-BE49-F238E27FC236}">
                      <a16:creationId xmlns:a16="http://schemas.microsoft.com/office/drawing/2014/main" id="{0BF9F0DC-7EA1-790B-4329-C03D758A3A4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9237" name="Rectangle 22">
                  <a:extLst>
                    <a:ext uri="{FF2B5EF4-FFF2-40B4-BE49-F238E27FC236}">
                      <a16:creationId xmlns:a16="http://schemas.microsoft.com/office/drawing/2014/main" id="{47245016-3E21-88B9-F246-ABE124F9F00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9230" name="Rectangle 19458">
              <a:extLst>
                <a:ext uri="{FF2B5EF4-FFF2-40B4-BE49-F238E27FC236}">
                  <a16:creationId xmlns:a16="http://schemas.microsoft.com/office/drawing/2014/main" id="{CB1CC8DC-1D8C-0A68-6A08-E8B13CC822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21">
              <a:extLst>
                <a:ext uri="{FF2B5EF4-FFF2-40B4-BE49-F238E27FC236}">
                  <a16:creationId xmlns:a16="http://schemas.microsoft.com/office/drawing/2014/main" id="{57162EC6-1C7C-C419-75F4-A6F5EF1BF60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Effect transition="in" filter="dissolve">
                                      <p:cBhvr>
                                        <p:cTn id="7" dur="500"/>
                                        <p:tgtEl>
                                          <p:spTgt spid="41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5236"/>
                                        </p:tgtEl>
                                        <p:attrNameLst>
                                          <p:attrName>style.visibility</p:attrName>
                                        </p:attrNameLst>
                                      </p:cBhvr>
                                      <p:to>
                                        <p:strVal val="visible"/>
                                      </p:to>
                                    </p:set>
                                    <p:animEffect transition="in" filter="dissolve">
                                      <p:cBhvr>
                                        <p:cTn id="12" dur="500"/>
                                        <p:tgtEl>
                                          <p:spTgt spid="952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3191"/>
                                        </p:tgtEl>
                                        <p:attrNameLst>
                                          <p:attrName>style.visibility</p:attrName>
                                        </p:attrNameLst>
                                      </p:cBhvr>
                                      <p:to>
                                        <p:strVal val="visible"/>
                                      </p:to>
                                    </p:set>
                                    <p:animEffect transition="in" filter="dissolve">
                                      <p:cBhvr>
                                        <p:cTn id="22" dur="500"/>
                                        <p:tgtEl>
                                          <p:spTgt spid="9319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04"/>
                                        </p:tgtEl>
                                        <p:attrNameLst>
                                          <p:attrName>style.visibility</p:attrName>
                                        </p:attrNameLst>
                                      </p:cBhvr>
                                      <p:to>
                                        <p:strVal val="visible"/>
                                      </p:to>
                                    </p:set>
                                    <p:animEffect transition="in" filter="dissolve">
                                      <p:cBhvr>
                                        <p:cTn id="27" dur="500"/>
                                        <p:tgtEl>
                                          <p:spTgt spid="410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95238"/>
                                        </p:tgtEl>
                                        <p:attrNameLst>
                                          <p:attrName>style.visibility</p:attrName>
                                        </p:attrNameLst>
                                      </p:cBhvr>
                                      <p:to>
                                        <p:strVal val="visible"/>
                                      </p:to>
                                    </p:set>
                                    <p:animEffect transition="in" filter="dissolve">
                                      <p:cBhvr>
                                        <p:cTn id="32" dur="500"/>
                                        <p:tgtEl>
                                          <p:spTgt spid="9523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95239"/>
                                        </p:tgtEl>
                                        <p:attrNameLst>
                                          <p:attrName>style.visibility</p:attrName>
                                        </p:attrNameLst>
                                      </p:cBhvr>
                                      <p:to>
                                        <p:strVal val="visible"/>
                                      </p:to>
                                    </p:set>
                                    <p:animEffect transition="in" filter="dissolve">
                                      <p:cBhvr>
                                        <p:cTn id="37" dur="500"/>
                                        <p:tgtEl>
                                          <p:spTgt spid="95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p:bldP spid="4104" grpId="0"/>
      <p:bldP spid="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a16="http://schemas.microsoft.com/office/drawing/2014/main" id="{C3AA7473-BF65-2FC4-1AEF-621593F5B21F}"/>
              </a:ext>
            </a:extLst>
          </p:cNvPr>
          <p:cNvSpPr>
            <a:spLocks noGrp="1" noChangeArrowheads="1"/>
          </p:cNvSpPr>
          <p:nvPr>
            <p:ph type="title"/>
          </p:nvPr>
        </p:nvSpPr>
        <p:spPr>
          <a:xfrm>
            <a:off x="441325" y="274638"/>
            <a:ext cx="7772400" cy="609600"/>
          </a:xfrm>
        </p:spPr>
        <p:txBody>
          <a:bodyPr/>
          <a:lstStyle/>
          <a:p>
            <a:r>
              <a:rPr lang="en-US" altLang="en-US" sz="2800"/>
              <a:t>Compressor : Isentropic Process</a:t>
            </a:r>
          </a:p>
        </p:txBody>
      </p:sp>
      <p:sp>
        <p:nvSpPr>
          <p:cNvPr id="10243" name="Rectangle 4">
            <a:extLst>
              <a:ext uri="{FF2B5EF4-FFF2-40B4-BE49-F238E27FC236}">
                <a16:creationId xmlns:a16="http://schemas.microsoft.com/office/drawing/2014/main" id="{6C1F21A1-3CC0-CEB4-2AF0-AF6AB1A6D316}"/>
              </a:ext>
            </a:extLst>
          </p:cNvPr>
          <p:cNvSpPr>
            <a:spLocks noChangeArrowheads="1"/>
          </p:cNvSpPr>
          <p:nvPr/>
        </p:nvSpPr>
        <p:spPr bwMode="auto">
          <a:xfrm>
            <a:off x="0" y="2286000"/>
            <a:ext cx="9144000" cy="457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en-US" altLang="en-US" sz="2400">
              <a:latin typeface="Symbol" panose="05050102010706020507" pitchFamily="18" charset="2"/>
            </a:endParaRPr>
          </a:p>
        </p:txBody>
      </p:sp>
      <p:graphicFrame>
        <p:nvGraphicFramePr>
          <p:cNvPr id="124933" name="Object 5">
            <a:extLst>
              <a:ext uri="{FF2B5EF4-FFF2-40B4-BE49-F238E27FC236}">
                <a16:creationId xmlns:a16="http://schemas.microsoft.com/office/drawing/2014/main" id="{1CAF90FA-59FF-B6D5-B985-CDB40FCD2F27}"/>
              </a:ext>
            </a:extLst>
          </p:cNvPr>
          <p:cNvGraphicFramePr>
            <a:graphicFrameLocks noChangeAspect="1"/>
          </p:cNvGraphicFramePr>
          <p:nvPr/>
        </p:nvGraphicFramePr>
        <p:xfrm>
          <a:off x="2706688" y="5562600"/>
          <a:ext cx="3500437" cy="714375"/>
        </p:xfrm>
        <a:graphic>
          <a:graphicData uri="http://schemas.openxmlformats.org/presentationml/2006/ole">
            <mc:AlternateContent xmlns:mc="http://schemas.openxmlformats.org/markup-compatibility/2006">
              <mc:Choice xmlns:v="urn:schemas-microsoft-com:vml" Requires="v">
                <p:oleObj name="Equation" r:id="rId2" imgW="1054100" imgH="241300" progId="Equation.3">
                  <p:embed/>
                </p:oleObj>
              </mc:Choice>
              <mc:Fallback>
                <p:oleObj name="Equation" r:id="rId2" imgW="1054100" imgH="241300" progId="Equation.3">
                  <p:embed/>
                  <p:pic>
                    <p:nvPicPr>
                      <p:cNvPr id="124933" name="Object 5">
                        <a:extLst>
                          <a:ext uri="{FF2B5EF4-FFF2-40B4-BE49-F238E27FC236}">
                            <a16:creationId xmlns:a16="http://schemas.microsoft.com/office/drawing/2014/main" id="{1CAF90FA-59FF-B6D5-B985-CDB40FCD2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6688" y="5562600"/>
                        <a:ext cx="3500437"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34" name="Object 6">
            <a:extLst>
              <a:ext uri="{FF2B5EF4-FFF2-40B4-BE49-F238E27FC236}">
                <a16:creationId xmlns:a16="http://schemas.microsoft.com/office/drawing/2014/main" id="{9EFE08E7-8F29-5FF2-8417-FE8363FAB0A7}"/>
              </a:ext>
            </a:extLst>
          </p:cNvPr>
          <p:cNvGraphicFramePr>
            <a:graphicFrameLocks noChangeAspect="1"/>
          </p:cNvGraphicFramePr>
          <p:nvPr/>
        </p:nvGraphicFramePr>
        <p:xfrm>
          <a:off x="2471738" y="3733800"/>
          <a:ext cx="4484687" cy="914400"/>
        </p:xfrm>
        <a:graphic>
          <a:graphicData uri="http://schemas.openxmlformats.org/presentationml/2006/ole">
            <mc:AlternateContent xmlns:mc="http://schemas.openxmlformats.org/markup-compatibility/2006">
              <mc:Choice xmlns:v="urn:schemas-microsoft-com:vml" Requires="v">
                <p:oleObj name="Equation" r:id="rId4" imgW="1663700" imgH="330200" progId="Equation.3">
                  <p:embed/>
                </p:oleObj>
              </mc:Choice>
              <mc:Fallback>
                <p:oleObj name="Equation" r:id="rId4" imgW="1663700" imgH="330200" progId="Equation.3">
                  <p:embed/>
                  <p:pic>
                    <p:nvPicPr>
                      <p:cNvPr id="124934" name="Object 6">
                        <a:extLst>
                          <a:ext uri="{FF2B5EF4-FFF2-40B4-BE49-F238E27FC236}">
                            <a16:creationId xmlns:a16="http://schemas.microsoft.com/office/drawing/2014/main" id="{9EFE08E7-8F29-5FF2-8417-FE8363FAB0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738" y="3733800"/>
                        <a:ext cx="44846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4935" name="Text Box 7">
            <a:extLst>
              <a:ext uri="{FF2B5EF4-FFF2-40B4-BE49-F238E27FC236}">
                <a16:creationId xmlns:a16="http://schemas.microsoft.com/office/drawing/2014/main" id="{BEB85277-F809-8BBA-F56A-47E17F1BBD5A}"/>
              </a:ext>
            </a:extLst>
          </p:cNvPr>
          <p:cNvSpPr txBox="1">
            <a:spLocks noChangeArrowheads="1"/>
          </p:cNvSpPr>
          <p:nvPr/>
        </p:nvSpPr>
        <p:spPr bwMode="auto">
          <a:xfrm>
            <a:off x="374650" y="3048000"/>
            <a:ext cx="3663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SSSF: Conservation of mass</a:t>
            </a:r>
          </a:p>
        </p:txBody>
      </p:sp>
      <p:graphicFrame>
        <p:nvGraphicFramePr>
          <p:cNvPr id="124936" name="Object 8">
            <a:extLst>
              <a:ext uri="{FF2B5EF4-FFF2-40B4-BE49-F238E27FC236}">
                <a16:creationId xmlns:a16="http://schemas.microsoft.com/office/drawing/2014/main" id="{9985621A-57B1-4832-61CD-83326A2E3670}"/>
              </a:ext>
            </a:extLst>
          </p:cNvPr>
          <p:cNvGraphicFramePr>
            <a:graphicFrameLocks noChangeAspect="1"/>
          </p:cNvGraphicFramePr>
          <p:nvPr/>
        </p:nvGraphicFramePr>
        <p:xfrm>
          <a:off x="4579938" y="2990850"/>
          <a:ext cx="1868487" cy="527050"/>
        </p:xfrm>
        <a:graphic>
          <a:graphicData uri="http://schemas.openxmlformats.org/presentationml/2006/ole">
            <mc:AlternateContent xmlns:mc="http://schemas.openxmlformats.org/markup-compatibility/2006">
              <mc:Choice xmlns:v="urn:schemas-microsoft-com:vml" Requires="v">
                <p:oleObj name="Equation" r:id="rId6" imgW="787058" imgH="215806" progId="Equation.3">
                  <p:embed/>
                </p:oleObj>
              </mc:Choice>
              <mc:Fallback>
                <p:oleObj name="Equation" r:id="rId6" imgW="787058" imgH="215806" progId="Equation.3">
                  <p:embed/>
                  <p:pic>
                    <p:nvPicPr>
                      <p:cNvPr id="124936" name="Object 8">
                        <a:extLst>
                          <a:ext uri="{FF2B5EF4-FFF2-40B4-BE49-F238E27FC236}">
                            <a16:creationId xmlns:a16="http://schemas.microsoft.com/office/drawing/2014/main" id="{9985621A-57B1-4832-61CD-83326A2E36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9938" y="2990850"/>
                        <a:ext cx="1868487"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4937" name="Text Box 9">
            <a:extLst>
              <a:ext uri="{FF2B5EF4-FFF2-40B4-BE49-F238E27FC236}">
                <a16:creationId xmlns:a16="http://schemas.microsoft.com/office/drawing/2014/main" id="{08D6C31B-4C60-5447-ADA8-E08F7251A765}"/>
              </a:ext>
            </a:extLst>
          </p:cNvPr>
          <p:cNvSpPr txBox="1">
            <a:spLocks noChangeArrowheads="1"/>
          </p:cNvSpPr>
          <p:nvPr/>
        </p:nvSpPr>
        <p:spPr bwMode="auto">
          <a:xfrm>
            <a:off x="441325" y="3505200"/>
            <a:ext cx="1520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First Law :</a:t>
            </a:r>
          </a:p>
        </p:txBody>
      </p:sp>
      <p:sp>
        <p:nvSpPr>
          <p:cNvPr id="124938" name="Rectangle 10">
            <a:extLst>
              <a:ext uri="{FF2B5EF4-FFF2-40B4-BE49-F238E27FC236}">
                <a16:creationId xmlns:a16="http://schemas.microsoft.com/office/drawing/2014/main" id="{D2B74577-96F8-90FC-AF90-15E705733776}"/>
              </a:ext>
            </a:extLst>
          </p:cNvPr>
          <p:cNvSpPr>
            <a:spLocks noChangeArrowheads="1"/>
          </p:cNvSpPr>
          <p:nvPr/>
        </p:nvSpPr>
        <p:spPr bwMode="auto">
          <a:xfrm>
            <a:off x="769938" y="4724400"/>
            <a:ext cx="7612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No heat transfer during compression.</a:t>
            </a:r>
          </a:p>
        </p:txBody>
      </p:sp>
      <p:grpSp>
        <p:nvGrpSpPr>
          <p:cNvPr id="10250" name="Group 20">
            <a:extLst>
              <a:ext uri="{FF2B5EF4-FFF2-40B4-BE49-F238E27FC236}">
                <a16:creationId xmlns:a16="http://schemas.microsoft.com/office/drawing/2014/main" id="{5AE9936F-07EF-014F-7168-54A0F7D23691}"/>
              </a:ext>
            </a:extLst>
          </p:cNvPr>
          <p:cNvGrpSpPr>
            <a:grpSpLocks/>
          </p:cNvGrpSpPr>
          <p:nvPr/>
        </p:nvGrpSpPr>
        <p:grpSpPr bwMode="auto">
          <a:xfrm>
            <a:off x="0" y="0"/>
            <a:ext cx="9144000" cy="6858000"/>
            <a:chOff x="0" y="0"/>
            <a:chExt cx="9144000" cy="6858000"/>
          </a:xfrm>
        </p:grpSpPr>
        <p:grpSp>
          <p:nvGrpSpPr>
            <p:cNvPr id="10253" name="Group 8">
              <a:extLst>
                <a:ext uri="{FF2B5EF4-FFF2-40B4-BE49-F238E27FC236}">
                  <a16:creationId xmlns:a16="http://schemas.microsoft.com/office/drawing/2014/main" id="{94B721EB-D852-A5E1-3AF4-AAD2C8F7242B}"/>
                </a:ext>
              </a:extLst>
            </p:cNvPr>
            <p:cNvGrpSpPr>
              <a:grpSpLocks/>
            </p:cNvGrpSpPr>
            <p:nvPr/>
          </p:nvGrpSpPr>
          <p:grpSpPr bwMode="auto">
            <a:xfrm>
              <a:off x="0" y="0"/>
              <a:ext cx="9144000" cy="6858000"/>
              <a:chOff x="0" y="0"/>
              <a:chExt cx="5760" cy="4320"/>
            </a:xfrm>
          </p:grpSpPr>
          <p:grpSp>
            <p:nvGrpSpPr>
              <p:cNvPr id="10256" name="Group 7">
                <a:extLst>
                  <a:ext uri="{FF2B5EF4-FFF2-40B4-BE49-F238E27FC236}">
                    <a16:creationId xmlns:a16="http://schemas.microsoft.com/office/drawing/2014/main" id="{4173DAA6-7565-4377-59BB-523803FF972C}"/>
                  </a:ext>
                </a:extLst>
              </p:cNvPr>
              <p:cNvGrpSpPr>
                <a:grpSpLocks/>
              </p:cNvGrpSpPr>
              <p:nvPr/>
            </p:nvGrpSpPr>
            <p:grpSpPr bwMode="auto">
              <a:xfrm>
                <a:off x="0" y="0"/>
                <a:ext cx="192" cy="4320"/>
                <a:chOff x="0" y="-48"/>
                <a:chExt cx="144" cy="4368"/>
              </a:xfrm>
            </p:grpSpPr>
            <p:sp>
              <p:nvSpPr>
                <p:cNvPr id="10266" name="Rectangle 10">
                  <a:extLst>
                    <a:ext uri="{FF2B5EF4-FFF2-40B4-BE49-F238E27FC236}">
                      <a16:creationId xmlns:a16="http://schemas.microsoft.com/office/drawing/2014/main" id="{C64AAD3A-7841-EC61-72E1-3C63689F2F9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0267" name="Rectangle 11">
                  <a:extLst>
                    <a:ext uri="{FF2B5EF4-FFF2-40B4-BE49-F238E27FC236}">
                      <a16:creationId xmlns:a16="http://schemas.microsoft.com/office/drawing/2014/main" id="{4756F43B-7A06-AFCF-A145-858BB53002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0257" name="Group 12">
                <a:extLst>
                  <a:ext uri="{FF2B5EF4-FFF2-40B4-BE49-F238E27FC236}">
                    <a16:creationId xmlns:a16="http://schemas.microsoft.com/office/drawing/2014/main" id="{D166EAEA-18A0-7878-18B7-EDD842EB978B}"/>
                  </a:ext>
                </a:extLst>
              </p:cNvPr>
              <p:cNvGrpSpPr>
                <a:grpSpLocks/>
              </p:cNvGrpSpPr>
              <p:nvPr/>
            </p:nvGrpSpPr>
            <p:grpSpPr bwMode="auto">
              <a:xfrm>
                <a:off x="5674" y="24"/>
                <a:ext cx="86" cy="4296"/>
                <a:chOff x="5616" y="-48"/>
                <a:chExt cx="144" cy="4368"/>
              </a:xfrm>
            </p:grpSpPr>
            <p:sp>
              <p:nvSpPr>
                <p:cNvPr id="10264" name="Rectangle 13">
                  <a:extLst>
                    <a:ext uri="{FF2B5EF4-FFF2-40B4-BE49-F238E27FC236}">
                      <a16:creationId xmlns:a16="http://schemas.microsoft.com/office/drawing/2014/main" id="{BA681431-F182-E29A-FEAA-2C63A2F9A6C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0265" name="Rectangle 14">
                  <a:extLst>
                    <a:ext uri="{FF2B5EF4-FFF2-40B4-BE49-F238E27FC236}">
                      <a16:creationId xmlns:a16="http://schemas.microsoft.com/office/drawing/2014/main" id="{FE6DFAED-70CF-5B0D-F147-A94C69D79D8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0258" name="Group 15">
                <a:extLst>
                  <a:ext uri="{FF2B5EF4-FFF2-40B4-BE49-F238E27FC236}">
                    <a16:creationId xmlns:a16="http://schemas.microsoft.com/office/drawing/2014/main" id="{A876AB95-B5EA-98E3-0103-17A24A56F488}"/>
                  </a:ext>
                </a:extLst>
              </p:cNvPr>
              <p:cNvGrpSpPr>
                <a:grpSpLocks/>
              </p:cNvGrpSpPr>
              <p:nvPr/>
            </p:nvGrpSpPr>
            <p:grpSpPr bwMode="auto">
              <a:xfrm>
                <a:off x="144" y="0"/>
                <a:ext cx="5616" cy="144"/>
                <a:chOff x="96" y="-48"/>
                <a:chExt cx="5520" cy="144"/>
              </a:xfrm>
            </p:grpSpPr>
            <p:sp>
              <p:nvSpPr>
                <p:cNvPr id="10262" name="Rectangle 16">
                  <a:extLst>
                    <a:ext uri="{FF2B5EF4-FFF2-40B4-BE49-F238E27FC236}">
                      <a16:creationId xmlns:a16="http://schemas.microsoft.com/office/drawing/2014/main" id="{EC83CC15-33E0-9413-7296-F472898098C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0263" name="Rectangle 17">
                  <a:extLst>
                    <a:ext uri="{FF2B5EF4-FFF2-40B4-BE49-F238E27FC236}">
                      <a16:creationId xmlns:a16="http://schemas.microsoft.com/office/drawing/2014/main" id="{73D99CEE-8FBC-D24F-E04B-C9017432E30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0259" name="Group 18">
                <a:extLst>
                  <a:ext uri="{FF2B5EF4-FFF2-40B4-BE49-F238E27FC236}">
                    <a16:creationId xmlns:a16="http://schemas.microsoft.com/office/drawing/2014/main" id="{84E5FA5E-49F0-323A-D477-A205FF03CB20}"/>
                  </a:ext>
                </a:extLst>
              </p:cNvPr>
              <p:cNvGrpSpPr>
                <a:grpSpLocks/>
              </p:cNvGrpSpPr>
              <p:nvPr/>
            </p:nvGrpSpPr>
            <p:grpSpPr bwMode="auto">
              <a:xfrm>
                <a:off x="144" y="4234"/>
                <a:ext cx="5616" cy="86"/>
                <a:chOff x="96" y="4176"/>
                <a:chExt cx="5520" cy="144"/>
              </a:xfrm>
            </p:grpSpPr>
            <p:sp>
              <p:nvSpPr>
                <p:cNvPr id="10260" name="Rectangle 19">
                  <a:extLst>
                    <a:ext uri="{FF2B5EF4-FFF2-40B4-BE49-F238E27FC236}">
                      <a16:creationId xmlns:a16="http://schemas.microsoft.com/office/drawing/2014/main" id="{C8A11CCF-154E-4A67-1462-80AADA9544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0261" name="Rectangle 20">
                  <a:extLst>
                    <a:ext uri="{FF2B5EF4-FFF2-40B4-BE49-F238E27FC236}">
                      <a16:creationId xmlns:a16="http://schemas.microsoft.com/office/drawing/2014/main" id="{844FCB8B-BCF8-66E9-8BC6-BC4B33FEBA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0254" name="Rectangle 19458">
              <a:extLst>
                <a:ext uri="{FF2B5EF4-FFF2-40B4-BE49-F238E27FC236}">
                  <a16:creationId xmlns:a16="http://schemas.microsoft.com/office/drawing/2014/main" id="{D8D42FBD-D7FF-E66B-CC3D-15BAC4C11B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1">
              <a:extLst>
                <a:ext uri="{FF2B5EF4-FFF2-40B4-BE49-F238E27FC236}">
                  <a16:creationId xmlns:a16="http://schemas.microsoft.com/office/drawing/2014/main" id="{DB5002D8-B116-EF58-BE1F-0EDC89DBFE2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pic>
        <p:nvPicPr>
          <p:cNvPr id="10251" name="Picture 1">
            <a:extLst>
              <a:ext uri="{FF2B5EF4-FFF2-40B4-BE49-F238E27FC236}">
                <a16:creationId xmlns:a16="http://schemas.microsoft.com/office/drawing/2014/main" id="{4FE0DE92-3F8B-FB15-3F8E-9F31B08265B2}"/>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100263" y="1295400"/>
            <a:ext cx="49434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35"/>
                                        </p:tgtEl>
                                        <p:attrNameLst>
                                          <p:attrName>style.visibility</p:attrName>
                                        </p:attrNameLst>
                                      </p:cBhvr>
                                      <p:to>
                                        <p:strVal val="visible"/>
                                      </p:to>
                                    </p:set>
                                    <p:animEffect transition="in" filter="dissolve">
                                      <p:cBhvr>
                                        <p:cTn id="7" dur="500"/>
                                        <p:tgtEl>
                                          <p:spTgt spid="1249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4936"/>
                                        </p:tgtEl>
                                        <p:attrNameLst>
                                          <p:attrName>style.visibility</p:attrName>
                                        </p:attrNameLst>
                                      </p:cBhvr>
                                      <p:to>
                                        <p:strVal val="visible"/>
                                      </p:to>
                                    </p:set>
                                    <p:animEffect transition="in" filter="dissolve">
                                      <p:cBhvr>
                                        <p:cTn id="12" dur="500"/>
                                        <p:tgtEl>
                                          <p:spTgt spid="1249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4934"/>
                                        </p:tgtEl>
                                        <p:attrNameLst>
                                          <p:attrName>style.visibility</p:attrName>
                                        </p:attrNameLst>
                                      </p:cBhvr>
                                      <p:to>
                                        <p:strVal val="visible"/>
                                      </p:to>
                                    </p:set>
                                    <p:animEffect transition="in" filter="dissolve">
                                      <p:cBhvr>
                                        <p:cTn id="17" dur="500"/>
                                        <p:tgtEl>
                                          <p:spTgt spid="12493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24937"/>
                                        </p:tgtEl>
                                        <p:attrNameLst>
                                          <p:attrName>style.visibility</p:attrName>
                                        </p:attrNameLst>
                                      </p:cBhvr>
                                      <p:to>
                                        <p:strVal val="visible"/>
                                      </p:to>
                                    </p:set>
                                    <p:animEffect transition="in" filter="dissolve">
                                      <p:cBhvr>
                                        <p:cTn id="20" dur="500"/>
                                        <p:tgtEl>
                                          <p:spTgt spid="12493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24938"/>
                                        </p:tgtEl>
                                        <p:attrNameLst>
                                          <p:attrName>style.visibility</p:attrName>
                                        </p:attrNameLst>
                                      </p:cBhvr>
                                      <p:to>
                                        <p:strVal val="visible"/>
                                      </p:to>
                                    </p:set>
                                    <p:animEffect transition="in" filter="dissolve">
                                      <p:cBhvr>
                                        <p:cTn id="25" dur="500"/>
                                        <p:tgtEl>
                                          <p:spTgt spid="12493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124933"/>
                                        </p:tgtEl>
                                        <p:attrNameLst>
                                          <p:attrName>style.visibility</p:attrName>
                                        </p:attrNameLst>
                                      </p:cBhvr>
                                      <p:to>
                                        <p:strVal val="visible"/>
                                      </p:to>
                                    </p:set>
                                    <p:animEffect transition="in" filter="dissolve">
                                      <p:cBhvr>
                                        <p:cTn id="30" dur="500"/>
                                        <p:tgtEl>
                                          <p:spTgt spid="124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5" grpId="0"/>
      <p:bldP spid="124937" grpId="0"/>
      <p:bldP spid="124938" grpId="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1CDBBCF-E4FB-EC9D-1D0F-E98705789022}"/>
              </a:ext>
            </a:extLst>
          </p:cNvPr>
          <p:cNvSpPr>
            <a:spLocks noGrp="1" noChangeArrowheads="1"/>
          </p:cNvSpPr>
          <p:nvPr>
            <p:ph type="title"/>
          </p:nvPr>
        </p:nvSpPr>
        <p:spPr>
          <a:xfrm>
            <a:off x="457200" y="228600"/>
            <a:ext cx="6781800" cy="762000"/>
          </a:xfrm>
        </p:spPr>
        <p:txBody>
          <a:bodyPr/>
          <a:lstStyle/>
          <a:p>
            <a:r>
              <a:rPr lang="en-US" altLang="en-US" sz="2400">
                <a:solidFill>
                  <a:schemeClr val="tx1"/>
                </a:solidFill>
              </a:rPr>
              <a:t>2 – 3 : (Fire Tube) Boiler for Isothermal Steam Generation</a:t>
            </a:r>
            <a:endParaRPr lang="en-US" altLang="en-US" sz="2400" baseline="-25000">
              <a:solidFill>
                <a:schemeClr val="tx1"/>
              </a:solidFill>
            </a:endParaRPr>
          </a:p>
        </p:txBody>
      </p:sp>
      <p:sp>
        <p:nvSpPr>
          <p:cNvPr id="125955" name="Rectangle 3">
            <a:extLst>
              <a:ext uri="{FF2B5EF4-FFF2-40B4-BE49-F238E27FC236}">
                <a16:creationId xmlns:a16="http://schemas.microsoft.com/office/drawing/2014/main" id="{DCBBA8D8-0EAE-47E9-7126-01D645E898D8}"/>
              </a:ext>
            </a:extLst>
          </p:cNvPr>
          <p:cNvSpPr>
            <a:spLocks noGrp="1" noChangeArrowheads="1"/>
          </p:cNvSpPr>
          <p:nvPr>
            <p:ph type="body" idx="1"/>
          </p:nvPr>
        </p:nvSpPr>
        <p:spPr>
          <a:xfrm>
            <a:off x="381000" y="4114800"/>
            <a:ext cx="8610600" cy="685800"/>
          </a:xfrm>
        </p:spPr>
        <p:txBody>
          <a:bodyPr/>
          <a:lstStyle/>
          <a:p>
            <a:pPr>
              <a:lnSpc>
                <a:spcPct val="60000"/>
              </a:lnSpc>
              <a:buFontTx/>
              <a:buNone/>
            </a:pPr>
            <a:endParaRPr lang="en-US" altLang="en-US" sz="2400"/>
          </a:p>
          <a:p>
            <a:pPr>
              <a:lnSpc>
                <a:spcPct val="60000"/>
              </a:lnSpc>
              <a:buFontTx/>
              <a:buNone/>
            </a:pPr>
            <a:r>
              <a:rPr lang="en-US" altLang="en-US" sz="2400"/>
              <a:t>No work transfer in boiler</a:t>
            </a:r>
          </a:p>
        </p:txBody>
      </p:sp>
      <p:sp>
        <p:nvSpPr>
          <p:cNvPr id="11268" name="Rectangle 4">
            <a:extLst>
              <a:ext uri="{FF2B5EF4-FFF2-40B4-BE49-F238E27FC236}">
                <a16:creationId xmlns:a16="http://schemas.microsoft.com/office/drawing/2014/main" id="{D4F33A29-672E-28E1-6801-213E849C0DE2}"/>
              </a:ext>
            </a:extLst>
          </p:cNvPr>
          <p:cNvSpPr>
            <a:spLocks noChangeArrowheads="1"/>
          </p:cNvSpPr>
          <p:nvPr/>
        </p:nvSpPr>
        <p:spPr bwMode="auto">
          <a:xfrm>
            <a:off x="2413000" y="2438400"/>
            <a:ext cx="3556000" cy="990600"/>
          </a:xfrm>
          <a:prstGeom prst="rect">
            <a:avLst/>
          </a:prstGeom>
          <a:solidFill>
            <a:srgbClr val="FF66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1269" name="Line 5">
            <a:extLst>
              <a:ext uri="{FF2B5EF4-FFF2-40B4-BE49-F238E27FC236}">
                <a16:creationId xmlns:a16="http://schemas.microsoft.com/office/drawing/2014/main" id="{06C84102-9913-E1F9-D3CF-347FE670D408}"/>
              </a:ext>
            </a:extLst>
          </p:cNvPr>
          <p:cNvSpPr>
            <a:spLocks noChangeShapeType="1"/>
          </p:cNvSpPr>
          <p:nvPr/>
        </p:nvSpPr>
        <p:spPr bwMode="auto">
          <a:xfrm>
            <a:off x="990600" y="3048000"/>
            <a:ext cx="1422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0" name="Line 6">
            <a:extLst>
              <a:ext uri="{FF2B5EF4-FFF2-40B4-BE49-F238E27FC236}">
                <a16:creationId xmlns:a16="http://schemas.microsoft.com/office/drawing/2014/main" id="{58305852-65EA-51D1-D5AE-F9A04EBFEBBF}"/>
              </a:ext>
            </a:extLst>
          </p:cNvPr>
          <p:cNvSpPr>
            <a:spLocks noChangeShapeType="1"/>
          </p:cNvSpPr>
          <p:nvPr/>
        </p:nvSpPr>
        <p:spPr bwMode="auto">
          <a:xfrm>
            <a:off x="5969000" y="2971800"/>
            <a:ext cx="14224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1" name="Line 7">
            <a:extLst>
              <a:ext uri="{FF2B5EF4-FFF2-40B4-BE49-F238E27FC236}">
                <a16:creationId xmlns:a16="http://schemas.microsoft.com/office/drawing/2014/main" id="{3ECE2A88-B162-C244-7AB4-ECB21C94DCF0}"/>
              </a:ext>
            </a:extLst>
          </p:cNvPr>
          <p:cNvSpPr>
            <a:spLocks noChangeShapeType="1"/>
          </p:cNvSpPr>
          <p:nvPr/>
        </p:nvSpPr>
        <p:spPr bwMode="auto">
          <a:xfrm flipH="1">
            <a:off x="5099050" y="2057400"/>
            <a:ext cx="1344613" cy="7620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72" name="Text Box 8">
            <a:extLst>
              <a:ext uri="{FF2B5EF4-FFF2-40B4-BE49-F238E27FC236}">
                <a16:creationId xmlns:a16="http://schemas.microsoft.com/office/drawing/2014/main" id="{0C486B03-B505-4A99-90BD-B8CA47AE6B8A}"/>
              </a:ext>
            </a:extLst>
          </p:cNvPr>
          <p:cNvSpPr txBox="1">
            <a:spLocks noChangeArrowheads="1"/>
          </p:cNvSpPr>
          <p:nvPr/>
        </p:nvSpPr>
        <p:spPr bwMode="auto">
          <a:xfrm>
            <a:off x="1622425" y="2514600"/>
            <a:ext cx="554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2</a:t>
            </a:r>
          </a:p>
        </p:txBody>
      </p:sp>
      <p:sp>
        <p:nvSpPr>
          <p:cNvPr id="11273" name="Text Box 9">
            <a:extLst>
              <a:ext uri="{FF2B5EF4-FFF2-40B4-BE49-F238E27FC236}">
                <a16:creationId xmlns:a16="http://schemas.microsoft.com/office/drawing/2014/main" id="{ADB57571-033A-5622-360A-76ABB5C8725C}"/>
              </a:ext>
            </a:extLst>
          </p:cNvPr>
          <p:cNvSpPr txBox="1">
            <a:spLocks noChangeArrowheads="1"/>
          </p:cNvSpPr>
          <p:nvPr/>
        </p:nvSpPr>
        <p:spPr bwMode="auto">
          <a:xfrm>
            <a:off x="6553200" y="1981200"/>
            <a:ext cx="1171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t>Q</a:t>
            </a:r>
            <a:r>
              <a:rPr lang="en-US" altLang="en-US" sz="2400" baseline="-25000"/>
              <a:t>CV</a:t>
            </a:r>
          </a:p>
        </p:txBody>
      </p:sp>
      <p:sp>
        <p:nvSpPr>
          <p:cNvPr id="11274" name="Text Box 10">
            <a:extLst>
              <a:ext uri="{FF2B5EF4-FFF2-40B4-BE49-F238E27FC236}">
                <a16:creationId xmlns:a16="http://schemas.microsoft.com/office/drawing/2014/main" id="{6518E6EC-8CAD-D620-8CCB-B4787701C5D0}"/>
              </a:ext>
            </a:extLst>
          </p:cNvPr>
          <p:cNvSpPr txBox="1">
            <a:spLocks noChangeArrowheads="1"/>
          </p:cNvSpPr>
          <p:nvPr/>
        </p:nvSpPr>
        <p:spPr bwMode="auto">
          <a:xfrm>
            <a:off x="6759575" y="2438400"/>
            <a:ext cx="55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3</a:t>
            </a:r>
          </a:p>
        </p:txBody>
      </p:sp>
      <p:graphicFrame>
        <p:nvGraphicFramePr>
          <p:cNvPr id="125963" name="Object 11">
            <a:extLst>
              <a:ext uri="{FF2B5EF4-FFF2-40B4-BE49-F238E27FC236}">
                <a16:creationId xmlns:a16="http://schemas.microsoft.com/office/drawing/2014/main" id="{8E6498C7-5D08-B06D-287F-6D9D80B3FD76}"/>
              </a:ext>
            </a:extLst>
          </p:cNvPr>
          <p:cNvGraphicFramePr>
            <a:graphicFrameLocks noChangeAspect="1"/>
          </p:cNvGraphicFramePr>
          <p:nvPr/>
        </p:nvGraphicFramePr>
        <p:xfrm>
          <a:off x="1704975" y="1357313"/>
          <a:ext cx="3675063" cy="776287"/>
        </p:xfrm>
        <a:graphic>
          <a:graphicData uri="http://schemas.openxmlformats.org/presentationml/2006/ole">
            <mc:AlternateContent xmlns:mc="http://schemas.openxmlformats.org/markup-compatibility/2006">
              <mc:Choice xmlns:v="urn:schemas-microsoft-com:vml" Requires="v">
                <p:oleObj name="Equation" r:id="rId3" imgW="1548728" imgH="317362" progId="Equation.3">
                  <p:embed/>
                </p:oleObj>
              </mc:Choice>
              <mc:Fallback>
                <p:oleObj name="Equation" r:id="rId3" imgW="1548728" imgH="317362" progId="Equation.3">
                  <p:embed/>
                  <p:pic>
                    <p:nvPicPr>
                      <p:cNvPr id="125963" name="Object 11">
                        <a:extLst>
                          <a:ext uri="{FF2B5EF4-FFF2-40B4-BE49-F238E27FC236}">
                            <a16:creationId xmlns:a16="http://schemas.microsoft.com/office/drawing/2014/main" id="{8E6498C7-5D08-B06D-287F-6D9D80B3FD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975" y="1357313"/>
                        <a:ext cx="3675063" cy="776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5966" name="Object 14">
            <a:extLst>
              <a:ext uri="{FF2B5EF4-FFF2-40B4-BE49-F238E27FC236}">
                <a16:creationId xmlns:a16="http://schemas.microsoft.com/office/drawing/2014/main" id="{1461AFC4-438E-7B65-B651-90ABBBC9E231}"/>
              </a:ext>
            </a:extLst>
          </p:cNvPr>
          <p:cNvGraphicFramePr>
            <a:graphicFrameLocks noChangeAspect="1"/>
          </p:cNvGraphicFramePr>
          <p:nvPr/>
        </p:nvGraphicFramePr>
        <p:xfrm>
          <a:off x="1779588" y="5168900"/>
          <a:ext cx="5622925" cy="698500"/>
        </p:xfrm>
        <a:graphic>
          <a:graphicData uri="http://schemas.openxmlformats.org/presentationml/2006/ole">
            <mc:AlternateContent xmlns:mc="http://schemas.openxmlformats.org/markup-compatibility/2006">
              <mc:Choice xmlns:v="urn:schemas-microsoft-com:vml" Requires="v">
                <p:oleObj name="Equation" r:id="rId5" imgW="1993900" imgH="241300" progId="Equation.3">
                  <p:embed/>
                </p:oleObj>
              </mc:Choice>
              <mc:Fallback>
                <p:oleObj name="Equation" r:id="rId5" imgW="1993900" imgH="241300" progId="Equation.3">
                  <p:embed/>
                  <p:pic>
                    <p:nvPicPr>
                      <p:cNvPr id="125966" name="Object 14">
                        <a:extLst>
                          <a:ext uri="{FF2B5EF4-FFF2-40B4-BE49-F238E27FC236}">
                            <a16:creationId xmlns:a16="http://schemas.microsoft.com/office/drawing/2014/main" id="{1461AFC4-438E-7B65-B651-90ABBBC9E2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9588" y="5168900"/>
                        <a:ext cx="5622925"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1277" name="Group 20">
            <a:extLst>
              <a:ext uri="{FF2B5EF4-FFF2-40B4-BE49-F238E27FC236}">
                <a16:creationId xmlns:a16="http://schemas.microsoft.com/office/drawing/2014/main" id="{D9020F5B-4DCA-0786-D4FA-3A0771FB2601}"/>
              </a:ext>
            </a:extLst>
          </p:cNvPr>
          <p:cNvGrpSpPr>
            <a:grpSpLocks/>
          </p:cNvGrpSpPr>
          <p:nvPr/>
        </p:nvGrpSpPr>
        <p:grpSpPr bwMode="auto">
          <a:xfrm>
            <a:off x="0" y="0"/>
            <a:ext cx="9144000" cy="6858000"/>
            <a:chOff x="0" y="0"/>
            <a:chExt cx="9144000" cy="6858000"/>
          </a:xfrm>
        </p:grpSpPr>
        <p:grpSp>
          <p:nvGrpSpPr>
            <p:cNvPr id="11280" name="Group 8">
              <a:extLst>
                <a:ext uri="{FF2B5EF4-FFF2-40B4-BE49-F238E27FC236}">
                  <a16:creationId xmlns:a16="http://schemas.microsoft.com/office/drawing/2014/main" id="{7CCB5967-1DF6-733F-1698-4E7B6F269409}"/>
                </a:ext>
              </a:extLst>
            </p:cNvPr>
            <p:cNvGrpSpPr>
              <a:grpSpLocks/>
            </p:cNvGrpSpPr>
            <p:nvPr/>
          </p:nvGrpSpPr>
          <p:grpSpPr bwMode="auto">
            <a:xfrm>
              <a:off x="0" y="0"/>
              <a:ext cx="9144000" cy="6858000"/>
              <a:chOff x="0" y="0"/>
              <a:chExt cx="5760" cy="4320"/>
            </a:xfrm>
          </p:grpSpPr>
          <p:grpSp>
            <p:nvGrpSpPr>
              <p:cNvPr id="11283" name="Group 7">
                <a:extLst>
                  <a:ext uri="{FF2B5EF4-FFF2-40B4-BE49-F238E27FC236}">
                    <a16:creationId xmlns:a16="http://schemas.microsoft.com/office/drawing/2014/main" id="{6BC8B139-DB1B-15BC-84C6-52851ACCB01A}"/>
                  </a:ext>
                </a:extLst>
              </p:cNvPr>
              <p:cNvGrpSpPr>
                <a:grpSpLocks/>
              </p:cNvGrpSpPr>
              <p:nvPr/>
            </p:nvGrpSpPr>
            <p:grpSpPr bwMode="auto">
              <a:xfrm>
                <a:off x="0" y="0"/>
                <a:ext cx="192" cy="4320"/>
                <a:chOff x="0" y="-48"/>
                <a:chExt cx="144" cy="4368"/>
              </a:xfrm>
            </p:grpSpPr>
            <p:sp>
              <p:nvSpPr>
                <p:cNvPr id="11293" name="Rectangle 10">
                  <a:extLst>
                    <a:ext uri="{FF2B5EF4-FFF2-40B4-BE49-F238E27FC236}">
                      <a16:creationId xmlns:a16="http://schemas.microsoft.com/office/drawing/2014/main" id="{820212A8-472E-CE81-3A3A-31E207BDF6C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4" name="Rectangle 11">
                  <a:extLst>
                    <a:ext uri="{FF2B5EF4-FFF2-40B4-BE49-F238E27FC236}">
                      <a16:creationId xmlns:a16="http://schemas.microsoft.com/office/drawing/2014/main" id="{8C0F4D39-9574-A9EC-D6C2-FFD0213C718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84" name="Group 12">
                <a:extLst>
                  <a:ext uri="{FF2B5EF4-FFF2-40B4-BE49-F238E27FC236}">
                    <a16:creationId xmlns:a16="http://schemas.microsoft.com/office/drawing/2014/main" id="{6E5F5A10-2480-860D-EC98-62C69B3B8963}"/>
                  </a:ext>
                </a:extLst>
              </p:cNvPr>
              <p:cNvGrpSpPr>
                <a:grpSpLocks/>
              </p:cNvGrpSpPr>
              <p:nvPr/>
            </p:nvGrpSpPr>
            <p:grpSpPr bwMode="auto">
              <a:xfrm>
                <a:off x="5674" y="24"/>
                <a:ext cx="86" cy="4296"/>
                <a:chOff x="5616" y="-48"/>
                <a:chExt cx="144" cy="4368"/>
              </a:xfrm>
            </p:grpSpPr>
            <p:sp>
              <p:nvSpPr>
                <p:cNvPr id="11291" name="Rectangle 13">
                  <a:extLst>
                    <a:ext uri="{FF2B5EF4-FFF2-40B4-BE49-F238E27FC236}">
                      <a16:creationId xmlns:a16="http://schemas.microsoft.com/office/drawing/2014/main" id="{BE818795-CF90-B2BB-9D61-D9117C4914B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2" name="Rectangle 14">
                  <a:extLst>
                    <a:ext uri="{FF2B5EF4-FFF2-40B4-BE49-F238E27FC236}">
                      <a16:creationId xmlns:a16="http://schemas.microsoft.com/office/drawing/2014/main" id="{B871A361-92B0-2DDF-F21C-B712288086E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85" name="Group 15">
                <a:extLst>
                  <a:ext uri="{FF2B5EF4-FFF2-40B4-BE49-F238E27FC236}">
                    <a16:creationId xmlns:a16="http://schemas.microsoft.com/office/drawing/2014/main" id="{EA028D89-E691-6D63-330D-FC034B50DE59}"/>
                  </a:ext>
                </a:extLst>
              </p:cNvPr>
              <p:cNvGrpSpPr>
                <a:grpSpLocks/>
              </p:cNvGrpSpPr>
              <p:nvPr/>
            </p:nvGrpSpPr>
            <p:grpSpPr bwMode="auto">
              <a:xfrm>
                <a:off x="144" y="0"/>
                <a:ext cx="5616" cy="144"/>
                <a:chOff x="96" y="-48"/>
                <a:chExt cx="5520" cy="144"/>
              </a:xfrm>
            </p:grpSpPr>
            <p:sp>
              <p:nvSpPr>
                <p:cNvPr id="11289" name="Rectangle 16">
                  <a:extLst>
                    <a:ext uri="{FF2B5EF4-FFF2-40B4-BE49-F238E27FC236}">
                      <a16:creationId xmlns:a16="http://schemas.microsoft.com/office/drawing/2014/main" id="{3DEBA97E-913B-9E7A-3BB8-349D7F861E3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90" name="Rectangle 17">
                  <a:extLst>
                    <a:ext uri="{FF2B5EF4-FFF2-40B4-BE49-F238E27FC236}">
                      <a16:creationId xmlns:a16="http://schemas.microsoft.com/office/drawing/2014/main" id="{6AB1873C-B559-3D5D-765C-C9F8343EED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1286" name="Group 18">
                <a:extLst>
                  <a:ext uri="{FF2B5EF4-FFF2-40B4-BE49-F238E27FC236}">
                    <a16:creationId xmlns:a16="http://schemas.microsoft.com/office/drawing/2014/main" id="{BDAB1340-5BE7-AD7A-2AE8-DD58A95DC4BD}"/>
                  </a:ext>
                </a:extLst>
              </p:cNvPr>
              <p:cNvGrpSpPr>
                <a:grpSpLocks/>
              </p:cNvGrpSpPr>
              <p:nvPr/>
            </p:nvGrpSpPr>
            <p:grpSpPr bwMode="auto">
              <a:xfrm>
                <a:off x="144" y="4234"/>
                <a:ext cx="5616" cy="86"/>
                <a:chOff x="96" y="4176"/>
                <a:chExt cx="5520" cy="144"/>
              </a:xfrm>
            </p:grpSpPr>
            <p:sp>
              <p:nvSpPr>
                <p:cNvPr id="11287" name="Rectangle 19">
                  <a:extLst>
                    <a:ext uri="{FF2B5EF4-FFF2-40B4-BE49-F238E27FC236}">
                      <a16:creationId xmlns:a16="http://schemas.microsoft.com/office/drawing/2014/main" id="{B92B41A0-7779-AEE2-5A31-FB3400654B8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1288" name="Rectangle 20">
                  <a:extLst>
                    <a:ext uri="{FF2B5EF4-FFF2-40B4-BE49-F238E27FC236}">
                      <a16:creationId xmlns:a16="http://schemas.microsoft.com/office/drawing/2014/main" id="{5E77288E-56F7-66FE-6141-97E01EAAB93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1281" name="Rectangle 19458">
              <a:extLst>
                <a:ext uri="{FF2B5EF4-FFF2-40B4-BE49-F238E27FC236}">
                  <a16:creationId xmlns:a16="http://schemas.microsoft.com/office/drawing/2014/main" id="{2052144B-802F-021D-202F-087989B1347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510D8158-68E6-D883-E579-B371F86F3C1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aphicFrame>
        <p:nvGraphicFramePr>
          <p:cNvPr id="31" name="Object 11">
            <a:extLst>
              <a:ext uri="{FF2B5EF4-FFF2-40B4-BE49-F238E27FC236}">
                <a16:creationId xmlns:a16="http://schemas.microsoft.com/office/drawing/2014/main" id="{1BA0E03B-57A3-C076-4320-6B476A444841}"/>
              </a:ext>
            </a:extLst>
          </p:cNvPr>
          <p:cNvGraphicFramePr>
            <a:graphicFrameLocks noChangeAspect="1"/>
          </p:cNvGraphicFramePr>
          <p:nvPr/>
        </p:nvGraphicFramePr>
        <p:xfrm>
          <a:off x="4116388" y="4210050"/>
          <a:ext cx="2741612" cy="590550"/>
        </p:xfrm>
        <a:graphic>
          <a:graphicData uri="http://schemas.openxmlformats.org/presentationml/2006/ole">
            <mc:AlternateContent xmlns:mc="http://schemas.openxmlformats.org/markup-compatibility/2006">
              <mc:Choice xmlns:v="urn:schemas-microsoft-com:vml" Requires="v">
                <p:oleObj name="Equation" r:id="rId8" imgW="1155700" imgH="241300" progId="Equation.3">
                  <p:embed/>
                </p:oleObj>
              </mc:Choice>
              <mc:Fallback>
                <p:oleObj name="Equation" r:id="rId8" imgW="1155700" imgH="241300" progId="Equation.3">
                  <p:embed/>
                  <p:pic>
                    <p:nvPicPr>
                      <p:cNvPr id="31" name="Object 11">
                        <a:extLst>
                          <a:ext uri="{FF2B5EF4-FFF2-40B4-BE49-F238E27FC236}">
                            <a16:creationId xmlns:a16="http://schemas.microsoft.com/office/drawing/2014/main" id="{1BA0E03B-57A3-C076-4320-6B476A4448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16388" y="4210050"/>
                        <a:ext cx="2741612" cy="59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5963"/>
                                        </p:tgtEl>
                                        <p:attrNameLst>
                                          <p:attrName>style.visibility</p:attrName>
                                        </p:attrNameLst>
                                      </p:cBhvr>
                                      <p:to>
                                        <p:strVal val="visible"/>
                                      </p:to>
                                    </p:set>
                                    <p:animEffect transition="in" filter="dissolve">
                                      <p:cBhvr>
                                        <p:cTn id="7" dur="500"/>
                                        <p:tgtEl>
                                          <p:spTgt spid="12596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25955">
                                            <p:txEl>
                                              <p:pRg st="1" end="1"/>
                                            </p:txEl>
                                          </p:spTgt>
                                        </p:tgtEl>
                                        <p:attrNameLst>
                                          <p:attrName>style.visibility</p:attrName>
                                        </p:attrNameLst>
                                      </p:cBhvr>
                                      <p:to>
                                        <p:strVal val="visible"/>
                                      </p:to>
                                    </p:set>
                                    <p:animEffect transition="in" filter="box(out)">
                                      <p:cBhvr>
                                        <p:cTn id="12" dur="500"/>
                                        <p:tgtEl>
                                          <p:spTgt spid="12595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1" nodeType="clickEffect">
                                  <p:stCondLst>
                                    <p:cond delay="0"/>
                                  </p:stCondLst>
                                  <p:childTnLst>
                                    <p:set>
                                      <p:cBhvr>
                                        <p:cTn id="16" dur="1" fill="hold">
                                          <p:stCondLst>
                                            <p:cond delay="0"/>
                                          </p:stCondLst>
                                        </p:cTn>
                                        <p:tgtEl>
                                          <p:spTgt spid="125955">
                                            <p:txEl>
                                              <p:pRg st="1" end="1"/>
                                            </p:txEl>
                                          </p:spTgt>
                                        </p:tgtEl>
                                        <p:attrNameLst>
                                          <p:attrName>style.visibility</p:attrName>
                                        </p:attrNameLst>
                                      </p:cBhvr>
                                      <p:to>
                                        <p:strVal val="visible"/>
                                      </p:to>
                                    </p:set>
                                    <p:animEffect transition="in" filter="dissolve">
                                      <p:cBhvr>
                                        <p:cTn id="17" dur="500"/>
                                        <p:tgtEl>
                                          <p:spTgt spid="12595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25966"/>
                                        </p:tgtEl>
                                        <p:attrNameLst>
                                          <p:attrName>style.visibility</p:attrName>
                                        </p:attrNameLst>
                                      </p:cBhvr>
                                      <p:to>
                                        <p:strVal val="visible"/>
                                      </p:to>
                                    </p:set>
                                    <p:animEffect transition="in" filter="dissolve">
                                      <p:cBhvr>
                                        <p:cTn id="27" dur="500"/>
                                        <p:tgtEl>
                                          <p:spTgt spid="125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P spid="125955" grpId="1"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7" name="Text Box 5">
            <a:extLst>
              <a:ext uri="{FF2B5EF4-FFF2-40B4-BE49-F238E27FC236}">
                <a16:creationId xmlns:a16="http://schemas.microsoft.com/office/drawing/2014/main" id="{6710FAA6-0960-895D-8BC2-002BA129BA1C}"/>
              </a:ext>
            </a:extLst>
          </p:cNvPr>
          <p:cNvSpPr txBox="1">
            <a:spLocks noChangeArrowheads="1"/>
          </p:cNvSpPr>
          <p:nvPr/>
        </p:nvSpPr>
        <p:spPr bwMode="auto">
          <a:xfrm>
            <a:off x="468313" y="2819400"/>
            <a:ext cx="7178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For  reversible constant Pressure &amp; Temperature Process</a:t>
            </a:r>
          </a:p>
        </p:txBody>
      </p:sp>
      <p:graphicFrame>
        <p:nvGraphicFramePr>
          <p:cNvPr id="141318" name="Object 6">
            <a:extLst>
              <a:ext uri="{FF2B5EF4-FFF2-40B4-BE49-F238E27FC236}">
                <a16:creationId xmlns:a16="http://schemas.microsoft.com/office/drawing/2014/main" id="{690C567A-9E8C-4F03-5D56-6A3FF5ECB435}"/>
              </a:ext>
            </a:extLst>
          </p:cNvPr>
          <p:cNvGraphicFramePr>
            <a:graphicFrameLocks noChangeAspect="1"/>
          </p:cNvGraphicFramePr>
          <p:nvPr/>
        </p:nvGraphicFramePr>
        <p:xfrm>
          <a:off x="2339975" y="3352800"/>
          <a:ext cx="4386263" cy="1390650"/>
        </p:xfrm>
        <a:graphic>
          <a:graphicData uri="http://schemas.openxmlformats.org/presentationml/2006/ole">
            <mc:AlternateContent xmlns:mc="http://schemas.openxmlformats.org/markup-compatibility/2006">
              <mc:Choice xmlns:v="urn:schemas-microsoft-com:vml" Requires="v">
                <p:oleObj name="Equation" r:id="rId2" imgW="1320227" imgH="469696" progId="Equation.3">
                  <p:embed/>
                </p:oleObj>
              </mc:Choice>
              <mc:Fallback>
                <p:oleObj name="Equation" r:id="rId2" imgW="1320227" imgH="469696" progId="Equation.3">
                  <p:embed/>
                  <p:pic>
                    <p:nvPicPr>
                      <p:cNvPr id="141318" name="Object 6">
                        <a:extLst>
                          <a:ext uri="{FF2B5EF4-FFF2-40B4-BE49-F238E27FC236}">
                            <a16:creationId xmlns:a16="http://schemas.microsoft.com/office/drawing/2014/main" id="{690C567A-9E8C-4F03-5D56-6A3FF5ECB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3352800"/>
                        <a:ext cx="4386263" cy="1390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1319" name="Object 7">
            <a:extLst>
              <a:ext uri="{FF2B5EF4-FFF2-40B4-BE49-F238E27FC236}">
                <a16:creationId xmlns:a16="http://schemas.microsoft.com/office/drawing/2014/main" id="{081A7AE8-EFA2-07A8-AD49-B238AA5193CB}"/>
              </a:ext>
            </a:extLst>
          </p:cNvPr>
          <p:cNvGraphicFramePr>
            <a:graphicFrameLocks noChangeAspect="1"/>
          </p:cNvGraphicFramePr>
          <p:nvPr/>
        </p:nvGraphicFramePr>
        <p:xfrm>
          <a:off x="1568450" y="5181600"/>
          <a:ext cx="6113463" cy="714375"/>
        </p:xfrm>
        <a:graphic>
          <a:graphicData uri="http://schemas.openxmlformats.org/presentationml/2006/ole">
            <mc:AlternateContent xmlns:mc="http://schemas.openxmlformats.org/markup-compatibility/2006">
              <mc:Choice xmlns:v="urn:schemas-microsoft-com:vml" Requires="v">
                <p:oleObj name="Equation" r:id="rId4" imgW="1841500" imgH="241300" progId="Equation.3">
                  <p:embed/>
                </p:oleObj>
              </mc:Choice>
              <mc:Fallback>
                <p:oleObj name="Equation" r:id="rId4" imgW="1841500" imgH="241300" progId="Equation.3">
                  <p:embed/>
                  <p:pic>
                    <p:nvPicPr>
                      <p:cNvPr id="141319" name="Object 7">
                        <a:extLst>
                          <a:ext uri="{FF2B5EF4-FFF2-40B4-BE49-F238E27FC236}">
                            <a16:creationId xmlns:a16="http://schemas.microsoft.com/office/drawing/2014/main" id="{081A7AE8-EFA2-07A8-AD49-B238AA5193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8450" y="5181600"/>
                        <a:ext cx="6113463"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293" name="Group 20">
            <a:extLst>
              <a:ext uri="{FF2B5EF4-FFF2-40B4-BE49-F238E27FC236}">
                <a16:creationId xmlns:a16="http://schemas.microsoft.com/office/drawing/2014/main" id="{82FCB307-1F69-A415-7ADC-7913B8818C3C}"/>
              </a:ext>
            </a:extLst>
          </p:cNvPr>
          <p:cNvGrpSpPr>
            <a:grpSpLocks/>
          </p:cNvGrpSpPr>
          <p:nvPr/>
        </p:nvGrpSpPr>
        <p:grpSpPr bwMode="auto">
          <a:xfrm>
            <a:off x="0" y="0"/>
            <a:ext cx="9144000" cy="6858000"/>
            <a:chOff x="0" y="0"/>
            <a:chExt cx="9144000" cy="6858000"/>
          </a:xfrm>
        </p:grpSpPr>
        <p:grpSp>
          <p:nvGrpSpPr>
            <p:cNvPr id="12297" name="Group 8">
              <a:extLst>
                <a:ext uri="{FF2B5EF4-FFF2-40B4-BE49-F238E27FC236}">
                  <a16:creationId xmlns:a16="http://schemas.microsoft.com/office/drawing/2014/main" id="{1F9D735C-E799-BBD3-B7C0-6ADF1753249E}"/>
                </a:ext>
              </a:extLst>
            </p:cNvPr>
            <p:cNvGrpSpPr>
              <a:grpSpLocks/>
            </p:cNvGrpSpPr>
            <p:nvPr/>
          </p:nvGrpSpPr>
          <p:grpSpPr bwMode="auto">
            <a:xfrm>
              <a:off x="0" y="0"/>
              <a:ext cx="9144000" cy="6858000"/>
              <a:chOff x="0" y="0"/>
              <a:chExt cx="5760" cy="4320"/>
            </a:xfrm>
          </p:grpSpPr>
          <p:grpSp>
            <p:nvGrpSpPr>
              <p:cNvPr id="12300" name="Group 7">
                <a:extLst>
                  <a:ext uri="{FF2B5EF4-FFF2-40B4-BE49-F238E27FC236}">
                    <a16:creationId xmlns:a16="http://schemas.microsoft.com/office/drawing/2014/main" id="{3DCB1342-9D28-12C5-871D-BE223B544DCF}"/>
                  </a:ext>
                </a:extLst>
              </p:cNvPr>
              <p:cNvGrpSpPr>
                <a:grpSpLocks/>
              </p:cNvGrpSpPr>
              <p:nvPr/>
            </p:nvGrpSpPr>
            <p:grpSpPr bwMode="auto">
              <a:xfrm>
                <a:off x="0" y="0"/>
                <a:ext cx="192" cy="4320"/>
                <a:chOff x="0" y="-48"/>
                <a:chExt cx="144" cy="4368"/>
              </a:xfrm>
            </p:grpSpPr>
            <p:sp>
              <p:nvSpPr>
                <p:cNvPr id="12310" name="Rectangle 10">
                  <a:extLst>
                    <a:ext uri="{FF2B5EF4-FFF2-40B4-BE49-F238E27FC236}">
                      <a16:creationId xmlns:a16="http://schemas.microsoft.com/office/drawing/2014/main" id="{791BFC94-4F40-D123-FD59-13052C6A4D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11" name="Rectangle 11">
                  <a:extLst>
                    <a:ext uri="{FF2B5EF4-FFF2-40B4-BE49-F238E27FC236}">
                      <a16:creationId xmlns:a16="http://schemas.microsoft.com/office/drawing/2014/main" id="{56817B9F-33CA-DDAA-EED3-098E3ED8F41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301" name="Group 12">
                <a:extLst>
                  <a:ext uri="{FF2B5EF4-FFF2-40B4-BE49-F238E27FC236}">
                    <a16:creationId xmlns:a16="http://schemas.microsoft.com/office/drawing/2014/main" id="{D8AF8C79-5A64-92CC-6422-CCB5C50A7C81}"/>
                  </a:ext>
                </a:extLst>
              </p:cNvPr>
              <p:cNvGrpSpPr>
                <a:grpSpLocks/>
              </p:cNvGrpSpPr>
              <p:nvPr/>
            </p:nvGrpSpPr>
            <p:grpSpPr bwMode="auto">
              <a:xfrm>
                <a:off x="5674" y="24"/>
                <a:ext cx="86" cy="4296"/>
                <a:chOff x="5616" y="-48"/>
                <a:chExt cx="144" cy="4368"/>
              </a:xfrm>
            </p:grpSpPr>
            <p:sp>
              <p:nvSpPr>
                <p:cNvPr id="12308" name="Rectangle 13">
                  <a:extLst>
                    <a:ext uri="{FF2B5EF4-FFF2-40B4-BE49-F238E27FC236}">
                      <a16:creationId xmlns:a16="http://schemas.microsoft.com/office/drawing/2014/main" id="{0DDC0DEF-BD46-22DE-B9A8-7FE07A103CC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9" name="Rectangle 14">
                  <a:extLst>
                    <a:ext uri="{FF2B5EF4-FFF2-40B4-BE49-F238E27FC236}">
                      <a16:creationId xmlns:a16="http://schemas.microsoft.com/office/drawing/2014/main" id="{A0414CF0-1DD6-131A-4E46-D1D08C0D62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302" name="Group 15">
                <a:extLst>
                  <a:ext uri="{FF2B5EF4-FFF2-40B4-BE49-F238E27FC236}">
                    <a16:creationId xmlns:a16="http://schemas.microsoft.com/office/drawing/2014/main" id="{0FDD6CAC-9EB6-9EFA-2AF2-73992E5855A7}"/>
                  </a:ext>
                </a:extLst>
              </p:cNvPr>
              <p:cNvGrpSpPr>
                <a:grpSpLocks/>
              </p:cNvGrpSpPr>
              <p:nvPr/>
            </p:nvGrpSpPr>
            <p:grpSpPr bwMode="auto">
              <a:xfrm>
                <a:off x="144" y="0"/>
                <a:ext cx="5616" cy="144"/>
                <a:chOff x="96" y="-48"/>
                <a:chExt cx="5520" cy="144"/>
              </a:xfrm>
            </p:grpSpPr>
            <p:sp>
              <p:nvSpPr>
                <p:cNvPr id="12306" name="Rectangle 16">
                  <a:extLst>
                    <a:ext uri="{FF2B5EF4-FFF2-40B4-BE49-F238E27FC236}">
                      <a16:creationId xmlns:a16="http://schemas.microsoft.com/office/drawing/2014/main" id="{47EAA17A-3BD0-D0B9-B9D0-686E4D2DEE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7" name="Rectangle 17">
                  <a:extLst>
                    <a:ext uri="{FF2B5EF4-FFF2-40B4-BE49-F238E27FC236}">
                      <a16:creationId xmlns:a16="http://schemas.microsoft.com/office/drawing/2014/main" id="{53F21462-864F-69AD-FDE5-B1ECACC06E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2303" name="Group 18">
                <a:extLst>
                  <a:ext uri="{FF2B5EF4-FFF2-40B4-BE49-F238E27FC236}">
                    <a16:creationId xmlns:a16="http://schemas.microsoft.com/office/drawing/2014/main" id="{4C72FBB5-8C07-72E1-4DCD-809F774B43DA}"/>
                  </a:ext>
                </a:extLst>
              </p:cNvPr>
              <p:cNvGrpSpPr>
                <a:grpSpLocks/>
              </p:cNvGrpSpPr>
              <p:nvPr/>
            </p:nvGrpSpPr>
            <p:grpSpPr bwMode="auto">
              <a:xfrm>
                <a:off x="144" y="4234"/>
                <a:ext cx="5616" cy="86"/>
                <a:chOff x="96" y="4176"/>
                <a:chExt cx="5520" cy="144"/>
              </a:xfrm>
            </p:grpSpPr>
            <p:sp>
              <p:nvSpPr>
                <p:cNvPr id="12304" name="Rectangle 19">
                  <a:extLst>
                    <a:ext uri="{FF2B5EF4-FFF2-40B4-BE49-F238E27FC236}">
                      <a16:creationId xmlns:a16="http://schemas.microsoft.com/office/drawing/2014/main" id="{D8358AF1-54AC-A918-8BF4-24D16F1F80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2305" name="Rectangle 20">
                  <a:extLst>
                    <a:ext uri="{FF2B5EF4-FFF2-40B4-BE49-F238E27FC236}">
                      <a16:creationId xmlns:a16="http://schemas.microsoft.com/office/drawing/2014/main" id="{089A78B3-00E1-3BBC-5232-0E0E64C635D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2298" name="Rectangle 19458">
              <a:extLst>
                <a:ext uri="{FF2B5EF4-FFF2-40B4-BE49-F238E27FC236}">
                  <a16:creationId xmlns:a16="http://schemas.microsoft.com/office/drawing/2014/main" id="{5399C740-73D0-12EB-298D-00541BB96C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89DFFC88-AF90-2D92-C613-5FE17177ACB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12294" name="Title 1">
            <a:extLst>
              <a:ext uri="{FF2B5EF4-FFF2-40B4-BE49-F238E27FC236}">
                <a16:creationId xmlns:a16="http://schemas.microsoft.com/office/drawing/2014/main" id="{4F3DAEEB-1AB7-DD9F-3C7F-E422822CA04F}"/>
              </a:ext>
            </a:extLst>
          </p:cNvPr>
          <p:cNvSpPr>
            <a:spLocks noGrp="1"/>
          </p:cNvSpPr>
          <p:nvPr>
            <p:ph type="title"/>
          </p:nvPr>
        </p:nvSpPr>
        <p:spPr>
          <a:xfrm>
            <a:off x="122238" y="258763"/>
            <a:ext cx="7162800" cy="739775"/>
          </a:xfrm>
        </p:spPr>
        <p:txBody>
          <a:bodyPr/>
          <a:lstStyle/>
          <a:p>
            <a:r>
              <a:rPr lang="en-IN" altLang="en-US" sz="2800"/>
              <a:t>Identification of Carnot’s High Temperature</a:t>
            </a:r>
          </a:p>
        </p:txBody>
      </p:sp>
      <p:sp>
        <p:nvSpPr>
          <p:cNvPr id="23" name="Rectangle 22">
            <a:extLst>
              <a:ext uri="{FF2B5EF4-FFF2-40B4-BE49-F238E27FC236}">
                <a16:creationId xmlns:a16="http://schemas.microsoft.com/office/drawing/2014/main" id="{442BF59B-A2C9-8123-E4AE-9E09EB2957D2}"/>
              </a:ext>
            </a:extLst>
          </p:cNvPr>
          <p:cNvSpPr>
            <a:spLocks noChangeArrowheads="1"/>
          </p:cNvSpPr>
          <p:nvPr/>
        </p:nvSpPr>
        <p:spPr bwMode="auto">
          <a:xfrm>
            <a:off x="304800" y="1393825"/>
            <a:ext cx="6161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for Isothermal Steam Generation, </a:t>
            </a:r>
            <a:r>
              <a:rPr lang="en-US" altLang="en-US" sz="2400" i="1"/>
              <a:t>T</a:t>
            </a:r>
            <a:r>
              <a:rPr lang="en-US" altLang="en-US" sz="2400" i="1" baseline="-25000"/>
              <a:t>3 </a:t>
            </a:r>
            <a:r>
              <a:rPr lang="en-US" altLang="en-US" sz="2400" i="1"/>
              <a:t>= T</a:t>
            </a:r>
            <a:r>
              <a:rPr lang="en-US" altLang="en-US" sz="2400" i="1" baseline="-25000"/>
              <a:t>2</a:t>
            </a:r>
            <a:r>
              <a:rPr lang="en-US" altLang="en-US" sz="2400" i="1"/>
              <a:t> = T</a:t>
            </a:r>
            <a:r>
              <a:rPr lang="en-US" altLang="en-US" sz="2400" i="1" baseline="-25000"/>
              <a:t>high</a:t>
            </a:r>
            <a:endParaRPr lang="en-IN" altLang="en-US" sz="2400" i="1" baseline="-25000"/>
          </a:p>
        </p:txBody>
      </p:sp>
      <p:graphicFrame>
        <p:nvGraphicFramePr>
          <p:cNvPr id="24" name="Object 14">
            <a:extLst>
              <a:ext uri="{FF2B5EF4-FFF2-40B4-BE49-F238E27FC236}">
                <a16:creationId xmlns:a16="http://schemas.microsoft.com/office/drawing/2014/main" id="{01DA3032-6B9B-57C5-AA17-260D47C2886B}"/>
              </a:ext>
            </a:extLst>
          </p:cNvPr>
          <p:cNvGraphicFramePr>
            <a:graphicFrameLocks noChangeAspect="1"/>
          </p:cNvGraphicFramePr>
          <p:nvPr/>
        </p:nvGraphicFramePr>
        <p:xfrm>
          <a:off x="2673350" y="2008188"/>
          <a:ext cx="4260850" cy="735012"/>
        </p:xfrm>
        <a:graphic>
          <a:graphicData uri="http://schemas.openxmlformats.org/presentationml/2006/ole">
            <mc:AlternateContent xmlns:mc="http://schemas.openxmlformats.org/markup-compatibility/2006">
              <mc:Choice xmlns:v="urn:schemas-microsoft-com:vml" Requires="v">
                <p:oleObj name="Equation" r:id="rId7" imgW="1511300" imgH="254000" progId="Equation.3">
                  <p:embed/>
                </p:oleObj>
              </mc:Choice>
              <mc:Fallback>
                <p:oleObj name="Equation" r:id="rId7" imgW="1511300" imgH="254000" progId="Equation.3">
                  <p:embed/>
                  <p:pic>
                    <p:nvPicPr>
                      <p:cNvPr id="24" name="Object 14">
                        <a:extLst>
                          <a:ext uri="{FF2B5EF4-FFF2-40B4-BE49-F238E27FC236}">
                            <a16:creationId xmlns:a16="http://schemas.microsoft.com/office/drawing/2014/main" id="{01DA3032-6B9B-57C5-AA17-260D47C288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73350" y="2008188"/>
                        <a:ext cx="4260850" cy="735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1317"/>
                                        </p:tgtEl>
                                        <p:attrNameLst>
                                          <p:attrName>style.visibility</p:attrName>
                                        </p:attrNameLst>
                                      </p:cBhvr>
                                      <p:to>
                                        <p:strVal val="visible"/>
                                      </p:to>
                                    </p:set>
                                    <p:animEffect transition="in" filter="dissolve">
                                      <p:cBhvr>
                                        <p:cTn id="17" dur="500"/>
                                        <p:tgtEl>
                                          <p:spTgt spid="1413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41318"/>
                                        </p:tgtEl>
                                        <p:attrNameLst>
                                          <p:attrName>style.visibility</p:attrName>
                                        </p:attrNameLst>
                                      </p:cBhvr>
                                      <p:to>
                                        <p:strVal val="visible"/>
                                      </p:to>
                                    </p:set>
                                    <p:animEffect transition="in" filter="dissolve">
                                      <p:cBhvr>
                                        <p:cTn id="22" dur="500"/>
                                        <p:tgtEl>
                                          <p:spTgt spid="1413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41319"/>
                                        </p:tgtEl>
                                        <p:attrNameLst>
                                          <p:attrName>style.visibility</p:attrName>
                                        </p:attrNameLst>
                                      </p:cBhvr>
                                      <p:to>
                                        <p:strVal val="visible"/>
                                      </p:to>
                                    </p:set>
                                    <p:animEffect transition="in" filter="dissolve">
                                      <p:cBhvr>
                                        <p:cTn id="27" dur="500"/>
                                        <p:tgtEl>
                                          <p:spTgt spid="141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7" grpId="0"/>
      <p:bldP spid="2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AECC4A6-645F-C0D9-948A-8BB2C6F6A3FA}"/>
              </a:ext>
            </a:extLst>
          </p:cNvPr>
          <p:cNvSpPr>
            <a:spLocks noChangeArrowheads="1"/>
          </p:cNvSpPr>
          <p:nvPr/>
        </p:nvSpPr>
        <p:spPr bwMode="auto">
          <a:xfrm>
            <a:off x="228600" y="381000"/>
            <a:ext cx="720248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800">
                <a:solidFill>
                  <a:schemeClr val="tx2"/>
                </a:solidFill>
              </a:rPr>
              <a:t>Expansion : Adiabatic Process :</a:t>
            </a:r>
            <a:r>
              <a:rPr lang="en-US" altLang="en-US" sz="2800" i="1">
                <a:solidFill>
                  <a:schemeClr val="tx2"/>
                </a:solidFill>
              </a:rPr>
              <a:t> No wastage</a:t>
            </a:r>
            <a:endParaRPr lang="en-US" altLang="en-US" sz="2800" i="1" baseline="-25000">
              <a:solidFill>
                <a:schemeClr val="tx2"/>
              </a:solidFill>
            </a:endParaRPr>
          </a:p>
        </p:txBody>
      </p:sp>
      <p:sp>
        <p:nvSpPr>
          <p:cNvPr id="126979" name="Rectangle 3">
            <a:extLst>
              <a:ext uri="{FF2B5EF4-FFF2-40B4-BE49-F238E27FC236}">
                <a16:creationId xmlns:a16="http://schemas.microsoft.com/office/drawing/2014/main" id="{2A1D92DF-EA4A-1AD6-7CDD-0E4FDBA0D346}"/>
              </a:ext>
            </a:extLst>
          </p:cNvPr>
          <p:cNvSpPr>
            <a:spLocks noChangeArrowheads="1"/>
          </p:cNvSpPr>
          <p:nvPr/>
        </p:nvSpPr>
        <p:spPr bwMode="auto">
          <a:xfrm>
            <a:off x="609600" y="3429000"/>
            <a:ext cx="8077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en-US" altLang="en-US" sz="2400"/>
              <a:t>Avoid heat transfer during expansion. Ideally zero….</a:t>
            </a:r>
          </a:p>
          <a:p>
            <a:pPr>
              <a:lnSpc>
                <a:spcPct val="60000"/>
              </a:lnSpc>
              <a:buFontTx/>
              <a:buNone/>
            </a:pPr>
            <a:endParaRPr lang="en-US" altLang="en-US" sz="2400" baseline="-25000"/>
          </a:p>
        </p:txBody>
      </p:sp>
      <p:grpSp>
        <p:nvGrpSpPr>
          <p:cNvPr id="13316" name="Group 4">
            <a:extLst>
              <a:ext uri="{FF2B5EF4-FFF2-40B4-BE49-F238E27FC236}">
                <a16:creationId xmlns:a16="http://schemas.microsoft.com/office/drawing/2014/main" id="{5B3B37F4-30D1-D97C-7BD9-B554F137330F}"/>
              </a:ext>
            </a:extLst>
          </p:cNvPr>
          <p:cNvGrpSpPr>
            <a:grpSpLocks/>
          </p:cNvGrpSpPr>
          <p:nvPr/>
        </p:nvGrpSpPr>
        <p:grpSpPr bwMode="auto">
          <a:xfrm>
            <a:off x="4267200" y="1219200"/>
            <a:ext cx="2514600" cy="1600200"/>
            <a:chOff x="4320" y="3240"/>
            <a:chExt cx="3960" cy="2520"/>
          </a:xfrm>
        </p:grpSpPr>
        <p:sp>
          <p:nvSpPr>
            <p:cNvPr id="13336" name="Rectangle 5">
              <a:extLst>
                <a:ext uri="{FF2B5EF4-FFF2-40B4-BE49-F238E27FC236}">
                  <a16:creationId xmlns:a16="http://schemas.microsoft.com/office/drawing/2014/main" id="{9A02067F-AF9D-B6BC-6BB2-EDCBC737B0DA}"/>
                </a:ext>
              </a:extLst>
            </p:cNvPr>
            <p:cNvSpPr>
              <a:spLocks noChangeArrowheads="1"/>
            </p:cNvSpPr>
            <p:nvPr/>
          </p:nvSpPr>
          <p:spPr bwMode="auto">
            <a:xfrm>
              <a:off x="6480" y="4140"/>
              <a:ext cx="1320" cy="18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3337" name="Line 6">
              <a:extLst>
                <a:ext uri="{FF2B5EF4-FFF2-40B4-BE49-F238E27FC236}">
                  <a16:creationId xmlns:a16="http://schemas.microsoft.com/office/drawing/2014/main" id="{2E519871-57C6-83BE-CF54-E73EFB19ACDD}"/>
                </a:ext>
              </a:extLst>
            </p:cNvPr>
            <p:cNvSpPr>
              <a:spLocks noChangeShapeType="1"/>
            </p:cNvSpPr>
            <p:nvPr/>
          </p:nvSpPr>
          <p:spPr bwMode="auto">
            <a:xfrm flipV="1">
              <a:off x="5040" y="3240"/>
              <a:ext cx="144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8" name="Line 7">
              <a:extLst>
                <a:ext uri="{FF2B5EF4-FFF2-40B4-BE49-F238E27FC236}">
                  <a16:creationId xmlns:a16="http://schemas.microsoft.com/office/drawing/2014/main" id="{3879CAC8-A93A-E7C3-AA5D-9F33A7150A71}"/>
                </a:ext>
              </a:extLst>
            </p:cNvPr>
            <p:cNvSpPr>
              <a:spLocks noChangeShapeType="1"/>
            </p:cNvSpPr>
            <p:nvPr/>
          </p:nvSpPr>
          <p:spPr bwMode="auto">
            <a:xfrm>
              <a:off x="5040" y="4680"/>
              <a:ext cx="1440" cy="5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39" name="Line 8">
              <a:extLst>
                <a:ext uri="{FF2B5EF4-FFF2-40B4-BE49-F238E27FC236}">
                  <a16:creationId xmlns:a16="http://schemas.microsoft.com/office/drawing/2014/main" id="{2036DA9B-F98B-BF0E-A0E5-279865D212CF}"/>
                </a:ext>
              </a:extLst>
            </p:cNvPr>
            <p:cNvSpPr>
              <a:spLocks noChangeShapeType="1"/>
            </p:cNvSpPr>
            <p:nvPr/>
          </p:nvSpPr>
          <p:spPr bwMode="auto">
            <a:xfrm>
              <a:off x="5040" y="3960"/>
              <a:ext cx="0" cy="72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0" name="Line 9">
              <a:extLst>
                <a:ext uri="{FF2B5EF4-FFF2-40B4-BE49-F238E27FC236}">
                  <a16:creationId xmlns:a16="http://schemas.microsoft.com/office/drawing/2014/main" id="{4748E76E-7D68-50F8-F22E-F22C70C0D9AE}"/>
                </a:ext>
              </a:extLst>
            </p:cNvPr>
            <p:cNvSpPr>
              <a:spLocks noChangeShapeType="1"/>
            </p:cNvSpPr>
            <p:nvPr/>
          </p:nvSpPr>
          <p:spPr bwMode="auto">
            <a:xfrm>
              <a:off x="6480" y="3240"/>
              <a:ext cx="0" cy="19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1" name="Line 10">
              <a:extLst>
                <a:ext uri="{FF2B5EF4-FFF2-40B4-BE49-F238E27FC236}">
                  <a16:creationId xmlns:a16="http://schemas.microsoft.com/office/drawing/2014/main" id="{1DFD943B-4591-1BA8-B35A-5260FA79FB44}"/>
                </a:ext>
              </a:extLst>
            </p:cNvPr>
            <p:cNvSpPr>
              <a:spLocks noChangeShapeType="1"/>
            </p:cNvSpPr>
            <p:nvPr/>
          </p:nvSpPr>
          <p:spPr bwMode="auto">
            <a:xfrm>
              <a:off x="4320" y="4320"/>
              <a:ext cx="72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42" name="Line 11">
              <a:extLst>
                <a:ext uri="{FF2B5EF4-FFF2-40B4-BE49-F238E27FC236}">
                  <a16:creationId xmlns:a16="http://schemas.microsoft.com/office/drawing/2014/main" id="{FA1B6071-264A-EF7A-ABE4-18DB4387BEBB}"/>
                </a:ext>
              </a:extLst>
            </p:cNvPr>
            <p:cNvSpPr>
              <a:spLocks noChangeShapeType="1"/>
            </p:cNvSpPr>
            <p:nvPr/>
          </p:nvSpPr>
          <p:spPr bwMode="auto">
            <a:xfrm>
              <a:off x="6480" y="4860"/>
              <a:ext cx="600"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43" name="Text Box 12">
              <a:extLst>
                <a:ext uri="{FF2B5EF4-FFF2-40B4-BE49-F238E27FC236}">
                  <a16:creationId xmlns:a16="http://schemas.microsoft.com/office/drawing/2014/main" id="{B68A22A4-663D-CC34-224B-24A5CB975BF0}"/>
                </a:ext>
              </a:extLst>
            </p:cNvPr>
            <p:cNvSpPr txBox="1">
              <a:spLocks noChangeArrowheads="1"/>
            </p:cNvSpPr>
            <p:nvPr/>
          </p:nvSpPr>
          <p:spPr bwMode="auto">
            <a:xfrm>
              <a:off x="4680" y="360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a:latin typeface="Arial" panose="020B0604020202020204" pitchFamily="34" charset="0"/>
                </a:rPr>
                <a:t>3</a:t>
              </a:r>
            </a:p>
          </p:txBody>
        </p:sp>
        <p:sp>
          <p:nvSpPr>
            <p:cNvPr id="13344" name="Text Box 13">
              <a:extLst>
                <a:ext uri="{FF2B5EF4-FFF2-40B4-BE49-F238E27FC236}">
                  <a16:creationId xmlns:a16="http://schemas.microsoft.com/office/drawing/2014/main" id="{C755A11F-5E7E-5E06-B3EB-8997E2CD10C1}"/>
                </a:ext>
              </a:extLst>
            </p:cNvPr>
            <p:cNvSpPr txBox="1">
              <a:spLocks noChangeArrowheads="1"/>
            </p:cNvSpPr>
            <p:nvPr/>
          </p:nvSpPr>
          <p:spPr bwMode="auto">
            <a:xfrm>
              <a:off x="6360" y="504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800">
                  <a:latin typeface="Arial" panose="020B0604020202020204" pitchFamily="34" charset="0"/>
                </a:rPr>
                <a:t>4</a:t>
              </a:r>
            </a:p>
          </p:txBody>
        </p:sp>
        <p:sp>
          <p:nvSpPr>
            <p:cNvPr id="13345" name="Oval 14">
              <a:extLst>
                <a:ext uri="{FF2B5EF4-FFF2-40B4-BE49-F238E27FC236}">
                  <a16:creationId xmlns:a16="http://schemas.microsoft.com/office/drawing/2014/main" id="{0E239388-2AB8-EC9E-C955-AB44C3D3E79B}"/>
                </a:ext>
              </a:extLst>
            </p:cNvPr>
            <p:cNvSpPr>
              <a:spLocks noChangeArrowheads="1"/>
            </p:cNvSpPr>
            <p:nvPr/>
          </p:nvSpPr>
          <p:spPr bwMode="auto">
            <a:xfrm>
              <a:off x="7680" y="3780"/>
              <a:ext cx="240" cy="900"/>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3346" name="Rectangle 15">
              <a:extLst>
                <a:ext uri="{FF2B5EF4-FFF2-40B4-BE49-F238E27FC236}">
                  <a16:creationId xmlns:a16="http://schemas.microsoft.com/office/drawing/2014/main" id="{70182E7D-3444-A7BE-F14F-6F2C590B16D3}"/>
                </a:ext>
              </a:extLst>
            </p:cNvPr>
            <p:cNvSpPr>
              <a:spLocks noChangeArrowheads="1"/>
            </p:cNvSpPr>
            <p:nvPr/>
          </p:nvSpPr>
          <p:spPr bwMode="auto">
            <a:xfrm>
              <a:off x="7800" y="3960"/>
              <a:ext cx="240"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3347" name="Line 16">
              <a:extLst>
                <a:ext uri="{FF2B5EF4-FFF2-40B4-BE49-F238E27FC236}">
                  <a16:creationId xmlns:a16="http://schemas.microsoft.com/office/drawing/2014/main" id="{2E0DBBAC-7E74-CDCA-1436-8D770C255322}"/>
                </a:ext>
              </a:extLst>
            </p:cNvPr>
            <p:cNvSpPr>
              <a:spLocks noChangeShapeType="1"/>
            </p:cNvSpPr>
            <p:nvPr/>
          </p:nvSpPr>
          <p:spPr bwMode="auto">
            <a:xfrm flipV="1">
              <a:off x="7920" y="4320"/>
              <a:ext cx="0" cy="1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48" name="Line 17">
              <a:extLst>
                <a:ext uri="{FF2B5EF4-FFF2-40B4-BE49-F238E27FC236}">
                  <a16:creationId xmlns:a16="http://schemas.microsoft.com/office/drawing/2014/main" id="{C044497F-E281-692E-9171-2789EA2D4560}"/>
                </a:ext>
              </a:extLst>
            </p:cNvPr>
            <p:cNvSpPr>
              <a:spLocks noChangeShapeType="1"/>
            </p:cNvSpPr>
            <p:nvPr/>
          </p:nvSpPr>
          <p:spPr bwMode="auto">
            <a:xfrm>
              <a:off x="7800" y="414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49" name="Line 18">
              <a:extLst>
                <a:ext uri="{FF2B5EF4-FFF2-40B4-BE49-F238E27FC236}">
                  <a16:creationId xmlns:a16="http://schemas.microsoft.com/office/drawing/2014/main" id="{6588EBB2-B3CD-93C7-D5D1-DA0AE6E1470D}"/>
                </a:ext>
              </a:extLst>
            </p:cNvPr>
            <p:cNvSpPr>
              <a:spLocks noChangeShapeType="1"/>
            </p:cNvSpPr>
            <p:nvPr/>
          </p:nvSpPr>
          <p:spPr bwMode="auto">
            <a:xfrm>
              <a:off x="7800" y="4320"/>
              <a:ext cx="48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0" name="Line 19">
              <a:extLst>
                <a:ext uri="{FF2B5EF4-FFF2-40B4-BE49-F238E27FC236}">
                  <a16:creationId xmlns:a16="http://schemas.microsoft.com/office/drawing/2014/main" id="{60A0D67B-43A5-5CD1-1FBB-E38A5CE592C0}"/>
                </a:ext>
              </a:extLst>
            </p:cNvPr>
            <p:cNvSpPr>
              <a:spLocks noChangeShapeType="1"/>
            </p:cNvSpPr>
            <p:nvPr/>
          </p:nvSpPr>
          <p:spPr bwMode="auto">
            <a:xfrm>
              <a:off x="8280" y="4140"/>
              <a:ext cx="0" cy="18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351" name="Text Box 20">
              <a:extLst>
                <a:ext uri="{FF2B5EF4-FFF2-40B4-BE49-F238E27FC236}">
                  <a16:creationId xmlns:a16="http://schemas.microsoft.com/office/drawing/2014/main" id="{981AEAB0-F3DC-A836-3F35-93F68F8ED776}"/>
                </a:ext>
              </a:extLst>
            </p:cNvPr>
            <p:cNvSpPr txBox="1">
              <a:spLocks noChangeArrowheads="1"/>
            </p:cNvSpPr>
            <p:nvPr/>
          </p:nvSpPr>
          <p:spPr bwMode="auto">
            <a:xfrm>
              <a:off x="5520" y="3960"/>
              <a:ext cx="72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a:latin typeface="Arial" panose="020B0604020202020204" pitchFamily="34" charset="0"/>
                </a:rPr>
                <a:t>T</a:t>
              </a:r>
            </a:p>
          </p:txBody>
        </p:sp>
      </p:grpSp>
      <p:graphicFrame>
        <p:nvGraphicFramePr>
          <p:cNvPr id="126999" name="Object 23">
            <a:extLst>
              <a:ext uri="{FF2B5EF4-FFF2-40B4-BE49-F238E27FC236}">
                <a16:creationId xmlns:a16="http://schemas.microsoft.com/office/drawing/2014/main" id="{E0646860-8525-CEB6-7DE9-E8E08E469519}"/>
              </a:ext>
            </a:extLst>
          </p:cNvPr>
          <p:cNvGraphicFramePr>
            <a:graphicFrameLocks noChangeAspect="1"/>
          </p:cNvGraphicFramePr>
          <p:nvPr/>
        </p:nvGraphicFramePr>
        <p:xfrm>
          <a:off x="2779713" y="3962400"/>
          <a:ext cx="3373437" cy="777875"/>
        </p:xfrm>
        <a:graphic>
          <a:graphicData uri="http://schemas.openxmlformats.org/presentationml/2006/ole">
            <mc:AlternateContent xmlns:mc="http://schemas.openxmlformats.org/markup-compatibility/2006">
              <mc:Choice xmlns:v="urn:schemas-microsoft-com:vml" Requires="v">
                <p:oleObj name="Equation" r:id="rId2" imgW="1421783" imgH="317362" progId="Equation.3">
                  <p:embed/>
                </p:oleObj>
              </mc:Choice>
              <mc:Fallback>
                <p:oleObj name="Equation" r:id="rId2" imgW="1421783" imgH="317362" progId="Equation.3">
                  <p:embed/>
                  <p:pic>
                    <p:nvPicPr>
                      <p:cNvPr id="126999" name="Object 23">
                        <a:extLst>
                          <a:ext uri="{FF2B5EF4-FFF2-40B4-BE49-F238E27FC236}">
                            <a16:creationId xmlns:a16="http://schemas.microsoft.com/office/drawing/2014/main" id="{E0646860-8525-CEB6-7DE9-E8E08E4695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9713" y="3962400"/>
                        <a:ext cx="3373437" cy="777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7001" name="Object 25">
            <a:extLst>
              <a:ext uri="{FF2B5EF4-FFF2-40B4-BE49-F238E27FC236}">
                <a16:creationId xmlns:a16="http://schemas.microsoft.com/office/drawing/2014/main" id="{21609494-3838-89B7-8E16-4869FE3162A6}"/>
              </a:ext>
            </a:extLst>
          </p:cNvPr>
          <p:cNvGraphicFramePr>
            <a:graphicFrameLocks noChangeAspect="1"/>
          </p:cNvGraphicFramePr>
          <p:nvPr/>
        </p:nvGraphicFramePr>
        <p:xfrm>
          <a:off x="1884363" y="4876800"/>
          <a:ext cx="4821237" cy="1179513"/>
        </p:xfrm>
        <a:graphic>
          <a:graphicData uri="http://schemas.openxmlformats.org/presentationml/2006/ole">
            <mc:AlternateContent xmlns:mc="http://schemas.openxmlformats.org/markup-compatibility/2006">
              <mc:Choice xmlns:v="urn:schemas-microsoft-com:vml" Requires="v">
                <p:oleObj name="Equation" r:id="rId4" imgW="2032000" imgH="482600" progId="Equation.3">
                  <p:embed/>
                </p:oleObj>
              </mc:Choice>
              <mc:Fallback>
                <p:oleObj name="Equation" r:id="rId4" imgW="2032000" imgH="482600" progId="Equation.3">
                  <p:embed/>
                  <p:pic>
                    <p:nvPicPr>
                      <p:cNvPr id="127001" name="Object 25">
                        <a:extLst>
                          <a:ext uri="{FF2B5EF4-FFF2-40B4-BE49-F238E27FC236}">
                            <a16:creationId xmlns:a16="http://schemas.microsoft.com/office/drawing/2014/main" id="{21609494-3838-89B7-8E16-4869FE316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84363" y="4876800"/>
                        <a:ext cx="4821237"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319" name="Group 20">
            <a:extLst>
              <a:ext uri="{FF2B5EF4-FFF2-40B4-BE49-F238E27FC236}">
                <a16:creationId xmlns:a16="http://schemas.microsoft.com/office/drawing/2014/main" id="{C9028263-D532-BE3C-5BA7-0D5BBF8A850C}"/>
              </a:ext>
            </a:extLst>
          </p:cNvPr>
          <p:cNvGrpSpPr>
            <a:grpSpLocks/>
          </p:cNvGrpSpPr>
          <p:nvPr/>
        </p:nvGrpSpPr>
        <p:grpSpPr bwMode="auto">
          <a:xfrm>
            <a:off x="0" y="0"/>
            <a:ext cx="9144000" cy="6858000"/>
            <a:chOff x="0" y="0"/>
            <a:chExt cx="9144000" cy="6858000"/>
          </a:xfrm>
        </p:grpSpPr>
        <p:grpSp>
          <p:nvGrpSpPr>
            <p:cNvPr id="13321" name="Group 8">
              <a:extLst>
                <a:ext uri="{FF2B5EF4-FFF2-40B4-BE49-F238E27FC236}">
                  <a16:creationId xmlns:a16="http://schemas.microsoft.com/office/drawing/2014/main" id="{F6D95C3B-1250-55A5-C1FD-056A3CD5FCFD}"/>
                </a:ext>
              </a:extLst>
            </p:cNvPr>
            <p:cNvGrpSpPr>
              <a:grpSpLocks/>
            </p:cNvGrpSpPr>
            <p:nvPr/>
          </p:nvGrpSpPr>
          <p:grpSpPr bwMode="auto">
            <a:xfrm>
              <a:off x="0" y="0"/>
              <a:ext cx="9144000" cy="6858000"/>
              <a:chOff x="0" y="0"/>
              <a:chExt cx="5760" cy="4320"/>
            </a:xfrm>
          </p:grpSpPr>
          <p:grpSp>
            <p:nvGrpSpPr>
              <p:cNvPr id="13324" name="Group 7">
                <a:extLst>
                  <a:ext uri="{FF2B5EF4-FFF2-40B4-BE49-F238E27FC236}">
                    <a16:creationId xmlns:a16="http://schemas.microsoft.com/office/drawing/2014/main" id="{979AFE0B-5CCA-11D7-D9CB-78C4EBE805EA}"/>
                  </a:ext>
                </a:extLst>
              </p:cNvPr>
              <p:cNvGrpSpPr>
                <a:grpSpLocks/>
              </p:cNvGrpSpPr>
              <p:nvPr/>
            </p:nvGrpSpPr>
            <p:grpSpPr bwMode="auto">
              <a:xfrm>
                <a:off x="0" y="0"/>
                <a:ext cx="192" cy="4320"/>
                <a:chOff x="0" y="-48"/>
                <a:chExt cx="144" cy="4368"/>
              </a:xfrm>
            </p:grpSpPr>
            <p:sp>
              <p:nvSpPr>
                <p:cNvPr id="13334" name="Rectangle 10">
                  <a:extLst>
                    <a:ext uri="{FF2B5EF4-FFF2-40B4-BE49-F238E27FC236}">
                      <a16:creationId xmlns:a16="http://schemas.microsoft.com/office/drawing/2014/main" id="{95E9BEA7-2D60-C70B-CB03-5BE24AECEE4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5" name="Rectangle 11">
                  <a:extLst>
                    <a:ext uri="{FF2B5EF4-FFF2-40B4-BE49-F238E27FC236}">
                      <a16:creationId xmlns:a16="http://schemas.microsoft.com/office/drawing/2014/main" id="{A0B3CFCE-ADCF-3B8A-FB2A-ADE9C3A5068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5" name="Group 12">
                <a:extLst>
                  <a:ext uri="{FF2B5EF4-FFF2-40B4-BE49-F238E27FC236}">
                    <a16:creationId xmlns:a16="http://schemas.microsoft.com/office/drawing/2014/main" id="{6BFA5D23-92B3-EA3B-211B-A4C731072EAF}"/>
                  </a:ext>
                </a:extLst>
              </p:cNvPr>
              <p:cNvGrpSpPr>
                <a:grpSpLocks/>
              </p:cNvGrpSpPr>
              <p:nvPr/>
            </p:nvGrpSpPr>
            <p:grpSpPr bwMode="auto">
              <a:xfrm>
                <a:off x="5674" y="24"/>
                <a:ext cx="86" cy="4296"/>
                <a:chOff x="5616" y="-48"/>
                <a:chExt cx="144" cy="4368"/>
              </a:xfrm>
            </p:grpSpPr>
            <p:sp>
              <p:nvSpPr>
                <p:cNvPr id="13332" name="Rectangle 13">
                  <a:extLst>
                    <a:ext uri="{FF2B5EF4-FFF2-40B4-BE49-F238E27FC236}">
                      <a16:creationId xmlns:a16="http://schemas.microsoft.com/office/drawing/2014/main" id="{24EB6052-D6E9-D483-D548-59FBA02B21D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3" name="Rectangle 14">
                  <a:extLst>
                    <a:ext uri="{FF2B5EF4-FFF2-40B4-BE49-F238E27FC236}">
                      <a16:creationId xmlns:a16="http://schemas.microsoft.com/office/drawing/2014/main" id="{066703ED-8F05-8B37-84E3-66032BF635D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6" name="Group 15">
                <a:extLst>
                  <a:ext uri="{FF2B5EF4-FFF2-40B4-BE49-F238E27FC236}">
                    <a16:creationId xmlns:a16="http://schemas.microsoft.com/office/drawing/2014/main" id="{906D495B-EF2D-89D8-C470-4A2917E86D82}"/>
                  </a:ext>
                </a:extLst>
              </p:cNvPr>
              <p:cNvGrpSpPr>
                <a:grpSpLocks/>
              </p:cNvGrpSpPr>
              <p:nvPr/>
            </p:nvGrpSpPr>
            <p:grpSpPr bwMode="auto">
              <a:xfrm>
                <a:off x="144" y="0"/>
                <a:ext cx="5616" cy="144"/>
                <a:chOff x="96" y="-48"/>
                <a:chExt cx="5520" cy="144"/>
              </a:xfrm>
            </p:grpSpPr>
            <p:sp>
              <p:nvSpPr>
                <p:cNvPr id="13330" name="Rectangle 16">
                  <a:extLst>
                    <a:ext uri="{FF2B5EF4-FFF2-40B4-BE49-F238E27FC236}">
                      <a16:creationId xmlns:a16="http://schemas.microsoft.com/office/drawing/2014/main" id="{32D872B2-578B-1820-5A8F-88947E08707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31" name="Rectangle 17">
                  <a:extLst>
                    <a:ext uri="{FF2B5EF4-FFF2-40B4-BE49-F238E27FC236}">
                      <a16:creationId xmlns:a16="http://schemas.microsoft.com/office/drawing/2014/main" id="{7A1575F5-AC5D-7A3D-EB06-F7EC49948D7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3327" name="Group 18">
                <a:extLst>
                  <a:ext uri="{FF2B5EF4-FFF2-40B4-BE49-F238E27FC236}">
                    <a16:creationId xmlns:a16="http://schemas.microsoft.com/office/drawing/2014/main" id="{30C1D55A-3954-FFF9-54A5-7AD064EFC91E}"/>
                  </a:ext>
                </a:extLst>
              </p:cNvPr>
              <p:cNvGrpSpPr>
                <a:grpSpLocks/>
              </p:cNvGrpSpPr>
              <p:nvPr/>
            </p:nvGrpSpPr>
            <p:grpSpPr bwMode="auto">
              <a:xfrm>
                <a:off x="144" y="4234"/>
                <a:ext cx="5616" cy="86"/>
                <a:chOff x="96" y="4176"/>
                <a:chExt cx="5520" cy="144"/>
              </a:xfrm>
            </p:grpSpPr>
            <p:sp>
              <p:nvSpPr>
                <p:cNvPr id="13328" name="Rectangle 19">
                  <a:extLst>
                    <a:ext uri="{FF2B5EF4-FFF2-40B4-BE49-F238E27FC236}">
                      <a16:creationId xmlns:a16="http://schemas.microsoft.com/office/drawing/2014/main" id="{D4838A9F-EE4E-09CC-DBE3-BA3A02ACFDE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3329" name="Rectangle 20">
                  <a:extLst>
                    <a:ext uri="{FF2B5EF4-FFF2-40B4-BE49-F238E27FC236}">
                      <a16:creationId xmlns:a16="http://schemas.microsoft.com/office/drawing/2014/main" id="{A209AB99-D7EC-8A6D-DECE-334B871556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3322" name="Rectangle 19458">
              <a:extLst>
                <a:ext uri="{FF2B5EF4-FFF2-40B4-BE49-F238E27FC236}">
                  <a16:creationId xmlns:a16="http://schemas.microsoft.com/office/drawing/2014/main" id="{A78A7613-0057-82A0-9439-0895227C47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1">
              <a:extLst>
                <a:ext uri="{FF2B5EF4-FFF2-40B4-BE49-F238E27FC236}">
                  <a16:creationId xmlns:a16="http://schemas.microsoft.com/office/drawing/2014/main" id="{0D3F094A-60D2-A958-90BD-9BB494E5F7D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aphicFrame>
        <p:nvGraphicFramePr>
          <p:cNvPr id="42" name="Object 11">
            <a:extLst>
              <a:ext uri="{FF2B5EF4-FFF2-40B4-BE49-F238E27FC236}">
                <a16:creationId xmlns:a16="http://schemas.microsoft.com/office/drawing/2014/main" id="{EC810115-3C81-E9F6-A1D1-D9842E797083}"/>
              </a:ext>
            </a:extLst>
          </p:cNvPr>
          <p:cNvGraphicFramePr>
            <a:graphicFrameLocks noChangeAspect="1"/>
          </p:cNvGraphicFramePr>
          <p:nvPr/>
        </p:nvGraphicFramePr>
        <p:xfrm>
          <a:off x="1704975" y="2438400"/>
          <a:ext cx="3675063" cy="776288"/>
        </p:xfrm>
        <a:graphic>
          <a:graphicData uri="http://schemas.openxmlformats.org/presentationml/2006/ole">
            <mc:AlternateContent xmlns:mc="http://schemas.openxmlformats.org/markup-compatibility/2006">
              <mc:Choice xmlns:v="urn:schemas-microsoft-com:vml" Requires="v">
                <p:oleObj name="Equation" r:id="rId7" imgW="1548728" imgH="317362" progId="Equation.3">
                  <p:embed/>
                </p:oleObj>
              </mc:Choice>
              <mc:Fallback>
                <p:oleObj name="Equation" r:id="rId7" imgW="1548728" imgH="317362" progId="Equation.3">
                  <p:embed/>
                  <p:pic>
                    <p:nvPicPr>
                      <p:cNvPr id="42" name="Object 11">
                        <a:extLst>
                          <a:ext uri="{FF2B5EF4-FFF2-40B4-BE49-F238E27FC236}">
                            <a16:creationId xmlns:a16="http://schemas.microsoft.com/office/drawing/2014/main" id="{EC810115-3C81-E9F6-A1D1-D9842E7970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4975" y="2438400"/>
                        <a:ext cx="3675063"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6979"/>
                                        </p:tgtEl>
                                        <p:attrNameLst>
                                          <p:attrName>style.visibility</p:attrName>
                                        </p:attrNameLst>
                                      </p:cBhvr>
                                      <p:to>
                                        <p:strVal val="visible"/>
                                      </p:to>
                                    </p:set>
                                    <p:animEffect transition="in" filter="dissolve">
                                      <p:cBhvr>
                                        <p:cTn id="12" dur="500"/>
                                        <p:tgtEl>
                                          <p:spTgt spid="12697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6999"/>
                                        </p:tgtEl>
                                        <p:attrNameLst>
                                          <p:attrName>style.visibility</p:attrName>
                                        </p:attrNameLst>
                                      </p:cBhvr>
                                      <p:to>
                                        <p:strVal val="visible"/>
                                      </p:to>
                                    </p:set>
                                    <p:animEffect transition="in" filter="dissolve">
                                      <p:cBhvr>
                                        <p:cTn id="17" dur="500"/>
                                        <p:tgtEl>
                                          <p:spTgt spid="1269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27001"/>
                                        </p:tgtEl>
                                        <p:attrNameLst>
                                          <p:attrName>style.visibility</p:attrName>
                                        </p:attrNameLst>
                                      </p:cBhvr>
                                      <p:to>
                                        <p:strVal val="visible"/>
                                      </p:to>
                                    </p:set>
                                    <p:animEffect transition="in" filter="dissolve">
                                      <p:cBhvr>
                                        <p:cTn id="22" dur="500"/>
                                        <p:tgtEl>
                                          <p:spTgt spid="1270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22D5036-AAC1-87C9-C211-043BD1E910CB}"/>
              </a:ext>
            </a:extLst>
          </p:cNvPr>
          <p:cNvSpPr>
            <a:spLocks noChangeArrowheads="1"/>
          </p:cNvSpPr>
          <p:nvPr/>
        </p:nvSpPr>
        <p:spPr bwMode="auto">
          <a:xfrm>
            <a:off x="152400" y="228600"/>
            <a:ext cx="67135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a:t>4 – 1 : Condenser : Isothermal Cooling : </a:t>
            </a:r>
            <a:r>
              <a:rPr lang="en-US" altLang="en-US" sz="2400" i="1"/>
              <a:t>T</a:t>
            </a:r>
            <a:r>
              <a:rPr lang="en-US" altLang="en-US" sz="2400" i="1" baseline="-25000"/>
              <a:t>1</a:t>
            </a:r>
            <a:r>
              <a:rPr lang="en-US" altLang="en-US" sz="2400" i="1"/>
              <a:t> = T</a:t>
            </a:r>
            <a:r>
              <a:rPr lang="en-US" altLang="en-US" sz="2400" i="1" baseline="-25000"/>
              <a:t>4</a:t>
            </a:r>
          </a:p>
        </p:txBody>
      </p:sp>
      <p:sp>
        <p:nvSpPr>
          <p:cNvPr id="128003" name="Rectangle 3">
            <a:extLst>
              <a:ext uri="{FF2B5EF4-FFF2-40B4-BE49-F238E27FC236}">
                <a16:creationId xmlns:a16="http://schemas.microsoft.com/office/drawing/2014/main" id="{C2B00612-8856-BA99-49BF-2D5CCAE3E27E}"/>
              </a:ext>
            </a:extLst>
          </p:cNvPr>
          <p:cNvSpPr>
            <a:spLocks noChangeArrowheads="1"/>
          </p:cNvSpPr>
          <p:nvPr/>
        </p:nvSpPr>
        <p:spPr bwMode="auto">
          <a:xfrm>
            <a:off x="228600" y="3581400"/>
            <a:ext cx="8915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nSpc>
                <a:spcPct val="60000"/>
              </a:lnSpc>
              <a:buFontTx/>
              <a:buNone/>
            </a:pPr>
            <a:r>
              <a:rPr lang="en-US" altLang="en-US" sz="2400"/>
              <a:t>No work transfer in condenser</a:t>
            </a:r>
            <a:endParaRPr lang="en-US" altLang="en-US" sz="2400" baseline="-25000"/>
          </a:p>
          <a:p>
            <a:pPr>
              <a:lnSpc>
                <a:spcPct val="60000"/>
              </a:lnSpc>
              <a:buFontTx/>
              <a:buNone/>
            </a:pPr>
            <a:endParaRPr lang="en-US" altLang="en-US" sz="2400" baseline="-25000"/>
          </a:p>
        </p:txBody>
      </p:sp>
      <p:sp>
        <p:nvSpPr>
          <p:cNvPr id="14340" name="Rectangle 4">
            <a:extLst>
              <a:ext uri="{FF2B5EF4-FFF2-40B4-BE49-F238E27FC236}">
                <a16:creationId xmlns:a16="http://schemas.microsoft.com/office/drawing/2014/main" id="{1E3A8672-C0F2-324D-B581-09A1523A9B7A}"/>
              </a:ext>
            </a:extLst>
          </p:cNvPr>
          <p:cNvSpPr>
            <a:spLocks noChangeArrowheads="1"/>
          </p:cNvSpPr>
          <p:nvPr/>
        </p:nvSpPr>
        <p:spPr bwMode="auto">
          <a:xfrm>
            <a:off x="2514600" y="2362200"/>
            <a:ext cx="3429000" cy="990600"/>
          </a:xfrm>
          <a:prstGeom prst="rect">
            <a:avLst/>
          </a:prstGeom>
          <a:solidFill>
            <a:srgbClr val="3366FF"/>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sp>
        <p:nvSpPr>
          <p:cNvPr id="14341" name="Line 5">
            <a:extLst>
              <a:ext uri="{FF2B5EF4-FFF2-40B4-BE49-F238E27FC236}">
                <a16:creationId xmlns:a16="http://schemas.microsoft.com/office/drawing/2014/main" id="{CDB2388C-288F-33F1-2A50-22408A2E5518}"/>
              </a:ext>
            </a:extLst>
          </p:cNvPr>
          <p:cNvSpPr>
            <a:spLocks noChangeShapeType="1"/>
          </p:cNvSpPr>
          <p:nvPr/>
        </p:nvSpPr>
        <p:spPr bwMode="auto">
          <a:xfrm>
            <a:off x="1143000" y="2971800"/>
            <a:ext cx="1371600" cy="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4342" name="Line 6">
            <a:extLst>
              <a:ext uri="{FF2B5EF4-FFF2-40B4-BE49-F238E27FC236}">
                <a16:creationId xmlns:a16="http://schemas.microsoft.com/office/drawing/2014/main" id="{99EFED48-4563-255D-D1C1-F8B58A8B20DE}"/>
              </a:ext>
            </a:extLst>
          </p:cNvPr>
          <p:cNvSpPr>
            <a:spLocks noChangeShapeType="1"/>
          </p:cNvSpPr>
          <p:nvPr/>
        </p:nvSpPr>
        <p:spPr bwMode="auto">
          <a:xfrm flipH="1">
            <a:off x="5943600" y="2895600"/>
            <a:ext cx="1371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3" name="Line 7">
            <a:extLst>
              <a:ext uri="{FF2B5EF4-FFF2-40B4-BE49-F238E27FC236}">
                <a16:creationId xmlns:a16="http://schemas.microsoft.com/office/drawing/2014/main" id="{FE9B2DEB-7C18-18E8-D99D-6ECBB1CB55F5}"/>
              </a:ext>
            </a:extLst>
          </p:cNvPr>
          <p:cNvSpPr>
            <a:spLocks noChangeShapeType="1"/>
          </p:cNvSpPr>
          <p:nvPr/>
        </p:nvSpPr>
        <p:spPr bwMode="auto">
          <a:xfrm flipH="1">
            <a:off x="5105400" y="1981200"/>
            <a:ext cx="1295400" cy="762000"/>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4344" name="Text Box 8">
            <a:extLst>
              <a:ext uri="{FF2B5EF4-FFF2-40B4-BE49-F238E27FC236}">
                <a16:creationId xmlns:a16="http://schemas.microsoft.com/office/drawing/2014/main" id="{9D2CDE44-FA78-F5DC-5EDF-5AC48CA2490C}"/>
              </a:ext>
            </a:extLst>
          </p:cNvPr>
          <p:cNvSpPr txBox="1">
            <a:spLocks noChangeArrowheads="1"/>
          </p:cNvSpPr>
          <p:nvPr/>
        </p:nvSpPr>
        <p:spPr bwMode="auto">
          <a:xfrm>
            <a:off x="1752600" y="24384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1</a:t>
            </a:r>
          </a:p>
        </p:txBody>
      </p:sp>
      <p:sp>
        <p:nvSpPr>
          <p:cNvPr id="14345" name="Text Box 9">
            <a:extLst>
              <a:ext uri="{FF2B5EF4-FFF2-40B4-BE49-F238E27FC236}">
                <a16:creationId xmlns:a16="http://schemas.microsoft.com/office/drawing/2014/main" id="{BCCD7E90-4BE3-49F8-25CA-EE977F456384}"/>
              </a:ext>
            </a:extLst>
          </p:cNvPr>
          <p:cNvSpPr txBox="1">
            <a:spLocks noChangeArrowheads="1"/>
          </p:cNvSpPr>
          <p:nvPr/>
        </p:nvSpPr>
        <p:spPr bwMode="auto">
          <a:xfrm>
            <a:off x="6553200" y="1752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t>Q</a:t>
            </a:r>
            <a:r>
              <a:rPr lang="en-US" altLang="en-US" sz="2400" baseline="-25000"/>
              <a:t>CV</a:t>
            </a:r>
          </a:p>
        </p:txBody>
      </p:sp>
      <p:sp>
        <p:nvSpPr>
          <p:cNvPr id="14346" name="Text Box 10">
            <a:extLst>
              <a:ext uri="{FF2B5EF4-FFF2-40B4-BE49-F238E27FC236}">
                <a16:creationId xmlns:a16="http://schemas.microsoft.com/office/drawing/2014/main" id="{B19B3F0F-250D-40A2-4402-6750990B246D}"/>
              </a:ext>
            </a:extLst>
          </p:cNvPr>
          <p:cNvSpPr txBox="1">
            <a:spLocks noChangeArrowheads="1"/>
          </p:cNvSpPr>
          <p:nvPr/>
        </p:nvSpPr>
        <p:spPr bwMode="auto">
          <a:xfrm>
            <a:off x="6705600" y="23622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2400">
                <a:latin typeface="Symbol" panose="05050102010706020507" pitchFamily="18" charset="2"/>
              </a:rPr>
              <a:t>4</a:t>
            </a:r>
          </a:p>
        </p:txBody>
      </p:sp>
      <p:graphicFrame>
        <p:nvGraphicFramePr>
          <p:cNvPr id="128012" name="Object 12">
            <a:extLst>
              <a:ext uri="{FF2B5EF4-FFF2-40B4-BE49-F238E27FC236}">
                <a16:creationId xmlns:a16="http://schemas.microsoft.com/office/drawing/2014/main" id="{9C942F5F-BB4B-733D-734E-23DF2F423F59}"/>
              </a:ext>
            </a:extLst>
          </p:cNvPr>
          <p:cNvGraphicFramePr>
            <a:graphicFrameLocks noChangeAspect="1"/>
          </p:cNvGraphicFramePr>
          <p:nvPr/>
        </p:nvGraphicFramePr>
        <p:xfrm>
          <a:off x="2914650" y="4052888"/>
          <a:ext cx="2982913" cy="776287"/>
        </p:xfrm>
        <a:graphic>
          <a:graphicData uri="http://schemas.openxmlformats.org/presentationml/2006/ole">
            <mc:AlternateContent xmlns:mc="http://schemas.openxmlformats.org/markup-compatibility/2006">
              <mc:Choice xmlns:v="urn:schemas-microsoft-com:vml" Requires="v">
                <p:oleObj name="Equation" r:id="rId2" imgW="1256755" imgH="317362" progId="Equation.3">
                  <p:embed/>
                </p:oleObj>
              </mc:Choice>
              <mc:Fallback>
                <p:oleObj name="Equation" r:id="rId2" imgW="1256755" imgH="317362" progId="Equation.3">
                  <p:embed/>
                  <p:pic>
                    <p:nvPicPr>
                      <p:cNvPr id="128012" name="Object 12">
                        <a:extLst>
                          <a:ext uri="{FF2B5EF4-FFF2-40B4-BE49-F238E27FC236}">
                            <a16:creationId xmlns:a16="http://schemas.microsoft.com/office/drawing/2014/main" id="{9C942F5F-BB4B-733D-734E-23DF2F423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4052888"/>
                        <a:ext cx="2982913" cy="776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8014" name="Object 14">
            <a:extLst>
              <a:ext uri="{FF2B5EF4-FFF2-40B4-BE49-F238E27FC236}">
                <a16:creationId xmlns:a16="http://schemas.microsoft.com/office/drawing/2014/main" id="{3D156229-5D29-A087-B44B-1029CC672BBE}"/>
              </a:ext>
            </a:extLst>
          </p:cNvPr>
          <p:cNvGraphicFramePr>
            <a:graphicFrameLocks noChangeAspect="1"/>
          </p:cNvGraphicFramePr>
          <p:nvPr/>
        </p:nvGraphicFramePr>
        <p:xfrm>
          <a:off x="1460500" y="4953000"/>
          <a:ext cx="5305425" cy="774700"/>
        </p:xfrm>
        <a:graphic>
          <a:graphicData uri="http://schemas.openxmlformats.org/presentationml/2006/ole">
            <mc:AlternateContent xmlns:mc="http://schemas.openxmlformats.org/markup-compatibility/2006">
              <mc:Choice xmlns:v="urn:schemas-microsoft-com:vml" Requires="v">
                <p:oleObj name="Equation" r:id="rId4" imgW="2234230" imgH="317362" progId="Equation.3">
                  <p:embed/>
                </p:oleObj>
              </mc:Choice>
              <mc:Fallback>
                <p:oleObj name="Equation" r:id="rId4" imgW="2234230" imgH="317362" progId="Equation.3">
                  <p:embed/>
                  <p:pic>
                    <p:nvPicPr>
                      <p:cNvPr id="128014" name="Object 14">
                        <a:extLst>
                          <a:ext uri="{FF2B5EF4-FFF2-40B4-BE49-F238E27FC236}">
                            <a16:creationId xmlns:a16="http://schemas.microsoft.com/office/drawing/2014/main" id="{3D156229-5D29-A087-B44B-1029CC672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500" y="4953000"/>
                        <a:ext cx="5305425" cy="774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349" name="Group 20">
            <a:extLst>
              <a:ext uri="{FF2B5EF4-FFF2-40B4-BE49-F238E27FC236}">
                <a16:creationId xmlns:a16="http://schemas.microsoft.com/office/drawing/2014/main" id="{9389E2E5-809F-D661-BDBC-4939E465E1BF}"/>
              </a:ext>
            </a:extLst>
          </p:cNvPr>
          <p:cNvGrpSpPr>
            <a:grpSpLocks/>
          </p:cNvGrpSpPr>
          <p:nvPr/>
        </p:nvGrpSpPr>
        <p:grpSpPr bwMode="auto">
          <a:xfrm>
            <a:off x="0" y="0"/>
            <a:ext cx="9144000" cy="6858000"/>
            <a:chOff x="0" y="0"/>
            <a:chExt cx="9144000" cy="6858000"/>
          </a:xfrm>
        </p:grpSpPr>
        <p:grpSp>
          <p:nvGrpSpPr>
            <p:cNvPr id="14351" name="Group 8">
              <a:extLst>
                <a:ext uri="{FF2B5EF4-FFF2-40B4-BE49-F238E27FC236}">
                  <a16:creationId xmlns:a16="http://schemas.microsoft.com/office/drawing/2014/main" id="{8BB44FED-FD9B-E4D3-2B8A-66341BEFF510}"/>
                </a:ext>
              </a:extLst>
            </p:cNvPr>
            <p:cNvGrpSpPr>
              <a:grpSpLocks/>
            </p:cNvGrpSpPr>
            <p:nvPr/>
          </p:nvGrpSpPr>
          <p:grpSpPr bwMode="auto">
            <a:xfrm>
              <a:off x="0" y="0"/>
              <a:ext cx="9144000" cy="6858000"/>
              <a:chOff x="0" y="0"/>
              <a:chExt cx="5760" cy="4320"/>
            </a:xfrm>
          </p:grpSpPr>
          <p:grpSp>
            <p:nvGrpSpPr>
              <p:cNvPr id="14354" name="Group 7">
                <a:extLst>
                  <a:ext uri="{FF2B5EF4-FFF2-40B4-BE49-F238E27FC236}">
                    <a16:creationId xmlns:a16="http://schemas.microsoft.com/office/drawing/2014/main" id="{FBB43389-0A3E-0C60-7E27-1B76DBD0A3E3}"/>
                  </a:ext>
                </a:extLst>
              </p:cNvPr>
              <p:cNvGrpSpPr>
                <a:grpSpLocks/>
              </p:cNvGrpSpPr>
              <p:nvPr/>
            </p:nvGrpSpPr>
            <p:grpSpPr bwMode="auto">
              <a:xfrm>
                <a:off x="0" y="0"/>
                <a:ext cx="192" cy="4320"/>
                <a:chOff x="0" y="-48"/>
                <a:chExt cx="144" cy="4368"/>
              </a:xfrm>
            </p:grpSpPr>
            <p:sp>
              <p:nvSpPr>
                <p:cNvPr id="14364" name="Rectangle 10">
                  <a:extLst>
                    <a:ext uri="{FF2B5EF4-FFF2-40B4-BE49-F238E27FC236}">
                      <a16:creationId xmlns:a16="http://schemas.microsoft.com/office/drawing/2014/main" id="{59E6CCE7-26E3-4117-DBC2-9BD7317E2DF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5" name="Rectangle 11">
                  <a:extLst>
                    <a:ext uri="{FF2B5EF4-FFF2-40B4-BE49-F238E27FC236}">
                      <a16:creationId xmlns:a16="http://schemas.microsoft.com/office/drawing/2014/main" id="{DE20CE91-20B8-894B-12B0-AB62B158F7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5" name="Group 12">
                <a:extLst>
                  <a:ext uri="{FF2B5EF4-FFF2-40B4-BE49-F238E27FC236}">
                    <a16:creationId xmlns:a16="http://schemas.microsoft.com/office/drawing/2014/main" id="{4AE2B3EC-F2D5-7AFC-0A42-837DAD4B212B}"/>
                  </a:ext>
                </a:extLst>
              </p:cNvPr>
              <p:cNvGrpSpPr>
                <a:grpSpLocks/>
              </p:cNvGrpSpPr>
              <p:nvPr/>
            </p:nvGrpSpPr>
            <p:grpSpPr bwMode="auto">
              <a:xfrm>
                <a:off x="5674" y="24"/>
                <a:ext cx="86" cy="4296"/>
                <a:chOff x="5616" y="-48"/>
                <a:chExt cx="144" cy="4368"/>
              </a:xfrm>
            </p:grpSpPr>
            <p:sp>
              <p:nvSpPr>
                <p:cNvPr id="14362" name="Rectangle 13">
                  <a:extLst>
                    <a:ext uri="{FF2B5EF4-FFF2-40B4-BE49-F238E27FC236}">
                      <a16:creationId xmlns:a16="http://schemas.microsoft.com/office/drawing/2014/main" id="{3CC5F25D-9F6D-D195-7032-BADB7A332BE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3" name="Rectangle 14">
                  <a:extLst>
                    <a:ext uri="{FF2B5EF4-FFF2-40B4-BE49-F238E27FC236}">
                      <a16:creationId xmlns:a16="http://schemas.microsoft.com/office/drawing/2014/main" id="{B0579776-1488-FAA3-8214-C03166A5BFB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6" name="Group 15">
                <a:extLst>
                  <a:ext uri="{FF2B5EF4-FFF2-40B4-BE49-F238E27FC236}">
                    <a16:creationId xmlns:a16="http://schemas.microsoft.com/office/drawing/2014/main" id="{97667FD0-1F9A-1087-3860-12803015D4E4}"/>
                  </a:ext>
                </a:extLst>
              </p:cNvPr>
              <p:cNvGrpSpPr>
                <a:grpSpLocks/>
              </p:cNvGrpSpPr>
              <p:nvPr/>
            </p:nvGrpSpPr>
            <p:grpSpPr bwMode="auto">
              <a:xfrm>
                <a:off x="144" y="0"/>
                <a:ext cx="5616" cy="144"/>
                <a:chOff x="96" y="-48"/>
                <a:chExt cx="5520" cy="144"/>
              </a:xfrm>
            </p:grpSpPr>
            <p:sp>
              <p:nvSpPr>
                <p:cNvPr id="14360" name="Rectangle 16">
                  <a:extLst>
                    <a:ext uri="{FF2B5EF4-FFF2-40B4-BE49-F238E27FC236}">
                      <a16:creationId xmlns:a16="http://schemas.microsoft.com/office/drawing/2014/main" id="{AFDD0143-4526-9278-EABE-8FCC5CF5975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61" name="Rectangle 17">
                  <a:extLst>
                    <a:ext uri="{FF2B5EF4-FFF2-40B4-BE49-F238E27FC236}">
                      <a16:creationId xmlns:a16="http://schemas.microsoft.com/office/drawing/2014/main" id="{87954E77-9563-C5BC-EF5A-2AAF3A5F0B0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4357" name="Group 18">
                <a:extLst>
                  <a:ext uri="{FF2B5EF4-FFF2-40B4-BE49-F238E27FC236}">
                    <a16:creationId xmlns:a16="http://schemas.microsoft.com/office/drawing/2014/main" id="{0C12DD1A-B6D1-5986-1F8B-2BEDC00B95C6}"/>
                  </a:ext>
                </a:extLst>
              </p:cNvPr>
              <p:cNvGrpSpPr>
                <a:grpSpLocks/>
              </p:cNvGrpSpPr>
              <p:nvPr/>
            </p:nvGrpSpPr>
            <p:grpSpPr bwMode="auto">
              <a:xfrm>
                <a:off x="144" y="4234"/>
                <a:ext cx="5616" cy="86"/>
                <a:chOff x="96" y="4176"/>
                <a:chExt cx="5520" cy="144"/>
              </a:xfrm>
            </p:grpSpPr>
            <p:sp>
              <p:nvSpPr>
                <p:cNvPr id="14358" name="Rectangle 19">
                  <a:extLst>
                    <a:ext uri="{FF2B5EF4-FFF2-40B4-BE49-F238E27FC236}">
                      <a16:creationId xmlns:a16="http://schemas.microsoft.com/office/drawing/2014/main" id="{133BFDBC-E6AC-7FB3-2C3B-A3C320507E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4359" name="Rectangle 20">
                  <a:extLst>
                    <a:ext uri="{FF2B5EF4-FFF2-40B4-BE49-F238E27FC236}">
                      <a16:creationId xmlns:a16="http://schemas.microsoft.com/office/drawing/2014/main" id="{505A3B2E-E3A6-9A81-09F3-6466CB4E109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4352" name="Rectangle 19458">
              <a:extLst>
                <a:ext uri="{FF2B5EF4-FFF2-40B4-BE49-F238E27FC236}">
                  <a16:creationId xmlns:a16="http://schemas.microsoft.com/office/drawing/2014/main" id="{F8582AB9-9DDA-9D2D-A1A9-546D57D68E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21">
              <a:extLst>
                <a:ext uri="{FF2B5EF4-FFF2-40B4-BE49-F238E27FC236}">
                  <a16:creationId xmlns:a16="http://schemas.microsoft.com/office/drawing/2014/main" id="{A3B151AB-E89A-AD40-4974-B8BEEE4954F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graphicFrame>
        <p:nvGraphicFramePr>
          <p:cNvPr id="31" name="Object 11">
            <a:extLst>
              <a:ext uri="{FF2B5EF4-FFF2-40B4-BE49-F238E27FC236}">
                <a16:creationId xmlns:a16="http://schemas.microsoft.com/office/drawing/2014/main" id="{C607D267-7E46-60E6-B639-369E1141E106}"/>
              </a:ext>
            </a:extLst>
          </p:cNvPr>
          <p:cNvGraphicFramePr>
            <a:graphicFrameLocks noChangeAspect="1"/>
          </p:cNvGraphicFramePr>
          <p:nvPr/>
        </p:nvGraphicFramePr>
        <p:xfrm>
          <a:off x="1525588" y="1219200"/>
          <a:ext cx="4035425" cy="776288"/>
        </p:xfrm>
        <a:graphic>
          <a:graphicData uri="http://schemas.openxmlformats.org/presentationml/2006/ole">
            <mc:AlternateContent xmlns:mc="http://schemas.openxmlformats.org/markup-compatibility/2006">
              <mc:Choice xmlns:v="urn:schemas-microsoft-com:vml" Requires="v">
                <p:oleObj name="Equation" r:id="rId7" imgW="1701800" imgH="317500" progId="Equation.3">
                  <p:embed/>
                </p:oleObj>
              </mc:Choice>
              <mc:Fallback>
                <p:oleObj name="Equation" r:id="rId7" imgW="1701800" imgH="317500" progId="Equation.3">
                  <p:embed/>
                  <p:pic>
                    <p:nvPicPr>
                      <p:cNvPr id="31" name="Object 11">
                        <a:extLst>
                          <a:ext uri="{FF2B5EF4-FFF2-40B4-BE49-F238E27FC236}">
                            <a16:creationId xmlns:a16="http://schemas.microsoft.com/office/drawing/2014/main" id="{C607D267-7E46-60E6-B639-369E1141E10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25588" y="1219200"/>
                        <a:ext cx="4035425"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8003"/>
                                        </p:tgtEl>
                                        <p:attrNameLst>
                                          <p:attrName>style.visibility</p:attrName>
                                        </p:attrNameLst>
                                      </p:cBhvr>
                                      <p:to>
                                        <p:strVal val="visible"/>
                                      </p:to>
                                    </p:set>
                                    <p:animEffect transition="in" filter="dissolve">
                                      <p:cBhvr>
                                        <p:cTn id="12" dur="500"/>
                                        <p:tgtEl>
                                          <p:spTgt spid="1280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8012"/>
                                        </p:tgtEl>
                                        <p:attrNameLst>
                                          <p:attrName>style.visibility</p:attrName>
                                        </p:attrNameLst>
                                      </p:cBhvr>
                                      <p:to>
                                        <p:strVal val="visible"/>
                                      </p:to>
                                    </p:set>
                                    <p:animEffect transition="in" filter="dissolve">
                                      <p:cBhvr>
                                        <p:cTn id="17" dur="500"/>
                                        <p:tgtEl>
                                          <p:spTgt spid="1280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28014"/>
                                        </p:tgtEl>
                                        <p:attrNameLst>
                                          <p:attrName>style.visibility</p:attrName>
                                        </p:attrNameLst>
                                      </p:cBhvr>
                                      <p:to>
                                        <p:strVal val="visible"/>
                                      </p:to>
                                    </p:set>
                                    <p:animEffect transition="in" filter="dissolve">
                                      <p:cBhvr>
                                        <p:cTn id="22" dur="500"/>
                                        <p:tgtEl>
                                          <p:spTgt spid="128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6F5FB9D-58B6-AED9-7709-DD6A5DBDA43F}"/>
              </a:ext>
            </a:extLst>
          </p:cNvPr>
          <p:cNvSpPr>
            <a:spLocks noGrp="1" noChangeArrowheads="1"/>
          </p:cNvSpPr>
          <p:nvPr>
            <p:ph type="title" idx="4294967295"/>
          </p:nvPr>
        </p:nvSpPr>
        <p:spPr>
          <a:xfrm>
            <a:off x="381000" y="301625"/>
            <a:ext cx="7772400" cy="765175"/>
          </a:xfrm>
        </p:spPr>
        <p:txBody>
          <a:bodyPr/>
          <a:lstStyle/>
          <a:p>
            <a:r>
              <a:rPr lang="en-US" altLang="en-US" sz="2800"/>
              <a:t>Analysis of Cycle</a:t>
            </a:r>
          </a:p>
        </p:txBody>
      </p:sp>
      <p:sp>
        <p:nvSpPr>
          <p:cNvPr id="129027" name="Rectangle 3">
            <a:extLst>
              <a:ext uri="{FF2B5EF4-FFF2-40B4-BE49-F238E27FC236}">
                <a16:creationId xmlns:a16="http://schemas.microsoft.com/office/drawing/2014/main" id="{03068A57-9CF8-6B98-2DF6-8343FB0C4D2C}"/>
              </a:ext>
            </a:extLst>
          </p:cNvPr>
          <p:cNvSpPr>
            <a:spLocks noGrp="1" noChangeArrowheads="1"/>
          </p:cNvSpPr>
          <p:nvPr>
            <p:ph type="body" sz="half" idx="4294967295"/>
          </p:nvPr>
        </p:nvSpPr>
        <p:spPr>
          <a:xfrm>
            <a:off x="0" y="1244600"/>
            <a:ext cx="3810000" cy="584200"/>
          </a:xfrm>
        </p:spPr>
        <p:txBody>
          <a:bodyPr/>
          <a:lstStyle/>
          <a:p>
            <a:r>
              <a:rPr lang="en-US" altLang="en-US" sz="2400"/>
              <a:t>First law for a cycle:</a:t>
            </a:r>
          </a:p>
        </p:txBody>
      </p:sp>
      <p:graphicFrame>
        <p:nvGraphicFramePr>
          <p:cNvPr id="129028" name="Object 4">
            <a:extLst>
              <a:ext uri="{FF2B5EF4-FFF2-40B4-BE49-F238E27FC236}">
                <a16:creationId xmlns:a16="http://schemas.microsoft.com/office/drawing/2014/main" id="{C7C1DA82-F61B-D7BC-CF09-81D478784D2F}"/>
              </a:ext>
            </a:extLst>
          </p:cNvPr>
          <p:cNvGraphicFramePr>
            <a:graphicFrameLocks noChangeAspect="1"/>
          </p:cNvGraphicFramePr>
          <p:nvPr/>
        </p:nvGraphicFramePr>
        <p:xfrm>
          <a:off x="3665538" y="1408113"/>
          <a:ext cx="2490787" cy="787400"/>
        </p:xfrm>
        <a:graphic>
          <a:graphicData uri="http://schemas.openxmlformats.org/presentationml/2006/ole">
            <mc:AlternateContent xmlns:mc="http://schemas.openxmlformats.org/markup-compatibility/2006">
              <mc:Choice xmlns:v="urn:schemas-microsoft-com:vml" Requires="v">
                <p:oleObj name="Equation" r:id="rId3" imgW="774364" imgH="279279" progId="Equation.3">
                  <p:embed/>
                </p:oleObj>
              </mc:Choice>
              <mc:Fallback>
                <p:oleObj name="Equation" r:id="rId3" imgW="774364" imgH="279279" progId="Equation.3">
                  <p:embed/>
                  <p:pic>
                    <p:nvPicPr>
                      <p:cNvPr id="129028" name="Object 4">
                        <a:extLst>
                          <a:ext uri="{FF2B5EF4-FFF2-40B4-BE49-F238E27FC236}">
                            <a16:creationId xmlns:a16="http://schemas.microsoft.com/office/drawing/2014/main" id="{C7C1DA82-F61B-D7BC-CF09-81D478784D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5538" y="1408113"/>
                        <a:ext cx="2490787" cy="787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1" name="Object 7">
            <a:extLst>
              <a:ext uri="{FF2B5EF4-FFF2-40B4-BE49-F238E27FC236}">
                <a16:creationId xmlns:a16="http://schemas.microsoft.com/office/drawing/2014/main" id="{04C60334-2250-F5FE-576F-C9DACCB5A4F8}"/>
              </a:ext>
            </a:extLst>
          </p:cNvPr>
          <p:cNvGraphicFramePr>
            <a:graphicFrameLocks noChangeAspect="1"/>
          </p:cNvGraphicFramePr>
          <p:nvPr/>
        </p:nvGraphicFramePr>
        <p:xfrm>
          <a:off x="855663" y="2362200"/>
          <a:ext cx="6823075" cy="933450"/>
        </p:xfrm>
        <a:graphic>
          <a:graphicData uri="http://schemas.openxmlformats.org/presentationml/2006/ole">
            <mc:AlternateContent xmlns:mc="http://schemas.openxmlformats.org/markup-compatibility/2006">
              <mc:Choice xmlns:v="urn:schemas-microsoft-com:vml" Requires="v">
                <p:oleObj name="Equation" r:id="rId5" imgW="2120900" imgH="330200" progId="Equation.3">
                  <p:embed/>
                </p:oleObj>
              </mc:Choice>
              <mc:Fallback>
                <p:oleObj name="Equation" r:id="rId5" imgW="2120900" imgH="330200" progId="Equation.3">
                  <p:embed/>
                  <p:pic>
                    <p:nvPicPr>
                      <p:cNvPr id="129031" name="Object 7">
                        <a:extLst>
                          <a:ext uri="{FF2B5EF4-FFF2-40B4-BE49-F238E27FC236}">
                            <a16:creationId xmlns:a16="http://schemas.microsoft.com/office/drawing/2014/main" id="{04C60334-2250-F5FE-576F-C9DACCB5A4F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663" y="2362200"/>
                        <a:ext cx="6823075" cy="933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9032" name="Object 8">
            <a:extLst>
              <a:ext uri="{FF2B5EF4-FFF2-40B4-BE49-F238E27FC236}">
                <a16:creationId xmlns:a16="http://schemas.microsoft.com/office/drawing/2014/main" id="{EAD3F1F0-1E99-F9A9-3DFE-427D47C1524C}"/>
              </a:ext>
            </a:extLst>
          </p:cNvPr>
          <p:cNvGraphicFramePr>
            <a:graphicFrameLocks noChangeAspect="1"/>
          </p:cNvGraphicFramePr>
          <p:nvPr/>
        </p:nvGraphicFramePr>
        <p:xfrm>
          <a:off x="1509713" y="4114800"/>
          <a:ext cx="5805487" cy="912813"/>
        </p:xfrm>
        <a:graphic>
          <a:graphicData uri="http://schemas.openxmlformats.org/presentationml/2006/ole">
            <mc:AlternateContent xmlns:mc="http://schemas.openxmlformats.org/markup-compatibility/2006">
              <mc:Choice xmlns:v="urn:schemas-microsoft-com:vml" Requires="v">
                <p:oleObj name="Equation" r:id="rId7" imgW="1968500" imgH="317500" progId="Equation.3">
                  <p:embed/>
                </p:oleObj>
              </mc:Choice>
              <mc:Fallback>
                <p:oleObj name="Equation" r:id="rId7" imgW="1968500" imgH="317500" progId="Equation.3">
                  <p:embed/>
                  <p:pic>
                    <p:nvPicPr>
                      <p:cNvPr id="129032" name="Object 8">
                        <a:extLst>
                          <a:ext uri="{FF2B5EF4-FFF2-40B4-BE49-F238E27FC236}">
                            <a16:creationId xmlns:a16="http://schemas.microsoft.com/office/drawing/2014/main" id="{EAD3F1F0-1E99-F9A9-3DFE-427D47C152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9713" y="4114800"/>
                        <a:ext cx="5805487"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5367" name="Group 20">
            <a:extLst>
              <a:ext uri="{FF2B5EF4-FFF2-40B4-BE49-F238E27FC236}">
                <a16:creationId xmlns:a16="http://schemas.microsoft.com/office/drawing/2014/main" id="{91A2525A-8097-679C-786B-C6493433E5F9}"/>
              </a:ext>
            </a:extLst>
          </p:cNvPr>
          <p:cNvGrpSpPr>
            <a:grpSpLocks/>
          </p:cNvGrpSpPr>
          <p:nvPr/>
        </p:nvGrpSpPr>
        <p:grpSpPr bwMode="auto">
          <a:xfrm>
            <a:off x="0" y="0"/>
            <a:ext cx="9144000" cy="6858000"/>
            <a:chOff x="0" y="0"/>
            <a:chExt cx="9144000" cy="6858000"/>
          </a:xfrm>
        </p:grpSpPr>
        <p:grpSp>
          <p:nvGrpSpPr>
            <p:cNvPr id="15372" name="Group 8">
              <a:extLst>
                <a:ext uri="{FF2B5EF4-FFF2-40B4-BE49-F238E27FC236}">
                  <a16:creationId xmlns:a16="http://schemas.microsoft.com/office/drawing/2014/main" id="{8A66926E-1153-35C2-C053-CF0AF9E3FCE3}"/>
                </a:ext>
              </a:extLst>
            </p:cNvPr>
            <p:cNvGrpSpPr>
              <a:grpSpLocks/>
            </p:cNvGrpSpPr>
            <p:nvPr/>
          </p:nvGrpSpPr>
          <p:grpSpPr bwMode="auto">
            <a:xfrm>
              <a:off x="0" y="0"/>
              <a:ext cx="9144000" cy="6858000"/>
              <a:chOff x="0" y="0"/>
              <a:chExt cx="5760" cy="4320"/>
            </a:xfrm>
          </p:grpSpPr>
          <p:grpSp>
            <p:nvGrpSpPr>
              <p:cNvPr id="15375" name="Group 7">
                <a:extLst>
                  <a:ext uri="{FF2B5EF4-FFF2-40B4-BE49-F238E27FC236}">
                    <a16:creationId xmlns:a16="http://schemas.microsoft.com/office/drawing/2014/main" id="{426D217C-D365-59BC-F60B-1D66DC4179C6}"/>
                  </a:ext>
                </a:extLst>
              </p:cNvPr>
              <p:cNvGrpSpPr>
                <a:grpSpLocks/>
              </p:cNvGrpSpPr>
              <p:nvPr/>
            </p:nvGrpSpPr>
            <p:grpSpPr bwMode="auto">
              <a:xfrm>
                <a:off x="0" y="0"/>
                <a:ext cx="192" cy="4320"/>
                <a:chOff x="0" y="-48"/>
                <a:chExt cx="144" cy="4368"/>
              </a:xfrm>
            </p:grpSpPr>
            <p:sp>
              <p:nvSpPr>
                <p:cNvPr id="15385" name="Rectangle 10">
                  <a:extLst>
                    <a:ext uri="{FF2B5EF4-FFF2-40B4-BE49-F238E27FC236}">
                      <a16:creationId xmlns:a16="http://schemas.microsoft.com/office/drawing/2014/main" id="{1C816141-FAD3-696F-9867-6DC5E8E89F7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86" name="Rectangle 11">
                  <a:extLst>
                    <a:ext uri="{FF2B5EF4-FFF2-40B4-BE49-F238E27FC236}">
                      <a16:creationId xmlns:a16="http://schemas.microsoft.com/office/drawing/2014/main" id="{F0D9FC57-3080-BE9A-CAD5-719A209EBF8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76" name="Group 12">
                <a:extLst>
                  <a:ext uri="{FF2B5EF4-FFF2-40B4-BE49-F238E27FC236}">
                    <a16:creationId xmlns:a16="http://schemas.microsoft.com/office/drawing/2014/main" id="{1991DB65-2F69-FF82-4890-72EEE339B2D6}"/>
                  </a:ext>
                </a:extLst>
              </p:cNvPr>
              <p:cNvGrpSpPr>
                <a:grpSpLocks/>
              </p:cNvGrpSpPr>
              <p:nvPr/>
            </p:nvGrpSpPr>
            <p:grpSpPr bwMode="auto">
              <a:xfrm>
                <a:off x="5674" y="24"/>
                <a:ext cx="86" cy="4296"/>
                <a:chOff x="5616" y="-48"/>
                <a:chExt cx="144" cy="4368"/>
              </a:xfrm>
            </p:grpSpPr>
            <p:sp>
              <p:nvSpPr>
                <p:cNvPr id="15383" name="Rectangle 13">
                  <a:extLst>
                    <a:ext uri="{FF2B5EF4-FFF2-40B4-BE49-F238E27FC236}">
                      <a16:creationId xmlns:a16="http://schemas.microsoft.com/office/drawing/2014/main" id="{C99972B6-B2C1-7965-198A-370F63519F8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84" name="Rectangle 14">
                  <a:extLst>
                    <a:ext uri="{FF2B5EF4-FFF2-40B4-BE49-F238E27FC236}">
                      <a16:creationId xmlns:a16="http://schemas.microsoft.com/office/drawing/2014/main" id="{A618A0B2-B2F5-BC8A-7BF3-C807BF52E20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77" name="Group 15">
                <a:extLst>
                  <a:ext uri="{FF2B5EF4-FFF2-40B4-BE49-F238E27FC236}">
                    <a16:creationId xmlns:a16="http://schemas.microsoft.com/office/drawing/2014/main" id="{06605C7A-8BE9-58F5-7269-5CAA9C51B7D5}"/>
                  </a:ext>
                </a:extLst>
              </p:cNvPr>
              <p:cNvGrpSpPr>
                <a:grpSpLocks/>
              </p:cNvGrpSpPr>
              <p:nvPr/>
            </p:nvGrpSpPr>
            <p:grpSpPr bwMode="auto">
              <a:xfrm>
                <a:off x="144" y="0"/>
                <a:ext cx="5616" cy="144"/>
                <a:chOff x="96" y="-48"/>
                <a:chExt cx="5520" cy="144"/>
              </a:xfrm>
            </p:grpSpPr>
            <p:sp>
              <p:nvSpPr>
                <p:cNvPr id="15381" name="Rectangle 16">
                  <a:extLst>
                    <a:ext uri="{FF2B5EF4-FFF2-40B4-BE49-F238E27FC236}">
                      <a16:creationId xmlns:a16="http://schemas.microsoft.com/office/drawing/2014/main" id="{41242C3F-9006-0FE4-44B5-1754D861A79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82" name="Rectangle 17">
                  <a:extLst>
                    <a:ext uri="{FF2B5EF4-FFF2-40B4-BE49-F238E27FC236}">
                      <a16:creationId xmlns:a16="http://schemas.microsoft.com/office/drawing/2014/main" id="{C12DB864-651B-D8F4-5082-BEC4E53B9F2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5378" name="Group 18">
                <a:extLst>
                  <a:ext uri="{FF2B5EF4-FFF2-40B4-BE49-F238E27FC236}">
                    <a16:creationId xmlns:a16="http://schemas.microsoft.com/office/drawing/2014/main" id="{9D66EE01-C161-4871-9E23-AD6435391804}"/>
                  </a:ext>
                </a:extLst>
              </p:cNvPr>
              <p:cNvGrpSpPr>
                <a:grpSpLocks/>
              </p:cNvGrpSpPr>
              <p:nvPr/>
            </p:nvGrpSpPr>
            <p:grpSpPr bwMode="auto">
              <a:xfrm>
                <a:off x="144" y="4234"/>
                <a:ext cx="5616" cy="86"/>
                <a:chOff x="96" y="4176"/>
                <a:chExt cx="5520" cy="144"/>
              </a:xfrm>
            </p:grpSpPr>
            <p:sp>
              <p:nvSpPr>
                <p:cNvPr id="15379" name="Rectangle 19">
                  <a:extLst>
                    <a:ext uri="{FF2B5EF4-FFF2-40B4-BE49-F238E27FC236}">
                      <a16:creationId xmlns:a16="http://schemas.microsoft.com/office/drawing/2014/main" id="{8B85B96C-3437-54B7-48FB-A3B26C9CA4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5380" name="Rectangle 20">
                  <a:extLst>
                    <a:ext uri="{FF2B5EF4-FFF2-40B4-BE49-F238E27FC236}">
                      <a16:creationId xmlns:a16="http://schemas.microsoft.com/office/drawing/2014/main" id="{8AB34E3D-C7F0-6ECF-2767-599227AC377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5373" name="Rectangle 19458">
              <a:extLst>
                <a:ext uri="{FF2B5EF4-FFF2-40B4-BE49-F238E27FC236}">
                  <a16:creationId xmlns:a16="http://schemas.microsoft.com/office/drawing/2014/main" id="{DEBE181D-5FC5-0FDC-B7D2-91CED35806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1">
              <a:extLst>
                <a:ext uri="{FF2B5EF4-FFF2-40B4-BE49-F238E27FC236}">
                  <a16:creationId xmlns:a16="http://schemas.microsoft.com/office/drawing/2014/main" id="{4AB36640-2353-5677-BBE6-17F0D8AB8A0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2" name="TextBox 1">
            <a:extLst>
              <a:ext uri="{FF2B5EF4-FFF2-40B4-BE49-F238E27FC236}">
                <a16:creationId xmlns:a16="http://schemas.microsoft.com/office/drawing/2014/main" id="{3BD116DC-93A4-7F4C-F86C-284C46D258C1}"/>
              </a:ext>
            </a:extLst>
          </p:cNvPr>
          <p:cNvSpPr txBox="1">
            <a:spLocks noChangeArrowheads="1"/>
          </p:cNvSpPr>
          <p:nvPr/>
        </p:nvSpPr>
        <p:spPr bwMode="auto">
          <a:xfrm>
            <a:off x="685800" y="3505200"/>
            <a:ext cx="61864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For reversible adiabatic expansion and pumping:</a:t>
            </a:r>
          </a:p>
        </p:txBody>
      </p:sp>
      <p:sp>
        <p:nvSpPr>
          <p:cNvPr id="25" name="TextBox 24">
            <a:extLst>
              <a:ext uri="{FF2B5EF4-FFF2-40B4-BE49-F238E27FC236}">
                <a16:creationId xmlns:a16="http://schemas.microsoft.com/office/drawing/2014/main" id="{1DEFA4BC-29C2-FD24-26FE-76B8C20B592E}"/>
              </a:ext>
            </a:extLst>
          </p:cNvPr>
          <p:cNvSpPr txBox="1">
            <a:spLocks noChangeArrowheads="1"/>
          </p:cNvSpPr>
          <p:nvPr/>
        </p:nvSpPr>
        <p:spPr bwMode="auto">
          <a:xfrm>
            <a:off x="685800" y="5195888"/>
            <a:ext cx="28209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Rate of Heat addition</a:t>
            </a:r>
          </a:p>
        </p:txBody>
      </p:sp>
      <p:graphicFrame>
        <p:nvGraphicFramePr>
          <p:cNvPr id="26" name="Object 8">
            <a:extLst>
              <a:ext uri="{FF2B5EF4-FFF2-40B4-BE49-F238E27FC236}">
                <a16:creationId xmlns:a16="http://schemas.microsoft.com/office/drawing/2014/main" id="{E7EA895B-28F7-E730-A2A7-C1F0CB0086D6}"/>
              </a:ext>
            </a:extLst>
          </p:cNvPr>
          <p:cNvGraphicFramePr>
            <a:graphicFrameLocks noChangeAspect="1"/>
          </p:cNvGraphicFramePr>
          <p:nvPr/>
        </p:nvGraphicFramePr>
        <p:xfrm>
          <a:off x="609600" y="5562600"/>
          <a:ext cx="4681538" cy="912813"/>
        </p:xfrm>
        <a:graphic>
          <a:graphicData uri="http://schemas.openxmlformats.org/presentationml/2006/ole">
            <mc:AlternateContent xmlns:mc="http://schemas.openxmlformats.org/markup-compatibility/2006">
              <mc:Choice xmlns:v="urn:schemas-microsoft-com:vml" Requires="v">
                <p:oleObj name="Equation" r:id="rId10" imgW="1586811" imgH="317362" progId="Equation.3">
                  <p:embed/>
                </p:oleObj>
              </mc:Choice>
              <mc:Fallback>
                <p:oleObj name="Equation" r:id="rId10" imgW="1586811" imgH="317362" progId="Equation.3">
                  <p:embed/>
                  <p:pic>
                    <p:nvPicPr>
                      <p:cNvPr id="26" name="Object 8">
                        <a:extLst>
                          <a:ext uri="{FF2B5EF4-FFF2-40B4-BE49-F238E27FC236}">
                            <a16:creationId xmlns:a16="http://schemas.microsoft.com/office/drawing/2014/main" id="{E7EA895B-28F7-E730-A2A7-C1F0CB0086D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 y="5562600"/>
                        <a:ext cx="468153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8">
            <a:extLst>
              <a:ext uri="{FF2B5EF4-FFF2-40B4-BE49-F238E27FC236}">
                <a16:creationId xmlns:a16="http://schemas.microsoft.com/office/drawing/2014/main" id="{E3305304-7064-D9EF-E238-D48FA2B2CB63}"/>
              </a:ext>
            </a:extLst>
          </p:cNvPr>
          <p:cNvGraphicFramePr>
            <a:graphicFrameLocks noChangeAspect="1"/>
          </p:cNvGraphicFramePr>
          <p:nvPr/>
        </p:nvGraphicFramePr>
        <p:xfrm>
          <a:off x="5992813" y="5707063"/>
          <a:ext cx="1347787" cy="655637"/>
        </p:xfrm>
        <a:graphic>
          <a:graphicData uri="http://schemas.openxmlformats.org/presentationml/2006/ole">
            <mc:AlternateContent xmlns:mc="http://schemas.openxmlformats.org/markup-compatibility/2006">
              <mc:Choice xmlns:v="urn:schemas-microsoft-com:vml" Requires="v">
                <p:oleObj name="Equation" r:id="rId12" imgW="457200" imgH="228600" progId="Equation.3">
                  <p:embed/>
                </p:oleObj>
              </mc:Choice>
              <mc:Fallback>
                <p:oleObj name="Equation" r:id="rId12" imgW="457200" imgH="228600" progId="Equation.3">
                  <p:embed/>
                  <p:pic>
                    <p:nvPicPr>
                      <p:cNvPr id="27" name="Object 8">
                        <a:extLst>
                          <a:ext uri="{FF2B5EF4-FFF2-40B4-BE49-F238E27FC236}">
                            <a16:creationId xmlns:a16="http://schemas.microsoft.com/office/drawing/2014/main" id="{E3305304-7064-D9EF-E238-D48FA2B2CB6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92813" y="5707063"/>
                        <a:ext cx="134778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box(out)">
                                      <p:cBhvr>
                                        <p:cTn id="7" dur="500"/>
                                        <p:tgtEl>
                                          <p:spTgt spid="12902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29028"/>
                                        </p:tgtEl>
                                        <p:attrNameLst>
                                          <p:attrName>style.visibility</p:attrName>
                                        </p:attrNameLst>
                                      </p:cBhvr>
                                      <p:to>
                                        <p:strVal val="visible"/>
                                      </p:to>
                                    </p:set>
                                    <p:animEffect transition="in" filter="dissolve">
                                      <p:cBhvr>
                                        <p:cTn id="12" dur="500"/>
                                        <p:tgtEl>
                                          <p:spTgt spid="12902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29031"/>
                                        </p:tgtEl>
                                        <p:attrNameLst>
                                          <p:attrName>style.visibility</p:attrName>
                                        </p:attrNameLst>
                                      </p:cBhvr>
                                      <p:to>
                                        <p:strVal val="visible"/>
                                      </p:to>
                                    </p:set>
                                    <p:animEffect transition="in" filter="dissolve">
                                      <p:cBhvr>
                                        <p:cTn id="17" dur="500"/>
                                        <p:tgtEl>
                                          <p:spTgt spid="12903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29032"/>
                                        </p:tgtEl>
                                        <p:attrNameLst>
                                          <p:attrName>style.visibility</p:attrName>
                                        </p:attrNameLst>
                                      </p:cBhvr>
                                      <p:to>
                                        <p:strVal val="visible"/>
                                      </p:to>
                                    </p:set>
                                    <p:animEffect transition="in" filter="dissolve">
                                      <p:cBhvr>
                                        <p:cTn id="27" dur="500"/>
                                        <p:tgtEl>
                                          <p:spTgt spid="1290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build="p" autoUpdateAnimBg="0"/>
      <p:bldP spid="2" grpId="0"/>
      <p:bldP spid="2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0">
            <a:extLst>
              <a:ext uri="{FF2B5EF4-FFF2-40B4-BE49-F238E27FC236}">
                <a16:creationId xmlns:a16="http://schemas.microsoft.com/office/drawing/2014/main" id="{F71FC477-41AA-7CD7-D44F-E117AC9B5ECF}"/>
              </a:ext>
            </a:extLst>
          </p:cNvPr>
          <p:cNvGrpSpPr>
            <a:grpSpLocks/>
          </p:cNvGrpSpPr>
          <p:nvPr/>
        </p:nvGrpSpPr>
        <p:grpSpPr bwMode="auto">
          <a:xfrm>
            <a:off x="0" y="0"/>
            <a:ext cx="9144000" cy="6858000"/>
            <a:chOff x="0" y="0"/>
            <a:chExt cx="9144000" cy="6858000"/>
          </a:xfrm>
        </p:grpSpPr>
        <p:grpSp>
          <p:nvGrpSpPr>
            <p:cNvPr id="16395" name="Group 8">
              <a:extLst>
                <a:ext uri="{FF2B5EF4-FFF2-40B4-BE49-F238E27FC236}">
                  <a16:creationId xmlns:a16="http://schemas.microsoft.com/office/drawing/2014/main" id="{E5FF5EF5-4ADF-2F94-61FB-FA7CD2F36A80}"/>
                </a:ext>
              </a:extLst>
            </p:cNvPr>
            <p:cNvGrpSpPr>
              <a:grpSpLocks/>
            </p:cNvGrpSpPr>
            <p:nvPr/>
          </p:nvGrpSpPr>
          <p:grpSpPr bwMode="auto">
            <a:xfrm>
              <a:off x="0" y="0"/>
              <a:ext cx="9144000" cy="6858000"/>
              <a:chOff x="0" y="0"/>
              <a:chExt cx="5760" cy="4320"/>
            </a:xfrm>
          </p:grpSpPr>
          <p:grpSp>
            <p:nvGrpSpPr>
              <p:cNvPr id="16398" name="Group 9">
                <a:extLst>
                  <a:ext uri="{FF2B5EF4-FFF2-40B4-BE49-F238E27FC236}">
                    <a16:creationId xmlns:a16="http://schemas.microsoft.com/office/drawing/2014/main" id="{3FA1D687-38C7-9E87-03D0-23F8B8D32C30}"/>
                  </a:ext>
                </a:extLst>
              </p:cNvPr>
              <p:cNvGrpSpPr>
                <a:grpSpLocks/>
              </p:cNvGrpSpPr>
              <p:nvPr/>
            </p:nvGrpSpPr>
            <p:grpSpPr bwMode="auto">
              <a:xfrm>
                <a:off x="0" y="0"/>
                <a:ext cx="192" cy="4320"/>
                <a:chOff x="0" y="-48"/>
                <a:chExt cx="144" cy="4368"/>
              </a:xfrm>
            </p:grpSpPr>
            <p:sp>
              <p:nvSpPr>
                <p:cNvPr id="16408" name="Rectangle 10">
                  <a:extLst>
                    <a:ext uri="{FF2B5EF4-FFF2-40B4-BE49-F238E27FC236}">
                      <a16:creationId xmlns:a16="http://schemas.microsoft.com/office/drawing/2014/main" id="{6AA50092-A30B-2684-8D42-CBEDE2213FD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9" name="Rectangle 11">
                  <a:extLst>
                    <a:ext uri="{FF2B5EF4-FFF2-40B4-BE49-F238E27FC236}">
                      <a16:creationId xmlns:a16="http://schemas.microsoft.com/office/drawing/2014/main" id="{A10917F6-6AA2-A06C-3F0E-F1C3A007F40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399" name="Group 12">
                <a:extLst>
                  <a:ext uri="{FF2B5EF4-FFF2-40B4-BE49-F238E27FC236}">
                    <a16:creationId xmlns:a16="http://schemas.microsoft.com/office/drawing/2014/main" id="{32633358-6F33-F29B-0955-0B1D16EEEA2E}"/>
                  </a:ext>
                </a:extLst>
              </p:cNvPr>
              <p:cNvGrpSpPr>
                <a:grpSpLocks/>
              </p:cNvGrpSpPr>
              <p:nvPr/>
            </p:nvGrpSpPr>
            <p:grpSpPr bwMode="auto">
              <a:xfrm>
                <a:off x="5674" y="24"/>
                <a:ext cx="86" cy="4296"/>
                <a:chOff x="5616" y="-48"/>
                <a:chExt cx="144" cy="4368"/>
              </a:xfrm>
            </p:grpSpPr>
            <p:sp>
              <p:nvSpPr>
                <p:cNvPr id="16406" name="Rectangle 13">
                  <a:extLst>
                    <a:ext uri="{FF2B5EF4-FFF2-40B4-BE49-F238E27FC236}">
                      <a16:creationId xmlns:a16="http://schemas.microsoft.com/office/drawing/2014/main" id="{FF21E5AA-B56C-4B63-E6DC-39833A36B28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7" name="Rectangle 14">
                  <a:extLst>
                    <a:ext uri="{FF2B5EF4-FFF2-40B4-BE49-F238E27FC236}">
                      <a16:creationId xmlns:a16="http://schemas.microsoft.com/office/drawing/2014/main" id="{4E428DF9-D695-3A66-C3EC-B1F7C81813A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400" name="Group 8">
                <a:extLst>
                  <a:ext uri="{FF2B5EF4-FFF2-40B4-BE49-F238E27FC236}">
                    <a16:creationId xmlns:a16="http://schemas.microsoft.com/office/drawing/2014/main" id="{4B0C2122-0A9C-52C7-E8B7-371D16DBEB5D}"/>
                  </a:ext>
                </a:extLst>
              </p:cNvPr>
              <p:cNvGrpSpPr>
                <a:grpSpLocks/>
              </p:cNvGrpSpPr>
              <p:nvPr/>
            </p:nvGrpSpPr>
            <p:grpSpPr bwMode="auto">
              <a:xfrm>
                <a:off x="144" y="0"/>
                <a:ext cx="5616" cy="144"/>
                <a:chOff x="96" y="-48"/>
                <a:chExt cx="5520" cy="144"/>
              </a:xfrm>
            </p:grpSpPr>
            <p:sp>
              <p:nvSpPr>
                <p:cNvPr id="16404" name="Rectangle 12">
                  <a:extLst>
                    <a:ext uri="{FF2B5EF4-FFF2-40B4-BE49-F238E27FC236}">
                      <a16:creationId xmlns:a16="http://schemas.microsoft.com/office/drawing/2014/main" id="{088EA46B-98F9-5635-7A36-729B5A94A37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5" name="Rectangle 13">
                  <a:extLst>
                    <a:ext uri="{FF2B5EF4-FFF2-40B4-BE49-F238E27FC236}">
                      <a16:creationId xmlns:a16="http://schemas.microsoft.com/office/drawing/2014/main" id="{95E04299-AC8E-FE90-238E-4D2EE3B852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6401" name="Group 9">
                <a:extLst>
                  <a:ext uri="{FF2B5EF4-FFF2-40B4-BE49-F238E27FC236}">
                    <a16:creationId xmlns:a16="http://schemas.microsoft.com/office/drawing/2014/main" id="{CCB66E47-1F12-0FE7-8213-D0906097B9FF}"/>
                  </a:ext>
                </a:extLst>
              </p:cNvPr>
              <p:cNvGrpSpPr>
                <a:grpSpLocks/>
              </p:cNvGrpSpPr>
              <p:nvPr/>
            </p:nvGrpSpPr>
            <p:grpSpPr bwMode="auto">
              <a:xfrm>
                <a:off x="144" y="4234"/>
                <a:ext cx="5616" cy="86"/>
                <a:chOff x="96" y="4176"/>
                <a:chExt cx="5520" cy="144"/>
              </a:xfrm>
            </p:grpSpPr>
            <p:sp>
              <p:nvSpPr>
                <p:cNvPr id="16402" name="Rectangle 10">
                  <a:extLst>
                    <a:ext uri="{FF2B5EF4-FFF2-40B4-BE49-F238E27FC236}">
                      <a16:creationId xmlns:a16="http://schemas.microsoft.com/office/drawing/2014/main" id="{0022496F-1D39-DEA7-A083-E7944BE5E8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6403" name="Rectangle 11">
                  <a:extLst>
                    <a:ext uri="{FF2B5EF4-FFF2-40B4-BE49-F238E27FC236}">
                      <a16:creationId xmlns:a16="http://schemas.microsoft.com/office/drawing/2014/main" id="{497190A2-1145-3311-3314-F2098D3E85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6396" name="Rectangle 19458">
              <a:extLst>
                <a:ext uri="{FF2B5EF4-FFF2-40B4-BE49-F238E27FC236}">
                  <a16:creationId xmlns:a16="http://schemas.microsoft.com/office/drawing/2014/main" id="{8DC32B88-BBE9-A845-2054-6EE77FF942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1">
              <a:extLst>
                <a:ext uri="{FF2B5EF4-FFF2-40B4-BE49-F238E27FC236}">
                  <a16:creationId xmlns:a16="http://schemas.microsoft.com/office/drawing/2014/main" id="{07807505-FC25-A46D-E2B4-2445F86E67D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16387" name="Title 1">
            <a:extLst>
              <a:ext uri="{FF2B5EF4-FFF2-40B4-BE49-F238E27FC236}">
                <a16:creationId xmlns:a16="http://schemas.microsoft.com/office/drawing/2014/main" id="{71D0D141-3030-04C1-FD8D-BBEE27BD8E3B}"/>
              </a:ext>
            </a:extLst>
          </p:cNvPr>
          <p:cNvSpPr>
            <a:spLocks noGrp="1"/>
          </p:cNvSpPr>
          <p:nvPr>
            <p:ph type="title"/>
          </p:nvPr>
        </p:nvSpPr>
        <p:spPr>
          <a:xfrm>
            <a:off x="484188" y="142875"/>
            <a:ext cx="6831012" cy="847725"/>
          </a:xfrm>
        </p:spPr>
        <p:txBody>
          <a:bodyPr/>
          <a:lstStyle/>
          <a:p>
            <a:r>
              <a:rPr lang="en-IN" altLang="en-US" sz="2800"/>
              <a:t>Cost to Benefit Ratio Analysis of James Watt Engine using Carnot’s Model for Cycle </a:t>
            </a:r>
          </a:p>
        </p:txBody>
      </p:sp>
      <p:graphicFrame>
        <p:nvGraphicFramePr>
          <p:cNvPr id="20" name="Object 2">
            <a:extLst>
              <a:ext uri="{FF2B5EF4-FFF2-40B4-BE49-F238E27FC236}">
                <a16:creationId xmlns:a16="http://schemas.microsoft.com/office/drawing/2014/main" id="{1FCAAA36-5B8D-A351-F661-5C6C0DC69661}"/>
              </a:ext>
            </a:extLst>
          </p:cNvPr>
          <p:cNvGraphicFramePr>
            <a:graphicFrameLocks noChangeAspect="1"/>
          </p:cNvGraphicFramePr>
          <p:nvPr/>
        </p:nvGraphicFramePr>
        <p:xfrm>
          <a:off x="776288" y="1143000"/>
          <a:ext cx="7620000" cy="915988"/>
        </p:xfrm>
        <a:graphic>
          <a:graphicData uri="http://schemas.openxmlformats.org/presentationml/2006/ole">
            <mc:AlternateContent xmlns:mc="http://schemas.openxmlformats.org/markup-compatibility/2006">
              <mc:Choice xmlns:v="urn:schemas-microsoft-com:vml" Requires="v">
                <p:oleObj name="Equation" r:id="rId3" imgW="2895600" imgH="393700" progId="Equation.3">
                  <p:embed/>
                </p:oleObj>
              </mc:Choice>
              <mc:Fallback>
                <p:oleObj name="Equation" r:id="rId3" imgW="2895600" imgH="393700" progId="Equation.3">
                  <p:embed/>
                  <p:pic>
                    <p:nvPicPr>
                      <p:cNvPr id="20" name="Object 2">
                        <a:extLst>
                          <a:ext uri="{FF2B5EF4-FFF2-40B4-BE49-F238E27FC236}">
                            <a16:creationId xmlns:a16="http://schemas.microsoft.com/office/drawing/2014/main" id="{1FCAAA36-5B8D-A351-F661-5C6C0DC696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88" y="1143000"/>
                        <a:ext cx="7620000" cy="915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3">
            <a:extLst>
              <a:ext uri="{FF2B5EF4-FFF2-40B4-BE49-F238E27FC236}">
                <a16:creationId xmlns:a16="http://schemas.microsoft.com/office/drawing/2014/main" id="{76CCAEBD-5EE2-4C7A-D6DC-6C61D7950B5C}"/>
              </a:ext>
            </a:extLst>
          </p:cNvPr>
          <p:cNvGraphicFramePr>
            <a:graphicFrameLocks noChangeAspect="1"/>
          </p:cNvGraphicFramePr>
          <p:nvPr/>
        </p:nvGraphicFramePr>
        <p:xfrm>
          <a:off x="479425" y="2290763"/>
          <a:ext cx="5616575" cy="1519237"/>
        </p:xfrm>
        <a:graphic>
          <a:graphicData uri="http://schemas.openxmlformats.org/presentationml/2006/ole">
            <mc:AlternateContent xmlns:mc="http://schemas.openxmlformats.org/markup-compatibility/2006">
              <mc:Choice xmlns:v="urn:schemas-microsoft-com:vml" Requires="v">
                <p:oleObj name="Equation" r:id="rId5" imgW="2159000" imgH="584200" progId="Equation.3">
                  <p:embed/>
                </p:oleObj>
              </mc:Choice>
              <mc:Fallback>
                <p:oleObj name="Equation" r:id="rId5" imgW="2159000" imgH="584200" progId="Equation.3">
                  <p:embed/>
                  <p:pic>
                    <p:nvPicPr>
                      <p:cNvPr id="23" name="Object 3">
                        <a:extLst>
                          <a:ext uri="{FF2B5EF4-FFF2-40B4-BE49-F238E27FC236}">
                            <a16:creationId xmlns:a16="http://schemas.microsoft.com/office/drawing/2014/main" id="{76CCAEBD-5EE2-4C7A-D6DC-6C61D7950B5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25" y="2290763"/>
                        <a:ext cx="5616575" cy="1519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5">
            <a:extLst>
              <a:ext uri="{FF2B5EF4-FFF2-40B4-BE49-F238E27FC236}">
                <a16:creationId xmlns:a16="http://schemas.microsoft.com/office/drawing/2014/main" id="{D220835A-BC77-9C84-7B9C-734A95F4AD9E}"/>
              </a:ext>
            </a:extLst>
          </p:cNvPr>
          <p:cNvGraphicFramePr>
            <a:graphicFrameLocks noChangeAspect="1"/>
          </p:cNvGraphicFramePr>
          <p:nvPr/>
        </p:nvGraphicFramePr>
        <p:xfrm>
          <a:off x="6526213" y="2362200"/>
          <a:ext cx="2160587" cy="1265238"/>
        </p:xfrm>
        <a:graphic>
          <a:graphicData uri="http://schemas.openxmlformats.org/presentationml/2006/ole">
            <mc:AlternateContent xmlns:mc="http://schemas.openxmlformats.org/markup-compatibility/2006">
              <mc:Choice xmlns:v="urn:schemas-microsoft-com:vml" Requires="v">
                <p:oleObj name="Equation" r:id="rId7" imgW="736600" imgH="431800" progId="Equation.3">
                  <p:embed/>
                </p:oleObj>
              </mc:Choice>
              <mc:Fallback>
                <p:oleObj name="Equation" r:id="rId7" imgW="736600" imgH="431800" progId="Equation.3">
                  <p:embed/>
                  <p:pic>
                    <p:nvPicPr>
                      <p:cNvPr id="24" name="Object 5">
                        <a:extLst>
                          <a:ext uri="{FF2B5EF4-FFF2-40B4-BE49-F238E27FC236}">
                            <a16:creationId xmlns:a16="http://schemas.microsoft.com/office/drawing/2014/main" id="{D220835A-BC77-9C84-7B9C-734A95F4AD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6213" y="2362200"/>
                        <a:ext cx="2160587" cy="1265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8">
            <a:extLst>
              <a:ext uri="{FF2B5EF4-FFF2-40B4-BE49-F238E27FC236}">
                <a16:creationId xmlns:a16="http://schemas.microsoft.com/office/drawing/2014/main" id="{C0EBBC6A-76E5-3F1E-8059-FD936E831589}"/>
              </a:ext>
            </a:extLst>
          </p:cNvPr>
          <p:cNvGraphicFramePr>
            <a:graphicFrameLocks noChangeAspect="1"/>
          </p:cNvGraphicFramePr>
          <p:nvPr/>
        </p:nvGraphicFramePr>
        <p:xfrm>
          <a:off x="715963" y="4038600"/>
          <a:ext cx="7696200" cy="620713"/>
        </p:xfrm>
        <a:graphic>
          <a:graphicData uri="http://schemas.openxmlformats.org/presentationml/2006/ole">
            <mc:AlternateContent xmlns:mc="http://schemas.openxmlformats.org/markup-compatibility/2006">
              <mc:Choice xmlns:v="urn:schemas-microsoft-com:vml" Requires="v">
                <p:oleObj name="Equation" r:id="rId9" imgW="2870200" imgH="228600" progId="Equation.3">
                  <p:embed/>
                </p:oleObj>
              </mc:Choice>
              <mc:Fallback>
                <p:oleObj name="Equation" r:id="rId9" imgW="2870200" imgH="228600" progId="Equation.3">
                  <p:embed/>
                  <p:pic>
                    <p:nvPicPr>
                      <p:cNvPr id="25" name="Object 8">
                        <a:extLst>
                          <a:ext uri="{FF2B5EF4-FFF2-40B4-BE49-F238E27FC236}">
                            <a16:creationId xmlns:a16="http://schemas.microsoft.com/office/drawing/2014/main" id="{C0EBBC6A-76E5-3F1E-8059-FD936E83158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5963" y="4038600"/>
                        <a:ext cx="7696200"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9">
            <a:extLst>
              <a:ext uri="{FF2B5EF4-FFF2-40B4-BE49-F238E27FC236}">
                <a16:creationId xmlns:a16="http://schemas.microsoft.com/office/drawing/2014/main" id="{7179F415-755E-6044-413C-885A20C40893}"/>
              </a:ext>
            </a:extLst>
          </p:cNvPr>
          <p:cNvGraphicFramePr>
            <a:graphicFrameLocks noChangeAspect="1"/>
          </p:cNvGraphicFramePr>
          <p:nvPr/>
        </p:nvGraphicFramePr>
        <p:xfrm>
          <a:off x="3078163" y="5321300"/>
          <a:ext cx="2973387" cy="1155700"/>
        </p:xfrm>
        <a:graphic>
          <a:graphicData uri="http://schemas.openxmlformats.org/presentationml/2006/ole">
            <mc:AlternateContent xmlns:mc="http://schemas.openxmlformats.org/markup-compatibility/2006">
              <mc:Choice xmlns:v="urn:schemas-microsoft-com:vml" Requires="v">
                <p:oleObj name="Equation" r:id="rId11" imgW="1346200" imgH="457200" progId="Equation.3">
                  <p:embed/>
                </p:oleObj>
              </mc:Choice>
              <mc:Fallback>
                <p:oleObj name="Equation" r:id="rId11" imgW="1346200" imgH="457200" progId="Equation.3">
                  <p:embed/>
                  <p:pic>
                    <p:nvPicPr>
                      <p:cNvPr id="26" name="Object 9">
                        <a:extLst>
                          <a:ext uri="{FF2B5EF4-FFF2-40B4-BE49-F238E27FC236}">
                            <a16:creationId xmlns:a16="http://schemas.microsoft.com/office/drawing/2014/main" id="{7179F415-755E-6044-413C-885A20C408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78163" y="5321300"/>
                        <a:ext cx="2973387"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7" name="Text Box 11">
            <a:extLst>
              <a:ext uri="{FF2B5EF4-FFF2-40B4-BE49-F238E27FC236}">
                <a16:creationId xmlns:a16="http://schemas.microsoft.com/office/drawing/2014/main" id="{8BD72F5B-9C15-B9D3-3947-069CB60A303E}"/>
              </a:ext>
            </a:extLst>
          </p:cNvPr>
          <p:cNvSpPr txBox="1">
            <a:spLocks noChangeArrowheads="1"/>
          </p:cNvSpPr>
          <p:nvPr/>
        </p:nvSpPr>
        <p:spPr bwMode="auto">
          <a:xfrm>
            <a:off x="323850" y="4800600"/>
            <a:ext cx="8569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t>Work done per unit volume of the engine: Mean Effective Pressure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dissolve">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13">
            <a:extLst>
              <a:ext uri="{FF2B5EF4-FFF2-40B4-BE49-F238E27FC236}">
                <a16:creationId xmlns:a16="http://schemas.microsoft.com/office/drawing/2014/main" id="{28DEC9CA-AE1A-1D39-5870-2043DCCAB194}"/>
              </a:ext>
            </a:extLst>
          </p:cNvPr>
          <p:cNvGrpSpPr>
            <a:grpSpLocks/>
          </p:cNvGrpSpPr>
          <p:nvPr/>
        </p:nvGrpSpPr>
        <p:grpSpPr bwMode="auto">
          <a:xfrm>
            <a:off x="609600" y="1230313"/>
            <a:ext cx="7681913" cy="5319712"/>
            <a:chOff x="609600" y="1230313"/>
            <a:chExt cx="7681913" cy="5319712"/>
          </a:xfrm>
        </p:grpSpPr>
        <p:pic>
          <p:nvPicPr>
            <p:cNvPr id="17449" name="Picture 4">
              <a:extLst>
                <a:ext uri="{FF2B5EF4-FFF2-40B4-BE49-F238E27FC236}">
                  <a16:creationId xmlns:a16="http://schemas.microsoft.com/office/drawing/2014/main" id="{9944C422-A2D2-4002-2304-48C551E97F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30313"/>
              <a:ext cx="7681913" cy="531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0" name="Rectangle 12">
              <a:extLst>
                <a:ext uri="{FF2B5EF4-FFF2-40B4-BE49-F238E27FC236}">
                  <a16:creationId xmlns:a16="http://schemas.microsoft.com/office/drawing/2014/main" id="{7337DA88-6996-3D90-20DC-C735AFA30DF0}"/>
                </a:ext>
              </a:extLst>
            </p:cNvPr>
            <p:cNvSpPr>
              <a:spLocks noChangeArrowheads="1"/>
            </p:cNvSpPr>
            <p:nvPr/>
          </p:nvSpPr>
          <p:spPr bwMode="auto">
            <a:xfrm>
              <a:off x="1387316" y="1470025"/>
              <a:ext cx="6308884" cy="4648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sp>
        <p:nvSpPr>
          <p:cNvPr id="17411" name="Title 3">
            <a:extLst>
              <a:ext uri="{FF2B5EF4-FFF2-40B4-BE49-F238E27FC236}">
                <a16:creationId xmlns:a16="http://schemas.microsoft.com/office/drawing/2014/main" id="{3C5BF9E1-8846-8D11-4F1F-FF57CA07ED05}"/>
              </a:ext>
            </a:extLst>
          </p:cNvPr>
          <p:cNvSpPr>
            <a:spLocks noGrp="1"/>
          </p:cNvSpPr>
          <p:nvPr>
            <p:ph type="title"/>
          </p:nvPr>
        </p:nvSpPr>
        <p:spPr>
          <a:xfrm>
            <a:off x="228600" y="28575"/>
            <a:ext cx="7772400" cy="1143000"/>
          </a:xfrm>
        </p:spPr>
        <p:txBody>
          <a:bodyPr/>
          <a:lstStyle/>
          <a:p>
            <a:r>
              <a:rPr lang="en-IN" altLang="en-US" sz="2800"/>
              <a:t>Engineering of Carnot Cycle</a:t>
            </a:r>
          </a:p>
        </p:txBody>
      </p:sp>
      <p:grpSp>
        <p:nvGrpSpPr>
          <p:cNvPr id="17412" name="Group 20">
            <a:extLst>
              <a:ext uri="{FF2B5EF4-FFF2-40B4-BE49-F238E27FC236}">
                <a16:creationId xmlns:a16="http://schemas.microsoft.com/office/drawing/2014/main" id="{249B99A6-C20D-ED72-DB1D-ABE31EB7191B}"/>
              </a:ext>
            </a:extLst>
          </p:cNvPr>
          <p:cNvGrpSpPr>
            <a:grpSpLocks/>
          </p:cNvGrpSpPr>
          <p:nvPr/>
        </p:nvGrpSpPr>
        <p:grpSpPr bwMode="auto">
          <a:xfrm>
            <a:off x="0" y="0"/>
            <a:ext cx="9144000" cy="6858000"/>
            <a:chOff x="0" y="0"/>
            <a:chExt cx="9144000" cy="6858000"/>
          </a:xfrm>
        </p:grpSpPr>
        <p:grpSp>
          <p:nvGrpSpPr>
            <p:cNvPr id="17434" name="Group 8">
              <a:extLst>
                <a:ext uri="{FF2B5EF4-FFF2-40B4-BE49-F238E27FC236}">
                  <a16:creationId xmlns:a16="http://schemas.microsoft.com/office/drawing/2014/main" id="{4394F108-E895-16B3-CE07-CDE3377B632A}"/>
                </a:ext>
              </a:extLst>
            </p:cNvPr>
            <p:cNvGrpSpPr>
              <a:grpSpLocks/>
            </p:cNvGrpSpPr>
            <p:nvPr/>
          </p:nvGrpSpPr>
          <p:grpSpPr bwMode="auto">
            <a:xfrm>
              <a:off x="0" y="0"/>
              <a:ext cx="9144000" cy="6858000"/>
              <a:chOff x="0" y="0"/>
              <a:chExt cx="5760" cy="4320"/>
            </a:xfrm>
          </p:grpSpPr>
          <p:grpSp>
            <p:nvGrpSpPr>
              <p:cNvPr id="17437" name="Group 9">
                <a:extLst>
                  <a:ext uri="{FF2B5EF4-FFF2-40B4-BE49-F238E27FC236}">
                    <a16:creationId xmlns:a16="http://schemas.microsoft.com/office/drawing/2014/main" id="{214D5298-4A6F-D6B2-2F15-F251516AD97A}"/>
                  </a:ext>
                </a:extLst>
              </p:cNvPr>
              <p:cNvGrpSpPr>
                <a:grpSpLocks/>
              </p:cNvGrpSpPr>
              <p:nvPr/>
            </p:nvGrpSpPr>
            <p:grpSpPr bwMode="auto">
              <a:xfrm>
                <a:off x="0" y="0"/>
                <a:ext cx="192" cy="4320"/>
                <a:chOff x="0" y="-48"/>
                <a:chExt cx="144" cy="4368"/>
              </a:xfrm>
            </p:grpSpPr>
            <p:sp>
              <p:nvSpPr>
                <p:cNvPr id="17447" name="Rectangle 10">
                  <a:extLst>
                    <a:ext uri="{FF2B5EF4-FFF2-40B4-BE49-F238E27FC236}">
                      <a16:creationId xmlns:a16="http://schemas.microsoft.com/office/drawing/2014/main" id="{85CA5BF6-EBFF-F379-BC90-E27A60502BF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48" name="Rectangle 11">
                  <a:extLst>
                    <a:ext uri="{FF2B5EF4-FFF2-40B4-BE49-F238E27FC236}">
                      <a16:creationId xmlns:a16="http://schemas.microsoft.com/office/drawing/2014/main" id="{38AFA35C-CD25-A55C-114B-DC8C7F30D4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38" name="Group 12">
                <a:extLst>
                  <a:ext uri="{FF2B5EF4-FFF2-40B4-BE49-F238E27FC236}">
                    <a16:creationId xmlns:a16="http://schemas.microsoft.com/office/drawing/2014/main" id="{C465FDFB-674D-75CD-BF8C-41A90F74DABD}"/>
                  </a:ext>
                </a:extLst>
              </p:cNvPr>
              <p:cNvGrpSpPr>
                <a:grpSpLocks/>
              </p:cNvGrpSpPr>
              <p:nvPr/>
            </p:nvGrpSpPr>
            <p:grpSpPr bwMode="auto">
              <a:xfrm>
                <a:off x="5674" y="24"/>
                <a:ext cx="86" cy="4296"/>
                <a:chOff x="5616" y="-48"/>
                <a:chExt cx="144" cy="4368"/>
              </a:xfrm>
            </p:grpSpPr>
            <p:sp>
              <p:nvSpPr>
                <p:cNvPr id="17445" name="Rectangle 13">
                  <a:extLst>
                    <a:ext uri="{FF2B5EF4-FFF2-40B4-BE49-F238E27FC236}">
                      <a16:creationId xmlns:a16="http://schemas.microsoft.com/office/drawing/2014/main" id="{4C523976-EC32-4119-0B95-FAD26E6DF09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46" name="Rectangle 14">
                  <a:extLst>
                    <a:ext uri="{FF2B5EF4-FFF2-40B4-BE49-F238E27FC236}">
                      <a16:creationId xmlns:a16="http://schemas.microsoft.com/office/drawing/2014/main" id="{2C19870F-609C-9C9E-A4C2-9B094B1C621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39" name="Group 9">
                <a:extLst>
                  <a:ext uri="{FF2B5EF4-FFF2-40B4-BE49-F238E27FC236}">
                    <a16:creationId xmlns:a16="http://schemas.microsoft.com/office/drawing/2014/main" id="{6F975FE6-C9DE-287A-6036-9DE0391960F7}"/>
                  </a:ext>
                </a:extLst>
              </p:cNvPr>
              <p:cNvGrpSpPr>
                <a:grpSpLocks/>
              </p:cNvGrpSpPr>
              <p:nvPr/>
            </p:nvGrpSpPr>
            <p:grpSpPr bwMode="auto">
              <a:xfrm>
                <a:off x="144" y="0"/>
                <a:ext cx="5616" cy="144"/>
                <a:chOff x="96" y="-48"/>
                <a:chExt cx="5520" cy="144"/>
              </a:xfrm>
            </p:grpSpPr>
            <p:sp>
              <p:nvSpPr>
                <p:cNvPr id="17443" name="Rectangle 16">
                  <a:extLst>
                    <a:ext uri="{FF2B5EF4-FFF2-40B4-BE49-F238E27FC236}">
                      <a16:creationId xmlns:a16="http://schemas.microsoft.com/office/drawing/2014/main" id="{7F7A1E6B-DF7C-6BDE-06DB-301C9E6E03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44" name="Rectangle 17">
                  <a:extLst>
                    <a:ext uri="{FF2B5EF4-FFF2-40B4-BE49-F238E27FC236}">
                      <a16:creationId xmlns:a16="http://schemas.microsoft.com/office/drawing/2014/main" id="{93EF78D7-9735-A7D2-583F-59ACB1FF991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7440" name="Group 10">
                <a:extLst>
                  <a:ext uri="{FF2B5EF4-FFF2-40B4-BE49-F238E27FC236}">
                    <a16:creationId xmlns:a16="http://schemas.microsoft.com/office/drawing/2014/main" id="{51DD32C8-B83A-F0DB-BF34-43C135C7D824}"/>
                  </a:ext>
                </a:extLst>
              </p:cNvPr>
              <p:cNvGrpSpPr>
                <a:grpSpLocks/>
              </p:cNvGrpSpPr>
              <p:nvPr/>
            </p:nvGrpSpPr>
            <p:grpSpPr bwMode="auto">
              <a:xfrm>
                <a:off x="144" y="4234"/>
                <a:ext cx="5616" cy="86"/>
                <a:chOff x="96" y="4176"/>
                <a:chExt cx="5520" cy="144"/>
              </a:xfrm>
            </p:grpSpPr>
            <p:sp>
              <p:nvSpPr>
                <p:cNvPr id="17441" name="Rectangle 11">
                  <a:extLst>
                    <a:ext uri="{FF2B5EF4-FFF2-40B4-BE49-F238E27FC236}">
                      <a16:creationId xmlns:a16="http://schemas.microsoft.com/office/drawing/2014/main" id="{9553EB73-BB81-618B-9873-33EFFF74253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7442" name="Rectangle 12">
                  <a:extLst>
                    <a:ext uri="{FF2B5EF4-FFF2-40B4-BE49-F238E27FC236}">
                      <a16:creationId xmlns:a16="http://schemas.microsoft.com/office/drawing/2014/main" id="{69702AB1-DBDC-378D-A941-2AB106F31BD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7435" name="Rectangle 19458">
              <a:extLst>
                <a:ext uri="{FF2B5EF4-FFF2-40B4-BE49-F238E27FC236}">
                  <a16:creationId xmlns:a16="http://schemas.microsoft.com/office/drawing/2014/main" id="{31A3DC1D-C12C-8658-AD80-B561E826D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a:extLst>
                <a:ext uri="{FF2B5EF4-FFF2-40B4-BE49-F238E27FC236}">
                  <a16:creationId xmlns:a16="http://schemas.microsoft.com/office/drawing/2014/main" id="{2D1DF66C-455A-A465-C8BB-DAD983F28DF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
        <p:nvSpPr>
          <p:cNvPr id="3" name="TextBox 2">
            <a:extLst>
              <a:ext uri="{FF2B5EF4-FFF2-40B4-BE49-F238E27FC236}">
                <a16:creationId xmlns:a16="http://schemas.microsoft.com/office/drawing/2014/main" id="{B182515C-831D-CCF4-919A-E8D20B2438BA}"/>
              </a:ext>
            </a:extLst>
          </p:cNvPr>
          <p:cNvSpPr txBox="1">
            <a:spLocks noChangeArrowheads="1"/>
          </p:cNvSpPr>
          <p:nvPr/>
        </p:nvSpPr>
        <p:spPr bwMode="auto">
          <a:xfrm rot="1888213">
            <a:off x="4991100" y="2760663"/>
            <a:ext cx="13985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a:t>Isotherms</a:t>
            </a:r>
          </a:p>
        </p:txBody>
      </p:sp>
      <p:sp>
        <p:nvSpPr>
          <p:cNvPr id="6" name="Freeform 5">
            <a:extLst>
              <a:ext uri="{FF2B5EF4-FFF2-40B4-BE49-F238E27FC236}">
                <a16:creationId xmlns:a16="http://schemas.microsoft.com/office/drawing/2014/main" id="{DC7B1ECF-B707-CD18-05C3-8066575ECA11}"/>
              </a:ext>
            </a:extLst>
          </p:cNvPr>
          <p:cNvSpPr>
            <a:spLocks/>
          </p:cNvSpPr>
          <p:nvPr/>
        </p:nvSpPr>
        <p:spPr bwMode="auto">
          <a:xfrm>
            <a:off x="1554163" y="3260725"/>
            <a:ext cx="4359275" cy="2179638"/>
          </a:xfrm>
          <a:custGeom>
            <a:avLst/>
            <a:gdLst>
              <a:gd name="T0" fmla="*/ 0 w 4358640"/>
              <a:gd name="T1" fmla="*/ 2148225 h 2180115"/>
              <a:gd name="T2" fmla="*/ 365919 w 4358640"/>
              <a:gd name="T3" fmla="*/ 1508565 h 2180115"/>
              <a:gd name="T4" fmla="*/ 808074 w 4358640"/>
              <a:gd name="T5" fmla="*/ 609994 h 2180115"/>
              <a:gd name="T6" fmla="*/ 1067265 w 4358640"/>
              <a:gd name="T7" fmla="*/ 290163 h 2180115"/>
              <a:gd name="T8" fmla="*/ 1356954 w 4358640"/>
              <a:gd name="T9" fmla="*/ 92175 h 2180115"/>
              <a:gd name="T10" fmla="*/ 1600899 w 4358640"/>
              <a:gd name="T11" fmla="*/ 31254 h 2180115"/>
              <a:gd name="T12" fmla="*/ 1738119 w 4358640"/>
              <a:gd name="T13" fmla="*/ 795 h 2180115"/>
              <a:gd name="T14" fmla="*/ 1860093 w 4358640"/>
              <a:gd name="T15" fmla="*/ 61713 h 2180115"/>
              <a:gd name="T16" fmla="*/ 2149779 w 4358640"/>
              <a:gd name="T17" fmla="*/ 168324 h 2180115"/>
              <a:gd name="T18" fmla="*/ 2591933 w 4358640"/>
              <a:gd name="T19" fmla="*/ 457695 h 2180115"/>
              <a:gd name="T20" fmla="*/ 3369513 w 4358640"/>
              <a:gd name="T21" fmla="*/ 1249654 h 2180115"/>
              <a:gd name="T22" fmla="*/ 4360545 w 4358640"/>
              <a:gd name="T23" fmla="*/ 2178684 h 21801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58640" h="2180115">
                <a:moveTo>
                  <a:pt x="0" y="2149635"/>
                </a:moveTo>
                <a:cubicBezTo>
                  <a:pt x="115570" y="1957865"/>
                  <a:pt x="231140" y="1766095"/>
                  <a:pt x="365760" y="1509555"/>
                </a:cubicBezTo>
                <a:cubicBezTo>
                  <a:pt x="500380" y="1253015"/>
                  <a:pt x="690880" y="813595"/>
                  <a:pt x="807720" y="610395"/>
                </a:cubicBezTo>
                <a:cubicBezTo>
                  <a:pt x="924560" y="407195"/>
                  <a:pt x="975360" y="376715"/>
                  <a:pt x="1066800" y="290355"/>
                </a:cubicBezTo>
                <a:cubicBezTo>
                  <a:pt x="1158240" y="203995"/>
                  <a:pt x="1267460" y="135415"/>
                  <a:pt x="1356360" y="92235"/>
                </a:cubicBezTo>
                <a:cubicBezTo>
                  <a:pt x="1445260" y="49055"/>
                  <a:pt x="1536700" y="46515"/>
                  <a:pt x="1600200" y="31275"/>
                </a:cubicBezTo>
                <a:cubicBezTo>
                  <a:pt x="1663700" y="16035"/>
                  <a:pt x="1694180" y="-4285"/>
                  <a:pt x="1737360" y="795"/>
                </a:cubicBezTo>
                <a:cubicBezTo>
                  <a:pt x="1780540" y="5875"/>
                  <a:pt x="1790700" y="33815"/>
                  <a:pt x="1859280" y="61755"/>
                </a:cubicBezTo>
                <a:cubicBezTo>
                  <a:pt x="1927860" y="89695"/>
                  <a:pt x="2026920" y="102395"/>
                  <a:pt x="2148840" y="168435"/>
                </a:cubicBezTo>
                <a:cubicBezTo>
                  <a:pt x="2270760" y="234475"/>
                  <a:pt x="2387600" y="277655"/>
                  <a:pt x="2590800" y="457995"/>
                </a:cubicBezTo>
                <a:cubicBezTo>
                  <a:pt x="2794000" y="638335"/>
                  <a:pt x="3073400" y="963455"/>
                  <a:pt x="3368040" y="1250475"/>
                </a:cubicBezTo>
                <a:cubicBezTo>
                  <a:pt x="3662680" y="1537495"/>
                  <a:pt x="4010660" y="1858805"/>
                  <a:pt x="4358640" y="2180115"/>
                </a:cubicBezTo>
              </a:path>
            </a:pathLst>
          </a:custGeom>
          <a:pattFill prst="pct20">
            <a:fgClr>
              <a:schemeClr val="accent1"/>
            </a:fgClr>
            <a:bgClr>
              <a:schemeClr val="bg1"/>
            </a:bgClr>
          </a:pattFill>
          <a:ln w="60325" cap="flat" cmpd="sng" algn="ctr">
            <a:solidFill>
              <a:schemeClr val="tx1"/>
            </a:solidFill>
            <a:prstDash val="solid"/>
            <a:round/>
            <a:headEnd type="none" w="med" len="med"/>
            <a:tailEnd type="none" w="med" len="med"/>
          </a:ln>
        </p:spPr>
        <p:txBody>
          <a:bodyPr/>
          <a:lstStyle/>
          <a:p>
            <a:endParaRPr lang="en-US"/>
          </a:p>
        </p:txBody>
      </p:sp>
      <p:sp>
        <p:nvSpPr>
          <p:cNvPr id="7" name="Freeform 6">
            <a:extLst>
              <a:ext uri="{FF2B5EF4-FFF2-40B4-BE49-F238E27FC236}">
                <a16:creationId xmlns:a16="http://schemas.microsoft.com/office/drawing/2014/main" id="{F364CB6F-B4BD-F5B7-FF44-B171790C9295}"/>
              </a:ext>
            </a:extLst>
          </p:cNvPr>
          <p:cNvSpPr>
            <a:spLocks/>
          </p:cNvSpPr>
          <p:nvPr/>
        </p:nvSpPr>
        <p:spPr bwMode="auto">
          <a:xfrm>
            <a:off x="1493838" y="1616075"/>
            <a:ext cx="5927725" cy="4175125"/>
          </a:xfrm>
          <a:custGeom>
            <a:avLst/>
            <a:gdLst>
              <a:gd name="T0" fmla="*/ 0 w 5928360"/>
              <a:gd name="T1" fmla="*/ 0 h 4175760"/>
              <a:gd name="T2" fmla="*/ 60939 w 5928360"/>
              <a:gd name="T3" fmla="*/ 1264344 h 4175760"/>
              <a:gd name="T4" fmla="*/ 106647 w 5928360"/>
              <a:gd name="T5" fmla="*/ 2208792 h 4175760"/>
              <a:gd name="T6" fmla="*/ 365643 w 5928360"/>
              <a:gd name="T7" fmla="*/ 3275106 h 4175760"/>
              <a:gd name="T8" fmla="*/ 365643 w 5928360"/>
              <a:gd name="T9" fmla="*/ 3275106 h 4175760"/>
              <a:gd name="T10" fmla="*/ 3671661 w 5928360"/>
              <a:gd name="T11" fmla="*/ 3275106 h 4175760"/>
              <a:gd name="T12" fmla="*/ 3869715 w 5928360"/>
              <a:gd name="T13" fmla="*/ 3259872 h 4175760"/>
              <a:gd name="T14" fmla="*/ 4661942 w 5928360"/>
              <a:gd name="T15" fmla="*/ 3564534 h 4175760"/>
              <a:gd name="T16" fmla="*/ 5926455 w 5928360"/>
              <a:gd name="T17" fmla="*/ 4173855 h 41757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28360" h="4175760">
                <a:moveTo>
                  <a:pt x="0" y="0"/>
                </a:moveTo>
                <a:cubicBezTo>
                  <a:pt x="21590" y="448310"/>
                  <a:pt x="43180" y="896620"/>
                  <a:pt x="60960" y="1264920"/>
                </a:cubicBezTo>
                <a:cubicBezTo>
                  <a:pt x="78740" y="1633220"/>
                  <a:pt x="55880" y="1874520"/>
                  <a:pt x="106680" y="2209800"/>
                </a:cubicBezTo>
                <a:cubicBezTo>
                  <a:pt x="157480" y="2545080"/>
                  <a:pt x="365760" y="3276600"/>
                  <a:pt x="365760" y="3276600"/>
                </a:cubicBezTo>
                <a:lnTo>
                  <a:pt x="3672840" y="3276600"/>
                </a:lnTo>
                <a:cubicBezTo>
                  <a:pt x="4257040" y="3274060"/>
                  <a:pt x="3705860" y="3213100"/>
                  <a:pt x="3870960" y="3261360"/>
                </a:cubicBezTo>
                <a:cubicBezTo>
                  <a:pt x="4036060" y="3309620"/>
                  <a:pt x="4320540" y="3413760"/>
                  <a:pt x="4663440" y="3566160"/>
                </a:cubicBezTo>
                <a:cubicBezTo>
                  <a:pt x="5006340" y="3718560"/>
                  <a:pt x="5467350" y="3947160"/>
                  <a:pt x="5928360" y="4175760"/>
                </a:cubicBezTo>
              </a:path>
            </a:pathLst>
          </a:custGeom>
          <a:noFill/>
          <a:ln w="53975" cap="flat" cmpd="sng" algn="ctr">
            <a:solidFill>
              <a:srgbClr val="7030A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 name="Freeform 7">
            <a:extLst>
              <a:ext uri="{FF2B5EF4-FFF2-40B4-BE49-F238E27FC236}">
                <a16:creationId xmlns:a16="http://schemas.microsoft.com/office/drawing/2014/main" id="{153F0D80-7CA6-9400-A6AE-9DB1AE69B4D3}"/>
              </a:ext>
            </a:extLst>
          </p:cNvPr>
          <p:cNvSpPr>
            <a:spLocks/>
          </p:cNvSpPr>
          <p:nvPr/>
        </p:nvSpPr>
        <p:spPr bwMode="auto">
          <a:xfrm>
            <a:off x="1584325" y="1630363"/>
            <a:ext cx="5837238" cy="3916362"/>
          </a:xfrm>
          <a:custGeom>
            <a:avLst/>
            <a:gdLst>
              <a:gd name="T0" fmla="*/ 0 w 5836920"/>
              <a:gd name="T1" fmla="*/ 0 h 3916680"/>
              <a:gd name="T2" fmla="*/ 76212 w 5836920"/>
              <a:gd name="T3" fmla="*/ 837996 h 3916680"/>
              <a:gd name="T4" fmla="*/ 213396 w 5836920"/>
              <a:gd name="T5" fmla="*/ 1858827 h 3916680"/>
              <a:gd name="T6" fmla="*/ 426789 w 5836920"/>
              <a:gd name="T7" fmla="*/ 2620641 h 3916680"/>
              <a:gd name="T8" fmla="*/ 533487 w 5836920"/>
              <a:gd name="T9" fmla="*/ 2742531 h 3916680"/>
              <a:gd name="T10" fmla="*/ 1234641 w 5836920"/>
              <a:gd name="T11" fmla="*/ 2727297 h 3916680"/>
              <a:gd name="T12" fmla="*/ 2606466 w 5836920"/>
              <a:gd name="T13" fmla="*/ 2727297 h 3916680"/>
              <a:gd name="T14" fmla="*/ 3277137 w 5836920"/>
              <a:gd name="T15" fmla="*/ 2757768 h 3916680"/>
              <a:gd name="T16" fmla="*/ 3505773 w 5836920"/>
              <a:gd name="T17" fmla="*/ 2833950 h 3916680"/>
              <a:gd name="T18" fmla="*/ 4511778 w 5836920"/>
              <a:gd name="T19" fmla="*/ 3169149 h 3916680"/>
              <a:gd name="T20" fmla="*/ 5533023 w 5836920"/>
              <a:gd name="T21" fmla="*/ 3748128 h 3916680"/>
              <a:gd name="T22" fmla="*/ 5837874 w 5836920"/>
              <a:gd name="T23" fmla="*/ 3915726 h 39166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36920" h="3916680">
                <a:moveTo>
                  <a:pt x="0" y="0"/>
                </a:moveTo>
                <a:cubicBezTo>
                  <a:pt x="20320" y="264160"/>
                  <a:pt x="40640" y="528320"/>
                  <a:pt x="76200" y="838200"/>
                </a:cubicBezTo>
                <a:cubicBezTo>
                  <a:pt x="111760" y="1148080"/>
                  <a:pt x="154940" y="1562100"/>
                  <a:pt x="213360" y="1859280"/>
                </a:cubicBezTo>
                <a:cubicBezTo>
                  <a:pt x="271780" y="2156460"/>
                  <a:pt x="373380" y="2473960"/>
                  <a:pt x="426720" y="2621280"/>
                </a:cubicBezTo>
                <a:cubicBezTo>
                  <a:pt x="480060" y="2768600"/>
                  <a:pt x="398780" y="2725420"/>
                  <a:pt x="533400" y="2743200"/>
                </a:cubicBezTo>
                <a:cubicBezTo>
                  <a:pt x="668020" y="2760980"/>
                  <a:pt x="1234440" y="2727960"/>
                  <a:pt x="1234440" y="2727960"/>
                </a:cubicBezTo>
                <a:lnTo>
                  <a:pt x="2606040" y="2727960"/>
                </a:lnTo>
                <a:cubicBezTo>
                  <a:pt x="2946400" y="2733040"/>
                  <a:pt x="3126740" y="2740660"/>
                  <a:pt x="3276600" y="2758440"/>
                </a:cubicBezTo>
                <a:cubicBezTo>
                  <a:pt x="3426460" y="2776220"/>
                  <a:pt x="3505200" y="2834640"/>
                  <a:pt x="3505200" y="2834640"/>
                </a:cubicBezTo>
                <a:cubicBezTo>
                  <a:pt x="3710940" y="2903220"/>
                  <a:pt x="4173220" y="3017520"/>
                  <a:pt x="4511040" y="3169920"/>
                </a:cubicBezTo>
                <a:cubicBezTo>
                  <a:pt x="4848860" y="3322320"/>
                  <a:pt x="5311140" y="3624580"/>
                  <a:pt x="5532120" y="3749040"/>
                </a:cubicBezTo>
                <a:cubicBezTo>
                  <a:pt x="5753100" y="3873500"/>
                  <a:pt x="5795010" y="3895090"/>
                  <a:pt x="5836920" y="3916680"/>
                </a:cubicBezTo>
              </a:path>
            </a:pathLst>
          </a:custGeom>
          <a:noFill/>
          <a:ln w="38100" cap="flat" cmpd="sng" algn="ctr">
            <a:solidFill>
              <a:srgbClr val="002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Freeform 9">
            <a:extLst>
              <a:ext uri="{FF2B5EF4-FFF2-40B4-BE49-F238E27FC236}">
                <a16:creationId xmlns:a16="http://schemas.microsoft.com/office/drawing/2014/main" id="{00213634-32ED-029F-7197-126ABE9E5FE9}"/>
              </a:ext>
            </a:extLst>
          </p:cNvPr>
          <p:cNvSpPr>
            <a:spLocks/>
          </p:cNvSpPr>
          <p:nvPr/>
        </p:nvSpPr>
        <p:spPr bwMode="auto">
          <a:xfrm>
            <a:off x="1676400" y="1584325"/>
            <a:ext cx="5730875" cy="3703638"/>
          </a:xfrm>
          <a:custGeom>
            <a:avLst/>
            <a:gdLst>
              <a:gd name="T0" fmla="*/ 0 w 5730240"/>
              <a:gd name="T1" fmla="*/ 0 h 3703320"/>
              <a:gd name="T2" fmla="*/ 213432 w 5730240"/>
              <a:gd name="T3" fmla="*/ 1036587 h 3703320"/>
              <a:gd name="T4" fmla="*/ 518331 w 5730240"/>
              <a:gd name="T5" fmla="*/ 1966467 h 3703320"/>
              <a:gd name="T6" fmla="*/ 701274 w 5730240"/>
              <a:gd name="T7" fmla="*/ 2240856 h 3703320"/>
              <a:gd name="T8" fmla="*/ 1326321 w 5730240"/>
              <a:gd name="T9" fmla="*/ 2225613 h 3703320"/>
              <a:gd name="T10" fmla="*/ 2408721 w 5730240"/>
              <a:gd name="T11" fmla="*/ 2240856 h 3703320"/>
              <a:gd name="T12" fmla="*/ 2561172 w 5730240"/>
              <a:gd name="T13" fmla="*/ 2256102 h 3703320"/>
              <a:gd name="T14" fmla="*/ 3033768 w 5730240"/>
              <a:gd name="T15" fmla="*/ 2393295 h 3703320"/>
              <a:gd name="T16" fmla="*/ 4283865 w 5730240"/>
              <a:gd name="T17" fmla="*/ 2850615 h 3703320"/>
              <a:gd name="T18" fmla="*/ 5732145 w 5730240"/>
              <a:gd name="T19" fmla="*/ 3704274 h 37033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30240" h="3703320">
                <a:moveTo>
                  <a:pt x="0" y="0"/>
                </a:moveTo>
                <a:cubicBezTo>
                  <a:pt x="63500" y="354330"/>
                  <a:pt x="127000" y="708660"/>
                  <a:pt x="213360" y="1036320"/>
                </a:cubicBezTo>
                <a:cubicBezTo>
                  <a:pt x="299720" y="1363980"/>
                  <a:pt x="436880" y="1765300"/>
                  <a:pt x="518160" y="1965960"/>
                </a:cubicBezTo>
                <a:cubicBezTo>
                  <a:pt x="599440" y="2166620"/>
                  <a:pt x="566420" y="2197100"/>
                  <a:pt x="701040" y="2240280"/>
                </a:cubicBezTo>
                <a:cubicBezTo>
                  <a:pt x="835660" y="2283460"/>
                  <a:pt x="1041400" y="2225040"/>
                  <a:pt x="1325880" y="2225040"/>
                </a:cubicBezTo>
                <a:cubicBezTo>
                  <a:pt x="1610360" y="2225040"/>
                  <a:pt x="2202180" y="2235200"/>
                  <a:pt x="2407920" y="2240280"/>
                </a:cubicBezTo>
                <a:cubicBezTo>
                  <a:pt x="2613660" y="2245360"/>
                  <a:pt x="2456180" y="2230120"/>
                  <a:pt x="2560320" y="2255520"/>
                </a:cubicBezTo>
                <a:cubicBezTo>
                  <a:pt x="2664460" y="2280920"/>
                  <a:pt x="2745740" y="2293620"/>
                  <a:pt x="3032760" y="2392680"/>
                </a:cubicBezTo>
                <a:cubicBezTo>
                  <a:pt x="3319780" y="2491740"/>
                  <a:pt x="3832860" y="2631440"/>
                  <a:pt x="4282440" y="2849880"/>
                </a:cubicBezTo>
                <a:cubicBezTo>
                  <a:pt x="4732020" y="3068320"/>
                  <a:pt x="5231130" y="3385820"/>
                  <a:pt x="5730240" y="3703320"/>
                </a:cubicBezTo>
              </a:path>
            </a:pathLst>
          </a:custGeom>
          <a:noFill/>
          <a:ln w="41275"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Freeform 10">
            <a:extLst>
              <a:ext uri="{FF2B5EF4-FFF2-40B4-BE49-F238E27FC236}">
                <a16:creationId xmlns:a16="http://schemas.microsoft.com/office/drawing/2014/main" id="{E11CC2C7-6B78-423A-C239-99A803DB78E1}"/>
              </a:ext>
            </a:extLst>
          </p:cNvPr>
          <p:cNvSpPr>
            <a:spLocks/>
          </p:cNvSpPr>
          <p:nvPr/>
        </p:nvSpPr>
        <p:spPr bwMode="auto">
          <a:xfrm>
            <a:off x="1889125" y="1706563"/>
            <a:ext cx="5518150" cy="3475037"/>
          </a:xfrm>
          <a:custGeom>
            <a:avLst/>
            <a:gdLst>
              <a:gd name="T0" fmla="*/ 0 w 5516880"/>
              <a:gd name="T1" fmla="*/ 0 h 3474720"/>
              <a:gd name="T2" fmla="*/ 137256 w 5516880"/>
              <a:gd name="T3" fmla="*/ 487812 h 3474720"/>
              <a:gd name="T4" fmla="*/ 335511 w 5516880"/>
              <a:gd name="T5" fmla="*/ 1036605 h 3474720"/>
              <a:gd name="T6" fmla="*/ 732024 w 5516880"/>
              <a:gd name="T7" fmla="*/ 1539660 h 3474720"/>
              <a:gd name="T8" fmla="*/ 1174290 w 5516880"/>
              <a:gd name="T9" fmla="*/ 1661616 h 3474720"/>
              <a:gd name="T10" fmla="*/ 1525053 w 5516880"/>
              <a:gd name="T11" fmla="*/ 1676859 h 3474720"/>
              <a:gd name="T12" fmla="*/ 2043570 w 5516880"/>
              <a:gd name="T13" fmla="*/ 1707348 h 3474720"/>
              <a:gd name="T14" fmla="*/ 3095857 w 5516880"/>
              <a:gd name="T15" fmla="*/ 2027475 h 3474720"/>
              <a:gd name="T16" fmla="*/ 3949887 w 5516880"/>
              <a:gd name="T17" fmla="*/ 2408580 h 3474720"/>
              <a:gd name="T18" fmla="*/ 5520691 w 5516880"/>
              <a:gd name="T19" fmla="*/ 3475671 h 34747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16880" h="3474720">
                <a:moveTo>
                  <a:pt x="0" y="0"/>
                </a:moveTo>
                <a:cubicBezTo>
                  <a:pt x="40640" y="157480"/>
                  <a:pt x="81280" y="314960"/>
                  <a:pt x="137160" y="487680"/>
                </a:cubicBezTo>
                <a:cubicBezTo>
                  <a:pt x="193040" y="660400"/>
                  <a:pt x="236220" y="861060"/>
                  <a:pt x="335280" y="1036320"/>
                </a:cubicBezTo>
                <a:cubicBezTo>
                  <a:pt x="434340" y="1211580"/>
                  <a:pt x="591820" y="1435100"/>
                  <a:pt x="731520" y="1539240"/>
                </a:cubicBezTo>
                <a:cubicBezTo>
                  <a:pt x="871220" y="1643380"/>
                  <a:pt x="1041400" y="1638300"/>
                  <a:pt x="1173480" y="1661160"/>
                </a:cubicBezTo>
                <a:cubicBezTo>
                  <a:pt x="1305560" y="1684020"/>
                  <a:pt x="1524000" y="1676400"/>
                  <a:pt x="1524000" y="1676400"/>
                </a:cubicBezTo>
                <a:cubicBezTo>
                  <a:pt x="1668780" y="1684020"/>
                  <a:pt x="1780540" y="1648460"/>
                  <a:pt x="2042160" y="1706880"/>
                </a:cubicBezTo>
                <a:cubicBezTo>
                  <a:pt x="2303780" y="1765300"/>
                  <a:pt x="2776220" y="1910080"/>
                  <a:pt x="3093720" y="2026920"/>
                </a:cubicBezTo>
                <a:cubicBezTo>
                  <a:pt x="3411220" y="2143760"/>
                  <a:pt x="3543300" y="2166620"/>
                  <a:pt x="3947160" y="2407920"/>
                </a:cubicBezTo>
                <a:cubicBezTo>
                  <a:pt x="4351020" y="2649220"/>
                  <a:pt x="4933950" y="3061970"/>
                  <a:pt x="5516880" y="3474720"/>
                </a:cubicBezTo>
              </a:path>
            </a:pathLst>
          </a:custGeom>
          <a:noFill/>
          <a:ln w="5397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Freeform 11">
            <a:extLst>
              <a:ext uri="{FF2B5EF4-FFF2-40B4-BE49-F238E27FC236}">
                <a16:creationId xmlns:a16="http://schemas.microsoft.com/office/drawing/2014/main" id="{69637EE6-F2E3-83AE-4482-91F8CBA55B46}"/>
              </a:ext>
            </a:extLst>
          </p:cNvPr>
          <p:cNvSpPr>
            <a:spLocks/>
          </p:cNvSpPr>
          <p:nvPr/>
        </p:nvSpPr>
        <p:spPr bwMode="auto">
          <a:xfrm>
            <a:off x="2057400" y="1616075"/>
            <a:ext cx="5380038" cy="3260725"/>
          </a:xfrm>
          <a:custGeom>
            <a:avLst/>
            <a:gdLst>
              <a:gd name="T0" fmla="*/ 0 w 5379720"/>
              <a:gd name="T1" fmla="*/ 0 h 3261360"/>
              <a:gd name="T2" fmla="*/ 198156 w 5379720"/>
              <a:gd name="T3" fmla="*/ 441702 h 3261360"/>
              <a:gd name="T4" fmla="*/ 381069 w 5379720"/>
              <a:gd name="T5" fmla="*/ 792018 h 3261360"/>
              <a:gd name="T6" fmla="*/ 823107 w 5379720"/>
              <a:gd name="T7" fmla="*/ 1081407 h 3261360"/>
              <a:gd name="T8" fmla="*/ 1310871 w 5379720"/>
              <a:gd name="T9" fmla="*/ 1172796 h 3261360"/>
              <a:gd name="T10" fmla="*/ 1890096 w 5379720"/>
              <a:gd name="T11" fmla="*/ 1294644 h 3261360"/>
              <a:gd name="T12" fmla="*/ 2621745 w 5379720"/>
              <a:gd name="T13" fmla="*/ 1477416 h 3261360"/>
              <a:gd name="T14" fmla="*/ 3079026 w 5379720"/>
              <a:gd name="T15" fmla="*/ 1690653 h 3261360"/>
              <a:gd name="T16" fmla="*/ 3734463 w 5379720"/>
              <a:gd name="T17" fmla="*/ 1995273 h 3261360"/>
              <a:gd name="T18" fmla="*/ 4725237 w 5379720"/>
              <a:gd name="T19" fmla="*/ 2695905 h 3261360"/>
              <a:gd name="T20" fmla="*/ 5380674 w 5379720"/>
              <a:gd name="T21" fmla="*/ 3259455 h 32613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79720" h="3261360">
                <a:moveTo>
                  <a:pt x="0" y="0"/>
                </a:moveTo>
                <a:cubicBezTo>
                  <a:pt x="67310" y="154940"/>
                  <a:pt x="134620" y="309880"/>
                  <a:pt x="198120" y="441960"/>
                </a:cubicBezTo>
                <a:cubicBezTo>
                  <a:pt x="261620" y="574040"/>
                  <a:pt x="276860" y="685800"/>
                  <a:pt x="381000" y="792480"/>
                </a:cubicBezTo>
                <a:cubicBezTo>
                  <a:pt x="485140" y="899160"/>
                  <a:pt x="668020" y="1018540"/>
                  <a:pt x="822960" y="1082040"/>
                </a:cubicBezTo>
                <a:cubicBezTo>
                  <a:pt x="977900" y="1145540"/>
                  <a:pt x="1132840" y="1137920"/>
                  <a:pt x="1310640" y="1173480"/>
                </a:cubicBezTo>
                <a:cubicBezTo>
                  <a:pt x="1488440" y="1209040"/>
                  <a:pt x="1671320" y="1244600"/>
                  <a:pt x="1889760" y="1295400"/>
                </a:cubicBezTo>
                <a:cubicBezTo>
                  <a:pt x="2108200" y="1346200"/>
                  <a:pt x="2423160" y="1412240"/>
                  <a:pt x="2621280" y="1478280"/>
                </a:cubicBezTo>
                <a:cubicBezTo>
                  <a:pt x="2819400" y="1544320"/>
                  <a:pt x="3078480" y="1691640"/>
                  <a:pt x="3078480" y="1691640"/>
                </a:cubicBezTo>
                <a:cubicBezTo>
                  <a:pt x="3263900" y="1778000"/>
                  <a:pt x="3459480" y="1828800"/>
                  <a:pt x="3733800" y="1996440"/>
                </a:cubicBezTo>
                <a:cubicBezTo>
                  <a:pt x="4008120" y="2164080"/>
                  <a:pt x="4450080" y="2486660"/>
                  <a:pt x="4724400" y="2697480"/>
                </a:cubicBezTo>
                <a:cubicBezTo>
                  <a:pt x="4998720" y="2908300"/>
                  <a:pt x="5189220" y="3084830"/>
                  <a:pt x="5379720" y="3261360"/>
                </a:cubicBezTo>
              </a:path>
            </a:pathLst>
          </a:custGeom>
          <a:noFill/>
          <a:ln w="4762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22">
            <a:extLst>
              <a:ext uri="{FF2B5EF4-FFF2-40B4-BE49-F238E27FC236}">
                <a16:creationId xmlns:a16="http://schemas.microsoft.com/office/drawing/2014/main" id="{080D40DD-C3FD-D928-110C-1D680FD28BC6}"/>
              </a:ext>
            </a:extLst>
          </p:cNvPr>
          <p:cNvSpPr>
            <a:spLocks/>
          </p:cNvSpPr>
          <p:nvPr/>
        </p:nvSpPr>
        <p:spPr bwMode="auto">
          <a:xfrm flipV="1">
            <a:off x="2378075" y="3810000"/>
            <a:ext cx="1812925" cy="53975"/>
          </a:xfrm>
          <a:custGeom>
            <a:avLst/>
            <a:gdLst>
              <a:gd name="T0" fmla="*/ 0 w 2004776"/>
              <a:gd name="T1" fmla="*/ 376928186 h 15240"/>
              <a:gd name="T2" fmla="*/ 818145 w 2004776"/>
              <a:gd name="T3" fmla="*/ 376928186 h 15240"/>
              <a:gd name="T4" fmla="*/ 818145 w 2004776"/>
              <a:gd name="T5" fmla="*/ 0 h 15240"/>
              <a:gd name="T6" fmla="*/ 0 60000 65536"/>
              <a:gd name="T7" fmla="*/ 0 60000 65536"/>
              <a:gd name="T8" fmla="*/ 0 60000 65536"/>
            </a:gdLst>
            <a:ahLst/>
            <a:cxnLst>
              <a:cxn ang="T6">
                <a:pos x="T0" y="T1"/>
              </a:cxn>
              <a:cxn ang="T7">
                <a:pos x="T2" y="T3"/>
              </a:cxn>
              <a:cxn ang="T8">
                <a:pos x="T4" y="T5"/>
              </a:cxn>
            </a:cxnLst>
            <a:rect l="0" t="0" r="r" b="b"/>
            <a:pathLst>
              <a:path w="2004776" h="15240">
                <a:moveTo>
                  <a:pt x="0" y="15240"/>
                </a:moveTo>
                <a:lnTo>
                  <a:pt x="1828800" y="15240"/>
                </a:lnTo>
                <a:cubicBezTo>
                  <a:pt x="2133600" y="12700"/>
                  <a:pt x="1981200" y="6350"/>
                  <a:pt x="1828800" y="0"/>
                </a:cubicBezTo>
              </a:path>
            </a:pathLst>
          </a:custGeom>
          <a:noFill/>
          <a:ln w="38100" cap="flat" cmpd="sng" algn="ctr">
            <a:solidFill>
              <a:srgbClr val="C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23">
            <a:extLst>
              <a:ext uri="{FF2B5EF4-FFF2-40B4-BE49-F238E27FC236}">
                <a16:creationId xmlns:a16="http://schemas.microsoft.com/office/drawing/2014/main" id="{43EE7B97-9DA1-B52E-BA1B-1F83955065E0}"/>
              </a:ext>
            </a:extLst>
          </p:cNvPr>
          <p:cNvSpPr>
            <a:spLocks/>
          </p:cNvSpPr>
          <p:nvPr/>
        </p:nvSpPr>
        <p:spPr bwMode="auto">
          <a:xfrm>
            <a:off x="4191000" y="3840163"/>
            <a:ext cx="762000" cy="1066800"/>
          </a:xfrm>
          <a:custGeom>
            <a:avLst/>
            <a:gdLst>
              <a:gd name="T0" fmla="*/ 0 w 762000"/>
              <a:gd name="T1" fmla="*/ 0 h 1066800"/>
              <a:gd name="T2" fmla="*/ 274320 w 762000"/>
              <a:gd name="T3" fmla="*/ 457200 h 1066800"/>
              <a:gd name="T4" fmla="*/ 762000 w 762000"/>
              <a:gd name="T5" fmla="*/ 1066800 h 1066800"/>
              <a:gd name="T6" fmla="*/ 0 60000 65536"/>
              <a:gd name="T7" fmla="*/ 0 60000 65536"/>
              <a:gd name="T8" fmla="*/ 0 60000 65536"/>
            </a:gdLst>
            <a:ahLst/>
            <a:cxnLst>
              <a:cxn ang="T6">
                <a:pos x="T0" y="T1"/>
              </a:cxn>
              <a:cxn ang="T7">
                <a:pos x="T2" y="T3"/>
              </a:cxn>
              <a:cxn ang="T8">
                <a:pos x="T4" y="T5"/>
              </a:cxn>
            </a:cxnLst>
            <a:rect l="0" t="0" r="r" b="b"/>
            <a:pathLst>
              <a:path w="762000" h="1066800">
                <a:moveTo>
                  <a:pt x="0" y="0"/>
                </a:moveTo>
                <a:cubicBezTo>
                  <a:pt x="73660" y="139700"/>
                  <a:pt x="147320" y="279400"/>
                  <a:pt x="274320" y="457200"/>
                </a:cubicBezTo>
                <a:cubicBezTo>
                  <a:pt x="401320" y="635000"/>
                  <a:pt x="581660" y="850900"/>
                  <a:pt x="762000" y="1066800"/>
                </a:cubicBezTo>
              </a:path>
            </a:pathLst>
          </a:custGeom>
          <a:noFill/>
          <a:ln w="44450" cap="flat" cmpd="sng" algn="ctr">
            <a:solidFill>
              <a:srgbClr val="0070C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26" name="Straight Connector 25">
            <a:extLst>
              <a:ext uri="{FF2B5EF4-FFF2-40B4-BE49-F238E27FC236}">
                <a16:creationId xmlns:a16="http://schemas.microsoft.com/office/drawing/2014/main" id="{2B5E5C99-018F-840B-7DAA-FA0643CCA7FF}"/>
              </a:ext>
            </a:extLst>
          </p:cNvPr>
          <p:cNvCxnSpPr>
            <a:cxnSpLocks noChangeShapeType="1"/>
          </p:cNvCxnSpPr>
          <p:nvPr/>
        </p:nvCxnSpPr>
        <p:spPr bwMode="auto">
          <a:xfrm flipH="1">
            <a:off x="2865438" y="4876800"/>
            <a:ext cx="2087562" cy="0"/>
          </a:xfrm>
          <a:prstGeom prst="line">
            <a:avLst/>
          </a:prstGeom>
          <a:noFill/>
          <a:ln w="38100" algn="ctr">
            <a:solidFill>
              <a:srgbClr val="7030A0"/>
            </a:solidFill>
            <a:round/>
            <a:headEnd/>
            <a:tailEnd/>
          </a:ln>
          <a:extLst>
            <a:ext uri="{909E8E84-426E-40DD-AFC4-6F175D3DCCD1}">
              <a14:hiddenFill xmlns:a14="http://schemas.microsoft.com/office/drawing/2010/main">
                <a:noFill/>
              </a14:hiddenFill>
            </a:ext>
          </a:extLst>
        </p:spPr>
      </p:cxnSp>
      <p:sp>
        <p:nvSpPr>
          <p:cNvPr id="27" name="Freeform 26">
            <a:extLst>
              <a:ext uri="{FF2B5EF4-FFF2-40B4-BE49-F238E27FC236}">
                <a16:creationId xmlns:a16="http://schemas.microsoft.com/office/drawing/2014/main" id="{E27E6883-A5D5-2F08-4BB9-516E1E9DB69E}"/>
              </a:ext>
            </a:extLst>
          </p:cNvPr>
          <p:cNvSpPr>
            <a:spLocks/>
          </p:cNvSpPr>
          <p:nvPr/>
        </p:nvSpPr>
        <p:spPr bwMode="auto">
          <a:xfrm>
            <a:off x="2378075" y="3794125"/>
            <a:ext cx="487363" cy="1082675"/>
          </a:xfrm>
          <a:custGeom>
            <a:avLst/>
            <a:gdLst>
              <a:gd name="T0" fmla="*/ 0 w 457200"/>
              <a:gd name="T1" fmla="*/ 0 h 1051560"/>
              <a:gd name="T2" fmla="*/ 127117 w 457200"/>
              <a:gd name="T3" fmla="*/ 519286 h 1051560"/>
              <a:gd name="T4" fmla="*/ 762709 w 457200"/>
              <a:gd name="T5" fmla="*/ 1327063 h 1051560"/>
              <a:gd name="T6" fmla="*/ 0 60000 65536"/>
              <a:gd name="T7" fmla="*/ 0 60000 65536"/>
              <a:gd name="T8" fmla="*/ 0 60000 65536"/>
            </a:gdLst>
            <a:ahLst/>
            <a:cxnLst>
              <a:cxn ang="T6">
                <a:pos x="T0" y="T1"/>
              </a:cxn>
              <a:cxn ang="T7">
                <a:pos x="T2" y="T3"/>
              </a:cxn>
              <a:cxn ang="T8">
                <a:pos x="T4" y="T5"/>
              </a:cxn>
            </a:cxnLst>
            <a:rect l="0" t="0" r="r" b="b"/>
            <a:pathLst>
              <a:path w="457200" h="1051560">
                <a:moveTo>
                  <a:pt x="0" y="0"/>
                </a:moveTo>
                <a:cubicBezTo>
                  <a:pt x="0" y="118110"/>
                  <a:pt x="0" y="236220"/>
                  <a:pt x="76200" y="411480"/>
                </a:cubicBezTo>
                <a:cubicBezTo>
                  <a:pt x="152400" y="586740"/>
                  <a:pt x="304800" y="819150"/>
                  <a:pt x="457200" y="1051560"/>
                </a:cubicBezTo>
              </a:path>
            </a:pathLst>
          </a:custGeom>
          <a:noFill/>
          <a:ln w="60325" cap="flat" cmpd="sng" algn="ctr">
            <a:solidFill>
              <a:srgbClr val="FF660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33" name="Group 32">
            <a:extLst>
              <a:ext uri="{FF2B5EF4-FFF2-40B4-BE49-F238E27FC236}">
                <a16:creationId xmlns:a16="http://schemas.microsoft.com/office/drawing/2014/main" id="{325D8409-4C64-4B1E-7AD7-F191B4CF5359}"/>
              </a:ext>
            </a:extLst>
          </p:cNvPr>
          <p:cNvGrpSpPr>
            <a:grpSpLocks/>
          </p:cNvGrpSpPr>
          <p:nvPr/>
        </p:nvGrpSpPr>
        <p:grpSpPr bwMode="auto">
          <a:xfrm>
            <a:off x="2667000" y="3463925"/>
            <a:ext cx="1676400" cy="1443038"/>
            <a:chOff x="2529840" y="3947160"/>
            <a:chExt cx="2575560" cy="1112520"/>
          </a:xfrm>
        </p:grpSpPr>
        <p:sp>
          <p:nvSpPr>
            <p:cNvPr id="17430" name="Freeform 28">
              <a:extLst>
                <a:ext uri="{FF2B5EF4-FFF2-40B4-BE49-F238E27FC236}">
                  <a16:creationId xmlns:a16="http://schemas.microsoft.com/office/drawing/2014/main" id="{1A3ACCB0-82A1-366F-34AB-3AF272517D40}"/>
                </a:ext>
              </a:extLst>
            </p:cNvPr>
            <p:cNvSpPr>
              <a:spLocks/>
            </p:cNvSpPr>
            <p:nvPr/>
          </p:nvSpPr>
          <p:spPr bwMode="auto">
            <a:xfrm flipV="1">
              <a:off x="2529840" y="3962400"/>
              <a:ext cx="1813560" cy="53927"/>
            </a:xfrm>
            <a:custGeom>
              <a:avLst/>
              <a:gdLst>
                <a:gd name="T0" fmla="*/ 0 w 2004776"/>
                <a:gd name="T1" fmla="*/ 374590045 h 15240"/>
                <a:gd name="T2" fmla="*/ 820153 w 2004776"/>
                <a:gd name="T3" fmla="*/ 374590045 h 15240"/>
                <a:gd name="T4" fmla="*/ 820153 w 2004776"/>
                <a:gd name="T5" fmla="*/ 0 h 15240"/>
                <a:gd name="T6" fmla="*/ 0 60000 65536"/>
                <a:gd name="T7" fmla="*/ 0 60000 65536"/>
                <a:gd name="T8" fmla="*/ 0 60000 65536"/>
              </a:gdLst>
              <a:ahLst/>
              <a:cxnLst>
                <a:cxn ang="T6">
                  <a:pos x="T0" y="T1"/>
                </a:cxn>
                <a:cxn ang="T7">
                  <a:pos x="T2" y="T3"/>
                </a:cxn>
                <a:cxn ang="T8">
                  <a:pos x="T4" y="T5"/>
                </a:cxn>
              </a:cxnLst>
              <a:rect l="0" t="0" r="r" b="b"/>
              <a:pathLst>
                <a:path w="2004776" h="15240">
                  <a:moveTo>
                    <a:pt x="0" y="15240"/>
                  </a:moveTo>
                  <a:lnTo>
                    <a:pt x="1828800" y="15240"/>
                  </a:lnTo>
                  <a:cubicBezTo>
                    <a:pt x="2133600" y="12700"/>
                    <a:pt x="1981200" y="6350"/>
                    <a:pt x="1828800" y="0"/>
                  </a:cubicBezTo>
                </a:path>
              </a:pathLst>
            </a:custGeom>
            <a:noFill/>
            <a:ln w="38100" cap="flat" cmpd="sng" algn="ctr">
              <a:solidFill>
                <a:srgbClr val="C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31" name="Freeform 29">
              <a:extLst>
                <a:ext uri="{FF2B5EF4-FFF2-40B4-BE49-F238E27FC236}">
                  <a16:creationId xmlns:a16="http://schemas.microsoft.com/office/drawing/2014/main" id="{A1EC16F1-3CD5-4823-82BA-87EBDD1A9FEA}"/>
                </a:ext>
              </a:extLst>
            </p:cNvPr>
            <p:cNvSpPr>
              <a:spLocks/>
            </p:cNvSpPr>
            <p:nvPr/>
          </p:nvSpPr>
          <p:spPr bwMode="auto">
            <a:xfrm>
              <a:off x="4343400" y="3992880"/>
              <a:ext cx="762000" cy="1066800"/>
            </a:xfrm>
            <a:custGeom>
              <a:avLst/>
              <a:gdLst>
                <a:gd name="T0" fmla="*/ 0 w 762000"/>
                <a:gd name="T1" fmla="*/ 0 h 1066800"/>
                <a:gd name="T2" fmla="*/ 274320 w 762000"/>
                <a:gd name="T3" fmla="*/ 457200 h 1066800"/>
                <a:gd name="T4" fmla="*/ 762000 w 762000"/>
                <a:gd name="T5" fmla="*/ 1066800 h 1066800"/>
                <a:gd name="T6" fmla="*/ 0 60000 65536"/>
                <a:gd name="T7" fmla="*/ 0 60000 65536"/>
                <a:gd name="T8" fmla="*/ 0 60000 65536"/>
              </a:gdLst>
              <a:ahLst/>
              <a:cxnLst>
                <a:cxn ang="T6">
                  <a:pos x="T0" y="T1"/>
                </a:cxn>
                <a:cxn ang="T7">
                  <a:pos x="T2" y="T3"/>
                </a:cxn>
                <a:cxn ang="T8">
                  <a:pos x="T4" y="T5"/>
                </a:cxn>
              </a:cxnLst>
              <a:rect l="0" t="0" r="r" b="b"/>
              <a:pathLst>
                <a:path w="762000" h="1066800">
                  <a:moveTo>
                    <a:pt x="0" y="0"/>
                  </a:moveTo>
                  <a:cubicBezTo>
                    <a:pt x="73660" y="139700"/>
                    <a:pt x="147320" y="279400"/>
                    <a:pt x="274320" y="457200"/>
                  </a:cubicBezTo>
                  <a:cubicBezTo>
                    <a:pt x="401320" y="635000"/>
                    <a:pt x="581660" y="850900"/>
                    <a:pt x="762000" y="1066800"/>
                  </a:cubicBezTo>
                </a:path>
              </a:pathLst>
            </a:custGeom>
            <a:noFill/>
            <a:ln w="44450" cap="flat" cmpd="sng" algn="ctr">
              <a:solidFill>
                <a:srgbClr val="0070C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17432" name="Straight Connector 30">
              <a:extLst>
                <a:ext uri="{FF2B5EF4-FFF2-40B4-BE49-F238E27FC236}">
                  <a16:creationId xmlns:a16="http://schemas.microsoft.com/office/drawing/2014/main" id="{A36E5630-8F89-2107-634F-3B243D8EE921}"/>
                </a:ext>
              </a:extLst>
            </p:cNvPr>
            <p:cNvCxnSpPr>
              <a:cxnSpLocks noChangeShapeType="1"/>
            </p:cNvCxnSpPr>
            <p:nvPr/>
          </p:nvCxnSpPr>
          <p:spPr bwMode="auto">
            <a:xfrm flipH="1">
              <a:off x="3017520" y="5029200"/>
              <a:ext cx="2087880" cy="0"/>
            </a:xfrm>
            <a:prstGeom prst="line">
              <a:avLst/>
            </a:prstGeom>
            <a:noFill/>
            <a:ln w="38100" algn="ctr">
              <a:solidFill>
                <a:srgbClr val="7030A0"/>
              </a:solidFill>
              <a:round/>
              <a:headEnd/>
              <a:tailEnd/>
            </a:ln>
            <a:extLst>
              <a:ext uri="{909E8E84-426E-40DD-AFC4-6F175D3DCCD1}">
                <a14:hiddenFill xmlns:a14="http://schemas.microsoft.com/office/drawing/2010/main">
                  <a:noFill/>
                </a14:hiddenFill>
              </a:ext>
            </a:extLst>
          </p:spPr>
        </p:cxnSp>
        <p:sp>
          <p:nvSpPr>
            <p:cNvPr id="17433" name="Freeform 31">
              <a:extLst>
                <a:ext uri="{FF2B5EF4-FFF2-40B4-BE49-F238E27FC236}">
                  <a16:creationId xmlns:a16="http://schemas.microsoft.com/office/drawing/2014/main" id="{51F634D7-3723-C751-DC14-39ACA9F53E72}"/>
                </a:ext>
              </a:extLst>
            </p:cNvPr>
            <p:cNvSpPr>
              <a:spLocks/>
            </p:cNvSpPr>
            <p:nvPr/>
          </p:nvSpPr>
          <p:spPr bwMode="auto">
            <a:xfrm>
              <a:off x="2529840" y="3947160"/>
              <a:ext cx="487680" cy="1082040"/>
            </a:xfrm>
            <a:custGeom>
              <a:avLst/>
              <a:gdLst>
                <a:gd name="T0" fmla="*/ 0 w 457200"/>
                <a:gd name="T1" fmla="*/ 0 h 1051560"/>
                <a:gd name="T2" fmla="*/ 127698 w 457200"/>
                <a:gd name="T3" fmla="*/ 517157 h 1051560"/>
                <a:gd name="T4" fmla="*/ 766188 w 457200"/>
                <a:gd name="T5" fmla="*/ 1321625 h 1051560"/>
                <a:gd name="T6" fmla="*/ 0 60000 65536"/>
                <a:gd name="T7" fmla="*/ 0 60000 65536"/>
                <a:gd name="T8" fmla="*/ 0 60000 65536"/>
              </a:gdLst>
              <a:ahLst/>
              <a:cxnLst>
                <a:cxn ang="T6">
                  <a:pos x="T0" y="T1"/>
                </a:cxn>
                <a:cxn ang="T7">
                  <a:pos x="T2" y="T3"/>
                </a:cxn>
                <a:cxn ang="T8">
                  <a:pos x="T4" y="T5"/>
                </a:cxn>
              </a:cxnLst>
              <a:rect l="0" t="0" r="r" b="b"/>
              <a:pathLst>
                <a:path w="457200" h="1051560">
                  <a:moveTo>
                    <a:pt x="0" y="0"/>
                  </a:moveTo>
                  <a:cubicBezTo>
                    <a:pt x="0" y="118110"/>
                    <a:pt x="0" y="236220"/>
                    <a:pt x="76200" y="411480"/>
                  </a:cubicBezTo>
                  <a:cubicBezTo>
                    <a:pt x="152400" y="586740"/>
                    <a:pt x="304800" y="819150"/>
                    <a:pt x="457200" y="1051560"/>
                  </a:cubicBezTo>
                </a:path>
              </a:pathLst>
            </a:custGeom>
            <a:noFill/>
            <a:ln w="60325" cap="flat" cmpd="sng" algn="ctr">
              <a:solidFill>
                <a:srgbClr val="FF660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34" name="Group 33">
            <a:extLst>
              <a:ext uri="{FF2B5EF4-FFF2-40B4-BE49-F238E27FC236}">
                <a16:creationId xmlns:a16="http://schemas.microsoft.com/office/drawing/2014/main" id="{C6809DDA-7C3F-73DD-6828-D44E5C4DB124}"/>
              </a:ext>
            </a:extLst>
          </p:cNvPr>
          <p:cNvGrpSpPr>
            <a:grpSpLocks/>
          </p:cNvGrpSpPr>
          <p:nvPr/>
        </p:nvGrpSpPr>
        <p:grpSpPr bwMode="auto">
          <a:xfrm>
            <a:off x="2819400" y="3357563"/>
            <a:ext cx="1147763" cy="1595437"/>
            <a:chOff x="2529840" y="3947160"/>
            <a:chExt cx="2575560" cy="1112520"/>
          </a:xfrm>
        </p:grpSpPr>
        <p:sp>
          <p:nvSpPr>
            <p:cNvPr id="17426" name="Freeform 34">
              <a:extLst>
                <a:ext uri="{FF2B5EF4-FFF2-40B4-BE49-F238E27FC236}">
                  <a16:creationId xmlns:a16="http://schemas.microsoft.com/office/drawing/2014/main" id="{DCB6710E-066C-3E42-F51D-75DB6B04D235}"/>
                </a:ext>
              </a:extLst>
            </p:cNvPr>
            <p:cNvSpPr>
              <a:spLocks/>
            </p:cNvSpPr>
            <p:nvPr/>
          </p:nvSpPr>
          <p:spPr bwMode="auto">
            <a:xfrm flipV="1">
              <a:off x="2529840" y="3962400"/>
              <a:ext cx="1813560" cy="53927"/>
            </a:xfrm>
            <a:custGeom>
              <a:avLst/>
              <a:gdLst>
                <a:gd name="T0" fmla="*/ 0 w 2004776"/>
                <a:gd name="T1" fmla="*/ 374590045 h 15240"/>
                <a:gd name="T2" fmla="*/ 820153 w 2004776"/>
                <a:gd name="T3" fmla="*/ 374590045 h 15240"/>
                <a:gd name="T4" fmla="*/ 820153 w 2004776"/>
                <a:gd name="T5" fmla="*/ 0 h 15240"/>
                <a:gd name="T6" fmla="*/ 0 60000 65536"/>
                <a:gd name="T7" fmla="*/ 0 60000 65536"/>
                <a:gd name="T8" fmla="*/ 0 60000 65536"/>
              </a:gdLst>
              <a:ahLst/>
              <a:cxnLst>
                <a:cxn ang="T6">
                  <a:pos x="T0" y="T1"/>
                </a:cxn>
                <a:cxn ang="T7">
                  <a:pos x="T2" y="T3"/>
                </a:cxn>
                <a:cxn ang="T8">
                  <a:pos x="T4" y="T5"/>
                </a:cxn>
              </a:cxnLst>
              <a:rect l="0" t="0" r="r" b="b"/>
              <a:pathLst>
                <a:path w="2004776" h="15240">
                  <a:moveTo>
                    <a:pt x="0" y="15240"/>
                  </a:moveTo>
                  <a:lnTo>
                    <a:pt x="1828800" y="15240"/>
                  </a:lnTo>
                  <a:cubicBezTo>
                    <a:pt x="2133600" y="12700"/>
                    <a:pt x="1981200" y="6350"/>
                    <a:pt x="1828800" y="0"/>
                  </a:cubicBezTo>
                </a:path>
              </a:pathLst>
            </a:custGeom>
            <a:noFill/>
            <a:ln w="38100" cap="flat" cmpd="sng" algn="ctr">
              <a:solidFill>
                <a:srgbClr val="C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427" name="Freeform 35">
              <a:extLst>
                <a:ext uri="{FF2B5EF4-FFF2-40B4-BE49-F238E27FC236}">
                  <a16:creationId xmlns:a16="http://schemas.microsoft.com/office/drawing/2014/main" id="{EE7199EB-A63D-FFD6-0C79-02A8968FD6BA}"/>
                </a:ext>
              </a:extLst>
            </p:cNvPr>
            <p:cNvSpPr>
              <a:spLocks/>
            </p:cNvSpPr>
            <p:nvPr/>
          </p:nvSpPr>
          <p:spPr bwMode="auto">
            <a:xfrm>
              <a:off x="4343400" y="3992880"/>
              <a:ext cx="762000" cy="1066800"/>
            </a:xfrm>
            <a:custGeom>
              <a:avLst/>
              <a:gdLst>
                <a:gd name="T0" fmla="*/ 0 w 762000"/>
                <a:gd name="T1" fmla="*/ 0 h 1066800"/>
                <a:gd name="T2" fmla="*/ 274320 w 762000"/>
                <a:gd name="T3" fmla="*/ 457200 h 1066800"/>
                <a:gd name="T4" fmla="*/ 762000 w 762000"/>
                <a:gd name="T5" fmla="*/ 1066800 h 1066800"/>
                <a:gd name="T6" fmla="*/ 0 60000 65536"/>
                <a:gd name="T7" fmla="*/ 0 60000 65536"/>
                <a:gd name="T8" fmla="*/ 0 60000 65536"/>
              </a:gdLst>
              <a:ahLst/>
              <a:cxnLst>
                <a:cxn ang="T6">
                  <a:pos x="T0" y="T1"/>
                </a:cxn>
                <a:cxn ang="T7">
                  <a:pos x="T2" y="T3"/>
                </a:cxn>
                <a:cxn ang="T8">
                  <a:pos x="T4" y="T5"/>
                </a:cxn>
              </a:cxnLst>
              <a:rect l="0" t="0" r="r" b="b"/>
              <a:pathLst>
                <a:path w="762000" h="1066800">
                  <a:moveTo>
                    <a:pt x="0" y="0"/>
                  </a:moveTo>
                  <a:cubicBezTo>
                    <a:pt x="73660" y="139700"/>
                    <a:pt x="147320" y="279400"/>
                    <a:pt x="274320" y="457200"/>
                  </a:cubicBezTo>
                  <a:cubicBezTo>
                    <a:pt x="401320" y="635000"/>
                    <a:pt x="581660" y="850900"/>
                    <a:pt x="762000" y="1066800"/>
                  </a:cubicBezTo>
                </a:path>
              </a:pathLst>
            </a:custGeom>
            <a:noFill/>
            <a:ln w="44450" cap="flat" cmpd="sng" algn="ctr">
              <a:solidFill>
                <a:srgbClr val="0070C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cxnSp>
          <p:nvCxnSpPr>
            <p:cNvPr id="17428" name="Straight Connector 36">
              <a:extLst>
                <a:ext uri="{FF2B5EF4-FFF2-40B4-BE49-F238E27FC236}">
                  <a16:creationId xmlns:a16="http://schemas.microsoft.com/office/drawing/2014/main" id="{C4F3CCB2-BCD3-0642-652F-D29265C2414A}"/>
                </a:ext>
              </a:extLst>
            </p:cNvPr>
            <p:cNvCxnSpPr>
              <a:cxnSpLocks noChangeShapeType="1"/>
            </p:cNvCxnSpPr>
            <p:nvPr/>
          </p:nvCxnSpPr>
          <p:spPr bwMode="auto">
            <a:xfrm flipH="1">
              <a:off x="3017520" y="5029200"/>
              <a:ext cx="2087880" cy="0"/>
            </a:xfrm>
            <a:prstGeom prst="line">
              <a:avLst/>
            </a:prstGeom>
            <a:noFill/>
            <a:ln w="38100" algn="ctr">
              <a:solidFill>
                <a:srgbClr val="7030A0"/>
              </a:solidFill>
              <a:round/>
              <a:headEnd/>
              <a:tailEnd/>
            </a:ln>
            <a:extLst>
              <a:ext uri="{909E8E84-426E-40DD-AFC4-6F175D3DCCD1}">
                <a14:hiddenFill xmlns:a14="http://schemas.microsoft.com/office/drawing/2010/main">
                  <a:noFill/>
                </a14:hiddenFill>
              </a:ext>
            </a:extLst>
          </p:spPr>
        </p:cxnSp>
        <p:sp>
          <p:nvSpPr>
            <p:cNvPr id="17429" name="Freeform 37">
              <a:extLst>
                <a:ext uri="{FF2B5EF4-FFF2-40B4-BE49-F238E27FC236}">
                  <a16:creationId xmlns:a16="http://schemas.microsoft.com/office/drawing/2014/main" id="{12974E80-5311-CFE3-CBC1-C7B18A608C11}"/>
                </a:ext>
              </a:extLst>
            </p:cNvPr>
            <p:cNvSpPr>
              <a:spLocks/>
            </p:cNvSpPr>
            <p:nvPr/>
          </p:nvSpPr>
          <p:spPr bwMode="auto">
            <a:xfrm>
              <a:off x="2529840" y="3947160"/>
              <a:ext cx="487680" cy="1082040"/>
            </a:xfrm>
            <a:custGeom>
              <a:avLst/>
              <a:gdLst>
                <a:gd name="T0" fmla="*/ 0 w 457200"/>
                <a:gd name="T1" fmla="*/ 0 h 1051560"/>
                <a:gd name="T2" fmla="*/ 127698 w 457200"/>
                <a:gd name="T3" fmla="*/ 517157 h 1051560"/>
                <a:gd name="T4" fmla="*/ 766188 w 457200"/>
                <a:gd name="T5" fmla="*/ 1321625 h 1051560"/>
                <a:gd name="T6" fmla="*/ 0 60000 65536"/>
                <a:gd name="T7" fmla="*/ 0 60000 65536"/>
                <a:gd name="T8" fmla="*/ 0 60000 65536"/>
              </a:gdLst>
              <a:ahLst/>
              <a:cxnLst>
                <a:cxn ang="T6">
                  <a:pos x="T0" y="T1"/>
                </a:cxn>
                <a:cxn ang="T7">
                  <a:pos x="T2" y="T3"/>
                </a:cxn>
                <a:cxn ang="T8">
                  <a:pos x="T4" y="T5"/>
                </a:cxn>
              </a:cxnLst>
              <a:rect l="0" t="0" r="r" b="b"/>
              <a:pathLst>
                <a:path w="457200" h="1051560">
                  <a:moveTo>
                    <a:pt x="0" y="0"/>
                  </a:moveTo>
                  <a:cubicBezTo>
                    <a:pt x="0" y="118110"/>
                    <a:pt x="0" y="236220"/>
                    <a:pt x="76200" y="411480"/>
                  </a:cubicBezTo>
                  <a:cubicBezTo>
                    <a:pt x="152400" y="586740"/>
                    <a:pt x="304800" y="819150"/>
                    <a:pt x="457200" y="1051560"/>
                  </a:cubicBezTo>
                </a:path>
              </a:pathLst>
            </a:custGeom>
            <a:noFill/>
            <a:ln w="60325" cap="flat" cmpd="sng" algn="ctr">
              <a:solidFill>
                <a:srgbClr val="FF660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down)">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500"/>
                                        <p:tgtEl>
                                          <p:spTgt spid="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4" fill="hold"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down)">
                                      <p:cBhvr>
                                        <p:cTn id="52" dur="500"/>
                                        <p:tgtEl>
                                          <p:spTgt spid="1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4"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down)">
                                      <p:cBhvr>
                                        <p:cTn id="62" dur="500"/>
                                        <p:tgtEl>
                                          <p:spTgt spid="1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ipe(down)">
                                      <p:cBhvr>
                                        <p:cTn id="6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8" name="Picture 6">
            <a:extLst>
              <a:ext uri="{FF2B5EF4-FFF2-40B4-BE49-F238E27FC236}">
                <a16:creationId xmlns:a16="http://schemas.microsoft.com/office/drawing/2014/main" id="{378363C8-1364-E483-AF2A-D155F6BCF7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3357563"/>
            <a:ext cx="3095625"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5" name="Rectangle 3">
            <a:extLst>
              <a:ext uri="{FF2B5EF4-FFF2-40B4-BE49-F238E27FC236}">
                <a16:creationId xmlns:a16="http://schemas.microsoft.com/office/drawing/2014/main" id="{99852CFA-E30D-844F-3963-EAAD3879ADC3}"/>
              </a:ext>
            </a:extLst>
          </p:cNvPr>
          <p:cNvSpPr>
            <a:spLocks noChangeArrowheads="1"/>
          </p:cNvSpPr>
          <p:nvPr/>
        </p:nvSpPr>
        <p:spPr bwMode="auto">
          <a:xfrm>
            <a:off x="495300" y="1295400"/>
            <a:ext cx="8153400" cy="1223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a:latin typeface="Symbol" panose="05050102010706020507" pitchFamily="18" charset="2"/>
              </a:rPr>
              <a:t>M</a:t>
            </a:r>
            <a:r>
              <a:rPr lang="en-US" altLang="en-US" sz="2400"/>
              <a:t>inimize the capital &amp; running costs.</a:t>
            </a:r>
          </a:p>
          <a:p>
            <a:pPr>
              <a:spcBef>
                <a:spcPct val="0"/>
              </a:spcBef>
              <a:buFontTx/>
              <a:buNone/>
            </a:pPr>
            <a:endParaRPr lang="en-US" altLang="en-US" sz="2400"/>
          </a:p>
          <a:p>
            <a:pPr>
              <a:spcBef>
                <a:spcPct val="0"/>
              </a:spcBef>
              <a:buFontTx/>
              <a:buNone/>
            </a:pPr>
            <a:r>
              <a:rPr lang="en-US" altLang="en-US" sz="2400"/>
              <a:t>Compact and efficient.</a:t>
            </a:r>
            <a:endParaRPr lang="en-US" altLang="en-US" sz="2400">
              <a:latin typeface="Symbol" panose="05050102010706020507" pitchFamily="18" charset="2"/>
            </a:endParaRPr>
          </a:p>
        </p:txBody>
      </p:sp>
      <p:sp>
        <p:nvSpPr>
          <p:cNvPr id="131076" name="Rectangle 4">
            <a:extLst>
              <a:ext uri="{FF2B5EF4-FFF2-40B4-BE49-F238E27FC236}">
                <a16:creationId xmlns:a16="http://schemas.microsoft.com/office/drawing/2014/main" id="{50491C72-4E34-F75A-55AD-52DAEF0C6F2F}"/>
              </a:ext>
            </a:extLst>
          </p:cNvPr>
          <p:cNvSpPr>
            <a:spLocks noChangeArrowheads="1"/>
          </p:cNvSpPr>
          <p:nvPr/>
        </p:nvSpPr>
        <p:spPr bwMode="auto">
          <a:xfrm>
            <a:off x="1979613" y="4076700"/>
            <a:ext cx="609600" cy="1008063"/>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pic>
        <p:nvPicPr>
          <p:cNvPr id="131079" name="Picture 7">
            <a:extLst>
              <a:ext uri="{FF2B5EF4-FFF2-40B4-BE49-F238E27FC236}">
                <a16:creationId xmlns:a16="http://schemas.microsoft.com/office/drawing/2014/main" id="{8D327BE8-8300-A9CE-7A27-B6497D2378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743200"/>
            <a:ext cx="3529013"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8">
            <a:extLst>
              <a:ext uri="{FF2B5EF4-FFF2-40B4-BE49-F238E27FC236}">
                <a16:creationId xmlns:a16="http://schemas.microsoft.com/office/drawing/2014/main" id="{D49C8CA7-6B90-1131-2F21-DF00C37981D9}"/>
              </a:ext>
            </a:extLst>
          </p:cNvPr>
          <p:cNvSpPr>
            <a:spLocks noGrp="1" noChangeArrowheads="1"/>
          </p:cNvSpPr>
          <p:nvPr>
            <p:ph type="title"/>
          </p:nvPr>
        </p:nvSpPr>
        <p:spPr>
          <a:xfrm>
            <a:off x="38100" y="200025"/>
            <a:ext cx="7391400" cy="836613"/>
          </a:xfrm>
        </p:spPr>
        <p:txBody>
          <a:bodyPr/>
          <a:lstStyle/>
          <a:p>
            <a:r>
              <a:rPr lang="en-US" altLang="en-US" sz="2800"/>
              <a:t>Use of Carnot Model for Optimization of Power Plant </a:t>
            </a:r>
          </a:p>
        </p:txBody>
      </p:sp>
      <p:grpSp>
        <p:nvGrpSpPr>
          <p:cNvPr id="18439" name="Group 20">
            <a:extLst>
              <a:ext uri="{FF2B5EF4-FFF2-40B4-BE49-F238E27FC236}">
                <a16:creationId xmlns:a16="http://schemas.microsoft.com/office/drawing/2014/main" id="{5A7D2E92-C70B-7BBF-5D2F-B9894A9A4B94}"/>
              </a:ext>
            </a:extLst>
          </p:cNvPr>
          <p:cNvGrpSpPr>
            <a:grpSpLocks/>
          </p:cNvGrpSpPr>
          <p:nvPr/>
        </p:nvGrpSpPr>
        <p:grpSpPr bwMode="auto">
          <a:xfrm>
            <a:off x="0" y="0"/>
            <a:ext cx="9144000" cy="6858000"/>
            <a:chOff x="0" y="0"/>
            <a:chExt cx="9144000" cy="6858000"/>
          </a:xfrm>
        </p:grpSpPr>
        <p:grpSp>
          <p:nvGrpSpPr>
            <p:cNvPr id="18440" name="Group 8">
              <a:extLst>
                <a:ext uri="{FF2B5EF4-FFF2-40B4-BE49-F238E27FC236}">
                  <a16:creationId xmlns:a16="http://schemas.microsoft.com/office/drawing/2014/main" id="{7F246FF7-9312-7A1B-9832-E279C7720BF0}"/>
                </a:ext>
              </a:extLst>
            </p:cNvPr>
            <p:cNvGrpSpPr>
              <a:grpSpLocks/>
            </p:cNvGrpSpPr>
            <p:nvPr/>
          </p:nvGrpSpPr>
          <p:grpSpPr bwMode="auto">
            <a:xfrm>
              <a:off x="0" y="0"/>
              <a:ext cx="9144000" cy="6858000"/>
              <a:chOff x="0" y="0"/>
              <a:chExt cx="5760" cy="4320"/>
            </a:xfrm>
          </p:grpSpPr>
          <p:grpSp>
            <p:nvGrpSpPr>
              <p:cNvPr id="18443" name="Group 9">
                <a:extLst>
                  <a:ext uri="{FF2B5EF4-FFF2-40B4-BE49-F238E27FC236}">
                    <a16:creationId xmlns:a16="http://schemas.microsoft.com/office/drawing/2014/main" id="{FD7ED104-0EC6-C630-76DE-47180111A7CD}"/>
                  </a:ext>
                </a:extLst>
              </p:cNvPr>
              <p:cNvGrpSpPr>
                <a:grpSpLocks/>
              </p:cNvGrpSpPr>
              <p:nvPr/>
            </p:nvGrpSpPr>
            <p:grpSpPr bwMode="auto">
              <a:xfrm>
                <a:off x="0" y="0"/>
                <a:ext cx="192" cy="4320"/>
                <a:chOff x="0" y="-48"/>
                <a:chExt cx="144" cy="4368"/>
              </a:xfrm>
            </p:grpSpPr>
            <p:sp>
              <p:nvSpPr>
                <p:cNvPr id="18453" name="Rectangle 10">
                  <a:extLst>
                    <a:ext uri="{FF2B5EF4-FFF2-40B4-BE49-F238E27FC236}">
                      <a16:creationId xmlns:a16="http://schemas.microsoft.com/office/drawing/2014/main" id="{5322EB9E-8749-BB78-7824-8E33F35891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4" name="Rectangle 11">
                  <a:extLst>
                    <a:ext uri="{FF2B5EF4-FFF2-40B4-BE49-F238E27FC236}">
                      <a16:creationId xmlns:a16="http://schemas.microsoft.com/office/drawing/2014/main" id="{F6636702-C85D-D196-C7FA-A8AB656D5A8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4" name="Group 12">
                <a:extLst>
                  <a:ext uri="{FF2B5EF4-FFF2-40B4-BE49-F238E27FC236}">
                    <a16:creationId xmlns:a16="http://schemas.microsoft.com/office/drawing/2014/main" id="{D0D2CAA2-89CE-355A-548F-D29262E7DE7B}"/>
                  </a:ext>
                </a:extLst>
              </p:cNvPr>
              <p:cNvGrpSpPr>
                <a:grpSpLocks/>
              </p:cNvGrpSpPr>
              <p:nvPr/>
            </p:nvGrpSpPr>
            <p:grpSpPr bwMode="auto">
              <a:xfrm>
                <a:off x="5674" y="24"/>
                <a:ext cx="86" cy="4296"/>
                <a:chOff x="5616" y="-48"/>
                <a:chExt cx="144" cy="4368"/>
              </a:xfrm>
            </p:grpSpPr>
            <p:sp>
              <p:nvSpPr>
                <p:cNvPr id="18451" name="Rectangle 13">
                  <a:extLst>
                    <a:ext uri="{FF2B5EF4-FFF2-40B4-BE49-F238E27FC236}">
                      <a16:creationId xmlns:a16="http://schemas.microsoft.com/office/drawing/2014/main" id="{A6CDC19D-C525-95DC-4402-81DA8CCAA5F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2" name="Rectangle 14">
                  <a:extLst>
                    <a:ext uri="{FF2B5EF4-FFF2-40B4-BE49-F238E27FC236}">
                      <a16:creationId xmlns:a16="http://schemas.microsoft.com/office/drawing/2014/main" id="{86611995-2B2E-9BAD-6CA3-E44FCEC4A12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5" name="Group 8">
                <a:extLst>
                  <a:ext uri="{FF2B5EF4-FFF2-40B4-BE49-F238E27FC236}">
                    <a16:creationId xmlns:a16="http://schemas.microsoft.com/office/drawing/2014/main" id="{872AAA06-6835-5E85-6BD4-6FAA42940E2D}"/>
                  </a:ext>
                </a:extLst>
              </p:cNvPr>
              <p:cNvGrpSpPr>
                <a:grpSpLocks/>
              </p:cNvGrpSpPr>
              <p:nvPr/>
            </p:nvGrpSpPr>
            <p:grpSpPr bwMode="auto">
              <a:xfrm>
                <a:off x="144" y="0"/>
                <a:ext cx="5616" cy="144"/>
                <a:chOff x="96" y="-48"/>
                <a:chExt cx="5520" cy="144"/>
              </a:xfrm>
            </p:grpSpPr>
            <p:sp>
              <p:nvSpPr>
                <p:cNvPr id="18449" name="Rectangle 12">
                  <a:extLst>
                    <a:ext uri="{FF2B5EF4-FFF2-40B4-BE49-F238E27FC236}">
                      <a16:creationId xmlns:a16="http://schemas.microsoft.com/office/drawing/2014/main" id="{6D3DA590-6630-E127-A8AE-1F27D178704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50" name="Rectangle 13">
                  <a:extLst>
                    <a:ext uri="{FF2B5EF4-FFF2-40B4-BE49-F238E27FC236}">
                      <a16:creationId xmlns:a16="http://schemas.microsoft.com/office/drawing/2014/main" id="{7D8BE27C-407E-87A8-9BE2-84B152B264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nvGrpSpPr>
              <p:cNvPr id="18446" name="Group 9">
                <a:extLst>
                  <a:ext uri="{FF2B5EF4-FFF2-40B4-BE49-F238E27FC236}">
                    <a16:creationId xmlns:a16="http://schemas.microsoft.com/office/drawing/2014/main" id="{65F5F918-0EF3-6DD1-E55E-84BA2043EA12}"/>
                  </a:ext>
                </a:extLst>
              </p:cNvPr>
              <p:cNvGrpSpPr>
                <a:grpSpLocks/>
              </p:cNvGrpSpPr>
              <p:nvPr/>
            </p:nvGrpSpPr>
            <p:grpSpPr bwMode="auto">
              <a:xfrm>
                <a:off x="144" y="4234"/>
                <a:ext cx="5616" cy="86"/>
                <a:chOff x="96" y="4176"/>
                <a:chExt cx="5520" cy="144"/>
              </a:xfrm>
            </p:grpSpPr>
            <p:sp>
              <p:nvSpPr>
                <p:cNvPr id="18447" name="Rectangle 10">
                  <a:extLst>
                    <a:ext uri="{FF2B5EF4-FFF2-40B4-BE49-F238E27FC236}">
                      <a16:creationId xmlns:a16="http://schemas.microsoft.com/office/drawing/2014/main" id="{D40AC228-3698-4CA1-0C51-53694E7D3BA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sp>
              <p:nvSpPr>
                <p:cNvPr id="18448" name="Rectangle 11">
                  <a:extLst>
                    <a:ext uri="{FF2B5EF4-FFF2-40B4-BE49-F238E27FC236}">
                      <a16:creationId xmlns:a16="http://schemas.microsoft.com/office/drawing/2014/main" id="{A38400AA-E212-F7C7-A353-E72648237DF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grpSp>
        <p:pic>
          <p:nvPicPr>
            <p:cNvPr id="18441" name="Rectangle 19458">
              <a:extLst>
                <a:ext uri="{FF2B5EF4-FFF2-40B4-BE49-F238E27FC236}">
                  <a16:creationId xmlns:a16="http://schemas.microsoft.com/office/drawing/2014/main" id="{14774E25-92F0-2244-BCBA-C9E0FA6E17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a:extLst>
                <a:ext uri="{FF2B5EF4-FFF2-40B4-BE49-F238E27FC236}">
                  <a16:creationId xmlns:a16="http://schemas.microsoft.com/office/drawing/2014/main" id="{7A778BBA-1977-5C5B-76DF-C2BAAA1084F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eaLnBrk="1" hangingPunct="1">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5">
                                            <p:bg/>
                                          </p:spTgt>
                                        </p:tgtEl>
                                        <p:attrNameLst>
                                          <p:attrName>style.visibility</p:attrName>
                                        </p:attrNameLst>
                                      </p:cBhvr>
                                      <p:to>
                                        <p:strVal val="visible"/>
                                      </p:to>
                                    </p:set>
                                    <p:animEffect transition="in" filter="dissolve">
                                      <p:cBhvr>
                                        <p:cTn id="7" dur="500"/>
                                        <p:tgtEl>
                                          <p:spTgt spid="13107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1075">
                                            <p:txEl>
                                              <p:pRg st="0" end="0"/>
                                            </p:txEl>
                                          </p:spTgt>
                                        </p:tgtEl>
                                        <p:attrNameLst>
                                          <p:attrName>style.visibility</p:attrName>
                                        </p:attrNameLst>
                                      </p:cBhvr>
                                      <p:to>
                                        <p:strVal val="visible"/>
                                      </p:to>
                                    </p:set>
                                    <p:animEffect transition="in" filter="dissolve">
                                      <p:cBhvr>
                                        <p:cTn id="12" dur="500"/>
                                        <p:tgtEl>
                                          <p:spTgt spid="13107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1075">
                                            <p:txEl>
                                              <p:pRg st="2" end="2"/>
                                            </p:txEl>
                                          </p:spTgt>
                                        </p:tgtEl>
                                        <p:attrNameLst>
                                          <p:attrName>style.visibility</p:attrName>
                                        </p:attrNameLst>
                                      </p:cBhvr>
                                      <p:to>
                                        <p:strVal val="visible"/>
                                      </p:to>
                                    </p:set>
                                    <p:animEffect transition="in" filter="dissolve">
                                      <p:cBhvr>
                                        <p:cTn id="17" dur="500"/>
                                        <p:tgtEl>
                                          <p:spTgt spid="131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31078"/>
                                        </p:tgtEl>
                                        <p:attrNameLst>
                                          <p:attrName>style.visibility</p:attrName>
                                        </p:attrNameLst>
                                      </p:cBhvr>
                                      <p:to>
                                        <p:strVal val="visible"/>
                                      </p:to>
                                    </p:set>
                                    <p:animEffect transition="in" filter="dissolve">
                                      <p:cBhvr>
                                        <p:cTn id="22" dur="500"/>
                                        <p:tgtEl>
                                          <p:spTgt spid="13107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1076"/>
                                        </p:tgtEl>
                                        <p:attrNameLst>
                                          <p:attrName>style.visibility</p:attrName>
                                        </p:attrNameLst>
                                      </p:cBhvr>
                                      <p:to>
                                        <p:strVal val="visible"/>
                                      </p:to>
                                    </p:set>
                                    <p:animEffect transition="in" filter="dissolve">
                                      <p:cBhvr>
                                        <p:cTn id="27" dur="500"/>
                                        <p:tgtEl>
                                          <p:spTgt spid="13107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31079"/>
                                        </p:tgtEl>
                                        <p:attrNameLst>
                                          <p:attrName>style.visibility</p:attrName>
                                        </p:attrNameLst>
                                      </p:cBhvr>
                                      <p:to>
                                        <p:strVal val="visible"/>
                                      </p:to>
                                    </p:set>
                                    <p:animEffect transition="in" filter="dissolve">
                                      <p:cBhvr>
                                        <p:cTn id="32" dur="500"/>
                                        <p:tgtEl>
                                          <p:spTgt spid="131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nimBg="1"/>
      <p:bldP spid="13107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485F57DE-04E0-D396-3BCC-D0268DF6AE56}"/>
              </a:ext>
            </a:extLst>
          </p:cNvPr>
          <p:cNvSpPr>
            <a:spLocks noGrp="1" noChangeArrowheads="1"/>
          </p:cNvSpPr>
          <p:nvPr>
            <p:ph type="title"/>
          </p:nvPr>
        </p:nvSpPr>
        <p:spPr/>
        <p:txBody>
          <a:bodyPr/>
          <a:lstStyle/>
          <a:p>
            <a:r>
              <a:rPr lang="en-US" altLang="en-US" sz="2800"/>
              <a:t>Model for Working of Muscle</a:t>
            </a:r>
          </a:p>
        </p:txBody>
      </p:sp>
      <mc:AlternateContent xmlns:mc="http://schemas.openxmlformats.org/markup-compatibility/2006" xmlns:p14="http://schemas.microsoft.com/office/powerpoint/2010/main">
        <mc:Choice Requires="p14">
          <p:contentPart p14:bwMode="auto" r:id="rId2">
            <p14:nvContentPartPr>
              <p14:cNvPr id="6146" name="Ink 3">
                <a:extLst>
                  <a:ext uri="{FF2B5EF4-FFF2-40B4-BE49-F238E27FC236}">
                    <a16:creationId xmlns:a16="http://schemas.microsoft.com/office/drawing/2014/main" id="{7ECE48BA-D8DC-E037-D9DC-12CFC8B14EC7}"/>
                  </a:ext>
                </a:extLst>
              </p14:cNvPr>
              <p14:cNvContentPartPr>
                <a14:cpLocks xmlns:a14="http://schemas.microsoft.com/office/drawing/2010/main" noRot="1" noChangeAspect="1" noEditPoints="1" noChangeArrowheads="1" noChangeShapeType="1"/>
              </p14:cNvContentPartPr>
              <p14:nvPr/>
            </p14:nvContentPartPr>
            <p14:xfrm>
              <a:off x="4773613" y="6059488"/>
              <a:ext cx="865187" cy="282575"/>
            </p14:xfrm>
          </p:contentPart>
        </mc:Choice>
        <mc:Fallback xmlns="">
          <p:pic>
            <p:nvPicPr>
              <p:cNvPr id="6146" name="Ink 3">
                <a:extLst>
                  <a:ext uri="{FF2B5EF4-FFF2-40B4-BE49-F238E27FC236}">
                    <a16:creationId xmlns:a16="http://schemas.microsoft.com/office/drawing/2014/main" id="{7ECE48BA-D8DC-E037-D9DC-12CFC8B14EC7}"/>
                  </a:ext>
                </a:extLst>
              </p:cNvPr>
              <p:cNvPicPr>
                <a:picLocks noRot="1" noChangeAspect="1" noEditPoints="1" noChangeArrowheads="1" noChangeShapeType="1"/>
              </p:cNvPicPr>
              <p:nvPr/>
            </p:nvPicPr>
            <p:blipFill>
              <a:blip r:embed="rId3"/>
              <a:stretch>
                <a:fillRect/>
              </a:stretch>
            </p:blipFill>
            <p:spPr>
              <a:xfrm>
                <a:off x="4764252" y="6050093"/>
                <a:ext cx="883909" cy="30136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159" name="Ink 16">
                <a:extLst>
                  <a:ext uri="{FF2B5EF4-FFF2-40B4-BE49-F238E27FC236}">
                    <a16:creationId xmlns:a16="http://schemas.microsoft.com/office/drawing/2014/main" id="{00C27C38-20A7-53A6-3E3D-98B6CB22EBAD}"/>
                  </a:ext>
                </a:extLst>
              </p14:cNvPr>
              <p14:cNvContentPartPr>
                <a14:cpLocks xmlns:a14="http://schemas.microsoft.com/office/drawing/2010/main" noRot="1" noChangeAspect="1" noEditPoints="1" noChangeArrowheads="1" noChangeShapeType="1"/>
              </p14:cNvContentPartPr>
              <p14:nvPr/>
            </p14:nvContentPartPr>
            <p14:xfrm>
              <a:off x="6240463" y="5199063"/>
              <a:ext cx="1587" cy="1587"/>
            </p14:xfrm>
          </p:contentPart>
        </mc:Choice>
        <mc:Fallback xmlns="">
          <p:pic>
            <p:nvPicPr>
              <p:cNvPr id="6159" name="Ink 16">
                <a:extLst>
                  <a:ext uri="{FF2B5EF4-FFF2-40B4-BE49-F238E27FC236}">
                    <a16:creationId xmlns:a16="http://schemas.microsoft.com/office/drawing/2014/main" id="{00C27C38-20A7-53A6-3E3D-98B6CB22EBAD}"/>
                  </a:ext>
                </a:extLst>
              </p:cNvPr>
              <p:cNvPicPr>
                <a:picLocks noRot="1" noChangeAspect="1" noEditPoints="1" noChangeArrowheads="1" noChangeShapeType="1"/>
              </p:cNvPicPr>
              <p:nvPr/>
            </p:nvPicPr>
            <p:blipFill>
              <a:blip r:embed="rId5"/>
              <a:stretch>
                <a:fillRect/>
              </a:stretch>
            </p:blipFill>
            <p:spPr>
              <a:xfrm>
                <a:off x="6199201" y="515780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164" name="Ink 21">
                <a:extLst>
                  <a:ext uri="{FF2B5EF4-FFF2-40B4-BE49-F238E27FC236}">
                    <a16:creationId xmlns:a16="http://schemas.microsoft.com/office/drawing/2014/main" id="{1236FB61-8172-F87E-2F0C-5D454C59B568}"/>
                  </a:ext>
                </a:extLst>
              </p14:cNvPr>
              <p14:cNvContentPartPr>
                <a14:cpLocks xmlns:a14="http://schemas.microsoft.com/office/drawing/2010/main" noRot="1" noChangeAspect="1" noEditPoints="1" noChangeArrowheads="1" noChangeShapeType="1"/>
              </p14:cNvContentPartPr>
              <p14:nvPr/>
            </p14:nvContentPartPr>
            <p14:xfrm>
              <a:off x="6496050" y="6496050"/>
              <a:ext cx="1588" cy="1588"/>
            </p14:xfrm>
          </p:contentPart>
        </mc:Choice>
        <mc:Fallback xmlns="">
          <p:pic>
            <p:nvPicPr>
              <p:cNvPr id="6164" name="Ink 21">
                <a:extLst>
                  <a:ext uri="{FF2B5EF4-FFF2-40B4-BE49-F238E27FC236}">
                    <a16:creationId xmlns:a16="http://schemas.microsoft.com/office/drawing/2014/main" id="{1236FB61-8172-F87E-2F0C-5D454C59B568}"/>
                  </a:ext>
                </a:extLst>
              </p:cNvPr>
              <p:cNvPicPr>
                <a:picLocks noRot="1" noChangeAspect="1" noEditPoints="1" noChangeArrowheads="1" noChangeShapeType="1"/>
              </p:cNvPicPr>
              <p:nvPr/>
            </p:nvPicPr>
            <p:blipFill>
              <a:blip r:embed="rId5"/>
              <a:stretch>
                <a:fillRect/>
              </a:stretch>
            </p:blipFill>
            <p:spPr>
              <a:xfrm>
                <a:off x="6454762" y="6454762"/>
                <a:ext cx="84164" cy="84164"/>
              </a:xfrm>
              <a:prstGeom prst="rect">
                <a:avLst/>
              </a:prstGeom>
            </p:spPr>
          </p:pic>
        </mc:Fallback>
      </mc:AlternateContent>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0E6A51B-7A7D-DA17-01F1-C16F68042617}"/>
              </a:ext>
            </a:extLst>
          </p:cNvPr>
          <p:cNvSpPr>
            <a:spLocks noGrp="1" noChangeArrowheads="1"/>
          </p:cNvSpPr>
          <p:nvPr>
            <p:ph type="title"/>
          </p:nvPr>
        </p:nvSpPr>
        <p:spPr>
          <a:xfrm>
            <a:off x="0" y="381000"/>
            <a:ext cx="9144000" cy="1143000"/>
          </a:xfrm>
        </p:spPr>
        <p:txBody>
          <a:bodyPr/>
          <a:lstStyle/>
          <a:p>
            <a:r>
              <a:rPr lang="en-US" altLang="en-US" sz="2800"/>
              <a:t>Force Displacement (Stress-strain) Diagram of Muscle </a:t>
            </a:r>
          </a:p>
        </p:txBody>
      </p:sp>
      <p:pic>
        <p:nvPicPr>
          <p:cNvPr id="11267" name="Picture 2">
            <a:extLst>
              <a:ext uri="{FF2B5EF4-FFF2-40B4-BE49-F238E27FC236}">
                <a16:creationId xmlns:a16="http://schemas.microsoft.com/office/drawing/2014/main" id="{56150B6F-5633-D6E4-3075-D003BE8A9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72040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DDA46F83-A4FE-98B2-2CF1-601E3A34A6F1}"/>
              </a:ext>
            </a:extLst>
          </p:cNvPr>
          <p:cNvGrpSpPr>
            <a:grpSpLocks/>
          </p:cNvGrpSpPr>
          <p:nvPr/>
        </p:nvGrpSpPr>
        <p:grpSpPr bwMode="auto">
          <a:xfrm>
            <a:off x="1600200" y="1873250"/>
            <a:ext cx="6705600" cy="4832350"/>
            <a:chOff x="1600200" y="1872507"/>
            <a:chExt cx="6705600" cy="4833093"/>
          </a:xfrm>
        </p:grpSpPr>
        <p:pic>
          <p:nvPicPr>
            <p:cNvPr id="12307" name="Picture 2">
              <a:extLst>
                <a:ext uri="{FF2B5EF4-FFF2-40B4-BE49-F238E27FC236}">
                  <a16:creationId xmlns:a16="http://schemas.microsoft.com/office/drawing/2014/main" id="{9DC66996-B4DE-A032-3E0C-062BFFFFC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72507"/>
              <a:ext cx="6705600" cy="4833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8" name="Rectangle 7">
              <a:extLst>
                <a:ext uri="{FF2B5EF4-FFF2-40B4-BE49-F238E27FC236}">
                  <a16:creationId xmlns:a16="http://schemas.microsoft.com/office/drawing/2014/main" id="{BFB9930D-B720-334A-0CB3-AFDC48522EF3}"/>
                </a:ext>
              </a:extLst>
            </p:cNvPr>
            <p:cNvSpPr>
              <a:spLocks noChangeArrowheads="1"/>
            </p:cNvSpPr>
            <p:nvPr/>
          </p:nvSpPr>
          <p:spPr bwMode="auto">
            <a:xfrm>
              <a:off x="1752600" y="2514600"/>
              <a:ext cx="457200" cy="533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sp>
        <p:nvSpPr>
          <p:cNvPr id="12291" name="Title 1">
            <a:extLst>
              <a:ext uri="{FF2B5EF4-FFF2-40B4-BE49-F238E27FC236}">
                <a16:creationId xmlns:a16="http://schemas.microsoft.com/office/drawing/2014/main" id="{65D0A7C7-1A01-4722-D802-ADE014EDEA5F}"/>
              </a:ext>
            </a:extLst>
          </p:cNvPr>
          <p:cNvSpPr>
            <a:spLocks noGrp="1" noChangeArrowheads="1"/>
          </p:cNvSpPr>
          <p:nvPr>
            <p:ph type="title"/>
          </p:nvPr>
        </p:nvSpPr>
        <p:spPr/>
        <p:txBody>
          <a:bodyPr/>
          <a:lstStyle/>
          <a:p>
            <a:r>
              <a:rPr lang="en-US" altLang="en-US" sz="2800"/>
              <a:t>Thermodynamic Cycle of A Muscle</a:t>
            </a:r>
          </a:p>
        </p:txBody>
      </p:sp>
      <p:cxnSp>
        <p:nvCxnSpPr>
          <p:cNvPr id="12292" name="Straight Arrow Connector 4">
            <a:extLst>
              <a:ext uri="{FF2B5EF4-FFF2-40B4-BE49-F238E27FC236}">
                <a16:creationId xmlns:a16="http://schemas.microsoft.com/office/drawing/2014/main" id="{EC00AE34-440D-DC9A-0B57-0E742B887605}"/>
              </a:ext>
            </a:extLst>
          </p:cNvPr>
          <p:cNvCxnSpPr>
            <a:cxnSpLocks noChangeShapeType="1"/>
          </p:cNvCxnSpPr>
          <p:nvPr/>
        </p:nvCxnSpPr>
        <p:spPr bwMode="auto">
          <a:xfrm>
            <a:off x="1295400" y="5454650"/>
            <a:ext cx="7543800" cy="0"/>
          </a:xfrm>
          <a:prstGeom prst="straightConnector1">
            <a:avLst/>
          </a:prstGeom>
          <a:noFill/>
          <a:ln w="60325" algn="ctr">
            <a:solidFill>
              <a:schemeClr val="accent2"/>
            </a:solidFill>
            <a:round/>
            <a:headEnd/>
            <a:tailEnd type="arrow" w="med" len="med"/>
          </a:ln>
          <a:extLst>
            <a:ext uri="{909E8E84-426E-40DD-AFC4-6F175D3DCCD1}">
              <a14:hiddenFill xmlns:a14="http://schemas.microsoft.com/office/drawing/2010/main">
                <a:noFill/>
              </a14:hiddenFill>
            </a:ext>
          </a:extLst>
        </p:spPr>
      </p:cxnSp>
      <p:cxnSp>
        <p:nvCxnSpPr>
          <p:cNvPr id="12293" name="Straight Arrow Connector 6">
            <a:extLst>
              <a:ext uri="{FF2B5EF4-FFF2-40B4-BE49-F238E27FC236}">
                <a16:creationId xmlns:a16="http://schemas.microsoft.com/office/drawing/2014/main" id="{494779DD-AF0F-91FC-0FF1-BE798FC7F2F2}"/>
              </a:ext>
            </a:extLst>
          </p:cNvPr>
          <p:cNvCxnSpPr>
            <a:cxnSpLocks noChangeShapeType="1"/>
          </p:cNvCxnSpPr>
          <p:nvPr/>
        </p:nvCxnSpPr>
        <p:spPr bwMode="auto">
          <a:xfrm flipV="1">
            <a:off x="1295400" y="1111250"/>
            <a:ext cx="0" cy="4343400"/>
          </a:xfrm>
          <a:prstGeom prst="straightConnector1">
            <a:avLst/>
          </a:prstGeom>
          <a:noFill/>
          <a:ln w="60325" algn="ctr">
            <a:solidFill>
              <a:srgbClr val="FF0000"/>
            </a:solidFill>
            <a:round/>
            <a:headEnd/>
            <a:tailEnd type="arrow" w="med" len="me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45776E9E-AD50-87CC-4788-5E57E43CAA70}"/>
              </a:ext>
            </a:extLst>
          </p:cNvPr>
          <p:cNvSpPr>
            <a:spLocks noGrp="1" noChangeArrowheads="1"/>
          </p:cNvSpPr>
          <p:nvPr>
            <p:ph type="title"/>
          </p:nvPr>
        </p:nvSpPr>
        <p:spPr/>
        <p:txBody>
          <a:bodyPr/>
          <a:lstStyle/>
          <a:p>
            <a:endParaRPr lang="en-US" altLang="en-US"/>
          </a:p>
        </p:txBody>
      </p:sp>
      <p:pic>
        <p:nvPicPr>
          <p:cNvPr id="13315" name="Picture 2">
            <a:extLst>
              <a:ext uri="{FF2B5EF4-FFF2-40B4-BE49-F238E27FC236}">
                <a16:creationId xmlns:a16="http://schemas.microsoft.com/office/drawing/2014/main" id="{9411959C-EBD0-9D70-8C86-E4051EC6E6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524000"/>
            <a:ext cx="8229600"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86FAD09-0D09-A3EA-986D-05EC757A88C5}"/>
              </a:ext>
            </a:extLst>
          </p:cNvPr>
          <p:cNvSpPr>
            <a:spLocks noGrp="1" noChangeArrowheads="1"/>
          </p:cNvSpPr>
          <p:nvPr>
            <p:ph type="title"/>
          </p:nvPr>
        </p:nvSpPr>
        <p:spPr/>
        <p:txBody>
          <a:bodyPr/>
          <a:lstStyle/>
          <a:p>
            <a:endParaRPr lang="en-US" altLang="en-US"/>
          </a:p>
        </p:txBody>
      </p:sp>
      <p:pic>
        <p:nvPicPr>
          <p:cNvPr id="14339" name="Picture 2">
            <a:extLst>
              <a:ext uri="{FF2B5EF4-FFF2-40B4-BE49-F238E27FC236}">
                <a16:creationId xmlns:a16="http://schemas.microsoft.com/office/drawing/2014/main" id="{9FB0E0E8-79B7-E46B-B3F7-79B316544B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76962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05692066-4D01-C7FF-4B7C-81BCD00090C2}"/>
              </a:ext>
            </a:extLst>
          </p:cNvPr>
          <p:cNvSpPr>
            <a:spLocks noGrp="1" noChangeArrowheads="1"/>
          </p:cNvSpPr>
          <p:nvPr>
            <p:ph type="title"/>
          </p:nvPr>
        </p:nvSpPr>
        <p:spPr/>
        <p:txBody>
          <a:bodyPr/>
          <a:lstStyle/>
          <a:p>
            <a:endParaRPr lang="en-US" altLang="en-US"/>
          </a:p>
        </p:txBody>
      </p:sp>
      <p:pic>
        <p:nvPicPr>
          <p:cNvPr id="15363" name="Picture 2">
            <a:extLst>
              <a:ext uri="{FF2B5EF4-FFF2-40B4-BE49-F238E27FC236}">
                <a16:creationId xmlns:a16="http://schemas.microsoft.com/office/drawing/2014/main" id="{D9EE7FD2-3843-09B8-08EF-44E8616FB8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14400"/>
            <a:ext cx="7391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11268" name="Ink 6">
                <a:extLst>
                  <a:ext uri="{FF2B5EF4-FFF2-40B4-BE49-F238E27FC236}">
                    <a16:creationId xmlns:a16="http://schemas.microsoft.com/office/drawing/2014/main" id="{D3FEA967-0A0A-CB19-70CF-91888254E234}"/>
                  </a:ext>
                </a:extLst>
              </p14:cNvPr>
              <p14:cNvContentPartPr>
                <a14:cpLocks xmlns:a14="http://schemas.microsoft.com/office/drawing/2010/main" noRot="1" noChangeAspect="1" noEditPoints="1" noChangeArrowheads="1" noChangeShapeType="1"/>
              </p14:cNvContentPartPr>
              <p14:nvPr/>
            </p14:nvContentPartPr>
            <p14:xfrm>
              <a:off x="4794250" y="5994400"/>
              <a:ext cx="3175" cy="1588"/>
            </p14:xfrm>
          </p:contentPart>
        </mc:Choice>
        <mc:Fallback xmlns="">
          <p:pic>
            <p:nvPicPr>
              <p:cNvPr id="11268" name="Ink 6">
                <a:extLst>
                  <a:ext uri="{FF2B5EF4-FFF2-40B4-BE49-F238E27FC236}">
                    <a16:creationId xmlns:a16="http://schemas.microsoft.com/office/drawing/2014/main" id="{D3FEA967-0A0A-CB19-70CF-91888254E234}"/>
                  </a:ext>
                </a:extLst>
              </p:cNvPr>
              <p:cNvPicPr>
                <a:picLocks noRot="1" noChangeAspect="1" noEditPoints="1" noChangeArrowheads="1" noChangeShapeType="1"/>
              </p:cNvPicPr>
              <p:nvPr/>
            </p:nvPicPr>
            <p:blipFill>
              <a:blip r:embed="rId4"/>
              <a:stretch>
                <a:fillRect/>
              </a:stretch>
            </p:blipFill>
            <p:spPr>
              <a:xfrm>
                <a:off x="4785995" y="5953112"/>
                <a:ext cx="19685" cy="84164"/>
              </a:xfrm>
              <a:prstGeom prst="rect">
                <a:avLst/>
              </a:prstGeom>
            </p:spPr>
          </p:pic>
        </mc:Fallback>
      </mc:AlternateContent>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2CABD21E-CB0E-15AA-22F6-3093692B94E3}"/>
              </a:ext>
            </a:extLst>
          </p:cNvPr>
          <p:cNvSpPr>
            <a:spLocks noGrp="1" noChangeArrowheads="1"/>
          </p:cNvSpPr>
          <p:nvPr>
            <p:ph type="title"/>
          </p:nvPr>
        </p:nvSpPr>
        <p:spPr>
          <a:xfrm>
            <a:off x="685800" y="0"/>
            <a:ext cx="7772400" cy="1143000"/>
          </a:xfrm>
        </p:spPr>
        <p:txBody>
          <a:bodyPr/>
          <a:lstStyle/>
          <a:p>
            <a:r>
              <a:rPr lang="en-US" altLang="en-US" sz="2800"/>
              <a:t>Performance of Muscle Generating Cyclic Force</a:t>
            </a:r>
          </a:p>
        </p:txBody>
      </p:sp>
      <p:pic>
        <p:nvPicPr>
          <p:cNvPr id="16387" name="Picture 2">
            <a:extLst>
              <a:ext uri="{FF2B5EF4-FFF2-40B4-BE49-F238E27FC236}">
                <a16:creationId xmlns:a16="http://schemas.microsoft.com/office/drawing/2014/main" id="{24932608-5985-7E14-8D16-D7E204D57B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8229600"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87922B5B-D679-BF55-69D2-5D08F7E13718}"/>
              </a:ext>
            </a:extLst>
          </p:cNvPr>
          <p:cNvSpPr>
            <a:spLocks noGrp="1" noChangeArrowheads="1"/>
          </p:cNvSpPr>
          <p:nvPr>
            <p:ph type="title"/>
          </p:nvPr>
        </p:nvSpPr>
        <p:spPr>
          <a:xfrm>
            <a:off x="762000" y="0"/>
            <a:ext cx="7772400" cy="762000"/>
          </a:xfrm>
        </p:spPr>
        <p:txBody>
          <a:bodyPr/>
          <a:lstStyle/>
          <a:p>
            <a:r>
              <a:rPr lang="en-US" altLang="en-US" sz="2800"/>
              <a:t>Cyclic Performance of Leg Muscle</a:t>
            </a:r>
          </a:p>
        </p:txBody>
      </p:sp>
      <p:pic>
        <p:nvPicPr>
          <p:cNvPr id="17411" name="Picture 2">
            <a:extLst>
              <a:ext uri="{FF2B5EF4-FFF2-40B4-BE49-F238E27FC236}">
                <a16:creationId xmlns:a16="http://schemas.microsoft.com/office/drawing/2014/main" id="{63CB3946-D3B1-71F3-AE34-498FF16392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858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3">
            <a:extLst>
              <a:ext uri="{FF2B5EF4-FFF2-40B4-BE49-F238E27FC236}">
                <a16:creationId xmlns:a16="http://schemas.microsoft.com/office/drawing/2014/main" id="{CB43920E-E975-11A5-7B1C-D572F8D65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6296025"/>
            <a:ext cx="4060825"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7C28746-9D7A-A41B-3A65-326CE73E7FBA}"/>
              </a:ext>
            </a:extLst>
          </p:cNvPr>
          <p:cNvSpPr>
            <a:spLocks noGrp="1" noChangeArrowheads="1"/>
          </p:cNvSpPr>
          <p:nvPr>
            <p:ph type="title"/>
          </p:nvPr>
        </p:nvSpPr>
        <p:spPr>
          <a:xfrm>
            <a:off x="609600" y="0"/>
            <a:ext cx="7772400" cy="1143000"/>
          </a:xfrm>
        </p:spPr>
        <p:txBody>
          <a:bodyPr/>
          <a:lstStyle/>
          <a:p>
            <a:r>
              <a:rPr lang="en-US" altLang="en-US" sz="2800"/>
              <a:t>Operation of Heart</a:t>
            </a:r>
          </a:p>
        </p:txBody>
      </p:sp>
      <p:pic>
        <p:nvPicPr>
          <p:cNvPr id="46083" name="Picture 3">
            <a:extLst>
              <a:ext uri="{FF2B5EF4-FFF2-40B4-BE49-F238E27FC236}">
                <a16:creationId xmlns:a16="http://schemas.microsoft.com/office/drawing/2014/main" id="{A08D7B70-DCE8-8D29-8674-69D72182BC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19050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a:extLst>
              <a:ext uri="{FF2B5EF4-FFF2-40B4-BE49-F238E27FC236}">
                <a16:creationId xmlns:a16="http://schemas.microsoft.com/office/drawing/2014/main" id="{371E28D1-0BF8-A2A5-A609-80FD4AE33AEE}"/>
              </a:ext>
            </a:extLst>
          </p:cNvPr>
          <p:cNvPicPr>
            <a:picLocks noChangeAspect="1" noChangeArrowheads="1"/>
          </p:cNvPicPr>
          <p:nvPr/>
        </p:nvPicPr>
        <p:blipFill>
          <a:blip r:embed="rId3">
            <a:lum bright="-40000" contrast="70000"/>
            <a:extLst>
              <a:ext uri="{28A0092B-C50C-407E-A947-70E740481C1C}">
                <a14:useLocalDpi xmlns:a14="http://schemas.microsoft.com/office/drawing/2010/main" val="0"/>
              </a:ext>
            </a:extLst>
          </a:blip>
          <a:srcRect/>
          <a:stretch>
            <a:fillRect/>
          </a:stretch>
        </p:blipFill>
        <p:spPr bwMode="auto">
          <a:xfrm>
            <a:off x="0" y="1676400"/>
            <a:ext cx="51752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dissolve">
                                      <p:cBhvr>
                                        <p:cTn id="7" dur="500"/>
                                        <p:tgtEl>
                                          <p:spTgt spid="460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a:extLst>
              <a:ext uri="{FF2B5EF4-FFF2-40B4-BE49-F238E27FC236}">
                <a16:creationId xmlns:a16="http://schemas.microsoft.com/office/drawing/2014/main" id="{FD706F8E-08A2-1695-9DE8-113EAF922463}"/>
              </a:ext>
            </a:extLst>
          </p:cNvPr>
          <p:cNvSpPr>
            <a:spLocks noGrp="1" noChangeArrowheads="1"/>
          </p:cNvSpPr>
          <p:nvPr>
            <p:ph type="title"/>
          </p:nvPr>
        </p:nvSpPr>
        <p:spPr>
          <a:xfrm>
            <a:off x="609600" y="0"/>
            <a:ext cx="7772400" cy="762000"/>
          </a:xfrm>
        </p:spPr>
        <p:txBody>
          <a:bodyPr/>
          <a:lstStyle/>
          <a:p>
            <a:r>
              <a:rPr lang="en-US" altLang="en-US" sz="2800"/>
              <a:t>Cyclic Operation of Heart</a:t>
            </a:r>
          </a:p>
        </p:txBody>
      </p:sp>
      <p:pic>
        <p:nvPicPr>
          <p:cNvPr id="19459" name="Picture 2">
            <a:extLst>
              <a:ext uri="{FF2B5EF4-FFF2-40B4-BE49-F238E27FC236}">
                <a16:creationId xmlns:a16="http://schemas.microsoft.com/office/drawing/2014/main" id="{062DADD3-668C-5FE1-C9DA-9196E34057E6}"/>
              </a:ext>
            </a:extLst>
          </p:cNvPr>
          <p:cNvPicPr>
            <a:picLocks noChangeAspect="1" noChangeArrowheads="1"/>
          </p:cNvPicPr>
          <p:nvPr/>
        </p:nvPicPr>
        <p:blipFill>
          <a:blip r:embed="rId2">
            <a:lum bright="-54000" contrast="80000"/>
            <a:extLst>
              <a:ext uri="{28A0092B-C50C-407E-A947-70E740481C1C}">
                <a14:useLocalDpi xmlns:a14="http://schemas.microsoft.com/office/drawing/2010/main" val="0"/>
              </a:ext>
            </a:extLst>
          </a:blip>
          <a:srcRect/>
          <a:stretch>
            <a:fillRect/>
          </a:stretch>
        </p:blipFill>
        <p:spPr bwMode="auto">
          <a:xfrm>
            <a:off x="0" y="1066800"/>
            <a:ext cx="9144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1E4CDDDD-BE39-6B2A-D670-90208AEE1193}"/>
              </a:ext>
            </a:extLst>
          </p:cNvPr>
          <p:cNvSpPr>
            <a:spLocks noGrp="1" noChangeArrowheads="1"/>
          </p:cNvSpPr>
          <p:nvPr>
            <p:ph type="title"/>
          </p:nvPr>
        </p:nvSpPr>
        <p:spPr>
          <a:xfrm>
            <a:off x="762000" y="304800"/>
            <a:ext cx="7772400" cy="1143000"/>
          </a:xfrm>
        </p:spPr>
        <p:txBody>
          <a:bodyPr/>
          <a:lstStyle/>
          <a:p>
            <a:r>
              <a:rPr lang="en-US" altLang="en-US" sz="2800"/>
              <a:t>Cyclic Operation of deceased Heart</a:t>
            </a:r>
          </a:p>
        </p:txBody>
      </p:sp>
      <p:pic>
        <p:nvPicPr>
          <p:cNvPr id="20483" name="Picture 2" descr="http://www.brown.edu/Courses/Bio_281-cardio/cardio/Exam2005_files/image016.gif">
            <a:extLst>
              <a:ext uri="{FF2B5EF4-FFF2-40B4-BE49-F238E27FC236}">
                <a16:creationId xmlns:a16="http://schemas.microsoft.com/office/drawing/2014/main" id="{B325F8EA-333A-CAED-B679-629D9A667C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17638"/>
            <a:ext cx="891540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3497</TotalTime>
  <Words>2126</Words>
  <Application>Microsoft Office PowerPoint</Application>
  <PresentationFormat>On-screen Show (4:3)</PresentationFormat>
  <Paragraphs>286</Paragraphs>
  <Slides>81</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81</vt:i4>
      </vt:variant>
    </vt:vector>
  </HeadingPairs>
  <TitlesOfParts>
    <vt:vector size="90" baseType="lpstr">
      <vt:lpstr>Arial</vt:lpstr>
      <vt:lpstr>Blackadder ITC</vt:lpstr>
      <vt:lpstr>Cambria Math</vt:lpstr>
      <vt:lpstr>Script MT Bold</vt:lpstr>
      <vt:lpstr>Symbol</vt:lpstr>
      <vt:lpstr>Times New Roman</vt:lpstr>
      <vt:lpstr>Default Design</vt:lpstr>
      <vt:lpstr>Equation</vt:lpstr>
      <vt:lpstr>Clip</vt:lpstr>
      <vt:lpstr>Ancestors  of Thermodynamics</vt:lpstr>
      <vt:lpstr>The Motive Power From Heat (Fuel)</vt:lpstr>
      <vt:lpstr>Development of Cycle for Thomos savery Mine Pump</vt:lpstr>
      <vt:lpstr>PowerPoint Presentation</vt:lpstr>
      <vt:lpstr>PowerPoint Presentation</vt:lpstr>
      <vt:lpstr>Thermodynamic Analysis of Savery  Engine Event 2</vt:lpstr>
      <vt:lpstr>Thermodynamic Analysis of Savery  Engine Process 1 -2</vt:lpstr>
      <vt:lpstr>Thermodynamic Analysis of Savery  Engine Post Event 2 Process &amp; Need for Event 3</vt:lpstr>
      <vt:lpstr>Thermodynamic Analysis of Savery  Engine Need for Event 4</vt:lpstr>
      <vt:lpstr>Thermodynamic Analysis of Savery  Engine Process  3--4</vt:lpstr>
      <vt:lpstr>Thermodynamic Analysis of Savery  Engine Event 5</vt:lpstr>
      <vt:lpstr>Thermodynamic Analysis of Savery  Engine Process 5 -- 1</vt:lpstr>
      <vt:lpstr>PowerPoint Presentation</vt:lpstr>
      <vt:lpstr>PowerPoint Presentation</vt:lpstr>
      <vt:lpstr>Cyclic Process in Savery Engine</vt:lpstr>
      <vt:lpstr>Recognitions for savery’s Engine</vt:lpstr>
      <vt:lpstr>Performance &amp; Applications of Savery Engine</vt:lpstr>
      <vt:lpstr>A True Thermodynamic  Cycle</vt:lpstr>
      <vt:lpstr>Drawbacks of Savery Engine: Critcism</vt:lpstr>
      <vt:lpstr>PowerPoint Presentation</vt:lpstr>
      <vt:lpstr>Newcomen Engine : First Step in Innovation thru Conservation</vt:lpstr>
      <vt:lpstr>PowerPoint Presentation</vt:lpstr>
      <vt:lpstr>PowerPoint Presentation</vt:lpstr>
      <vt:lpstr>Performance &amp; Application of NewComen Engine</vt:lpstr>
      <vt:lpstr>PowerPoint Presentation</vt:lpstr>
      <vt:lpstr>Major Parts (Control Volumes) in the Newcomen Engine</vt:lpstr>
      <vt:lpstr> Sankey Diagram for Newcomen Engine</vt:lpstr>
      <vt:lpstr> Watt’s Thought Layout for Newcomen Engine</vt:lpstr>
      <vt:lpstr>Watts’ Thought Analysis: First Law for A Control Volume</vt:lpstr>
      <vt:lpstr>1 – 2 : Boiler for Steam generation</vt:lpstr>
      <vt:lpstr>2 – 3 : Steam Expansion work in Cylinder</vt:lpstr>
      <vt:lpstr>3 – 4 : Steam Condensation in Cylinder</vt:lpstr>
      <vt:lpstr>Internal Pumps : Consuming work from Lever</vt:lpstr>
      <vt:lpstr>An Audit of Energy Transactions</vt:lpstr>
      <vt:lpstr>An Audit of Energy Transactions in A Necomen Engine : Thoughts of Watts</vt:lpstr>
      <vt:lpstr>PowerPoint Presentation</vt:lpstr>
      <vt:lpstr>PowerPoint Presentation</vt:lpstr>
      <vt:lpstr>James Watts Creation of An Artificial Horse</vt:lpstr>
      <vt:lpstr>Generation of Shaft Power using Watts Engine</vt:lpstr>
      <vt:lpstr>Generation of Shaft Work</vt:lpstr>
      <vt:lpstr>PowerPoint Presentation</vt:lpstr>
      <vt:lpstr>Progress on Development of James Watt Engine</vt:lpstr>
      <vt:lpstr>Infusion of Analytical Ideas into Power Plant Development</vt:lpstr>
      <vt:lpstr>Sadi Nicolas Léonard Carnot</vt:lpstr>
      <vt:lpstr>Questions Raised by  Nicholas Leonard Sadi Carnot </vt:lpstr>
      <vt:lpstr>The Quintessential Novelty </vt:lpstr>
      <vt:lpstr>Carnot’s Analysis of Watts Engine</vt:lpstr>
      <vt:lpstr>A Mathematical Model for (James Watt’s) Steam Engine</vt:lpstr>
      <vt:lpstr>Carnot’s Identification of Thermodynamic  Cycle for Watts Engine</vt:lpstr>
      <vt:lpstr>Impact of Heat &amp; Work Transfers on Steam</vt:lpstr>
      <vt:lpstr>PowerPoint Presentation</vt:lpstr>
      <vt:lpstr>PowerPoint Presentation</vt:lpstr>
      <vt:lpstr>The T-s Diagram for Carnot Cycle</vt:lpstr>
      <vt:lpstr>Carnot’s Model for Power Generation System</vt:lpstr>
      <vt:lpstr>PowerPoint Presentation</vt:lpstr>
      <vt:lpstr>First Law for A Control Volume</vt:lpstr>
      <vt:lpstr>Carnot’s Model for Power Generation System</vt:lpstr>
      <vt:lpstr>Carnot’s Identification of Thermodynamic  Cycle for Watts Engine</vt:lpstr>
      <vt:lpstr>PowerPoint Presentation</vt:lpstr>
      <vt:lpstr>PowerPoint Presentation</vt:lpstr>
      <vt:lpstr>First Law for A Control Volume</vt:lpstr>
      <vt:lpstr>Compressor : Isentropic Process</vt:lpstr>
      <vt:lpstr>2 – 3 : (Fire Tube) Boiler for Isothermal Steam Generation</vt:lpstr>
      <vt:lpstr>Identification of Carnot’s High Temperature</vt:lpstr>
      <vt:lpstr>PowerPoint Presentation</vt:lpstr>
      <vt:lpstr>PowerPoint Presentation</vt:lpstr>
      <vt:lpstr>Analysis of Cycle</vt:lpstr>
      <vt:lpstr>Cost to Benefit Ratio Analysis of James Watt Engine using Carnot’s Model for Cycle </vt:lpstr>
      <vt:lpstr>Engineering of Carnot Cycle</vt:lpstr>
      <vt:lpstr>Use of Carnot Model for Optimization of Power Plant </vt:lpstr>
      <vt:lpstr>Model for Working of Muscle</vt:lpstr>
      <vt:lpstr>Force Displacement (Stress-strain) Diagram of Muscle </vt:lpstr>
      <vt:lpstr>Thermodynamic Cycle of A Muscle</vt:lpstr>
      <vt:lpstr>PowerPoint Presentation</vt:lpstr>
      <vt:lpstr>PowerPoint Presentation</vt:lpstr>
      <vt:lpstr>PowerPoint Presentation</vt:lpstr>
      <vt:lpstr>Performance of Muscle Generating Cyclic Force</vt:lpstr>
      <vt:lpstr>Cyclic Performance of Leg Muscle</vt:lpstr>
      <vt:lpstr>Operation of Heart</vt:lpstr>
      <vt:lpstr>Cyclic Operation of Heart</vt:lpstr>
      <vt:lpstr>Cyclic Operation of deceased Heart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Thermodynamics</dc:title>
  <dc:creator>abc</dc:creator>
  <cp:lastModifiedBy>P M V Subbarao</cp:lastModifiedBy>
  <cp:revision>252</cp:revision>
  <dcterms:created xsi:type="dcterms:W3CDTF">2004-01-12T10:50:19Z</dcterms:created>
  <dcterms:modified xsi:type="dcterms:W3CDTF">2026-08-05T04:31:05Z</dcterms:modified>
</cp:coreProperties>
</file>