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1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4"/>
  </p:notesMasterIdLst>
  <p:sldIdLst>
    <p:sldId id="1292" r:id="rId2"/>
    <p:sldId id="335" r:id="rId3"/>
    <p:sldId id="1293" r:id="rId4"/>
    <p:sldId id="381" r:id="rId5"/>
    <p:sldId id="527" r:id="rId6"/>
    <p:sldId id="339" r:id="rId7"/>
    <p:sldId id="491" r:id="rId8"/>
    <p:sldId id="422" r:id="rId9"/>
    <p:sldId id="423" r:id="rId10"/>
    <p:sldId id="529" r:id="rId11"/>
    <p:sldId id="523" r:id="rId12"/>
    <p:sldId id="524" r:id="rId13"/>
    <p:sldId id="340" r:id="rId14"/>
    <p:sldId id="382" r:id="rId15"/>
    <p:sldId id="1295" r:id="rId16"/>
    <p:sldId id="343" r:id="rId17"/>
    <p:sldId id="346" r:id="rId18"/>
    <p:sldId id="1294" r:id="rId19"/>
    <p:sldId id="347" r:id="rId20"/>
    <p:sldId id="589" r:id="rId21"/>
    <p:sldId id="1288" r:id="rId22"/>
    <p:sldId id="592" r:id="rId23"/>
    <p:sldId id="591" r:id="rId24"/>
    <p:sldId id="588" r:id="rId25"/>
    <p:sldId id="597" r:id="rId26"/>
    <p:sldId id="357" r:id="rId27"/>
    <p:sldId id="472" r:id="rId28"/>
    <p:sldId id="543" r:id="rId29"/>
    <p:sldId id="410" r:id="rId30"/>
    <p:sldId id="514" r:id="rId31"/>
    <p:sldId id="358" r:id="rId32"/>
    <p:sldId id="1083" r:id="rId33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3366FF"/>
    <a:srgbClr val="FF33CC"/>
    <a:srgbClr val="FF0066"/>
    <a:srgbClr val="0000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868" autoAdjust="0"/>
    <p:restoredTop sz="90929"/>
  </p:normalViewPr>
  <p:slideViewPr>
    <p:cSldViewPr>
      <p:cViewPr varScale="1">
        <p:scale>
          <a:sx n="67" d="100"/>
          <a:sy n="67" d="100"/>
        </p:scale>
        <p:origin x="95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0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7-25T07:03:33.34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34 54 13674,'-20'-15'5418,"20"15"-387,-8-17 0,5 7-3999,3 10-645,0 0-903,-3-12-3870,3 12-516,0 0-516,0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7-31T02:46:48.6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15183 17639 1721 0,'-15'-5'6'0,"-2"-1"5"0,-1-2-8 0,1-1 8 0,0-3-4 0,0-1 2 0,0-4-5 0,0 0-4 0,3-4 8 0,1-3-2 0,0-1 5 0,5-4-9 0,-1 1-6 0,9 1 2 0,3-5-4 0,-1 3 5 0,11 0-9 0,-6 0-4 0,4 2-1 0,3 2-12 15,2 2 0-15,0 3-7 0,-2 6 5 16,1 3-7-16,-2 3-60 0,0 3-21 0,0 2-16 0,1 2-72 16,-2 0-164-16</inkml:trace>
  <inkml:trace contextRef="#ctx0" brushRef="#br0" timeOffset="1278.74">15444 16607 399 0,'-6'-15'362'0,"2"3"-158"0,-1 4-200 0,2 3-5 0,-3 4 3 0,6 1 1 0,0 0-14 16,-1 0 11-16,1 0 2 0,-1 1 14 16,1 0 16-16,-1 0-7 0,-1 0-1 0,1 0 39 0,-16 19-22 0,16-14 28 15,0 3-25-15,2 0-3 0,1 2 0 16,-1 0-2-16,2 1-21 0,-2 2 10 0,2 4-15 15,2 2 15-15,1 3-10 0,-1 2 0 0,1 1 8 16,0 2-8-16,0 4-9 0,0-1-1 0,1 3 1 0,0 2 2 16,1 1 6-16,-5 3-4 0,1-1-1 15,-3 1 0-15,1 0-12 0,0 1 16 0,1 1-10 0,-2 1 13 16,-1 0-10-16,0 0-1 0,0 0 1 0,0-1-1 16,-3-2-4-16,0 0 2 0,0-3 1 0,-4-4-1 15,-1 1-2-15,-1-4 4 0,-5 2-2 0,0-5 2 0,1-3 0 0,-3-3 2 16,-1-5-7-16,1 1 6 0,-1-4 0 0,1-4 4 15,3 1 3-15,1-5-2 0,-1-1 6 0,1 2-14 16,-6-8 7-16,4 2-10 0,-3-3 6 0,3-6 0 16,4 6 4-16,-3-7-4 0,1 0 3 0,0-1-5 15,1-6-2-15,1 0 1 0,2-2 1 16,1-4-3-16,3-2 1 0,1-2-2 0,3-1 12 16,2 0-21-16,3-2 9 0,3 0-13 0,3 2 2 0,2-1 2 15,3 2-3-15,0 2 4 0,0 1-4 0,2 2 9 16,3 3 0-16,-5 4 2 0,4 2-5 0,-4 3-2 15,-6 2 0-15,2 2 1 0,-1 4-5 0,-2 1-8 16,3 2-5-16,-3 2 0 0,-1 1-19 0,0 0-26 0,-1 0-28 16,6 1 2-16,-5-1-75 0,6 0-100 15,0-1-93-15</inkml:trace>
  <inkml:trace contextRef="#ctx0" brushRef="#br0" timeOffset="1898.22">15682 17104 1149 0,'-3'-18'65'0,"1"2"-42"0,-2 2-20 15,4 5 7-15,0 1-7 0,-2 3-4 0,1-3 3 0,1-1-3 0,3 0 5 16,-1-5-3-16,4 3-1 0,-4-1 0 0,-1 0-8 0,2 6 29 0,1 0-9 16,3 2 15-16,5 0-15 0,0 1-14 0,-3 1 0 0,-1 2-4 31,-8 0 10-31,0 0 0 0,0 0-1 0,0 1-2 0,8 15-10 15,-7-9 22-15,0 2-10 0,2 2 14 16,1 1-17-16,-4 5 13 0,-1 0 4 0,-2 3 0 16,-1-3-8-16,4 2 9 0,0 2-5 0,0 0 8 0,2 1 9 15,-4 0 3-15,1 1 7 0,-1 2-4 0,-6-1-2 0,10 0-12 0,-2 1-6 0,0-4 3 16,3 0 3-16,0-1-15 16,-1-3 8-16,3 2-10 0,1-3 11 0,1-5-9 0,3 1 4 0,-3-4-5 15,3-3 5-15,0-2 2 16,1-2 3-16,5-2 1 0,0-4 8 0,1-1-17 15,0-7 0-15,0 1-5 0,0-3-1 0,-2-7 1 0,-2 3 0 16,0-7-1-16,-2 0-13 0,-1-3 3 16,0-2-3-16,-1 0 4 0,-2 1-1 0,-1 5 2 0,-2 3 5 15,-3 5-2-15,0 2 3 0,-1 5 5 16,-2 4-3-16,-1 2 6 0,-2 1 5 0,1 4-12 16,-1 1 7-16,1 6-7 0,0 2 7 0,3 5 9 15,-1 1-7-15,1 1 10 0,1 1 3 0,3 1-7 16,-1 2 4-16,5 0-7 0,0-1-4 0,3-1 1 0,0 0 1 15,3-3 1-15,-1 0 1 0,2-3-10 0,-3-3 3 16,3-2-5-16,-1-3 1 0,3-1 8 0,1-2-2 16,2-3 4-16,0-4-2 0,0-3-6 0,4-3 3 0,-4-2-4 15,-1-4-5-15,4-8 5 0,-7-1-2 0,6-5 7 16,-4-4-3-16,-6 0-6 0,3-3-1 0,-6 0 0 16,-3 2 8-16,-2 0-9 0,-3 5 3 0,-5 5-5 15,-2 1 6-15,-2 5-1 0,-1 5-2 0,-4 2-2 16,1 5-1-16,-2 5 2 0,-3 1-2 0,4 2 1 0,3 1-2 15,0 2 2-15,4 0 5 0,-1 1-2 0,4 3-1 16,1 0-12-16,1 1-28 0,7 1 5 16,1 0-92-16,-1 5-91 0,6 0-49 0,-2-2-17 0,3 1-153 0</inkml:trace>
  <inkml:trace contextRef="#ctx0" brushRef="#br0" timeOffset="2252.48">16860 17035 935 0,'0'-4'68'0,"-2"-2"19"0,2 6-45 0,0 0-16 0,0 0-18 0,0 0 16 0,0 0 29 0,0 0 16 15,12-4 15-15,-6 0-8 0,0 2-9 0,2-2-8 16,0 2-16-16,1 0 9 16,2 0-24-16,2-2-16 0,0 1 1 15,3 2-7-15,-2-1-4 0,3 1 1 0,0-2-1 0,0 0 2 16,4-2 8-16,-4 2-27 0,2 1-13 15,2 0-9-15,-9-1-59 0,5 2-56 0,-2-1-47 0,-4 2 0 0,-3 1-93 0</inkml:trace>
  <inkml:trace contextRef="#ctx0" brushRef="#br0" timeOffset="2383.53">17057 17063 70 0,'-27'9'9'16,"9"-3"165"-16,-2 1 5 0,6 0 8 0,1 3-44 0,0 0-45 16,4 1-5-16,1-1-9 0,3 0-18 0,0 1-4 0,2-3-9 15,1 1 10-15,4-1 9 0,1-2-12 0,3-1 6 0,2 0-11 16,1-3-26-16,8-1-5 15,0 0-10-15,5-1 8 0,-1-1-13 0,4-2-71 0,-2-3-70 16,5 0-7-16,8 0-237 0</inkml:trace>
  <inkml:trace contextRef="#ctx0" brushRef="#br0" timeOffset="2941.77">17964 16738 365 0,'4'-7'55'0,"-4"1"72"0,0-1 24 0,0 0-48 0,0 3-36 16,0 1-1-16,-2-2-20 0,0 4 18 0,4-1-6 16,-1 0-9-16,4 1 12 0,1 0-13 0,-2-1-9 15,-4 2 17 1,0 0-18-16,0 0 19 0,10 4-20 0,-2-1-10 0,2 1 0 0,0 0-5 0,0 1-19 0,-2 0 19 15,3 3-13-15,-3-1 16 0,-3 0-11 0,4 2-1 16,-5 2 5 0,0 1-4-16,-1 0 0 0,-1 3-1 15,3 2-2-15,-5-1 2 0,1 1 8 0,-1 1-3 0,-3 1 10 16,2 1-8-16,0 3-5 0,1 0 15 0,0 0-12 0,2 3 13 16,-2 3-12-16,0-1 5 0,0 0-1 15,-1 2 2-15,1-5-7 0,3 0-8 0,-2 1 5 0,0-1-6 0,1-2 0 0,1 0-1 16,2-3-7-1,1-2 6-15,-3-2 4 0,1-3-8 0,-3-1 9 16,0-4-9-16,0 2-1 0,0-3 7 0,-1-1-7 16,-1 1 9-16,1-2-5 0,0-1 3 0,0-4 4 0,0 0-2 15,0 0-6-15,0 0-1 0,0 0-14 0,0 0 8 16,0-1-16-16,-6-14-52 0,7 8-13 0,-1-2-17 16,-2-3-60-16,3 0-67 0,-1-3-84 0,1 2 3 15,6-8-246-15</inkml:trace>
  <inkml:trace contextRef="#ctx0" brushRef="#br0" timeOffset="3131.95">18156 16602 1172 0,'-4'-12'29'0,"2"1"21"16,1 4-13-16,0 3 13 0,1 4-39 0,0 0 12 15,0 0-12-15,11-4 13 0,-3 4 4 0,2 0-1 16,4 3 6-16,0-3-8 0,-1 2-19 0,1-1 1 0,2 1-6 15,0 0 7-15,1 0 8 0,3 5-16 0,-3-2 1 16,2 0-12-16,0 1-50 0,-4-2-79 0,-3 0-58 16,-5 3-1-16,2-1-117 0</inkml:trace>
  <inkml:trace contextRef="#ctx0" brushRef="#br0" timeOffset="3299.17">18178 16883 633 0,'-9'7'88'0,"0"3"2"0,0-2 1 0,2 3-2 0,2-2-21 15,2-2-3-15,3 1 18 0,4-1-9 0,-1-5 36 16,5 1-15-16,1-4-10 0,4-3 1 16,4 1-39-16,2-1-30 0,2-1-3 0,-1-3-5 0,2 0 1 0,2-4-21 15,1 1-18-15,1 0-4 16,0-2-66-16,-4-2-107 0,-5-2-28 0,-2 0-30 0,-1-1-88 0</inkml:trace>
  <inkml:trace contextRef="#ctx0" brushRef="#br0" timeOffset="3618.6">17746 16312 975 0,'-9'-7'14'0,"0"0"16"0,2 3-4 16,1 2 10-16,6 2 3 0,0 0 3 0,2-1 15 0,6 1-7 0,3 0 4 16,3 2 5-16,2 0-16 15,4 1 14-15,-2 1-19 0,3 1-22 0,3 1-1 0,-2 1-8 16,5-1-13-16,0 1 14 0,0-1-5 0,1 0 9 0,-3-2-7 16,10-1 0-16,-5 1-1 0,4-2 1 0,-1 0 3 0,-9-1-8 15,-1 0 7-15,1-1-8 16,-2 0-3-16,-4-1-6 0,2-2-14 0,0 1 5 0,-1-2-44 0,2 0-45 15,-2-2-38-15,-1 0 1 0,4-1-69 16,-9 0-68-16</inkml:trace>
  <inkml:trace contextRef="#ctx0" brushRef="#br0" timeOffset="3895.41">18433 16205 302 0,'-6'-7'163'0,"0"0"-3"0,0 0-1 16,2 3-3-1,-2-2-56-15,1 4-10 0,0 0-21 0,5 0 15 16,0 2-23-16,-4 3-16 0,10 3 8 0,0 1-7 0,1-2 12 0,5 2-18 0,1-1 1 0,4 3-6 15,8-1-13 1,-1 1-11-16,1 1-1 0,0 0-1 0,2 0-2 0,-3-1 0 16,-1-1-6-16,-2 1 6 0,-1-1 7 0,-7 0-11 0,-1-1 4 0,-4-1-7 15,-3 1-4-15,-1 0-2 0,-4 0 5 0,-1 3-4 16,-5-1 2-16,-3 2 2 0,-3 0-2 0,-6 0 4 16,-2 0 5-16,-2 0-10 0,-2 1 0 15,0 1-4-15,-2-2 10 0,3 0-2 16,2-1 3-16,4 1-3 0,3-2 2 0,4 4-1 0,3-5-4 0,5-1 2 0,2 3 1 0,1-5-59 15,9 5-51 1,4-1-7-16,3-4-175 0</inkml:trace>
  <inkml:trace contextRef="#ctx0" brushRef="#br0" timeOffset="4194.45">18826 16999 774 0,'4'-5'59'0,"-4"-2"22"16,3 3-45-16,-1 3-4 0,4-4-25 0,-1 2 22 15,-2 0 5-15,3-3 11 0,-6-1 17 0,6 3-8 0,-4-4 6 16,-1 1-8-16,1 3-14 0,-3-2 6 0,4 2-24 15,-2 0-16-15,2 0 8 0,-3 1-11 0,-6 1 2 0,6 2-3 16,0 0-10-16,0 0 7 0,-8 1 2 0,6 2 0 16,-2 1 4-16,0 2-4 0,2 0-9 15,-2 1 17-15,1 3-9 0,-1-2 13 0,6 2-2 0,-5-1-5 16,1-5 9-16,2 2-10 0,-2-2-8 16,4-1 17-16,0 1-19 0,5 2 17 0,-1-4-28 0,4-1-148 15,4 1-83-15</inkml:trace>
  <inkml:trace contextRef="#ctx0" brushRef="#br0" timeOffset="4701.05">19327 16641 1053 0,'6'-11'42'15,"1"1"22"-15,2 3-29 0,-1 3 25 0,-5 1-35 16,1 0-17-16,2 4 15 0,0 1-16 0,-1 0 17 0,-1 4 4 16,0 0 3-16,-2 2 1 0,4 3 5 0,-2 1-12 15,-2 2-2-15,2 3-1 0,2 0 1 0,-2 3-15 16,4 1 8-16,-2 1-10 0,-4 3 7 0,0 2-5 16,-1-2 3-16,-2 1-2 0,-1-4 5 0,-1 3 1 15,-5-4 3-15,0 2-1 0,0 0-4 16,0-3-1-16,1 3-10 0,-1-6 7 0,0 1-6 0,-2-3 8 0,2 0 2 15,1-4 1-15,-3-2-5 16,4-4 5-16,-4 0 2 0,4-3 2 0,2-2-3 0,-2-1 5 0,4-3-6 16,-5-1 7-16,4-1-7 0,-1-4-5 0,4 1 0 0,-1-4-2 15,0-2-3-15,-1 1 3 16,-6-5-2-16,4 2 0 0,2-2-16 0,-5 2 4 16,6 3-3-16,-6 3 6 0,-2 0 3 0,1 5-10 15,0 1 2-15,-2 4-5 0,3 1 6 0,-2 0 2 16,0 6 3-16,-1 0 0 0,4 5 7 0,-2 2-2 0,1 0 4 0,1 3-4 15,2 4 1-15,0-3 5 16,3 2-3-16,0-2 5 0,1-2-7 0,2-1 8 16,2 2 0-16,0-4 2 0,5 1-4 0,-2-3 0 0,2-2-5 15,3-1 5-15,-2-2 4 0,3-2-8 16,4-1 4-16,-2-2-6 0,1 0-2 0,-2-3-10 0,1-1-16 0,-4-3-1 0,2-1-51 0,3-4-58 16,-4 0-47-1,2-3-2-15,-1-3-113 0,6 0-86 0</inkml:trace>
  <inkml:trace contextRef="#ctx0" brushRef="#br0" timeOffset="5130.59">19645 16847 987 0,'4'-8'115'0,"1"0"-48"0,1 2-2 0,0 2-17 0,1 0-40 0,-1 1 19 0,0 0 1 16,1 1 9-16,-1 1 15 0,0 0 3 0,-6 1-5 0,1 0 2 15,0 0-24-15,2 0-1 0,11 9-9 0,-11-2 6 16,5-1-15-16,-3 2-10 0,-2-1 3 0,-1 2-4 15,-1 3 6-15,0 0-6 0,3 4 5 0,-4 0-5 16,-4-3 1-16,0 2 1 0,-3 0-5 0,-1 0 5 16,0-2 3-1,0 1 2-15,-2-1 2 0,-2-4-1 0,1 2-1 16,-1-5 5-16,1-1 0 0,4-1 1 0,-1-2-4 0,1-2 7 16,2-1-6-16,-1-2 8 0,4-2-2 0,1-2-1 15,1 0-2-15,2-1 0 0,2 0-2 0,4-3-3 16,6 0 6-16,-3-3-7 0,5 2-5 0,-1-2 0 15,-1-2-1-15,4 1 1 0,0-5-3 0,2 4 4 16,-2-1-5-16,2 4 6 0,-5 2-1 0,0 0 0 16,-3 4-1-16,-2-1 0 0,-1 4-4 0,-8 2-3 15,-1 2 3-15,0 0-2 0,0 0 9 0,0 0-11 16,0 0 4-16,0 0-7 0,-14 7 16 0,8-2-5 0,0 2 6 16,0 3-5-16,3 0 7 0,-3 2 2 0,5 1-3 15,-5 0 5-15,4 1 9 0,1 0-15 0,-2 2 7 16,8 0-11-16,2-2 11 0,1 2-6 0,3-4 2 15,-1-1-4-15,3 2 0 0,-1-2 0 0,-1-2 1 0,1-1 1 16,2-3 3-16,-4-4-34 0,1-1-33 0,1-1-4 16,-1-3-114-16,-1-2-147 0</inkml:trace>
  <inkml:trace contextRef="#ctx0" brushRef="#br0" timeOffset="5596.55">19142 16440 911 0,'-3'-12'54'0,"-1"3"10"0,3 1-22 0,-2 3-27 0,1 1-10 0,1 0 2 16,0 1 5-16,2 1 20 0,-1 2 16 0,0 0-1 15,0 0 19-15,0-1-5 0,0 0-17 0,0 0 9 16,0 0-29-16,0 1-19 0,0 0 8 0,0 0-11 16,0 0 12-16,0 0-19 0,0 0 3 0,0 0-7 0,0 0 23 15,0 1-10-15,0 0 6 0,0 0-8 0,0 0 3 16,0 0 2-16,0 0-6 0,-3 23 6 0,6-21 9 0,3 1 2 15,3 3 15-15,-1-5-10 0,1 3 11 0,4 0-15 16,0-3 9-16,8 2-8 0,-1 0 2 0,5-1-6 16,1 1-6-16,3 0 6 0,-2-4 0 0,5 4-9 15,-1-4-4-15,-1 2 0 16,0 0 3-16,-6-2-2 0,-1-1 4 0,-1 0-3 0,-1 1 8 0,-4-2-17 16,0 0-4-16,1-1-7 0,-2-2-22 15,-2 0-48-15,-3-2-15 0,-1 0-13 0,-3 0-53 0,0-3-63 0,0 3-70 16</inkml:trace>
  <inkml:trace contextRef="#ctx0" brushRef="#br0" timeOffset="5918.6">19556 16293 709 0,'-2'0'128'0,"-2"0"-70"0,1 0 15 0,2 2-32 15,-2 0 4-15,3 1 24 0,2-1 2 0,0 1 12 16,1 1 14-16,2-1-18 0,2 2-9 0,0 0 0 0,1 1-26 15,1 3-20-15,1-2 0 0,4 2-6 0,3-1-4 16,0 1-7 0,5 0-1-16,-2-3 0 0,0 1 8 0,2-2-9 15,1 2-6-15,-1-2 1 0,2 0 8 0,0-1-4 16,-4-4 13-16,1 3-13 0,-4-1 11 0,0 0-14 0,-4 0-3 0,-3 1-2 16,-3 0 6-16,-2-2-2 0,-5-1 7 0,0 0-7 0,0 0 2 0,0 0-2 15,-10 7 1-15,1-4-1 16,0 1 1-16,-4 1-2 0,-2 0-3 0,0 0 2 0,1 0 4 0,-3 0-4 15,2 2 2-15,-2 0-1 0,0-1 5 16,7 4-1-16,-1 0 1 0,2-2-2 0,-3 4 0 0,1 0-26 16,2-1-58-16,2 2 5 0,6 0-217 0</inkml:trace>
  <inkml:trace contextRef="#ctx0" brushRef="#br0" timeOffset="9643.75">17046 18420 277 0,'-1'-1'19'0,"-5"-3"8"0,6 4-7 0,-2-5 3 16,2 2-10-16,0 3 6 0,0 0-18 0,0 0-5 16,11-2-7-16,-2-3-3 0,1 1-48 0,2 3-9 15,-4 1-18-15,5 0 12 0,2 0 21 0</inkml:trace>
  <inkml:trace contextRef="#ctx0" brushRef="#br0" timeOffset="9985.68">17178 18284 425 0,'-4'-17'430'0,"0"4"-181"15,3 6-242-15,1 3 0 16,1-2-12-16,7 1 7 0,2 0 0 0,7 1 5 16,4-2 6-16,0-1 7 0,2 1 4 0,2 0 0 0,1-2-2 15,1 3-1-15,0 0-13 0,-1 1 8 0,6 4-10 0,0 2-8 16,-2-1-15-16,3 0-2 0,-2 1-58 0,-1-1-48 15,2 2-24-15,-6 1-6 0,-2-3-33 16</inkml:trace>
  <inkml:trace contextRef="#ctx0" brushRef="#br0" timeOffset="10133.94">17493 18299 261 0,'-31'8'116'0,"5"5"-11"15,0-3-8-15,7 3 2 0,3-3-24 0,1-1-19 0,2 4 10 0,4 1-14 16,-1 0-16-16,4-3 16 0,2-4-27 0,4 1 25 15,1-3-23-15,6-2 1 16,4 1 4-16,5-2-5 0,3-1-19 0,4 0-4 0,7-1-37 16,5-2 14-16,-1 2-89 0,7-1-211 0</inkml:trace>
  <inkml:trace contextRef="#ctx0" brushRef="#br0" timeOffset="10851.78">18152 18022 568 0,'4'-13'81'0,"1"1"91"0,1 2 81 0,2 2-219 15,2 4 1-15,3 2-34 0,0 2 4 0,2 6-13 16,0-1-6-16,2 2 16 0,-1 2-12 0,3 2 14 15,-4 0-4-15,-2 1-8 0,2 5 6 0,-6-1-9 0,3 2-11 16,-6 1 25-16,-6-4-10 0,1 3 16 0,-4-1-3 16,2 1-7-16,-3-3 7 0,-4-3-10 0,4 8-1 0,-7-8 11 15,2 0-6-15,0-2 7 0,-4-9-1 16,0 7 0-16,0-6 4 0,1 3-4 0,3-1-7 0,0-7 25 16,2 2-10-16,3-11 17 0,1 0-5 0,3 4-15 15,2-3 11-15,2 1-15 0,2-4 1 0,4-4 5 16,0-4-10-16,2-1 10 0,7 3 3 0,-4-7-4 15,6 3 6-15,3-1-9 0,-2-2-19 0,3 7 14 16,-6 1-9-16,-1 4 11 0,0 3-2 0,-3 4-9 16,-2 3 4-16,-8 2-8 0,0-1-2 0,-5 5 24 15,1 5-4-15,-2 1 13 0,-1 6 5 0,2-2 10 0,-3 2 14 16,1 4-7-16,-2 1-6 0,-3 7 3 0,-2-1-22 16,2 0 19-16,0 0-22 0,2-3-2 0,1 2 3 15,2 0-4-15,2-6-4 0,1-1-1 0,2-3-2 16,2-6 2-16,-2 6 6 0,2-6-25 0,2-4-42 15,3-1 2-15,2 0-140 0,1-5-160 0</inkml:trace>
  <inkml:trace contextRef="#ctx0" brushRef="#br0" timeOffset="11069.06">17993 17945 945 0,'-23'-13'154'0,"12"-1"-126"16,3 0 2-16,8 5-10 0,2 0-10 0,4 4-10 15,2 5 1-15,4-5-7 0,5 1-26 16,7-2 7-16,5 0-16 0,1-4 15 0,3 3 0 0,-2 0-34 16,-1-4-15-16,2 4-12 0,-4-1-79 0</inkml:trace>
  <inkml:trace contextRef="#ctx0" brushRef="#br0" timeOffset="11368.96">18423 17706 1123 0,'-5'-6'78'0,"0"3"-21"0,5 3-13 15,0 0 1-15,0 0-13 0,1 7 3 0,5-2 8 16,2-1-5-16,3-2 22 0,7 1-30 0,4 0 6 15,6 0-16-15,4 3-9 0,-1-2-5 0,1 0 2 16,-2 0-2-16,3-2 6 0,-6 1-42 0,0-1-15 0,2 0-9 16,1 1-26-16,-6-3-20 0,-4 0 4 0,-4-1-11 15,-6 0 14-15,5 2 64 0,-3 0-1 0,-7 3 21 16,-1-3 6-16,-8 2 3 0,-3 3 17 0,-1-4-9 16,-5 4 23-16,0 1 16 0,0 1-13 0,-5 2 15 15,-1 1-10-15,3 0-15 0,-1 3 1 0,5-2-8 0,1 1-14 16,1 3 13-16,2-3-10 0,1 1 10 0,5 0-2 15,2-3-34-15,0 0-41 0,3 0-10 16,3 2-202-16</inkml:trace>
  <inkml:trace contextRef="#ctx0" brushRef="#br0" timeOffset="11525.55">18980 18014 1187 0,'-9'-14'328'0,"-3"5"-227"15,-1 3-80-15,3 6 3 0,-3 0-37 0,1 0 13 16,1 0 2-16,7 1 5 0,1 0 1 0,8 0 4 0,1-1-5 0,-1-2 1 16,6 2-35-16,3-1-147 15,6 2-99-15,2 1-12 0,5 2-260 0</inkml:trace>
  <inkml:trace contextRef="#ctx0" brushRef="#br0" timeOffset="11917.97">19474 17748 1509 0,'7'-9'35'0,"0"0"-10"0,0 4 13 0,-2 2-16 0,2 1-9 0,1 2 3 16,2 2 0-16,-1 1 3 0,0 2-4 0,-1 4 1 16,0 4-4-16,-2 2 3 0,2 2-14 15,0 1 7-15,1 2-5 0,-1 5 7 0,0 1-10 16,0 1 5-16,-2 0-4 0,2-3 6 0,-6 0-1 15,-1-2-4-15,-1-4 4 0,-2 0-3 0,0-4 3 0,-1 1 1 16,-1-5-2-16,0-2 2 0,-1-1 1 0,-1-6 4 0,0 1 7 16,1-3-3-16,-3-2-6 0,0-4 1 15,0-1-7-15,-3-2 6 0,0-3-1 0,0 4-6 0,-4-1 1 16,-2 2-2-16,2 1-2 0,-2 0 0 16,2 1-4-16,0 2 3 0,2 3-1 0,0 2 6 15,2 4 0-15,2 3 3 0,0 4 3 0,2 1-10 0,3 6 6 16,3 1-8-16,1-2 2 0,4 1 3 0,1-2-2 15,7-3 4-15,2 1 5 0,5-2-6 0,-2-3 5 0,1-2-6 16,2 0-2-16,0-5 6 16,2 0-9-16,0-1 4 0,0-5-35 0,-1-1-57 0,1-2-23 0,-1-3-12 15,-1-1-72-15,-1-1-60 16,1-4-53-16</inkml:trace>
  <inkml:trace contextRef="#ctx0" brushRef="#br0" timeOffset="12127.77">19907 17720 926 0,'8'-2'131'0,"0"0"-47"0,0 2-4 0,1 1-12 0,-2 3-21 0,0 2 5 16,1 1 1-16,0 2 2 15,-1 1-5-15,-1 5-10 0,0 0-1 0,-1 1-1 16,-1 2-14-16,-3 2-7 0,2 1-7 0,1 5 4 0,-3 1-7 0,1 0 2 0,-2 0-7 0,0 0 5 16,0-2-6-16,0 2 6 15,0 0 6-15,0-4-5 16,0-2-6-16,-1-4 11 0,0-1-2 0,0-3 6 15,1-3-9-15,0-3-22 0,0-1-28 0,-1-2 2 0,1 0-91 0,0-4-66 16,-2-1-70-16,2-4 6 0,0-3-141 16</inkml:trace>
  <inkml:trace contextRef="#ctx0" brushRef="#br0" timeOffset="12302.16">20034 17810 1105 0,'5'-16'180'0,"-5"-2"-142"15,1 4-4-15,2 2 0 0,2 4-27 0,2 5 4 16,3-2-10-16,5 4 7 0,2 0-10 0,2-1 3 16,2 1 3-16,-1-3-1 0,2 4-10 0,2 0-64 15,-3 0-76-15,-2 1 4 0,-2-1-226 0</inkml:trace>
  <inkml:trace contextRef="#ctx0" brushRef="#br0" timeOffset="12445.84">20025 18012 547 0,'-8'2'66'0,"0"2"20"16,-1 0 14-16,1 0 4 0,2 1-22 0,2-1 21 15,4-4-13-15,0 0 7 0,2 1-9 0,6-4 1 0,3 0-52 16,4-1-15-16,1 0-8 0,6 0 1 0,3-2-6 0,2 3-79 16,2-4-45-16,-7-1-20 0,3 2-172 0</inkml:trace>
  <inkml:trace contextRef="#ctx0" brushRef="#br0" timeOffset="12769.53">19557 17576 523 0,'5'-10'10'0,"2"1"27"0,-2 3-28 0,2 0 27 0,-1 1-26 0,1 2-6 15,2 0 22-15,2 1-18 0,3 1 15 0,-2-1 22 16,4 0-19-16,1 3 23 0,0 0-10 0,4 3-18 15,0 0 10-15,2 0-15 0,7 0-11 0,2 1 8 16,1-2-5-16,1 2 7 0,-1 1 1 0,-2 1-13 16,-1 2 6-16,-1 0-12 15,-4-1-60-15,-2-1-159 0</inkml:trace>
  <inkml:trace contextRef="#ctx0" brushRef="#br0" timeOffset="13068.04">20154 17545 1199 0,'-8'-13'63'0,"2"4"-14"0,5 2 7 0,-4 6-43 0,4 2-3 0,-2 1-8 16,2 4 10-16,4 1 18 0,5-1 3 0,7 0 4 15,1 1-4-15,8 0-10 0,-2 0-9 0,1 1 3 16,1-1-10-16,3 0-2 16,-1-1-9-16,0 0 0 0,-2-1-40 0,-1-2-40 0,-3 0-11 15,-2-2-11-15,-2-1-33 0,-3-1 21 0,-4 0-4 0,-1-3 14 0,-5 1 61 16,-3 0 21-16,-1 1 24 0,-3 1-15 0,-2 1 16 0,-6 0 38 15,1 0-1-15,-5 2 16 0,0 1 6 0,0 4-9 32,-1 1 8-32,0 2-8 0,0 3-11 0,2 3 2 0,1 3-19 0,-2 0 16 0,3 4-21 0,1-3-2 15,1 0 4 1,4 2-3-16,2-4-8 0,0 2 14 0,3-3-17 16,2-1 13-16,0 3-48 0,0-4-152 15</inkml:trace>
  <inkml:trace contextRef="#ctx0" brushRef="#br0" timeOffset="16211.93">18835 17930 505 0,'-13'-14'73'0,"13"-7"65"0,-1-2 77 0,3-1-184 0,1 8 13 0,0 2 18 15,-1 2-16-15,-1 4 18 0,1 1-17 0,2-1-19 0,3 4 12 16,-1-3-14-16,2 3 3 0,-2-1-4 0,1 4-1 16,-4 0 0-16,7 0 2 0,1 2-10 0,1 1 0 0,6 4-3 15,-4-3-13-15,5 4 18 0,1 5-6 16,3-2 12-16,1 7-9 0,2 1-15 0,0 2 5 0,1 8-7 15,1-1 4-15,3 2 19 0,4 1-7 0,-4 1 12 16,8 2-7-16,0 0-3 0,-1 0-1 0,5-1-1 0,-5-4-9 16,0 1 8-16,-3-2-2 0,0-3 3 0,-4 0-13 15,-1-7 10-15,3 2-6 0,-4-2 7 16,-2-2-6-16,-1 5-1 0,-3-10 4 0,2 2-3 0,0-2 1 0,4-2-3 16,-3 1-6-16,-2-6 2 15,-3-1-23-15,-3 0-42 0,-2-1-22 0,-3-3-7 16,-3 1-68-16,-1-2-102 0,-2-1-66 0</inkml:trace>
  <inkml:trace contextRef="#ctx0" brushRef="#br0" timeOffset="16496.29">20027 17675 1166 0,'-2'-19'41'0,"-1"5"0"0,-1 4-47 0,0 3 3 0,-4 3-7 0,0 1 9 16,-1 2 13-16,1 0 10 0,-4 1 13 0,2 1-2 16,-1 2 49-16,-1 0-45 0,0 4 13 0,-3 3-27 15,-4 3-9-15,-2 6 3 0,-2 4-5 0,-4 3 5 16,0 4-14-16,-4 3-3 0,1 1 0 0,-8 8 0 16,-2 1 0-16,-6 6 3 0,-4 3 0 15,-2 3 4-15,-9 3 5 0,-2 0-10 0,-7-6 3 0,-3 2-5 0,0-2 11 16,-12 2-3-16,0 2-7 15,-5-6 3-15,1 1-17 0,2-1-79 0,-2-4-35 0,-4-1-22 0,-1-4-150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7-25T07:03:33.34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34 54 13674,'-20'-15'5418,"20"15"-387,-8-17 0,5 7-3999,3 10-645,0 0-903,-3-12-3870,3 12-516,0 0-516,0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7-25T07:03:33.34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34 54 13674,'-20'-15'5418,"20"15"-387,-8-17 0,5 7-3999,3 10-645,0 0-903,-3-12-3870,3 12-516,0 0-516,0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7-31T02:57:00.8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2216 11404 345 0,'-8'-4'227'0,"3"1"-70"15,-1 0-85-15,2 0-7 0,-1 1-32 0,-1 1-7 0,1 1-14 16,3 0 11-16,2 0-2 0,0 0-18 16,0 0 10-16,0 0-13 0,0 0 0 0,0 0 15 15,0 0-6-15,0-1 11 0,-1 0 6 0,-1 0-3 16,1 0 5-16,0-1-5 0,0 1 5 0,-6-18-1 0,4 15-5 0,3 0 3 15,0-2-4-15,2 2-10 0,0-2 3 16,-1-1-5-16,5 1-8 0,1-2 9 16,3-1-9-16,2-2 9 0,-6-3-2 0,7 0-5 0,0-2 10 15,5 3-10-15,0-1-1 0,-1-2-1 16,2 0-3-16,1 0 2 0,2 3 3 0,1 2-9 0,2 3 3 16,2 1-5-16,-1 1 0 0,-2 0 9 0,0 2-1 0,2 1 4 15,-1 0-4-15,2 3-6 0,0 0 3 0,1 0-3 16,-2 3-2-16,1 0 10 0,-2 0-8 0,4 0 10 15,-1-2 3-15,-2 2-9 0,2 0 6 0,-3 2-7 16,-1 2 3-16,-2 0-1 0,1 3 1 0,1 3 0 16,-2-2-4-16,-3 4 4 0,-1-3-6 0,3 2 5 0,-1-1-6 0,3 1 8 15,4 4-6-15,1-2 7 0,-3-1 4 16,-2-2-9-16,-3-2 7 0,0 2-10 0,1 1 2 0,-3-3 5 16,2-1-2-16,-3-2 4 0,3-1 3 0,1-1-5 15,-4-1 10-15,0-1-10 0,-1-2-12 16,1-2 22-16,2-1-20 0,0-2 23 0,0 1-7 0,0-1-3 0,-1-1 7 0,2-2-8 15,-2 0-9 1,2-2 8-16,0 1-5 0,-1 1 7 0,-1 0 0 0,-1 1-4 16,2 2-1-16,-2 1-3 0,0 0-10 0,0 1 20 15,-4 1-12-15,1 1 14 0,-2 2-8 0,0 1 0 16,1 1 8-16,-3 0-6 0,2 0-8 0,0-1 12 16,1-1-8-16,-1 0 10 0,0 1-4 0,4 0 2 15,-4-4 7-15,5-1-6 0,4-5-5 0,-4-4 10 16,6 1-6-16,4-4 8 0,-2 0-4 0,5-3-9 15,-1-5 4-15,-3-1-4 0,2 0 8 0,-2 1-5 16,1 2-4-16,-5 0 0 0,1-1 3 0,0 3-7 16,1 3 8-16,0 0-9 0,-2 4-9 0,0 5 23 0,-1 1-10 0,-3 4 16 0,-3 1-3 15,1 4 3-15,2 2 1 16,1 1-2-16,4 0-13 0,-1 3 5 0,-5-1-6 0,0 0 5 0,-1-1 1 16,0 1-3-16,-4 0 6 0,2-1-6 0,-1 2 1 0,-2-5 7 0,1 0-6 31,-2-5 6-31,1-1 0 0,0-1 8 0,-1-3 0 15,2 2 0-15,-2-3-16 0,-1-4 10 0,-1 2-14 0,1-3 10 16,-2-2-16-16,2 0-68 0,-1 0-26 0,-2-3-20 16,2-2-122-16</inkml:trace>
  <inkml:trace contextRef="#ctx0" brushRef="#br0" timeOffset="250.15">4600 10977 420 0,'-12'-2'70'0,"3"2"47"0,-2 1 4 0,2 1 20 15,1 0-22-15,0 0-11 0,2 1-23 0,3-1 13 0,0 1-33 16,2-1-17-16,2 0 3 0,3 2-8 0,1 0-9 16,6 0-16-16,1 0-4 0,5-1-2 0,2-1-2 15,1-1-5-15,2-1 7 0,2 0-5 0,1 0 9 0,3 0-15 16,-1-1 0-16,-3 0-3 0,-2 1 1 0,0 0-2 16,-1 3-1-16,0 0-1 0,-4 1-4 0,-5 3 4 15,-5 1-5-15,-2 4 4 0,-9 2 2 0,-1 1 8 16,-4 1 8-16,-6 2-2 0,-1 3 8 0,-3-1-10 15,-3 1 6-15,-3 0-7 0,0-4-1 0,1 1 1 16,1 2-6-16,-4 0 5 0,3 1 1 0,-7-4-38 16,-1-2-36-16,4-2-1 0,0 1-92 0,0 0-181 15</inkml:trace>
  <inkml:trace contextRef="#ctx0" brushRef="#br0" timeOffset="758.45">2227 11842 387 0,'-3'-1'334'0,"-2"2"-149"0,-1 1-183 0,6 4-6 0,-5-1 7 15,5 6 1-15,0-1-17 0,-1 0 12 0,2 3-3 0,-1 2 3 16,4 1 8-16,-3 0-9 0,1 3-24 0,-2-2 29 16,0 2-14-16,-2-2 21 0,5 2 2 0,-1 2 18 15,-2 0 10-15,2-1-2 0,-1 0 0 0,-2-1 9 16,1 0-12-16,0 0 12 0,-2 1-3 0,0-1-18 15,-3 0 12-15,2 2-17 0,4-2-16 0,-1-2 9 16,4 0-14-16,-1-2 14 0,-7-2-1 0,2-2-4 16,2-1 9-16,-2-4-9 0,4 1-1 0,4-3 5 15,-6-2-20-15,3 0 10 0,-3-2-51 0,0 0-115 16,13-7-107-16</inkml:trace>
  <inkml:trace contextRef="#ctx0" brushRef="#br0" timeOffset="1062.17">2167 11937 796 0,'9'-8'125'0,"-10"-1"-64"15,-3 1 12-15,-1 2-59 0,2 3-13 0,3 3-6 16,0 0 5-16,4 0-9 15,-2 1 2-15,4-1 4 0,-3 0-10 0,2-2 6 0,5 0-7 0,0-2 14 0,0 0 5 16,4-2-2 0,0-2-9-16,2-2 10 0,1-1-6 0,-1 1 9 15,0 0 8-15,0 1-1 0,2-2 1 0,-2 2-5 0,0 1-17 16,0 2 14-16,0 2-11 0,-3 0 12 0,2 2 1 16,-3 2-15-16,-1 3 1 0,0 0-14 0,1 2-54 15,-6 3-92-15,1-2-40 0</inkml:trace>
  <inkml:trace contextRef="#ctx0" brushRef="#br0" timeOffset="1998.76">2372 12052 72 0,'-9'11'72'0,"-2"1"19"0,1-4 5 0,3 0 0 0,-1 0-14 15,3-2 0-15,0 0-8 0,1-1 7 16,-1-1-14-16,5-4-19 0,0 0 13 0,0 0-15 0,0 0-1 0,7 1-7 16,0-6-20-16,3-6 13 0,-1 1-17 0,3-3-4 31,2 0 3-31,1 0-8 0,0-3-15 0,1 1 11 15,-4 1-12-15,2 2 10 0,-4 2-26 0,1 4 11 0,0 2 2 0,-3 1 1 0,0 3-7 0,-5 2 15 32,1 1-15-32,-3 2 14 0,3 2-2 0,0 1 6 0,-1 4 5 15,0 1-3-15,-3 1 0 0,0 4 6 0,2 0 2 0,-2 0 3 16,1 2 5-16,-1 1 3 0,1-1 3 16,-1 1-2-16,3-1-12 0,0-3 18 0,-2-1-16 15,2-3 17-15,-6-2-5 0,5-1-6 0,1-2 10 16,-2-3-11-16,6-2 4 0,-1-3 8 0,-4-2-7 0,5-1 8 15,1-1-1-15,-3-4-12 0,3-1 8 0,-6-3-11 16,2-4 1-16,2 0-8 0,0-5-1 0,-4-2-2 16,-1-3-15-16,0-3-17 0,1 1 7 0,-1 0-6 15,-2 0 21-15,-2 4 2 0,-1 1-3 0,-2 3 3 16,4 0 5-16,-1 4-5 0,1 4 6 0,-2 3-7 16,-6 3-2-16,1 3 9 0,-2 3-4 0,8 0 7 0,-4 3 3 15,0 3-8-15,4-1 2 0,-2 1-3 0,6 0-2 16,-4-3 11-16,2 2-8 0,-2-3 8 0,4 1 4 15,5 0-4-15,2-3 14 0,7 0-12 0,-1-1 1 16,1 0 10-16,6 1-17 0,0 0 15 16,3 0-10-16,4 0-7 0,-5 3 9 0,-1 0-10 0,-2 3 7 15,-4 1-6-15,0 1-3 0,-3 3-2 0,-1-1 0 0,-3 2 5 16,0 0 3-16,-1 1-2 0,-1 2-6 0,-5-1 9 16,-1 2 2-16,-1 1 4 0,-2-4-8 0,-2 2 3 15,-1-2-6-15,-3-3 6 0,1 2 4 0,-1-2-7 16,0-2-2-16,-1 2-1 0,1-3 3 0,-1-1 5 15,1-2 5-15,2-2-5 0,0-1-8 0,1-4 14 0,4 0-6 16,-1-3 9-16,2-4-4 0,4-2-7 16,2-4 2-16,0-3-4 0,2-2-12 0,3-1 2 0,-2-3-32 15,2-3 15-15,2-1-74 0,0-2-67 0,1-2-41 16,1 1-11-16,-3 1-94 0,1 0 139 16,-1 1 38-16,-1 2 28 0,-2 0 118 0,1 3-12 15,-1 1 18-15,0 3-16 0,-4 4 23 0,1 2 44 0,0 5-10 16,1 2 23-16,-1-1-8 0,-3 2 20 0,-1 1 9 0,2 2 5 15,4 1-2-15,-1 2-5 16,-8-1-24-16,1 0 15 0,0 2-27 0,2 1-20 0,6 6 5 16,-1 0-13-16,-5 0-16 0,5 6-5 0,-2-1-8 15,-2 4 6-15,2 2-2 0,-2-1-5 0,-1 3 5 16,4 1-7-16,-5 1-9 0,6 1 14 0,-4-1-11 0,4-1 12 16,2 0-1-16,-3 0-4 0,2-2 11 0,-6-1-11 15,4 0-2-15,-2-2 6 0,0 1-10 0,-2-4 9 16,5-1 3-16,-5-2-2 0,-1-2 11 0,1-3-10 0,-4-2 5 15,2-3 2-15,0 0 3 0,0 0-1 16,0 0 3-16,-1 0-6 0,-10-2-3 0,3-4 0 16,-3-1-3-16,-1-2 0 0,0 0-2 0,1 0 2 15,2 1-8-15,1 0-4 0,-6 3-1 0,8 1 0 16,-7 1-1-16,3 3 0 0,4 1-10 0,-1 2 6 0,3 3 6 0,0 3-5 0,0 1 10 16,2 2-9-16,2 1-2 0,0 2 11 0,3-1-8 15,-1-1 8-15,4 0-3 0,2-1-1 0,4-1 9 16,0-3-7-16,-3-4 4 15,4-2 5-15,-7-3-1 0,8 1 3 0,2-1-8 16,0-6-21-16,4-1-28 0,2-4 3 0,-4-2-72 16,4 0-56-16,-4 0-47 0,-2-4-2 0,1-4-108 15</inkml:trace>
  <inkml:trace contextRef="#ctx0" brushRef="#br0" timeOffset="2762.25">3287 11597 768 0,'0'4'75'0,"0"2"8"0,0 1-3 0,0 1 5 0,1 2-11 0,3 1-22 0,-1 4-4 0,1 3-6 16,1 1-18-16,1 3-11 0,-2-2-2 0,3 3-2 16,-2-2 3-16,4-2-3 0,-2 0 3 0,1-2-4 15,0 1 5-15,0-1-8 16,1-2 2-16,0 0-4 0,1-1 12 0,-1-1-5 0,-4-1 0 0,3-1-2 0,-8-1 1 16,2-1-3-16,2-1 0 15,1-1-1-15,4-1 7 0,-9-1-1 0,5 0 6 0,-6-3-5 16,1-2-4-16,0 0 9 0,0 0-8 0,-11 4 8 15,2-5 0-15,2 1-8 0,-4-2 2 0,3 1-5 0,-1 0-1 16,-4 1-5-16,2 1 0 16,0 0-2-16,2 1 10 0,-4 1-14 0,3 1 9 15,-1 2-12-15,2 1-3 0,3 1 16 0,-1 2 1 0,0 0 6 16,4 1-11-16,-3 0 0 0,5-1-11 16,1 2 10-16,0-2 16 0,4 0-19 0,0-1 15 0,4-4-16 15,-2 0 16-15,5-3 2 0,1 1-1 0,2-4 3 16,1-1 1-16,2-2-6 0,3-3-6 0,1 1 2 15,0-2-1-15,-2-5-12 0,-5-2 4 0,-2-1-10 16,0-3-19-16,3 0 6 0,-5-2-22 0,5-3 17 16,-2-3-6-16,-3-2 12 0,1 3 18 0,-3 0-10 15,0 0 21-15,-2 4-8 0,0 2-8 0,-2 5 1 0,2 5-1 16,-2 7-2-16,1 2 14 0,-3 3-11 0,-1 3 0 16,-1 3 17-16,1 3-10 0,-1 3 13 0,0 2-3 15,2 1 2-15,-2 3 1 0,0-1 0 0,0 0 0 16,3-1 3-16,2 0-5 0,-2-1 5 0,4-3 8 0,0-2 1 15,-3-2 12-15,2 0-12 0,0-1-9 16,2-1 4-16,1-2-5 0,-1-2 7 0,1-3-3 16,-1 0-3-16,0-1 0 0,-3 0-1 0,3-1 5 0,-2-3-4 15,1 0 4-15,-1-4-3 0,0-2 3 0,0-2-6 16,-1-3-3-16,0-1 0 0,-1-4-1 0,3-1 3 16,-4-1-5-16,3-1 3 0,1-2 0 0,2 1-11 15,1 3 4-15,-1 5-8 0,2 2-8 0,1 8 17 16,-1 2-12-16,6 4 13 0,-3 3-3 0,4 4 1 0,-1 2 4 15,-3 2-4-15,1 2-10 0,-6 3 10 0,2 1 0 16,-2 2 3-16,0 1 0 0,-2 0 0 0,-1-2-3 16,-2 0 2-16,-1 0 2 0,-3-3-5 0,0-2 2 0,-1-3-2 15,-6-1 9-15,3-3 2 16,-4 0 3-16,3-2 0 0,-2-3 14 0,-2 0-13 0,1-2 7 0,-1-4-9 16,3-2 7-16,3-3 0 0,-3-2-2 0,4-2 1 15,0-3-3-15,2-6-7 0,4-2-1 0,-2-2-3 16,4-3-4-16,5-2 4 0,2-2 1 0,3-3-1 15,1 2-6-15,-2 2-12 0,-2 3-4 0,3 9 0 16,1 6-1-16,0 5 2 0,2 3-1 0,-2 6-1 0,0 1-9 16,-4 4-124-16,1 4-95 0,-5 6-25 15,-3-1-405-15</inkml:trace>
  <inkml:trace contextRef="#ctx0" brushRef="#br0" timeOffset="3648.09">2726 13250 598 0,'-1'-19'85'0,"1"4"88"0,1 0 83 0,3 2-242 0,3 4-27 15,1 3 23-15,1 1-17 0,1 2 19 16,1 1-12-16,1 1-3 0,1 0 7 0,0 1-8 0,0-1-6 0,1 1 14 15,-1 0-9-15,1 0 10 16,1 0-4-16,1-2-1 0,-3 0 7 0,3 0-7 0,4 0-13 0,-3-1 16 0,4 0-13 16,0-1 17-1,0 0-4-15,6 0 8 0,-1-1 4 0,7 4-3 0,-1-1-12 0,0 2 17 0,2 0-15 16,-4 1 16-16,2 1-9 0,-1-1-2 16,1 0 8-16,-1-1-9 0,4 0-7 15,-2-1 7-15,-3-2-4 0,1 1 7 16,0-3 2-16,-2-1-5 0,-2-1 2 0,-1 0-6 0,-5-3-7 0,-1 0 14 15,3 1-7-15,-4-4 11 0,1 2 2 16,-4-2 10-16,0 3 4 0,-1-3 0 0,3-1-1 16,-1 0-13-16,0 0-5 0,0 1-2 0,-1 0-8 15,3 3 4-15,-2 1-2 0,1 6 1 0,1 0-16 0,-2 3 17 0,3 0-5 16,1 4 8-16,-1 2-8 0,2 3-6 0,-1 3 1 0,-1 0-3 16,-1 2-4-16,-1-2 19 15,2-1-8-15,-4 1 10 0,4-2-5 0,-2-1 2 16,-2-1 7-16,1-3-5 0,2-1 3 0,-1-6 12 0,1-1-2 0,0-2 6 15,-3-4 3-15,5 0-9 16,2-4-3-16,2-3-1 0,6-2-8 0,-1-2 3 16,0 0-5-16,-1-2 3 0,-2-1-6 0,-1 0 6 15,-1-1-2-15,-2 1 2 0,2-1-5 0,0 4-5 16,-4 3-2-16,0 5-1 0,-1 4 2 0,-3 3-9 0,-2 4 4 16,0 1-6-16,1 6 3 0,0 2 7 0,2 2 3 15,-4 3-2-15,2 1-4 0,0 1 6 0,1 3-1 16,3 0 3-16,-4-1-8 0,3-4 12 0,-3 0-10 15,-2-5 13-15,-1-2 5 0,0-2-6 0,-1-4 15 16,-2 0-14-16,2-3 0 0,-2-5 10 0,1 0-9 0,-1-5 11 16,-1-1-12-16,3-1-20 0,-5-2-20 15,-2-2-1-15,0-1-73 0,-3-1-100 0,-2-2-115 0</inkml:trace>
  <inkml:trace contextRef="#ctx0" brushRef="#br0" timeOffset="3865.87">4896 12526 709 0,'0'0'85'0,"0"0"48"0,0 0 7 0,0 1-52 0,10 13-10 0,0-12-10 0,5 5-33 15,2-2-13-15,4 3-6 0,4 0 2 0,0 0-8 16,0 0 0-16,3 1-8 0,2 1 6 0,2-1 4 16,-2 2-27-16,-5-5 4 0,-1-1-15 0,-4 1 2 0,-4 0 3 15,0 0 7-15,-1 3-4 0,-3-2 4 0,-5 2 8 16,-2 1-4-16,-3 2 5 0,-4 4-8 0,-4 1 3 15,-6 1 1-15,-7 2 0 0,1 2 2 0,-4 2 8 16,1 1-3-16,-6-1 5 0,-1-1-3 0,-5 3-210 16</inkml:trace>
  <inkml:trace contextRef="#ctx0" brushRef="#br0" timeOffset="4480.58">3233 13532 611 0,'-3'-23'87'0,"0"8"93"0,-1 1 87 0,0 6-247 16,0 1 5-16,0 6-25 0,-1 1 3 0,-1 2-12 15,1 1-7-15,0 0 16 0,-2 4-11 0,2-1 11 16,1 4-8-16,-1 0 0 0,0 1 15 0,-1 0-9 0,1 2 20 0,-1 0 24 15,-1 2-9-15,3 2 15 0,-4 0-3 0,4 3-2 16,0 0 2-16,-2 3-3 0,4 1-13 0,-3 2 1 16,2 1-1-16,3 3 1 15,-3 2-8-15,3 1-20 0,-2-1 3 0,-2-3-5 16,4 0 21-16,-3-4-21 0,7 3 7 0,0-3-10 16,0-5 13-16,7-1 0 0,-2-2 4 0,4-5-5 0,-2-2-13 15,-2-3 21-15,4-1-16 0,-1-4 19 0,3-2-13 16,-1-2 8-16,2-3-2 0,0-3 1 15,1-3-10-15,1-1-10 0,0-3-1 0,0-2-5 0,-2-4 1 16,0-3 1-16,1-3 2 0,-3-5-1 0,3 1 7 16,-2-4-3-16,-7 1 7 0,1 3-5 0,-8-2 4 15,-2 3 0-15,0 1-1 0,-5 1 2 0,0 1 7 16,-2 4-3-16,0 3-5 0,-1 4 2 0,1 1 10 0,-4 5-5 16,-1-1 3-16,0 6-8 0,-1 2-20 0,1 2 23 15,-1 1-12-15,2 0 14 0,-1 1-10 0,1 1-2 16,2 5 8-16,0 0-6 0,1 0 2 0,2 1-48 15,0-3-33-15,2-1-3 0,3 0-62 0,2 1-64 16,0-1-30-16</inkml:trace>
  <inkml:trace contextRef="#ctx0" brushRef="#br0" timeOffset="4833.08">3687 13682 949 0,'0'-10'150'0,"1"3"-48"0,-1 2 48 16,1 2-132-16,-1 3-11 0,0 0 2 0,0 0-5 0,0 0 4 0,0 0-2 16,0 0-5-16,0 0 4 15,0 0-3-15,0 0 9 0,-1-1-8 0,-8-13 2 0,7 7-4 16,1 1 3-16,1 0 19 0,0 1 13 0,3 1-1 16,-2 1 4-16,0 3-7 0,1 2-24 0,0 2 15 15,0 4-18-15,-1 4-12 0,0 3 10 0,1 6-12 16,-1 2 5-16,-1 3 4 0,0 1 2 0,-4 1 2 0,-1-1-1 15,-1 2 1-15,0 1 1 0,1-2 3 0,1-1 18 16,-3-3-10-16,3 1 6 0,2-2-4 16,-1-4 18-16,3-2 0 0,0-3 3 0,0-2-3 15,1-3-5-15,2-3 9 0,2-2 4 0,3-2 0 0,0-2-3 16,3-2-14-16,3-2-7 0,3-1 3 0,1-1-8 16,4-2-15-16,3-3 3 0,2 2-5 0,0-4 2 15,11 0 1-15,1-1-1 0,11-5 1 0,2-1-5 0,3 3 4 16,-1-1-8-16,-4 4 2 0,-1 4-52 0,-5 2-199 15,2 7-188-15</inkml:trace>
  <inkml:trace contextRef="#ctx0" brushRef="#br0" timeOffset="7567.38">15388 8272 995 0,'-17'-12'136'0,"2"1"468"0,0-2-611 0,3 3 7 0,10 1-11 0,0 1 11 15,10 3-8-15,9-4-28 0,3-3 0 0,12-6-9 0,7-8 4 16,4-2 7-16,7-4 4 0,0-7 1 15,4-3 23-15,5-6 0 0,3-5 7 0,11-2-5 16,6-3-4-16,-5-2 21 0,4 3-8 0,2-3 14 0,7 1-12 0,8 0-2 16,2-6 2-16,1 5-2 0,2-2-3 0,3-2 16 15,2 3 0-15,-1-1 6 16,3 2 0-16,5-1-3 0,1 3-1 0,-1 1 0 0,-2 6-5 0,-6 3-1 16,-2 5-4-16,-8 4 4 0,-7 3-4 0,2 2-6 15,-2 1-1-15,0 5-3 0,-8 3-16 16,-13 0 23-16,-2 4-10 0,-1 3 15 0,0-2 0 0,0 4-10 0,-5 2 9 15,-13 3-10-15,-6 4 9 0,-8 6-10 16,-7 1 5-16,-5 4-7 0,0 5-1 0,-7 4-8 16,-3 1-6-16,-2 4 1 0,-10 2-9 0,-3 2 21 15,-7 4-5-15,-7 2 9 0,0 1-8 0,-1 5-11 16,-5 2-2-16,-5 0-5 0,-1 2-6 0,-8 1 25 16,-3-1-5-16,-2 2 12 0,1 1 1 0,6-2-1 15,4 0 8-15,2-1-7 0,1-3-1 0,2 1 3 16,0 1-4-16,6-1 3 0,0-3-8 0,0 0 5 15,3-2-1-15,1-2 2 0,7 2-1 0,1-6 1 16,5-1-5-16,6-5 5 0,1-4 1 0,7-2-14 16,2-5 3-16,4-1-8 0,2-3 17 0,6-5-7 0,3-4 5 0,7-3-7 15,-1-3 9-15,8-13 1 16,5 0 8-16,11-9-5 0,10-6 4 0,5 2-8 0,1-8-3 16,2-4 1-16,6-1 15 0,12-5 1 0,7-5 14 15,3 0-10-15,-2-2 7 0,4 1-2 0,1 3-1 16,2-1 1-16,-3 4-11 0,4-5 0 0,3 0-2 0,0 9 5 0,-3-3 10 0,-10 8-17 15,-3 6 3-15,-4 2-8 0,-7 5 10 16,-14 4-9-16,-8 3 8 16,-7 3-8-16,-2 3-1 0,0 2 10 0,-1 3-7 0,-7 0 10 15,-5 4-14-15,-7-1 2 0,-6 2-1 0,-5 1 1 16,-2-1-6-16,-3 1 1 0,0 0-9 0,-4-1 8 16,-1 3-6-16,1-2-21 0,-5-1-13 0,-3 2-5 15,3 1-49-15,-1 2-45 0,-3 3-36 0,0-2-2 0,-3-4-61 0</inkml:trace>
  <inkml:trace contextRef="#ctx0" brushRef="#br0" timeOffset="7872.89">20630 5749 974 0,'-8'-13'157'0,"0"-1"-111"0,0 1 20 0,2 3-5 0,4 3 27 0,2 1-41 15,0 3-15-15,0 3-5 0,0 0-30 0,0 0-17 16,8 1 2-16,0 3-8 0,0 2 2 0,8 0 19 15,4 0-9-15,6 1 13 0,2 0 1 0,1-1 0 16,2-1 9-16,0-1-9 0,2 0-13 0,-1-1 17 16,-2 1-11-16,-1-1 13 0,0 1-9 0,0 1 3 15,-2 1 0-15,2 2 0 0,-1 1-14 0,-1 5 8 16,1 0-3-16,-3 3 4 0,-5 2-10 0,-7 2 0 16,-3 2 2-16,-4 3 2 0,-6 2 14 0,0 9 2 0,-12-5-2 15,-1 5 1-15,-4-1-1 0,-6-4 4 16,1 3 3-16,-3-3-3 0,3 0-5 0,3 0 6 0,0-4-8 15,4-4 7-15,2 0-1 0,-1-2-19 0,6-3-12 0,0-1-9 16,1-6-87-16,5-3-84 0,-3-5-99 0</inkml:trace>
  <inkml:trace contextRef="#ctx0" brushRef="#br0" timeOffset="8317.2">21658 5598 1479 0,'-3'-30'239'0,"3"10"-232"0,0 0 2 0,0 7-9 0,0 5-1 0,0-1-8 0,0 5-3 0,-1 1-1 15,-1-2-9-15,0 6-4 0,-1 2 4 0,0 0-4 16,1 3 22-16,-3-3-8 0,2-3 3 0,-2 3-4 16,1-2 13-16,-3 2 0 15,1-1 2-15,-1 0-3 0,1 1-15 16,-1 0 12-16,3 5-14 0,0-3 14 0,-3 3-7 15,5 5 8-15,-2 3 5 0,1 7-3 0,2 2-20 0,-2 4 24 16,-1 1-5-16,0 0 12 0,0 2-10 0,-1 0 2 16,1-1-3-16,3-1 1 0,-4-4-4 0,3 0 4 15,2-1 0-15,-1-5 3 0,2 2 4 0,2-1-5 16,1-4-1-16,3 2 1 0,0-4 9 0,5-3-6 16,-3-3 5-16,5 0-7 0,0-4 7 0,0-2 2 15,2-1 6-15,-1-7-3 0,1 0 4 0,2-3-7 16,3-1 7-16,-2-1-6 0,-1-5-2 0,-2-3-5 15,1-1-3-15,-1-3 4 0,2 3-2 0,-3-6 5 0,1 1-9 16,0-5 9-16,-1-1-7 0,-4 1-2 0,-3-2 2 16,0 1-2-16,-5 1-3 0,2 3 4 0,-2 3-6 15,-5-1 4-15,0 2-5 0,-3 3-5 0,2-1 1 16,-3 7-4-16,-4 5-8 0,0 2 17 0,-3-1-12 0,4 4 13 16,-1-1-11-16,-1 3-50 0,-3 2-11 15,-2 2-18-15,0 3-65 0,2 2-87 0</inkml:trace>
  <inkml:trace contextRef="#ctx0" brushRef="#br0" timeOffset="8727.53">21874 5928 1354 0,'3'-2'16'0,"0"-2"17"0,0 3-23 0,-1-1 22 0,1 2-24 16,0 3-10-16,-1-1 4 0,1 0-8 0,-3-2-7 16,0 0-6-16,1 0 3 0,-1 0-2 0,17-7 3 0,-13 1 9 15,1-1-6-15,-4-2 9 0,1-3 2 0,2 0 5 16,0-2-2-16,2 0 4 0,-1 2 1 0,-3-2-3 16,5 3 0-16,1 0-4 0,3 2-10 0,0 2 12 15,3 1-6-15,1 1 7 0,0 0-10 0,4 2-1 16,-4 2-1-16,1 1 0 0,0 4-4 0,0 1 9 0,2 1-11 15,-1 2 9-15,-1 2-10 0,1 1 13 0,-3 0 2 16,-2 1 1-16,1-1-15 0,-5-2 16 0,3 4-9 0,-2-5 13 16,0 0 6-16,-2-3 2 15,0-2 8-15,1-2-7 0,-5-2 1 0,2-3 22 0,-4 0-9 0,1-4 13 16,2 0-3-16,4-5-16 0,-2-1 6 0,-1-3-11 16,1-4-3-16,-7-3 0 0,2-2-5 0,1-1 4 15,-3-1-4-15,-1-5-4 0,0-2 4 0,-3 0-5 16,5-3 2-16,-4 2-20 0,-5 3-5 0,2 1-3 0,-1 6 4 15,6 5-3-15,-1 2-17 16,0 4 1-16,-3 2-65 0,0 5-108 0,3 3-129 0</inkml:trace>
  <inkml:trace contextRef="#ctx0" brushRef="#br0" timeOffset="8965.67">21792 5189 1507 0,'-3'-8'-16'0,"0"1"16"0,2 3-13 0,1 1 13 0,0 3-18 0,0 0 7 0,0 0-4 0,0 4 0 16,3 4-35-16,0-3 7 0,4 0-8 0,-4-2 13 16,3-3 28-16,-1 0 9 0,-1-3 8 0,0 1-7 15,-1-1-2-15,0-2 3 16,1 5-4-16,-2-1 3 0,1 1-2 15,1 0-72-15,0 2-37 0,4 1-18 0,0 1-141 0</inkml:trace>
  <inkml:trace contextRef="#ctx0" brushRef="#br0" timeOffset="10718.02">22681 5721 435 0,'2'-6'52'0,"1"-1"108"15,-2 2-102-15,1 0 1 0,-2 0-7 0,0 1 1 0,1 0-30 16,0 1-8-16,3 0 4 0,-3 0-5 15,0 1-10-15,4-1 18 0,-3 0-11 0,4 0 16 0,-3 1 4 16,0-1-11-16,1 1 7 0,-2-1-10 16,4 1-7-16,0 2 4 0,0 0-3 0,1 0 4 0,1 0 1 15,-3 0-6-15,-1 0 0 0,4 2-2 0,-3 1-6 0,2 1 1 16,-2 0-9-16,1 3 6 0,0 0-7 16,2 1 8-16,0 2 5 0,-5 3-3 0,2-1-9 0,-1 4 13 15,0 2-5-15,5 4 9 0,-3 0-4 0,0 1-1 16,1-1 6-16,-7 2-5 0,6 1-3 0,-6-2 9 15,0 2-17-15,-1 0 15 0,-1-2 1 0,0 3-9 0,0-2 11 16,0-2-12-16,-3-1 5 0,2-3-2 16,-5-4-3-16,3 1 2 0,-4-5 5 0,6 2 1 15,-2-3 11-15,2-3-8 0,-2-1 0 0,-3-4 5 16,1 0-11-16,2-2 11 0,0-1-5 0,2 0 3 0,-1-3 5 16,3 1-5-16,-4-2-11 0,-1-1 7 15,6-2-13-15,-5-1 9 0,3-1-15 0,0-3-18 16,-4 0 8-16,4-1-13 0,3 4 2 0,-2 0 21 0,-3 3-16 15,0 1 18-15,0 4-9 0,4 4-17 0,0 1 16 16,0 7-17-16,-4 0 16 0,0 1 15 0,3 2-9 16,-2 3 12-16,2 2 5 0,-2 3-7 0,3 2 10 15,0-1-10-15,0 2 0 0,1-1 1 0,3 0-7 16,2-3 7-16,0-1 11 0,3-3-4 0,-3-4 12 16,6 1-11-16,-1-3 11 0,4-5-5 0,4 1-7 0,-3-6 2 15,7-3-14-15,3 0-34 0,0-5-15 0,3-1-11 16,2-2-70-16,-4-4 21 0,-1 0-15 0,-1-2 17 15,-2-2 8-15,-5 0 16 0,-1-2 15 0,0 0-5 16,-1-2 32-16,-2 3 67 0,2-1 33 0,-6 2 8 16,0 2 68-16,0 5-28 0,-5 1-11 0,3 11 0 15,-2-3-43-15,-2 4-12 0,1 6-20 0,-3-1 10 16,1 4-21-16,-3 6 1 0,-1-3 7 0,0 2-5 0,-2 1-6 16,2-3 10-16,1 3-18 0,-3-2 15 15,3-1 1-15,0-2-2 0,-3-3 12 0,3-2-12 0,2 0-1 0,-2-4 20 0,2 0-4 0,1-1 9 16,-3-3-19-16,6-2-120 15,2-1-71-15,-1-2-20 0,6-2-234 0</inkml:trace>
  <inkml:trace contextRef="#ctx0" brushRef="#br0" timeOffset="10867.65">23220 5849 1027 0,'-4'-4'293'0,"1"1"-208"0,1 2-66 0,-3 3 2 0,4 2-11 0,-1 2-11 15,-2 3 0-15,4 2-2 0,-3 1 8 0,2 0-46 0,0-2-30 16,2-2-6-16,-1-1-88 0,2-5-37 0,4 3 8 16,-2-3-20-16,3-2 23 0</inkml:trace>
  <inkml:trace contextRef="#ctx0" brushRef="#br0" timeOffset="11178.07">23327 6318 688 0,'0'0'100'0,"0"0"113"0,0 0 107 16,0 0-256-16,0 0 34 0,-3-5-28 0,7 4-10 0,3-2-6 15,-1-1-48-15,1-2-13 0,5 0-20 0,1-2 5 16,1-3-43-16,2-4 17 0,-1-4-14 0,-2-4 14 16,-1-2 7-16,-2-3 22 0,0-2 13 0,-3 0-7 15,0 0-4-15,-1-2 24 0,-3 1-11 0,2 4 15 0,0 5-4 0,-1 4-6 16,1 8 12-16,0 5-11 0,-2 5 5 0,0 3 0 15,-3 4-12-15,0 5 9 0,0 3-1 0,-4 6 0 16,1 3 5-16,-1 7-6 0,-1 1-9 0,0 2 11 16,0 3-3-16,-2-2 6 0,0 1-4 0,-1 0 2 15,0-4 1-15,-2 0 0 0,-3-3-11 0,-3 2 17 0,-3-2-14 16,-3 0 15-16,1-1-2 0,-2-4-4 0,1 0 9 16,2-2-9-16,0-7-7 0,6-1 20 15,-1-3-19-15,1-3 12 0,2 1-87 0,-8-3-273 16</inkml:trace>
  <inkml:trace contextRef="#ctx0" brushRef="#br0" timeOffset="12286.58">16427 9846 738 0,'-17'-18'104'0,"6"3"124"16,1 0 115-16,4 1-333 0,3 0-15 0,4 0 7 15,1-2-4-15,6 0 2 0,2-2-12 0,7 1-7 0,2-1 0 16,2-4-3-16,4 1 8 0,3-3 5 0,-3 0-2 16,4-3 1-16,4 1 2 0,7 3 12 15,6-2 1-15,1 6 3 0,6 1-1 0,-5 3-4 0,2 6 1 16,-2 4-4-16,-2 4-13 0,8 5 15 0,4 2-10 16,8 4 11-16,3 0-4 0,-3 4 1 0,-5 0 3 0,-3 1-3 15,0-4-5-15,4-5 11 0,4-1-6 16,-1-5 8-16,4-3 0 0,-11-4 3 0,0-4 5 15,-1-6-4-15,9-2-13 0,9-6 17 0,2-6-12 0,2-3 16 16,-2-1-15-16,1-7-1 0,2-2 6 0,7-5-5 16,-3-2-5-16,-1-1 4 0,-3-2-8 0,5 2 5 15,5 3-5-15,2 4-6 0,-8 7 1 0,-7 8-3 16,-3 6-10-16,0 7 26 0,-2 6-3 0,-6 7 11 16,-7 5-12-16,-8 5 0 0,-6 2-10 0,4 4 7 0,2-1-16 15,5 1 28-15,2-1-11 0,-5-1 15 0,-3-1-15 16,-6-2 5-16,-7-2 5 0,0-4-2 15,0-1-4-15,4-3 14 0,-3-5-5 0,3-5 11 16,-3-2 13-16,2-6-8 0,0 0 3 0,-2-3-7 0,-4-1-12 16,-3-6 3-16,0 0 1 0,-2-2-1 0,-3-4-7 0,10 2 5 15,-1-3-6-15,5-1 7 0,2-1-13 0,-6-2-5 0,4 1-9 16,-2 1 3-16,-4 7 9 16,0 6-12-16,-2 3 14 0,-3 10-15 0,0 2 13 0,-3 7 15 15,-3 3-10-15,6 6 13 0,-6 2-12 0,7 4-4 16,2 5 3-16,-5 1-7 0,7 2-10 0,-5-2 19 15,-2 1-2-15,-2-2 8 0,0-1-10 0,0 1-2 16,-2-5-2-16,-2-2 2 0,0-1 1 0,1-4 12 16,-4-2-6-16,6-3 8 0,-3-4 5 0,7-1-12 15,5-3 6-15,-3-4-10 0,6-2-6 0,-2-4 14 16,-2 0-15-16,-2-3 14 0,0-4-14 0,-3 3-29 16,-2-1-11-16,-1 0-10 0,-1-1-51 0,-2-2-39 0,-2 1-20 15,1-2-5-15,0 4-1 0,-4 3 59 16,-4 2 21-16,-3 4-1 0,-1 3 23 0,1 3 22 15,-6 1-2-15,-3 3 11 0,-3 1 32 0,-5 0 5 0,-1 3 3 16,1 1-4-16,-5-1-26 0,0 2 36 0,-5 0-15 16,1 0 21-16,-2 1-13 0,0-1 30 0,0 0 10 15,-1 0 3-15,2-1 11 0,1-1 42 0,0 2-7 16,0-2 22-16,1 2-12 0,0 0-21 0,1-1 2 16,2 1-9-16,1 0-11 0,1-1-5 0,3 2-13 0,3 0 8 15,1 0-14-15,4-1-23 0,0 0 7 16,3 5-12-16,3-2 2 0,2 0 15 0,2 0-10 0,2-1 10 0,2 1-15 15,5 0-7-15,0-1 4 0,0 0-4 16,2 1 6-16,-2 1-16 0,1 2 5 0,-1 5-8 16,-1-1 0-16,-1 4 7 0,-1 0-7 0,-3 2 8 15,-3 3-17-15,-2 0 15 0,-1 2-10 0,-2 4 11 0,3 1-5 0,-8-3-10 16,-3 2-1-16,-5-5-7 0,-3-3-38 16,3 3-10-16,-1-5-39 0,1-1 13 0,0-2-102 0</inkml:trace>
  <inkml:trace contextRef="#ctx0" brushRef="#br0" timeOffset="12634.68">22147 7792 1067 0,'-2'-16'556'0,"3"2"-410"0,-2 4-122 0,1 4-8 0,0 3-18 0,0 3 3 16,0 0-36-16,0 0 15 0,0 0-111 0,0 0-31 0,0 0 1 0,0 0-5 15,0 0 70-15,0 0 75 16,0 0 12-16,0 0 12 0,0-1 11 0,-7-13 30 16,0 11 2-16,0 1 6 0,-2 0-21 0,0 6 2 0,-1 2-14 15,0 4 11-15,0 3-16 0,-1 4-12 0,-1-2 4 16,3 8-8-16,-2 0-11 0,2 4 18 0,2 3-3 16,-3-3 10-16,7 4-4 0,-1 2-8 0,3-3 3 0,2 1-4 15,-1-5-1-15,1-2 15 0,1-3-5 0,-1 0 15 16,1 1 7-16,3-7-2 0,6 5 4 0,-2-7-4 15,0 0-2-15,4 1-6 0,-8-9-7 16,7 6 5-16,1-6 5 0,0 0-18 0,3-3-3 0,1-3-10 16,1-3-47-16,0-4-50 0,2 0-25 0,-1-3-7 15,2-2-72-15</inkml:trace>
  <inkml:trace contextRef="#ctx0" brushRef="#br0" timeOffset="12999.85">22609 7781 1168 0,'-5'-16'93'0,"-3"4"115"16,3 2-110-16,-2 3-42 0,1 1-18 0,-1-4-3 0,0 6-29 0,2 0-11 15,0 4 4-15,-1-1-10 0,4 4-3 0,-2 2 5 16,0-1 1-16,1 4 1 0,-3-4 8 0,1 1-9 16,-2 3 2-16,2 2-6 0,-3-1 6 0,1 4 1 0,0-1 4 0,3 4-1 15,2 4 11-15,0 0-3 0,1 5 2 16,1 2-3-16,1 0-3 0,1 3 5 0,0 0 0 15,1-1 2-15,2 0 0 0,-1-3-8 0,3-2 2 0,0-4-3 0,-4-4 0 16,3 2 9-16,2-3-8 0,-2 0 9 16,4-2 1-16,-2-7 2 15,1-2 6-15,-3-4-6 0,4 0-1 0,-1-4-1 0,3-2-7 0,1-2 6 0,2-7-6 16,-4-2-4-16,1-2 0 0,1-2-3 16,-1 1-6-16,-1-3-10 0,-3-5 4 15,0-2-6-15,-3-1 6 0,1 0-1 0,-4 2 4 0,1 0-1 0,-3 2 16 0,-5 0-4 16,2 2-2-16,-4 6-1 0,-2-1 5 15,1 4 4-15,1 5 0 0,-1 4-3 0,2 1-19 16,2 5 8-16,0 1-29 16,0 0 14-16,4 4-86 0,-4 1-125 0,3 3-55 15</inkml:trace>
  <inkml:trace contextRef="#ctx0" brushRef="#br0" timeOffset="13420.07">22761 7915 594 0,'1'-6'454'0,"-2"3"-350"0,5-1-99 0,-4 4-8 0,0 0-20 0,0 0 4 0,0 0-29 0,0 0 17 16,0 0-33-16,0 0 38 0,0 0 15 0,0 0 1 15,-10-2 16-15,6-6 42 0,1-2-2 0,2 1 18 16,-3-1 15-16,8 0-14 0,-2 2 9 0,1 3-15 0,4 1-23 15,-6 3-16 1,4 0-20-16,-1 4 9 0,0 3-22 0,-1 5 1 16,-3 4 8-16,1 4-5 0,-2 2 2 0,-2 6 7 15,3 6-6-15,-3 0 6 0,2 2 12 0,1 2-9 16,-6-4 6-16,4-1-9 0,-3 3-2 0,1-6 5 16,4 4-2-16,-3 0 5 0,6-7 6 0,-2 0 12 0,3-7 5 15,-1-3 2-15,1-2 14 0,-1-6 12 16,0-1 1-16,3-4 3 0,-3-2-5 0,6-3-20 15,-2-2-5-15,9-3-4 0,3-3-13 0,5-3-11 0,4-4-4 0,-2-2-3 16,3-1-16-16,-1-2-15 16,-1 1 0-16,-3-3-6 0,0 3 1 0,-3 1-11 15,-1 1 6-15,-3 2-8 0,0 0 11 0,-1 5-7 0,-4 0-14 16,1 2 0-16,4 3-55 0,-3 0-58 0,-3 2-49 16,3 1 3-16,0-3-79 0</inkml:trace>
  <inkml:trace contextRef="#ctx0" brushRef="#br0" timeOffset="13581.97">23398 8028 1402 0,'-2'-1'158'0,"-1"0"-53"0,0 0-18 0,0 1-5 15,-1 0-44-15,0 0-17 0,-2 1-1 0,3-1-5 16,3 0-5-16,0 0-3 0,0 0-2 0,0 0 2 16,0 0 3-16,0 0-4 0,9-4-1 0,-4 1-2 0,0 0-3 15,-1 0-11-15,-1-1-12 0,-1 2 1 0,-2-1-37 16,0 3-23-16,0 0-36 0,0 0 3 0,0 0-119 0,0 0-170 15</inkml:trace>
  <inkml:trace contextRef="#ctx0" brushRef="#br0" timeOffset="14517.22">22472 9018 768 0,'-9'-20'105'0,"-3"4"131"15,2 2 127-15,1 2-355 0,3 2-6 0,2 3 0 16,1-1-3-16,0 2 2 0,2-1-4 0,1 3-2 0,0 1-4 15,4-1 2-15,0 0 1 0,1 0 0 16,3 1 0-16,-3 0-1 0,3 1 10 0,-5-2-3 16,2 0 10-16,2 4-10 0,-6-2 4 0,4 3 4 0,-2 3 0 0,0 2 2 0,2 4 9 15,0 4-8-15,3 4 5 0,-3 4-7 0,0 2-1 16,-1 8-2-16,-3-1-10 0,2 6 6 0,-2 5-2 0,-1 1 2 16,0 1 6-16,-1 0-4 0,-2 0-9 0,2-4 15 15,-1-5-5 1,1-5 9-16,1 0-9 0,-3-6-8 0,1-1-1 0,-1-6-3 0,2-4 2 0,-1-7-26 15,2 0-8-15,3-4-7 0,1-3-38 16,1-2-18-16,2-5-49 16,0-2 11-16,2-1-127 0</inkml:trace>
  <inkml:trace contextRef="#ctx0" brushRef="#br0" timeOffset="14734.8">22681 8946 1562 0,'-8'-4'52'0,"1"0"-13"0,3 4-26 16,1 4-3-16,-1 0-10 0,-1 7 7 0,0 3-6 15,1 5-4-15,0 4 7 0,2 3-5 0,-2 0 4 0,2 2-3 16,2 0-3-16,0-1-2 0,1-1-6 0,1 1-2 16,2-3-3-16,-2-5 1 0,0 0-4 0,2-5 8 15,-2 0-6-15,2-3 7 0,-1-3 2 0,0-2 2 16,0-1 4-16,-1-1-6 0,1 0-23 0,-1-1-5 15,1 0-25-15,-1 0 12 0,-1 1-38 0,0-1-48 16,-1-2-44-16,0 2-8 0,0-3-179 0</inkml:trace>
  <inkml:trace contextRef="#ctx0" brushRef="#br0" timeOffset="14867.26">22317 9391 1471 0,'4'-10'47'0,"-2"0"4"0,3 2-15 16,-5 0 9-16,0 0-34 0,5 1-59 0,6 0-73 0,10-1 4 16,0-2-205-16</inkml:trace>
  <inkml:trace contextRef="#ctx0" brushRef="#br0" timeOffset="15447.75">23011 9127 1499 0,'0'0'56'0,"0"0"-16"0,0 0 9 15,0 0-36-15,0-1 5 0,0 1-14 0,-5-3-3 0,7 8-6 16,3 3-11-16,-1-2-1 0,1-2-49 0,1-3-7 16,1 1-18-16,0-3 11 0,1 0 17 0,-1 1 33 0,0-1 13 15,-3 2-1-15,0 1 11 0,-3-1 0 16,-1-1 1-16,0 0 1 0,1 12 20 0,-3-4 21 15,1 4 2-15,-3 4 2 0,2-1-28 0,1 8 0 0,0 1-8 16,1 4 7-16,0 1-3 0,1 0-1 0,-1-2 5 0,1-1-5 16,0-4-10-16,1-2 16 15,2-4-7-15,-1-4 13 0,2 2 6 0,3-5-8 0,-3-1 6 0,3-5-7 16,1-4-4-16,1-6 0 0,0 1-12 16,1-3 6-16,5-4-9 0,0-2-17 15,-1-3 7-15,3-2-13 0,-4-1-13 0,2-1 9 16,-3-1-19-16,4 0 14 0,0-2-18 0,-3-2-6 15,4 1 13-15,-6 1-10 0,1 3 30 0,2 2 23 0,-5 3-5 0,4 7 10 16,-5 1 7-16,-2 6 11 16,-1 3 8-16,-1 3-5 0,-2 2-13 0,0 4 16 0,0 3-8 15,0 2 12-15,-2 4-11 0,0 1-17 0,0 1 4 16,0 0-7-16,2 1 10 0,-2 0-9 0,2-1 0 16,1-3-3-16,-3-1 11 0,1-3-2 0,0-2 7 0,1-2-8 15,0-1-5-15,1-3 20 0,0-4 3 0,0 0 9 0,0-4 10 0,3-2-14 16,0-2 0-16,-1-6-4 15,5 1-13-15,-3-4 7 0,3-2-3 0,0-2 6 16,0-5-13-16,0 1-8 0,-1-2-3 0,-2-2 1 0,0-3-9 0,-1-1 4 16,-2-2-10-16,-4 1 9 0,-1 5 8 0,-3 4-3 15,3 8 14-15,0 3-11 0,-3 5 16 0,1 5 18 16,-7-1-21-16,1 4 18 0,0 4-22 0,0 3-12 0,0 4 12 16,0 2-14-16,-1 1 1 0,1 3-31 15,1 5-86-15,1-1 18 0,2 2-263 0</inkml:trace>
  <inkml:trace contextRef="#ctx0" brushRef="#br0" timeOffset="17673.47">16898 14609 474 0,'-13'-13'69'0,"2"2"50"0,0 0 56 0,1 3-161 0,3 2-4 0,2 3 13 16,0 1-9-16,2 1 8 0,3 1-22 0,0 0 3 0,0 0-1 16,0 0-1-16,0 0-14 0,2 6 19 0,5-3-1 0,2-1 9 15,2 0-1-15,3 1-12 0,0 1 10 16,5-1-10-16,3 1-1 0,0-1 6 0,2 0-14 16,5 1 11-16,5 0-5 0,11 1 2 0,10 0 4 15,5-1-2-15,3 1-6 0,0 1 7 0,-1-2-14 0,4 1 13 16,8-2 0-16,5-1 1 0,3 0 11 0,-1-2-10 15,-4 2-3-15,10-3 11 0,5-1 1 0,8 0 5 0,0-2 11 0,-3-1 7 16,3 0-3-16,3-2 2 0,-2 3-21 0,6-2 0 16,5 1-9-16,1 0 8 0,5 0-4 0,-1 1 1 15,-4-1 4-15,-3 1-6 0,-3 0-15 0,-6 1 15 16,3 0-8-16,-3 1 13 16,1-2-9-16,-7 2 1 0,-9 0 2 0,-4-1-2 0,-4-1-8 0,-5 1 10 0,-7 0-9 15,-9-1 9-15,-6 2 0 0,2-1-4 0,-1-1 8 16,0-1-8-16,-1 1-3 0,-8-1 0 0,-11 1-7 15,-6 2 6-15,-5-2 2 0,-6 3 5 0,-3-1 3 16,-8 1-2-16,-4 1-9 0,0 0 4 16,0 0-8-16,-9 1 7 0,-2 0 4 0,-5 0-5 0,-4 0 5 0,-3 1-7 15,-6 2 2-15,-6 1-1 16,-2 2-4-16,-3 1 2 0,-3-1 12 0,3 1-12 16,-1 1 9-16,3 0-13 0,-2 1-8 0,-1 1 19 15,-1 1-17-15,-6-1 17 0,-2 2-1 0,2 0-3 16,2-1 10-16,4-1-11 0,5 0-4 0,3 0 2 0,3 0-6 15,6 0 6-15,2-1 1 0,5 0 2 16,3 0 4-16,3-3-2 0,4 3-1 0,2-5-5 0,5 3 2 0,3-1-4 16,3-2 9-16,4 3 2 0,4-5 3 0,7 1 0 15,1-3 7-15,5-1-4 0,5-1-3 0,7-2 1 0,5 1 7 16,6-4-13-16,1-1 13 0,5 1-13 0,-4-6 12 0,5 6-6 16,-2 1-5-16,1-1 2 0,1 0-2 0,8 0-5 15,2-2 6-15,4 2-5 0,0 1 8 0,-4 3-6 16,-7 0-6-16,2 1 1 0,2 0 2 0,-3-2 3 0,1 2 8 15,-8 0-7-15,-4 1-3 0,-7 0 2 0,-1 1-2 16,1 0 2 0,-2-1 1-16,5 0-2 0,-4-2 5 0,2 2-5 15,0-1-1-15,-3 0 0 0,-1 0-8 0,-6-1 8 16,-4 2 1-16,0-2 5 0,-5-1 4 0,1-1-2 0,-1-3 1 0,0 1-5 0,-5 1 4 0,-3-4-4 16,0 2-3-1,-1 1 0-15,-4-1 2 0,-4 2 0 0,-3-2-5 0,-1 0 12 16,-2 0-14-16,1-1 14 15,-1 2-10-15,-4-1 1 0,2 0 6 0,-5-1-4 16,0 0-7-16,-1 1 8 0,1 0-12 0,2 0 11 16,0 1-1-16,0 0 0 0,1-1 7 0,-1 2-8 0,1 1-13 15,0-2 13-15,-2 2-10 0,2-1 12 0,-3-1 5 16,4 2-8-16,-1 1 8 0,-1-1-12 0,1 2-9 0,1-1 11 16,-4-1-19-16,6 2 14 0,-5 0-34 0,3 0-28 15,-2 2-29-15,1-3-6 0,3 3-113 0,0 0-128 16</inkml:trace>
  <inkml:trace contextRef="#ctx0" brushRef="#br0" timeOffset="18226.79">22194 14219 719 0,'-5'-5'52'0,"1"1"151"0,0 2-226 0,-1 2 16 0,-2 3-9 0,0 1 13 0,0 1 5 16,0 1-13-16,-2 1-7 0,-2 2-6 15,1-3-27-15,-3 1 32 0,1-2-4 0,-2 2 14 16,3-2 14-16,1 0-11 0,-3-1 12 0,1-1-13 0,1-1 4 15,1-2 30-15,1 4 7 0,4-2 11 16,-2-1 30-16,7-1-14 0,0 0 5 0,-1 1-9 16,0 0-21-16,-9 16 14 0,11-11-15 0,5 0 18 0,4 1-12 15,2 5-9-15,4-2-2 0,4 1-3 0,4 4-23 0,1-2 11 16,1 4-14-16,2 3 13 0,1 3-10 0,-1-1-1 16,1-1 2-16,0 1-3 0,2-1 7 0,1-1-7 15,0-2 7-15,0-1-7 0,-2-2 13 0,5-3-11 0,-1 1 2 16,-6-6-6-16,-2 0 0 0,-6-3-2 0,-6-2 8 15,-3-1-5-15,-3-2 3 0,-5-1-1 0,2-1 1 16,-4-1 1-16,-1 0 7 0,-3-1-7 0,-2 1-8 0,-3-2 3 16,-2 0-4-16,-6 3 6 0,-5 0 2 0,-2 3 0 15,-4 0-12-15,-4 3 11 0,2 3-5 0,-2 0 7 16,4 2 0-16,0 2-3 0,1 3 6 0,-2 3-7 16,-1 1-3-16,-1 5 1 0,-1 1-8 0,-1 5 8 15,1 4 10-15,-2 5-12 0,-1 3 10 0,0 1-12 16,0 0-1-16,1-1 8 0,4-2-9 0,3-2 7 0,-1-2-24 15,1-2-74-15,-1-4-49 0,1-2-13 0,0-1-181 16</inkml:trace>
  <inkml:trace contextRef="#ctx0" brushRef="#br0" timeOffset="18448.16">21973 14534 1176 0,'5'-31'191'0,"3"5"-147"0,2 2 29 0,-2 4-61 0,3 2 13 0,-3 4 8 0,-1 0-8 15,0 7 8-15,0-2-21 0,-3 3-8 0,1 0-2 16,-2 2-1-16,2 2-10 0,0 2 9 0,1 0-14 0,1-1 8 16,2 1-61-16,1 2-71 0,2 1-19 0,0 2-20 15,1-4-85-15</inkml:trace>
  <inkml:trace contextRef="#ctx0" brushRef="#br0" timeOffset="19430.28">21786 15657 365 0,'-3'-7'277'0,"1"3"-99"0,2 4-134 0,0 0-1 0,0 0-31 0,0-1-4 0,0 1-10 0,0 0 4 15,0 0-9-15,0 0 6 0,0 0 2 0,0 1-1 16,0 0-8-16,0 0 15 0,0 0-3 15,0 0 10-15,1 0-2 0,0 0-5 0,0 0 2 0,0 0-1 16,0 0 10-16,1 0-1 0,-1 0 1 0,-1 0 0 16,2 0-1-16,0 0 7 0,22 25 0 0,-18-13 2 15,-3-1-12-15,3 6 7 0,2 0-5 0,-4 5 7 16,1 1-3-16,-2 3-9 0,-2 0 6 0,4 6-8 16,-3 0-8-16,1 0 15 0,-2 2-12 0,-1-4 15 15,-1-2 0-15,-3 2-6 0,0-2 10 0,-1 2-10 0,3 2-1 16,-3-4 2-16,1-2-12 0,-1-2 10 0,-2-2 1 0,2-3 0 15,-2-1 10-15,0-3-10 16,1 1-12-16,2-4 15 0,-1-2-6 0,1-2 10 0,0-2-5 16,1-1-6-16,-1-2 0 0,1 0 0 0,2 0 4 0,0-2-7 15,1-2-6-15,0 0 3 0,0 0 6 0,0 0 0 16,0 0 10-16,0 0-10 0,0 0-9 0,0 0-17 16,0 0-50-16,10-1 16 0,-4-2-119 15,-1-1-259-15</inkml:trace>
  <inkml:trace contextRef="#ctx0" brushRef="#br0" timeOffset="19745.84">21800 15706 1279 0,'-6'-27'210'0,"2"7"-210"0,2 5-6 16,-1 6-5-16,3 9 4 0,0 0-24 0,0 0-24 0,0 0-5 0,0-1-73 0,1 0 92 15,12-9-5-15,-4 7 32 0,-1-2 17 0,0-4-3 16,1 0 9-16,-2-2-10 0,2 2-4 0,5-1 31 16,-2 1-15-16,1 0 20 0,0 2-13 0,1 3-15 15,3 2 10-15,5 3-15 0,-5 1-13 0,0 4 11 16,-1 2-9-16,-4 1 11 16,2 5 3-16,0 0-9 0,-5 3 1 0,-2 3-7 0,-5 1-12 0,-3 4 17 15,-2-2-10-15,-2 4 14 16,-4-2 7-16,-3 0 10 0,0 0 7 0,-4-5-5 15,0 0-3-15,0-2 4 0,1-1-6 0,1-2 6 0,2-3-3 0,7-2 2 0,0-2 10 16,5-1-7 0,-4-1 0-16,1-4-89 0,3-2-110 0</inkml:trace>
  <inkml:trace contextRef="#ctx0" brushRef="#br0" timeOffset="21311.17">22182 16071 974 0,'-4'-1'46'0,"1"0"-34"16,-2 1-28-16,2 4 12 0,-2-1-8 0,2 1 11 0,0 0 2 0,0-1-1 0,2 3-10 0,0 0 2 16,1 1 3-16,0-4 2 0,0 1 32 0,0 2 11 15,0 0 9-15,0 1-4 0,0 2-18 0,0-1 7 16,0-1-21-16,0 2 18 0,1-1-19 0,0 0-9 15,-1 1 11-15,0-4-11 0,-1-1 4 0,0 1 4 16,0 0-12 0,-4-1 10-16,3 1 3 0,-4-4 0 0,1 1 13 0,0-2-12 15,-2 0-7-15,1-2 15 0,-3-2-6 0,2 1 11 16,0-3-18-16,2-2 5 0,-1-1-4 0,3-2 6 0,2-4 0 0,-2 0-3 0,3-4-7 16,3-3 4-16,-1 3 1 0,5-1-9 0,-1-1 6 15,2 5-7 1,3 2-1-16,0 3-12 0,2 4 3 0,-1 3-6 0,0 2 6 0,-2 1-6 15,1 1 1-15,-3 3-4 0,0 1-2 0,-1 4 9 16,0 1-10-16,0 2 10 0,-2-2 5 0,0 4 5 16,-1 0 11-16,1 1-9 15,-2 0-2-15,1 1 7 0,-4-2-13 0,0 0 13 0,0 3-1 16,-3-3-2-16,2 1 10 0,-1-2-8 0,0-3 5 0,-3-2-5 16,1 1-4-16,-3-2 1 0,2 1 9 0,1-4-4 0,-3 0 13 0,2-1-12 15,1-2-6-15,-2-1 19 0,1-2-19 0,2-1 20 0,-1-1-14 31,1-2 5-31,0-1 3 0,2-2-2 0,1-4-1 0,0-1-6 16,2-1-4-16,1-7 1 0,2 4 3 0,-1-3-2 16,2 1 4-16,0 2-7 0,2 0-10 0,0 3 13 15,1 2-9-15,1 0 10 0,2 4-2 0,-3 1-9 16,0 4 5-16,-1 1-10 0,0 1-1 0,-2 3 10 16,2 0-3-16,3 2 5 0,-6 0-10 0,3 3 1 15,-2-2-4-15,-1 2 3 0,-1 1-9 0,-1-1 18 16,-2 1-5-16,0 0 8 0,2 2 7 0,1-2-10 15,-1 1 4-15,-2 0-6 0,-2 1 8 0,1 0-7 0,0-1 2 16,0-3-4-16,2 2 10 0,-5-1-2 0,2-2 0 16,0 1-1-16,1-4 13 0,0 0-15 0,0 0 11 15,0 0-12-15,0 0 3 0,0 0-4 0,-4-11-1 0,4 3 0 16,0-2 7-16,1 0-15 0,2-1-7 0,0-2-1 16,4 4 3-16,0-1-2 0,2 2 3 0,0 2-4 15,1 2 6-15,-2 2-7 0,0 2 2 0,0 2-5 16,-5 1 2-16,2 1 5 0,-3 0 3 0,2 3-2 15,3 0-2-15,-6 1 12 0,2 2-3 0,2-2 6 16,-4 1 9-16,5-1-8 0,-4-2 7 0,-2 1-8 16,2-3-3-16,-1 1 15 0,-1-2-5 0,3-1 11 15,0 1 0-15,3-3-2 0,-2 0 5 0,2-2-6 16,-1-1-6-16,1-4 13 0,-1 2-14 0,4-3 14 0,-1-1-11 16,-1 0-5-16,1-4 8 0,-2 1-10 0,-1 0-1 0,0-1-5 15,-2 1-9-15,2-4 4 0,-4 2 1 0,-1 1 3 16,0 2 3-16,0 4-4 0,0 2-18 0,0 5 13 15,0 0-16-15,0 0 15 0,0 0-6 0,-6 6 7 16,3 1 18-16,-1 4-8 0,0 1 19 0,0 2-15 16,1-1-2-16,-2 1-1 0,2-1 19 0,2 0-17 15,-3 0 13-15,4 1-15 0,1-2 6 0,2 2 4 16,0-2-3-16,2-2 5 0,-2-1 1 0,2-3-4 16,0-1 9-16,2 0-7 0,-1 1 1 0,1-6 6 0,2 1-7 15,-1-2 8-15,1-3-9 0,1-1 5 0,1-2-6 16,1 1 5-16,0-3-18 0,-1-1 11 0,0-1-13 15,-1-3 11-15,-1-2-15 0,0 0-14 0,-2-3 3 16,1-2-8-16,-1-3-7 0,-2-3 16 0,0 0-6 0,-2-1 10 16,0 2 16-16,2 3-9 0,-3-1 11 0,2 3-14 15,-1 5-1-15,-3 4 15 0,5 5-7 0,-5 2 11 16,-1 2-5-16,1 1-2 0,-2 3 0 0,8 3-1 16,-3 0-2-16,2 3 5 0,0 2 1 0,-4 2 2 15,2 2 0-15,-1 1 1 0,-1-1 1 0,3 2-1 16,0 2 4-16,4 1-6 0,-1 2 5 0,0 0-6 0,-4 0-3 15,2 0 0-15,-1 1-3 0,1-2 4 0,2 0 0 16,-4-2 4-16,2-3 3 0,-4 0 0 0,2-1 4 16,1-3-5-16,-3 0 4 0,1-1-4 0,-4-5 1 15,2 1 7-15,0-5 2 0,0 0 2 0,0 0 3 0,0 0-7 16,-4-6-7-16,2 0 3 0,-1-7-13 0,3 3 9 16,0 1 1-16,-1-5 4 0,-4 2-5 0,5-2-9 15,-2-2 2-15,-2-1-3 0,8 1 11 0,-4-3-9 16,2 2-2-16,3 0-2 0,-3 0 7 0,7 3 0 15,-3-1 1-15,3 3-2 0,0 3-9 0,-5 0 6 16,8 3-2-16,-3 2 4 0,0 1 6 0,-3 1-10 16,-1 2 4-16,1 0-7 0,1 0 8 0,1 3-2 15,-1-1 1-15,0 2-3 0,-3 1 7 0,4 3-4 0,0 1 0 16,-1 2-2-16,0 2-2 0,-4 0 6 0,3 1 3 16,-4 1 1-16,1 0-6 0,0 1-1 0,-3-2-1 15,1 0 1-15,-1-2 5 0,-1-1-3 0,0 1-1 16,-2-2 0-16,2 1 2 0,-2-2-4 15,-2-3 8-15,1 0-7 0,-2-2 1 0,1 0 2 0,0 0-2 0,0-2 4 16,1 4-2-16,-3-5 0 0,2 2-2 0,1-1 3 16,-1-2 10-16,2 1-14 0,3-1 3 0,0 0-5 15,0 0 11-15,0 0-3 0,0 0 1 0,2-9-1 16,-1 4 11-16,3 0-16 0,-2 2 9 0,2-3-12 16,5-1 6-16,1 2-4 0,-3-5 2 0,4 2-2 15,-2 0 7-15,1-4-5 0,0 1-4 0,1-1 1 0,-1 0 5 16,1 0-3-16,2 2 6 0,-1 0-6 0,0 1 10 15,-2 4-17-15,1 1 4 0,1 4-10 0,-3 0 15 0,0 3-4 32,-2 2 3-32,0 1-6 0,-6 1-6 0,2 2 9 0,-1 1-1 0,0 1 4 0,0 1 2 0,-2 0-5 15,-1 1-1-15,-3-2 0 0,0 0 3 0,-2 0 0 16,0-1-1-16,2 3 1 0,-2-5 10 0,0 3-14 16,1-1-11-16,-1-4-12 0,0 2-114 0,2-3-261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7-31T03:11:28.5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19090 13411 438 0,'11'-15'466'0,"-3"0"-202"0,-2 4-254 0,0 2-7 16,-2 1 9-16,-3 2-4 0,1 2-7 0,-1-1 6 0,1 2-2 0,-2 1-1 15,2 1 1-15,-1-2-2 0,-1 3-22 0,0 0 20 16,0 0-15-16,0 0 19 16,0 0-7-16,1 0 2 0,0 1 1 0,0 0-1 15,1 0-19-15,-2 0 5 0,0 0-4 0,0 0 6 0,-6 19 4 16,-1-21 5-16,-1-3 5 0,-3 0-2 15,2 1-16-15,-2-2 21 0,1-1-18 0,-3-2 21 0,1-1-4 16,-4-1-3-16,2 1 10 0,2-3-11 0,-3-1-4 16,-2 0 8-16,0 0-1 0,-5-2 7 15,4 0 3-15,0 0 2 0,2-2-1 0,-3 1-1 0,0 1-12 16,-3-3 16-16,-5 2-12 0,0-2 14 16,-3-2-2-1,2 2-14-15,-1-2 11 0,-1 4-13 0,-4 0 3 0,-3 0 4 16,-5 0-4-16,2-2 5 0,-3 0-4 0,-4-2-5 0,1 1 0 0,-4 0-1 0,-2-2-10 0,4 1 15 0,-4-2-12 15,-3 0 12-15,-1 3-6 0,-3-2-2 0,3 0 5 16,2-2-4-16,0-2-7 0,1 3 11 0,-4-1-1 0,-8-2 7 16,-5 1-6-16,-2-2-5 0,0-1 1 0,-1 2-2 0,-3 0 10 15,-5 0-5-15,6 1-2 0,-2-3-1 0,5 1-3 16,1 1 4 0,-6 0 2-16,3 0 0 0,-3 1-9 0,-2-1 14 0,-1 1-13 15,-1 1 13-15,-1-2-6 0,0 4 1 0,5 0 5 0,-2-2-7 16,3 4-19-16,0-1 30 0,-2 2-18 15,1 2 23-15,-6-2-9 0,3 3-8 0,-3 0 10 0,-1 1-12 0,3 2-5 0,-2-1 12 16,5 1-12-16,3 0 13 16,-5 1 2-16,3 1-5 0,-7 1 8 0,1 1-11 15,3 1-9-15,-9 1 17 0,3 0-11 0,-3 2 14 0,-1 0-2 0,3 1-10 0,3 1 8 16,-1 1-10-16,-4-1-1 0,5 1 6 16,-2-1-9-16,2 1 8 0,3 1 3 0,-4 1-1 0,3 1 6 15,4-1-8-15,0 0-18 16,2 1 23-16,-1 0-8 0,-1 2 13 15,-2-1 3-15,2-1-11 0,-3 2 10 0,-4 1-12 16,3 1-1-16,-3 1 11 0,4-1-9 0,3 1 12 0,-4 2-1 16,2 0-8-16,-1 2 3 0,0 0-6 0,2 0-6 0,-3 0 9 0,0 1-1 0,3 1 6 15,1 0-4-15,4 0-5 0,5 2 2 0,-2 0-4 16,1 0-3-16,2 3 11 0,-2 1-5 0,2 2 7 16,0 1-6-16,2 0 0 15,-4 1 3-15,2 1-2 0,2 2-5 0,0-2 7 16,4 1-11-16,3-1 11 0,0 3 1 0,-1 1-7 15,-3 1 11-15,3 4-9 0,1-2 12 0,2 1-6 16,1 1-5-16,2-1 0 0,-1 4 7 0,2 3-7 0,0 0 8 16,-3 3-9-16,6-3 10 0,-1 0-7 0,6 3 7 15,5 0-8-15,3 0 4 0,1 1-5 16,0-1 0-16,6 5-2 0,0 0-2 0,-2 0 5 16,3 1 5-16,4-2-1 0,2 3-5 0,3 0-1 15,2 1-4-15,0-4 4 0,0 6-13 0,4-4 20 16,-1 3-12-16,2 2 15 0,0-1-12 0,4 0 3 0,-1 2-2 15,5 0 2-15,4 1-13 0,1 3 10 0,3-3-11 16,3 2 11-16,-3-1 1 0,10 1 0 0,-3 1 7 16,3 2-8-16,6 2-10 0,-2 0 16 0,7-1-11 15,0-1 11-15,-2-5-11 0,2 8-6 0,0 0 9 16,4 0-9-16,3 3 11 0,-1-2-4 0,0-4-1 0,-1 2-1 16,2 3 3-16,0-2 5 0,5 5-6 15,-3-2 3-15,3-4-20 0,7 1 10 0,-3-4-5 0,7 0 7 16,2 3 11-16,0 0-13 0,3-2 5 0,3 2-11 15,2-3-4-15,10-1 5 0,3-1-5 0,0-1 5 16,2 3 4-16,-2 1-8 0,8-1 2 0,6-2-7 16,2-5-9-16,3-1 33 0,-3-2-5 0,3 3 13 0,7 0-2 15,0-2 1-15,2 2 4 0,-1-5-3 0,1-1-12 16,7-3 12-16,3-2-11 0,2 2 11 0,2-4-2 0,-3 4-4 16,-1-1 3-16,-3-1-5 0,0 0 1 0,5-3 9 15,-2-5-2-15,3-2 5 0,-3-2 5 0,2-1-1 16,2-2 16-16,-3-1-10 0,4 0 16 0,1-2 11 15,0-1-10-15,9-2 12 0,-4 0-8 0,3 2-11 16,1-3 4-16,4 2-6 0,3-1 3 0,3-1-1 16,4-1 0-16,2-3-1 0,-4 2-7 0,3-1-9 0,5-2 0 15,-8-2-3-15,4 0-1 0,3-5-2 16,-7-1-1-16,-6-1 1 0,1-2 18 0,-5-2 10 0,-4 0 5 16,-1-4 0-16,-1-1 6 0,-3-2-27 15,-4-2 11-15,-3-1-16 0,-2-1 3 0,3-1 2 16,-1-2-9-16,-1-2 7 0,-2 0-15 0,1-2 12 15,-1-2-5-15,1 0 9 0,-3-2-6 0,5-4-5 0,-1 3 3 16,0-5-4-16,-1 2-4 0,0-1 5 16,-1-4-6-16,0-2 9 0,-2-1 1 0,-3-4-9 0,-2 0 3 0,-7-4-4 15,-3-1 12-15,-7-1-5 0,-7-4 2 16,-2 1-2-16,-5-4 7 0,-4 0-3 0,-6-3 4 0,-9-1-5 16,3-3 0-16,-6-2-4 0,0-1 3 15,3-3-2-15,-1 0 2 0,1 1-10 0,-2-3-1 16,-4 0-2-16,0 0 3 0,-4 0 0 0,4 1 4 0,-2 0-2 15,0 0 4-15,1-2-3 0,-4-5 1 0,-1 3-1 16,-2-3 1-16,-2 0-1 0,-4 4-5 0,0-5 3 0,-5-1 0 0,-2 0 3 16,0 2 2-16,-4 0-3 0,-4-1-2 0,2 2-7 15,-7-3-9-15,4-6 4 16,-3 3 7-16,-6-1-2 0,4 2 10 0,-11 4-9 0,2-4 1 0,-4 0-8 0,-7-1-3 16,1-1 0-1,-5 2 6-15,-3-3-16 0,-1-3 6 0,-7 2-10 0,0-2 9 16,-5-2-6-16,-3 5 2 0,-6-3-4 0,-5-5 1 15,-7 1 4-15,-6-2 1 0,-6 0 1 0,-6-3 0 0,-9 1 4 16,-1-2-18-16,-11-1 11 0,-2 1-29 0,-4-2-59 16,-9 0-34-16,-8 0-20 0,-8 3-191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7-31T03:12:22.6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3280 10751 307 0,'0'-9'130'16,"0"1"-42"-16,2 3-37 0,1 3-10 0,0-1 9 0,3 3-12 0,-1-3-16 16,2 0 12-16,0 0-2 0,0-1-12 0,-1 2 17 15,1-1-17-15,-2-1 8 0,3 4 17 0,-2-1-4 16,0 0 10-16,-1 1-11 0,-1 1-13 15,3 0 1-15,-1 2-4 0,-2 0-6 0,0 3 7 0,0 1-14 0,3 2 14 16,-2-1-8-16,-1 3 6 0,-1 3 2 0,-3 2-1 16,4 4-6-16,-3 6 6 0,-2 1-2 0,1 2 3 15,-6 3-11-15,2-2-2 0,2 3-6 0,-1 1 3 16,2 0-10-16,1 2 22 0,0 0-8 16,0-1 14-16,0 0-7 0,1 1-13 0,0 3 6 0,5 0-9 0,-5-2 2 15,3 1 1-15,0-4-1 0,-2-1 2 0,-2-1 3 16,4 0-4-16,0-1 3 0,-2-5-1 15,5-1 12-15,-5-5-13 0,-1-1 5 0,2 1-10 0,-3-1-4 0,1-1-38 16,-1-5-23-16,-1-4-5 0,0 1-80 0,-2-3-195 16</inkml:trace>
  <inkml:trace contextRef="#ctx0" brushRef="#br0" timeOffset="471.11">3276 10917 1236 0,'-11'-20'204'0,"5"3"-185"0,-4 2 15 0,5 3-20 16,0-3 5-16,2 5-2 0,3-1-5 0,0-4 3 0,5 6-12 0,2-5 2 15,4-3-8-15,1 2 6 0,5-3-2 0,1-2-7 0,3 2 4 16,3-1-7-16,2-1 1 0,2 3-5 0,-6-1 2 15,0 5-3 1,-3 3-2-16,-2 5 9 0,1 3-16 0,-1 2 14 16,-4 2-6-16,1 4-2 0,-3 2 7 0,-1 3-9 0,-2 4 1 15,-3 1 5-15,-3 2 1 0,0 1 0 0,-2 2 4 0,-2 0 6 16,-1 2 3-16,-3 2 0 0,-3-3-2 0,0 2 7 0,0-2-5 16,-2-2 9-1,-2 0 6-15,-3-4 2 0,-1-1 6 0,1-4-4 0,3 1-2 0,2-1 2 0,-2-1-8 16,3-1 7-16,-5-3-15 15,2 0-9-15,-2 1-53 0,0-2 8 0,4 1-210 0</inkml:trace>
  <inkml:trace contextRef="#ctx0" brushRef="#br0" timeOffset="3038.53">9872 8925 489 0,'-7'-13'49'0,"0"-1"148"0,-2 2-174 16,2 5 1-16,1 0 0 0,-2 2-2 0,3 3-18 0,1-1 4 0,-3 3-12 0,2 0 8 15,1 0-2-15,-3 2-2 16,2-1 8-16,0 1-8 0,-1-1-6 16,0 1 5-16,-1 2-8 0,2 0 7 15,-2 0-1-15,-1 3 7 0,-2-1 8 0,-2 1-4 0,0 3-1 16,-4-1 21-16,0 3-12 0,2 1 17 0,-2 2 7 0,3 4-8 15,3 4 19-15,-2 0-18 0,3 1-1 16,-1 1 1-16,-3 1-15 0,3 3 13 0,-2 2-13 16,8-1 1-16,-2 1 2 0,-1 0-3 0,4 0-10 0,4 2 3 15,1-1-5-15,4-3 6 0,-2 1-2 0,0-4-2 16,10 4 8-16,-1 0-7 0,4-2-8 0,-2-1 12 16,-2-4-13-16,4 0 13 0,-1-3 3 0,5-4-15 15,2-1 10-15,1-2-12 0,6-1-1 0,-5-2 17 16,1-1-9-16,2-2 13 0,0-1-7 0,-3-3-3 15,0-1 1-15,0-1-3 0,-2-2 0 0,2 0 1 16,-4-5-2-16,1 0 1 0,3 0 11 0,0-3-14 0,-1 0 10 16,2-4-11-16,-4-1 14 0,-3-3-8 0,0-1 3 15,-5-2-5-15,1-4 1 0,-5-1-4 0,-2-2 4 16,0-1-3-16,-2-2-6 0,-4-1 8 0,-1 0-11 16,-1-2 12-16,-2 1 0 0,-3-2-5 0,0 0 5 0,-3 1-7 15,-3-1-8-15,0 0 10 0,-1 2-3 0,-3-2 5 16,1 2-4-16,-3 5-3 0,0 2 0 0,-6 2-1 15,-1 2-4-15,6 3 2 0,-4 0 2 0,5 5 0 16,-3 1 4-16,-2 4-5 0,5 2-3 0,0 1-1 16,3 3-4-16,1 0 12 0,-3 2-4 0,6 3 5 15,-1 0-1-15,4 3-17 0,-1 0-26 0,4 2 1 0,0 2-86 16,0 1-59-16,2 1-66 0,-3 2 4 16,2 0-144-16</inkml:trace>
  <inkml:trace contextRef="#ctx0" brushRef="#br0" timeOffset="3425.01">9836 9501 1137 0,'-4'-2'185'0,"4"-4"-159"0,0 1 17 0,-1-2-30 0,1 2 8 0,0 3 0 0,0 2-10 15,0 0 8-15,0 0-7 0,1 0-5 0,12-6 8 16,-5 1-8-16,3 0-2 0,2 0-4 0,1-2-10 0,2-2 4 15,3 1-11-15,0-2-3 0,3-3 4 0,3 3-4 16,-6-3 15-16,6 1-8 0,-2 3 7 0,0 0-8 16,-1 2 10-16,1 4-6 0,0 1 0 0,-7 4-5 15,2 3-21-15,-3 1 32 0,1 3-13 0,1 1 20 16,-4 3-1-16,2 2 0 0,-1-2 1 16,2 2-1-16,-1-1-11 0,-1-1 18 15,0 2-4-15,1 1 9 0,0-4-11 0,-4-1-3 0,3-3 3 16,-1-3-2-16,0 1-4 0,-1-5 19 0,-2-2-9 15,1-3 16-15,3-7-7 0,-3 3-9 0,-2-3 4 0,-2-6-5 16,3 2 3-16,-3-6 12 0,4 0-8 0,0-2 9 16,-5-4-11-16,2-1-7 0,-1 0 2 0,-1 1-4 0,-5-1 6 0,3 5-9 15,-3 2 3-15,-1 3-5 0,0 3-4 16,-3 5 2-16,0 3-3 0,-4 4 3 16,1 1-1-16,0 4-64 0,0 4-74 0,-4 1-3 0,2 4-262 0</inkml:trace>
  <inkml:trace contextRef="#ctx0" brushRef="#br0" timeOffset="3967.04">9936 8611 581 0,'5'-23'83'0,"-5"8"80"0,-1 3 85 0,1 5-235 15,0 2-11-15,0 2 8 0,0 3-10 0,0 0 11 0,0 0-10 0,0 0-2 0,0 0 2 16,0 0-4-16,0 1-21 0,0 0 30 16,0 0-19-16,0 0 25 0,0 1-6 0,-7 25-10 15,5-20 5-15,-1-2-11 0,-2 3-10 0,0 2 23 16,0 0-3-16,1 5 12 0,-2-2 5 0,0-1-2 15,0 3 9-15,1-4-8 0,0-2-6 0,2 1 4 16,2-2-11-16,-2-1 11 0,3 1-6 0,0-5 12 16,1 0 6-16,2-3-1 0,-1-1-5 0,4-4 7 15,-3-3-17-15,3-1 15 0,0-2-9 0,-2-1-6 16,1-3 12-16,-1-1-14 0,0-2-2 0,-2-2-3 0,0 3-6 16,-2-3 3-16,1 4 3 0,-1 3-5 15,0 3 3-15,0 10-7 0,0 0-13 0,0 0 7 0,0 0-5 16,-9-4 7-16,5 11 1 0,-1 0 3 0,2 4 0 15,-2 3-7-15,2 4-58 0,-3 3-225 0</inkml:trace>
  <inkml:trace contextRef="#ctx0" brushRef="#br0" timeOffset="4575.17">8440 9706 627 0,'-7'-8'191'0,"2"2"-110"0,0 1-27 0,1 3-6 0,2 0-24 0,2 2 11 0,0 0-19 0,0 0 17 16,0 0-27-16,7-10-4 15,0 8 0-15,3-2-2 0,0 1-8 0,3 0 8 0,0-1-5 0,2-1 7 16,1 0 5-16,-2 2-5 0,2 0 11 0,2 1-10 15,-2 1 7-15,2 1 4 0,3 0-5 0,-3-1 6 0,6 1 3 16,0 0 12-16,5-3 7 16,-4 2-2-16,3-2-11 0,3 1 0 0,-4 1-11 15,5-2 8-15,-3-1-7 0,1 1-5 0,-4 1 3 16,1 2-6-16,-1-1-14 0,-3 0 18 0,-2 1-6 0,-2 0 12 0,2 1-16 16,-3 0 8-16,1 0-9 0,-2-1 7 0,-2-1-21 0,0-1-9 15,-5-1-18-15,-1 1 6 0,1 0-36 16,-4-2-52-16,0 0-25 0,-5-2-18 15,-2-2-118-15</inkml:trace>
  <inkml:trace contextRef="#ctx0" brushRef="#br0" timeOffset="4767.63">8847 9527 489 0,'-20'0'164'0,"2"0"-39"16,2 1 7-16,0 0-18 0,6 3-28 0,-2 0-19 0,2-2-22 0,5 3 11 15,4 2-27-15,-1-1-12 16,4 7 8-16,1 0-13 0,-2-2-12 0,3 4 2 15,3 2-8-15,-2 0 8 0,-1 2 3 0,3 3-3 0,-1 0 5 0,2 3-7 16,1 0-7-16,-1 1 12 0,0-1-6 0,0 1 7 16,-3-1-20-16,0 3-72 0,-2-1-30 0,0-1-17 0,-2 1-124 15</inkml:trace>
  <inkml:trace contextRef="#ctx0" brushRef="#br0" timeOffset="5766.2">9688 8542 641 0,'-7'-21'91'0,"-4"3"102"0,1 1 90 0,1 2-267 0,6 1-13 16,-5-1 6-16,7-1 5 0,-4-1-2 0,1-2-8 15,1-2 10-15,3-2-6 0,0-5 10 0,1-2-4 0,2-3-6 16,-4-10-1-16,1-1-2 15,0 0-7-15,1-3 9 0,-1 1-2 0,0 0 5 0,4-4 2 0,-3-1 3 16,2-5-4-16,5-3 1 0,-6 1-27 0,5 0 15 16,-2 3-5-16,-2 4 11 0,3 1 6 0,1 4-1 15,-2 2 5-15,2 2-4 0,-4 0 15 0,-2 3-19 16,2 6 3-16,-2 3-9 0,1 5 4 0,1 3 3 16,0 2 3-16,-2 2-3 0,3 3-16 0,-4 1 14 0,0 4-1 15,-2 1 7-15,-1 3-13 0,0 3-3 16,3 3-5-16,0 0 5 0,0 0 0 0,-1 0 3 15,-16 0-7-15,13 3 5 0,-6 0 0 0,1 2-3 0,3 0 5 16,0 3-8-16,-1 0-10 0,4 0 15 16,0 2-6-16,-3-1 10 0,1 0 1 0,-2 0-1 0,-1 1-1 15,4 3-1-15,-7-3-6 0,8 4 8 0,-3-2 5 16,-1-1-1-16,3 1 1 0,-5 0-7 0,3 1-2 0,0 0-2 16,1 2-1-16,-5-2 11 0,4-1-3 0,-3-2 7 15,1 1-6-15,1 0-1 0,-2-3 2 0,0 1-1 16,-2-2 2-16,0-2 3 0,1-1-7 0,-5 1 7 0,4-2 7 15,-2-2-11-15,1-1 10 0,-2-1-12 0,0-3-4 16,2-3 13-16,-2 1-11 0,2-4 11 0,-1 0-7 16,-1-7-2-16,3-1 9 0,1-1-9 0,-2-6-13 15,8 4 19-15,-3-3-17 0,7-2 19 0,2 0-10 16,4 0-2-16,3 0 3 0,2 4-3 0,2 1 3 0,2 8-10 16,1 2 0-16,-2 3-5 15,5 5 4-15,-2 3-5 0,2 1 8 0,3 7-8 16,3 2 1-16,-6 7 4 0,3 5-6 0,-1 1 7 15,-2 3 14-15,0 1-6 0,-1 1 6 0,-1 1-8 16,-2 0-1-16,-2-2 7 0,-3 0-7 0,-3-6 9 0,5-3 5 0,-3-6-4 16,-1-6 10-16,4-3-9 0,-6-4 7 0,6-5-3 15,0-4-7-15,1-3 4 0,3-3 3 0,-6-5-10 16,1-1 11-16,-5-4-12 0,1-2 4 0,-1 1-4 0,-4-3 3 16,0-2-2-16,-1 0-1 0,-1-3 1 0,0 5-5 15,2 5 3-15,-1 2-9 0,0 9-1 0,1 5-11 0,-2 9 5 16,0 1-9-16,-3 10 13 15,-3 5 9-15,-1 6-4 0,-2 7 3 0,-1 11 5 0,-2 4-9 0,-1 7 9 16,0 2 6-16,2 4 6 0,-2-1 12 16,0 3-10-16,0-2-6 0,-1 0-71 15,2-3-68-15,4-2-8 0,2 0-264 0</inkml:trace>
  <inkml:trace contextRef="#ctx0" brushRef="#br0" timeOffset="13498.46">3409 12535 437 0,'10'-9'64'0,"-13"2"48"0,4 0 59 0,-6-1-139 16,4 1 9-16,-1 1-9 0,2 6-15 0,0 0 7 15,0 0-15-15,0 0-2 16,10-3-2-16,-5 3-2 0,0 0-3 0,2 0 4 0,-2-1-4 15,6 1 3-15,-4-2-7 0,4 2 6 0,-3-1 12 16,4 0-5-16,1 1 17 0,-1 0 6 0,1-1-7 0,1 1 7 0,2-1 6 0,2 0-10 16,4 0 9-16,1 0-12 15,-2 0-3-15,6-1 1 0,0-1-12 0,5 0 9 0,-2-1-13 0,3 0 1 16,3 1 6-16,-9-2-7 0,4 3-8 0,-3-2 8 16,-3 1-8-16,7 2 9 15,-6-2 0-15,-2 2-5 0,-2-1 9 0,-6 0-9 0,-3 2-9 0,-2 0 13 16,-3 0-12-16,-2 0 16 0,-2-1 5 0,-4 1-16 15,0 0 1-15,0 0-10 0,0 0-21 0,0 0-8 16,-1 0-28-16,-16 0 10 0,11-1-56 0,0-3-84 0,-1 1-59 16</inkml:trace>
  <inkml:trace contextRef="#ctx0" brushRef="#br0" timeOffset="14146.43">4292 12184 996 0,'-8'-12'35'16,"3"2"27"-16,2 3-77 0,1 3 15 0,2 4-8 0,0 2 10 0,2 1-1 0,-2-3-1 16,0 0 8-16,1 0-8 15,1 0-13-15,-2 0 22 16,1 1-13-16,18 9 18 0,-15-11-18 0,-2 0 2 0,1 1 1 0,0-2-1 0,0 2-12 0,-3 0 29 15,7 3-6-15,1 2 14 0,-5 1-10 0,3 0-5 16,-2 2-4-16,-4 2 0 0,5-1-4 0,1 3 2 16,-3 0-5-16,3 2 3 0,-1 1 0 0,2 2 0 15,1 0 7 1,-3 0-8-16,-3 0-10 0,2 3 13 0,-3-2-9 0,3 1 10 16,1 0 0-16,-3-4 1 0,3 3 0 0,-5-2-2 0,0-1-8 0,2 0 18 0,-1-2 3 15,1-4 5-15,-1-2-1 16,2 0 1-16,-1-1-3 0,1 0 4 0,-3-5 1 0,3-1-3 0,-2-1-5 0,1-1 4 15,4 0 7 1,-1-6-3-16,1 1 4 0,2-3-6 0,0-3-12 0,0-1 4 0,-1-5 0 0,2-1 3 16,1-3 0-16,2-1-8 15,0-1-1-15,-1-1-1 0,0 1-6 0,-1 4 0 16,0 2-9-16,-1 6 6 16,0 2 4-16,-2 5-9 0,0 2 9 0,-2 4-11 15,-3 0-16-15,1 5 5 0,0 2-8 0,-2 2 10 0,3 4 16 16,0 2-8-16,-1 1 10 0,1 1-11 0,-1 2 12 15,0-1 1-15,0-1 3 0,1 1 0 0,0-2 3 16,-2-2 2-16,2 0 2 0,0-4-1 0,0-1 4 0,0-3 17 16,-2-2-2-16,2 1 8 0,-2-3 0 0,2-1-8 15,2-1 2-15,-1-3-2 0,2-2 0 0,-2-1-12 16,1-2 2-16,2-2-6 0,1-2 0 0,0-4-2 16,-3-1-2-16,-1-3 2 0,-2 0 1 0,1-2-3 15,0-3-2-15,3 0 1 0,-4-1-3 0,-3-3-4 16,0-1 6-16,-5 1-5 0,3 1-2 0,1 2 5 15,-4 2-12-15,3 3 10 0,-1 3-2 0,-2 1-5 16,2 4 4-16,-2 1-4 0,-2 1 14 0,2 3-17 0,-2 2 11 16,2 3-13-16,0 0 12 0,-1 2-39 0,1 1-34 15,-3 0-4-15,3 1-115 0,-2 2-207 0</inkml:trace>
  <inkml:trace contextRef="#ctx0" brushRef="#br0" timeOffset="14549.41">4524 11939 682 0,'-4'-16'112'0,"3"5"-107"0,-1 1-4 0,2 4 1 0,-3 2-2 0,3 0-12 15,0 2-14-15,0-2-4 0,0 1-52 0,0 0 42 16,0-1-9-16,-1-1 22 0,0 1 24 0,0-2 3 15,-1 0 21-15,2 1-15 0,-1-2 11 0,1 1 59 16,0 0-21-16,0 1 34 0,0 1-25 0,0 1-26 16,0 3 3-16,0 0-14 0,0 0-26 0,0 0 3 15,0 0-8-15,2 9 7 0,-1 0-3 0,-1-1-4 0,0 3 4 16,1 0-5-16,-1-1 0 0,2 0 9 0,1-1-5 0,-2-1 8 16,2-1 4-16,2-1-8 15,-2 0 9-15,0-2-9 0,1-2 1 0,0-1 16 0,0-1-16 16,2-3 17-16,-3 0-10 0,2-3 0 0,-1 0 11 15,1-2-11-15,-1 0-1 0,0 0-1 0,0-2-10 0,0-1 7 16,-2-1 8-16,-1 0-13 0,-1 0 15 16,0-1-16-16,0 1 5 0,0 3-4 0,-1 3-8 0,0 2 3 0,1 4-1 15,0 0-9-15,0 0 4 0,-6 6-7 16,4 3 1-16,1 4 19 0,-2 0 1 16,2 3 0-16,1 4-60 0</inkml:trace>
  <inkml:trace contextRef="#ctx0" brushRef="#br0" timeOffset="17796.8">5111 12305 431 0,'-1'-18'62'0,"1"1"43"0,-1 2 35 0,1 4-124 0,-3 0-8 0,4 4 0 16,2 1 7-16,0 2-8 0,2 1-7 0,3 1 3 16,-2 0-5-16,0-1 3 0,1 1 3 0,-1-1-1 0,-4 1 12 15,3 0-9-15,-5 2 4 0,0 0 23 16,9-1-12-16,-5 1 15 0,-4 0-14 0,0 0-5 16,12 7 0-16,-9 1-4 0,7 1-13 0,-6 4 12 0,1-2-8 0,-1 3 11 15,-4 0-13-15,3 2 4 0,-3 1 2 16,1 3-3-16,0 3-14 0,1 0 12 0,-1 1-5 15,-2-1 9-15,2 1-5 0,-1-1 0 0,-1 0 3 16,-1 1-4-16,0 1 1 0,-1-4 7 0,0 1-9 0,3-4 7 16,-4 3-4-16,2 1 9 0,-1-3 8 15,-2 2-5-15,-3-4-5 0,1-1 13 0,4 0-8 0,-2-4 8 16,5-1-23-16,0-2-85 0,1-1-53 0,-1-2-12 0,0-1-175 0</inkml:trace>
  <inkml:trace contextRef="#ctx0" brushRef="#br0" timeOffset="18081.38">5228 12382 1169 0,'-1'-19'31'0,"-1"2"-4"16,-3 3-12-16,-2 5-16 0,2 1 9 15,-3 3-14-15,8 5-5 0,0 0 17 0,0 0-5 16,-15-6 11-16,11 2-1 0,6-1-6 15,-1 1 2-15,1-2-4 0,-2-2-3 0,1 0 2 16,3-1-3-16,2-1 4 0,1-2 8 0,1 3-18 0,-3 0 6 0,-3 2-13 0,3 2-7 0,-1 2 11 16,6 3-3-16,1 2 5 0,-3 2-1 15,0 3-9-15,-2 1 4 0,3 4-7 0,2 4-4 0,-3 2 22 32,-5 2-11-32,1 2 17 0,-4 1 7 0,-2 4-8 15,2-2 8-15,-5 0-9 0,-3 0 1 0,-4-2 5 16,-2 0-13-16,-1-2 5 0,1-1-47 0,0-2-170 15</inkml:trace>
  <inkml:trace contextRef="#ctx0" brushRef="#br0" timeOffset="20298.71">15381 10489 103 0,'2'-6'22'0,"1"1"-42"0,0 0-7 0,3 1 74 0,-4 2 19 0,3 2 2 0,-2-1-16 0,1 2 16 0,-1-3-9 32,0 0 14-32,1 1 2 0,-1-2 6 0,1 2-15 15,-4-1-13-15,0 0-14 0,0 2 6 16,0 0-20-16,0 0-7 0,0 1 2 0,3 10-6 16,-2-2-10-16,1-2 5 0,-2 2-9 0,2 0 8 15,1 0-8-15,1 3 5 0,-1 3 1 0,0 1-1 16,1 1-11-16,-3 2 17 0,3 2-1 0,-1 3 10 15,-3 0 3-15,0-1-1 0,-3-1-1 0,0 4-1 16,-1-1-25-16,-1 0 25 0,-3 1-18 0,-1 2 23 16,-3-3-11-16,0-3-4 0,3 0 7 0,-4-5-8 15,6-3 3-15,-3-2 3 0,-4-2-6 0,9-1 6 16,-5-2 9-16,4-3-1 0,6-2-13 0,-6-2-2 16,4-1-82-16,1-1-92 0,0-2-106 0</inkml:trace>
  <inkml:trace contextRef="#ctx0" brushRef="#br0" timeOffset="20697.48">14906 10565 345 0,'-2'-5'-5'0,"1"-1"29"0,-1 1-14 0,-1 1 22 16,6 1 6-16,-1 0-18 0,4 1 15 0,-1-2-19 15,-1 0-2-15,5-1 45 0,0 0-6 0,5-1 23 0,0-1 6 16,5-1-16-16,-2-2 1 0,1 1-7 0,4 0-20 16,-1 0 7-16,2 1-11 0,0 1 12 15,1 1-6-15,1 1-17 0,-1 1 6 0,3-2-11 16,-1 2-11-16,4-1 7 0,-5-1-14 0,1 1 12 15,7 1-4-15,3-1-3 0,4 1 9 0,1 2-11 16,-2-4-11-16,-3 0 21 0,0 3-10 0,-2-3 16 16,2 1-8-16,-3 1 5 0,0-3 3 0,-4 2-1 0,-2-1-11 0,2 1 11 15,-2-2-9-15,1 3 10 0,-1-2-12 0,-7 3-2 16,2 1-1-16,-8 0-1 0,-2 0-16 0,-4 1 19 16,-1 1-11-16,-2 0 14 0,-2 2 0 0,-3-2-11 15,0 0 2-15,0 0-12 0,0 8-49 0,-5 0-130 0,-1 2-137 16</inkml:trace>
  <inkml:trace contextRef="#ctx0" brushRef="#br0" timeOffset="24581.49">14563 12301 297 0,'-1'-6'43'0,"-2"1"12"0,0 1 33 0,3 0-36 16,0 4-4-16,0 0-9 0,0 0-29 0,7-3-1 0,-2 3-9 15,3 2 5-15,-1-1 4 0,-1-1-9 0,1 1 12 16,-1 1-12-16,2-1-2 0,0 1 10 0,0 1-8 0,0-1 11 16,0 2 7-1,-2 2 6-15,2 2 6 0,-2 2-4 0,2 1-6 0,-2 3 15 16,0 1-19-16,1 2 19 0,-1 1-7 0,-1 3-10 16,2 1 13-16,-1 0-16 0,1 0-5 0,-2-2 1 0,1 3-6 0,2-4 6 15,-2 2 6-15,1-1-13 16,-3-1 9-16,0 1-10 0,2-5 8 0,-1-1-6 15,-2-5 1-15,1-2-2 0,-2-2 17 0,3-1-7 16,-2-3 11-16,3-2-8 0,-2-2 14 0,2-3 7 16,0-2-2-16,-1-6 3 0,3-1-6 0,-2-5-10 0,0 0 1 0,2 1-5 0,-1-4-9 0,1 2-1 15,-3 0-6-15,8 7 5 16,-11 3-8-16,4 4 0 0,-1 0 1 0,-5 2-1 0,8 2-5 0,-4 2 13 16,1 3-11-16,1 0 11 15,3 1-6-15,3 2-3 0,-1-3 6 0,-2 2-7 0,-4 0-6 16,4 0 15-16,-2 0-6 0,-1 0 11 0,0-1-2 0,-1-3 0 15,-2-2 0-15,2-1 0 0,-1-2 1 0,-3 0 0 16,3-4-5-16,-1-1 3 0,1-1 6 0,-2-4-13 16,-1-2 10-16,1-2-12 0,-1-2 11 15,2 0-8-15,-2-1 3 0,-1-1-5 0,0-1-1 0,-1 2 0 0,0 0-1 0,-1 4 0 32,2 4-12-32,0 4 18 0,0 2-12 0,-1 2 13 0,1 1-9 0,0 5-1 0,0 0 4 0,1 3-2 31,-1 4-4-31,0 2-16 0,-1 0-45 0,-1 2 7 15,0 2-136-15,2 1-145 0</inkml:trace>
  <inkml:trace contextRef="#ctx0" brushRef="#br0" timeOffset="25091.46">13872 12645 420 0,'-7'-4'65'0,"3"-4"10"0,0 3 39 0,3 0-93 0,-1 1-7 0,2 4-2 15,0 0-13-15,0 0 10 0,0 1-1 16,0 1-3-16,2-1 9 0,-1 0-8 0,-1 0-2 15,1 0 3-15,23 11-9 0,-16-12 10 0,0 0 24 0,1-1 3 16,1 1 19-16,4 0-14 0,1-3 0 0,-4 2 13 0,0-2-10 16,-2 3 12-16,1-1-15 0,6 2-15 0,-1 0-4 15,1-1-2-15,4 1-12 0,-5-1 4 16,4 0-6-16,4 1 5 0,-4-1 1 0,4-1-1 0,-5-1 9 16,1-1-8-16,2-1-9 0,-2 0 8 15,-2-1-19-15,0-2 11 0,-2 2-50 0,-2-3-50 0,1 1-29 0,-3 1-7 16,-1 0-87-16,-2-3-34 0</inkml:trace>
  <inkml:trace contextRef="#ctx0" brushRef="#br0" timeOffset="25296.42">14197 12496 285 0,'-7'-3'108'0,"-1"-1"156"0,3 1-114 16,-2 0-60-16,3 3-19 0,2 0-2 0,2 0-21 0,0 0-31 15,0 0-1-15,0 0-8 0,2 7 0 0,1 0-9 16,2 1-2-16,-1 1-1 0,2 0 6 0,-2 1-6 15,1 0 10-15,1-1-12 0,0 3-2 0,-1 1 15 16,-1 0-8-16,0 1 11 0,-2 1-8 0,0 1-2 16,0 0 4-16,0 2-4 0,-2-3-5 0,0 2 13 15,0 1-11-15,0 1 11 0,0 0-11 0,0 0-71 16,0-2-75-16,0-1-7 0,0 2-280 0</inkml:trace>
  <inkml:trace contextRef="#ctx0" brushRef="#br0" timeOffset="26659.66">15207 12505 301 0,'-1'-8'47'0,"-1"1"-11"0,-1 1 31 0,0 2-60 0,3 4-2 0,0 0 10 0,0 0-15 16,0 0 14-16,0 0-7 0,0 0-18 0,0 0-9 0,0-1-5 15,11-13-26-15,-7 10 44 0,0 0-11 0,0-1 22 16,-2 2 11-16,1-2-13 0,0 1 18 16,0 1-18-16,-2-2 5 0,3 1 27 0,-4 2-10 0,0 2 16 15,0 0-11-15,0 0-12 0,0 0 3 0,0 0-8 0,0 0-14 16,0 0 15-16,0 1-17 0,0 0 18 16,0 0-2-16,-3 17-11 0,-1-12 13 0,2 0-14 0,-2 1 5 15,2-1 13-15,2 1-5 0,-1-1 12 0,1 1 17 0,-1 3-10 16,-1-2 14-16,2 1-16 0,3 3-21 15,-3-2 19-15,1 1-20 0,0 1 22 0,-1 1-9 0,1-3-10 16,-1 2 7-16,1-1-9 0,0 2-6 0,1 0 10 16,-1-4-15-16,-1 2 12 0,0-5-2 0,2 0-1 15,0-1 11-15,-2-2-11 0,1-1 3 0,-1-2 12 16,0 0-8-16,7 2 9 0,-1-4-9 0,2-2 4 16,-4-2 0-16,3-1 0 0,-1-1-18 0,1 0 16 0,0 0-18 15,1-2 16-15,-3 0-9 0,2 1-2 16,-1-3 7-16,-1 0-10 0,2-1-16 0,-3 0 21 15,0 4-10-15,0 1 15 0,1 2 4 0,1 1-17 0,-1-1 11 16,-5 6-15-16,0 0-2 0,0 0 12 0,-5-10-6 0,5 10 8 16,0 0-5-16,0 0-1 0,-8-5 1 15,4 2-1-15,-1 0 4 0,2-1-3 0,0 1-2 0,-1 1 0 16,-4 1 5-16,2 1-5 0,1 0 4 0,-1-1-7 16,3 1-6-16,-1 2 11 0,-3-2-7 15,5 1 9-15,2-1-1 0,0 0-5 0,0 0 3 0,0 0-5 0,1 6 9 16,2-4-3-16,4 1 6 0,-2-2-6 0,3-1 1 15,2 0 4-15,1-2-3 0,4 2 3 0,3-3-13 0,0 0 13 16,3-2-12-16,-2 0 13 0,0 2 2 0,-1-1-6 16,-2 2 4-1,0 0-6-15,-2 1-7 0,-2 1 9 0,-1 0 0 16,-1 0 3-16,0 1-10 0,-1 1 5 0,-3 1-1 0,0 1 2 0,-1 0 0 0,-1 0-4 16,0 2-7-16,-2-1 1 0,1 1 9 0,-1 0 1 15,-1 2 7-15,0-2-8 16,0 1-2-16,0-2 3 0,-1 1-1 0,0-1 2 15,-1-2 3-15,0 1-8 0,1-1 3 0,-1 0-6 0,1-3-1 0,0 0 12 0,0 0-14 16,0 0 14-16,0 0 2 0,0 0-6 0,0 0 18 16,0 0-17-16,0 0-4 15,0 0 4-15,-1 0-10 0,1-1 11 0,0 0 9 0,0 0-14 16,0 0 10-16,0 0-13 0,0 0 5 0,0 0-6 0,0 0-3 0,0 0 0 16,0 0 13-1,0 0-4-15,1 1 9 0,-1 0-9 0,15 2-7 0,-12 2 11 0,3 1-10 16,-3 2 11-16,2-3 4 0,-1 0-9 0,1-2 12 0,-5-2-12 15,0 0 0-15,0 0 13 0,0 0-8 0,13-13 10 0,-10 3-7 16,-2 1-3-16,1-5 0 0,1 2-2 0,-1-1 0 16,-1-4 2-1,-1-1-4-15,-4-2 2 0,3 2 2 0,-1-3-6 0,0-1 6 16,-2-3-8-16,0-1-11 0,-2-1 12 0,1 3-9 0,2 2 11 0,1 5-3 0,2 3-10 16,0 4 9-16,-1 6-9 0,1 1 3 0,0 4 6 31,0 2-13-31,2 4 12 0,-2 1-3 0,1 7 8 15,1 4 2-15,-1 1 0 0,2 4-9 0,1 0 7 0,0 0-4 16,-1-1 5-16,2 0 7 0,-1-2-3 0,1-5 8 0,0-2-8 16,0-1-6-16,-2-3 11 0,2-1-10 0,-1-2 12 15,0-5-2-15,2 0 9 0,-4-2 2 16,1-2 1-16,1 0-12 0,-2-2-7 0,1-1-33 16,0-2 9-16,1-1-96 0,-1-1-144 0</inkml:trace>
  <inkml:trace contextRef="#ctx0" brushRef="#br0" timeOffset="26786.29">15727 12372 319 0,'-2'1'52'0,"0"1"36"0,2 2-8 0,4 2 12 16,5 1-47-16,-5 0-1 0,1 0-18 0,-3-1 12 15,0 2-19-15,2-1-9 0,-4 1 12 0,4-3-11 16,3-2 7-16,0-1-9 0,-3 1-84 0,2-4 21 16,1-1-282-16</inkml:trace>
  <inkml:trace contextRef="#ctx0" brushRef="#br0" timeOffset="27465.69">14650 12125 338 0,'0'0'31'0,"0"0"46"0,0 0-53 0,0-1-15 0,0 0-6 0,0 0-1 0,0 0-12 16,0 0 17-16,0 0-10 15,0 0 10-15,0 0-6 0,0 0-1 0,0 0 5 0,0 0-7 0,1 0-16 0,1 0 26 16,-1 0-9-16,-1 0 20 0,1 0 39 0,0-1 11 16,1 0 17-16,1 0-15 0,26-23-29 15,-23 25-12-15,1-1-18 0,1 1 10 0,0-2-11 16,1 1-7-16,1 0 10 0,4 2-10 0,-3 0-3 0,6 1 11 16,-2 0-9-16,0-3 11 0,1-1-2 0,0 0-12 15,-2-2-18-15,4 4-2 0,-3-3-81 0,-3-1-33 0,3 1-47 16</inkml:trace>
  <inkml:trace contextRef="#ctx0" brushRef="#br0" timeOffset="27632.38">14799 11986 1223 0,'0'0'20'0,"0"0"-10"0,0 0 0 0,-1 6-6 0,5 2-20 15,4 3 24 1,-4 2-8-16,4 1 14 0,1 3-4 0,-2-2-124 0,5 3-81 16</inkml:trace>
  <inkml:trace contextRef="#ctx0" brushRef="#br0" timeOffset="39756.71">20589 10340 293 0,'-7'-16'95'0,"2"4"-35"0,-6 0-37 0,3 4-7 16,5 2 5-16,-4 2-3 16,6 4-15-16,-6-4 12 0,-1 4 0 0,2-1-8 0,-2-1 8 0,5 3-8 15,-5-1 5-15,0 1 13 0,2 0-1 0,-2 1 6 0,2 0 3 16,1-1 11-16,-3 2 0 15,4-2 2-15,0 0-18 0,0 3 5 0,0 1-14 16,-2 1 11-16,2 4-11 0,-3 0-4 0,-1 4 3 16,0 4-6-16,0-1-12 0,0 3 13 0,0-1-9 15,0 3 12-15,1-1-14 0,-1 0 1 0,1 0 5 16,0 0-5-16,2 1-6 0,-1 1 17 0,3-1-14 16,0 1 16-16,3-1-3 0,1-2-1 0,3-1 7 0,3-2-8 15,1-3-7-15,0 0 18 0,3-1-8 0,1-1 11 16,2-1 1-16,2-1-13 0,0-2 10 0,1-2-11 15,0-1 4-15,3-4-7 0,-1 2-9 0,4-3 4 16,1-2 1-16,-1-1-2 0,0-4 9 0,-2 0-9 16,3-5-9-16,1 1 10 0,-3-2-7 0,1-2 8 0,-1 1-8 15,-4-3 4-15,-1-2 5 0,-2-3-1 0,-1-4-4 16,-3-1 8-16,-2-1-1 0,-1-1 5 0,-2-1-7 16,-2-2 13-16,-1 2 2 0,-4 1 7 0,-4 1 10 15,-2 6 1-15,-2 1-11 0,1-1 8 0,-3 3-22 0,-3 0-8 16,-1 3-1-16,-4 2-3 0,1 2-11 0,-3 4 7 15,2 1 3-15,1 2 2 0,-2 2-4 0,4 3 1 16,1 0-12-16,3 2 11 0,1 2-5 0,-1 1 5 16,2 2 0-16,2 2 1 0,0 0 8 0,-1 1-57 15,3 0-27-15,5 2-17 0,0 0-104 0,1 0-121 16</inkml:trace>
  <inkml:trace contextRef="#ctx0" brushRef="#br0" timeOffset="40131.83">20516 10655 1281 0,'-1'-13'20'0,"1"1"11"0,0 1-28 0,0 3 25 0,4 1-20 0,3 2-1 0,0 0 7 16,7-1-10-16,-2-1-29 0,4-2-63 0,3-1 2 0,-4-4-14 0,3-1 54 15,5-4 26-15,4 0 12 16,2-2-3-16,-3-1 4 0,0 1 17 0,-5 2 3 0,-2 4 7 0,-1 3 22 15,-2 5-13-15,-2 3-1 0,0 4-7 0,-5 3-34 16,0 8 16-16,1-1-10 0,-1 5 14 0,-1 4 3 0,0-2-8 16,0 2 5-16,0-1-7 0,-2-2-6 0,2-1 11 15,-5-2-11-15,2-2 11 0,-2-2 0 0,-1-3-5 16,2-1 9-16,-4-5-9 0,0 0 14 0,0 0 33 16,0 0-7-16,8-7 14 0,-5 0-16 0,-1-4-17 15,1-1 2-15,4 0-8 16,-1-3-9-16,2 0 11 0,0-4-8 0,-2-2 10 15,2-1-4-15,0-4-36 0,0 2-14 0,-1-1-12 0,-4-2-56 16,2 3-76-16,-2 0-71 0</inkml:trace>
  <inkml:trace contextRef="#ctx0" brushRef="#br0" timeOffset="40454.33">20598 10048 1040 0,'-5'-16'57'0,"2"3"-43"0,4 2-19 15,-2 1 5-15,2 3 4 0,2 3-4 0,1-1 7 0,-2 0-7 0,5 3-14 16,0-4-1 0,1 3-10-16,0 1 9 0,-3-5 16 0,0 0-6 0,-3 0 9 0,3-1-11 0,-4 2-3 0,0 2 29 31,2 2-9-31,-3-2 19 0,3 4 5 0,-3 0-22 0,4 5 12 15,-5 1-17-15,-2 1-5 0,3 3 2 0,-4 1-8 16,5 2 5-16,-3 1-3 0,2 0 7 0,-1-1 2 0,-1-2 1 16,2 0-5-16,0-4 8 0,0-2-1 0,0-5 5 15,0 0 2-15,0 0 3 0,8 0-2 0,-5-7 0 16,-1 0-23-16,1-3 20 0,-2-3-14 0,3 0 20 16,-1-2-7-16,1-1-8 0,2 3 7 0,-2 0-9 15,2-1-3-15,-3 2 5 0,-1 0-13 0,2 6 10 0,1 4-11 0,-3 2-30 16,0 2 2-16,2 4-18 0,-4 0-35 15,1 8-51-15,2 4-85 0</inkml:trace>
  <inkml:trace contextRef="#ctx0" brushRef="#br0" timeOffset="40819.37">19570 10790 685 0,'0'-16'112'0,"0"5"-42"0,2-1 3 0,3 3 5 0,0 0-15 0,4 1-30 0,3 1-6 15,1 1-6-15,1 1-13 0,0 2-5 0,2 2 2 16,-2 1-3-16,-1-1-5 0,1 1 8 0,-1 1-9 0,2 0 10 16,7 0 2-16,-2-1-4 0,3-2 3 15,0-1-7-15,1 0-7 0,3 0 12 0,-3-1-4 0,1 0 6 16,-2-1-3-16,-1-2-4 0,1 2 8 0,1-1-7 16,-3 0-2-16,-3 1 5 0,-1-1-4 0,-3 0 6 15,3 2 2-15,-3 2-28 0,-3-1-25 0,-3 3-7 16,0 0-100-16,-8 0-178 0</inkml:trace>
  <inkml:trace contextRef="#ctx0" brushRef="#br0" timeOffset="42103.25">21756 10608 427 0,'-3'-12'430'0,"1"1"-174"0,0 1-225 0,1 4-7 0,-1 0-22 0,1 4 8 0,1 2-21 0,0 0 19 16,0 0-7-16,0 0 1 0,0 0 7 0,0 0-7 16,0 0-10-16,0-1 8 0,0 0-3 0,0 0 6 15,0 0 14-15,-1 0 0 0,0 1 2 0,0 0-5 16,-13 2-23-16,11 4 12 0,1 2-15 0,-3 3 15 15,3 2-6-15,-3 3 2 0,2 2 5 0,-1 1-5 16,0 0-13-16,2-1 18 0,-2 0-6 0,2 0 10 16,1-1-5-16,1-1-2 0,1 2 6 15,1-5-5-15,3 0-10 0,-1 0 21 0,1-6-12 0,3 4 17 0,-1-1-10 0,0-3 11 16,3 1 6 0,-1-4 0-16,1-3 4 0,3 1-2 0,-2-2-4 0,6-1 2 0,-2-3-9 0,-3-5-16 15,0 1 2-15,-1-3-8 0,2-1-25 0,-3-1 27 31,-2-2-21-31,-1-1 24 0,-6-2-15 0,0-2 6 0,-1-1 5 16,-2 1-4-16,-3 0-8 0,2-1 18 0,-4 2-7 16,1-2 10-16,0 4-13 0,0 3 0 15,6 4 6-15,-3 3-4 0,1 1-6 0,0 3 15 16,2 3-15-16,0 0 16 0,0 0-6 0,0 0-1 0,0 0 4 16,10 9-5-16,-4-3-7 0,1 0 12 0,1 2-6 15,-4 1 8-15,-2-1 1 0,1 1 0 0,-2-1 4 16,4 2-5-16,1 0-9 0,-2-2 13 0,-1-1-10 0,0 0 14 15,0-1-1-15,2-1-4 0,0-1 12 0,3-1-11 16,1-2 14-16,-6-1-10 0,5 1-2 0,-4-1-1 16,3-1 7-16,2-1 0 0,2-2 4 0,3-2-5 15,-6-2-10-15,4-2-3 0,-1-2-5 0,-1-1 5 16,5-2 7-16,-3 2-15 0,0 2 7 0,-3 3-13 16,-1 3-10-16,-3 3 13 0,0 1-13 0,0 3 14 15,-2 4-9-15,-1 0 3 0,1 2 5 0,0 2-4 0,-3 0-1 16,4 2 17-16,-1 0-2 0,-1 0 7 0,2-1 4 15,-1-2-10-15,1-1 3 0,0-1-6 0,0-2-7 16,0-1 18-16,0-2-8 0,0-1 11 0,1-1-3 0,0 0 1 16,1-3 8-16,-1-1-4 0,0-1 8 0,2-2-14 15,-2-1-2-15,1-1-3 0,1-4 5 0,-1-2 3 16,-2-3 3-16,1-2-1 0,0 1-4 0,-1-3-1 16,-1 0-6-16,-2-2 4 0,-1-1-2 0,0-3-2 15,0-5 9-15,0-1-9 0,1 3-18 0,2 0 25 16,-2 5-12-16,-1 4 18 0,1 2-24 0,-2 4 3 15,1 4-2-15,-1 3 6 0,0 3 13 0,-2 2-13 16,0 2 2-16,1 2-7 0,-2 1 4 0,0 3-5 0,-1 2 1 16,2 2-4-16,-3 1 0 0,3 3 18 0,-2-1 0 15,3 0 7-15,1 2-1 0,1-1-7 16,0 0 1-16,1-1-4 0,1 1-4 0,3 2 13 0,-1-3-7 16,2 1 10-16,1-2-4 0,1 1 0 0,-3 0 1 0,6 1-2 15,-1-2-6-15,3-2 12 16,0-1 1-16,1-1 3 0,-5 0-12 0,-1-4-10 15,1 3-27-15,2 0 6 0,1-1-68 0,-3 2-38 0,2-1-50 16,-4-2 7-16,-1 0-108 0</inkml:trace>
  <inkml:trace contextRef="#ctx0" brushRef="#br0" timeOffset="42246.83">22253 10484 1303 0,'0'-6'111'0,"1"-1"-12"0,2 1-1 0,2 0-12 0,2 0-61 0,7 3-4 15,-2 0-16-15,8 3 11 0,1-1-5 0,11 0-86 16,6-1-39-16,6-5-25 16,10-4-166-16</inkml:trace>
  <inkml:trace contextRef="#ctx0" brushRef="#br0" timeOffset="75646.86">7495 14061 387 0,'-5'-16'24'0,"3"2"85"15,7-1-116-15,1 4 27 0,-3 1 1 0,4 3 9 16,-2 0 0-16,1-1-4 0,1 3-1 0,-4-1-3 15,-1 2-20-15,0 2 18 0,-2 2-6 0,0 0 10 0,0 0-3 0,0-1 10 0,0-1 0 16,0 1 1-16,1 0-15 0,8-13 6 16,-7 11-3-16,-2 3 7 0,0 0 2 0,0 0-13 15,1 0 6-15,0-1-9 0,1 0-5 0,-1 1 10 0,-1 0-5 16,18-7 9-16,-14 13 3 0,-1-5-9 16,0 2 2-16,0 3-5 0,1-2-10 0,2 6 17 0,-2 3-9 0,2-1 12 15,1 2-8-15,0 3-8 0,-1 0 7 0,1 3-6 16,1 3 17-16,0 0-22 15,2 4 1-15,-2 2-7 0,0 2 3 0,0 1 1 16,-1 1 5-16,0 3-4 0,0 4-5 0,0 5 7 16,-1 2-11-16,0 4 9 0,-1-2 1 0,-2 5-2 0,2 1 4 0,-3-2-5 0,-2 3-2 15,2-3 0-15,-1-1-1 16,-1-1 2-16,0-2 12 0,0-3-10 0,-1-1 9 0,0-4-10 0,2-1 6 0,-1-7 1 16,-1 2 0-16,0 0 0 0,-1-4 5 0,1 1-5 31,-2-6 5-31,0-5-7 0,-1-2-10 0,0-4 25 0,-1-2-12 15,0-2 18-15,-1-2-12 0,1-6-19 0,1-2-9 16,2-2-9-16,-2-2-47 0,2-5-45 0,1-1-53 0,1-5 5 16,0-2-121-16</inkml:trace>
  <inkml:trace contextRef="#ctx0" brushRef="#br0" timeOffset="76641.03">7470 13986 552 0,'-6'-25'23'0,"3"-1"3"0,-1 2-5 0,4 3 41 0,0 4-11 0,0 2 20 0,5 2-17 0,-3 2-15 15,4 2 3-15,1 1-9 0,-2 3-14 0,1 2-2 16,2 2-13-16,-1 1 8 0,0 2-6 0,6 0-4 15,-2 1 6-15,5 0-8 0,-1 2-9 0,-2-1 13 16,2 0-10-16,3 2 12 0,1-2 7 0,5 2-3 16,1-2 18-16,0-2-13 0,5 2 14 0,5-1-20 15,1 0 3-15,4-3-8 0,0 0 7 0,4-3 7 16,0-2-4-16,0-1 5 0,3 2-16 0,-1-2 19 16,4 0-9-16,0 0 12 0,3-1-12 0,8 1-4 15,0-2-1-15,6 1 0 0,2-2 1 0,-2-1-1 0,5 2-5 16,3-3 3-16,2 0-2 0,5 0 0 15,-1 0 5-15,2-1-4 0,1 1 2 0,3-1-6 0,3-1-2 16,0 1-2-16,2 0 4 0,4-1 1 0,-4 1 6 16,-2-2-7-16,-3 3-14 0,1 2 33 0,1-1-11 0,1 1 19 15,0-2-10-15,-7 5-12 0,-1 3 7 16,-1 2-10-16,-3 0-5 0,1 0 6 0,-5 1 1 16,-3 0 3-16,1 5-6 0,3 0 1 0,-1-2-7 15,-2 1 4-15,0 2-3 0,-4 0 6 0,4 2-1 0,-6 1 5 0,-2-3 5 16,-1-1-9-16,-8 0 4 0,1-2-7 15,-4 3-8-15,2-1 13 0,-3 1-11 0,-3-2 11 16,2 0-4-16,-7-1-2 0,0 0 2 0,1 1-2 16,-7-2 13-16,-3 2-18 0,-3 0 3 0,-1 1-9 15,-1-1 14-15,-1 1 1 0,-6 1 14 0,0 0-11 0,0 0 2 16,-5 2 6-16,2 0-12 0,-6 1 11 0,1 0-12 16,-1 2-1-16,-1-1 2 0,5 0-2 0,-3 2 12 15,1 1-15-15,-1-2 5 0,-3 2-8 0,3-1 11 0,-2 1-11 16,0 2 6-16,-2 2-8 0,-1 1-1 0,0-1 14 15,1 3-9-15,-1-2 11 0,-1 4-6 16,-1 0-1-16,-1 0 3 0,2 3-3 0,-3 1 6 0,2 0-12 16,-1 4 6-16,1 0-8 0,0 5 10 0,-3-2-5 15,2 2 2-15,0 2-5 0,2-1-5 0,-4 6 15 16,2-2-8-16,0-1 10 0,-1 2-6 0,1-1 2 16,1 3 4-16,0 0-4 0,-1 0-5 0,0-3 1 15,3 3 0-15,-4-2 2 0,0 2 7 0,2-3-4 16,-3-1-2-16,3-2 1 0,2 0 3 0,-6 0-4 15,2 0 0-15,-3-1-1 0,-2-3 5 0,2-2-4 16,1 1 2-16,-2-2-3 0,-1 3 6 0,-3-1-6 0,0-2 0 16,-3 0-2-16,-3-5 6 0,1-2 3 0,-4 0 5 15,-4-2-2-15,3 0 5 0,-5-1-8 0,0-1 4 16,-3-3-4-16,-3-2 2 0,-4-2-5 0,-3-1-1 16,-5 0 0-16,-5-2 0 0,-6-2 1 0,-5-1-7 15,-5-1 3-15,-6 0-2 0,-4-2 1 0,-4 2 5 0,-10-1-3 16,-2-2 1-16,-3-2-2 0,-1 0 2 0,0 1-2 15,-3-1 3-15,-8-2-3 0,-3 2-3 0,-5 1 0 16,-4 1-14-16,2 1 24 0,-3-2-10 0,1-1 14 0,-1-1-7 0,-2 2 0 16,-3 0 4-16,-4 0-5 0,0 2-4 0,0 0 5 15,2 2-5-15,1 2 5 16,3 1 4-16,-1 2-9 0,1-3 10 0,-2 0-11 16,1-2-11-16,8 0 21 0,3 0-8 0,10 5 15 15,0-4-16-15,8-3 3 0,0 1-3 0,7-4 3 0,2 2-8 0,4 2 12 16,9-2-1-16,7-2 8 0,0-2-8 0,9-2-1 15,5-2 2-15,5 0 0 0,5-1 3 16,5-2-5-16,7 1 1 0,3-1-2 0,4 2-4 16,3 1-4-16,5-1-11 0,4-1 4 0,1-2-30 0,4 1-79 15,2 1-49-15,7 1-10 0,4 0-139 0</inkml:trace>
  <inkml:trace contextRef="#ctx0" brushRef="#br0" timeOffset="77741.92">12674 14365 380 0,'-7'-6'46'0,"-1"5"68"0,7-3-82 0,1 4 19 0,0 0-17 0,0 0 19 15,0 0-26-15,0 0-18 16,1 0 3-16,15-4-9 0,-6 5-8 0,3-1 27 0,-2-1-14 0,1-1 21 0,2-2 5 0,1-1 3 31,6 3 15-31,-1-2-11 0,2 1-12 0,2 1 5 0,2 1-19 16,6-1 15-16,1 2-22 0,0 3 2 0,8-3 4 15,2 3-4-15,4 3-13 0,1-3 7 0,0 2-9 16,-1-1 11-16,4 0 1 0,1 1-5 0,0 2 7 16,5 1-8-16,1-3 9 0,9 1-13 0,4-5 3 0,2 2-6 15,5-1 18-15,3 0-8 0,0 1 10 16,5-2-10-16,3 0 5 0,0-1 19 0,3 1 0 0,3 0 7 16,-3-1-5-16,2 1-8 0,-1 0-5 0,-6-1 2 15,3 4-3-15,-1-3-16 0,-1 1 0 0,-6 3-2 16,-5-1 9-16,-3 1-8 0,1-2 10 0,-2-5-11 15,-2 0 2-15,-4 1 22 0,-7-1-2 0,-3 3 14 16,-2-1 23-16,-7-3-11 0,-1-1 5 0,-2-2-10 16,-4 0-16-16,0 2 4 0,-9-1-10 0,-4-2 8 15,-3 3-11-15,-3 0-2 0,-3-2 2 0,-1 2-4 0,-1-1-12 16,-5-1 16-16,-4-2-2 0,0 1 7 0,-5-5-7 16,-2 0-1-16,4 3-8 0,-5 0 7 0,0 0-1 0,2 2-12 15,-6-6 10-15,0 2-10 0,1-3 1 0,-1 0 2 16,3 2-2-16,-1-2 3 0,1-2-4 0,-3-3 4 15,3 0 4-15,-1-2 2 0,1-1-7 0,1-1 2 16,-1 1-6-16,-1-3 5 0,0-1-4 0,0-3 3 16,2-2-4-16,0-1 5 0,0 0 4 0,2-2-7 15,0-1 4-15,1-3-4 0,4-2 15 0,-1-2-16 16,4-1 10-16,-1-1-12 0,0-1 2 0,-1 0 1 16,0-1-3-16,0 1 4 0,3 1 5 0,2 0-8 15,1 2 1-15,5 2-3 0,-2 3 3 0,-1 2 1 16,-1 2-6-16,-2 4 5 0,-2 1 5 0,0 1-11 0,-1 3 5 15,0 2-8-15,3 1 12 0,-5-1-2 16,0 4 1-16,1-1-2 0,-4 1-2 0,1 2 2 0,-1-2 3 0,-1 3-1 16,-2 1 0-16,0 1-5 0,-2 1-2 15,0 0 1-15,-2 1 8 0,0-1-8 0,0 3 4 0,0 0-7 16,-2-1 7-16,2 2-2 0,0 1 0 0,-1 0-1 16,1 1 4-16,0 0 2 0,0 1-4 0,-2 0 1 15,3 2-3-15,-1-1 4 0,1 0 3 0,1 0-3 16,0-1-10-16,0 0 13 0,-1-1-3 0,-1 2 7 15,0-2-3-15,1 1-5 0,-1-1 1 0,-2-1-3 16,4 4 2-16,-1-2 8 0,1 2-3 0,1-1 7 16,-1-4-1-16,-1 3-8 0,0-3 4 0,-1 3-5 15,2 1 8-15,0-1-9 0,2 1 1 0,0 0-3 16,-2-2 3-16,0-1-1 0,0 3 0 0,0-2 0 0,0 3 0 16,0-2 0-16,0-1 4 0,0 1-3 15,0 0 1-15,0 2-2 0,0 3-3 0,0 0 2 0,0 0 1 16,0 0 0-16,0 0 2 0,0 0-2 0,0 0-4 0,4 3 0 15,-2 4-4-15,0 1 3 0,2 4-2 16,-1 3-44-16,2 5-81 0,-2 4 13 0,2 2-216 0</inkml:trace>
  <inkml:trace contextRef="#ctx0" brushRef="#br0" timeOffset="81111.67">17252 8061 453 0,'0'-31'502'0,"1"4"-213"0,1 2-286 0,-1 5 1 0,0-16-8 0,-1 33 20 0,-4-24-23 16,3 14-3-16,-4 0 18 0,-1-1-10 0,0 0 13 15,-2-1-11-15,0-1-1 0,0-1-3 0,-1 3 1 16,1-4-11-16,-5 2 16 0,2 3-11 0,-1-1 10 16,-1-1-18-16,-1 3 8 0,-2-3 4 0,0 3-2 0,-2 1-8 15,-5-2 12-15,2 1-3 0,-4 1 6 0,-2 1 0 16,2 0-5-16,-4 0 4 0,-2 1-6 0,-1-3-11 0,-3 3 26 15,-3 1-18-15,-4 1 22 0,0 1-15 16,-4 1 3-16,0-1 5 0,2 1-2 0,-3-1-8 0,3 1 9 16,0 1-12-16,-5 1 11 0,1-1 0 0,-4 1-3 15,2 0 13-15,0 2-13 0,2-2-8 0,1 1 13 16,2 0-13-16,-3 2 16 0,-1 3-2 0,-7 2-3 16,4 1 3-16,-7 2-5 0,-4 0-10 0,3 2 10 15,-5 2-3-15,1 4 5 0,-4 2-3 0,-5 4 0 16,1 0-3-16,1 0 2 0,5 2 2 0,-2 4-2 0,-1 0-3 15,-4 6 0-15,-5 3 7 0,1 1-5 16,1 3 7-16,-5 0-9 0,1 2-5 0,-1 4 12 0,4-2-15 16,7 1 14-16,3 0-1 0,3 4-8 0,-2 4 16 0,-2 3-16 15,-1 3-1-15,1-2-8 0,1 2-9 0,4 5 5 16,-3-2-5-16,0 6 9 0,1 1 10 16,0 0-2-16,7 3 17 0,3 0 10 0,0 6-10 0,5 2 10 15,-4 3-9-15,-1 2-5 0,4 0 8 0,0 3-9 16,5 2 0-16,4 4 4 0,4 1-12 15,6 1 8-15,1 0-8 0,2 1-2 0,2-1 4 0,2 1-3 0,0 0-2 16,1 1 14-16,1 5-10 0,1-3 11 0,8 4-4 16,-2-1-4-16,4 0 11 0,2 0-11 0,-1-1-9 0,1 3 18 15,5-2-18-15,4-1 21 16,1-2-9-16,0 1-3 0,1 2 8 0,2-3-9 0,5 0-4 0,2-2 8 16,4-2-11-16,7-1 11 15,-4-2 2-15,5-2-5 0,-2 0 10 0,0-2-12 0,0 2-7 0,4-2 19 16,-1-2-10-16,1 2 13 15,0-2 1-15,1 0-5 0,4-1 8 0,-1-4-10 16,6 2-3-16,1-2 11 0,-1 0-12 0,9-4 12 0,-1-2-6 0,8-1 0 16,-1-2 7-16,0-3-7 0,0-2-12 0,7-2 12 15,1-6-10-15,9-5 12 0,7-1-11 0,2-3 9 16,1 1 2-16,6-2-1 0,2-2-9 0,5-6 13 16,3-3-10-16,-1-1 13 0,5-2-8 0,3-3-2 0,5-2-2 0,2-1-1 15,-5-1 1-15,7 0 3 0,0-2-5 0,0-6 4 16,2-1-6-16,0-6 6 15,2-2 6-15,3-1-3 0,-2-6 5 0,0-2-10 0,-1-2 3 0,-1-4-4 16,2-3 8-16,3-6-8 0,-1-3 8 0,2-4-8 16,5-4 1-16,-2 0 6 15,-5-3-5-15,0-5 7 0,0-2-1 0,2-5-10 0,0-4 4 0,2 0-6 0,-2-1 0 16,-4-5 3-16,-6-2-13 0,-8-5 10 0,-1-1 3 16,1-3-2-1,-3-2 17-15,-5-1-15 0,-10-1-3 0,-2 1 6 0,-2-6-9 0,-4-2 8 0,-5-3 9 0,-9-4-11 16,-4 1 9-16,-6-5-12 0,1-1-3 0,1-4 15 15,-1-4-6-15,-3-2 10 16,0-5-7-16,-2-5 1 0,-3-1-2 0,-4-3 3 0,0 1 14 16,-1-6-14-16,-2-1 12 0,3-1-12 0,-4-1 17 15,-2 3 3-15,-2-1-1 0,-11-2 2 0,4 1-7 0,-5-1-8 16,-2 1-3-16,-1 1 0 16,-7-3-1-16,-3 2-6 0,-3 1-1 0,-2 0-2 0,-1 0-13 0,-6 1 15 15,-1 0-5-15,-4 1 8 0,-3 1-17 0,-1-2-3 0,-5 1-6 16,-2 0 3-16,-5-2-4 0,2 1-15 15,-7-1-1-15,-3 0-6 0,3 0-10 0,-5 1 14 0,-2-1 4 16,-1 2 4-16,-7 0 18 0,-7-2 0 16,0 3-2-16,-8-1 3 0,0 0 12 0,0 4-13 0,-2-1 12 0,-4 2-14 15,-3 5 9-15,-9 1 3 0,-2 1-2 16,-3 4 3-16,-3 6 12 0,-2 2-1 0,-3 3 15 0,2 5-10 16,-2 1 9-16,2 4-8 0,-1 6-4 0,-9 3 4 15,1 1 5-15,0 6-5 16,1 5 1-16,4 2-2 0,4 6-3 0,10 3-13 15,2 4 0-15,4 6-2 0,2 3 1 0,2 4-2 0,6 6-29 0,9 3 4 16,6 5-124-16,4 4-149 0</inkml:trace>
  <inkml:trace contextRef="#ctx0" brushRef="#br0" timeOffset="81697.45">18243 6246 483 0,'-19'-39'573'0,"1"4"-250"0,-4 2-320 0,2 3-5 16,3 3 6-16,-2-1 3 0,3 0-11 0,3 4 8 15,-2-3-1-15,7 3-5 0,5 2 11 0,-1 0-10 16,4 2-2-16,5 0 17 0,2-1-18 0,5 3 17 16,4-1-11-16,3 3-3 0,3-1 3 0,4 1-5 15,3 4-4-15,-1-1-4 0,3 6-7 0,4 2 2 0,3 3-2 16,-6 3 2-16,1 3 6 0,-6 3-5 0,-2 2 6 0,6 5-5 15,-4 2-2-15,-2 3 0 16,0 1 6-16,-6 1-6 0,-3 2 3 0,-5 2-7 0,-5 1-7 0,-4 3 8 16,-4 4-1-16,-4 3 5 0,-6 2 19 15,-4 0 1-15,-5-2 8 0,-4 0-9 16,-4-3-11-16,-4 1 23 0,0-1-14 0,5-2 19 0,-5-3-14 0,7-2 1 16,0 0 5-16,1-3-3 0,6 0 0 0,5 2-1 15,4-3-50-15,7 0 15 0,3-1-173 16</inkml:trace>
  <inkml:trace contextRef="#ctx0" brushRef="#br0" timeOffset="81964.67">18592 7324 1648 0,'-1'-6'68'0,"-4"-1"4"16,2 1-23-16,-2 3-38 0,3 2 4 15,2 1-14-15,0 0 9 0,0 0-1 0,-9-8-1 16,9-1 0-16,0 6-3 0,3-4-10 0,0 2 0 16,1-1-5-16,-1-2 0 0,1 2-23 0,-1-1 8 0,1 4-14 15,-1-1 0-15,2 1 13 0,-3 1-2 0,-2 2 6 0,0 0 3 0,0 0 11 16,0-1-4-16,0 0 8 0,0 0 0 0,0 0-14 16,0 0 4-16,1 1-7 0,8-1 7 0,-7 7 5 15,-1 1 0-15,2 0 0 16,1 2-13-16,1 0-5 0,2-1-91 0,1 4 30 0,-1 1-274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9-22T05:41:12.26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39 745 9675,'-25'-17'4515,"11"12"-516,14 5-774,0 0-4773,0 0-2451,0 0-129,0 0-645,0 0 129</inkml:trace>
  <inkml:trace contextRef="#ctx0" brushRef="#br0" timeOffset="4602">5157 138 6837,'-22'2'3999,"22"13"-1419,0-15-2580,0 0-3483,14 15-774,-14-15 258</inkml:trace>
  <inkml:trace contextRef="#ctx0" brushRef="#br0" timeOffset="9984">8369 0 3612,'-35'5'3870,"29"11"-645,-11-12-2838,17-4-3096,0 0-645,0 0-129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7-31T03:18:49.6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13549 13502 497 0,'-11'-10'72'0,"8"3"90"16,0-3 45-16,2 2-157 0,1 3-44 0,2 1-6 15,2 2 4-15,4-2-5 0,-3-1-7 0,5 0 8 16,1-1-10-16,2 0 10 0,-1-2-1 0,2 0 1 16,-2 0 5-16,2 0-4 0,-1-2-10 0,-1 0 22 15,-1-1-12-15,1 0 19 0,-2 1 0 0,1 1-7 0,-2 0 7 16,-1-1-10-16,1 1-12 0,-2-2 11 0,1-1-11 16,1 1 11-16,-1-1-2 0,0 0-9 0,0-1 11 15,0-2-11-15,-1-1 2 0,1-2 9 0,-1-2-9 16,0-2 10-16,3-1-10 0,-2-3 2 0,2-3 0 15,3 2-1-15,-2-1-4 0,3-1 38 16,1 3-5-16,-2 0 18 0,7 3-4 0,-1 3-6 0,3 1 2 0,-2 2-6 16,2 1-20-16,-5 1 5 0,3 2-11 0,2 4 10 15,1 2-5-15,2 2-7 0,-5 3 2 0,0 2-6 16,-4 3-13-16,-4 1 19 0,2 3-9 0,-3 0 12 16,0 2 0-16,0 0-9 0,-3-1 9 0,0 2-10 15,-2 0-2-15,1-2 10 0,-1 2-10 0,-1-1 11 16,-3 0-3-16,0-2 0 0,-1-1 9 0,-1 1-8 15,0-2-4-15,0 1 6 0,-3-2-10 0,1 0 8 0,-3-3 0 0,2-1-41 16,-2 0-21-16,2-5-15 16,-2 0-99-16,1-6-157 0</inkml:trace>
  <inkml:trace contextRef="#ctx0" brushRef="#br0" timeOffset="870.43">14508 12064 896 0,'-2'-8'8'0,"-1"2"4"0,3 6-19 0,0 0 15 15,-6 6-13-15,4-1 2 0,-4-2 4 16,0 3-3-16,-1-1-10 0,1-1 18 0,3 4-18 16,1-4 19-16,-1-1-6 0,-1 1 4 0,3 1 24 0,1-1-16 0,0 2 14 0,0-6 25 15,2 9-17-15,0 0 21 16,-1-1-27-16,7 9-8 0,-4-5-1 0,3 3-5 0,2 4-23 0,-5-1 17 16,2 3-12-16,1 0 15 0,0-1-8 0,-1 0-1 15,0 0-1-15,-2 2-2 0,-1-3-9 0,-1 2 13 16,-2-1-4-16,3-2 7 0,-3 0-7 0,0-2 3 0,0-2 9 15,-2 0-4-15,-1-3 16 0,1 0 3 16,-1-3-6-16,-2-2 5 0,2 2-2 0,0-6-7 0,3 1 3 16,0-3-5-16,0 0-4 0,0 0 11 15,0 0-10-15,0-9 10 16,-2 0-13-16,2-3 6 0,3-1 1 0,2-3-2 16,-1-3-19-16,-1-2 17 0,-3-3-16 0,1-3 16 0,2-1-11 0,-1-4-2 15,2 1 7-15,-3 1-7 0,-1-1-1 0,0 3 2 16,0 4-1-16,-2 2 2 0,2 2 0 0,-3 8 1 15,-2 2 0-15,0 5 0 0,1 3 4 0,-3 0-9 16,0 2-6-16,0 4 1 0,-1 0 4 0,-2 5 1 0,1-2 12 16,2 1-9-16,5 7-2 0,-2-2 4 0,3 3-3 15,0 1 6-15,-1-4 15 0,2 0-12 0,-4-2 11 16,2-1-11-16,3 3 11 0,3-3-1 0,2 0 0 0,2 1 1 16,-4-4 1-16,5-2-3 15,-3-2 3-15,3-1-4 0,2-1-13 0,3-1 13 16,2-3-7-16,0-2 12 0,0-2-15 0,-1-1 2 0,-1-3-5 0,-1-2 6 0,-1-1-2 0,0-5-3 31,-1 1-4-31,-1-4 1 0,2 1 8 0,-3 0-7 0,0-4 8 0,-1 8-9 0,0-4 0 0,-1 4 0 31,-1 4-4-31,-2-2 3 0,3 4 0 0,-3 4-5 16,0 0 5-16,-4 7-5 0,0 0 2 0,0 0-2 0,0 0-1 16,0 3 0-16,-4 4 3 0,0 2-1 0,0 0 7 0,0 1-4 15,-2 0 4-15,1 1-3 0,0 3-1 16,1-2 1-16,-1 0 5 0,2 0-7 0,0-1 3 0,0 5-4 15,-1-2 5-15,2 0 0 0,0 3-1 0,-2-1 1 0,2 1 7 16,0 2-3-16,2-2 1 0,-1 0-3 0,1 0-4 0,0 1 2 16,1 0 1-16,0 0 2 15,1 0-2-15,3 0 2 0,-4-1-2 0,0-1 3 0,1-1-3 0,2-2 1 16,-2 1 4-16,2 0-2 0,-1-3-2 0,0-1-1 16,-1 1 1-16,1-7 0 0,0 4-3 0,-1 0 6 0,2-5-11 0,-1 2 10 15,-1-4 7-15,1 0-9 0,-3-1 12 16,0 0-13-1,0 0 10-15,1 0-8 0,14-7 3 0,-8 0-5 0,-3-1-10 16,3-1-36-16,-1-3-25 0,-1 0-1 16,3 0-64-16,-3 0-102 0,0 0-69 0,0 2-11 0,-5-3-178 15</inkml:trace>
  <inkml:trace contextRef="#ctx0" brushRef="#br0" timeOffset="3863.3">14730 12438 1285 0,'-2'0'33'0,"-1"2"-18"0,-1 0-6 0,3 4-2 0,1 1-8 0,0 1-7 0,0 0-9 0,2-2 1 16,1 0-32-16,2-3 3 0,1 1 5 0,-2-3 1 15,2 0 41-15,0 1 11 0,0-4 19 0,0 0-11 16,1-1 15-16,-1-4 1 0,0 5-15 15,2-3 11-15,-2-1-12 0,2 1-8 0,-1-3 2 0,2-1-7 16,1 2-20-16,2-2 18 0,-4 0-3 0,1 0 10 16,-1-2-7-16,-6-3 2 0,2 1-5 0,-2-1 5 15,-1 0 0-15,0-1-4 0,-1 1-3 0,0 3 1 16,2 1 1-16,-1 0-3 0,-2 2 0 0,0 2-3 16,1 0-1-16,0 3 2 0,2 2 1 0,-2 1 1 15,0 0 10-15,0 0-10 0,0 0 6 0,-1 1-8 16,-10 11-1-16,5-7 20 0,3 2-12 0,-1 1 17 0,1 2 0 15,1 1-10-15,-2 0 15 0,4 4-14 0,-2-2 1 0,1 1 3 16,1 0-7-16,-1 1 8 0,1 0 0 0,1-1-14 16,2 2 7-16,5-1-9 0,-3-2 5 15,4 1 1-15,-4-7-5 0,-1 1 5 0,3 2 5 0,0-4-5 0,2 7 3 16,1-8-4-16,3 0 13 16,-4-3-19-16,3-1 8 0,1 0-10 0,0-4 14 0,3-2-10 0,0-2 8 15,1-3-10-15,2 4 8 0,-1-2-9 16,-2-2 9-16,1 2-7 0,-1-6 6 0,-2 0-5 15,-2-3-2-15,0-4 2 0,0 1 12 0,-2-2-12 16,-1 0 4-16,-2-2-7 0,-1-1 0 0,-2 0 4 16,1-2 1-16,-2-2 0 0,-1-1 1 0,-2-2-5 0,0 2 1 0,-2 2-1 15,0 1 4-15,-3 2-5 16,1-1-1-16,-2 1-1 0,0 1 2 0,1 2 7 16,-1-1 3-16,-1 3 0 0,1 1-2 0,-1 3 7 0,0 1-2 0,0 1 3 15,2 2-10-15,0 2 3 0,0 2-6 16,2 0 5-16,-3 2-6 0,4 2-2 0,2 4-1 15,0 0 0-15,0 0-11 0,0 0 19 0,0 0-7 16,0 0 12-16,-8 8-11 0,8-1-5 0,0 1 4 0,0 2-3 0,2 2 4 16,1 4 2-16,1 1 3 0,3 4-1 0,-3 1-3 15,3 5-2-15,-1 1 0 0,2-1 0 0,-1 2 6 0,2 0-9 16,0-1 2-16,-1 3-3 16,0 0 10-16,-2-1-7 0,2 2 1 0,-1-2-1 0,-2-3 4 0,2 0-4 15,1-2 7-15,-1 0-6 0,-2-3 3 0,0 0 2 16,-1-1-6-16,1-3 4 0,-1-2 3 0,0-4-3 15,-4-2 8-15,1-2-7 0,2-2 4 0,1-2-1 0,-1-2-1 16,-3-2 3-16,0 0 7 0,1 0-5 0,0 0 5 16,13-16-6-16,-10 7 3 0,-1-7-6 0,0-1-2 15,1-5 2 1,-1-2 4-16,1 0-6 0,2-4 3 0,-1-1-5 0,1 0 2 16,-3-3-5-16,-3-4 1 0,2 1-2 0,2-2 1 0,-3 2 2 15,2 5-2-15,-3 0 0 0,0 3 0 0,3 3-1 16,-3-1 3-16,-1 3-2 0,1 3 6 0,-2 3-12 0,0 4 1 0,0 2-4 15,1 2 9-15,-2 2-3 0,5 2 1 16,-2 0-1-16,0 1 9 0,0 3-9 0,0 0 6 0,0 0-7 0,0 0 4 16,0 0-1-16,0 0-2 15,0 1 1-15,-2 14 3 0,5-8-4 0,5 2 0 0,2 2-2 16,-1 1 5-16,2 3 1 0,-3 0-1 0,4 4 1 16,-2-1 0-16,1 1-2 0,0-1 5 0,3 2-4 0,2 2 0 0,-3-4 2 15,2 1-9-15,-6-2 7 0,2 1-9 0,-3 1 12 16,0-1-1-16,1-2 5 0,-2 1-11 0,1-1 7 15,-2 0-3-15,0 0 4 0,0-2 0 0,-1 0-5 32,-1-1 5-32,0 1-4 0,-3-2 0 0,-1-1 0 15,1 0 0-15,0-4 2 0,-1-1 4 0,0-1-4 0,0-2-1 16,-1-1 0-16,1-2-2 0,0 0 7 16,0 0-3-16,0 0 6 0,0 0 0 0,0-12-8 0,-1 4 6 15,1-2-7-15,1 1 7 0,0-3-8 0,1 0 1 16,1-1-4-16,5-15 12 0,-8 28 4 15,10-31-14-15,-3 17 3 0,1-1-1 0,0 0 0 0,2 3 0 16,-2 2 2-16,0 1-5 0,2 4 3 0,0-2-5 16,-2 1 4-16,-2 3 1 0,-6 3-3 0,0 0 1 15,9 1-5-15,-1 4 6 0,0-2-2 0,-4 5 3 16,-1-3 2-16,-2 1-6 0,1 1 3 0,2 2-4 16,-2 0 6-16,3 4-1 0,-2 1 0 0,-1-3-2 15,0 4 0-15,-2-2 2 0,-1-1 0 0,4 2 1 0,-1-1 1 16,-1-1-2-16,2-1 1 0,-5-2-1 0,2-1 1 15,1 1 3-15,0-3-4 0,2-2 5 0,-3 1 1 0,5-2-7 16,0-2 7-16,-5-1-7 0,0 0 8 0,0 0-5 16,9 1 2-16,-2-5 0 0,-2 0 3 15,-1 0-7-15,1-1 0 0,2 0 0 0,-4-2 1 0,1 1 1 16,1-1-1-16,1 0 1 0,-1-1 7 0,1 1-14 16,-4-2 5-16,2 2-6 0,0 0 12 0,0 0-4 15,1 2 2-15,-2-2-3 0,-1 3-1 0,0 1-1 16,1-2 1-16,-3 0-2 0,0 5 2 0,0 0 0 0,0 0-3 15,0 0 2-15,0 0 0 0,0 0 0 16,0 0 1-16,0 0 0 0,0 0-2 0,0 0 2 0,0 1-1 16,0 0 1-16,-5 17 0 0,4-11-2 0,0 2-2 15,-2-1 0-15,-1-1-1 0,2-1 5 0,2 1 0 16,1 0 2-16,3-1-2 0,0 0 0 0,-3-1 2 0,-1-1 0 16,1 0 0-16,2-3 2 0,1 0-6 0,3-1 3 15,1 0-5-15,0-2 7 0,1-1 1 0,-2-2 4 16,2-1-2-16,0-3-5 0,1 1 1 0,-1-4-2 15,-2-1 1-15,0 0 0 0,1-3 2 0,-1-2-1 16,-3 1 3-16,0-1-4 0,-2-2-2 0,0 3 1 16,0-4 2-16,-3 2-2 0,0 6 3 0,-1-1-3 0,-2 3 1 15,2 2-1-15,-1-1-1 0,0 3 1 0,0 4-4 16,0 0-1-16,-3 3 2 0,0-1-2 16,-2 1 2-16,0 2-2 0,-1 5 4 0,-1-1-3 0,1 0-1 15,0 1 5-15,1-2-3 0,0 0 4 0,0 2-3 16,1 0 1-16,-1 2-1 0,1 2 2 0,4-2 2 0,-2 2-2 15,4 2-4-15,4 1 0 0,-5-1 1 0,2 0 1 16,-1 2 2-16,-5-2 0 0,7 2 9 0,2 2-15 16,-2-4 8-16,6 1-10 0,-2-1 12 0,-1-1-4 15,3 0 0-15,1-2-2 0,0-1 3 0,4 0 2 16,-2-2 0-16,1-2 1 0,-1-1-2 0,1 0 0 16,-1-1 0-16,0-1 1 0,-2-2 4 0,0 0-7 15,1-2 2-15,-1-3-2 0,2 1 7 0,-1-3-10 0,0 0 6 16,0-2-6-16,-1 0 14 0,-1-2-11 0,0-1 2 15,0-1-3-15,1 0 4 0,-3-3-1 0,1 0-1 0,0-4 1 16,-1 1 6-16,0-1-7 16,0-2 2-16,-2 0-3 0,-1-1-3 0,-1-1 4 0,2 2 1 0,-3-2 0 15,1 1-2-15,1 0 0 16,-1-1 3-16,0-2-1 0,1 1-2 0,-1 1 0 0,-1 1-2 16,0 0 1-16,0 0-3 0,-3 0 3 15,1 0 1-15,2-1 0 0,0 1 4 0,-1 1-6 16,0 1 1-16,-1 4-2 0,-3 0 3 0,3 5-4 0,-1 3 4 0,2 0-2 15,-1 1 1-15,0 2-2 0,2 3-4 0,0-1 4 16,0 4-2-16,0 0 2 0,0 0-2 0,0 0 2 16,-7 6 2-16,7 1-5 0,-1 1 1 0,0 0-2 0,-1 1 7 0,2 5-1 15,0 2 6-15,0 2-5 0,3 3-1 16,-2 1 0-16,1 2-4 0,3 0 5 0,-3-1-5 0,1 0 6 16,1 1-1-16,3 1 3 0,-3 1 2 0,3 0-6 15,2 2 1-15,-4-3-2 0,-1 0 2 0,1-1 1 16,0 2 3-16,6-1-1 0,-3 1-1 0,2-1-2 15,-1 0 2-15,-2-3-1 0,1-3 4 0,1-1-4 16,-1-5 1-16,2 0 0 0,-1-2 5 0,3-4-6 0,1-2 1 16,-6-4-1-1,5 1 6-15,-2-4 0 0,-1-1 4 0,8-1-3 16,-2-5-1-16,-3-1-6 0,3-3-1 0,-2 0 1 16,-3-5 5-16,-1 0 0 0,-2-2-2 0,0-3 1 0,1 3 1 0,-4-2-7 0,1 1 3 0,-4 0-4 15,1 0 2-15,-1 2 0 0,0 2 3 0,-1 3-1 16,0 2-7-16,-1 3 4 15,0 3-12-15,0 2 11 0,1 4 3 0,0 0-9 0,0 0 10 16,0 0-12-16,0 0 7 0,-6 11 2 16,6-4-5-16,0 0 4 0,-1 1-1 0,1 0 1 0,1 3-1 15,2-1 1-15,-2 1 4 0,2 2-2 0,0-2 0 0,0 2-2 16,1 0-2-16,0 3 4 0,1 0 0 0,0 1 3 16,1 3 7-16,-3-4-14 0,2 4 5 0,-1-1-6 15,0-1 5-15,-3 4 0 16,2-5 0-16,1 2 0 0,-3 0 5 0,0-2-5 15,0 0 2-15,-1-2-2 0,1-1 0 0,-1-3 3 16,-1 0-4-16,0-2 3 0,0-1 0 0,0-1 1 0,-2-3-1 0,2 0 2 0,-1-2 2 0,1-2 9 16,1 0-6-16,0 0-8 0,0 0-1 31,0 0 0-31,-8-13 1 0,7 4 5 0,-2-2-2 16,2 0 0-16,-2-2 0 0,2-1-1 0,-3-2 1 15,1 0-2-15,-1-1 1 0,0-2-2 0,0-1-2 16,0-2 4-16,2-1-3 0,-1-2 3 0,2 0-2 0,0-2-1 15,1 1 0-15,1 1 0 0,1-2 0 0,0 0 0 16,1 3 0-16,0 0-4 0,1 2 4 0,0 1 0 0,1 4 0 16,0 2 6-16,-2 3-14 0,2 2 9 0,-2 2-9 15,2 2 7-15,-2 2-2 0,2 1-2 0,-3 3 2 16,1-1 3-16,1 2-7 0,-3 1 1 0,2 2-1 16,1 2 7-16,-2 2-3 0,2 1 0 0,0 1-1 15,-2 1-1-15,0 1 5 0,2 1 0 0,-4 2 0 16,2-1-2-16,1 0 0 0,0 2 2 0,-1-2 1 15,1 1 8-15,0 0-13 0,1 2 3 0,1-1-6 0,-2-3 7 16,1-1 0-16,-2 0 0 0,2 0 2 16,1 0 5-16,-2 0-9 0,1-2 3 0,-1-1-4 0,1-2 6 15,3 0-2-15,-3-1 2 0,4 0-2 0,-2-3 9 16,2-1-10-16,0-1 5 0,0 0-5 0,2-1 3 0,-2-4-2 16,1-1 0-16,-3-2 1 0,-2-1 5 0,3 2-4 15,-2-5 3-15,4-2-3 0,-2-1 0 0,-4-1-2 16,3 4-1-16,-2-3 1 0,2-1 6 0,-3 2-9 15,0-1 3-15,-3 0-4 0,2 4 2 0,1 0 1 16,1 1-5-16,-3 4 5 0,-1 0-2 0,-1 1-1 16,-5 0 1-16,8 1-1 0,-2 3 3 0,0 0-3 0,0 0 3 15,-1 0-4-15,-14-3 5 0,15 3 0 0,0 0-1 16,3 2 0-16,-2 1-3 0,-1 2-1 0,-3 1 3 16,7 1-3-16,-2 1 4 0,-1 1 0 0,3-1 3 0,-2 1-3 15,3 0 0-15,1 1 3 0,0-3-7 0,-6 1 5 16,6 2-1-16,-3-8-1 0,2 5 3 0,3-3-1 15,-5-2 6-15,7 3-6 0,-2-3 1 0,2-1-2 16,0-2 6-16,0-1-5 0,1-2 4 0,2-4-5 16,-1 1 3-16,-1-4-1 0,1 1 1 0,1-2-1 15,-2-3 2-15,2-1-2 0,-4-3-2 16,1-1 1-16,-1-1-4 0,0 0 3 0,0 3 0 0,-2 4 1 16,2 2 5-16,-3 5-10 0,-1 3 1 0,-2 2-5 15,-1 2 4-15,-1 4-1 0,0 2 3 0,-1 5-3 0,0 2-5 0,0 4 6 16,-1 3-2-16,-3 0 5 0,0 0-2 0,0 0 2 15,-2 0 0-15,2 2 1 0,-3-3 2 0,0 3 0 16,1-2 0-16,-1-1-1 0,0 3-1 0,0-1 0 16,-3-3 0-16,1 1 0 0,-1-1 7 0,-1-2-5 15,0 0 3-15,1-3-3 0,-1-1 1 0,1-5 1 16,-1-1-1-16,1-2 1 0,1-1 1 0,2-2-1 16,0-1 5-16,2-4-3 0,0-2 2 0,2-3-7 15,3-1-2-15,2-1 0 0,4-1 1 0,4-1-12 16,-1 4 5-16,-2-1-9 0,1 2 2 0,0 4-16 0,0-1-19 15,1 2 1-15,1 3-59 0,-2 1-60 16,0 3-74-16,0 1 6 0,-2-1-183 16</inkml:trace>
  <inkml:trace contextRef="#ctx0" brushRef="#br0" timeOffset="4355.18">15258 12068 743 0,'-2'-1'104'0,"1"-3"184"0,-4-2 103 0,5 2-313 0,0 2-60 0,2 3-10 0,4 3-9 0,-1-2 4 0,2 2 5 15,2 2-10-15,-4-2 10 0,6-2-12 0,3 0 0 16,5-4 6-16,3-1-10 0,2 0 9 0,0-6 0 15,2-2-1-15,4-1 7 0,-1-2-6 0,2 0 5 0,3-1-21 16,1-1-23-16,5-2-3 0,6-2-94 0,12-2-208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7-28T05:14:59.454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37 175 9675,'-10'0'4128,"12"12"-258,13 20-258,6 0-3483,-4 10-387,3 6 258,1 6 0,2 1-516,-1 2-1032,0 0-1548,-9-20-774,5 6-129,-10-20-258</inkml:trace>
  <inkml:trace contextRef="#ctx0" brushRef="#br0" timeOffset="148">270 736 2064,'0'39'3612,"-9"-12"129,5 25-129,-7 1-1419,0 9-774,-2 5-258,-1-4 0,2-5-516,0-10-645,1-7-2322,0-26-1290,10-2-258,-7-27-387,8-7 0</inkml:trace>
  <inkml:trace contextRef="#ctx0" brushRef="#br0" timeOffset="412">179 0 9288,'11'-3'4257,"4"6"0,-7 8-387,6 7-2064,-4 16-1677,0 19-516,-1 10 0,2 16 129,-3 12 129,-1 16 129,-4 10-129,-3 14 0,0 3 0,-2 2 258,-4-2-129,2-2 129,-1-6-129,1-7 129,0-16 0,2-18 0,1-17-774,1-18-2580,7-9-903,-7-41 129,9 0-645</inkml:trace>
  <inkml:trace contextRef="#ctx0" brushRef="#br0" timeOffset="876">169 355 5160,'19'-34'3741,"-10"32"-516,-9 2-387,2 23-516,-4 23-774,-11 10-774,-4 19-645,-5 11-903,-3 14-2838,-16-17 0,7-2-258,-11-39-387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7-28T05:14:52.784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  <inkml:context xml:id="ctx1">
      <inkml:inkSource xml:id="inkSrc1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1" timeString="2014-07-28T05:14:54.767"/>
    </inkml:context>
  </inkml:definitions>
  <inkml:trace contextRef="#ctx0" brushRef="#br0">8210 13913,'0'0,"0"0,0 0,0 0,0 0,0 0,0 0,0 0,0 0,0 0,0 0,0 0,0 0,0 0,0 0,0 0,0 0,0 0,0 0,0 0,0 0</inkml:trace>
  <inkml:trace contextRef="#ctx1" brushRef="#br0">23 3 5160,'-14'-4'4386,"1"3"-387,13 1 129,0 0-1548,0 0-5289,13 14-645,-13-14-645,19 2-516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88C662-3BB9-D4A7-A8D2-B69414E4A9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535F5-A1E4-8424-17CD-D78D990474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A02D81E-2E9E-4274-8C5D-8E37AFEFE0F9}" type="datetimeFigureOut">
              <a:rPr lang="en-US"/>
              <a:pPr>
                <a:defRPr/>
              </a:pPr>
              <a:t>8/1/2026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2D254B7-1F15-EB46-2FAC-D8F8E3D38D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CFBDF13-9EF1-D333-2FDD-D39EFD9B8C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7CEB8A-F8D9-F770-C27F-AE0D8176850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160269-FFAD-3B2F-32F3-AA6D764AA9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77CD720-D43D-4FB3-8313-2DD6A43D7A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7CD720-D43D-4FB3-8313-2DD6A43D7AF4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771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CC46BDB-880B-E791-826D-2EBB3C2931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C3ACED-E673-666B-4890-FAAA299E9F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0BF4A5-DDE8-7411-F741-927E15FE34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8FA0BC-F67D-457F-9F91-3A836E7DE7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0409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0FB9EAD-1F74-D3B0-0B9A-CC13A328D4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A79CC83-661B-4BA6-3786-9C96DFAF48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DA3F287-B94A-1FEE-DEA5-0DA71DD501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C9714B-577D-4442-B633-4143C69912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5888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86638E9-56D0-C024-6F11-BB54901F1A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E6DBF2F-7497-1CDC-2A28-9BADD97D6B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3F3B715-5EA4-B375-3905-E9EEECB982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6F2BA-C502-45A9-855F-9B747ABCAE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981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6DDEA6-6D57-86F1-8741-0A746322FC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1CF3CA-DBA9-2F6D-0C9F-C11E49A437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85F712-B597-BC02-3203-51EB8591D8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3DB24-44C0-4D64-937C-39E408A663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622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4676AD8-2896-7938-8625-2A15AB71E5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820E435-6714-03F4-431C-5011EED8B0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E803020-38AB-F0E9-07DE-F3B5C1B5CC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ECC34C-39CA-4BBD-8286-A12F16EDC3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0792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099CA5B-5B22-938C-71EA-85AEE0708D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697AC54-FBE5-80F2-CC5F-93592875C4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6E8B91F-DEF8-7C84-805B-F29F7CAC78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041A8A-7D33-44BD-8F23-915095A282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4141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169E546-5BC1-969C-58D7-9ACAAB74FA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65B60BF-4863-28F4-94A2-CE7FCD1C80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885EA5C-0574-E8B3-93D0-9D4DD87412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0027A-0ED3-4C77-942C-320A59F651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8868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6D46D7-B35C-DE1E-E093-9DC35308CF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4F2C39-D1A3-42E5-AB51-D96A20DA23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6CBDE3-90D4-82A8-F285-361EFBC64E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E6A64-2847-4874-B32A-1C198E9830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2488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FFCE52-CF53-2573-5725-9CACDAC164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26CB35-5E3D-9375-27B0-9EBCF678A1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4A4670-21A9-B165-8BEB-F6446CA067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49FB0-21B7-49CE-B7C4-BB72223F04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0552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3D092A-333C-E751-D619-FBA0580EE2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4D357C-7B1C-EC01-28CD-16AD9E5D98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C0CEEA-8300-7C16-6C30-7C6AF72416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F81B8-FFB0-40BC-8CEC-3E9915DD24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3094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1F2DD1-3A95-7687-7353-2380276AE2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797F71-C5E7-6AC7-EA30-FF5FFF653F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E31F9F7-BEEB-16B4-D401-E93EBB0280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693CB-1B3A-4E10-A507-7C2D4935F3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6655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C7A736-1DF2-3207-70A7-34C8836370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0D61A1-0123-1FC6-8498-7DBDB089CA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BB4132-85FC-623E-3327-7C469D2DDF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87FC57-F12A-45E8-9AAC-8E317DF04F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6203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323FB9B-C381-9768-D6CD-F6BE82BE0C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9FAFBBE-0C8C-E461-60E6-42B6EAA760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5E751E1-27D2-9603-CE53-9D8A1F535D0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7E83F85-4BD0-1327-38C2-8471C72CE64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B620B02-E270-F272-8FE1-185D9288CB1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0545513-25F4-474E-9671-B958A2EA1A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520.png"/><Relationship Id="rId10" Type="http://schemas.openxmlformats.org/officeDocument/2006/relationships/image" Target="../media/image24.png"/><Relationship Id="rId9" Type="http://schemas.openxmlformats.org/officeDocument/2006/relationships/customXml" Target="../ink/ink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12" Type="http://schemas.openxmlformats.org/officeDocument/2006/relationships/image" Target="../media/image3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11" Type="http://schemas.openxmlformats.org/officeDocument/2006/relationships/image" Target="../media/image28.png"/><Relationship Id="rId5" Type="http://schemas.openxmlformats.org/officeDocument/2006/relationships/image" Target="../media/image520.png"/><Relationship Id="rId10" Type="http://schemas.openxmlformats.org/officeDocument/2006/relationships/image" Target="../media/image25.jpeg"/><Relationship Id="rId9" Type="http://schemas.openxmlformats.org/officeDocument/2006/relationships/image" Target="../media/image7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customXml" Target="../ink/ink5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image" Target="../media/image520.png"/><Relationship Id="rId10" Type="http://schemas.openxmlformats.org/officeDocument/2006/relationships/image" Target="../media/image27.jpeg"/><Relationship Id="rId9" Type="http://schemas.openxmlformats.org/officeDocument/2006/relationships/image" Target="../media/image1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customXml" Target="../ink/ink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customXml" Target="../ink/ink8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13" Type="http://schemas.openxmlformats.org/officeDocument/2006/relationships/image" Target="../media/image10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46.png"/><Relationship Id="rId2" Type="http://schemas.openxmlformats.org/officeDocument/2006/relationships/image" Target="../media/image41.jpe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wmf"/><Relationship Id="rId11" Type="http://schemas.openxmlformats.org/officeDocument/2006/relationships/customXml" Target="../ink/ink9.xml"/><Relationship Id="rId5" Type="http://schemas.openxmlformats.org/officeDocument/2006/relationships/oleObject" Target="../embeddings/oleObject2.bin"/><Relationship Id="rId15" Type="http://schemas.openxmlformats.org/officeDocument/2006/relationships/customXml" Target="../ink/ink10.xml"/><Relationship Id="rId10" Type="http://schemas.openxmlformats.org/officeDocument/2006/relationships/image" Target="../media/image45.wmf"/><Relationship Id="rId4" Type="http://schemas.openxmlformats.org/officeDocument/2006/relationships/image" Target="../media/image42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49.wmf"/><Relationship Id="rId4" Type="http://schemas.openxmlformats.org/officeDocument/2006/relationships/image" Target="../media/image46.wmf"/><Relationship Id="rId9" Type="http://schemas.openxmlformats.org/officeDocument/2006/relationships/oleObject" Target="../embeddings/oleObject8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9.png"/><Relationship Id="rId7" Type="http://schemas.openxmlformats.org/officeDocument/2006/relationships/image" Target="../media/image450.png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.xml"/><Relationship Id="rId5" Type="http://schemas.openxmlformats.org/officeDocument/2006/relationships/image" Target="../media/image440.png"/><Relationship Id="rId4" Type="http://schemas.openxmlformats.org/officeDocument/2006/relationships/customXml" Target="../ink/ink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3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pn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Rectangle 19458">
            <a:extLst>
              <a:ext uri="{FF2B5EF4-FFF2-40B4-BE49-F238E27FC236}">
                <a16:creationId xmlns:a16="http://schemas.microsoft.com/office/drawing/2014/main" id="{C7983B1D-6EB7-7890-3962-C4A7A8181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6002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p:sp>
        <p:nvSpPr>
          <p:cNvPr id="1027" name="Text Box 2">
            <a:extLst>
              <a:ext uri="{FF2B5EF4-FFF2-40B4-BE49-F238E27FC236}">
                <a16:creationId xmlns:a16="http://schemas.microsoft.com/office/drawing/2014/main" id="{2176B607-BFBD-B27E-0642-2A65CFED6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F10019B6-2D7D-AFAC-5E73-37137F5621E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304800"/>
            <a:ext cx="8382000" cy="11430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3600" dirty="0"/>
              <a:t>Thermodynamic Practices for Extrasomatic Needs</a:t>
            </a:r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50397324-92B9-618B-5B49-84B76B71913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00800" cy="1219200"/>
          </a:xfrm>
          <a:noFill/>
        </p:spPr>
        <p:txBody>
          <a:bodyPr/>
          <a:lstStyle/>
          <a:p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r>
              <a:rPr lang="en-US" altLang="en-US" sz="1600" b="1" dirty="0">
                <a:latin typeface="Script MT Bold" panose="03040602040607080904" pitchFamily="66" charset="0"/>
              </a:rPr>
              <a:t>Professor &amp; Head</a:t>
            </a:r>
            <a:endParaRPr lang="en-US" altLang="en-US" sz="1600" i="1" dirty="0"/>
          </a:p>
          <a:p>
            <a:r>
              <a:rPr lang="en-US" altLang="en-US" sz="1600" i="1" dirty="0"/>
              <a:t>Mechanical Engineering Department</a:t>
            </a:r>
          </a:p>
          <a:p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BCA76E9E-2453-E17F-562F-D4AC4D94F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12" y="5171761"/>
            <a:ext cx="88265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sz="3600" dirty="0">
                <a:solidFill>
                  <a:srgbClr val="00B050"/>
                </a:solidFill>
                <a:latin typeface="Script MT Bold" panose="03040602040607080904" pitchFamily="66" charset="0"/>
              </a:rPr>
              <a:t>A Slow Diversification from Metabolic needs to Extra Technological Needs…</a:t>
            </a:r>
          </a:p>
        </p:txBody>
      </p:sp>
      <p:grpSp>
        <p:nvGrpSpPr>
          <p:cNvPr id="1032" name="Group 7">
            <a:extLst>
              <a:ext uri="{FF2B5EF4-FFF2-40B4-BE49-F238E27FC236}">
                <a16:creationId xmlns:a16="http://schemas.microsoft.com/office/drawing/2014/main" id="{46B64D4C-022E-48C8-3C6F-B409CB6DD09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8">
              <a:extLst>
                <a:ext uri="{FF2B5EF4-FFF2-40B4-BE49-F238E27FC236}">
                  <a16:creationId xmlns:a16="http://schemas.microsoft.com/office/drawing/2014/main" id="{82C6609C-2F8E-9CAA-87DA-CA2A509FDF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9">
                <a:extLst>
                  <a:ext uri="{FF2B5EF4-FFF2-40B4-BE49-F238E27FC236}">
                    <a16:creationId xmlns:a16="http://schemas.microsoft.com/office/drawing/2014/main" id="{6288CF8F-5A9B-D9AD-0E75-8F20F39533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5" name="Rectangle 10">
                <a:extLst>
                  <a:ext uri="{FF2B5EF4-FFF2-40B4-BE49-F238E27FC236}">
                    <a16:creationId xmlns:a16="http://schemas.microsoft.com/office/drawing/2014/main" id="{F18A6B10-B62B-1C57-105E-967B45B5B1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5" name="Group 11">
              <a:extLst>
                <a:ext uri="{FF2B5EF4-FFF2-40B4-BE49-F238E27FC236}">
                  <a16:creationId xmlns:a16="http://schemas.microsoft.com/office/drawing/2014/main" id="{483AD81B-7A32-C90A-2B49-51D69D77D7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2">
                <a:extLst>
                  <a:ext uri="{FF2B5EF4-FFF2-40B4-BE49-F238E27FC236}">
                    <a16:creationId xmlns:a16="http://schemas.microsoft.com/office/drawing/2014/main" id="{5C33A054-D46F-BDC5-7974-DBD574062D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3" name="Rectangle 13">
                <a:extLst>
                  <a:ext uri="{FF2B5EF4-FFF2-40B4-BE49-F238E27FC236}">
                    <a16:creationId xmlns:a16="http://schemas.microsoft.com/office/drawing/2014/main" id="{40A643FB-8D4E-17E4-5C64-E80257F8A8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6" name="Group 14">
              <a:extLst>
                <a:ext uri="{FF2B5EF4-FFF2-40B4-BE49-F238E27FC236}">
                  <a16:creationId xmlns:a16="http://schemas.microsoft.com/office/drawing/2014/main" id="{A44059DB-6317-EED0-BB5B-CA4CBB0037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5">
                <a:extLst>
                  <a:ext uri="{FF2B5EF4-FFF2-40B4-BE49-F238E27FC236}">
                    <a16:creationId xmlns:a16="http://schemas.microsoft.com/office/drawing/2014/main" id="{CE591A6E-71B0-96CF-59D6-A54AB67507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1" name="Rectangle 16">
                <a:extLst>
                  <a:ext uri="{FF2B5EF4-FFF2-40B4-BE49-F238E27FC236}">
                    <a16:creationId xmlns:a16="http://schemas.microsoft.com/office/drawing/2014/main" id="{45496650-21B5-EBD0-A1D8-80986A642A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7" name="Group 17">
              <a:extLst>
                <a:ext uri="{FF2B5EF4-FFF2-40B4-BE49-F238E27FC236}">
                  <a16:creationId xmlns:a16="http://schemas.microsoft.com/office/drawing/2014/main" id="{D175D4A4-8BD8-545F-D80E-408018DBA1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8">
                <a:extLst>
                  <a:ext uri="{FF2B5EF4-FFF2-40B4-BE49-F238E27FC236}">
                    <a16:creationId xmlns:a16="http://schemas.microsoft.com/office/drawing/2014/main" id="{375CAA34-2487-DBA8-265B-FDD717D96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39" name="Rectangle 19">
                <a:extLst>
                  <a:ext uri="{FF2B5EF4-FFF2-40B4-BE49-F238E27FC236}">
                    <a16:creationId xmlns:a16="http://schemas.microsoft.com/office/drawing/2014/main" id="{EEDC441E-B342-AA97-B284-36DB694D70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055BAE86-0ACB-3700-6FD3-A3A41DE2589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055BAE86-0ACB-3700-6FD3-A3A41DE2589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http://art3idea.psu.edu/kunze_alcestis/kunze_grfx/fire.jpg">
            <a:extLst>
              <a:ext uri="{FF2B5EF4-FFF2-40B4-BE49-F238E27FC236}">
                <a16:creationId xmlns:a16="http://schemas.microsoft.com/office/drawing/2014/main" id="{E2811349-07A9-3198-EBA6-9B3725AB4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037" y="1270760"/>
            <a:ext cx="7239000" cy="5307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867EAB7B-64AC-094F-2DA7-D27F98D9223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6EAA3C4-A5BF-C4FB-F4A9-F7648B1004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67790D9-1B23-1693-5BCE-6CF900F6FC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1078C75-4AAE-F7C4-2FBE-9996B3E265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5936424-3067-7D42-CF94-27F30D3AF5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DF2D9E4-2DC7-06D7-835C-418AAE1C9D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D509896-8302-7280-06C6-E34597F5AF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AE4F57A-DAE3-3D3D-182B-29CA43804A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82266A0-FC0A-F02F-339C-85EBA4364F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2CFCBB5-E1CA-13D4-DB79-02F3CCFCB7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1FD4907-C108-AA5E-A03C-5495564CBB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EABEDA2-97C5-B1F8-1AAC-DDE2AA39AB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4D6106B-C98A-AB71-3AAD-A0E2648965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F1593D3-161C-1F94-5554-286F39D28A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1DEB6F3-FB82-7CB9-6645-ACD5E11127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5070113D-68CB-E6F2-1CA6-3971CCF647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BECD038-C85B-D1D8-8BBD-C27D67C13A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695DC717-0C5B-4000-670A-08243FC3A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152086"/>
            <a:ext cx="7261225" cy="948877"/>
          </a:xfrm>
        </p:spPr>
        <p:txBody>
          <a:bodyPr/>
          <a:lstStyle/>
          <a:p>
            <a:r>
              <a:rPr lang="en-US" sz="2800" dirty="0"/>
              <a:t>Thermodynamics thru Teaching &amp; Training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6EBDD-B34E-7D04-735D-F24D2C3D2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4" name="Title 1">
            <a:extLst>
              <a:ext uri="{FF2B5EF4-FFF2-40B4-BE49-F238E27FC236}">
                <a16:creationId xmlns:a16="http://schemas.microsoft.com/office/drawing/2014/main" id="{CE65080C-55B6-41F8-8D94-8A52C9963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Innovation for Conservation </a:t>
            </a:r>
          </a:p>
        </p:txBody>
      </p:sp>
      <p:pic>
        <p:nvPicPr>
          <p:cNvPr id="5" name="Picture 4" descr="http://www.wildernessadventures.net/pemmicandrying.jpg">
            <a:extLst>
              <a:ext uri="{FF2B5EF4-FFF2-40B4-BE49-F238E27FC236}">
                <a16:creationId xmlns:a16="http://schemas.microsoft.com/office/drawing/2014/main" id="{C99E665A-B64D-B122-ECE6-B0DB7F179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57325"/>
            <a:ext cx="4800600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38">
            <a:extLst>
              <a:ext uri="{FF2B5EF4-FFF2-40B4-BE49-F238E27FC236}">
                <a16:creationId xmlns:a16="http://schemas.microsoft.com/office/drawing/2014/main" id="{631E4D73-EBB4-DBB0-BD7D-C15736F9C8D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" name="Group 19">
              <a:extLst>
                <a:ext uri="{FF2B5EF4-FFF2-40B4-BE49-F238E27FC236}">
                  <a16:creationId xmlns:a16="http://schemas.microsoft.com/office/drawing/2014/main" id="{EEBF7868-08CA-9994-1A60-0A6C820478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" name="Group 8">
                <a:extLst>
                  <a:ext uri="{FF2B5EF4-FFF2-40B4-BE49-F238E27FC236}">
                    <a16:creationId xmlns:a16="http://schemas.microsoft.com/office/drawing/2014/main" id="{4C6F3227-29DF-AB53-E6D3-B2CDCF12C1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" name="Group 9">
                  <a:extLst>
                    <a:ext uri="{FF2B5EF4-FFF2-40B4-BE49-F238E27FC236}">
                      <a16:creationId xmlns:a16="http://schemas.microsoft.com/office/drawing/2014/main" id="{7B40D3EC-3162-EB21-B720-E39DB0AA2C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6" name="Rectangle 10">
                    <a:extLst>
                      <a:ext uri="{FF2B5EF4-FFF2-40B4-BE49-F238E27FC236}">
                        <a16:creationId xmlns:a16="http://schemas.microsoft.com/office/drawing/2014/main" id="{4B9C0096-FE93-F0F3-11C2-81A9CAE69B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11">
                    <a:extLst>
                      <a:ext uri="{FF2B5EF4-FFF2-40B4-BE49-F238E27FC236}">
                        <a16:creationId xmlns:a16="http://schemas.microsoft.com/office/drawing/2014/main" id="{57EAAC81-852E-71C1-BB5D-402C0B8A37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2">
                  <a:extLst>
                    <a:ext uri="{FF2B5EF4-FFF2-40B4-BE49-F238E27FC236}">
                      <a16:creationId xmlns:a16="http://schemas.microsoft.com/office/drawing/2014/main" id="{348A658A-F47D-E6A3-B73E-C81BE7B7E8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4" name="Rectangle 13">
                    <a:extLst>
                      <a:ext uri="{FF2B5EF4-FFF2-40B4-BE49-F238E27FC236}">
                        <a16:creationId xmlns:a16="http://schemas.microsoft.com/office/drawing/2014/main" id="{078D6575-2290-9947-57B8-DF4AA9C6A0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4">
                    <a:extLst>
                      <a:ext uri="{FF2B5EF4-FFF2-40B4-BE49-F238E27FC236}">
                        <a16:creationId xmlns:a16="http://schemas.microsoft.com/office/drawing/2014/main" id="{2E56D1DD-5DC8-C5D7-74B4-E7C60A1390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5">
                  <a:extLst>
                    <a:ext uri="{FF2B5EF4-FFF2-40B4-BE49-F238E27FC236}">
                      <a16:creationId xmlns:a16="http://schemas.microsoft.com/office/drawing/2014/main" id="{8283AE76-A1A7-AA67-AAD4-E285ECB081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" name="Rectangle 16">
                    <a:extLst>
                      <a:ext uri="{FF2B5EF4-FFF2-40B4-BE49-F238E27FC236}">
                        <a16:creationId xmlns:a16="http://schemas.microsoft.com/office/drawing/2014/main" id="{DB74EE38-5358-847C-FB78-3519E67C62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7">
                    <a:extLst>
                      <a:ext uri="{FF2B5EF4-FFF2-40B4-BE49-F238E27FC236}">
                        <a16:creationId xmlns:a16="http://schemas.microsoft.com/office/drawing/2014/main" id="{2FDC4574-1A76-DEAC-DA10-7CAC3776DC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09CC89A1-80EB-F873-0ACD-9F7E44B0A2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9EFA8C5F-CF42-9C19-1541-D0BD773FA0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FE53C14A-122F-67B7-E6C4-CCA3555CF6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5" name="Rectangle 21">
                <a:extLst>
                  <a:ext uri="{FF2B5EF4-FFF2-40B4-BE49-F238E27FC236}">
                    <a16:creationId xmlns:a16="http://schemas.microsoft.com/office/drawing/2014/main" id="{28F83411-B13C-D069-1DF7-ADAC23ABE2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FD52C89-4B26-1E50-2C72-70626FE33D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8" name="Picture 27" descr="Types of campfires #camping #camfire🔥🔥🔥🔥 #Adventurebiz_official">
            <a:extLst>
              <a:ext uri="{FF2B5EF4-FFF2-40B4-BE49-F238E27FC236}">
                <a16:creationId xmlns:a16="http://schemas.microsoft.com/office/drawing/2014/main" id="{1EA91C1D-0B0F-E7A0-D605-853E8A2ABC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330" y="1142999"/>
            <a:ext cx="4257070" cy="567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18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4" name="Title 1">
            <a:extLst>
              <a:ext uri="{FF2B5EF4-FFF2-40B4-BE49-F238E27FC236}">
                <a16:creationId xmlns:a16="http://schemas.microsoft.com/office/drawing/2014/main" id="{A61863BE-95DC-1B04-8F0E-349B6DF23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0"/>
            <a:ext cx="7772400" cy="1143000"/>
          </a:xfrm>
        </p:spPr>
        <p:txBody>
          <a:bodyPr/>
          <a:lstStyle/>
          <a:p>
            <a:r>
              <a:rPr lang="en-US" altLang="en-US" sz="2800"/>
              <a:t>Innovation and Conservation </a:t>
            </a:r>
          </a:p>
        </p:txBody>
      </p:sp>
      <p:pic>
        <p:nvPicPr>
          <p:cNvPr id="4" name="Picture 5" descr="http://www.museum.state.il.us/muslink/nat_amer/pre/images/MB003_250.jpg">
            <a:extLst>
              <a:ext uri="{FF2B5EF4-FFF2-40B4-BE49-F238E27FC236}">
                <a16:creationId xmlns:a16="http://schemas.microsoft.com/office/drawing/2014/main" id="{6F4691E5-308C-D6B4-D4BB-613996B7C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0000"/>
            <a:ext cx="3119438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>
            <a:extLst>
              <a:ext uri="{FF2B5EF4-FFF2-40B4-BE49-F238E27FC236}">
                <a16:creationId xmlns:a16="http://schemas.microsoft.com/office/drawing/2014/main" id="{9E824297-E884-90D8-3BDD-F952676B4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355157"/>
            <a:ext cx="4027489" cy="300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38">
            <a:extLst>
              <a:ext uri="{FF2B5EF4-FFF2-40B4-BE49-F238E27FC236}">
                <a16:creationId xmlns:a16="http://schemas.microsoft.com/office/drawing/2014/main" id="{5B221C08-2C31-A0B1-2F04-21B942AB8F6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" name="Group 19">
              <a:extLst>
                <a:ext uri="{FF2B5EF4-FFF2-40B4-BE49-F238E27FC236}">
                  <a16:creationId xmlns:a16="http://schemas.microsoft.com/office/drawing/2014/main" id="{FA6DF63E-2C0B-F2B5-28E4-3DE3C3DBD3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" name="Group 8">
                <a:extLst>
                  <a:ext uri="{FF2B5EF4-FFF2-40B4-BE49-F238E27FC236}">
                    <a16:creationId xmlns:a16="http://schemas.microsoft.com/office/drawing/2014/main" id="{96BF074B-7EA0-0E9C-96B4-8BAA3B6867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" name="Group 9">
                  <a:extLst>
                    <a:ext uri="{FF2B5EF4-FFF2-40B4-BE49-F238E27FC236}">
                      <a16:creationId xmlns:a16="http://schemas.microsoft.com/office/drawing/2014/main" id="{A872A01B-6937-4534-9C2F-B4E9333169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6" name="Rectangle 10">
                    <a:extLst>
                      <a:ext uri="{FF2B5EF4-FFF2-40B4-BE49-F238E27FC236}">
                        <a16:creationId xmlns:a16="http://schemas.microsoft.com/office/drawing/2014/main" id="{B04A4FE9-2869-313F-F69F-C5F6F2BF87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11">
                    <a:extLst>
                      <a:ext uri="{FF2B5EF4-FFF2-40B4-BE49-F238E27FC236}">
                        <a16:creationId xmlns:a16="http://schemas.microsoft.com/office/drawing/2014/main" id="{0D27CAE2-22E2-65C7-7AA1-4428A8336E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2">
                  <a:extLst>
                    <a:ext uri="{FF2B5EF4-FFF2-40B4-BE49-F238E27FC236}">
                      <a16:creationId xmlns:a16="http://schemas.microsoft.com/office/drawing/2014/main" id="{948298BF-58F0-63AF-97A0-D2435EA55B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4" name="Rectangle 13">
                    <a:extLst>
                      <a:ext uri="{FF2B5EF4-FFF2-40B4-BE49-F238E27FC236}">
                        <a16:creationId xmlns:a16="http://schemas.microsoft.com/office/drawing/2014/main" id="{AE489BA4-DF79-3C01-9314-637C8D9134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4">
                    <a:extLst>
                      <a:ext uri="{FF2B5EF4-FFF2-40B4-BE49-F238E27FC236}">
                        <a16:creationId xmlns:a16="http://schemas.microsoft.com/office/drawing/2014/main" id="{EAAC04F9-082A-1E0E-EA00-D1E1462315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5">
                  <a:extLst>
                    <a:ext uri="{FF2B5EF4-FFF2-40B4-BE49-F238E27FC236}">
                      <a16:creationId xmlns:a16="http://schemas.microsoft.com/office/drawing/2014/main" id="{01C74C39-64E0-4891-2656-A8CCCF9C39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" name="Rectangle 16">
                    <a:extLst>
                      <a:ext uri="{FF2B5EF4-FFF2-40B4-BE49-F238E27FC236}">
                        <a16:creationId xmlns:a16="http://schemas.microsoft.com/office/drawing/2014/main" id="{BCC83AA6-C81B-8358-626A-70DB9ECDB1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7">
                    <a:extLst>
                      <a:ext uri="{FF2B5EF4-FFF2-40B4-BE49-F238E27FC236}">
                        <a16:creationId xmlns:a16="http://schemas.microsoft.com/office/drawing/2014/main" id="{7E876AB0-5549-1187-6B9C-F3BE9CE9CD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655310EF-D728-3483-5A15-463B3DBC9E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65F424D7-F2DC-A9E7-96EC-B8EC4B1228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88B98E59-5FE2-E487-EED4-587E4E480A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5" name="Rectangle 21">
                <a:extLst>
                  <a:ext uri="{FF2B5EF4-FFF2-40B4-BE49-F238E27FC236}">
                    <a16:creationId xmlns:a16="http://schemas.microsoft.com/office/drawing/2014/main" id="{F7FD0AD4-4343-5963-13F4-5DE68E33FD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C04655B-1F3B-A03D-C834-2A5761A25E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7" descr="http://t0.gstatic.com/images?q=tbn:ANd9GcR-0jFNsZNZNxpBtzMckRz9-9JPYawoKlXqttS9rcpK2b95WSuAr3DIWxeG_A">
            <a:extLst>
              <a:ext uri="{FF2B5EF4-FFF2-40B4-BE49-F238E27FC236}">
                <a16:creationId xmlns:a16="http://schemas.microsoft.com/office/drawing/2014/main" id="{3285095B-0B4E-7DDC-F13A-7066E55D6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512" y="1219200"/>
            <a:ext cx="3265488" cy="28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89D4385-6062-6561-9E5D-96A4275091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274" y="1252283"/>
            <a:ext cx="2916725" cy="1970341"/>
          </a:xfrm>
          <a:prstGeom prst="rect">
            <a:avLst/>
          </a:prstGeom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id="{09EB8327-22FB-E52E-7D49-3F84E7C0BFBB}"/>
              </a:ext>
            </a:extLst>
          </p:cNvPr>
          <p:cNvGrpSpPr>
            <a:grpSpLocks/>
          </p:cNvGrpSpPr>
          <p:nvPr/>
        </p:nvGrpSpPr>
        <p:grpSpPr bwMode="auto">
          <a:xfrm>
            <a:off x="3833813" y="4953000"/>
            <a:ext cx="5310187" cy="1042988"/>
            <a:chOff x="1143000" y="5410200"/>
            <a:chExt cx="5309616" cy="1042416"/>
          </a:xfrm>
        </p:grpSpPr>
        <p:sp>
          <p:nvSpPr>
            <p:cNvPr id="7" name="Action Button: Forward or Next 6">
              <a:hlinkClick r:id="" action="ppaction://hlinkshowjump?jump=nextslide" highlightClick="1"/>
              <a:extLst>
                <a:ext uri="{FF2B5EF4-FFF2-40B4-BE49-F238E27FC236}">
                  <a16:creationId xmlns:a16="http://schemas.microsoft.com/office/drawing/2014/main" id="{690E4AB7-6CE9-5A84-436F-5D53D79D4FA2}"/>
                </a:ext>
              </a:extLst>
            </p:cNvPr>
            <p:cNvSpPr/>
            <p:nvPr/>
          </p:nvSpPr>
          <p:spPr>
            <a:xfrm>
              <a:off x="3276371" y="5410200"/>
              <a:ext cx="1042875" cy="1042416"/>
            </a:xfrm>
            <a:prstGeom prst="actionButtonForwardNex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Action Button: Forward or Next 7">
              <a:hlinkClick r:id="" action="ppaction://hlinkshowjump?jump=nextslide" highlightClick="1"/>
              <a:extLst>
                <a:ext uri="{FF2B5EF4-FFF2-40B4-BE49-F238E27FC236}">
                  <a16:creationId xmlns:a16="http://schemas.microsoft.com/office/drawing/2014/main" id="{0CCDC988-A1F1-4478-3971-36D1E2A73B51}"/>
                </a:ext>
              </a:extLst>
            </p:cNvPr>
            <p:cNvSpPr/>
            <p:nvPr/>
          </p:nvSpPr>
          <p:spPr>
            <a:xfrm>
              <a:off x="2209685" y="5410200"/>
              <a:ext cx="1042875" cy="1042416"/>
            </a:xfrm>
            <a:prstGeom prst="actionButtonForwardNex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Action Button: Forward or Next 8">
              <a:hlinkClick r:id="" action="ppaction://hlinkshowjump?jump=nextslide" highlightClick="1"/>
              <a:extLst>
                <a:ext uri="{FF2B5EF4-FFF2-40B4-BE49-F238E27FC236}">
                  <a16:creationId xmlns:a16="http://schemas.microsoft.com/office/drawing/2014/main" id="{90A86CD5-79BC-2D4F-A2D0-97A8ABE6BB2F}"/>
                </a:ext>
              </a:extLst>
            </p:cNvPr>
            <p:cNvSpPr/>
            <p:nvPr/>
          </p:nvSpPr>
          <p:spPr>
            <a:xfrm>
              <a:off x="1143000" y="5410200"/>
              <a:ext cx="1042875" cy="1042416"/>
            </a:xfrm>
            <a:prstGeom prst="actionButtonForwardNex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Action Button: Forward or Next 9">
              <a:hlinkClick r:id="" action="ppaction://hlinkshowjump?jump=nextslide" highlightClick="1"/>
              <a:extLst>
                <a:ext uri="{FF2B5EF4-FFF2-40B4-BE49-F238E27FC236}">
                  <a16:creationId xmlns:a16="http://schemas.microsoft.com/office/drawing/2014/main" id="{724990C9-088E-B3E3-20E0-327CF5E377F4}"/>
                </a:ext>
              </a:extLst>
            </p:cNvPr>
            <p:cNvSpPr/>
            <p:nvPr/>
          </p:nvSpPr>
          <p:spPr>
            <a:xfrm>
              <a:off x="4343056" y="5410200"/>
              <a:ext cx="1042875" cy="1042416"/>
            </a:xfrm>
            <a:prstGeom prst="actionButtonForwardNex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Action Button: Forward or Next 10">
              <a:hlinkClick r:id="" action="ppaction://hlinkshowjump?jump=nextslide" highlightClick="1"/>
              <a:extLst>
                <a:ext uri="{FF2B5EF4-FFF2-40B4-BE49-F238E27FC236}">
                  <a16:creationId xmlns:a16="http://schemas.microsoft.com/office/drawing/2014/main" id="{60762F08-DA5A-E60E-DDE1-EA2934964332}"/>
                </a:ext>
              </a:extLst>
            </p:cNvPr>
            <p:cNvSpPr/>
            <p:nvPr/>
          </p:nvSpPr>
          <p:spPr>
            <a:xfrm>
              <a:off x="5409741" y="5410200"/>
              <a:ext cx="1042875" cy="1042416"/>
            </a:xfrm>
            <a:prstGeom prst="actionButtonForwardNex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717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3">
            <a:extLst>
              <a:ext uri="{FF2B5EF4-FFF2-40B4-BE49-F238E27FC236}">
                <a16:creationId xmlns:a16="http://schemas.microsoft.com/office/drawing/2014/main" id="{55DB2832-0B88-00E4-D354-F786A12285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4925" y="-98425"/>
            <a:ext cx="7137400" cy="1470025"/>
          </a:xfrm>
        </p:spPr>
        <p:txBody>
          <a:bodyPr/>
          <a:lstStyle/>
          <a:p>
            <a:r>
              <a:rPr lang="en-US" altLang="en-US" sz="2800" dirty="0"/>
              <a:t>The Major Break Through Research due to Extra-somatic </a:t>
            </a:r>
            <a:r>
              <a:rPr lang="en-US" altLang="en-US" sz="2800" dirty="0" err="1"/>
              <a:t>Behaviour</a:t>
            </a:r>
            <a:r>
              <a:rPr lang="en-US" altLang="en-US" sz="2800" dirty="0"/>
              <a:t>….</a:t>
            </a:r>
          </a:p>
        </p:txBody>
      </p:sp>
      <p:sp>
        <p:nvSpPr>
          <p:cNvPr id="6147" name="Subtitle 4">
            <a:extLst>
              <a:ext uri="{FF2B5EF4-FFF2-40B4-BE49-F238E27FC236}">
                <a16:creationId xmlns:a16="http://schemas.microsoft.com/office/drawing/2014/main" id="{4335FB57-B667-B62F-C5C6-D021504B72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1600200"/>
            <a:ext cx="8915400" cy="3810000"/>
          </a:xfrm>
        </p:spPr>
        <p:txBody>
          <a:bodyPr/>
          <a:lstStyle/>
          <a:p>
            <a:r>
              <a:rPr lang="en-US" altLang="en-US" b="1" dirty="0">
                <a:latin typeface="Brush Script MT" panose="03060802040406070304" pitchFamily="66" charset="0"/>
              </a:rPr>
              <a:t>Development of Equipment for Enhancing the Utility of Fire/fuel.</a:t>
            </a:r>
          </a:p>
          <a:p>
            <a:r>
              <a:rPr lang="en-US" altLang="en-US" b="1" dirty="0" err="1">
                <a:latin typeface="Brush Script MT" panose="03060802040406070304" pitchFamily="66" charset="0"/>
              </a:rPr>
              <a:t>Extrasomatism</a:t>
            </a:r>
            <a:r>
              <a:rPr lang="en-US" altLang="en-US" b="1" dirty="0">
                <a:latin typeface="Brush Script MT" panose="03060802040406070304" pitchFamily="66" charset="0"/>
              </a:rPr>
              <a:t> for Somatic Needs</a:t>
            </a:r>
          </a:p>
          <a:p>
            <a:endParaRPr lang="en-US" altLang="en-US" b="1" dirty="0">
              <a:latin typeface="Brush Script MT" panose="03060802040406070304" pitchFamily="66" charset="0"/>
            </a:endParaRPr>
          </a:p>
          <a:p>
            <a:r>
              <a:rPr lang="en-US" altLang="en-US" b="1" dirty="0">
                <a:latin typeface="Brush Script MT" panose="03060802040406070304" pitchFamily="66" charset="0"/>
              </a:rPr>
              <a:t>Why Fossils are created by Nature ????</a:t>
            </a:r>
          </a:p>
          <a:p>
            <a:endParaRPr lang="en-US" altLang="en-US" b="1" dirty="0">
              <a:latin typeface="Brush Script MT" panose="03060802040406070304" pitchFamily="66" charset="0"/>
            </a:endParaRPr>
          </a:p>
          <a:p>
            <a:r>
              <a:rPr lang="en-US" altLang="en-US" b="1" dirty="0">
                <a:latin typeface="Brush Script MT" panose="03060802040406070304" pitchFamily="66" charset="0"/>
              </a:rPr>
              <a:t>Development of Theory &amp; Systems for Motive Power.</a:t>
            </a:r>
          </a:p>
          <a:p>
            <a:r>
              <a:rPr lang="en-US" altLang="en-US" b="1" dirty="0">
                <a:latin typeface="Brush Script MT" panose="03060802040406070304" pitchFamily="66" charset="0"/>
              </a:rPr>
              <a:t>Extra-</a:t>
            </a:r>
            <a:r>
              <a:rPr lang="en-US" altLang="en-US" b="1" dirty="0" err="1">
                <a:latin typeface="Brush Script MT" panose="03060802040406070304" pitchFamily="66" charset="0"/>
              </a:rPr>
              <a:t>somatism</a:t>
            </a:r>
            <a:r>
              <a:rPr lang="en-US" altLang="en-US" b="1" dirty="0">
                <a:latin typeface="Brush Script MT" panose="03060802040406070304" pitchFamily="66" charset="0"/>
              </a:rPr>
              <a:t> for Extra-Somatic Needs</a:t>
            </a:r>
          </a:p>
        </p:txBody>
      </p:sp>
      <p:grpSp>
        <p:nvGrpSpPr>
          <p:cNvPr id="10244" name="Group 19">
            <a:extLst>
              <a:ext uri="{FF2B5EF4-FFF2-40B4-BE49-F238E27FC236}">
                <a16:creationId xmlns:a16="http://schemas.microsoft.com/office/drawing/2014/main" id="{76451D75-1CD3-F534-B9DB-DCF3CEF524F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245" name="Group 8">
              <a:extLst>
                <a:ext uri="{FF2B5EF4-FFF2-40B4-BE49-F238E27FC236}">
                  <a16:creationId xmlns:a16="http://schemas.microsoft.com/office/drawing/2014/main" id="{2BB7CE0C-3473-777A-6A21-6D59A7FD02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248" name="Group 9">
                <a:extLst>
                  <a:ext uri="{FF2B5EF4-FFF2-40B4-BE49-F238E27FC236}">
                    <a16:creationId xmlns:a16="http://schemas.microsoft.com/office/drawing/2014/main" id="{1EF872E0-797A-83C4-4A30-0032E6E531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0258" name="Rectangle 10">
                  <a:extLst>
                    <a:ext uri="{FF2B5EF4-FFF2-40B4-BE49-F238E27FC236}">
                      <a16:creationId xmlns:a16="http://schemas.microsoft.com/office/drawing/2014/main" id="{79F32153-19C2-F7D1-FC32-F956C8D72F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259" name="Rectangle 11">
                  <a:extLst>
                    <a:ext uri="{FF2B5EF4-FFF2-40B4-BE49-F238E27FC236}">
                      <a16:creationId xmlns:a16="http://schemas.microsoft.com/office/drawing/2014/main" id="{28318BE7-77F1-0385-C23C-0105E3B9B5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0249" name="Group 12">
                <a:extLst>
                  <a:ext uri="{FF2B5EF4-FFF2-40B4-BE49-F238E27FC236}">
                    <a16:creationId xmlns:a16="http://schemas.microsoft.com/office/drawing/2014/main" id="{00A0B0B3-21A3-D620-8DD2-F05E8D791E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0256" name="Rectangle 13">
                  <a:extLst>
                    <a:ext uri="{FF2B5EF4-FFF2-40B4-BE49-F238E27FC236}">
                      <a16:creationId xmlns:a16="http://schemas.microsoft.com/office/drawing/2014/main" id="{3E1521E7-F4E1-6677-9B7A-77186419FE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257" name="Rectangle 14">
                  <a:extLst>
                    <a:ext uri="{FF2B5EF4-FFF2-40B4-BE49-F238E27FC236}">
                      <a16:creationId xmlns:a16="http://schemas.microsoft.com/office/drawing/2014/main" id="{FAB1601E-C36C-F1E4-A410-3374D5B917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0250" name="Group 15">
                <a:extLst>
                  <a:ext uri="{FF2B5EF4-FFF2-40B4-BE49-F238E27FC236}">
                    <a16:creationId xmlns:a16="http://schemas.microsoft.com/office/drawing/2014/main" id="{1C443C2D-59C3-4C29-7685-972B2C0BCF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0254" name="Rectangle 16">
                  <a:extLst>
                    <a:ext uri="{FF2B5EF4-FFF2-40B4-BE49-F238E27FC236}">
                      <a16:creationId xmlns:a16="http://schemas.microsoft.com/office/drawing/2014/main" id="{DF03CA8D-747E-66FF-97FA-BEF10089BA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255" name="Rectangle 17">
                  <a:extLst>
                    <a:ext uri="{FF2B5EF4-FFF2-40B4-BE49-F238E27FC236}">
                      <a16:creationId xmlns:a16="http://schemas.microsoft.com/office/drawing/2014/main" id="{4DCEAE53-624B-A7C2-1BE4-505E1B45ED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0251" name="Group 18">
                <a:extLst>
                  <a:ext uri="{FF2B5EF4-FFF2-40B4-BE49-F238E27FC236}">
                    <a16:creationId xmlns:a16="http://schemas.microsoft.com/office/drawing/2014/main" id="{480057F5-3BEE-FA4B-E5FC-F65CA5EAC7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252" name="Rectangle 19">
                  <a:extLst>
                    <a:ext uri="{FF2B5EF4-FFF2-40B4-BE49-F238E27FC236}">
                      <a16:creationId xmlns:a16="http://schemas.microsoft.com/office/drawing/2014/main" id="{FC9C55DF-7735-B594-3C63-A831F05A90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253" name="Rectangle 20">
                  <a:extLst>
                    <a:ext uri="{FF2B5EF4-FFF2-40B4-BE49-F238E27FC236}">
                      <a16:creationId xmlns:a16="http://schemas.microsoft.com/office/drawing/2014/main" id="{9BFE1014-6CC7-B0A3-0B0E-98FB01D031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0246" name="Rectangle 19458">
              <a:extLst>
                <a:ext uri="{FF2B5EF4-FFF2-40B4-BE49-F238E27FC236}">
                  <a16:creationId xmlns:a16="http://schemas.microsoft.com/office/drawing/2014/main" id="{019268CD-EFF8-3E3F-4092-55D2F18FEC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EFD54DAE-BFD1-29E0-19E6-592417FB37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3097462A-7CBE-357B-EFB1-8F245CBAD1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0180" y="419100"/>
            <a:ext cx="7772400" cy="5334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Branca's Steam Turbine</a:t>
            </a:r>
            <a:endParaRPr lang="en-US" altLang="en-US" dirty="0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4D9FF53D-516E-F4C3-703B-2676BA88325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143000"/>
            <a:ext cx="8458200" cy="106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In 1629, Giovanni Branca, of the Italian town of Loretto, described, in a work' published at Rome, a number of ingenious contrivances. </a:t>
            </a:r>
          </a:p>
        </p:txBody>
      </p:sp>
      <p:pic>
        <p:nvPicPr>
          <p:cNvPr id="5130" name="Picture 22" descr="http://www.fao.org/docrep/010/ah810e/AH810E141.gif">
            <a:extLst>
              <a:ext uri="{FF2B5EF4-FFF2-40B4-BE49-F238E27FC236}">
                <a16:creationId xmlns:a16="http://schemas.microsoft.com/office/drawing/2014/main" id="{407A9DCC-C18B-E614-3A88-C80BB73DB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276600"/>
            <a:ext cx="53403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3F61AA92-70B6-4408-B495-C9F1D92A04F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1C2E3F8-3773-FD08-B3CB-A3EE124F11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1E031A9-BF3C-BA95-D293-18ED68D675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480876C-52B3-E850-7237-31BCE5575C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EF40B5FC-6AD3-A614-698E-076BF83056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891836F6-6256-E954-B451-87192997D9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B35BAD1-3595-97EB-324A-388A0CE264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353FD598-796F-BDEA-FE0C-C974C4CF5E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5FCC0A15-9E3F-514B-AEE5-8C2BFFA518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023CAC9-8840-D653-8723-6F177B191A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12F47609-4723-CAA1-6E63-FC08C05293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2FE7B860-AABE-31E7-E9F1-F9F3781CC6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B8D8EBA-D128-C23F-8D26-B9AB289A63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3C209743-119E-5B5F-2F72-139307A917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3EB89F7E-8450-2AF0-4B9F-6A51401039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06530DB5-F557-527C-7258-FA86833213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B64FE2A-0786-6FCF-8000-27B186CF62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Online Image Placeholder 22">
            <a:extLst>
              <a:ext uri="{FF2B5EF4-FFF2-40B4-BE49-F238E27FC236}">
                <a16:creationId xmlns:a16="http://schemas.microsoft.com/office/drawing/2014/main" id="{764397A5-425A-4923-04A1-ACCDCD42E51D}"/>
              </a:ext>
            </a:extLst>
          </p:cNvPr>
          <p:cNvPicPr>
            <a:picLocks noGrp="1" noChangeAspect="1"/>
          </p:cNvPicPr>
          <p:nvPr>
            <p:ph type="clipArt" sz="half" idx="2"/>
          </p:nvPr>
        </p:nvPicPr>
        <p:blipFill>
          <a:blip r:embed="rId4"/>
          <a:stretch>
            <a:fillRect/>
          </a:stretch>
        </p:blipFill>
        <p:spPr bwMode="auto">
          <a:xfrm>
            <a:off x="4876800" y="2055935"/>
            <a:ext cx="3810000" cy="3965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819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EE7115C7-E6A5-3BE9-B2EB-403490541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762000"/>
          </a:xfrm>
        </p:spPr>
        <p:txBody>
          <a:bodyPr/>
          <a:lstStyle/>
          <a:p>
            <a:r>
              <a:rPr lang="en-US" altLang="en-US" sz="2800" dirty="0" err="1"/>
              <a:t>Extrasomatism</a:t>
            </a:r>
            <a:r>
              <a:rPr lang="en-US" altLang="en-US" sz="2800" dirty="0"/>
              <a:t> as Motive Power</a:t>
            </a:r>
          </a:p>
        </p:txBody>
      </p:sp>
      <p:sp>
        <p:nvSpPr>
          <p:cNvPr id="13315" name="Slide Number Placeholder 2">
            <a:extLst>
              <a:ext uri="{FF2B5EF4-FFF2-40B4-BE49-F238E27FC236}">
                <a16:creationId xmlns:a16="http://schemas.microsoft.com/office/drawing/2014/main" id="{36915F87-EDAF-BA26-BE1A-9920966BD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DB37BB7-A00F-407D-8C69-455B7F965146}" type="slidenum">
              <a:rPr lang="en-US" altLang="en-US" sz="14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pic>
        <p:nvPicPr>
          <p:cNvPr id="9221" name="Picture 3">
            <a:extLst>
              <a:ext uri="{FF2B5EF4-FFF2-40B4-BE49-F238E27FC236}">
                <a16:creationId xmlns:a16="http://schemas.microsoft.com/office/drawing/2014/main" id="{02DB364D-5068-7106-9839-EB014D8C4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800" y="1181100"/>
            <a:ext cx="4127500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5" descr="http://upload.wikimedia.org/wikipedia/commons/3/37/Camel_cart.JPG">
            <a:extLst>
              <a:ext uri="{FF2B5EF4-FFF2-40B4-BE49-F238E27FC236}">
                <a16:creationId xmlns:a16="http://schemas.microsoft.com/office/drawing/2014/main" id="{3C578114-0D31-16E6-AFA4-32B9842E4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17950"/>
            <a:ext cx="3921125" cy="294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0">
            <a:extLst>
              <a:ext uri="{FF2B5EF4-FFF2-40B4-BE49-F238E27FC236}">
                <a16:creationId xmlns:a16="http://schemas.microsoft.com/office/drawing/2014/main" id="{22EF11C7-B5C3-63A8-2602-9CBE0B007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00200"/>
            <a:ext cx="759777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2" descr="http://www.teacherplus.org/wp-content/uploads/2009/09/horse-cart.jpg">
            <a:extLst>
              <a:ext uri="{FF2B5EF4-FFF2-40B4-BE49-F238E27FC236}">
                <a16:creationId xmlns:a16="http://schemas.microsoft.com/office/drawing/2014/main" id="{2103DE97-B5BE-444D-2E26-8EA0C6C17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295400"/>
            <a:ext cx="68199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9F2B4D63-EF14-1CA9-5386-EE1607E71AC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4867983-D444-9E8E-12D4-EA31554D78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3275BF1-13F4-EA77-5CA9-D0A9FC4007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774445FB-D206-D9B7-5761-44EAE1C776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B3D23218-067B-2945-5A7B-F40509F779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0091151C-BAFF-2C8E-75C6-E53BD34F59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E0573B25-39D6-F80C-1243-24D9CE3B67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F507D1D0-6E1A-F48C-0A6F-D25CFA808D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FF9E3B9D-239D-AC07-4984-DDEAC4D635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1D75189F-A34C-3AD0-AF3E-7587F0C88F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27BF5C63-2478-0FD2-7F7E-99F06D4333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D7695B9E-CDE6-89BE-38CA-5A8BD41F76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72675AC7-E3E1-4961-9AA4-53AF99CF7A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6D5F7A92-5157-4D4A-8D06-ADD554AADC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B6BA4FFB-DE5A-D545-C781-4AA68840F6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03A4E17F-FC25-CA03-241A-CC757A46F7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797B19C-0461-C164-4179-5140346A8F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3">
            <a:extLst>
              <a:ext uri="{FF2B5EF4-FFF2-40B4-BE49-F238E27FC236}">
                <a16:creationId xmlns:a16="http://schemas.microsoft.com/office/drawing/2014/main" id="{6264F9B1-9202-2727-9658-FACA3A7D4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6248400" cy="882650"/>
          </a:xfrm>
        </p:spPr>
        <p:txBody>
          <a:bodyPr/>
          <a:lstStyle/>
          <a:p>
            <a:pPr eaLnBrk="1" hangingPunct="1"/>
            <a:r>
              <a:rPr lang="en-US" altLang="en-US" sz="2800"/>
              <a:t>Extra-somatic Solutions w/o Holistic Approach</a:t>
            </a:r>
          </a:p>
        </p:txBody>
      </p:sp>
      <p:pic>
        <p:nvPicPr>
          <p:cNvPr id="75778" name="Picture 2" descr="http://i1.cpcache.com/product/930914127/sailing_ship_shower_curtain.jpg?height=225&amp;width=225">
            <a:extLst>
              <a:ext uri="{FF2B5EF4-FFF2-40B4-BE49-F238E27FC236}">
                <a16:creationId xmlns:a16="http://schemas.microsoft.com/office/drawing/2014/main" id="{7C6E005F-C2F8-B383-A233-68925B375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1663700"/>
            <a:ext cx="4953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0" name="Picture 4" descr="http://outline-of-history.mindvessel.net/_images/0158.png">
            <a:extLst>
              <a:ext uri="{FF2B5EF4-FFF2-40B4-BE49-F238E27FC236}">
                <a16:creationId xmlns:a16="http://schemas.microsoft.com/office/drawing/2014/main" id="{9944493F-5FCE-2BB1-B9E4-12D1DFF64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09800"/>
            <a:ext cx="7378700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3" descr="http://api.ning.com/files/MD6Pcs*uuIy7WBCKFEjMiVQ3wACgrTeR7EWuwQ9Oi9HmpM3zP2IVqEpx9cZ0Epj*OGRxh4b2MIUhsGoo-thKxLNWhDAb*5jg/BenHurunderrower.jpg?width=565&amp;height=450">
            <a:extLst>
              <a:ext uri="{FF2B5EF4-FFF2-40B4-BE49-F238E27FC236}">
                <a16:creationId xmlns:a16="http://schemas.microsoft.com/office/drawing/2014/main" id="{0D087045-2AE3-4AE8-1385-C5FA083EB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122488"/>
            <a:ext cx="5715000" cy="455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28414C4-E74E-F5E8-F867-1AF5BE003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025" y="1096963"/>
            <a:ext cx="82296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Creation of Motive Power on Water : Dangerous &amp; Inhuman Technologies by copying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AE14742-3FC1-6115-F4F1-948E4EAF498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F15B971-BC7C-4BDA-ED31-76B9A8C88A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7274808-2286-B3FF-450C-594C20B3AD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0D63A32D-3C5E-844F-DF0E-50CE94C5A3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B4855E83-A9D5-66F9-F81F-203AB4B780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9DCAF728-298D-F50F-B9D4-CF71357BC6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6E5F4E4E-4972-8D60-CE44-F806326035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DEF7FB2-CA61-A698-7B0B-10AD1529C2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C3C5854E-B6D7-062F-56EC-381503C08D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15F56A16-DECA-FDC3-1AEB-C775AEE9A0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EC5E9798-228A-08DA-B8CC-5E30AE4D8E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85C60B20-F033-2C57-70AD-9EBF1963F2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22F7B3FF-D722-C003-4DD9-80E690731A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97009FC5-ED65-BBEB-63CF-62C2187072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D2BD5C9-4718-AB66-F290-FA9E5F4D41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8FD28AA0-13CE-67A1-219A-A5A14DE077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35F47C3-9826-A439-43F1-D430AC454D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F6406FC9-70FA-B2A3-A557-30B935241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" y="277813"/>
            <a:ext cx="7772400" cy="836612"/>
          </a:xfrm>
        </p:spPr>
        <p:txBody>
          <a:bodyPr/>
          <a:lstStyle/>
          <a:p>
            <a:r>
              <a:rPr lang="en-IN" altLang="en-US" sz="2800"/>
              <a:t>Early War Ships</a:t>
            </a:r>
          </a:p>
        </p:txBody>
      </p:sp>
      <p:grpSp>
        <p:nvGrpSpPr>
          <p:cNvPr id="15363" name="Group 2">
            <a:extLst>
              <a:ext uri="{FF2B5EF4-FFF2-40B4-BE49-F238E27FC236}">
                <a16:creationId xmlns:a16="http://schemas.microsoft.com/office/drawing/2014/main" id="{289824CC-44AB-BC1C-4E9F-E1CB6D537650}"/>
              </a:ext>
            </a:extLst>
          </p:cNvPr>
          <p:cNvGrpSpPr>
            <a:grpSpLocks/>
          </p:cNvGrpSpPr>
          <p:nvPr/>
        </p:nvGrpSpPr>
        <p:grpSpPr bwMode="auto">
          <a:xfrm>
            <a:off x="5300663" y="1855788"/>
            <a:ext cx="3263900" cy="4341812"/>
            <a:chOff x="5293597" y="1870074"/>
            <a:chExt cx="3263521" cy="4341814"/>
          </a:xfrm>
        </p:grpSpPr>
        <p:pic>
          <p:nvPicPr>
            <p:cNvPr id="15383" name="Picture 3">
              <a:extLst>
                <a:ext uri="{FF2B5EF4-FFF2-40B4-BE49-F238E27FC236}">
                  <a16:creationId xmlns:a16="http://schemas.microsoft.com/office/drawing/2014/main" id="{0C3F10B3-9290-F609-4443-8F70FD745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3597" y="1870074"/>
              <a:ext cx="3263521" cy="3879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4" name="Rectangle 4">
              <a:extLst>
                <a:ext uri="{FF2B5EF4-FFF2-40B4-BE49-F238E27FC236}">
                  <a16:creationId xmlns:a16="http://schemas.microsoft.com/office/drawing/2014/main" id="{FE90FE90-049F-0563-010F-BEC23DE31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9875" y="5749925"/>
              <a:ext cx="317341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Dutch 17th-century ship</a:t>
              </a:r>
            </a:p>
          </p:txBody>
        </p:sp>
      </p:grpSp>
      <p:grpSp>
        <p:nvGrpSpPr>
          <p:cNvPr id="15364" name="Group 1">
            <a:extLst>
              <a:ext uri="{FF2B5EF4-FFF2-40B4-BE49-F238E27FC236}">
                <a16:creationId xmlns:a16="http://schemas.microsoft.com/office/drawing/2014/main" id="{668A5802-A857-92DA-AAA6-3BE0787E1E4B}"/>
              </a:ext>
            </a:extLst>
          </p:cNvPr>
          <p:cNvGrpSpPr>
            <a:grpSpLocks/>
          </p:cNvGrpSpPr>
          <p:nvPr/>
        </p:nvGrpSpPr>
        <p:grpSpPr bwMode="auto">
          <a:xfrm>
            <a:off x="368300" y="1262063"/>
            <a:ext cx="4572000" cy="3692525"/>
            <a:chOff x="368300" y="1262063"/>
            <a:chExt cx="4572000" cy="3692525"/>
          </a:xfrm>
        </p:grpSpPr>
        <p:pic>
          <p:nvPicPr>
            <p:cNvPr id="15381" name="Picture 2">
              <a:extLst>
                <a:ext uri="{FF2B5EF4-FFF2-40B4-BE49-F238E27FC236}">
                  <a16:creationId xmlns:a16="http://schemas.microsoft.com/office/drawing/2014/main" id="{9AE719ED-9F6F-E7E5-9F83-B19D158D5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200" y="1262063"/>
              <a:ext cx="3824288" cy="2792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2" name="Rectangle 5">
              <a:extLst>
                <a:ext uri="{FF2B5EF4-FFF2-40B4-BE49-F238E27FC236}">
                  <a16:creationId xmlns:a16="http://schemas.microsoft.com/office/drawing/2014/main" id="{10DD146C-BE8E-F493-9F2D-D64D6557A8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300" y="4122738"/>
              <a:ext cx="4572000" cy="831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Assyrian warship, a bireme with pointed bow circa 700 BC</a:t>
              </a:r>
            </a:p>
          </p:txBody>
        </p:sp>
      </p:grpSp>
      <p:grpSp>
        <p:nvGrpSpPr>
          <p:cNvPr id="2" name="Group 38">
            <a:extLst>
              <a:ext uri="{FF2B5EF4-FFF2-40B4-BE49-F238E27FC236}">
                <a16:creationId xmlns:a16="http://schemas.microsoft.com/office/drawing/2014/main" id="{42308718-501B-8A29-1379-C53CF40348D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7EAE29E-4EF1-D5D8-B215-31DC9B458B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642FDC8-CF82-3A0E-72F8-E5A004F75E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ACFA96C-83CF-517E-A23B-FCE250271D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3B035AB9-9EA3-0CA7-7F5D-24D944466E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88E96A0F-20F0-B3D6-1CF1-23F5992EE4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AFBB137-25FB-1EDE-5AF1-D49E728BB7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2F7D4500-7A46-A6DB-8B6C-BD1C508829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51BCD8F8-C46A-CA66-D1D8-CC6987CD1B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EE1FCDF-A0FF-9ABA-90EA-9E98676777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5D383799-27D4-DF4F-1DF6-AD3F76DCC2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B5B41BD3-C3A8-10FB-E0B6-89183CBB8E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9B3E7B90-52AE-A6EE-C95D-4CB7486931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9AB78098-0444-ABA9-8DB9-43B5342D43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52D01D15-457D-0435-45F5-6A345D29B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11503479-D87B-A19A-5CB7-0FD8C246C5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ABB41A0-66DD-394B-6595-1123575C8E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Title 1">
            <a:extLst>
              <a:ext uri="{FF2B5EF4-FFF2-40B4-BE49-F238E27FC236}">
                <a16:creationId xmlns:a16="http://schemas.microsoft.com/office/drawing/2014/main" id="{CEA818D5-D727-BFEE-64C5-760A9D2B7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499" y="156336"/>
            <a:ext cx="7475484" cy="924841"/>
          </a:xfrm>
        </p:spPr>
        <p:txBody>
          <a:bodyPr/>
          <a:lstStyle/>
          <a:p>
            <a:r>
              <a:rPr lang="en-US" altLang="en-US" sz="2800" dirty="0"/>
              <a:t>Force for Human Service : </a:t>
            </a:r>
            <a:br>
              <a:rPr lang="en-US" altLang="en-US" sz="2800" dirty="0"/>
            </a:br>
            <a:r>
              <a:rPr lang="en-US" altLang="en-US" sz="2800" dirty="0"/>
              <a:t>Biological Adaptation of Mathematics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122" name="Ink 8">
                <a:extLst>
                  <a:ext uri="{FF2B5EF4-FFF2-40B4-BE49-F238E27FC236}">
                    <a16:creationId xmlns:a16="http://schemas.microsoft.com/office/drawing/2014/main" id="{3F54B9EE-26B4-511E-A2D5-F9F84797193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47975" y="5257800"/>
              <a:ext cx="12700" cy="20638"/>
            </p14:xfrm>
          </p:contentPart>
        </mc:Choice>
        <mc:Fallback xmlns="">
          <p:pic>
            <p:nvPicPr>
              <p:cNvPr id="5122" name="Ink 8">
                <a:extLst>
                  <a:ext uri="{FF2B5EF4-FFF2-40B4-BE49-F238E27FC236}">
                    <a16:creationId xmlns:a16="http://schemas.microsoft.com/office/drawing/2014/main" id="{3F54B9EE-26B4-511E-A2D5-F9F84797193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38541" y="5248044"/>
                <a:ext cx="31569" cy="40150"/>
              </a:xfrm>
              <a:prstGeom prst="rect">
                <a:avLst/>
              </a:prstGeom>
            </p:spPr>
          </p:pic>
        </mc:Fallback>
      </mc:AlternateContent>
      <p:pic>
        <p:nvPicPr>
          <p:cNvPr id="27" name="Picture 26">
            <a:extLst>
              <a:ext uri="{FF2B5EF4-FFF2-40B4-BE49-F238E27FC236}">
                <a16:creationId xmlns:a16="http://schemas.microsoft.com/office/drawing/2014/main" id="{AFCC2324-4562-3DC0-CC39-FE93F7CFEA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270" y="1181100"/>
            <a:ext cx="4181467" cy="29872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large ancient rowing boat - CRYNSMINIATUREN">
            <a:extLst>
              <a:ext uri="{FF2B5EF4-FFF2-40B4-BE49-F238E27FC236}">
                <a16:creationId xmlns:a16="http://schemas.microsoft.com/office/drawing/2014/main" id="{36605F04-B661-FDCC-9FE1-71E36692F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98" y="3506421"/>
            <a:ext cx="4185139" cy="31388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rrow: Up 6">
            <a:extLst>
              <a:ext uri="{FF2B5EF4-FFF2-40B4-BE49-F238E27FC236}">
                <a16:creationId xmlns:a16="http://schemas.microsoft.com/office/drawing/2014/main" id="{785B6DB1-3631-BAAB-5F2B-0F12EE6BEA40}"/>
              </a:ext>
            </a:extLst>
          </p:cNvPr>
          <p:cNvSpPr/>
          <p:nvPr/>
        </p:nvSpPr>
        <p:spPr>
          <a:xfrm rot="2626332">
            <a:off x="4648517" y="2885582"/>
            <a:ext cx="327688" cy="1826926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0" name="Group 38">
            <a:extLst>
              <a:ext uri="{FF2B5EF4-FFF2-40B4-BE49-F238E27FC236}">
                <a16:creationId xmlns:a16="http://schemas.microsoft.com/office/drawing/2014/main" id="{72D0EB7F-B55A-0D0E-A6C3-C068A2B4489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19">
              <a:extLst>
                <a:ext uri="{FF2B5EF4-FFF2-40B4-BE49-F238E27FC236}">
                  <a16:creationId xmlns:a16="http://schemas.microsoft.com/office/drawing/2014/main" id="{907374DD-5D8E-81E1-1A52-BE0822313E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8">
                <a:extLst>
                  <a:ext uri="{FF2B5EF4-FFF2-40B4-BE49-F238E27FC236}">
                    <a16:creationId xmlns:a16="http://schemas.microsoft.com/office/drawing/2014/main" id="{FB4C9600-1AD7-EF16-1DD3-544E9AA94B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" name="Group 9">
                  <a:extLst>
                    <a:ext uri="{FF2B5EF4-FFF2-40B4-BE49-F238E27FC236}">
                      <a16:creationId xmlns:a16="http://schemas.microsoft.com/office/drawing/2014/main" id="{53A082CB-8D2C-69BD-853B-78C54F2C8D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" name="Rectangle 10">
                    <a:extLst>
                      <a:ext uri="{FF2B5EF4-FFF2-40B4-BE49-F238E27FC236}">
                        <a16:creationId xmlns:a16="http://schemas.microsoft.com/office/drawing/2014/main" id="{B762A8A9-DCB8-F328-B770-B8F23EA9FA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1">
                    <a:extLst>
                      <a:ext uri="{FF2B5EF4-FFF2-40B4-BE49-F238E27FC236}">
                        <a16:creationId xmlns:a16="http://schemas.microsoft.com/office/drawing/2014/main" id="{34399AF8-E57C-4F11-B3F5-D04142F9CD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2">
                  <a:extLst>
                    <a:ext uri="{FF2B5EF4-FFF2-40B4-BE49-F238E27FC236}">
                      <a16:creationId xmlns:a16="http://schemas.microsoft.com/office/drawing/2014/main" id="{396F078B-13D8-7F23-9638-87B3D87D2B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" name="Rectangle 13">
                    <a:extLst>
                      <a:ext uri="{FF2B5EF4-FFF2-40B4-BE49-F238E27FC236}">
                        <a16:creationId xmlns:a16="http://schemas.microsoft.com/office/drawing/2014/main" id="{94931237-953B-875E-21E7-36DA353B47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4">
                    <a:extLst>
                      <a:ext uri="{FF2B5EF4-FFF2-40B4-BE49-F238E27FC236}">
                        <a16:creationId xmlns:a16="http://schemas.microsoft.com/office/drawing/2014/main" id="{1F4FBAE6-7C82-9432-4F81-72D70F8775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5">
                  <a:extLst>
                    <a:ext uri="{FF2B5EF4-FFF2-40B4-BE49-F238E27FC236}">
                      <a16:creationId xmlns:a16="http://schemas.microsoft.com/office/drawing/2014/main" id="{6B5694DE-54BE-EFCD-CECD-B0D51A3665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" name="Rectangle 16">
                    <a:extLst>
                      <a:ext uri="{FF2B5EF4-FFF2-40B4-BE49-F238E27FC236}">
                        <a16:creationId xmlns:a16="http://schemas.microsoft.com/office/drawing/2014/main" id="{02488C9B-AD4E-8908-B81A-87A07DAAD7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7">
                    <a:extLst>
                      <a:ext uri="{FF2B5EF4-FFF2-40B4-BE49-F238E27FC236}">
                        <a16:creationId xmlns:a16="http://schemas.microsoft.com/office/drawing/2014/main" id="{82F2514E-8046-72E9-A22F-4BB2E3889F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DD32524C-499E-A7E5-08D8-25C371AEAA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292DABD3-EB77-C450-55B0-BDD425D853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B3DECAF6-1942-95CA-F573-F99FFD33D3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2B7FF69E-1F6E-558F-F989-E3D7A33BA3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A5602F7-93EB-7074-80EB-80A866A7E4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147FB17-19CF-EF48-ACC2-DA5B8AFC5C59}"/>
                  </a:ext>
                </a:extLst>
              </p14:cNvPr>
              <p14:cNvContentPartPr/>
              <p14:nvPr/>
            </p14:nvContentPartPr>
            <p14:xfrm>
              <a:off x="5396760" y="5820480"/>
              <a:ext cx="1975320" cy="9212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147FB17-19CF-EF48-ACC2-DA5B8AFC5C5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387400" y="5811120"/>
                <a:ext cx="1994040" cy="939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1677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D100625F-99F8-0C99-977E-B029359DF07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40000" contrast="60000"/>
          </a:blip>
          <a:stretch>
            <a:fillRect/>
          </a:stretch>
        </p:blipFill>
        <p:spPr>
          <a:xfrm rot="5400000">
            <a:off x="4459414" y="1942129"/>
            <a:ext cx="5245979" cy="3569236"/>
          </a:xfrm>
          <a:prstGeom prst="rect">
            <a:avLst/>
          </a:prstGeom>
        </p:spPr>
      </p:pic>
      <p:sp>
        <p:nvSpPr>
          <p:cNvPr id="5127" name="Title 1">
            <a:extLst>
              <a:ext uri="{FF2B5EF4-FFF2-40B4-BE49-F238E27FC236}">
                <a16:creationId xmlns:a16="http://schemas.microsoft.com/office/drawing/2014/main" id="{CEA818D5-D727-BFEE-64C5-760A9D2B7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57" y="284692"/>
            <a:ext cx="6017243" cy="762000"/>
          </a:xfrm>
        </p:spPr>
        <p:txBody>
          <a:bodyPr/>
          <a:lstStyle/>
          <a:p>
            <a:r>
              <a:rPr lang="en-US" altLang="en-US" sz="2800" dirty="0"/>
              <a:t>Utilization of Wind Force for Immediate Service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122" name="Ink 8">
                <a:extLst>
                  <a:ext uri="{FF2B5EF4-FFF2-40B4-BE49-F238E27FC236}">
                    <a16:creationId xmlns:a16="http://schemas.microsoft.com/office/drawing/2014/main" id="{3F54B9EE-26B4-511E-A2D5-F9F84797193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47975" y="5257800"/>
              <a:ext cx="12700" cy="20638"/>
            </p14:xfrm>
          </p:contentPart>
        </mc:Choice>
        <mc:Fallback xmlns="">
          <p:pic>
            <p:nvPicPr>
              <p:cNvPr id="5122" name="Ink 8">
                <a:extLst>
                  <a:ext uri="{FF2B5EF4-FFF2-40B4-BE49-F238E27FC236}">
                    <a16:creationId xmlns:a16="http://schemas.microsoft.com/office/drawing/2014/main" id="{3F54B9EE-26B4-511E-A2D5-F9F84797193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38541" y="5248044"/>
                <a:ext cx="31569" cy="40150"/>
              </a:xfrm>
              <a:prstGeom prst="rect">
                <a:avLst/>
              </a:prstGeom>
            </p:spPr>
          </p:pic>
        </mc:Fallback>
      </mc:AlternateContent>
      <p:pic>
        <p:nvPicPr>
          <p:cNvPr id="27" name="Picture 26">
            <a:extLst>
              <a:ext uri="{FF2B5EF4-FFF2-40B4-BE49-F238E27FC236}">
                <a16:creationId xmlns:a16="http://schemas.microsoft.com/office/drawing/2014/main" id="{AFCC2324-4562-3DC0-CC39-FE93F7CFEA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717" y="1295400"/>
            <a:ext cx="4897973" cy="34991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13EFC0A-645E-D368-7527-E5346BC54121}"/>
              </a:ext>
            </a:extLst>
          </p:cNvPr>
          <p:cNvSpPr txBox="1"/>
          <p:nvPr/>
        </p:nvSpPr>
        <p:spPr>
          <a:xfrm>
            <a:off x="313133" y="5029200"/>
            <a:ext cx="6163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Instantaneous work done by wind on sail: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7C60046-C3A6-D4F7-6897-9F3C66DE40F1}"/>
                  </a:ext>
                </a:extLst>
              </p:cNvPr>
              <p:cNvSpPr txBox="1"/>
              <p:nvPr/>
            </p:nvSpPr>
            <p:spPr>
              <a:xfrm>
                <a:off x="2109868" y="5765254"/>
                <a:ext cx="1893532" cy="4831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7C60046-C3A6-D4F7-6897-9F3C66DE4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9868" y="5765254"/>
                <a:ext cx="1893532" cy="48314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0" name="Picture 6" descr="enter image description here">
            <a:extLst>
              <a:ext uri="{FF2B5EF4-FFF2-40B4-BE49-F238E27FC236}">
                <a16:creationId xmlns:a16="http://schemas.microsoft.com/office/drawing/2014/main" id="{CA627AEA-FCFE-296A-6C69-7EA2D3B57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173" y="1731595"/>
            <a:ext cx="6500049" cy="414152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19A26A-DA0A-622E-782A-9DFFFD48D435}"/>
              </a:ext>
            </a:extLst>
          </p:cNvPr>
          <p:cNvSpPr txBox="1"/>
          <p:nvPr/>
        </p:nvSpPr>
        <p:spPr>
          <a:xfrm>
            <a:off x="4530326" y="5911926"/>
            <a:ext cx="426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Scalar product leads to Immediate Consumption!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AA498EB-37E5-B3DE-B3B3-7EAE454DC57C}"/>
                  </a:ext>
                </a:extLst>
              </p:cNvPr>
              <p:cNvSpPr txBox="1"/>
              <p:nvPr/>
            </p:nvSpPr>
            <p:spPr>
              <a:xfrm>
                <a:off x="3020952" y="6277893"/>
                <a:ext cx="1267142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AA498EB-37E5-B3DE-B3B3-7EAE454DC5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952" y="6277893"/>
                <a:ext cx="1267142" cy="4140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5D222D53-BF23-20AF-E4AA-2BF51728E128}"/>
              </a:ext>
            </a:extLst>
          </p:cNvPr>
          <p:cNvSpPr txBox="1"/>
          <p:nvPr/>
        </p:nvSpPr>
        <p:spPr>
          <a:xfrm>
            <a:off x="286295" y="6177895"/>
            <a:ext cx="2635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a constant force</a:t>
            </a:r>
          </a:p>
        </p:txBody>
      </p:sp>
      <p:grpSp>
        <p:nvGrpSpPr>
          <p:cNvPr id="24" name="Group 38">
            <a:extLst>
              <a:ext uri="{FF2B5EF4-FFF2-40B4-BE49-F238E27FC236}">
                <a16:creationId xmlns:a16="http://schemas.microsoft.com/office/drawing/2014/main" id="{188663BD-02A1-8F3B-A7F0-CD2D662640F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19">
              <a:extLst>
                <a:ext uri="{FF2B5EF4-FFF2-40B4-BE49-F238E27FC236}">
                  <a16:creationId xmlns:a16="http://schemas.microsoft.com/office/drawing/2014/main" id="{74AF73F1-447B-E827-E71B-1E9D726AB3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1" name="Group 8">
                <a:extLst>
                  <a:ext uri="{FF2B5EF4-FFF2-40B4-BE49-F238E27FC236}">
                    <a16:creationId xmlns:a16="http://schemas.microsoft.com/office/drawing/2014/main" id="{92FAE172-9FDA-8C59-D517-753EFDF13C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3" name="Group 9">
                  <a:extLst>
                    <a:ext uri="{FF2B5EF4-FFF2-40B4-BE49-F238E27FC236}">
                      <a16:creationId xmlns:a16="http://schemas.microsoft.com/office/drawing/2014/main" id="{E03A6D3B-9A93-8FF0-C0FF-38E5218B6C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3" name="Rectangle 10">
                    <a:extLst>
                      <a:ext uri="{FF2B5EF4-FFF2-40B4-BE49-F238E27FC236}">
                        <a16:creationId xmlns:a16="http://schemas.microsoft.com/office/drawing/2014/main" id="{1ACF74C6-B12E-087A-AFE1-3DE468261B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11">
                    <a:extLst>
                      <a:ext uri="{FF2B5EF4-FFF2-40B4-BE49-F238E27FC236}">
                        <a16:creationId xmlns:a16="http://schemas.microsoft.com/office/drawing/2014/main" id="{212CAB79-84FD-FEDB-81C0-534F78064F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" name="Group 12">
                  <a:extLst>
                    <a:ext uri="{FF2B5EF4-FFF2-40B4-BE49-F238E27FC236}">
                      <a16:creationId xmlns:a16="http://schemas.microsoft.com/office/drawing/2014/main" id="{B682F2D4-6583-7581-E6FA-6164415F8E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1" name="Rectangle 13">
                    <a:extLst>
                      <a:ext uri="{FF2B5EF4-FFF2-40B4-BE49-F238E27FC236}">
                        <a16:creationId xmlns:a16="http://schemas.microsoft.com/office/drawing/2014/main" id="{100E8052-0D35-2067-60CE-EE3A0AAC10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14">
                    <a:extLst>
                      <a:ext uri="{FF2B5EF4-FFF2-40B4-BE49-F238E27FC236}">
                        <a16:creationId xmlns:a16="http://schemas.microsoft.com/office/drawing/2014/main" id="{FBC86AB0-6DFA-17FA-03A3-4384561630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" name="Group 15">
                  <a:extLst>
                    <a:ext uri="{FF2B5EF4-FFF2-40B4-BE49-F238E27FC236}">
                      <a16:creationId xmlns:a16="http://schemas.microsoft.com/office/drawing/2014/main" id="{75EA0AB0-D5E0-A2AC-6CCE-C9B8808FA2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9" name="Rectangle 16">
                    <a:extLst>
                      <a:ext uri="{FF2B5EF4-FFF2-40B4-BE49-F238E27FC236}">
                        <a16:creationId xmlns:a16="http://schemas.microsoft.com/office/drawing/2014/main" id="{8454BE9C-CA4D-ED0C-9DE0-9747630D38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7">
                    <a:extLst>
                      <a:ext uri="{FF2B5EF4-FFF2-40B4-BE49-F238E27FC236}">
                        <a16:creationId xmlns:a16="http://schemas.microsoft.com/office/drawing/2014/main" id="{BC071D89-07F7-9FB3-24C5-F40744EBFA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3FE7E3D8-9242-EBF0-8807-3B5145EC6E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CB264C6C-3223-1F11-45D8-93D6FA1D88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0EE3801F-0BCF-A1C2-D523-623FDE457F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2" name="Rectangle 21">
                <a:extLst>
                  <a:ext uri="{FF2B5EF4-FFF2-40B4-BE49-F238E27FC236}">
                    <a16:creationId xmlns:a16="http://schemas.microsoft.com/office/drawing/2014/main" id="{3469A465-8DA2-DB8B-11AC-8A335C3376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D278957-D9AA-5334-4422-DEE12892FA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88598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7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7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D362CC6C-8D77-CC22-7380-4255D9350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219200"/>
            <a:ext cx="6019800" cy="4296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Title 1">
            <a:extLst>
              <a:ext uri="{FF2B5EF4-FFF2-40B4-BE49-F238E27FC236}">
                <a16:creationId xmlns:a16="http://schemas.microsoft.com/office/drawing/2014/main" id="{CEA818D5-D727-BFEE-64C5-760A9D2B7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7272" y="322384"/>
            <a:ext cx="5804271" cy="762000"/>
          </a:xfrm>
        </p:spPr>
        <p:txBody>
          <a:bodyPr/>
          <a:lstStyle/>
          <a:p>
            <a:r>
              <a:rPr lang="en-US" altLang="en-US" sz="2800" dirty="0"/>
              <a:t>Utilization of Wind Force for Creation of Artificial Horse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122" name="Ink 8">
                <a:extLst>
                  <a:ext uri="{FF2B5EF4-FFF2-40B4-BE49-F238E27FC236}">
                    <a16:creationId xmlns:a16="http://schemas.microsoft.com/office/drawing/2014/main" id="{3F54B9EE-26B4-511E-A2D5-F9F84797193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47975" y="5257800"/>
              <a:ext cx="12700" cy="20638"/>
            </p14:xfrm>
          </p:contentPart>
        </mc:Choice>
        <mc:Fallback xmlns="">
          <p:pic>
            <p:nvPicPr>
              <p:cNvPr id="5122" name="Ink 8">
                <a:extLst>
                  <a:ext uri="{FF2B5EF4-FFF2-40B4-BE49-F238E27FC236}">
                    <a16:creationId xmlns:a16="http://schemas.microsoft.com/office/drawing/2014/main" id="{3F54B9EE-26B4-511E-A2D5-F9F84797193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38541" y="5248044"/>
                <a:ext cx="31569" cy="401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7C60046-C3A6-D4F7-6897-9F3C66DE40F1}"/>
                  </a:ext>
                </a:extLst>
              </p:cNvPr>
              <p:cNvSpPr txBox="1"/>
              <p:nvPr/>
            </p:nvSpPr>
            <p:spPr>
              <a:xfrm>
                <a:off x="3882911" y="4648200"/>
                <a:ext cx="1637436" cy="4831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7C60046-C3A6-D4F7-6897-9F3C66DE4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2911" y="4648200"/>
                <a:ext cx="1637436" cy="48314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467834E0-7C08-3351-11C4-BF8470686DF5}"/>
              </a:ext>
            </a:extLst>
          </p:cNvPr>
          <p:cNvSpPr txBox="1"/>
          <p:nvPr/>
        </p:nvSpPr>
        <p:spPr>
          <a:xfrm>
            <a:off x="288324" y="4148336"/>
            <a:ext cx="4615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Instantaneous Torque generated by wind :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380D8B-750F-CA7F-518F-0B738DE4BB91}"/>
              </a:ext>
            </a:extLst>
          </p:cNvPr>
          <p:cNvSpPr txBox="1"/>
          <p:nvPr/>
        </p:nvSpPr>
        <p:spPr>
          <a:xfrm>
            <a:off x="440724" y="5141893"/>
            <a:ext cx="4615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Instantaneous shaft work done by  wind : 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4D5E2C9-5FDF-A1CD-D227-28B51D037417}"/>
                  </a:ext>
                </a:extLst>
              </p:cNvPr>
              <p:cNvSpPr txBox="1"/>
              <p:nvPr/>
            </p:nvSpPr>
            <p:spPr>
              <a:xfrm>
                <a:off x="2347483" y="5758714"/>
                <a:ext cx="1843517" cy="4896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4D5E2C9-5FDF-A1CD-D227-28B51D0374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7483" y="5758714"/>
                <a:ext cx="1843517" cy="4896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FCA21B01-54AD-57EC-492D-6893DA9D3422}"/>
              </a:ext>
            </a:extLst>
          </p:cNvPr>
          <p:cNvSpPr txBox="1"/>
          <p:nvPr/>
        </p:nvSpPr>
        <p:spPr>
          <a:xfrm>
            <a:off x="4800600" y="5244405"/>
            <a:ext cx="426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Vector product preceding  the  Scalar product enhances the benefits!</a:t>
            </a:r>
            <a:endParaRPr lang="en-IN" dirty="0"/>
          </a:p>
        </p:txBody>
      </p:sp>
      <p:pic>
        <p:nvPicPr>
          <p:cNvPr id="2050" name="Picture 2" descr="A horse-drawn water pump.] No 4.">
            <a:extLst>
              <a:ext uri="{FF2B5EF4-FFF2-40B4-BE49-F238E27FC236}">
                <a16:creationId xmlns:a16="http://schemas.microsoft.com/office/drawing/2014/main" id="{FF537AE9-BEE0-E7C8-3BFC-0052F9BB8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098" y="1201616"/>
            <a:ext cx="6758702" cy="5418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roup 38">
            <a:extLst>
              <a:ext uri="{FF2B5EF4-FFF2-40B4-BE49-F238E27FC236}">
                <a16:creationId xmlns:a16="http://schemas.microsoft.com/office/drawing/2014/main" id="{750186D1-C5F3-713A-5621-B05BBF84395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19">
              <a:extLst>
                <a:ext uri="{FF2B5EF4-FFF2-40B4-BE49-F238E27FC236}">
                  <a16:creationId xmlns:a16="http://schemas.microsoft.com/office/drawing/2014/main" id="{3689B3C8-A396-1CFC-56C7-BCDFFD7FAD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8">
                <a:extLst>
                  <a:ext uri="{FF2B5EF4-FFF2-40B4-BE49-F238E27FC236}">
                    <a16:creationId xmlns:a16="http://schemas.microsoft.com/office/drawing/2014/main" id="{B100A5E5-2D70-A6CF-278B-4BC2C83655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2" name="Group 9">
                  <a:extLst>
                    <a:ext uri="{FF2B5EF4-FFF2-40B4-BE49-F238E27FC236}">
                      <a16:creationId xmlns:a16="http://schemas.microsoft.com/office/drawing/2014/main" id="{FB1E565C-FB5E-0EA4-F8C6-4D71B51A08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2" name="Rectangle 10">
                    <a:extLst>
                      <a:ext uri="{FF2B5EF4-FFF2-40B4-BE49-F238E27FC236}">
                        <a16:creationId xmlns:a16="http://schemas.microsoft.com/office/drawing/2014/main" id="{74B78F12-C469-A578-D39E-FDCA15E8FA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11">
                    <a:extLst>
                      <a:ext uri="{FF2B5EF4-FFF2-40B4-BE49-F238E27FC236}">
                        <a16:creationId xmlns:a16="http://schemas.microsoft.com/office/drawing/2014/main" id="{8030ABCD-1929-9A3A-8F2D-7C787B0D5D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" name="Group 12">
                  <a:extLst>
                    <a:ext uri="{FF2B5EF4-FFF2-40B4-BE49-F238E27FC236}">
                      <a16:creationId xmlns:a16="http://schemas.microsoft.com/office/drawing/2014/main" id="{DD59C7D3-CBE1-B828-0346-1D96271785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0" name="Rectangle 13">
                    <a:extLst>
                      <a:ext uri="{FF2B5EF4-FFF2-40B4-BE49-F238E27FC236}">
                        <a16:creationId xmlns:a16="http://schemas.microsoft.com/office/drawing/2014/main" id="{34CFFBDA-C97E-A07A-FDC5-FC5A311C80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14">
                    <a:extLst>
                      <a:ext uri="{FF2B5EF4-FFF2-40B4-BE49-F238E27FC236}">
                        <a16:creationId xmlns:a16="http://schemas.microsoft.com/office/drawing/2014/main" id="{FFB132CA-0FE4-38E9-F62C-24703B1D7F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" name="Group 15">
                  <a:extLst>
                    <a:ext uri="{FF2B5EF4-FFF2-40B4-BE49-F238E27FC236}">
                      <a16:creationId xmlns:a16="http://schemas.microsoft.com/office/drawing/2014/main" id="{2A5B3863-026A-BA57-9F50-F3377F89F1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8" name="Rectangle 16">
                    <a:extLst>
                      <a:ext uri="{FF2B5EF4-FFF2-40B4-BE49-F238E27FC236}">
                        <a16:creationId xmlns:a16="http://schemas.microsoft.com/office/drawing/2014/main" id="{4D899556-6EED-BF8C-FDFD-1FDCE01C94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7">
                    <a:extLst>
                      <a:ext uri="{FF2B5EF4-FFF2-40B4-BE49-F238E27FC236}">
                        <a16:creationId xmlns:a16="http://schemas.microsoft.com/office/drawing/2014/main" id="{A54516D6-988B-7F4D-3044-1579A15B50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" name="Group 34">
                  <a:extLst>
                    <a:ext uri="{FF2B5EF4-FFF2-40B4-BE49-F238E27FC236}">
                      <a16:creationId xmlns:a16="http://schemas.microsoft.com/office/drawing/2014/main" id="{7BA5D13D-55D9-A1C6-630B-4268E5FE9D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6" name="Rectangle 35">
                    <a:extLst>
                      <a:ext uri="{FF2B5EF4-FFF2-40B4-BE49-F238E27FC236}">
                        <a16:creationId xmlns:a16="http://schemas.microsoft.com/office/drawing/2014/main" id="{8C21742E-5042-4C46-5015-0839A3EF7A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8D032065-DA14-79A7-A6FA-9D2B05BA3C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1" name="Rectangle 21">
                <a:extLst>
                  <a:ext uri="{FF2B5EF4-FFF2-40B4-BE49-F238E27FC236}">
                    <a16:creationId xmlns:a16="http://schemas.microsoft.com/office/drawing/2014/main" id="{BD2CF8A0-707C-A3B8-6A9A-E3B93321F4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D72E8B7-690D-0DA0-E282-8841F97B63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9503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7" grpId="0"/>
      <p:bldP spid="11" grpId="0"/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>
            <a:extLst>
              <a:ext uri="{FF2B5EF4-FFF2-40B4-BE49-F238E27FC236}">
                <a16:creationId xmlns:a16="http://schemas.microsoft.com/office/drawing/2014/main" id="{F877341A-BC41-BE9E-CE72-26281E88C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/>
              <a:t>The Savery Engine</a:t>
            </a:r>
            <a:endParaRPr lang="en-US" altLang="en-US" sz="4400"/>
          </a:p>
        </p:txBody>
      </p:sp>
      <p:pic>
        <p:nvPicPr>
          <p:cNvPr id="19459" name="Picture 7" descr="http://www.savery.co.uk/img/savery_engine.gif">
            <a:extLst>
              <a:ext uri="{FF2B5EF4-FFF2-40B4-BE49-F238E27FC236}">
                <a16:creationId xmlns:a16="http://schemas.microsoft.com/office/drawing/2014/main" id="{3D74FB8D-AAB8-C17E-74BA-97810DD3B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970" y="2522537"/>
            <a:ext cx="472621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9" descr="http://www.savery.co.uk/img/thomassavery.gif">
            <a:extLst>
              <a:ext uri="{FF2B5EF4-FFF2-40B4-BE49-F238E27FC236}">
                <a16:creationId xmlns:a16="http://schemas.microsoft.com/office/drawing/2014/main" id="{A91CE329-BB37-5B4F-D481-56DCD6596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362200"/>
            <a:ext cx="2819400" cy="354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Rectangle 6">
            <a:extLst>
              <a:ext uri="{FF2B5EF4-FFF2-40B4-BE49-F238E27FC236}">
                <a16:creationId xmlns:a16="http://schemas.microsoft.com/office/drawing/2014/main" id="{B2358E84-96C7-A661-8AEE-E44A474AE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38" y="1066799"/>
            <a:ext cx="8534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Thomas Savery, July 2, 1698, patented the design of the first engine which had the most important advance in actual construction. A working model was submitted to the Royal Society of London.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BCBC4FA6-3A62-639B-DADF-8C4BB20AD3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02E28A6-D53A-A1B8-F28B-F89913B107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5DA00CB-ED6E-C385-78EF-E28D37D2FA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14D10F3-9476-9A66-D0C2-7059ABCCF6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3BBF190D-0EA8-F92F-9173-F07F7056E7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FCBAF661-2B68-8B4C-D7EF-BA0DE4BB73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28B5501-2417-9854-E668-283CC87C73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7F2EBD77-5C1F-7768-CDC6-6C249AE322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3D414534-05D3-5404-0E69-5C80B37B46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14AFE96-9E65-7D63-1B17-10CE7941AD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22FBE330-7155-64FF-C756-202A3238BA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4BFD28D5-A70B-2B36-271C-932463B00A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B029584-0809-7AA8-388E-DFA047CD89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15A54D16-B46E-8F69-B487-9C7A3C4479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2AF0F580-3ACC-17A0-0FA8-8BE5A29576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70156D0-E454-3363-9FE9-F2BEBED7FA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E5A79B2-4D31-8B66-60BC-175CC30A1F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Picture 12" descr="Pressure">
            <a:extLst>
              <a:ext uri="{FF2B5EF4-FFF2-40B4-BE49-F238E27FC236}">
                <a16:creationId xmlns:a16="http://schemas.microsoft.com/office/drawing/2014/main" id="{1C7FB149-3968-22F0-BEF8-0EF9FE131D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5662" y="2457450"/>
            <a:ext cx="2352675" cy="1943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0EC5AE3D-C246-64B2-D166-E8C13C52E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Thomas Savery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DCEBE-B1A7-7B96-DC31-AFAB34049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>
                <a:cs typeface="Times New Roman" panose="02020603050405020304" pitchFamily="18" charset="0"/>
              </a:rPr>
              <a:t>As an English army officer, Thomas Savery was once ejected from the Lord of the Admiralty's office as a lunatic because he proposed a ship that could be propelled by side-mounted wheels rather than by wind or oars.</a:t>
            </a:r>
          </a:p>
          <a:p>
            <a:r>
              <a:rPr lang="en-US" altLang="en-US" sz="2400" dirty="0">
                <a:cs typeface="Times New Roman" panose="02020603050405020304" pitchFamily="18" charset="0"/>
              </a:rPr>
              <a:t>He exhibited great fondness for mechanics, and for mathematicians' </a:t>
            </a:r>
            <a:r>
              <a:rPr lang="en-US" altLang="en-US" sz="2400" i="1" dirty="0">
                <a:solidFill>
                  <a:srgbClr val="00B050"/>
                </a:solidFill>
                <a:cs typeface="Times New Roman" panose="02020603050405020304" pitchFamily="18" charset="0"/>
              </a:rPr>
              <a:t>natural philosophy</a:t>
            </a:r>
            <a:r>
              <a:rPr lang="en-US" altLang="en-US" sz="2400" dirty="0">
                <a:cs typeface="Times New Roman" panose="02020603050405020304" pitchFamily="18" charset="0"/>
              </a:rPr>
              <a:t> and gave much time to experimenting, to the contriving of various kinds of apparatus, and to invention.</a:t>
            </a:r>
          </a:p>
          <a:p>
            <a:r>
              <a:rPr lang="en-US" altLang="en-US" sz="2400" dirty="0">
                <a:cs typeface="Times New Roman" panose="02020603050405020304" pitchFamily="18" charset="0"/>
              </a:rPr>
              <a:t>http://inventors.about.com/library/inventors/blsavery1.htm</a:t>
            </a:r>
            <a:br>
              <a:rPr lang="en-US" altLang="en-US" sz="2400" dirty="0">
                <a:cs typeface="Times New Roman" panose="02020603050405020304" pitchFamily="18" charset="0"/>
              </a:rPr>
            </a:br>
            <a:br>
              <a:rPr lang="en-US" altLang="en-US" sz="2400" dirty="0">
                <a:cs typeface="Times New Roman" panose="02020603050405020304" pitchFamily="18" charset="0"/>
              </a:rPr>
            </a:br>
            <a:endParaRPr lang="en-US" altLang="en-US" sz="2400" dirty="0">
              <a:cs typeface="Times New Roman" panose="02020603050405020304" pitchFamily="18" charset="0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90E31966-C6A2-C8E9-99A3-4A389B46081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4006FDC5-9805-1F67-BC43-707CBB668D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E43A5783-4A30-200B-EB27-75E4F23C49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87F7FFE1-B7A5-7405-7C83-E619AF0393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AE020E40-071F-92AD-013E-E38F7F004A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7AF4F9F3-94D1-2D72-FCCA-0F892B1F27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9A1F3DF5-3E3F-4957-0227-0B86B0D568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C0D460E0-F586-BBCC-5FAD-69E9C52A17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4DB726E7-6FB0-2DBE-EEF5-686CA182C0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68E662DC-4417-EF53-F53B-95EF2007A5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73A5416B-1185-D03A-3768-60B4F0D2AA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A07C8E18-FFFB-0B28-00EC-3A58930F71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F3AD53EE-C6AB-A3C4-96F1-08B9FDAF04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93AA3023-0CC1-BE6E-F025-654249ED35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D43CE864-6347-60B0-D77B-4947CED6C8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9FD092C7-8B60-1A48-8002-2327E83689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D67F983-3C9D-93D4-EDD1-0DDCF5F272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6A525-53AD-C012-3796-5E7CF7542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65678E1-AC12-ECCE-68C1-70CFBBB154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190500"/>
            <a:ext cx="6842125" cy="762000"/>
          </a:xfrm>
        </p:spPr>
        <p:txBody>
          <a:bodyPr/>
          <a:lstStyle/>
          <a:p>
            <a:r>
              <a:rPr lang="en-US" altLang="en-US" sz="2800" dirty="0"/>
              <a:t>Natural Philosophy: Thermodynamics of Natural Generators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DEFAB9B-1D7F-4F4C-A076-638BB8FAFF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1A8CFCB-EE9B-C1C2-FD96-C3C9795F35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1341233-54ED-5611-D36C-0E742B1E94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ECF34A2-0FED-CC65-FA8F-B954240695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4FD112C-5AB5-7D3B-8469-1E2C06C2AA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02C2171-8D5D-0B8C-2452-10B5C067EF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85C7197-29DE-AA2F-EE6B-92CF340CE4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28DA3DF2-EA05-7A38-42A0-FB6C0909CB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042A4765-6B87-4A35-7A42-A1CD0DA070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4A975E8-DBD9-3053-6111-D7DFC853AE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F71904F-685B-0493-87AB-B3731980AE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0A60D10F-C7AB-FCED-3B3D-C4F44B50DE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724783A-1061-E0BF-9DA4-4C1B1054C5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C77B2474-F794-055E-E00D-8C8362CAE4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C44F6D21-D8C2-AD5E-709F-B243D29951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2FBF46D-F3E3-AEAE-6980-1B558416D2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56AA1BE-4E9A-26A0-F3C9-7540CAA767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071008DF-2435-47EE-A417-5069D02C2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916" y="1713888"/>
            <a:ext cx="6392167" cy="43821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3CAF15FA-88D1-7B4C-E118-A06F392EE6B5}"/>
              </a:ext>
            </a:extLst>
          </p:cNvPr>
          <p:cNvSpPr/>
          <p:nvPr/>
        </p:nvSpPr>
        <p:spPr bwMode="auto">
          <a:xfrm>
            <a:off x="1380232" y="1676400"/>
            <a:ext cx="6392168" cy="4283076"/>
          </a:xfrm>
          <a:prstGeom prst="ellipse">
            <a:avLst/>
          </a:prstGeom>
          <a:noFill/>
          <a:ln w="63500" cap="flat" cmpd="sng" algn="ctr">
            <a:solidFill>
              <a:srgbClr val="FF99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A18FE33F-8B01-D162-C4ED-FD2D22D247C0}"/>
                  </a:ext>
                </a:extLst>
              </p14:cNvPr>
              <p14:cNvContentPartPr/>
              <p14:nvPr/>
            </p14:nvContentPartPr>
            <p14:xfrm>
              <a:off x="777240" y="1860120"/>
              <a:ext cx="7712640" cy="40449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A18FE33F-8B01-D162-C4ED-FD2D22D247C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7880" y="1850760"/>
                <a:ext cx="7731360" cy="406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1872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0126626-DFD1-A920-C608-2B0B20D69F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190500"/>
            <a:ext cx="7772400" cy="762000"/>
          </a:xfrm>
        </p:spPr>
        <p:txBody>
          <a:bodyPr/>
          <a:lstStyle/>
          <a:p>
            <a:r>
              <a:rPr lang="en-US" altLang="en-US" sz="2800" dirty="0"/>
              <a:t>Cycles of Energy to Work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765A7F2-0210-1BC3-E39A-0892C87C4B7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4D8F299-6D09-F83D-813F-8D9500FA28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1C09145-4736-EF20-15A7-1CEDCB54B3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E68D3DB-FCC6-DB3A-D4EE-C411F7EB13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BDE0731-9420-9E6F-023D-3BD80EDEA2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1BF458F-F6B5-30A3-BCEE-44173EC550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95AC212-5C6E-7750-15F8-85F19580C7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D61FBEA-0615-61CE-A0FA-0D1E9C8E00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6E4F8DE-1C30-E55E-4529-C05CC88863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E30F784-4ED5-FE2A-D4DF-C40C27FD44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6983DB4-DF8C-27F8-B124-2BA0920207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D412316-9155-582C-6651-3BB1532118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721963A-58CC-5846-0825-E4E7CAFFA8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510BFF14-0644-8F09-C846-6CBBF9331D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E0D5B4BA-15BC-862C-C97D-905B181D42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C1D02F04-1BAD-8F20-67C3-82D10EFD74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F36EBA4-A8CC-5BB9-54E0-F729A64A2B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Content Placeholder 21" descr="Biological Energy">
            <a:extLst>
              <a:ext uri="{FF2B5EF4-FFF2-40B4-BE49-F238E27FC236}">
                <a16:creationId xmlns:a16="http://schemas.microsoft.com/office/drawing/2014/main" id="{F56C460B-A032-0188-1FC6-A632B47123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38400" y="1524000"/>
            <a:ext cx="4800600" cy="4800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03CE05-8C86-2723-6B37-6EB970E2C2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7772400" cy="1470025"/>
          </a:xfrm>
        </p:spPr>
        <p:txBody>
          <a:bodyPr/>
          <a:lstStyle/>
          <a:p>
            <a:r>
              <a:rPr lang="en-US" altLang="en-US" sz="2800" dirty="0"/>
              <a:t>A cyclic action persists for long time (for ever)…..</a:t>
            </a:r>
            <a:br>
              <a:rPr lang="en-US" altLang="en-US" sz="2800" dirty="0"/>
            </a:br>
            <a:endParaRPr lang="en-US" altLang="en-US" sz="28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47B4ACC-5295-3EA5-1829-7FD36CD3A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7800" y="3276600"/>
            <a:ext cx="6400800" cy="1752600"/>
          </a:xfrm>
        </p:spPr>
        <p:txBody>
          <a:bodyPr/>
          <a:lstStyle/>
          <a:p>
            <a:r>
              <a:rPr lang="en-US" altLang="en-US" b="1">
                <a:solidFill>
                  <a:srgbClr val="FF0000"/>
                </a:solidFill>
              </a:rPr>
              <a:t>Cyclic devices are immortal….</a:t>
            </a:r>
          </a:p>
        </p:txBody>
      </p:sp>
      <p:sp>
        <p:nvSpPr>
          <p:cNvPr id="18436" name="TextBox 5">
            <a:extLst>
              <a:ext uri="{FF2B5EF4-FFF2-40B4-BE49-F238E27FC236}">
                <a16:creationId xmlns:a16="http://schemas.microsoft.com/office/drawing/2014/main" id="{1993793C-2B40-C7DE-2182-439E8B267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180" y="295041"/>
            <a:ext cx="6565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200" dirty="0"/>
              <a:t>The Engineering Philosophy of Savery</a:t>
            </a:r>
          </a:p>
        </p:txBody>
      </p:sp>
      <p:sp>
        <p:nvSpPr>
          <p:cNvPr id="18437" name="AutoShape 6" descr="http://trialx.com/g/Cycle-2.gif">
            <a:extLst>
              <a:ext uri="{FF2B5EF4-FFF2-40B4-BE49-F238E27FC236}">
                <a16:creationId xmlns:a16="http://schemas.microsoft.com/office/drawing/2014/main" id="{8DB4B097-E6D7-5BB2-E37C-EF58C091D7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00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grpSp>
        <p:nvGrpSpPr>
          <p:cNvPr id="2" name="Group 11">
            <a:extLst>
              <a:ext uri="{FF2B5EF4-FFF2-40B4-BE49-F238E27FC236}">
                <a16:creationId xmlns:a16="http://schemas.microsoft.com/office/drawing/2014/main" id="{9F3084DD-3CC8-0974-0D81-52D664B070A1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4191000"/>
            <a:ext cx="8839200" cy="2459038"/>
            <a:chOff x="304800" y="4191000"/>
            <a:chExt cx="8839200" cy="2458882"/>
          </a:xfrm>
        </p:grpSpPr>
        <p:pic>
          <p:nvPicPr>
            <p:cNvPr id="18439" name="Picture 7">
              <a:extLst>
                <a:ext uri="{FF2B5EF4-FFF2-40B4-BE49-F238E27FC236}">
                  <a16:creationId xmlns:a16="http://schemas.microsoft.com/office/drawing/2014/main" id="{95F2E14F-3DD2-F9DF-BA3D-471EC88875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4343400"/>
              <a:ext cx="2533469" cy="230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0" name="Picture 7">
              <a:extLst>
                <a:ext uri="{FF2B5EF4-FFF2-40B4-BE49-F238E27FC236}">
                  <a16:creationId xmlns:a16="http://schemas.microsoft.com/office/drawing/2014/main" id="{CDBC6002-7C94-21A1-0613-DE7FCB500D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0531" y="4191000"/>
              <a:ext cx="2533469" cy="230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8441" name="Straight Arrow Connector 9">
              <a:extLst>
                <a:ext uri="{FF2B5EF4-FFF2-40B4-BE49-F238E27FC236}">
                  <a16:creationId xmlns:a16="http://schemas.microsoft.com/office/drawing/2014/main" id="{1B343C99-1594-5FEE-E5A8-F37E5F4DF6C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819400" y="5715000"/>
              <a:ext cx="3505200" cy="0"/>
            </a:xfrm>
            <a:prstGeom prst="straightConnector1">
              <a:avLst/>
            </a:prstGeom>
            <a:noFill/>
            <a:ln w="98425" cmpd="dbl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38">
            <a:extLst>
              <a:ext uri="{FF2B5EF4-FFF2-40B4-BE49-F238E27FC236}">
                <a16:creationId xmlns:a16="http://schemas.microsoft.com/office/drawing/2014/main" id="{7D16E7A2-F571-D26E-3B29-7BD716CA164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C354CF6-2AD7-719F-4BEF-3FB0D7C358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7377D92-B5B9-E036-8FA3-78A0E61EE6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E485FB0-854A-4852-37C3-4DED1C1157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FFE2455-3968-AE28-D0A8-05EC3C1FCE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52B35E3-2157-184A-AA24-BF945CA886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CB6B385-C761-69CC-558E-C9E22E362A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08BEA8B-24E3-2EEC-AC90-DD8947B383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00D6932-6BC7-C4D0-9706-F6467B3569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31E3A4A-5561-8FCC-BCB9-7F87222198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552BEA3-59A3-7EEC-43D3-D1BCA8D660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F1F6D5B-D8C9-E0D1-3F80-653BD2CFD2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A7026578-7B98-5D87-B81A-A8821F4454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27C9870A-0951-2A65-AA3E-9315DA2BD2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432927C6-A734-730A-848D-7F0D9505C8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EFFACFE-FABF-6C21-E24B-C23C945015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A5455EB-DAB9-13A5-5F5B-602E589EE4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D13CC-1C2D-46C8-DB79-82278BFC4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>
            <a:extLst>
              <a:ext uri="{FF2B5EF4-FFF2-40B4-BE49-F238E27FC236}">
                <a16:creationId xmlns:a16="http://schemas.microsoft.com/office/drawing/2014/main" id="{77C82B81-A974-DD01-DFA6-6FE468CEA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/>
              <a:t>The Savery Engine</a:t>
            </a:r>
            <a:endParaRPr lang="en-US" altLang="en-US" sz="4400"/>
          </a:p>
        </p:txBody>
      </p:sp>
      <p:pic>
        <p:nvPicPr>
          <p:cNvPr id="13316" name="Picture 9" descr="http://www.savery.co.uk/img/thomassavery.gif">
            <a:extLst>
              <a:ext uri="{FF2B5EF4-FFF2-40B4-BE49-F238E27FC236}">
                <a16:creationId xmlns:a16="http://schemas.microsoft.com/office/drawing/2014/main" id="{1DAA862F-C8CE-DA37-2699-4ADCCAED7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362200"/>
            <a:ext cx="2819400" cy="354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Rectangle 6">
            <a:extLst>
              <a:ext uri="{FF2B5EF4-FFF2-40B4-BE49-F238E27FC236}">
                <a16:creationId xmlns:a16="http://schemas.microsoft.com/office/drawing/2014/main" id="{5DFE23FF-57D2-DE4E-E366-3975596E7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38" y="1066799"/>
            <a:ext cx="8534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Thomas Savery, July 2, 1698, patented the design of the first engine which had the most important advance in actual construction. A working model was submitted to the Royal Society of London.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D67B468-733B-0CCD-AEF7-701780AB30D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A23C376-26E2-A9B6-68A4-BFC588E524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7A8E628-C055-0417-2D44-3F79045428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86C7B0C-C304-5312-1710-492E3CD789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94284F59-757F-16BF-DCA9-0848B0D929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3EA8496D-77D2-8C8E-851E-C2C1D50792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07EECB9-20F2-B709-6864-4CC30D94CD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DDAE11D8-AE03-8DDB-5FE4-0D25219AA6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0ABC6E67-BAAE-BEB6-75A8-20CA1CF193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061455BE-51A6-8742-E5BB-8F251A29C5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C8520748-A117-A5A8-6857-CE2002CBF1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473EFEC0-A36E-1C0C-443D-7CD0C278BB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59294B9-FC38-EE50-C89C-CD838F575E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BCD75BFF-4185-F479-DDBA-D532222C32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9B00B39E-09C5-8DAA-285B-1FF40607AF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52B6023A-908E-CC46-5925-C9A46BA7D4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BBF8BC6-85FF-8039-2D98-71476BC135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Picture 12" descr="Pressure">
            <a:extLst>
              <a:ext uri="{FF2B5EF4-FFF2-40B4-BE49-F238E27FC236}">
                <a16:creationId xmlns:a16="http://schemas.microsoft.com/office/drawing/2014/main" id="{D1DD0940-1A65-55D1-E3D6-3285841BBF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662" y="2457449"/>
            <a:ext cx="4605338" cy="380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97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DC5E57B0-F158-D643-521B-FE5E7848A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04800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2"/>
                </a:solidFill>
              </a:rPr>
              <a:t>Newcomen Engine</a:t>
            </a:r>
            <a:endParaRPr lang="en-US" altLang="en-US" sz="4400">
              <a:solidFill>
                <a:schemeClr val="tx2"/>
              </a:solidFill>
            </a:endParaRPr>
          </a:p>
        </p:txBody>
      </p:sp>
      <p:sp>
        <p:nvSpPr>
          <p:cNvPr id="19459" name="Rectangle 4">
            <a:extLst>
              <a:ext uri="{FF2B5EF4-FFF2-40B4-BE49-F238E27FC236}">
                <a16:creationId xmlns:a16="http://schemas.microsoft.com/office/drawing/2014/main" id="{51508454-8E3B-4F7B-A495-D9904BE1C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0668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The original Thomas Newcomen engine was invented in 1712.</a:t>
            </a:r>
          </a:p>
        </p:txBody>
      </p:sp>
      <p:pic>
        <p:nvPicPr>
          <p:cNvPr id="19460" name="Picture 6" descr="http://www.egr.msu.edu/~lira/supp/images/newcomen1.gif">
            <a:extLst>
              <a:ext uri="{FF2B5EF4-FFF2-40B4-BE49-F238E27FC236}">
                <a16:creationId xmlns:a16="http://schemas.microsoft.com/office/drawing/2014/main" id="{D173FED9-E4F1-1B9D-C026-09F378252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81400"/>
            <a:ext cx="346233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Rectangle 7">
            <a:extLst>
              <a:ext uri="{FF2B5EF4-FFF2-40B4-BE49-F238E27FC236}">
                <a16:creationId xmlns:a16="http://schemas.microsoft.com/office/drawing/2014/main" id="{64A24161-7B5C-382B-8321-5977ED9C0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br>
              <a:rPr lang="en-US" altLang="en-US"/>
            </a:br>
            <a:endParaRPr lang="en-US" altLang="en-US"/>
          </a:p>
        </p:txBody>
      </p:sp>
      <p:pic>
        <p:nvPicPr>
          <p:cNvPr id="19462" name="Picture 9" descr="http://www.fisicanet.com.ar/biografias/cientificos/n/img/newcomen.jpg">
            <a:extLst>
              <a:ext uri="{FF2B5EF4-FFF2-40B4-BE49-F238E27FC236}">
                <a16:creationId xmlns:a16="http://schemas.microsoft.com/office/drawing/2014/main" id="{1618E153-BEB5-40A8-2D99-4CC72DF31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76400"/>
            <a:ext cx="17367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5" descr="http://www.egr.msu.edu/~lira/supp/images/newcomen.gif">
            <a:extLst>
              <a:ext uri="{FF2B5EF4-FFF2-40B4-BE49-F238E27FC236}">
                <a16:creationId xmlns:a16="http://schemas.microsoft.com/office/drawing/2014/main" id="{37BAB6DC-06EF-A878-1A0D-9F20DD618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6705600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B61A73E8-C9F9-7F25-24C5-3144D7D3EBF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9F4BC19-777A-E69D-264F-4B0C692CC6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4416C88-B3C3-6412-A205-9FAD0BCC59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8903597-4044-5225-111B-18F3F8295D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0DBCA80-6B57-C0C6-0D44-530712DD5E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5CAD74BE-294B-ECC6-7C4D-68A9970B33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AF50EB73-874F-0EE8-EECE-2F92053587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FDF4274-782F-D13E-FAE2-3DC5736D5A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E5133B42-B352-4201-1E53-94FB466034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F56074D-9072-A990-9B19-1E6667E8DB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799E29A-AC16-0D5D-6F08-C97C83DEF4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5EF112D-86E9-3261-BE73-B696D83DEA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0B6A281-2B0F-F38E-209F-2CE3D2ACFD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1DD9304F-D445-E7DB-06F4-1C78302410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3CE66CCB-9AAB-4F74-0483-E517A26A67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010F2CBB-68EF-30E2-36FB-10C25CF7E0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E0B2411-39B8-091F-8538-AAA36DC7C8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0C3AB400-009B-62F0-8CBB-45CDE6947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68263"/>
            <a:ext cx="64928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400">
              <a:solidFill>
                <a:schemeClr val="tx2"/>
              </a:solidFill>
            </a:endParaRPr>
          </a:p>
        </p:txBody>
      </p:sp>
      <p:sp>
        <p:nvSpPr>
          <p:cNvPr id="10243" name="Rectangle 7">
            <a:extLst>
              <a:ext uri="{FF2B5EF4-FFF2-40B4-BE49-F238E27FC236}">
                <a16:creationId xmlns:a16="http://schemas.microsoft.com/office/drawing/2014/main" id="{6870389F-8426-C134-CE0A-C6981EE36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br>
              <a:rPr lang="en-US" altLang="en-US" sz="2400"/>
            </a:br>
            <a:endParaRPr lang="en-US" altLang="en-US" sz="2400"/>
          </a:p>
        </p:txBody>
      </p:sp>
      <p:grpSp>
        <p:nvGrpSpPr>
          <p:cNvPr id="10244" name="Group 23">
            <a:extLst>
              <a:ext uri="{FF2B5EF4-FFF2-40B4-BE49-F238E27FC236}">
                <a16:creationId xmlns:a16="http://schemas.microsoft.com/office/drawing/2014/main" id="{FF4F3407-583B-922E-4865-5E1C3AABFED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249" name="Group 8">
              <a:extLst>
                <a:ext uri="{FF2B5EF4-FFF2-40B4-BE49-F238E27FC236}">
                  <a16:creationId xmlns:a16="http://schemas.microsoft.com/office/drawing/2014/main" id="{A78BC6B7-34BD-C343-15AE-A754EA7AE1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252" name="Group 9">
                <a:extLst>
                  <a:ext uri="{FF2B5EF4-FFF2-40B4-BE49-F238E27FC236}">
                    <a16:creationId xmlns:a16="http://schemas.microsoft.com/office/drawing/2014/main" id="{4B904858-728A-47ED-8E92-C167C77673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0262" name="Rectangle 10">
                  <a:extLst>
                    <a:ext uri="{FF2B5EF4-FFF2-40B4-BE49-F238E27FC236}">
                      <a16:creationId xmlns:a16="http://schemas.microsoft.com/office/drawing/2014/main" id="{280F49F1-9CFC-CA6A-4EFA-0D69039773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263" name="Rectangle 11">
                  <a:extLst>
                    <a:ext uri="{FF2B5EF4-FFF2-40B4-BE49-F238E27FC236}">
                      <a16:creationId xmlns:a16="http://schemas.microsoft.com/office/drawing/2014/main" id="{DBEDA4B4-5F4A-6643-5F8F-9F0D384CEC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0253" name="Group 12">
                <a:extLst>
                  <a:ext uri="{FF2B5EF4-FFF2-40B4-BE49-F238E27FC236}">
                    <a16:creationId xmlns:a16="http://schemas.microsoft.com/office/drawing/2014/main" id="{A148614F-7553-339D-6E02-C6B28031D1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0260" name="Rectangle 13">
                  <a:extLst>
                    <a:ext uri="{FF2B5EF4-FFF2-40B4-BE49-F238E27FC236}">
                      <a16:creationId xmlns:a16="http://schemas.microsoft.com/office/drawing/2014/main" id="{FB3DCD27-7C05-E83A-058E-A5DCB1EA99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261" name="Rectangle 14">
                  <a:extLst>
                    <a:ext uri="{FF2B5EF4-FFF2-40B4-BE49-F238E27FC236}">
                      <a16:creationId xmlns:a16="http://schemas.microsoft.com/office/drawing/2014/main" id="{1A58BEC8-AFE0-044D-550F-0FAEA4D0F7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0254" name="Group 15">
                <a:extLst>
                  <a:ext uri="{FF2B5EF4-FFF2-40B4-BE49-F238E27FC236}">
                    <a16:creationId xmlns:a16="http://schemas.microsoft.com/office/drawing/2014/main" id="{75EFAC31-AA9A-4037-4A98-99593DBB90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0258" name="Rectangle 16">
                  <a:extLst>
                    <a:ext uri="{FF2B5EF4-FFF2-40B4-BE49-F238E27FC236}">
                      <a16:creationId xmlns:a16="http://schemas.microsoft.com/office/drawing/2014/main" id="{6D29A380-B912-3AE4-4F63-0FDBBA7573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259" name="Rectangle 17">
                  <a:extLst>
                    <a:ext uri="{FF2B5EF4-FFF2-40B4-BE49-F238E27FC236}">
                      <a16:creationId xmlns:a16="http://schemas.microsoft.com/office/drawing/2014/main" id="{DB7CE094-BFA4-EA0E-EDF5-BD3F5BABED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0255" name="Group 18">
                <a:extLst>
                  <a:ext uri="{FF2B5EF4-FFF2-40B4-BE49-F238E27FC236}">
                    <a16:creationId xmlns:a16="http://schemas.microsoft.com/office/drawing/2014/main" id="{E8B1240E-1F22-655F-2C26-C3F426865F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256" name="Rectangle 19">
                  <a:extLst>
                    <a:ext uri="{FF2B5EF4-FFF2-40B4-BE49-F238E27FC236}">
                      <a16:creationId xmlns:a16="http://schemas.microsoft.com/office/drawing/2014/main" id="{BA6982C8-F49B-0954-F64E-5F2A50641D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0257" name="Rectangle 20">
                  <a:extLst>
                    <a:ext uri="{FF2B5EF4-FFF2-40B4-BE49-F238E27FC236}">
                      <a16:creationId xmlns:a16="http://schemas.microsoft.com/office/drawing/2014/main" id="{F98946D2-0889-EC9A-89EA-5595EADF47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0250" name="Rectangle 19458">
              <a:extLst>
                <a:ext uri="{FF2B5EF4-FFF2-40B4-BE49-F238E27FC236}">
                  <a16:creationId xmlns:a16="http://schemas.microsoft.com/office/drawing/2014/main" id="{CB1542A5-08D2-C921-0B7F-FEE1637FA8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id="{3AE4805C-A5B2-5DED-33F1-467A5731AE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0245" name="Picture 1">
            <a:extLst>
              <a:ext uri="{FF2B5EF4-FFF2-40B4-BE49-F238E27FC236}">
                <a16:creationId xmlns:a16="http://schemas.microsoft.com/office/drawing/2014/main" id="{D74D96B4-FA7A-8E89-52C8-CAA16A48DE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111250"/>
            <a:ext cx="4953000" cy="346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itle 1">
            <a:extLst>
              <a:ext uri="{FF2B5EF4-FFF2-40B4-BE49-F238E27FC236}">
                <a16:creationId xmlns:a16="http://schemas.microsoft.com/office/drawing/2014/main" id="{05565D49-6548-8902-18BB-DF041A573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013" y="138113"/>
            <a:ext cx="6497637" cy="912812"/>
          </a:xfrm>
        </p:spPr>
        <p:txBody>
          <a:bodyPr/>
          <a:lstStyle/>
          <a:p>
            <a:r>
              <a:rPr lang="en-US" altLang="en-US" sz="2800"/>
              <a:t>Major Parts (Control Volumes) in the Newcomen Engine</a:t>
            </a:r>
            <a:endParaRPr lang="en-IN" altLang="en-US" sz="2800"/>
          </a:p>
        </p:txBody>
      </p:sp>
      <p:sp>
        <p:nvSpPr>
          <p:cNvPr id="10247" name="Content Placeholder 3">
            <a:extLst>
              <a:ext uri="{FF2B5EF4-FFF2-40B4-BE49-F238E27FC236}">
                <a16:creationId xmlns:a16="http://schemas.microsoft.com/office/drawing/2014/main" id="{EFC4C896-9308-0FE2-3494-0EF3E8289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5575" y="1311275"/>
            <a:ext cx="3733800" cy="2990850"/>
          </a:xfrm>
        </p:spPr>
        <p:txBody>
          <a:bodyPr/>
          <a:lstStyle/>
          <a:p>
            <a:r>
              <a:rPr lang="en-IN" altLang="en-US" sz="2400"/>
              <a:t>The boiler</a:t>
            </a:r>
          </a:p>
          <a:p>
            <a:r>
              <a:rPr lang="en-IN" altLang="en-US" sz="2400"/>
              <a:t>The Cylinder</a:t>
            </a:r>
          </a:p>
          <a:p>
            <a:r>
              <a:rPr lang="en-IN" altLang="en-US" sz="2400"/>
              <a:t>The cooling system</a:t>
            </a:r>
          </a:p>
          <a:p>
            <a:r>
              <a:rPr lang="en-IN" altLang="en-US" sz="2400"/>
              <a:t>The pumps</a:t>
            </a:r>
          </a:p>
          <a:p>
            <a:pPr lvl="1"/>
            <a:r>
              <a:rPr lang="en-IN" altLang="en-US" sz="2000"/>
              <a:t>Condensate recycling pump</a:t>
            </a:r>
          </a:p>
          <a:p>
            <a:pPr lvl="1"/>
            <a:r>
              <a:rPr lang="en-IN" altLang="en-US" sz="2000"/>
              <a:t>Boiler feed pump</a:t>
            </a:r>
          </a:p>
        </p:txBody>
      </p:sp>
      <p:sp>
        <p:nvSpPr>
          <p:cNvPr id="10248" name="Rectangle 4">
            <a:extLst>
              <a:ext uri="{FF2B5EF4-FFF2-40B4-BE49-F238E27FC236}">
                <a16:creationId xmlns:a16="http://schemas.microsoft.com/office/drawing/2014/main" id="{E22932A4-E647-237D-D4C9-8C0E8C85C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4422775"/>
            <a:ext cx="8809037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IN" altLang="en-US" sz="2400"/>
              <a:t>Newcomen engine was working  at a steady speed of twelve strokes a minute.</a:t>
            </a:r>
          </a:p>
          <a:p>
            <a:pPr>
              <a:spcBef>
                <a:spcPct val="0"/>
              </a:spcBef>
            </a:pPr>
            <a:r>
              <a:rPr lang="en-IN" altLang="en-US" sz="2400"/>
              <a:t>It raised ten gallons of water from a depth of 156 feet – approximately.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2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2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7" grpId="0" build="p"/>
      <p:bldP spid="1024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B9397131-19F8-2D59-084B-9E89682017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4188" y="249238"/>
            <a:ext cx="5916612" cy="817562"/>
          </a:xfrm>
        </p:spPr>
        <p:txBody>
          <a:bodyPr/>
          <a:lstStyle/>
          <a:p>
            <a:r>
              <a:rPr lang="en-IN" altLang="en-US" sz="2800"/>
              <a:t>Inventors of Artificial Horse/animal</a:t>
            </a:r>
          </a:p>
        </p:txBody>
      </p:sp>
      <p:pic>
        <p:nvPicPr>
          <p:cNvPr id="16387" name="Picture 9" descr="http://www.savery.co.uk/img/thomassavery.gif">
            <a:extLst>
              <a:ext uri="{FF2B5EF4-FFF2-40B4-BE49-F238E27FC236}">
                <a16:creationId xmlns:a16="http://schemas.microsoft.com/office/drawing/2014/main" id="{F3503116-3D32-C402-C735-C5033BDA1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13" y="1600200"/>
            <a:ext cx="1676400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Rectangle 20">
            <a:extLst>
              <a:ext uri="{FF2B5EF4-FFF2-40B4-BE49-F238E27FC236}">
                <a16:creationId xmlns:a16="http://schemas.microsoft.com/office/drawing/2014/main" id="{099BE587-FDAE-4BBE-261B-FFCE7F1B9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3" y="3876675"/>
            <a:ext cx="19669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Savery Mine Pump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 July 2, 1698</a:t>
            </a:r>
            <a:endParaRPr lang="en-IN" altLang="en-US" sz="1800"/>
          </a:p>
        </p:txBody>
      </p:sp>
      <p:pic>
        <p:nvPicPr>
          <p:cNvPr id="22" name="Picture 9" descr="http://www.fisicanet.com.ar/biografias/cientificos/n/img/newcomen.jpg">
            <a:extLst>
              <a:ext uri="{FF2B5EF4-FFF2-40B4-BE49-F238E27FC236}">
                <a16:creationId xmlns:a16="http://schemas.microsoft.com/office/drawing/2014/main" id="{AAD831D9-8DED-1B84-79BE-B5B522D40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62391" y="1603135"/>
            <a:ext cx="1736725" cy="1828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390" name="Rectangle 23">
            <a:extLst>
              <a:ext uri="{FF2B5EF4-FFF2-40B4-BE49-F238E27FC236}">
                <a16:creationId xmlns:a16="http://schemas.microsoft.com/office/drawing/2014/main" id="{64D91A69-9A36-E95C-F4DA-25314A78D9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2650" y="3863975"/>
            <a:ext cx="19986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NewComen Engine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 1712</a:t>
            </a:r>
            <a:endParaRPr lang="en-IN" altLang="en-US" sz="1800"/>
          </a:p>
        </p:txBody>
      </p:sp>
      <p:pic>
        <p:nvPicPr>
          <p:cNvPr id="16391" name="Picture 2" descr="http://www.general-anaesthesia.com/images/james-watt.jpg">
            <a:extLst>
              <a:ext uri="{FF2B5EF4-FFF2-40B4-BE49-F238E27FC236}">
                <a16:creationId xmlns:a16="http://schemas.microsoft.com/office/drawing/2014/main" id="{C3202412-CA4E-EF76-CCF0-A55B2ED51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950" y="1524000"/>
            <a:ext cx="1593850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Rectangle 25">
            <a:extLst>
              <a:ext uri="{FF2B5EF4-FFF2-40B4-BE49-F238E27FC236}">
                <a16:creationId xmlns:a16="http://schemas.microsoft.com/office/drawing/2014/main" id="{972BA1AB-9A63-1C00-738C-15C0FB885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9850" y="3876675"/>
            <a:ext cx="14176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Watts Engine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 1769</a:t>
            </a:r>
            <a:endParaRPr lang="en-IN" altLang="en-US" sz="1800"/>
          </a:p>
        </p:txBody>
      </p:sp>
      <p:grpSp>
        <p:nvGrpSpPr>
          <p:cNvPr id="16393" name="Group 24">
            <a:extLst>
              <a:ext uri="{FF2B5EF4-FFF2-40B4-BE49-F238E27FC236}">
                <a16:creationId xmlns:a16="http://schemas.microsoft.com/office/drawing/2014/main" id="{CB917094-89B6-52AF-885A-30EAF685EB0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6394" name="Group 19">
              <a:extLst>
                <a:ext uri="{FF2B5EF4-FFF2-40B4-BE49-F238E27FC236}">
                  <a16:creationId xmlns:a16="http://schemas.microsoft.com/office/drawing/2014/main" id="{528A7605-DB3B-C41B-42C1-D45E491328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396" name="Group 8">
                <a:extLst>
                  <a:ext uri="{FF2B5EF4-FFF2-40B4-BE49-F238E27FC236}">
                    <a16:creationId xmlns:a16="http://schemas.microsoft.com/office/drawing/2014/main" id="{9B500DD3-A360-7FEE-0080-5E790B4811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398" name="Group 9">
                  <a:extLst>
                    <a:ext uri="{FF2B5EF4-FFF2-40B4-BE49-F238E27FC236}">
                      <a16:creationId xmlns:a16="http://schemas.microsoft.com/office/drawing/2014/main" id="{A95E640B-AA3D-FE18-37EC-FE7D0122B8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6408" name="Rectangle 10">
                    <a:extLst>
                      <a:ext uri="{FF2B5EF4-FFF2-40B4-BE49-F238E27FC236}">
                        <a16:creationId xmlns:a16="http://schemas.microsoft.com/office/drawing/2014/main" id="{982D5F4D-2766-F9D2-6D39-F48B25D8BB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9" name="Rectangle 11">
                    <a:extLst>
                      <a:ext uri="{FF2B5EF4-FFF2-40B4-BE49-F238E27FC236}">
                        <a16:creationId xmlns:a16="http://schemas.microsoft.com/office/drawing/2014/main" id="{E09B8C92-EE47-7F75-C8B8-A4870448F4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9" name="Group 12">
                  <a:extLst>
                    <a:ext uri="{FF2B5EF4-FFF2-40B4-BE49-F238E27FC236}">
                      <a16:creationId xmlns:a16="http://schemas.microsoft.com/office/drawing/2014/main" id="{2CEB8CBB-4A19-4F0B-5C7A-C19320B9B5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406" name="Rectangle 13">
                    <a:extLst>
                      <a:ext uri="{FF2B5EF4-FFF2-40B4-BE49-F238E27FC236}">
                        <a16:creationId xmlns:a16="http://schemas.microsoft.com/office/drawing/2014/main" id="{00743EF8-55FF-55E9-6F3F-BB40F656A9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7" name="Rectangle 14">
                    <a:extLst>
                      <a:ext uri="{FF2B5EF4-FFF2-40B4-BE49-F238E27FC236}">
                        <a16:creationId xmlns:a16="http://schemas.microsoft.com/office/drawing/2014/main" id="{55545AFE-1F84-CB00-C7FD-51452C6C89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400" name="Group 15">
                  <a:extLst>
                    <a:ext uri="{FF2B5EF4-FFF2-40B4-BE49-F238E27FC236}">
                      <a16:creationId xmlns:a16="http://schemas.microsoft.com/office/drawing/2014/main" id="{FEE8A3E7-C198-91D5-2E3D-AA77CE421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404" name="Rectangle 16">
                    <a:extLst>
                      <a:ext uri="{FF2B5EF4-FFF2-40B4-BE49-F238E27FC236}">
                        <a16:creationId xmlns:a16="http://schemas.microsoft.com/office/drawing/2014/main" id="{E5A56CD2-39A6-BB78-092E-9CB33F7955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5" name="Rectangle 17">
                    <a:extLst>
                      <a:ext uri="{FF2B5EF4-FFF2-40B4-BE49-F238E27FC236}">
                        <a16:creationId xmlns:a16="http://schemas.microsoft.com/office/drawing/2014/main" id="{EB411B8B-40B0-E12D-47A3-A989564DB9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401" name="Group 18">
                  <a:extLst>
                    <a:ext uri="{FF2B5EF4-FFF2-40B4-BE49-F238E27FC236}">
                      <a16:creationId xmlns:a16="http://schemas.microsoft.com/office/drawing/2014/main" id="{F8A40354-F7EC-C7DD-386A-3B53B7BA47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402" name="Rectangle 19">
                    <a:extLst>
                      <a:ext uri="{FF2B5EF4-FFF2-40B4-BE49-F238E27FC236}">
                        <a16:creationId xmlns:a16="http://schemas.microsoft.com/office/drawing/2014/main" id="{34857B2B-794D-2868-7FCE-07B414F5C6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3" name="Rectangle 20">
                    <a:extLst>
                      <a:ext uri="{FF2B5EF4-FFF2-40B4-BE49-F238E27FC236}">
                        <a16:creationId xmlns:a16="http://schemas.microsoft.com/office/drawing/2014/main" id="{E71B10C2-50A9-AB6C-8FC7-B492677CC4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10EB1CCB-2EA9-CBA4-4188-65CE154966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6395" name="Picture 26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6A5232D-DF19-51C0-7580-9A4A0FBDB5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30BDA28E-B37D-A042-B6EA-EB456193DC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8275" y="42863"/>
            <a:ext cx="7772400" cy="1143000"/>
          </a:xfrm>
        </p:spPr>
        <p:txBody>
          <a:bodyPr/>
          <a:lstStyle/>
          <a:p>
            <a:r>
              <a:rPr lang="en-US" altLang="en-US" sz="2800" dirty="0"/>
              <a:t> Sankey Diagram for Newcomen Engine</a:t>
            </a:r>
          </a:p>
        </p:txBody>
      </p:sp>
      <p:grpSp>
        <p:nvGrpSpPr>
          <p:cNvPr id="11267" name="Group 20">
            <a:extLst>
              <a:ext uri="{FF2B5EF4-FFF2-40B4-BE49-F238E27FC236}">
                <a16:creationId xmlns:a16="http://schemas.microsoft.com/office/drawing/2014/main" id="{76BC1376-F17A-B841-1B72-B986BC40243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286" name="Group 8">
              <a:extLst>
                <a:ext uri="{FF2B5EF4-FFF2-40B4-BE49-F238E27FC236}">
                  <a16:creationId xmlns:a16="http://schemas.microsoft.com/office/drawing/2014/main" id="{CE9B1729-6B71-7979-830E-630791F274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1289" name="Group 7">
                <a:extLst>
                  <a:ext uri="{FF2B5EF4-FFF2-40B4-BE49-F238E27FC236}">
                    <a16:creationId xmlns:a16="http://schemas.microsoft.com/office/drawing/2014/main" id="{4FA13727-81D4-60C0-0EF7-B1ADA6D061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1299" name="Rectangle 10">
                  <a:extLst>
                    <a:ext uri="{FF2B5EF4-FFF2-40B4-BE49-F238E27FC236}">
                      <a16:creationId xmlns:a16="http://schemas.microsoft.com/office/drawing/2014/main" id="{94D200A2-0753-BD6C-DD90-0422D31108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300" name="Rectangle 11">
                  <a:extLst>
                    <a:ext uri="{FF2B5EF4-FFF2-40B4-BE49-F238E27FC236}">
                      <a16:creationId xmlns:a16="http://schemas.microsoft.com/office/drawing/2014/main" id="{DCF8680A-8E7A-7D26-CF37-7A837D0EB2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290" name="Group 12">
                <a:extLst>
                  <a:ext uri="{FF2B5EF4-FFF2-40B4-BE49-F238E27FC236}">
                    <a16:creationId xmlns:a16="http://schemas.microsoft.com/office/drawing/2014/main" id="{371145EA-9A46-6149-7650-7DACAA07CB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1297" name="Rectangle 13">
                  <a:extLst>
                    <a:ext uri="{FF2B5EF4-FFF2-40B4-BE49-F238E27FC236}">
                      <a16:creationId xmlns:a16="http://schemas.microsoft.com/office/drawing/2014/main" id="{B463F567-6A51-28DD-22C7-9E3EA2996D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298" name="Rectangle 14">
                  <a:extLst>
                    <a:ext uri="{FF2B5EF4-FFF2-40B4-BE49-F238E27FC236}">
                      <a16:creationId xmlns:a16="http://schemas.microsoft.com/office/drawing/2014/main" id="{F0B1EFDF-4B3E-A1BF-CA94-772A16C5D2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291" name="Group 15">
                <a:extLst>
                  <a:ext uri="{FF2B5EF4-FFF2-40B4-BE49-F238E27FC236}">
                    <a16:creationId xmlns:a16="http://schemas.microsoft.com/office/drawing/2014/main" id="{06B095F9-0617-D6ED-9682-921DEC0DC7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1295" name="Rectangle 16">
                  <a:extLst>
                    <a:ext uri="{FF2B5EF4-FFF2-40B4-BE49-F238E27FC236}">
                      <a16:creationId xmlns:a16="http://schemas.microsoft.com/office/drawing/2014/main" id="{3702BC40-1811-6B5C-D636-9BA905E014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296" name="Rectangle 17">
                  <a:extLst>
                    <a:ext uri="{FF2B5EF4-FFF2-40B4-BE49-F238E27FC236}">
                      <a16:creationId xmlns:a16="http://schemas.microsoft.com/office/drawing/2014/main" id="{B3544DC0-0D77-9F99-79AA-E9F96314F9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292" name="Group 18">
                <a:extLst>
                  <a:ext uri="{FF2B5EF4-FFF2-40B4-BE49-F238E27FC236}">
                    <a16:creationId xmlns:a16="http://schemas.microsoft.com/office/drawing/2014/main" id="{8E653C9F-6946-F619-94F6-F4FD3FC2EA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293" name="Rectangle 19">
                  <a:extLst>
                    <a:ext uri="{FF2B5EF4-FFF2-40B4-BE49-F238E27FC236}">
                      <a16:creationId xmlns:a16="http://schemas.microsoft.com/office/drawing/2014/main" id="{1EB8474B-70F2-6BEA-4215-0F2CDB2DE6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294" name="Rectangle 20">
                  <a:extLst>
                    <a:ext uri="{FF2B5EF4-FFF2-40B4-BE49-F238E27FC236}">
                      <a16:creationId xmlns:a16="http://schemas.microsoft.com/office/drawing/2014/main" id="{12FF6CE6-67C3-2C40-9120-34BE77B238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1287" name="Rectangle 19458">
              <a:extLst>
                <a:ext uri="{FF2B5EF4-FFF2-40B4-BE49-F238E27FC236}">
                  <a16:creationId xmlns:a16="http://schemas.microsoft.com/office/drawing/2014/main" id="{BF47A35B-AD0D-8D8E-4D6C-59025D6789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21">
              <a:extLst>
                <a:ext uri="{FF2B5EF4-FFF2-40B4-BE49-F238E27FC236}">
                  <a16:creationId xmlns:a16="http://schemas.microsoft.com/office/drawing/2014/main" id="{1814446A-F33A-2BD8-F417-CD431FFA1F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C241274C-7E2D-EC50-D8FF-1E354AA31C37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054893" y="3026568"/>
            <a:ext cx="3638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b="1">
                <a:solidFill>
                  <a:schemeClr val="accent1"/>
                </a:solidFill>
              </a:rPr>
              <a:t>Rate of input Coal Energy</a:t>
            </a:r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A06C1D6B-CE7A-D43C-5816-403ACDD90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9975" y="1560513"/>
            <a:ext cx="3429000" cy="2859087"/>
          </a:xfrm>
          <a:prstGeom prst="rightArrow">
            <a:avLst>
              <a:gd name="adj1" fmla="val 50000"/>
              <a:gd name="adj2" fmla="val 5001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23" name="Bent Arrow 22">
            <a:extLst>
              <a:ext uri="{FF2B5EF4-FFF2-40B4-BE49-F238E27FC236}">
                <a16:creationId xmlns:a16="http://schemas.microsoft.com/office/drawing/2014/main" id="{67377A1A-6541-FA5F-7F15-CE84E852B2B3}"/>
              </a:ext>
            </a:extLst>
          </p:cNvPr>
          <p:cNvSpPr/>
          <p:nvPr/>
        </p:nvSpPr>
        <p:spPr bwMode="auto">
          <a:xfrm rot="5400000">
            <a:off x="746919" y="3520281"/>
            <a:ext cx="2670175" cy="2024063"/>
          </a:xfrm>
          <a:prstGeom prst="bentArrow">
            <a:avLst/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IN">
              <a:latin typeface="Times New Roman" charset="0"/>
            </a:endParaRPr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C3AD69A5-3B25-7672-6E4D-ACCF965BD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1752600"/>
            <a:ext cx="3429000" cy="1924050"/>
          </a:xfrm>
          <a:prstGeom prst="rightArrow">
            <a:avLst>
              <a:gd name="adj1" fmla="val 50000"/>
              <a:gd name="adj2" fmla="val 49983"/>
            </a:avLst>
          </a:prstGeom>
          <a:solidFill>
            <a:srgbClr val="FF33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26" name="Bent Arrow 25">
            <a:extLst>
              <a:ext uri="{FF2B5EF4-FFF2-40B4-BE49-F238E27FC236}">
                <a16:creationId xmlns:a16="http://schemas.microsoft.com/office/drawing/2014/main" id="{0FF8D1B7-A606-EE2D-50CD-8302134FE090}"/>
              </a:ext>
            </a:extLst>
          </p:cNvPr>
          <p:cNvSpPr/>
          <p:nvPr/>
        </p:nvSpPr>
        <p:spPr bwMode="auto">
          <a:xfrm rot="5400000">
            <a:off x="2937668" y="3082132"/>
            <a:ext cx="1973263" cy="1447800"/>
          </a:xfrm>
          <a:prstGeom prst="bentArrow">
            <a:avLst/>
          </a:prstGeom>
          <a:solidFill>
            <a:srgbClr val="FFCC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IN">
              <a:latin typeface="Times New Roman" charset="0"/>
            </a:endParaRPr>
          </a:p>
        </p:txBody>
      </p:sp>
      <p:sp>
        <p:nvSpPr>
          <p:cNvPr id="27" name="Right Arrow 26">
            <a:extLst>
              <a:ext uri="{FF2B5EF4-FFF2-40B4-BE49-F238E27FC236}">
                <a16:creationId xmlns:a16="http://schemas.microsoft.com/office/drawing/2014/main" id="{69DB80ED-77A3-A864-39EE-A33EBC78E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905000"/>
            <a:ext cx="3429000" cy="1223963"/>
          </a:xfrm>
          <a:prstGeom prst="rightArrow">
            <a:avLst>
              <a:gd name="adj1" fmla="val 50000"/>
              <a:gd name="adj2" fmla="val 49987"/>
            </a:avLst>
          </a:prstGeom>
          <a:solidFill>
            <a:srgbClr val="D6009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28" name="Bent Arrow 27">
            <a:extLst>
              <a:ext uri="{FF2B5EF4-FFF2-40B4-BE49-F238E27FC236}">
                <a16:creationId xmlns:a16="http://schemas.microsoft.com/office/drawing/2014/main" id="{52B380BB-6737-8F36-1CA1-B9D1A18D2DAA}"/>
              </a:ext>
            </a:extLst>
          </p:cNvPr>
          <p:cNvSpPr/>
          <p:nvPr/>
        </p:nvSpPr>
        <p:spPr bwMode="auto">
          <a:xfrm rot="5400000">
            <a:off x="4458494" y="3066256"/>
            <a:ext cx="1695450" cy="858838"/>
          </a:xfrm>
          <a:prstGeom prst="bent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IN">
              <a:latin typeface="Times New Roman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457F8B8-B3BF-251F-4EA1-69118997A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" y="5486400"/>
            <a:ext cx="3813175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7030A0"/>
                </a:solidFill>
              </a:rPr>
              <a:t>Rate of energy losses due to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7030A0"/>
                </a:solidFill>
              </a:rPr>
              <a:t>Combustion and heat transfer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7030A0"/>
                </a:solidFill>
              </a:rPr>
              <a:t>in boiler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FF8D8A6-B7E4-DAED-AD56-6181B4C71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2563" y="1836738"/>
            <a:ext cx="28844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FF33CC"/>
                </a:solidFill>
              </a:rPr>
              <a:t>Rate of Steam Energy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BBF9718-5D0E-4E8A-E5EF-2293A2C06E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0425" y="4610100"/>
            <a:ext cx="36385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FFCC00"/>
                </a:solidFill>
              </a:rPr>
              <a:t>Rate of energy losses due to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FFCC00"/>
                </a:solidFill>
              </a:rPr>
              <a:t>friction and heat transfer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FFCC00"/>
                </a:solidFill>
              </a:rPr>
              <a:t>In Cylidner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AD62151-74CD-8C44-2277-3C2DE3FCA2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4114800"/>
            <a:ext cx="3968750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00B0F0"/>
                </a:solidFill>
              </a:rPr>
              <a:t>Rate of energy losses due to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00B0F0"/>
                </a:solidFill>
              </a:rPr>
              <a:t>friction in transmission system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9C694A1-905C-873F-4635-0AC24CB91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1976438"/>
            <a:ext cx="5375275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CC0099"/>
                </a:solidFill>
              </a:rPr>
              <a:t>Rate of Mechanical Energy input to Lever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666DDE9-9E9C-2751-779F-348FF0078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5313" y="1765300"/>
            <a:ext cx="5368925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FF0000"/>
                </a:solidFill>
              </a:rPr>
              <a:t>Rate of Mechanical Energy input to Pump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D2D2FCA-0645-D4ED-A231-286CE9BD5B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1100" y="3752850"/>
            <a:ext cx="3729038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002060"/>
                </a:solidFill>
              </a:rPr>
              <a:t>Rate of energy losses due to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002060"/>
                </a:solidFill>
              </a:rPr>
              <a:t>friction in pump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8D391ED-B768-E26A-72C3-FAD4D46238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6188" y="1635125"/>
            <a:ext cx="5076825" cy="460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C00000"/>
                </a:solidFill>
              </a:rPr>
              <a:t>Rate of Energy used by discharge water</a:t>
            </a:r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A9F42271-ED5F-125B-7C2C-8B691C444F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5525" y="1997075"/>
            <a:ext cx="3062288" cy="914400"/>
          </a:xfrm>
          <a:prstGeom prst="rightArrow">
            <a:avLst>
              <a:gd name="adj1" fmla="val 50000"/>
              <a:gd name="adj2" fmla="val 49986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31" name="Right Arrow 30">
            <a:extLst>
              <a:ext uri="{FF2B5EF4-FFF2-40B4-BE49-F238E27FC236}">
                <a16:creationId xmlns:a16="http://schemas.microsoft.com/office/drawing/2014/main" id="{52BF8563-C840-491B-6B45-03B3AEBF4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5325" y="2024063"/>
            <a:ext cx="3063875" cy="719137"/>
          </a:xfrm>
          <a:prstGeom prst="rightArrow">
            <a:avLst>
              <a:gd name="adj1" fmla="val 50000"/>
              <a:gd name="adj2" fmla="val 49982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30" name="Bent Arrow 29">
            <a:extLst>
              <a:ext uri="{FF2B5EF4-FFF2-40B4-BE49-F238E27FC236}">
                <a16:creationId xmlns:a16="http://schemas.microsoft.com/office/drawing/2014/main" id="{B316B656-D747-F090-D783-7AC5B55417FD}"/>
              </a:ext>
            </a:extLst>
          </p:cNvPr>
          <p:cNvSpPr/>
          <p:nvPr/>
        </p:nvSpPr>
        <p:spPr bwMode="auto">
          <a:xfrm rot="5400000">
            <a:off x="5874544" y="3029744"/>
            <a:ext cx="1382712" cy="482600"/>
          </a:xfrm>
          <a:prstGeom prst="bentArrow">
            <a:avLst/>
          </a:prstGeom>
          <a:solidFill>
            <a:srgbClr val="0000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IN">
              <a:latin typeface="Times New Roman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C06870E-F3D3-0C91-4D0C-F638611A90D4}"/>
                  </a:ext>
                </a:extLst>
              </p14:cNvPr>
              <p14:cNvContentPartPr/>
              <p14:nvPr/>
            </p14:nvContentPartPr>
            <p14:xfrm>
              <a:off x="3416760" y="4272840"/>
              <a:ext cx="3991320" cy="2066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C06870E-F3D3-0C91-4D0C-F638611A90D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07400" y="4263480"/>
                <a:ext cx="4010040" cy="2085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9540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5" grpId="0" animBg="1"/>
      <p:bldP spid="27" grpId="0" animBg="1"/>
      <p:bldP spid="24" grpId="0" animBg="1"/>
      <p:bldP spid="33" grpId="0"/>
      <p:bldP spid="35" grpId="0"/>
      <p:bldP spid="37" grpId="0" animBg="1"/>
      <p:bldP spid="38" grpId="0" animBg="1"/>
      <p:bldP spid="39" grpId="0" animBg="1"/>
      <p:bldP spid="40" grpId="0" animBg="1"/>
      <p:bldP spid="36" grpId="0" animBg="1"/>
      <p:bldP spid="29" grpId="0" animBg="1"/>
      <p:bldP spid="3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C1B7DB7D-E591-846C-4891-0B94F63A4A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8275" y="42863"/>
            <a:ext cx="7772400" cy="1143000"/>
          </a:xfrm>
        </p:spPr>
        <p:txBody>
          <a:bodyPr/>
          <a:lstStyle/>
          <a:p>
            <a:r>
              <a:rPr lang="en-US" altLang="en-US" sz="2800" dirty="0"/>
              <a:t> Watt’s Thought Layout for Newcomen Engine</a:t>
            </a:r>
          </a:p>
        </p:txBody>
      </p:sp>
      <p:grpSp>
        <p:nvGrpSpPr>
          <p:cNvPr id="12291" name="Group 20">
            <a:extLst>
              <a:ext uri="{FF2B5EF4-FFF2-40B4-BE49-F238E27FC236}">
                <a16:creationId xmlns:a16="http://schemas.microsoft.com/office/drawing/2014/main" id="{936D8537-D1B6-EE84-FF37-FB816E60A83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294" name="Group 8">
              <a:extLst>
                <a:ext uri="{FF2B5EF4-FFF2-40B4-BE49-F238E27FC236}">
                  <a16:creationId xmlns:a16="http://schemas.microsoft.com/office/drawing/2014/main" id="{8F7C8371-573F-6837-5EEC-179F1CE1DC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2297" name="Group 7">
                <a:extLst>
                  <a:ext uri="{FF2B5EF4-FFF2-40B4-BE49-F238E27FC236}">
                    <a16:creationId xmlns:a16="http://schemas.microsoft.com/office/drawing/2014/main" id="{8FA931D2-75D4-A8C3-B4F5-3C04E1F702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2307" name="Rectangle 10">
                  <a:extLst>
                    <a:ext uri="{FF2B5EF4-FFF2-40B4-BE49-F238E27FC236}">
                      <a16:creationId xmlns:a16="http://schemas.microsoft.com/office/drawing/2014/main" id="{84B8AEFD-E359-271C-E59D-C3AE5D9F54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08" name="Rectangle 11">
                  <a:extLst>
                    <a:ext uri="{FF2B5EF4-FFF2-40B4-BE49-F238E27FC236}">
                      <a16:creationId xmlns:a16="http://schemas.microsoft.com/office/drawing/2014/main" id="{93B681B3-9AD6-6B1A-7931-F2741F6DDA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2298" name="Group 12">
                <a:extLst>
                  <a:ext uri="{FF2B5EF4-FFF2-40B4-BE49-F238E27FC236}">
                    <a16:creationId xmlns:a16="http://schemas.microsoft.com/office/drawing/2014/main" id="{98EE2BB2-C3DC-2B67-0B72-B28263F691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2305" name="Rectangle 13">
                  <a:extLst>
                    <a:ext uri="{FF2B5EF4-FFF2-40B4-BE49-F238E27FC236}">
                      <a16:creationId xmlns:a16="http://schemas.microsoft.com/office/drawing/2014/main" id="{299083E5-FA50-E4A5-8F5A-54DC840B8E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06" name="Rectangle 14">
                  <a:extLst>
                    <a:ext uri="{FF2B5EF4-FFF2-40B4-BE49-F238E27FC236}">
                      <a16:creationId xmlns:a16="http://schemas.microsoft.com/office/drawing/2014/main" id="{5FD3C65E-1894-EC69-C62D-9532C2567F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2299" name="Group 15">
                <a:extLst>
                  <a:ext uri="{FF2B5EF4-FFF2-40B4-BE49-F238E27FC236}">
                    <a16:creationId xmlns:a16="http://schemas.microsoft.com/office/drawing/2014/main" id="{1E9B143B-5620-A68F-3835-16B84E01C8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303" name="Rectangle 16">
                  <a:extLst>
                    <a:ext uri="{FF2B5EF4-FFF2-40B4-BE49-F238E27FC236}">
                      <a16:creationId xmlns:a16="http://schemas.microsoft.com/office/drawing/2014/main" id="{CF6A9E8D-57E2-552C-BCF1-8BBC67441A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04" name="Rectangle 17">
                  <a:extLst>
                    <a:ext uri="{FF2B5EF4-FFF2-40B4-BE49-F238E27FC236}">
                      <a16:creationId xmlns:a16="http://schemas.microsoft.com/office/drawing/2014/main" id="{B827162C-08B8-E9A4-F5EF-CD73D202D1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2300" name="Group 18">
                <a:extLst>
                  <a:ext uri="{FF2B5EF4-FFF2-40B4-BE49-F238E27FC236}">
                    <a16:creationId xmlns:a16="http://schemas.microsoft.com/office/drawing/2014/main" id="{114CD4F7-F292-326C-0F5B-0A326164BD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301" name="Rectangle 19">
                  <a:extLst>
                    <a:ext uri="{FF2B5EF4-FFF2-40B4-BE49-F238E27FC236}">
                      <a16:creationId xmlns:a16="http://schemas.microsoft.com/office/drawing/2014/main" id="{511870C1-B821-4EDA-5135-B49BCE0275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2302" name="Rectangle 20">
                  <a:extLst>
                    <a:ext uri="{FF2B5EF4-FFF2-40B4-BE49-F238E27FC236}">
                      <a16:creationId xmlns:a16="http://schemas.microsoft.com/office/drawing/2014/main" id="{01AED8E6-C337-672D-6B95-347F4013DB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2295" name="Rectangle 19458">
              <a:extLst>
                <a:ext uri="{FF2B5EF4-FFF2-40B4-BE49-F238E27FC236}">
                  <a16:creationId xmlns:a16="http://schemas.microsoft.com/office/drawing/2014/main" id="{114E9A75-1C4F-76AE-AB0F-67192CF648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21">
              <a:extLst>
                <a:ext uri="{FF2B5EF4-FFF2-40B4-BE49-F238E27FC236}">
                  <a16:creationId xmlns:a16="http://schemas.microsoft.com/office/drawing/2014/main" id="{5A444CE3-3F92-2207-70EC-4C768458C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6F387376-4EEF-445C-E9A6-718DD7A0B7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56" y="1981200"/>
            <a:ext cx="8554644" cy="35052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34DC5D9-16CE-6407-8953-DDF96FBE1113}"/>
                  </a:ext>
                </a:extLst>
              </p14:cNvPr>
              <p14:cNvContentPartPr/>
              <p14:nvPr/>
            </p14:nvContentPartPr>
            <p14:xfrm>
              <a:off x="1164960" y="2059560"/>
              <a:ext cx="6936840" cy="3592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34DC5D9-16CE-6407-8953-DDF96FBE111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55600" y="2050200"/>
                <a:ext cx="6955560" cy="36108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http://nuclearpowertraining.tpub.com/h1012v1/img/h1012v1_102_1.jpg">
            <a:extLst>
              <a:ext uri="{FF2B5EF4-FFF2-40B4-BE49-F238E27FC236}">
                <a16:creationId xmlns:a16="http://schemas.microsoft.com/office/drawing/2014/main" id="{3AC3546D-AD95-C946-31EA-21CE4F2FE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0" contras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613" y="990600"/>
            <a:ext cx="4243387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2">
            <a:extLst>
              <a:ext uri="{FF2B5EF4-FFF2-40B4-BE49-F238E27FC236}">
                <a16:creationId xmlns:a16="http://schemas.microsoft.com/office/drawing/2014/main" id="{A058725F-DF34-5163-79A2-718AC675CB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05206"/>
            <a:ext cx="7772400" cy="937794"/>
          </a:xfrm>
        </p:spPr>
        <p:txBody>
          <a:bodyPr/>
          <a:lstStyle/>
          <a:p>
            <a:r>
              <a:rPr lang="en-US" altLang="en-US" sz="2800" dirty="0"/>
              <a:t>Watts’ Thought Analysis:</a:t>
            </a:r>
            <a:br>
              <a:rPr lang="en-US" altLang="en-US" sz="2800" dirty="0"/>
            </a:br>
            <a:r>
              <a:rPr lang="en-US" altLang="en-US" sz="2800" dirty="0"/>
              <a:t>First Law for A Control Volume</a:t>
            </a:r>
          </a:p>
        </p:txBody>
      </p:sp>
      <p:sp>
        <p:nvSpPr>
          <p:cNvPr id="4103" name="Rectangle 3">
            <a:extLst>
              <a:ext uri="{FF2B5EF4-FFF2-40B4-BE49-F238E27FC236}">
                <a16:creationId xmlns:a16="http://schemas.microsoft.com/office/drawing/2014/main" id="{76DD87F1-505A-1C6E-F9FD-3B3C5EC758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7772400" cy="609600"/>
          </a:xfrm>
        </p:spPr>
        <p:txBody>
          <a:bodyPr/>
          <a:lstStyle/>
          <a:p>
            <a:r>
              <a:rPr lang="en-US" altLang="en-US" sz="2400"/>
              <a:t>Conservation of mass:</a:t>
            </a:r>
          </a:p>
        </p:txBody>
      </p:sp>
      <p:graphicFrame>
        <p:nvGraphicFramePr>
          <p:cNvPr id="95236" name="Object 2">
            <a:extLst>
              <a:ext uri="{FF2B5EF4-FFF2-40B4-BE49-F238E27FC236}">
                <a16:creationId xmlns:a16="http://schemas.microsoft.com/office/drawing/2014/main" id="{0D6C1360-F686-3C2F-7D6D-8389EA22D1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1752600"/>
          <a:ext cx="2855913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33500" imgH="393700" progId="Equation.3">
                  <p:embed/>
                </p:oleObj>
              </mc:Choice>
              <mc:Fallback>
                <p:oleObj name="Equation" r:id="rId3" imgW="1333500" imgH="393700" progId="Equation.3">
                  <p:embed/>
                  <p:pic>
                    <p:nvPicPr>
                      <p:cNvPr id="95236" name="Object 2">
                        <a:extLst>
                          <a:ext uri="{FF2B5EF4-FFF2-40B4-BE49-F238E27FC236}">
                            <a16:creationId xmlns:a16="http://schemas.microsoft.com/office/drawing/2014/main" id="{0D6C1360-F686-3C2F-7D6D-8389EA22D1A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752600"/>
                        <a:ext cx="2855913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4" name="Rectangle 5">
            <a:extLst>
              <a:ext uri="{FF2B5EF4-FFF2-40B4-BE49-F238E27FC236}">
                <a16:creationId xmlns:a16="http://schemas.microsoft.com/office/drawing/2014/main" id="{CD14DD30-6D3C-9494-981E-E22A96174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088" y="4148138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i="1"/>
              <a:t>First Law of Thermodynamics:</a:t>
            </a:r>
          </a:p>
        </p:txBody>
      </p:sp>
      <p:graphicFrame>
        <p:nvGraphicFramePr>
          <p:cNvPr id="95238" name="Object 3">
            <a:extLst>
              <a:ext uri="{FF2B5EF4-FFF2-40B4-BE49-F238E27FC236}">
                <a16:creationId xmlns:a16="http://schemas.microsoft.com/office/drawing/2014/main" id="{74DB284B-FFFF-FD16-0E79-0531281107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30275" y="4757738"/>
          <a:ext cx="350837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37589" imgH="393529" progId="Equation.3">
                  <p:embed/>
                </p:oleObj>
              </mc:Choice>
              <mc:Fallback>
                <p:oleObj name="Equation" r:id="rId5" imgW="1637589" imgH="393529" progId="Equation.3">
                  <p:embed/>
                  <p:pic>
                    <p:nvPicPr>
                      <p:cNvPr id="95238" name="Object 3">
                        <a:extLst>
                          <a:ext uri="{FF2B5EF4-FFF2-40B4-BE49-F238E27FC236}">
                            <a16:creationId xmlns:a16="http://schemas.microsoft.com/office/drawing/2014/main" id="{74DB284B-FFFF-FD16-0E79-0531281107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275" y="4757738"/>
                        <a:ext cx="3508375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9" name="Object 4">
            <a:extLst>
              <a:ext uri="{FF2B5EF4-FFF2-40B4-BE49-F238E27FC236}">
                <a16:creationId xmlns:a16="http://schemas.microsoft.com/office/drawing/2014/main" id="{4DBE2426-E6F3-BF74-746F-13490FF504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84513" y="5511800"/>
          <a:ext cx="353377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51000" imgH="393700" progId="Equation.3">
                  <p:embed/>
                </p:oleObj>
              </mc:Choice>
              <mc:Fallback>
                <p:oleObj name="Equation" r:id="rId7" imgW="1651000" imgH="393700" progId="Equation.3">
                  <p:embed/>
                  <p:pic>
                    <p:nvPicPr>
                      <p:cNvPr id="95239" name="Object 4">
                        <a:extLst>
                          <a:ext uri="{FF2B5EF4-FFF2-40B4-BE49-F238E27FC236}">
                            <a16:creationId xmlns:a16="http://schemas.microsoft.com/office/drawing/2014/main" id="{4DBE2426-E6F3-BF74-746F-13490FF5040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4513" y="5511800"/>
                        <a:ext cx="3533775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91" name="Object 3">
            <a:extLst>
              <a:ext uri="{FF2B5EF4-FFF2-40B4-BE49-F238E27FC236}">
                <a16:creationId xmlns:a16="http://schemas.microsoft.com/office/drawing/2014/main" id="{FB15D2CA-5FEF-8176-AEE3-6D9330F38E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3276600"/>
          <a:ext cx="4241800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981200" imgH="419100" progId="Equation.3">
                  <p:embed/>
                </p:oleObj>
              </mc:Choice>
              <mc:Fallback>
                <p:oleObj name="Equation" r:id="rId9" imgW="1981200" imgH="419100" progId="Equation.3">
                  <p:embed/>
                  <p:pic>
                    <p:nvPicPr>
                      <p:cNvPr id="93191" name="Object 3">
                        <a:extLst>
                          <a:ext uri="{FF2B5EF4-FFF2-40B4-BE49-F238E27FC236}">
                            <a16:creationId xmlns:a16="http://schemas.microsoft.com/office/drawing/2014/main" id="{FB15D2CA-5FEF-8176-AEE3-6D9330F38EE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276600"/>
                        <a:ext cx="4241800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1012E4E7-6133-F4DD-4C8D-8E4A28CAC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670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Conservation of momentum: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054" name="Ink 11">
                <a:extLst>
                  <a:ext uri="{FF2B5EF4-FFF2-40B4-BE49-F238E27FC236}">
                    <a16:creationId xmlns:a16="http://schemas.microsoft.com/office/drawing/2014/main" id="{8E6C3A93-BF19-D126-AA07-5ADC284B40B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53113" y="5054600"/>
              <a:ext cx="3013075" cy="268288"/>
            </p14:xfrm>
          </p:contentPart>
        </mc:Choice>
        <mc:Fallback xmlns="">
          <p:pic>
            <p:nvPicPr>
              <p:cNvPr id="2054" name="Ink 11">
                <a:extLst>
                  <a:ext uri="{FF2B5EF4-FFF2-40B4-BE49-F238E27FC236}">
                    <a16:creationId xmlns:a16="http://schemas.microsoft.com/office/drawing/2014/main" id="{8E6C3A93-BF19-D126-AA07-5ADC284B40B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843753" y="5045249"/>
                <a:ext cx="3031794" cy="286989"/>
              </a:xfrm>
              <a:prstGeom prst="rect">
                <a:avLst/>
              </a:prstGeom>
            </p:spPr>
          </p:pic>
        </mc:Fallback>
      </mc:AlternateContent>
      <p:grpSp>
        <p:nvGrpSpPr>
          <p:cNvPr id="13324" name="Group 20">
            <a:extLst>
              <a:ext uri="{FF2B5EF4-FFF2-40B4-BE49-F238E27FC236}">
                <a16:creationId xmlns:a16="http://schemas.microsoft.com/office/drawing/2014/main" id="{E55BDD79-57E6-80E5-4876-E2A4E714B89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326" name="Group 8">
              <a:extLst>
                <a:ext uri="{FF2B5EF4-FFF2-40B4-BE49-F238E27FC236}">
                  <a16:creationId xmlns:a16="http://schemas.microsoft.com/office/drawing/2014/main" id="{13306AD5-D814-96D1-0CA3-E1BE809667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3329" name="Group 7">
                <a:extLst>
                  <a:ext uri="{FF2B5EF4-FFF2-40B4-BE49-F238E27FC236}">
                    <a16:creationId xmlns:a16="http://schemas.microsoft.com/office/drawing/2014/main" id="{4AFC46E5-1F4F-9CC0-9D6A-3F5119CEF5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3339" name="Rectangle 10">
                  <a:extLst>
                    <a:ext uri="{FF2B5EF4-FFF2-40B4-BE49-F238E27FC236}">
                      <a16:creationId xmlns:a16="http://schemas.microsoft.com/office/drawing/2014/main" id="{8D2CD92D-839F-A5FA-685D-4C7905BEA3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40" name="Rectangle 11">
                  <a:extLst>
                    <a:ext uri="{FF2B5EF4-FFF2-40B4-BE49-F238E27FC236}">
                      <a16:creationId xmlns:a16="http://schemas.microsoft.com/office/drawing/2014/main" id="{E5D89157-3E56-36A0-0D1B-190D5D887C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30" name="Group 12">
                <a:extLst>
                  <a:ext uri="{FF2B5EF4-FFF2-40B4-BE49-F238E27FC236}">
                    <a16:creationId xmlns:a16="http://schemas.microsoft.com/office/drawing/2014/main" id="{9A07F22F-609D-593E-C174-828FA8B713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3337" name="Rectangle 13">
                  <a:extLst>
                    <a:ext uri="{FF2B5EF4-FFF2-40B4-BE49-F238E27FC236}">
                      <a16:creationId xmlns:a16="http://schemas.microsoft.com/office/drawing/2014/main" id="{9437945E-F11B-C61E-EAD9-82C4AD6B7B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38" name="Rectangle 14">
                  <a:extLst>
                    <a:ext uri="{FF2B5EF4-FFF2-40B4-BE49-F238E27FC236}">
                      <a16:creationId xmlns:a16="http://schemas.microsoft.com/office/drawing/2014/main" id="{501CD012-3CBD-C144-EBC7-2E7A6EC70F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31" name="Group 15">
                <a:extLst>
                  <a:ext uri="{FF2B5EF4-FFF2-40B4-BE49-F238E27FC236}">
                    <a16:creationId xmlns:a16="http://schemas.microsoft.com/office/drawing/2014/main" id="{86C515C1-E635-A085-03CA-5796641529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335" name="Rectangle 16">
                  <a:extLst>
                    <a:ext uri="{FF2B5EF4-FFF2-40B4-BE49-F238E27FC236}">
                      <a16:creationId xmlns:a16="http://schemas.microsoft.com/office/drawing/2014/main" id="{5F854D3F-9EA0-E14F-3901-7CBB2391C3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36" name="Rectangle 17">
                  <a:extLst>
                    <a:ext uri="{FF2B5EF4-FFF2-40B4-BE49-F238E27FC236}">
                      <a16:creationId xmlns:a16="http://schemas.microsoft.com/office/drawing/2014/main" id="{7EF4DAEC-D83E-3D60-88E0-82A848027F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32" name="Group 20">
                <a:extLst>
                  <a:ext uri="{FF2B5EF4-FFF2-40B4-BE49-F238E27FC236}">
                    <a16:creationId xmlns:a16="http://schemas.microsoft.com/office/drawing/2014/main" id="{2F6BB043-18F9-D963-5142-0CC4CE674A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333" name="Rectangle 21">
                  <a:extLst>
                    <a:ext uri="{FF2B5EF4-FFF2-40B4-BE49-F238E27FC236}">
                      <a16:creationId xmlns:a16="http://schemas.microsoft.com/office/drawing/2014/main" id="{117BC963-7E53-0114-71B7-6E3106E045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34" name="Rectangle 22">
                  <a:extLst>
                    <a:ext uri="{FF2B5EF4-FFF2-40B4-BE49-F238E27FC236}">
                      <a16:creationId xmlns:a16="http://schemas.microsoft.com/office/drawing/2014/main" id="{E4A42310-9652-3B83-F639-D51AEDE3E3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3327" name="Rectangle 19458">
              <a:extLst>
                <a:ext uri="{FF2B5EF4-FFF2-40B4-BE49-F238E27FC236}">
                  <a16:creationId xmlns:a16="http://schemas.microsoft.com/office/drawing/2014/main" id="{FB5DDE3A-5B5F-6D6C-EA41-335A8FA981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003EE8A-4205-B30D-242A-0EF83C4EA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27EF3AD-6BBF-B8E7-79B9-8AA6DD33BBF2}"/>
                  </a:ext>
                </a:extLst>
              </p:cNvPr>
              <p:cNvSpPr txBox="1"/>
              <p:nvPr/>
            </p:nvSpPr>
            <p:spPr>
              <a:xfrm>
                <a:off x="4648200" y="4495800"/>
                <a:ext cx="4450321" cy="8874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l-G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Θ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+..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27EF3AD-6BBF-B8E7-79B9-8AA6DD33BB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4495800"/>
                <a:ext cx="4450321" cy="88742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C8062B7-FFEB-7C20-340E-584D7C06E3BF}"/>
                  </a:ext>
                </a:extLst>
              </p14:cNvPr>
              <p14:cNvContentPartPr/>
              <p14:nvPr/>
            </p14:nvContentPartPr>
            <p14:xfrm>
              <a:off x="4871160" y="4180680"/>
              <a:ext cx="1232280" cy="680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C8062B7-FFEB-7C20-340E-584D7C06E3B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861800" y="4171320"/>
                <a:ext cx="1251000" cy="699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95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3" grpId="0" build="p"/>
      <p:bldP spid="4104" grpId="0"/>
      <p:bldP spid="9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>
            <a:extLst>
              <a:ext uri="{FF2B5EF4-FFF2-40B4-BE49-F238E27FC236}">
                <a16:creationId xmlns:a16="http://schemas.microsoft.com/office/drawing/2014/main" id="{B827D421-8FA0-3999-1B04-BBE502E8C0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12725"/>
            <a:ext cx="6569075" cy="801688"/>
          </a:xfrm>
        </p:spPr>
        <p:txBody>
          <a:bodyPr/>
          <a:lstStyle/>
          <a:p>
            <a:r>
              <a:rPr lang="en-US" altLang="en-US" sz="2800"/>
              <a:t>An Audit of Energy Transactions in A Necomen Engine : Thoughts of Watts</a:t>
            </a:r>
          </a:p>
        </p:txBody>
      </p:sp>
      <p:grpSp>
        <p:nvGrpSpPr>
          <p:cNvPr id="4099" name="Group 20">
            <a:extLst>
              <a:ext uri="{FF2B5EF4-FFF2-40B4-BE49-F238E27FC236}">
                <a16:creationId xmlns:a16="http://schemas.microsoft.com/office/drawing/2014/main" id="{8566E0DE-214D-9E86-8C55-4C7D3D7FC6F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109" name="Group 8">
              <a:extLst>
                <a:ext uri="{FF2B5EF4-FFF2-40B4-BE49-F238E27FC236}">
                  <a16:creationId xmlns:a16="http://schemas.microsoft.com/office/drawing/2014/main" id="{DB26C432-D13A-6936-70BE-9087AF75E5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112" name="Group 7">
                <a:extLst>
                  <a:ext uri="{FF2B5EF4-FFF2-40B4-BE49-F238E27FC236}">
                    <a16:creationId xmlns:a16="http://schemas.microsoft.com/office/drawing/2014/main" id="{356A26FD-6C8B-4337-C11D-BDD6CD05D8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22" name="Rectangle 10">
                  <a:extLst>
                    <a:ext uri="{FF2B5EF4-FFF2-40B4-BE49-F238E27FC236}">
                      <a16:creationId xmlns:a16="http://schemas.microsoft.com/office/drawing/2014/main" id="{0CC9C513-25B8-824E-5BBC-3F2F386B28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123" name="Rectangle 11">
                  <a:extLst>
                    <a:ext uri="{FF2B5EF4-FFF2-40B4-BE49-F238E27FC236}">
                      <a16:creationId xmlns:a16="http://schemas.microsoft.com/office/drawing/2014/main" id="{F27D32AD-035E-186C-13B5-569F7B1EDA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4113" name="Group 12">
                <a:extLst>
                  <a:ext uri="{FF2B5EF4-FFF2-40B4-BE49-F238E27FC236}">
                    <a16:creationId xmlns:a16="http://schemas.microsoft.com/office/drawing/2014/main" id="{8134448B-A15A-54D6-4A3C-9CBCA64F01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20" name="Rectangle 13">
                  <a:extLst>
                    <a:ext uri="{FF2B5EF4-FFF2-40B4-BE49-F238E27FC236}">
                      <a16:creationId xmlns:a16="http://schemas.microsoft.com/office/drawing/2014/main" id="{99ABCC1C-BD36-5376-C85F-3A8B9E25D4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121" name="Rectangle 14">
                  <a:extLst>
                    <a:ext uri="{FF2B5EF4-FFF2-40B4-BE49-F238E27FC236}">
                      <a16:creationId xmlns:a16="http://schemas.microsoft.com/office/drawing/2014/main" id="{0EC2CB40-5EA6-7E3D-FB88-37E96DD542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4114" name="Group 15">
                <a:extLst>
                  <a:ext uri="{FF2B5EF4-FFF2-40B4-BE49-F238E27FC236}">
                    <a16:creationId xmlns:a16="http://schemas.microsoft.com/office/drawing/2014/main" id="{7CD730D6-A020-90C4-D299-B78ABDAF75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118" name="Rectangle 16">
                  <a:extLst>
                    <a:ext uri="{FF2B5EF4-FFF2-40B4-BE49-F238E27FC236}">
                      <a16:creationId xmlns:a16="http://schemas.microsoft.com/office/drawing/2014/main" id="{F1F0AF4A-D1B8-77A7-4BAD-3D0D21FCAC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119" name="Rectangle 17">
                  <a:extLst>
                    <a:ext uri="{FF2B5EF4-FFF2-40B4-BE49-F238E27FC236}">
                      <a16:creationId xmlns:a16="http://schemas.microsoft.com/office/drawing/2014/main" id="{A5AB95C4-CACD-6E0A-5AA6-0992B94983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4115" name="Group 18">
                <a:extLst>
                  <a:ext uri="{FF2B5EF4-FFF2-40B4-BE49-F238E27FC236}">
                    <a16:creationId xmlns:a16="http://schemas.microsoft.com/office/drawing/2014/main" id="{0129B20D-2E97-F517-4712-8D11752B37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116" name="Rectangle 19">
                  <a:extLst>
                    <a:ext uri="{FF2B5EF4-FFF2-40B4-BE49-F238E27FC236}">
                      <a16:creationId xmlns:a16="http://schemas.microsoft.com/office/drawing/2014/main" id="{5F5D73DB-D1A3-40BD-CEA4-8B820CBCE2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117" name="Rectangle 20">
                  <a:extLst>
                    <a:ext uri="{FF2B5EF4-FFF2-40B4-BE49-F238E27FC236}">
                      <a16:creationId xmlns:a16="http://schemas.microsoft.com/office/drawing/2014/main" id="{B83A76C0-66CB-F627-2FAB-C5AB960030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4110" name="Rectangle 19458">
              <a:extLst>
                <a:ext uri="{FF2B5EF4-FFF2-40B4-BE49-F238E27FC236}">
                  <a16:creationId xmlns:a16="http://schemas.microsoft.com/office/drawing/2014/main" id="{25AC6DF2-C769-1826-881A-6865F4BF3B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21">
              <a:extLst>
                <a:ext uri="{FF2B5EF4-FFF2-40B4-BE49-F238E27FC236}">
                  <a16:creationId xmlns:a16="http://schemas.microsoft.com/office/drawing/2014/main" id="{EC319B35-25D6-6F25-BC58-2B3977905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52" name="Object 4">
            <a:extLst>
              <a:ext uri="{FF2B5EF4-FFF2-40B4-BE49-F238E27FC236}">
                <a16:creationId xmlns:a16="http://schemas.microsoft.com/office/drawing/2014/main" id="{28E0ECCC-C810-E64D-755E-29BFC85D97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6313" y="5334000"/>
          <a:ext cx="6850062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62200" imgH="254000" progId="Equation.3">
                  <p:embed/>
                </p:oleObj>
              </mc:Choice>
              <mc:Fallback>
                <p:oleObj name="Equation" r:id="rId3" imgW="2362200" imgH="254000" progId="Equation.3">
                  <p:embed/>
                  <p:pic>
                    <p:nvPicPr>
                      <p:cNvPr id="52" name="Object 4">
                        <a:extLst>
                          <a:ext uri="{FF2B5EF4-FFF2-40B4-BE49-F238E27FC236}">
                            <a16:creationId xmlns:a16="http://schemas.microsoft.com/office/drawing/2014/main" id="{28E0ECCC-C810-E64D-755E-29BFC85D978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6313" y="5334000"/>
                        <a:ext cx="6850062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4">
            <a:extLst>
              <a:ext uri="{FF2B5EF4-FFF2-40B4-BE49-F238E27FC236}">
                <a16:creationId xmlns:a16="http://schemas.microsoft.com/office/drawing/2014/main" id="{8E69F507-9925-4357-DE3E-A4B820857A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7450" y="1550988"/>
          <a:ext cx="6592888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73300" imgH="241300" progId="Equation.3">
                  <p:embed/>
                </p:oleObj>
              </mc:Choice>
              <mc:Fallback>
                <p:oleObj name="Equation" r:id="rId5" imgW="2273300" imgH="241300" progId="Equation.3">
                  <p:embed/>
                  <p:pic>
                    <p:nvPicPr>
                      <p:cNvPr id="27" name="Object 4">
                        <a:extLst>
                          <a:ext uri="{FF2B5EF4-FFF2-40B4-BE49-F238E27FC236}">
                            <a16:creationId xmlns:a16="http://schemas.microsoft.com/office/drawing/2014/main" id="{8E69F507-9925-4357-DE3E-A4B820857A0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550988"/>
                        <a:ext cx="6592888" cy="64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4">
            <a:extLst>
              <a:ext uri="{FF2B5EF4-FFF2-40B4-BE49-F238E27FC236}">
                <a16:creationId xmlns:a16="http://schemas.microsoft.com/office/drawing/2014/main" id="{5E4269B8-3EDD-E7EB-AB53-DE73B11460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22425" y="2795588"/>
          <a:ext cx="6149975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120900" imgH="254000" progId="Equation.3">
                  <p:embed/>
                </p:oleObj>
              </mc:Choice>
              <mc:Fallback>
                <p:oleObj name="Equation" r:id="rId7" imgW="2120900" imgH="254000" progId="Equation.3">
                  <p:embed/>
                  <p:pic>
                    <p:nvPicPr>
                      <p:cNvPr id="28" name="Object 4">
                        <a:extLst>
                          <a:ext uri="{FF2B5EF4-FFF2-40B4-BE49-F238E27FC236}">
                            <a16:creationId xmlns:a16="http://schemas.microsoft.com/office/drawing/2014/main" id="{5E4269B8-3EDD-E7EB-AB53-DE73B11460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425" y="2795588"/>
                        <a:ext cx="6149975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4">
            <a:extLst>
              <a:ext uri="{FF2B5EF4-FFF2-40B4-BE49-F238E27FC236}">
                <a16:creationId xmlns:a16="http://schemas.microsoft.com/office/drawing/2014/main" id="{5031E7AB-B09F-2A0D-3118-BBAFB8B818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6888" y="3968750"/>
          <a:ext cx="7808912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692400" imgH="254000" progId="Equation.3">
                  <p:embed/>
                </p:oleObj>
              </mc:Choice>
              <mc:Fallback>
                <p:oleObj name="Equation" r:id="rId9" imgW="2692400" imgH="254000" progId="Equation.3">
                  <p:embed/>
                  <p:pic>
                    <p:nvPicPr>
                      <p:cNvPr id="30" name="Object 4">
                        <a:extLst>
                          <a:ext uri="{FF2B5EF4-FFF2-40B4-BE49-F238E27FC236}">
                            <a16:creationId xmlns:a16="http://schemas.microsoft.com/office/drawing/2014/main" id="{5031E7AB-B09F-2A0D-3118-BBAFB8B818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888" y="3968750"/>
                        <a:ext cx="7808912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2B507CC-4B70-25B7-32D8-9A414D158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214438"/>
            <a:ext cx="14573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For Boiler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4A6DE7C-D2DE-4171-8565-C118AEA2F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281238"/>
            <a:ext cx="31083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For Cylinder-expansion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6BD2628-3983-FFE6-1F9B-4BC626163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500438"/>
            <a:ext cx="34909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For Cylinder - Condensing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3615DA4-7C73-BE04-03B9-EB378D5F8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876800"/>
            <a:ext cx="1450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ForPumps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5" grpId="0"/>
      <p:bldP spid="26" grpId="0"/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2" descr="http://www.general-anaesthesia.com/images/james-watt.jpg">
            <a:extLst>
              <a:ext uri="{FF2B5EF4-FFF2-40B4-BE49-F238E27FC236}">
                <a16:creationId xmlns:a16="http://schemas.microsoft.com/office/drawing/2014/main" id="{8A5BE2A5-249C-7413-C623-20F34744B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62200"/>
            <a:ext cx="2204358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5">
            <a:extLst>
              <a:ext uri="{FF2B5EF4-FFF2-40B4-BE49-F238E27FC236}">
                <a16:creationId xmlns:a16="http://schemas.microsoft.com/office/drawing/2014/main" id="{54AA7D9B-80B6-C039-AB20-777D9ED41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990600"/>
            <a:ext cx="8001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James Watt radically improved Newcomen's engine (1769) by condensing the steam outside the cylinder .</a:t>
            </a:r>
          </a:p>
        </p:txBody>
      </p:sp>
      <p:graphicFrame>
        <p:nvGraphicFramePr>
          <p:cNvPr id="6146" name="Object 2">
            <a:extLst>
              <a:ext uri="{FF2B5EF4-FFF2-40B4-BE49-F238E27FC236}">
                <a16:creationId xmlns:a16="http://schemas.microsoft.com/office/drawing/2014/main" id="{0DC89EE4-F5C8-B447-D590-996802230E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6870811"/>
              </p:ext>
            </p:extLst>
          </p:nvPr>
        </p:nvGraphicFramePr>
        <p:xfrm>
          <a:off x="2728913" y="1812925"/>
          <a:ext cx="6186487" cy="489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2466667" imgH="2409524" progId="MS_ClipArt_Gallery.2">
                  <p:embed/>
                </p:oleObj>
              </mc:Choice>
              <mc:Fallback>
                <p:oleObj name="Clip" r:id="rId3" imgW="2466667" imgH="2409524" progId="MS_ClipArt_Gallery.2">
                  <p:embed/>
                  <p:pic>
                    <p:nvPicPr>
                      <p:cNvPr id="6146" name="Object 2">
                        <a:extLst>
                          <a:ext uri="{FF2B5EF4-FFF2-40B4-BE49-F238E27FC236}">
                            <a16:creationId xmlns:a16="http://schemas.microsoft.com/office/drawing/2014/main" id="{0DC89EE4-F5C8-B447-D590-996802230E6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8913" y="1812925"/>
                        <a:ext cx="6186487" cy="489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Rectangle 2">
            <a:extLst>
              <a:ext uri="{FF2B5EF4-FFF2-40B4-BE49-F238E27FC236}">
                <a16:creationId xmlns:a16="http://schemas.microsoft.com/office/drawing/2014/main" id="{DCD741F4-212F-2852-02BB-A6AB8141D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388937"/>
            <a:ext cx="77724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dirty="0">
                <a:solidFill>
                  <a:schemeClr val="tx2"/>
                </a:solidFill>
              </a:rPr>
              <a:t>James Watt’s  Engine</a:t>
            </a:r>
            <a:endParaRPr lang="en-US" altLang="en-US" sz="4400" dirty="0">
              <a:solidFill>
                <a:schemeClr val="tx2"/>
              </a:solidFill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91D3E00-774B-211D-AC51-E604E0C9FFF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F37F95C-3767-2616-0D39-F3F24AA02B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0E8B01F-A7E0-4ADD-A0EF-C2B644E59E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0BF2B27-A148-0221-19C5-856032354C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2445751-D150-CB9F-EC58-09BF4D9166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7BAE414-37BD-1935-8247-9A42E970C4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A2A4CF06-FD69-F4D9-D20C-F9A43E0DCF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224F4BF-DEA1-5485-E87C-D41E3272C0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69EB098-D585-C6C9-2BA0-F1E1A5EDD2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B3074B0-62DF-7A84-2473-7BD5654C9F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45183D76-A286-408B-9C37-E6CF7F3877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13B08F4-896E-E092-65E9-473E303CDF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B9CFE3C-28E1-702A-4DEF-C2B0F80213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98A1B3AD-6ADF-0BCD-ADF5-4B70D026FC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E7FB53BF-CE68-0C57-999B-5028D33DF2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73C93A46-0B9C-BFA8-88BE-7C89F55EEA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01FC6B0-22FF-F8AA-71D3-77190F642E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3568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3">
            <a:extLst>
              <a:ext uri="{FF2B5EF4-FFF2-40B4-BE49-F238E27FC236}">
                <a16:creationId xmlns:a16="http://schemas.microsoft.com/office/drawing/2014/main" id="{D530ABC7-17B5-F93C-3139-77F02A760D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74613"/>
            <a:ext cx="7772400" cy="1143000"/>
          </a:xfrm>
        </p:spPr>
        <p:txBody>
          <a:bodyPr/>
          <a:lstStyle/>
          <a:p>
            <a:r>
              <a:rPr lang="en-US" altLang="en-US" sz="2800"/>
              <a:t>The Family of Steam Engines : </a:t>
            </a:r>
            <a:r>
              <a:rPr lang="en-IN" altLang="en-US" sz="2800"/>
              <a:t>Artificial Horse/animal</a:t>
            </a:r>
            <a:endParaRPr lang="en-US" altLang="en-US" sz="2800"/>
          </a:p>
        </p:txBody>
      </p:sp>
      <p:sp>
        <p:nvSpPr>
          <p:cNvPr id="17411" name="AutoShape 2" descr="http://d1068036.site.myhosting.com/chemGraphics.f/SteamEngines.gif">
            <a:extLst>
              <a:ext uri="{FF2B5EF4-FFF2-40B4-BE49-F238E27FC236}">
                <a16:creationId xmlns:a16="http://schemas.microsoft.com/office/drawing/2014/main" id="{2C2D902A-17A3-EE0D-11D9-47A4CDAC55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00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pic>
        <p:nvPicPr>
          <p:cNvPr id="17412" name="Picture 3">
            <a:extLst>
              <a:ext uri="{FF2B5EF4-FFF2-40B4-BE49-F238E27FC236}">
                <a16:creationId xmlns:a16="http://schemas.microsoft.com/office/drawing/2014/main" id="{69EE7D14-5BD5-FDBA-85B1-C5C436489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15828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6">
            <a:extLst>
              <a:ext uri="{FF2B5EF4-FFF2-40B4-BE49-F238E27FC236}">
                <a16:creationId xmlns:a16="http://schemas.microsoft.com/office/drawing/2014/main" id="{66444E15-AE9B-F1AA-1C31-63C44BE84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13" y="5419725"/>
            <a:ext cx="8839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Direct Hardware Creations to the Essential Need …..</a:t>
            </a:r>
          </a:p>
        </p:txBody>
      </p:sp>
      <p:grpSp>
        <p:nvGrpSpPr>
          <p:cNvPr id="17414" name="Group 21">
            <a:extLst>
              <a:ext uri="{FF2B5EF4-FFF2-40B4-BE49-F238E27FC236}">
                <a16:creationId xmlns:a16="http://schemas.microsoft.com/office/drawing/2014/main" id="{59AD6B5C-4CC4-4D61-ECB7-8DDB51347D3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7415" name="Group 19">
              <a:extLst>
                <a:ext uri="{FF2B5EF4-FFF2-40B4-BE49-F238E27FC236}">
                  <a16:creationId xmlns:a16="http://schemas.microsoft.com/office/drawing/2014/main" id="{8B37117C-5BBA-46E3-35DC-E4DC8D1E71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417" name="Group 8">
                <a:extLst>
                  <a:ext uri="{FF2B5EF4-FFF2-40B4-BE49-F238E27FC236}">
                    <a16:creationId xmlns:a16="http://schemas.microsoft.com/office/drawing/2014/main" id="{33EF57C9-9A9E-237B-1F53-24D9428B07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419" name="Group 9">
                  <a:extLst>
                    <a:ext uri="{FF2B5EF4-FFF2-40B4-BE49-F238E27FC236}">
                      <a16:creationId xmlns:a16="http://schemas.microsoft.com/office/drawing/2014/main" id="{9A277310-CC93-B4EB-7A8E-6116D4C4F1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429" name="Rectangle 10">
                    <a:extLst>
                      <a:ext uri="{FF2B5EF4-FFF2-40B4-BE49-F238E27FC236}">
                        <a16:creationId xmlns:a16="http://schemas.microsoft.com/office/drawing/2014/main" id="{90B8CF48-9306-4D5C-FFA5-F69C1D0A2B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0" name="Rectangle 11">
                    <a:extLst>
                      <a:ext uri="{FF2B5EF4-FFF2-40B4-BE49-F238E27FC236}">
                        <a16:creationId xmlns:a16="http://schemas.microsoft.com/office/drawing/2014/main" id="{5D25D13E-131E-249F-47EE-46FF0CF96B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0" name="Group 12">
                  <a:extLst>
                    <a:ext uri="{FF2B5EF4-FFF2-40B4-BE49-F238E27FC236}">
                      <a16:creationId xmlns:a16="http://schemas.microsoft.com/office/drawing/2014/main" id="{28BBE66F-56FD-677A-D337-0A1CBCF994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427" name="Rectangle 13">
                    <a:extLst>
                      <a:ext uri="{FF2B5EF4-FFF2-40B4-BE49-F238E27FC236}">
                        <a16:creationId xmlns:a16="http://schemas.microsoft.com/office/drawing/2014/main" id="{76DDDDAB-F6EF-ED03-25B6-BDC8EADC13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28" name="Rectangle 14">
                    <a:extLst>
                      <a:ext uri="{FF2B5EF4-FFF2-40B4-BE49-F238E27FC236}">
                        <a16:creationId xmlns:a16="http://schemas.microsoft.com/office/drawing/2014/main" id="{59DA4179-9C1E-7843-B244-049423F332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1" name="Group 15">
                  <a:extLst>
                    <a:ext uri="{FF2B5EF4-FFF2-40B4-BE49-F238E27FC236}">
                      <a16:creationId xmlns:a16="http://schemas.microsoft.com/office/drawing/2014/main" id="{799A0B54-FB15-4284-7929-6CB6E99200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425" name="Rectangle 16">
                    <a:extLst>
                      <a:ext uri="{FF2B5EF4-FFF2-40B4-BE49-F238E27FC236}">
                        <a16:creationId xmlns:a16="http://schemas.microsoft.com/office/drawing/2014/main" id="{D539CCCE-B30E-FB36-2180-9D274AC1F7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26" name="Rectangle 17">
                    <a:extLst>
                      <a:ext uri="{FF2B5EF4-FFF2-40B4-BE49-F238E27FC236}">
                        <a16:creationId xmlns:a16="http://schemas.microsoft.com/office/drawing/2014/main" id="{49C81AB2-AEFE-FFE5-DFFD-C7F73E229B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2" name="Group 18">
                  <a:extLst>
                    <a:ext uri="{FF2B5EF4-FFF2-40B4-BE49-F238E27FC236}">
                      <a16:creationId xmlns:a16="http://schemas.microsoft.com/office/drawing/2014/main" id="{4413E81C-A720-9DB5-0D9E-7B14264B3D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423" name="Rectangle 19">
                    <a:extLst>
                      <a:ext uri="{FF2B5EF4-FFF2-40B4-BE49-F238E27FC236}">
                        <a16:creationId xmlns:a16="http://schemas.microsoft.com/office/drawing/2014/main" id="{AC3EF0D1-A097-E7EE-FDC1-01D07A0F70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24" name="Rectangle 20">
                    <a:extLst>
                      <a:ext uri="{FF2B5EF4-FFF2-40B4-BE49-F238E27FC236}">
                        <a16:creationId xmlns:a16="http://schemas.microsoft.com/office/drawing/2014/main" id="{C916997E-9F18-5001-4020-DFD0BCE11E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296796E9-D170-BB52-FBDF-7854480967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7416" name="Picture 23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F2793B1-90AB-4602-3E45-9A89F26A77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ER\AppData\Local\Temp\Aa_steamlorry_astlepark.jpg">
            <a:extLst>
              <a:ext uri="{FF2B5EF4-FFF2-40B4-BE49-F238E27FC236}">
                <a16:creationId xmlns:a16="http://schemas.microsoft.com/office/drawing/2014/main" id="{B0EB5A7B-0E17-9A3B-40BE-45E062995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1228725"/>
            <a:ext cx="5003800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itle 3">
            <a:extLst>
              <a:ext uri="{FF2B5EF4-FFF2-40B4-BE49-F238E27FC236}">
                <a16:creationId xmlns:a16="http://schemas.microsoft.com/office/drawing/2014/main" id="{B8575AEB-3677-8052-C6AC-28E42AF5CE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725" y="295275"/>
            <a:ext cx="6264275" cy="685800"/>
          </a:xfrm>
        </p:spPr>
        <p:txBody>
          <a:bodyPr/>
          <a:lstStyle/>
          <a:p>
            <a:r>
              <a:rPr lang="en-IN" altLang="en-US" sz="2800">
                <a:cs typeface="Times New Roman" panose="02020603050405020304" pitchFamily="18" charset="0"/>
              </a:rPr>
              <a:t>Steam Wagon/Tractor : Last decade of 19</a:t>
            </a:r>
            <a:r>
              <a:rPr lang="en-IN" altLang="en-US" sz="2800" baseline="30000">
                <a:cs typeface="Times New Roman" panose="02020603050405020304" pitchFamily="18" charset="0"/>
              </a:rPr>
              <a:t>th</a:t>
            </a:r>
            <a:r>
              <a:rPr lang="en-IN" altLang="en-US" sz="2800">
                <a:cs typeface="Times New Roman" panose="02020603050405020304" pitchFamily="18" charset="0"/>
              </a:rPr>
              <a:t> Century</a:t>
            </a:r>
          </a:p>
        </p:txBody>
      </p:sp>
      <p:pic>
        <p:nvPicPr>
          <p:cNvPr id="24579" name="Picture 3" descr="C:\Users\USER\AppData\Local\Temp\Thornycroft_steam_wagon,_above_and_below_(Rankin_Kennedy,_Modern_Engines,_Vol_III).jpg">
            <a:extLst>
              <a:ext uri="{FF2B5EF4-FFF2-40B4-BE49-F238E27FC236}">
                <a16:creationId xmlns:a16="http://schemas.microsoft.com/office/drawing/2014/main" id="{7C74F003-EC46-F693-CD2F-827C89CE5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0" y="1109663"/>
            <a:ext cx="2955925" cy="361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3" name="Picture 3">
            <a:extLst>
              <a:ext uri="{FF2B5EF4-FFF2-40B4-BE49-F238E27FC236}">
                <a16:creationId xmlns:a16="http://schemas.microsoft.com/office/drawing/2014/main" id="{F6B7490D-FBE9-B619-33C0-2CE7CD21A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325" y="3000375"/>
            <a:ext cx="5876925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8" name="Group 22">
            <a:extLst>
              <a:ext uri="{FF2B5EF4-FFF2-40B4-BE49-F238E27FC236}">
                <a16:creationId xmlns:a16="http://schemas.microsoft.com/office/drawing/2014/main" id="{46735C93-0739-7266-EBA2-EA2C5961A5F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439" name="Group 19">
              <a:extLst>
                <a:ext uri="{FF2B5EF4-FFF2-40B4-BE49-F238E27FC236}">
                  <a16:creationId xmlns:a16="http://schemas.microsoft.com/office/drawing/2014/main" id="{1ADD4A46-B439-CA30-836A-A68929BCF9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8441" name="Group 8">
                <a:extLst>
                  <a:ext uri="{FF2B5EF4-FFF2-40B4-BE49-F238E27FC236}">
                    <a16:creationId xmlns:a16="http://schemas.microsoft.com/office/drawing/2014/main" id="{25881797-3C12-5B58-2462-2D538B5299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443" name="Group 9">
                  <a:extLst>
                    <a:ext uri="{FF2B5EF4-FFF2-40B4-BE49-F238E27FC236}">
                      <a16:creationId xmlns:a16="http://schemas.microsoft.com/office/drawing/2014/main" id="{068950BE-55B0-DA07-B28F-E6C122DFE9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453" name="Rectangle 10">
                    <a:extLst>
                      <a:ext uri="{FF2B5EF4-FFF2-40B4-BE49-F238E27FC236}">
                        <a16:creationId xmlns:a16="http://schemas.microsoft.com/office/drawing/2014/main" id="{D1BA28B7-8C8B-53BD-F6E7-805CFAD218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4" name="Rectangle 11">
                    <a:extLst>
                      <a:ext uri="{FF2B5EF4-FFF2-40B4-BE49-F238E27FC236}">
                        <a16:creationId xmlns:a16="http://schemas.microsoft.com/office/drawing/2014/main" id="{4FBD13C3-0BED-89FA-EB6A-0F567BFC25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4" name="Group 12">
                  <a:extLst>
                    <a:ext uri="{FF2B5EF4-FFF2-40B4-BE49-F238E27FC236}">
                      <a16:creationId xmlns:a16="http://schemas.microsoft.com/office/drawing/2014/main" id="{D5520FDF-EB3F-B25D-CF80-541A544FF4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451" name="Rectangle 13">
                    <a:extLst>
                      <a:ext uri="{FF2B5EF4-FFF2-40B4-BE49-F238E27FC236}">
                        <a16:creationId xmlns:a16="http://schemas.microsoft.com/office/drawing/2014/main" id="{56A60E01-1449-1D78-6FB2-45629EAB21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2" name="Rectangle 14">
                    <a:extLst>
                      <a:ext uri="{FF2B5EF4-FFF2-40B4-BE49-F238E27FC236}">
                        <a16:creationId xmlns:a16="http://schemas.microsoft.com/office/drawing/2014/main" id="{0B644947-C611-3BFB-A5AE-21ED5EF89B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5" name="Group 15">
                  <a:extLst>
                    <a:ext uri="{FF2B5EF4-FFF2-40B4-BE49-F238E27FC236}">
                      <a16:creationId xmlns:a16="http://schemas.microsoft.com/office/drawing/2014/main" id="{8E453686-CA09-0D2A-0E4E-F2BF9EFF4B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449" name="Rectangle 16">
                    <a:extLst>
                      <a:ext uri="{FF2B5EF4-FFF2-40B4-BE49-F238E27FC236}">
                        <a16:creationId xmlns:a16="http://schemas.microsoft.com/office/drawing/2014/main" id="{A514284E-7C9D-0EF6-EF23-942C9FB0B9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0" name="Rectangle 17">
                    <a:extLst>
                      <a:ext uri="{FF2B5EF4-FFF2-40B4-BE49-F238E27FC236}">
                        <a16:creationId xmlns:a16="http://schemas.microsoft.com/office/drawing/2014/main" id="{3F6E9E16-7840-2D11-D847-77B80ED9AD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6" name="Group 18">
                  <a:extLst>
                    <a:ext uri="{FF2B5EF4-FFF2-40B4-BE49-F238E27FC236}">
                      <a16:creationId xmlns:a16="http://schemas.microsoft.com/office/drawing/2014/main" id="{91AD7D04-D496-DE6A-4505-33DEFCD2BC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447" name="Rectangle 19">
                    <a:extLst>
                      <a:ext uri="{FF2B5EF4-FFF2-40B4-BE49-F238E27FC236}">
                        <a16:creationId xmlns:a16="http://schemas.microsoft.com/office/drawing/2014/main" id="{58B7D2AE-CAB0-E88D-3B18-1A1C1EB07C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48" name="Rectangle 20">
                    <a:extLst>
                      <a:ext uri="{FF2B5EF4-FFF2-40B4-BE49-F238E27FC236}">
                        <a16:creationId xmlns:a16="http://schemas.microsoft.com/office/drawing/2014/main" id="{43D95143-A651-280C-FFFF-A49255BDBB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>
                <a:extLst>
                  <a:ext uri="{FF2B5EF4-FFF2-40B4-BE49-F238E27FC236}">
                    <a16:creationId xmlns:a16="http://schemas.microsoft.com/office/drawing/2014/main" id="{6A09E6F1-8C3F-2075-8F9D-5D366884CC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8440" name="Picture 24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2DB6024-14EA-2D5C-A538-7848254547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2371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8BFC28AA-16F1-2311-277B-9E93656E25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47650"/>
            <a:ext cx="6842125" cy="762000"/>
          </a:xfrm>
        </p:spPr>
        <p:txBody>
          <a:bodyPr/>
          <a:lstStyle/>
          <a:p>
            <a:r>
              <a:rPr lang="en-IN" altLang="en-US" sz="2800"/>
              <a:t>Capacity of Invention : Sir James Watt</a:t>
            </a:r>
            <a:endParaRPr lang="en-US" altLang="en-US" sz="280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FDE713B-EDF1-3A68-25B9-B8D917949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09675"/>
            <a:ext cx="6324600" cy="529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0" name="Group 19">
            <a:extLst>
              <a:ext uri="{FF2B5EF4-FFF2-40B4-BE49-F238E27FC236}">
                <a16:creationId xmlns:a16="http://schemas.microsoft.com/office/drawing/2014/main" id="{9889CD5A-52AB-9277-1E12-E62B0EA9020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461" name="Group 19">
              <a:extLst>
                <a:ext uri="{FF2B5EF4-FFF2-40B4-BE49-F238E27FC236}">
                  <a16:creationId xmlns:a16="http://schemas.microsoft.com/office/drawing/2014/main" id="{2103AFD8-B63F-C4E6-A570-E70B0462DF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463" name="Group 8">
                <a:extLst>
                  <a:ext uri="{FF2B5EF4-FFF2-40B4-BE49-F238E27FC236}">
                    <a16:creationId xmlns:a16="http://schemas.microsoft.com/office/drawing/2014/main" id="{B5E8DA83-4274-0DEA-E439-0F02F47653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465" name="Group 9">
                  <a:extLst>
                    <a:ext uri="{FF2B5EF4-FFF2-40B4-BE49-F238E27FC236}">
                      <a16:creationId xmlns:a16="http://schemas.microsoft.com/office/drawing/2014/main" id="{6371E585-2E9A-EEC7-6434-7206531270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475" name="Rectangle 10">
                    <a:extLst>
                      <a:ext uri="{FF2B5EF4-FFF2-40B4-BE49-F238E27FC236}">
                        <a16:creationId xmlns:a16="http://schemas.microsoft.com/office/drawing/2014/main" id="{6CC3B96D-FE18-81CB-5715-F5817326F6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6" name="Rectangle 11">
                    <a:extLst>
                      <a:ext uri="{FF2B5EF4-FFF2-40B4-BE49-F238E27FC236}">
                        <a16:creationId xmlns:a16="http://schemas.microsoft.com/office/drawing/2014/main" id="{3D6FE8F7-25F8-54A2-687B-78E5B63F8A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6" name="Group 12">
                  <a:extLst>
                    <a:ext uri="{FF2B5EF4-FFF2-40B4-BE49-F238E27FC236}">
                      <a16:creationId xmlns:a16="http://schemas.microsoft.com/office/drawing/2014/main" id="{9F964F56-7B25-BB08-E5E0-D5DE02C111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473" name="Rectangle 13">
                    <a:extLst>
                      <a:ext uri="{FF2B5EF4-FFF2-40B4-BE49-F238E27FC236}">
                        <a16:creationId xmlns:a16="http://schemas.microsoft.com/office/drawing/2014/main" id="{1E9B2FA6-6509-1309-4AD8-72DA78A907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4" name="Rectangle 14">
                    <a:extLst>
                      <a:ext uri="{FF2B5EF4-FFF2-40B4-BE49-F238E27FC236}">
                        <a16:creationId xmlns:a16="http://schemas.microsoft.com/office/drawing/2014/main" id="{E7992C8F-419F-8A14-6511-590732EAC1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7" name="Group 15">
                  <a:extLst>
                    <a:ext uri="{FF2B5EF4-FFF2-40B4-BE49-F238E27FC236}">
                      <a16:creationId xmlns:a16="http://schemas.microsoft.com/office/drawing/2014/main" id="{26C9C6D8-928D-27DE-2BAF-ADC1A25E4D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471" name="Rectangle 16">
                    <a:extLst>
                      <a:ext uri="{FF2B5EF4-FFF2-40B4-BE49-F238E27FC236}">
                        <a16:creationId xmlns:a16="http://schemas.microsoft.com/office/drawing/2014/main" id="{C3BB6CCE-67C9-38DD-9BA5-ABD008D2A4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2" name="Rectangle 17">
                    <a:extLst>
                      <a:ext uri="{FF2B5EF4-FFF2-40B4-BE49-F238E27FC236}">
                        <a16:creationId xmlns:a16="http://schemas.microsoft.com/office/drawing/2014/main" id="{A9F2CBD4-7E38-D200-97D0-78AD01589D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8" name="Group 18">
                  <a:extLst>
                    <a:ext uri="{FF2B5EF4-FFF2-40B4-BE49-F238E27FC236}">
                      <a16:creationId xmlns:a16="http://schemas.microsoft.com/office/drawing/2014/main" id="{BC237B57-A02C-B3F8-7EB8-5056959A07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469" name="Rectangle 19">
                    <a:extLst>
                      <a:ext uri="{FF2B5EF4-FFF2-40B4-BE49-F238E27FC236}">
                        <a16:creationId xmlns:a16="http://schemas.microsoft.com/office/drawing/2014/main" id="{09652E92-20AF-C8F5-701E-A98E4A9336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0" name="Rectangle 20">
                    <a:extLst>
                      <a:ext uri="{FF2B5EF4-FFF2-40B4-BE49-F238E27FC236}">
                        <a16:creationId xmlns:a16="http://schemas.microsoft.com/office/drawing/2014/main" id="{E1038F91-7C75-122C-FD2C-87CAE796AA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C5C0F6B6-3FB2-C366-2BEB-B20E192E42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462" name="Picture 21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3549AC4-BB9D-F420-65C6-9F7055AB51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51663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6B7F358C-8F43-C4F5-0BAF-CA5CBF5A76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438" y="292100"/>
            <a:ext cx="6811962" cy="725488"/>
          </a:xfrm>
        </p:spPr>
        <p:txBody>
          <a:bodyPr/>
          <a:lstStyle/>
          <a:p>
            <a:r>
              <a:rPr lang="en-IN" altLang="en-US" sz="2800"/>
              <a:t>James Watts Creation of An Artificial Horse</a:t>
            </a:r>
          </a:p>
        </p:txBody>
      </p:sp>
      <p:pic>
        <p:nvPicPr>
          <p:cNvPr id="7171" name="Picture 2">
            <a:extLst>
              <a:ext uri="{FF2B5EF4-FFF2-40B4-BE49-F238E27FC236}">
                <a16:creationId xmlns:a16="http://schemas.microsoft.com/office/drawing/2014/main" id="{E79F0E0B-842A-FD01-21B6-260A265124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44600"/>
            <a:ext cx="5791200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7797394-D72E-1704-CE23-E4C03DA736B7}"/>
              </a:ext>
            </a:extLst>
          </p:cNvPr>
          <p:cNvGrpSpPr>
            <a:grpSpLocks/>
          </p:cNvGrpSpPr>
          <p:nvPr/>
        </p:nvGrpSpPr>
        <p:grpSpPr bwMode="auto">
          <a:xfrm>
            <a:off x="4038600" y="1244600"/>
            <a:ext cx="3209925" cy="2036763"/>
            <a:chOff x="3648649" y="1726894"/>
            <a:chExt cx="3209351" cy="2036618"/>
          </a:xfrm>
        </p:grpSpPr>
        <p:pic>
          <p:nvPicPr>
            <p:cNvPr id="7190" name="Picture 3">
              <a:extLst>
                <a:ext uri="{FF2B5EF4-FFF2-40B4-BE49-F238E27FC236}">
                  <a16:creationId xmlns:a16="http://schemas.microsoft.com/office/drawing/2014/main" id="{E5D747E4-194F-545C-A629-C664FCB02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0" y="1726894"/>
              <a:ext cx="3048000" cy="2036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91" name="Picture 5">
              <a:extLst>
                <a:ext uri="{FF2B5EF4-FFF2-40B4-BE49-F238E27FC236}">
                  <a16:creationId xmlns:a16="http://schemas.microsoft.com/office/drawing/2014/main" id="{D0A9566A-AC25-A5B3-1FFD-B1C9BEADA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8649" y="2057400"/>
              <a:ext cx="857250" cy="295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173" name="Group 23">
            <a:extLst>
              <a:ext uri="{FF2B5EF4-FFF2-40B4-BE49-F238E27FC236}">
                <a16:creationId xmlns:a16="http://schemas.microsoft.com/office/drawing/2014/main" id="{4AE5B2A9-928E-A8F5-CD14-9CF46422524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74" name="Group 19">
              <a:extLst>
                <a:ext uri="{FF2B5EF4-FFF2-40B4-BE49-F238E27FC236}">
                  <a16:creationId xmlns:a16="http://schemas.microsoft.com/office/drawing/2014/main" id="{62E73C3F-FCBF-482A-DE77-C9DA935DC6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76" name="Group 8">
                <a:extLst>
                  <a:ext uri="{FF2B5EF4-FFF2-40B4-BE49-F238E27FC236}">
                    <a16:creationId xmlns:a16="http://schemas.microsoft.com/office/drawing/2014/main" id="{2185E9A6-095F-9693-063B-8333C1592A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178" name="Group 9">
                  <a:extLst>
                    <a:ext uri="{FF2B5EF4-FFF2-40B4-BE49-F238E27FC236}">
                      <a16:creationId xmlns:a16="http://schemas.microsoft.com/office/drawing/2014/main" id="{F5B932CE-4741-BB28-FEEF-83D168F9DF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188" name="Rectangle 10">
                    <a:extLst>
                      <a:ext uri="{FF2B5EF4-FFF2-40B4-BE49-F238E27FC236}">
                        <a16:creationId xmlns:a16="http://schemas.microsoft.com/office/drawing/2014/main" id="{610133A6-DBC1-9421-78EE-160981EC99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9" name="Rectangle 11">
                    <a:extLst>
                      <a:ext uri="{FF2B5EF4-FFF2-40B4-BE49-F238E27FC236}">
                        <a16:creationId xmlns:a16="http://schemas.microsoft.com/office/drawing/2014/main" id="{9DA2E1A8-0D72-0011-6AB4-348CDCA13D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79" name="Group 12">
                  <a:extLst>
                    <a:ext uri="{FF2B5EF4-FFF2-40B4-BE49-F238E27FC236}">
                      <a16:creationId xmlns:a16="http://schemas.microsoft.com/office/drawing/2014/main" id="{8B8FF6C0-9CB1-C1FE-447E-59EF46A08D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7186" name="Rectangle 13">
                    <a:extLst>
                      <a:ext uri="{FF2B5EF4-FFF2-40B4-BE49-F238E27FC236}">
                        <a16:creationId xmlns:a16="http://schemas.microsoft.com/office/drawing/2014/main" id="{0FA02B7C-B089-5A77-9D04-5B6FF43A48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7" name="Rectangle 14">
                    <a:extLst>
                      <a:ext uri="{FF2B5EF4-FFF2-40B4-BE49-F238E27FC236}">
                        <a16:creationId xmlns:a16="http://schemas.microsoft.com/office/drawing/2014/main" id="{E10F4FC0-3894-FF8F-A3A7-918FFB97FA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0" name="Group 15">
                  <a:extLst>
                    <a:ext uri="{FF2B5EF4-FFF2-40B4-BE49-F238E27FC236}">
                      <a16:creationId xmlns:a16="http://schemas.microsoft.com/office/drawing/2014/main" id="{6B8B43FE-50BA-CB6E-86FC-F1E20E218E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7184" name="Rectangle 16">
                    <a:extLst>
                      <a:ext uri="{FF2B5EF4-FFF2-40B4-BE49-F238E27FC236}">
                        <a16:creationId xmlns:a16="http://schemas.microsoft.com/office/drawing/2014/main" id="{AEF9CF3C-20A3-CEDC-0D88-15C64B8451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5" name="Rectangle 17">
                    <a:extLst>
                      <a:ext uri="{FF2B5EF4-FFF2-40B4-BE49-F238E27FC236}">
                        <a16:creationId xmlns:a16="http://schemas.microsoft.com/office/drawing/2014/main" id="{149FE2BA-601E-3E5B-90D7-8736F99470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1" name="Group 18">
                  <a:extLst>
                    <a:ext uri="{FF2B5EF4-FFF2-40B4-BE49-F238E27FC236}">
                      <a16:creationId xmlns:a16="http://schemas.microsoft.com/office/drawing/2014/main" id="{0CC46A2C-2C65-D37E-F1AC-E1FE443E1B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7182" name="Rectangle 19">
                    <a:extLst>
                      <a:ext uri="{FF2B5EF4-FFF2-40B4-BE49-F238E27FC236}">
                        <a16:creationId xmlns:a16="http://schemas.microsoft.com/office/drawing/2014/main" id="{25FA5540-1A51-F1E2-54FC-D9AF5B8470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3" name="Rectangle 20">
                    <a:extLst>
                      <a:ext uri="{FF2B5EF4-FFF2-40B4-BE49-F238E27FC236}">
                        <a16:creationId xmlns:a16="http://schemas.microsoft.com/office/drawing/2014/main" id="{A1522AB2-DCBC-F010-33F0-9B05C93ABE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D80B9969-CE92-DD24-7A77-B8FA6A3D9A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175" name="Picture 25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2FC811A-29B9-4160-D3F5-7742643848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7716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2">
            <a:extLst>
              <a:ext uri="{FF2B5EF4-FFF2-40B4-BE49-F238E27FC236}">
                <a16:creationId xmlns:a16="http://schemas.microsoft.com/office/drawing/2014/main" id="{C6F501D8-9BC9-C34B-8B27-51BB9AEC8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810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b="1">
                <a:solidFill>
                  <a:schemeClr val="tx2"/>
                </a:solidFill>
              </a:rPr>
              <a:t>James Watt Engine</a:t>
            </a:r>
            <a:endParaRPr lang="en-US" altLang="en-US" sz="2800">
              <a:solidFill>
                <a:schemeClr val="tx2"/>
              </a:solidFill>
            </a:endParaRPr>
          </a:p>
        </p:txBody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8DE14F60-8EC9-65ED-9A47-4636800C86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371600"/>
            <a:ext cx="47244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/>
              <a:t> Watt's Double-Acting Engine, 1784.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/>
              <a:t>The Watt Hammer, 1784.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/>
              <a:t>Trevithick's Locomotive, 1804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/>
              <a:t>The " Atlantlc," 1832.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/>
              <a:t>Steam Engine Reached its pinnacle in size when it was called to drive 5 MW electric generator.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en-US" altLang="en-US"/>
          </a:p>
        </p:txBody>
      </p:sp>
      <p:graphicFrame>
        <p:nvGraphicFramePr>
          <p:cNvPr id="9218" name="Object 2">
            <a:extLst>
              <a:ext uri="{FF2B5EF4-FFF2-40B4-BE49-F238E27FC236}">
                <a16:creationId xmlns:a16="http://schemas.microsoft.com/office/drawing/2014/main" id="{6BCE84E0-193A-052F-7956-83116EF93D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81600" y="1447800"/>
          <a:ext cx="356235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4114286" imgH="4752381" progId="MS_ClipArt_Gallery.2">
                  <p:embed/>
                </p:oleObj>
              </mc:Choice>
              <mc:Fallback>
                <p:oleObj name="Clip" r:id="rId2" imgW="4114286" imgH="4752381" progId="MS_ClipArt_Gallery.2">
                  <p:embed/>
                  <p:pic>
                    <p:nvPicPr>
                      <p:cNvPr id="9218" name="Object 2">
                        <a:extLst>
                          <a:ext uri="{FF2B5EF4-FFF2-40B4-BE49-F238E27FC236}">
                            <a16:creationId xmlns:a16="http://schemas.microsoft.com/office/drawing/2014/main" id="{6BCE84E0-193A-052F-7956-83116EF93D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1447800"/>
                        <a:ext cx="3562350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 Box 5">
            <a:extLst>
              <a:ext uri="{FF2B5EF4-FFF2-40B4-BE49-F238E27FC236}">
                <a16:creationId xmlns:a16="http://schemas.microsoft.com/office/drawing/2014/main" id="{DC08DE9E-D1CE-7553-5965-DEAB2645ED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867400"/>
            <a:ext cx="7675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>
                <a:solidFill>
                  <a:srgbClr val="FF9900"/>
                </a:solidFill>
              </a:rPr>
              <a:t>Steam Engine As an Alternate to Horse or Cattle…..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220" name="Ink 7">
                <a:extLst>
                  <a:ext uri="{FF2B5EF4-FFF2-40B4-BE49-F238E27FC236}">
                    <a16:creationId xmlns:a16="http://schemas.microsoft.com/office/drawing/2014/main" id="{F6D809F3-D208-1D1B-3BFB-24BC62CF9D9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32625" y="2336800"/>
              <a:ext cx="103188" cy="661988"/>
            </p14:xfrm>
          </p:contentPart>
        </mc:Choice>
        <mc:Fallback xmlns="">
          <p:pic>
            <p:nvPicPr>
              <p:cNvPr id="9220" name="Ink 7">
                <a:extLst>
                  <a:ext uri="{FF2B5EF4-FFF2-40B4-BE49-F238E27FC236}">
                    <a16:creationId xmlns:a16="http://schemas.microsoft.com/office/drawing/2014/main" id="{F6D809F3-D208-1D1B-3BFB-24BC62CF9D9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23309" y="2327410"/>
                <a:ext cx="121819" cy="6807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222" name="Ink 9">
                <a:extLst>
                  <a:ext uri="{FF2B5EF4-FFF2-40B4-BE49-F238E27FC236}">
                    <a16:creationId xmlns:a16="http://schemas.microsoft.com/office/drawing/2014/main" id="{E1438631-604B-B4E2-96E4-2BEFB526EE7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772025" y="658813"/>
              <a:ext cx="2957513" cy="5010150"/>
            </p14:xfrm>
          </p:contentPart>
        </mc:Choice>
        <mc:Fallback xmlns="">
          <p:pic>
            <p:nvPicPr>
              <p:cNvPr id="9222" name="Ink 9">
                <a:extLst>
                  <a:ext uri="{FF2B5EF4-FFF2-40B4-BE49-F238E27FC236}">
                    <a16:creationId xmlns:a16="http://schemas.microsoft.com/office/drawing/2014/main" id="{E1438631-604B-B4E2-96E4-2BEFB526EE7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62660" y="649451"/>
                <a:ext cx="2976243" cy="502887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A37F6375-805C-214D-2BBD-A6D9A4BC846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2834DC5-7B45-79DD-B0BD-CDCA41C612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138DBE3-DC84-E5DC-C35B-8C20BB54C6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A8C9D7B-F0E7-7139-C90A-79325A15C5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78B9CEA-4835-D814-E29B-0284339B8B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0F4C4AD-8C5A-CCDA-9E56-A404DA3C23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49A2EA12-1FB2-6B3D-D910-A9D4975B5C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01FECC7-0BB0-EA9D-DCBD-577B071F4A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0470F2-2DD2-EF7C-126C-FD5B21940B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2F55C17-2727-BBB1-7687-0C5F81B2AC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5F1F00E-0AFC-404E-2CF6-68000C9379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EE1D768-66AB-ED3A-C584-209DA53CCB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465816D-8935-96D8-A495-B708022896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AF45F646-A6E3-777D-3A03-9851E3B953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98095E49-629C-7ECA-1992-0B6C1117AD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03830DB-2FAB-F6E2-764A-3632AC9D8E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BD26149-1157-EE40-6FF5-FFF57DD5C3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6529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uild="p"/>
      <p:bldP spid="717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AC4DD78C-8BD9-D14F-0B57-955320D2BF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7475" y="317500"/>
            <a:ext cx="7772400" cy="539750"/>
          </a:xfrm>
        </p:spPr>
        <p:txBody>
          <a:bodyPr/>
          <a:lstStyle/>
          <a:p>
            <a:r>
              <a:rPr lang="en-IN" altLang="en-US" sz="2800"/>
              <a:t>Inventors of Cyclic Gas Engines</a:t>
            </a:r>
          </a:p>
        </p:txBody>
      </p:sp>
      <p:pic>
        <p:nvPicPr>
          <p:cNvPr id="27" name="Picture 5" descr="F:\oldedrive\subba\MEL140\Carnot_Sadi_2.jpeg">
            <a:extLst>
              <a:ext uri="{FF2B5EF4-FFF2-40B4-BE49-F238E27FC236}">
                <a16:creationId xmlns:a16="http://schemas.microsoft.com/office/drawing/2014/main" id="{3C1AB1AC-9D0E-09E8-A16F-256596A0F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550" y="1485900"/>
            <a:ext cx="150653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C146273-A17E-2825-D59D-7B39A0832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525" y="3100388"/>
            <a:ext cx="32337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CARNOT Gas Engine THEORY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 1824</a:t>
            </a:r>
            <a:endParaRPr lang="en-IN" altLang="en-US" sz="180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CD0C815-EEA1-3C2D-1A81-1942EDF7B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94759">
            <a:off x="5243177" y="4266197"/>
            <a:ext cx="1742635" cy="15006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D378731-A50B-550D-8438-C3E0FE8B6764}"/>
              </a:ext>
            </a:extLst>
          </p:cNvPr>
          <p:cNvSpPr>
            <a:spLocks noChangeArrowheads="1"/>
          </p:cNvSpPr>
          <p:nvPr/>
        </p:nvSpPr>
        <p:spPr bwMode="auto">
          <a:xfrm rot="-1685960">
            <a:off x="6173788" y="5491163"/>
            <a:ext cx="1190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Otto Cycle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 1876</a:t>
            </a:r>
            <a:endParaRPr lang="en-IN" altLang="en-US" sz="180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19A5E2B0-4A12-9455-0BEC-DFF1F32C5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96040">
            <a:off x="2086713" y="4587197"/>
            <a:ext cx="1374551" cy="18327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7EB4A3D-7E1C-A3E5-C105-275EF2C45C5D}"/>
              </a:ext>
            </a:extLst>
          </p:cNvPr>
          <p:cNvSpPr>
            <a:spLocks noChangeArrowheads="1"/>
          </p:cNvSpPr>
          <p:nvPr/>
        </p:nvSpPr>
        <p:spPr bwMode="auto">
          <a:xfrm rot="1884141">
            <a:off x="3122613" y="5422900"/>
            <a:ext cx="13700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Diesel Cycle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 1893</a:t>
            </a:r>
            <a:endParaRPr lang="en-IN" altLang="en-US" sz="180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051D1756-E2B4-F830-BEDC-45196FCFB5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7506" y="1431642"/>
            <a:ext cx="1828800" cy="23145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A8AC2761-4FD2-D64A-B812-207C84E67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2138" y="3554413"/>
            <a:ext cx="15255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Brayton Cycle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 1872</a:t>
            </a:r>
            <a:endParaRPr lang="en-IN" altLang="en-US" sz="1800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8B6B695-600A-564C-DC05-16654E8AB07A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363913" y="3551238"/>
            <a:ext cx="579437" cy="1341437"/>
          </a:xfrm>
          <a:prstGeom prst="straightConnector1">
            <a:avLst/>
          </a:prstGeom>
          <a:noFill/>
          <a:ln w="85725" cmpd="dbl" algn="ctr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2DA87D7-3127-EC5A-D151-D1191E2B9CC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41888" y="3344863"/>
            <a:ext cx="893762" cy="1063625"/>
          </a:xfrm>
          <a:prstGeom prst="straightConnector1">
            <a:avLst/>
          </a:prstGeom>
          <a:noFill/>
          <a:ln w="85725" cmpd="dbl" algn="ctr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5187C95-BAF8-D08B-9125-D388C694105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64125" y="2174875"/>
            <a:ext cx="1831975" cy="798513"/>
          </a:xfrm>
          <a:prstGeom prst="straightConnector1">
            <a:avLst/>
          </a:prstGeom>
          <a:noFill/>
          <a:ln w="85725" cmpd="dbl" algn="ctr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8" name="Picture 4">
            <a:extLst>
              <a:ext uri="{FF2B5EF4-FFF2-40B4-BE49-F238E27FC236}">
                <a16:creationId xmlns:a16="http://schemas.microsoft.com/office/drawing/2014/main" id="{B68C5910-4A3C-B866-1789-09C527BE95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8" y="1223963"/>
            <a:ext cx="2279650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83" name="Group 38">
            <a:extLst>
              <a:ext uri="{FF2B5EF4-FFF2-40B4-BE49-F238E27FC236}">
                <a16:creationId xmlns:a16="http://schemas.microsoft.com/office/drawing/2014/main" id="{BE116C95-7397-65AA-2C0B-6B93932C232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84" name="Group 19">
              <a:extLst>
                <a:ext uri="{FF2B5EF4-FFF2-40B4-BE49-F238E27FC236}">
                  <a16:creationId xmlns:a16="http://schemas.microsoft.com/office/drawing/2014/main" id="{824F6E6B-952E-A357-8A81-8ACC836B4A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86" name="Group 8">
                <a:extLst>
                  <a:ext uri="{FF2B5EF4-FFF2-40B4-BE49-F238E27FC236}">
                    <a16:creationId xmlns:a16="http://schemas.microsoft.com/office/drawing/2014/main" id="{F0D66DB5-9B9C-A4AB-539A-D820830407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188" name="Group 9">
                  <a:extLst>
                    <a:ext uri="{FF2B5EF4-FFF2-40B4-BE49-F238E27FC236}">
                      <a16:creationId xmlns:a16="http://schemas.microsoft.com/office/drawing/2014/main" id="{121A7D32-A282-4AC2-F1B2-63E45DE932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198" name="Rectangle 10">
                    <a:extLst>
                      <a:ext uri="{FF2B5EF4-FFF2-40B4-BE49-F238E27FC236}">
                        <a16:creationId xmlns:a16="http://schemas.microsoft.com/office/drawing/2014/main" id="{9D7D4602-B78C-5917-7952-ADA6500B37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99" name="Rectangle 11">
                    <a:extLst>
                      <a:ext uri="{FF2B5EF4-FFF2-40B4-BE49-F238E27FC236}">
                        <a16:creationId xmlns:a16="http://schemas.microsoft.com/office/drawing/2014/main" id="{72B88000-F42C-9079-6FD6-44701CC542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9" name="Group 12">
                  <a:extLst>
                    <a:ext uri="{FF2B5EF4-FFF2-40B4-BE49-F238E27FC236}">
                      <a16:creationId xmlns:a16="http://schemas.microsoft.com/office/drawing/2014/main" id="{15182EB0-BE5F-7992-2372-83DE9AB8A1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7196" name="Rectangle 13">
                    <a:extLst>
                      <a:ext uri="{FF2B5EF4-FFF2-40B4-BE49-F238E27FC236}">
                        <a16:creationId xmlns:a16="http://schemas.microsoft.com/office/drawing/2014/main" id="{73C4EB93-5033-0500-F5D8-9E6BA3C090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97" name="Rectangle 14">
                    <a:extLst>
                      <a:ext uri="{FF2B5EF4-FFF2-40B4-BE49-F238E27FC236}">
                        <a16:creationId xmlns:a16="http://schemas.microsoft.com/office/drawing/2014/main" id="{160D5F4A-2E7E-796B-F8EB-FA061922E8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90" name="Group 15">
                  <a:extLst>
                    <a:ext uri="{FF2B5EF4-FFF2-40B4-BE49-F238E27FC236}">
                      <a16:creationId xmlns:a16="http://schemas.microsoft.com/office/drawing/2014/main" id="{8DBE5CEC-DF89-7F82-946A-7A56D9D696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7194" name="Rectangle 16">
                    <a:extLst>
                      <a:ext uri="{FF2B5EF4-FFF2-40B4-BE49-F238E27FC236}">
                        <a16:creationId xmlns:a16="http://schemas.microsoft.com/office/drawing/2014/main" id="{56ED7138-DF7B-136C-684A-B782C52794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95" name="Rectangle 17">
                    <a:extLst>
                      <a:ext uri="{FF2B5EF4-FFF2-40B4-BE49-F238E27FC236}">
                        <a16:creationId xmlns:a16="http://schemas.microsoft.com/office/drawing/2014/main" id="{D74C8F8B-D2A3-B5A1-4837-3E57D79B12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91" name="Group 18">
                  <a:extLst>
                    <a:ext uri="{FF2B5EF4-FFF2-40B4-BE49-F238E27FC236}">
                      <a16:creationId xmlns:a16="http://schemas.microsoft.com/office/drawing/2014/main" id="{E85BA33C-6E68-E2E7-B25D-EA04BE7355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7192" name="Rectangle 19">
                    <a:extLst>
                      <a:ext uri="{FF2B5EF4-FFF2-40B4-BE49-F238E27FC236}">
                        <a16:creationId xmlns:a16="http://schemas.microsoft.com/office/drawing/2014/main" id="{D015AD12-D041-604F-ACD1-60084FD969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93" name="Rectangle 20">
                    <a:extLst>
                      <a:ext uri="{FF2B5EF4-FFF2-40B4-BE49-F238E27FC236}">
                        <a16:creationId xmlns:a16="http://schemas.microsoft.com/office/drawing/2014/main" id="{A873CD7D-33DE-C309-E628-06995B926D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A7ACB89F-7493-5F2C-3F7B-F90D294A52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18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7F3FC04-7C10-9476-702B-F5F8B0F139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3" grpId="0"/>
      <p:bldP spid="35" grpId="0"/>
      <p:bldP spid="37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2189</TotalTime>
  <Words>827</Words>
  <Application>Microsoft Office PowerPoint</Application>
  <PresentationFormat>On-screen Show (4:3)</PresentationFormat>
  <Paragraphs>123</Paragraphs>
  <Slides>32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Arial</vt:lpstr>
      <vt:lpstr>Brush Script MT</vt:lpstr>
      <vt:lpstr>Calibri</vt:lpstr>
      <vt:lpstr>Cambria Math</vt:lpstr>
      <vt:lpstr>Script MT Bold</vt:lpstr>
      <vt:lpstr>Times New Roman</vt:lpstr>
      <vt:lpstr>Blank Presentation</vt:lpstr>
      <vt:lpstr>Equation</vt:lpstr>
      <vt:lpstr>Clip</vt:lpstr>
      <vt:lpstr>Thermodynamic Practices for Extrasomatic Needs</vt:lpstr>
      <vt:lpstr>Thermodynamics thru Teaching &amp; Training</vt:lpstr>
      <vt:lpstr>Innovation for Conservation </vt:lpstr>
      <vt:lpstr>Innovation and Conservation </vt:lpstr>
      <vt:lpstr>The Major Break Through Research due to Extra-somatic Behaviour….</vt:lpstr>
      <vt:lpstr>Branca's Steam Turbine</vt:lpstr>
      <vt:lpstr>Extrasomatism as Motive Power</vt:lpstr>
      <vt:lpstr>Extra-somatic Solutions w/o Holistic Approach</vt:lpstr>
      <vt:lpstr>Early War Ships</vt:lpstr>
      <vt:lpstr>Force for Human Service :  Biological Adaptation of Mathematics</vt:lpstr>
      <vt:lpstr>Utilization of Wind Force for Immediate Service</vt:lpstr>
      <vt:lpstr>Utilization of Wind Force for Creation of Artificial Horse</vt:lpstr>
      <vt:lpstr>PowerPoint Presentation</vt:lpstr>
      <vt:lpstr>Thomas Savery</vt:lpstr>
      <vt:lpstr>Natural Philosophy: Thermodynamics of Natural Generators</vt:lpstr>
      <vt:lpstr>Cycles of Energy to Work</vt:lpstr>
      <vt:lpstr>A cyclic action persists for long time (for ever)….. </vt:lpstr>
      <vt:lpstr>PowerPoint Presentation</vt:lpstr>
      <vt:lpstr>PowerPoint Presentation</vt:lpstr>
      <vt:lpstr>Major Parts (Control Volumes) in the Newcomen Engine</vt:lpstr>
      <vt:lpstr>Inventors of Artificial Horse/animal</vt:lpstr>
      <vt:lpstr> Sankey Diagram for Newcomen Engine</vt:lpstr>
      <vt:lpstr> Watt’s Thought Layout for Newcomen Engine</vt:lpstr>
      <vt:lpstr>Watts’ Thought Analysis: First Law for A Control Volume</vt:lpstr>
      <vt:lpstr>An Audit of Energy Transactions in A Necomen Engine : Thoughts of Watts</vt:lpstr>
      <vt:lpstr>PowerPoint Presentation</vt:lpstr>
      <vt:lpstr>The Family of Steam Engines : Artificial Horse/animal</vt:lpstr>
      <vt:lpstr>Steam Wagon/Tractor : Last decade of 19th Century</vt:lpstr>
      <vt:lpstr>Capacity of Invention : Sir James Watt</vt:lpstr>
      <vt:lpstr>James Watts Creation of An Artificial Horse</vt:lpstr>
      <vt:lpstr>PowerPoint Presentation</vt:lpstr>
      <vt:lpstr>Inventors of Cyclic Gas Engines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228</cp:revision>
  <cp:lastPrinted>2002-07-26T02:11:33Z</cp:lastPrinted>
  <dcterms:created xsi:type="dcterms:W3CDTF">2002-07-26T01:39:54Z</dcterms:created>
  <dcterms:modified xsi:type="dcterms:W3CDTF">2026-08-01T01:35:54Z</dcterms:modified>
</cp:coreProperties>
</file>