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sldIdLst>
    <p:sldId id="1292" r:id="rId2"/>
    <p:sldId id="1301" r:id="rId3"/>
    <p:sldId id="1303" r:id="rId4"/>
    <p:sldId id="1304" r:id="rId5"/>
    <p:sldId id="451" r:id="rId6"/>
    <p:sldId id="1305" r:id="rId7"/>
    <p:sldId id="1306" r:id="rId8"/>
    <p:sldId id="1310" r:id="rId9"/>
    <p:sldId id="1311" r:id="rId10"/>
    <p:sldId id="1312" r:id="rId11"/>
    <p:sldId id="1293" r:id="rId12"/>
    <p:sldId id="1294" r:id="rId13"/>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366FF"/>
    <a:srgbClr val="FF33CC"/>
    <a:srgbClr val="FF0066"/>
    <a:srgbClr val="0000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868" autoAdjust="0"/>
    <p:restoredTop sz="90929"/>
  </p:normalViewPr>
  <p:slideViewPr>
    <p:cSldViewPr>
      <p:cViewPr varScale="1">
        <p:scale>
          <a:sx n="67" d="100"/>
          <a:sy n="67" d="100"/>
        </p:scale>
        <p:origin x="1172"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0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8176" units="cm"/>
          <inkml:channel name="Y" type="integer" max="11008" units="cm"/>
          <inkml:channel name="F" type="integer" max="4096" units="dev"/>
          <inkml:channel name="T" type="integer" max="2.14748E9" units="dev"/>
        </inkml:traceFormat>
        <inkml:channelProperties>
          <inkml:channelProperty channel="X" name="resolution" value="631.11108" units="1/cm"/>
          <inkml:channelProperty channel="Y" name="resolution" value="611.55554" units="1/cm"/>
          <inkml:channelProperty channel="F" name="resolution" value="0" units="1/dev"/>
          <inkml:channelProperty channel="T" name="resolution" value="1" units="1/dev"/>
        </inkml:channelProperties>
      </inkml:inkSource>
      <inkml:timestamp xml:id="ts0" timeString="2024-06-24T11:49:44.416"/>
    </inkml:context>
    <inkml:brush xml:id="br0">
      <inkml:brushProperty name="width" value="0.05292" units="cm"/>
      <inkml:brushProperty name="height" value="0.05292" units="cm"/>
      <inkml:brushProperty name="color" value="#FF0000"/>
    </inkml:brush>
  </inkml:definitions>
  <inkml:trace contextRef="#ctx0" brushRef="#br0">12206 1278 1332 0</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1-22T06:04:20.86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18 18060,'35'5'5547,"-23"-6"-1032,5-6-4386,-17 7-4902,-7-15-645,7 15-387</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1-22T06:09:35.7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12 15609,'0'0'5160,"0"0"-387,0 0-258,0 0-5289,0 0-3354,0 0-645,0 0-387,48-12-129</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8-10T05:53:13.56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88C662-3BB9-D4A7-A8D2-B69414E4A936}"/>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3D535F5-A1E4-8424-17CD-D78D990474AA}"/>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CA02D81E-2E9E-4274-8C5D-8E37AFEFE0F9}" type="datetimeFigureOut">
              <a:rPr lang="en-US"/>
              <a:pPr>
                <a:defRPr/>
              </a:pPr>
              <a:t>8/1/2026</a:t>
            </a:fld>
            <a:endParaRPr lang="en-US"/>
          </a:p>
        </p:txBody>
      </p:sp>
      <p:sp>
        <p:nvSpPr>
          <p:cNvPr id="4" name="Slide Image Placeholder 3">
            <a:extLst>
              <a:ext uri="{FF2B5EF4-FFF2-40B4-BE49-F238E27FC236}">
                <a16:creationId xmlns:a16="http://schemas.microsoft.com/office/drawing/2014/main" id="{D2D254B7-1F15-EB46-2FAC-D8F8E3D38D8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CFBDF13-9EF1-D333-2FDD-D39EFD9B8C79}"/>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87CEB8A-F8D9-F770-C27F-AE0D8176850E}"/>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65160269-FFAD-3B2F-32F3-AA6D764AA956}"/>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77CD720-D43D-4FB3-8313-2DD6A43D7AF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CC46BDB-880B-E791-826D-2EBB3C2931F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CC3ACED-E673-666B-4890-FAAA299E9F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C0BF4A5-DDE8-7411-F741-927E15FE343B}"/>
              </a:ext>
            </a:extLst>
          </p:cNvPr>
          <p:cNvSpPr>
            <a:spLocks noGrp="1" noChangeArrowheads="1"/>
          </p:cNvSpPr>
          <p:nvPr>
            <p:ph type="sldNum" sz="quarter" idx="12"/>
          </p:nvPr>
        </p:nvSpPr>
        <p:spPr>
          <a:ln/>
        </p:spPr>
        <p:txBody>
          <a:bodyPr/>
          <a:lstStyle>
            <a:lvl1pPr>
              <a:defRPr/>
            </a:lvl1pPr>
          </a:lstStyle>
          <a:p>
            <a:pPr>
              <a:defRPr/>
            </a:pPr>
            <a:fld id="{F98FA0BC-F67D-457F-9F91-3A836E7DE70E}" type="slidenum">
              <a:rPr lang="en-US" altLang="en-US"/>
              <a:pPr>
                <a:defRPr/>
              </a:pPr>
              <a:t>‹#›</a:t>
            </a:fld>
            <a:endParaRPr lang="en-US" altLang="en-US"/>
          </a:p>
        </p:txBody>
      </p:sp>
    </p:spTree>
    <p:extLst>
      <p:ext uri="{BB962C8B-B14F-4D97-AF65-F5344CB8AC3E}">
        <p14:creationId xmlns:p14="http://schemas.microsoft.com/office/powerpoint/2010/main" val="130040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0FB9EAD-1F74-D3B0-0B9A-CC13A328D4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A79CC83-661B-4BA6-3786-9C96DFAF48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DA3F287-B94A-1FEE-DEA5-0DA71DD50115}"/>
              </a:ext>
            </a:extLst>
          </p:cNvPr>
          <p:cNvSpPr>
            <a:spLocks noGrp="1" noChangeArrowheads="1"/>
          </p:cNvSpPr>
          <p:nvPr>
            <p:ph type="sldNum" sz="quarter" idx="12"/>
          </p:nvPr>
        </p:nvSpPr>
        <p:spPr>
          <a:ln/>
        </p:spPr>
        <p:txBody>
          <a:bodyPr/>
          <a:lstStyle>
            <a:lvl1pPr>
              <a:defRPr/>
            </a:lvl1pPr>
          </a:lstStyle>
          <a:p>
            <a:pPr>
              <a:defRPr/>
            </a:pPr>
            <a:fld id="{DCC9714B-577D-4442-B633-4143C69912EC}" type="slidenum">
              <a:rPr lang="en-US" altLang="en-US"/>
              <a:pPr>
                <a:defRPr/>
              </a:pPr>
              <a:t>‹#›</a:t>
            </a:fld>
            <a:endParaRPr lang="en-US" altLang="en-US"/>
          </a:p>
        </p:txBody>
      </p:sp>
    </p:spTree>
    <p:extLst>
      <p:ext uri="{BB962C8B-B14F-4D97-AF65-F5344CB8AC3E}">
        <p14:creationId xmlns:p14="http://schemas.microsoft.com/office/powerpoint/2010/main" val="3805888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86638E9-56D0-C024-6F11-BB54901F1A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E6DBF2F-7497-1CDC-2A28-9BADD97D6B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F3B715-5EA4-B375-3905-E9EEECB9824E}"/>
              </a:ext>
            </a:extLst>
          </p:cNvPr>
          <p:cNvSpPr>
            <a:spLocks noGrp="1" noChangeArrowheads="1"/>
          </p:cNvSpPr>
          <p:nvPr>
            <p:ph type="sldNum" sz="quarter" idx="12"/>
          </p:nvPr>
        </p:nvSpPr>
        <p:spPr>
          <a:ln/>
        </p:spPr>
        <p:txBody>
          <a:bodyPr/>
          <a:lstStyle>
            <a:lvl1pPr>
              <a:defRPr/>
            </a:lvl1pPr>
          </a:lstStyle>
          <a:p>
            <a:pPr>
              <a:defRPr/>
            </a:pPr>
            <a:fld id="{7496F2BA-C502-45A9-855F-9B747ABCAEC9}" type="slidenum">
              <a:rPr lang="en-US" altLang="en-US"/>
              <a:pPr>
                <a:defRPr/>
              </a:pPr>
              <a:t>‹#›</a:t>
            </a:fld>
            <a:endParaRPr lang="en-US" altLang="en-US"/>
          </a:p>
        </p:txBody>
      </p:sp>
    </p:spTree>
    <p:extLst>
      <p:ext uri="{BB962C8B-B14F-4D97-AF65-F5344CB8AC3E}">
        <p14:creationId xmlns:p14="http://schemas.microsoft.com/office/powerpoint/2010/main" val="306981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86DDEA6-6D57-86F1-8741-0A746322FC5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1CF3CA-DBA9-2F6D-0C9F-C11E49A437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185F712-B597-BC02-3203-51EB8591D89F}"/>
              </a:ext>
            </a:extLst>
          </p:cNvPr>
          <p:cNvSpPr>
            <a:spLocks noGrp="1" noChangeArrowheads="1"/>
          </p:cNvSpPr>
          <p:nvPr>
            <p:ph type="sldNum" sz="quarter" idx="12"/>
          </p:nvPr>
        </p:nvSpPr>
        <p:spPr>
          <a:ln/>
        </p:spPr>
        <p:txBody>
          <a:bodyPr/>
          <a:lstStyle>
            <a:lvl1pPr>
              <a:defRPr/>
            </a:lvl1pPr>
          </a:lstStyle>
          <a:p>
            <a:pPr>
              <a:defRPr/>
            </a:pPr>
            <a:fld id="{F893DB24-44C0-4D64-937C-39E408A663C5}" type="slidenum">
              <a:rPr lang="en-US" altLang="en-US"/>
              <a:pPr>
                <a:defRPr/>
              </a:pPr>
              <a:t>‹#›</a:t>
            </a:fld>
            <a:endParaRPr lang="en-US" altLang="en-US"/>
          </a:p>
        </p:txBody>
      </p:sp>
    </p:spTree>
    <p:extLst>
      <p:ext uri="{BB962C8B-B14F-4D97-AF65-F5344CB8AC3E}">
        <p14:creationId xmlns:p14="http://schemas.microsoft.com/office/powerpoint/2010/main" val="32662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4676AD8-2896-7938-8625-2A15AB71E54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820E435-6714-03F4-431C-5011EED8B0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E803020-38AB-F0E9-07DE-F3B5C1B5CCE3}"/>
              </a:ext>
            </a:extLst>
          </p:cNvPr>
          <p:cNvSpPr>
            <a:spLocks noGrp="1" noChangeArrowheads="1"/>
          </p:cNvSpPr>
          <p:nvPr>
            <p:ph type="sldNum" sz="quarter" idx="12"/>
          </p:nvPr>
        </p:nvSpPr>
        <p:spPr>
          <a:ln/>
        </p:spPr>
        <p:txBody>
          <a:bodyPr/>
          <a:lstStyle>
            <a:lvl1pPr>
              <a:defRPr/>
            </a:lvl1pPr>
          </a:lstStyle>
          <a:p>
            <a:pPr>
              <a:defRPr/>
            </a:pPr>
            <a:fld id="{B2ECC34C-39CA-4BBD-8286-A12F16EDC32D}" type="slidenum">
              <a:rPr lang="en-US" altLang="en-US"/>
              <a:pPr>
                <a:defRPr/>
              </a:pPr>
              <a:t>‹#›</a:t>
            </a:fld>
            <a:endParaRPr lang="en-US" altLang="en-US"/>
          </a:p>
        </p:txBody>
      </p:sp>
    </p:spTree>
    <p:extLst>
      <p:ext uri="{BB962C8B-B14F-4D97-AF65-F5344CB8AC3E}">
        <p14:creationId xmlns:p14="http://schemas.microsoft.com/office/powerpoint/2010/main" val="3550792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099CA5B-5B22-938C-71EA-85AEE0708D9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697AC54-FBE5-80F2-CC5F-93592875C46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6E8B91F-DEF8-7C84-805B-F29F7CAC7869}"/>
              </a:ext>
            </a:extLst>
          </p:cNvPr>
          <p:cNvSpPr>
            <a:spLocks noGrp="1" noChangeArrowheads="1"/>
          </p:cNvSpPr>
          <p:nvPr>
            <p:ph type="sldNum" sz="quarter" idx="12"/>
          </p:nvPr>
        </p:nvSpPr>
        <p:spPr>
          <a:ln/>
        </p:spPr>
        <p:txBody>
          <a:bodyPr/>
          <a:lstStyle>
            <a:lvl1pPr>
              <a:defRPr/>
            </a:lvl1pPr>
          </a:lstStyle>
          <a:p>
            <a:pPr>
              <a:defRPr/>
            </a:pPr>
            <a:fld id="{9B041A8A-7D33-44BD-8F23-915095A2827F}" type="slidenum">
              <a:rPr lang="en-US" altLang="en-US"/>
              <a:pPr>
                <a:defRPr/>
              </a:pPr>
              <a:t>‹#›</a:t>
            </a:fld>
            <a:endParaRPr lang="en-US" altLang="en-US"/>
          </a:p>
        </p:txBody>
      </p:sp>
    </p:spTree>
    <p:extLst>
      <p:ext uri="{BB962C8B-B14F-4D97-AF65-F5344CB8AC3E}">
        <p14:creationId xmlns:p14="http://schemas.microsoft.com/office/powerpoint/2010/main" val="704141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169E546-5BC1-969C-58D7-9ACAAB74FA5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65B60BF-4863-28F4-94A2-CE7FCD1C80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885EA5C-0574-E8B3-93D0-9D4DD87412F5}"/>
              </a:ext>
            </a:extLst>
          </p:cNvPr>
          <p:cNvSpPr>
            <a:spLocks noGrp="1" noChangeArrowheads="1"/>
          </p:cNvSpPr>
          <p:nvPr>
            <p:ph type="sldNum" sz="quarter" idx="12"/>
          </p:nvPr>
        </p:nvSpPr>
        <p:spPr>
          <a:ln/>
        </p:spPr>
        <p:txBody>
          <a:bodyPr/>
          <a:lstStyle>
            <a:lvl1pPr>
              <a:defRPr/>
            </a:lvl1pPr>
          </a:lstStyle>
          <a:p>
            <a:pPr>
              <a:defRPr/>
            </a:pPr>
            <a:fld id="{7440027A-0ED3-4C77-942C-320A59F6510E}" type="slidenum">
              <a:rPr lang="en-US" altLang="en-US"/>
              <a:pPr>
                <a:defRPr/>
              </a:pPr>
              <a:t>‹#›</a:t>
            </a:fld>
            <a:endParaRPr lang="en-US" altLang="en-US"/>
          </a:p>
        </p:txBody>
      </p:sp>
    </p:spTree>
    <p:extLst>
      <p:ext uri="{BB962C8B-B14F-4D97-AF65-F5344CB8AC3E}">
        <p14:creationId xmlns:p14="http://schemas.microsoft.com/office/powerpoint/2010/main" val="4058868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F6D46D7-B35C-DE1E-E093-9DC35308CFB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F4F2C39-D1A3-42E5-AB51-D96A20DA23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26CBDE3-90D4-82A8-F285-361EFBC64E39}"/>
              </a:ext>
            </a:extLst>
          </p:cNvPr>
          <p:cNvSpPr>
            <a:spLocks noGrp="1" noChangeArrowheads="1"/>
          </p:cNvSpPr>
          <p:nvPr>
            <p:ph type="sldNum" sz="quarter" idx="12"/>
          </p:nvPr>
        </p:nvSpPr>
        <p:spPr>
          <a:ln/>
        </p:spPr>
        <p:txBody>
          <a:bodyPr/>
          <a:lstStyle>
            <a:lvl1pPr>
              <a:defRPr/>
            </a:lvl1pPr>
          </a:lstStyle>
          <a:p>
            <a:pPr>
              <a:defRPr/>
            </a:pPr>
            <a:fld id="{C4DE6A64-2847-4874-B32A-1C198E983030}" type="slidenum">
              <a:rPr lang="en-US" altLang="en-US"/>
              <a:pPr>
                <a:defRPr/>
              </a:pPr>
              <a:t>‹#›</a:t>
            </a:fld>
            <a:endParaRPr lang="en-US" altLang="en-US"/>
          </a:p>
        </p:txBody>
      </p:sp>
    </p:spTree>
    <p:extLst>
      <p:ext uri="{BB962C8B-B14F-4D97-AF65-F5344CB8AC3E}">
        <p14:creationId xmlns:p14="http://schemas.microsoft.com/office/powerpoint/2010/main" val="2512488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0FFCE52-CF53-2573-5725-9CACDAC164C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C26CB35-5E3D-9375-27B0-9EBCF678A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4A4670-21A9-B165-8BEB-F6446CA06728}"/>
              </a:ext>
            </a:extLst>
          </p:cNvPr>
          <p:cNvSpPr>
            <a:spLocks noGrp="1" noChangeArrowheads="1"/>
          </p:cNvSpPr>
          <p:nvPr>
            <p:ph type="sldNum" sz="quarter" idx="12"/>
          </p:nvPr>
        </p:nvSpPr>
        <p:spPr>
          <a:ln/>
        </p:spPr>
        <p:txBody>
          <a:bodyPr/>
          <a:lstStyle>
            <a:lvl1pPr>
              <a:defRPr/>
            </a:lvl1pPr>
          </a:lstStyle>
          <a:p>
            <a:pPr>
              <a:defRPr/>
            </a:pPr>
            <a:fld id="{1A749FB0-21B7-49CE-B7C4-BB72223F046D}" type="slidenum">
              <a:rPr lang="en-US" altLang="en-US"/>
              <a:pPr>
                <a:defRPr/>
              </a:pPr>
              <a:t>‹#›</a:t>
            </a:fld>
            <a:endParaRPr lang="en-US" altLang="en-US"/>
          </a:p>
        </p:txBody>
      </p:sp>
    </p:spTree>
    <p:extLst>
      <p:ext uri="{BB962C8B-B14F-4D97-AF65-F5344CB8AC3E}">
        <p14:creationId xmlns:p14="http://schemas.microsoft.com/office/powerpoint/2010/main" val="2530552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23D092A-333C-E751-D619-FBA0580EE2E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C4D357C-7B1C-EC01-28CD-16AD9E5D98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8C0CEEA-8300-7C16-6C30-7C6AF7241638}"/>
              </a:ext>
            </a:extLst>
          </p:cNvPr>
          <p:cNvSpPr>
            <a:spLocks noGrp="1" noChangeArrowheads="1"/>
          </p:cNvSpPr>
          <p:nvPr>
            <p:ph type="sldNum" sz="quarter" idx="12"/>
          </p:nvPr>
        </p:nvSpPr>
        <p:spPr>
          <a:ln/>
        </p:spPr>
        <p:txBody>
          <a:bodyPr/>
          <a:lstStyle>
            <a:lvl1pPr>
              <a:defRPr/>
            </a:lvl1pPr>
          </a:lstStyle>
          <a:p>
            <a:pPr>
              <a:defRPr/>
            </a:pPr>
            <a:fld id="{075F81B8-FFB0-40BC-8CEC-3E9915DD2419}" type="slidenum">
              <a:rPr lang="en-US" altLang="en-US"/>
              <a:pPr>
                <a:defRPr/>
              </a:pPr>
              <a:t>‹#›</a:t>
            </a:fld>
            <a:endParaRPr lang="en-US" altLang="en-US"/>
          </a:p>
        </p:txBody>
      </p:sp>
    </p:spTree>
    <p:extLst>
      <p:ext uri="{BB962C8B-B14F-4D97-AF65-F5344CB8AC3E}">
        <p14:creationId xmlns:p14="http://schemas.microsoft.com/office/powerpoint/2010/main" val="3863094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E1F2DD1-3A95-7687-7353-2380276AE2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797F71-C5E7-6AC7-EA30-FF5FFF653F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31F9F7-BEEB-16B4-D401-E93EBB0280C8}"/>
              </a:ext>
            </a:extLst>
          </p:cNvPr>
          <p:cNvSpPr>
            <a:spLocks noGrp="1" noChangeArrowheads="1"/>
          </p:cNvSpPr>
          <p:nvPr>
            <p:ph type="sldNum" sz="quarter" idx="12"/>
          </p:nvPr>
        </p:nvSpPr>
        <p:spPr>
          <a:ln/>
        </p:spPr>
        <p:txBody>
          <a:bodyPr/>
          <a:lstStyle>
            <a:lvl1pPr>
              <a:defRPr/>
            </a:lvl1pPr>
          </a:lstStyle>
          <a:p>
            <a:pPr>
              <a:defRPr/>
            </a:pPr>
            <a:fld id="{AF3693CB-1B3A-4E10-A507-7C2D4935F3EC}" type="slidenum">
              <a:rPr lang="en-US" altLang="en-US"/>
              <a:pPr>
                <a:defRPr/>
              </a:pPr>
              <a:t>‹#›</a:t>
            </a:fld>
            <a:endParaRPr lang="en-US" altLang="en-US"/>
          </a:p>
        </p:txBody>
      </p:sp>
    </p:spTree>
    <p:extLst>
      <p:ext uri="{BB962C8B-B14F-4D97-AF65-F5344CB8AC3E}">
        <p14:creationId xmlns:p14="http://schemas.microsoft.com/office/powerpoint/2010/main" val="52665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323FB9B-C381-9768-D6CD-F6BE82BE0C8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9FAFBBE-0C8C-E461-60E6-42B6EAA7602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5E751E1-27D2-9603-CE53-9D8A1F535D0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87E83F85-4BD0-1327-38C2-8471C72CE64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DB620B02-E270-F272-8FE1-185D9288CB1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0545513-25F4-474E-9671-B958A2EA1AD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0.png"/><Relationship Id="rId7" Type="http://schemas.openxmlformats.org/officeDocument/2006/relationships/image" Target="../media/image80.png"/><Relationship Id="rId2" Type="http://schemas.openxmlformats.org/officeDocument/2006/relationships/customXml" Target="../ink/ink3.xml"/><Relationship Id="rId1" Type="http://schemas.openxmlformats.org/officeDocument/2006/relationships/slideLayout" Target="../slideLayouts/slideLayout6.xml"/><Relationship Id="rId6" Type="http://schemas.openxmlformats.org/officeDocument/2006/relationships/customXml" Target="../ink/ink5.xml"/><Relationship Id="rId5" Type="http://schemas.openxmlformats.org/officeDocument/2006/relationships/image" Target="../media/image70.png"/><Relationship Id="rId10" Type="http://schemas.openxmlformats.org/officeDocument/2006/relationships/image" Target="../media/image3.png"/><Relationship Id="rId4" Type="http://schemas.openxmlformats.org/officeDocument/2006/relationships/customXml" Target="../ink/ink4.xm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2176B607-BFBD-B27E-0642-2A65CFED64ED}"/>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F10019B6-2D7D-AFAC-5E73-37137F5621EE}"/>
              </a:ext>
            </a:extLst>
          </p:cNvPr>
          <p:cNvSpPr>
            <a:spLocks noGrp="1" noChangeArrowheads="1"/>
          </p:cNvSpPr>
          <p:nvPr>
            <p:ph type="ctrTitle"/>
          </p:nvPr>
        </p:nvSpPr>
        <p:spPr>
          <a:xfrm>
            <a:off x="457200" y="533400"/>
            <a:ext cx="8382000" cy="914400"/>
          </a:xfrm>
          <a:solidFill>
            <a:schemeClr val="bg1"/>
          </a:solidFill>
          <a:ln>
            <a:solidFill>
              <a:srgbClr val="FF33CC"/>
            </a:solidFill>
            <a:miter lim="800000"/>
            <a:headEnd/>
            <a:tailEnd/>
          </a:ln>
        </p:spPr>
        <p:txBody>
          <a:bodyPr/>
          <a:lstStyle/>
          <a:p>
            <a:r>
              <a:rPr lang="en-US" altLang="en-US" sz="2800" dirty="0"/>
              <a:t>Thermodynamics of Life &amp; Human Evolution</a:t>
            </a:r>
          </a:p>
        </p:txBody>
      </p:sp>
      <p:sp>
        <p:nvSpPr>
          <p:cNvPr id="1029" name="Rectangle 4">
            <a:extLst>
              <a:ext uri="{FF2B5EF4-FFF2-40B4-BE49-F238E27FC236}">
                <a16:creationId xmlns:a16="http://schemas.microsoft.com/office/drawing/2014/main" id="{50397324-92B9-618B-5B49-84B76B719136}"/>
              </a:ext>
            </a:extLst>
          </p:cNvPr>
          <p:cNvSpPr>
            <a:spLocks noGrp="1" noChangeArrowheads="1"/>
          </p:cNvSpPr>
          <p:nvPr>
            <p:ph type="subTitle" idx="1"/>
          </p:nvPr>
        </p:nvSpPr>
        <p:spPr>
          <a:xfrm>
            <a:off x="1371600" y="3962400"/>
            <a:ext cx="6400800" cy="1219200"/>
          </a:xfrm>
          <a:noFill/>
        </p:spPr>
        <p:txBody>
          <a:bodyPr/>
          <a:lstStyle/>
          <a:p>
            <a:r>
              <a:rPr lang="en-US" altLang="en-US" sz="1600" b="1">
                <a:latin typeface="Script MT Bold" panose="03040602040607080904" pitchFamily="66" charset="0"/>
              </a:rPr>
              <a:t>P M V Subbarao</a:t>
            </a:r>
          </a:p>
          <a:p>
            <a:r>
              <a:rPr lang="en-US" altLang="en-US" sz="1600" b="1">
                <a:latin typeface="Script MT Bold" panose="03040602040607080904" pitchFamily="66" charset="0"/>
              </a:rPr>
              <a:t>Professor</a:t>
            </a:r>
            <a:endParaRPr lang="en-US" altLang="en-US" sz="1600" i="1"/>
          </a:p>
          <a:p>
            <a:r>
              <a:rPr lang="en-US" altLang="en-US" sz="1600" i="1"/>
              <a:t>Mechanical Engineering Department</a:t>
            </a:r>
          </a:p>
          <a:p>
            <a:r>
              <a:rPr lang="en-US" altLang="en-US" sz="1600" i="1"/>
              <a:t>I I T Delhi</a:t>
            </a:r>
          </a:p>
        </p:txBody>
      </p:sp>
      <p:sp>
        <p:nvSpPr>
          <p:cNvPr id="44038" name="Text Box 6">
            <a:extLst>
              <a:ext uri="{FF2B5EF4-FFF2-40B4-BE49-F238E27FC236}">
                <a16:creationId xmlns:a16="http://schemas.microsoft.com/office/drawing/2014/main" id="{BCA76E9E-2453-E17F-562F-D4AC4D94FFA0}"/>
              </a:ext>
            </a:extLst>
          </p:cNvPr>
          <p:cNvSpPr txBox="1">
            <a:spLocks noChangeArrowheads="1"/>
          </p:cNvSpPr>
          <p:nvPr/>
        </p:nvSpPr>
        <p:spPr bwMode="auto">
          <a:xfrm>
            <a:off x="165100" y="5334000"/>
            <a:ext cx="88265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altLang="en-US" sz="4000" b="1" dirty="0">
                <a:solidFill>
                  <a:srgbClr val="FF9900"/>
                </a:solidFill>
                <a:latin typeface="Script MT Bold" panose="03040602040607080904" pitchFamily="66" charset="0"/>
              </a:rPr>
              <a:t>Realization of Biological Needs thru Innovation &amp; Practice..</a:t>
            </a:r>
            <a:endParaRPr lang="en-US" altLang="en-US" sz="4000" b="1" dirty="0">
              <a:latin typeface="Script MT Bold" panose="03040602040607080904" pitchFamily="66" charset="0"/>
            </a:endParaRPr>
          </a:p>
        </p:txBody>
      </p:sp>
      <p:grpSp>
        <p:nvGrpSpPr>
          <p:cNvPr id="1032" name="Group 7">
            <a:extLst>
              <a:ext uri="{FF2B5EF4-FFF2-40B4-BE49-F238E27FC236}">
                <a16:creationId xmlns:a16="http://schemas.microsoft.com/office/drawing/2014/main" id="{46B64D4C-022E-48C8-3C6F-B409CB6DD092}"/>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82C6609C-2F8E-9CAA-87DA-CA2A509FDF81}"/>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6288CF8F-5A9B-D9AD-0E75-8F20F39533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5" name="Rectangle 10">
                <a:extLst>
                  <a:ext uri="{FF2B5EF4-FFF2-40B4-BE49-F238E27FC236}">
                    <a16:creationId xmlns:a16="http://schemas.microsoft.com/office/drawing/2014/main" id="{F18A6B10-B62B-1C57-105E-967B45B5B1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5" name="Group 11">
              <a:extLst>
                <a:ext uri="{FF2B5EF4-FFF2-40B4-BE49-F238E27FC236}">
                  <a16:creationId xmlns:a16="http://schemas.microsoft.com/office/drawing/2014/main" id="{483AD81B-7A32-C90A-2B49-51D69D77D76B}"/>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5C33A054-D46F-BDC5-7974-DBD574062D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3" name="Rectangle 13">
                <a:extLst>
                  <a:ext uri="{FF2B5EF4-FFF2-40B4-BE49-F238E27FC236}">
                    <a16:creationId xmlns:a16="http://schemas.microsoft.com/office/drawing/2014/main" id="{40A643FB-8D4E-17E4-5C64-E80257F8A8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6" name="Group 14">
              <a:extLst>
                <a:ext uri="{FF2B5EF4-FFF2-40B4-BE49-F238E27FC236}">
                  <a16:creationId xmlns:a16="http://schemas.microsoft.com/office/drawing/2014/main" id="{A44059DB-6317-EED0-BB5B-CA4CBB003796}"/>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CE591A6E-71B0-96CF-59D6-A54AB675070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1" name="Rectangle 16">
                <a:extLst>
                  <a:ext uri="{FF2B5EF4-FFF2-40B4-BE49-F238E27FC236}">
                    <a16:creationId xmlns:a16="http://schemas.microsoft.com/office/drawing/2014/main" id="{45496650-21B5-EBD0-A1D8-80986A642A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7" name="Group 17">
              <a:extLst>
                <a:ext uri="{FF2B5EF4-FFF2-40B4-BE49-F238E27FC236}">
                  <a16:creationId xmlns:a16="http://schemas.microsoft.com/office/drawing/2014/main" id="{D175D4A4-8BD8-545F-D80E-408018DBA1AE}"/>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375CAA34-2487-DBA8-265B-FDD717D969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9" name="Rectangle 19">
                <a:extLst>
                  <a:ext uri="{FF2B5EF4-FFF2-40B4-BE49-F238E27FC236}">
                    <a16:creationId xmlns:a16="http://schemas.microsoft.com/office/drawing/2014/main" id="{EEDC441E-B342-AA97-B284-36DB694D70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pic>
        <p:nvPicPr>
          <p:cNvPr id="23" name="Rectangle 19458">
            <a:extLst>
              <a:ext uri="{FF2B5EF4-FFF2-40B4-BE49-F238E27FC236}">
                <a16:creationId xmlns:a16="http://schemas.microsoft.com/office/drawing/2014/main" id="{C7983B1D-6EB7-7890-3962-C4A7A8181731}"/>
              </a:ext>
            </a:extLst>
          </p:cNvPr>
          <p:cNvPicPr>
            <a:picLocks noChangeAspect="1" noChangeArrowheads="1"/>
          </p:cNvPicPr>
          <p:nvPr/>
        </p:nvPicPr>
        <p:blipFill>
          <a:blip r:embed="rId2" cstate="print"/>
          <a:srcRect/>
          <a:stretch>
            <a:fillRect/>
          </a:stretch>
        </p:blipFill>
        <p:spPr bwMode="auto">
          <a:xfrm>
            <a:off x="25146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055BAE86-0ACB-3700-6FD3-A3A41DE25892}"/>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055BAE86-0ACB-3700-6FD3-A3A41DE25892}"/>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5145-C8EF-4F46-667B-D53779D2BC40}"/>
              </a:ext>
            </a:extLst>
          </p:cNvPr>
          <p:cNvSpPr>
            <a:spLocks noGrp="1"/>
          </p:cNvSpPr>
          <p:nvPr>
            <p:ph type="title"/>
          </p:nvPr>
        </p:nvSpPr>
        <p:spPr>
          <a:xfrm>
            <a:off x="304800" y="161611"/>
            <a:ext cx="7772400" cy="828988"/>
          </a:xfrm>
        </p:spPr>
        <p:txBody>
          <a:bodyPr/>
          <a:lstStyle/>
          <a:p>
            <a:r>
              <a:rPr lang="en-US" sz="2800" dirty="0"/>
              <a:t>Definition of Thermodynamics</a:t>
            </a:r>
          </a:p>
        </p:txBody>
      </p:sp>
      <p:sp>
        <p:nvSpPr>
          <p:cNvPr id="3" name="Content Placeholder 2">
            <a:extLst>
              <a:ext uri="{FF2B5EF4-FFF2-40B4-BE49-F238E27FC236}">
                <a16:creationId xmlns:a16="http://schemas.microsoft.com/office/drawing/2014/main" id="{BC497ABC-1D54-CA00-D7B9-0E4A5AE2AAEB}"/>
              </a:ext>
            </a:extLst>
          </p:cNvPr>
          <p:cNvSpPr>
            <a:spLocks noGrp="1"/>
          </p:cNvSpPr>
          <p:nvPr>
            <p:ph idx="1"/>
          </p:nvPr>
        </p:nvSpPr>
        <p:spPr>
          <a:xfrm>
            <a:off x="533400" y="1314450"/>
            <a:ext cx="8305800" cy="4114800"/>
          </a:xfrm>
        </p:spPr>
        <p:txBody>
          <a:bodyPr/>
          <a:lstStyle/>
          <a:p>
            <a:r>
              <a:rPr lang="en-US" sz="2400" dirty="0" err="1"/>
              <a:t>Therme</a:t>
            </a:r>
            <a:r>
              <a:rPr lang="en-US" sz="2400" dirty="0"/>
              <a:t> – Greek for heat </a:t>
            </a:r>
          </a:p>
          <a:p>
            <a:r>
              <a:rPr lang="en-US" sz="2400" dirty="0"/>
              <a:t>Dynamics – Greek for power (motion)</a:t>
            </a:r>
          </a:p>
          <a:p>
            <a:r>
              <a:rPr lang="en-US" sz="2400" dirty="0"/>
              <a:t>An empirical practice to create several facilities. </a:t>
            </a:r>
          </a:p>
          <a:p>
            <a:r>
              <a:rPr lang="en-US" sz="2400" dirty="0"/>
              <a:t>A branch of science which takes a </a:t>
            </a:r>
            <a:r>
              <a:rPr lang="en-US" sz="2400" b="1" i="1" dirty="0">
                <a:solidFill>
                  <a:srgbClr val="3366FF"/>
                </a:solidFill>
              </a:rPr>
              <a:t>Macroscopic view </a:t>
            </a:r>
            <a:r>
              <a:rPr lang="en-US" sz="2400" dirty="0"/>
              <a:t>of systems. </a:t>
            </a:r>
          </a:p>
          <a:p>
            <a:r>
              <a:rPr lang="en-US" sz="2400" dirty="0"/>
              <a:t>Assume Continuum. </a:t>
            </a:r>
          </a:p>
          <a:p>
            <a:r>
              <a:rPr lang="en-US" sz="2400" dirty="0"/>
              <a:t>Deals with transfer / conversion of energy from one form to another. </a:t>
            </a:r>
          </a:p>
          <a:p>
            <a:r>
              <a:rPr lang="en-US" sz="2400" dirty="0"/>
              <a:t>Scientific Study/innovation initiated using 4 simple laws and simple mathematics.</a:t>
            </a:r>
          </a:p>
        </p:txBody>
      </p:sp>
      <p:grpSp>
        <p:nvGrpSpPr>
          <p:cNvPr id="4" name="Group 38">
            <a:extLst>
              <a:ext uri="{FF2B5EF4-FFF2-40B4-BE49-F238E27FC236}">
                <a16:creationId xmlns:a16="http://schemas.microsoft.com/office/drawing/2014/main" id="{74D640A3-6E4E-3BFA-7B68-452C41DC7A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2E3062A-1C1A-C716-2E1E-FB875E4A73C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7E93921-EBFF-017A-EFC0-897FEA22203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5A04EF6-5FA2-396C-9086-771B976070E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1045224-72B0-DC28-EE3E-F581F04A25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92A7BCF-D501-E74D-C314-4BE09551F16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130FC8E-8A2F-678F-A90E-7A045D9A1BA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2744325-B2B0-9E48-4B13-56291939FD8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76B0513-1DB2-53E6-7F9E-E75C71B335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352D391-C6E4-3C9C-2836-3A202408F777}"/>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3F73613-7F80-A893-AA26-339F3EB7103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B819D06-BEA3-F5EF-7176-52C9A07F12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A0989B0-5F65-38A0-38FA-F35CE59EB8D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573CDDD-4DCB-9A43-9AD3-7A7EDB402C1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8E08824-1FFF-661B-53D4-8EEDB4A54E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AF53DE2-5CB2-840A-C164-60C31AA3A61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8A55F12-D3A5-212C-BF91-DC28BF510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2136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06DA2-28E7-DA5C-F424-C6F3BA67C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636A7-547C-711F-5948-249766909657}"/>
              </a:ext>
            </a:extLst>
          </p:cNvPr>
          <p:cNvSpPr>
            <a:spLocks noGrp="1"/>
          </p:cNvSpPr>
          <p:nvPr>
            <p:ph type="title"/>
          </p:nvPr>
        </p:nvSpPr>
        <p:spPr>
          <a:xfrm>
            <a:off x="304800" y="161611"/>
            <a:ext cx="7772400" cy="828988"/>
          </a:xfrm>
        </p:spPr>
        <p:txBody>
          <a:bodyPr/>
          <a:lstStyle/>
          <a:p>
            <a:r>
              <a:rPr lang="en-US" sz="2800" dirty="0"/>
              <a:t>Thermodynamics in Einstein's Thought</a:t>
            </a:r>
          </a:p>
        </p:txBody>
      </p:sp>
      <p:sp>
        <p:nvSpPr>
          <p:cNvPr id="3" name="Content Placeholder 2">
            <a:extLst>
              <a:ext uri="{FF2B5EF4-FFF2-40B4-BE49-F238E27FC236}">
                <a16:creationId xmlns:a16="http://schemas.microsoft.com/office/drawing/2014/main" id="{C9C9DBB2-F1FB-2231-0278-C16968E8CCD8}"/>
              </a:ext>
            </a:extLst>
          </p:cNvPr>
          <p:cNvSpPr>
            <a:spLocks noGrp="1"/>
          </p:cNvSpPr>
          <p:nvPr>
            <p:ph idx="1"/>
          </p:nvPr>
        </p:nvSpPr>
        <p:spPr>
          <a:xfrm>
            <a:off x="464474" y="1255589"/>
            <a:ext cx="8366125" cy="5200894"/>
          </a:xfrm>
        </p:spPr>
        <p:txBody>
          <a:bodyPr/>
          <a:lstStyle/>
          <a:p>
            <a:r>
              <a:rPr lang="en-US" sz="2400" dirty="0"/>
              <a:t>Albert Einstein's "Autobiographical Notes" (1, p. 32) contain a striking passage that expresses his views on thermodynamics. </a:t>
            </a:r>
          </a:p>
          <a:p>
            <a:r>
              <a:rPr lang="en-US" sz="2400" dirty="0"/>
              <a:t>“</a:t>
            </a:r>
            <a:r>
              <a:rPr lang="en-US" sz="2400" dirty="0">
                <a:solidFill>
                  <a:srgbClr val="3366FF"/>
                </a:solidFill>
              </a:rPr>
              <a:t>A theory is the more impressive, the greater the simplicity of its premises is, the more different kinds of things it re lates, and the more extended is its area of applicability</a:t>
            </a:r>
            <a:r>
              <a:rPr lang="en-US" sz="2400" dirty="0"/>
              <a:t>.</a:t>
            </a:r>
            <a:r>
              <a:rPr lang="en-US" sz="2400" i="1" dirty="0"/>
              <a:t>”</a:t>
            </a:r>
            <a:r>
              <a:rPr lang="en-US" sz="2400" dirty="0"/>
              <a:t> </a:t>
            </a:r>
          </a:p>
          <a:p>
            <a:r>
              <a:rPr lang="en-US" sz="2400" i="1" dirty="0"/>
              <a:t>“</a:t>
            </a:r>
            <a:r>
              <a:rPr lang="en-US" sz="2400" dirty="0">
                <a:solidFill>
                  <a:srgbClr val="00B050"/>
                </a:solidFill>
              </a:rPr>
              <a:t>Therefore, the deep impression that classical thermodynamics made upon me</a:t>
            </a:r>
            <a:r>
              <a:rPr lang="en-US" sz="2400" dirty="0"/>
              <a:t>.”</a:t>
            </a:r>
          </a:p>
          <a:p>
            <a:r>
              <a:rPr lang="en-US" sz="2400" dirty="0"/>
              <a:t>“</a:t>
            </a:r>
            <a:r>
              <a:rPr lang="en-US" sz="2400" dirty="0">
                <a:solidFill>
                  <a:srgbClr val="FF9900"/>
                </a:solidFill>
              </a:rPr>
              <a:t>It is the only physical theory of universal content concerning which I am convinced that, within the framework of applicability of its basic concepts, it will never be overthrown.</a:t>
            </a:r>
            <a:r>
              <a:rPr lang="en-US" sz="2400" dirty="0"/>
              <a:t>"</a:t>
            </a:r>
          </a:p>
        </p:txBody>
      </p:sp>
      <p:grpSp>
        <p:nvGrpSpPr>
          <p:cNvPr id="4" name="Group 38">
            <a:extLst>
              <a:ext uri="{FF2B5EF4-FFF2-40B4-BE49-F238E27FC236}">
                <a16:creationId xmlns:a16="http://schemas.microsoft.com/office/drawing/2014/main" id="{253A087C-5E55-8C37-AA13-D45CBB7420B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D867C23-6A3B-F435-9DCB-95AC8243F2A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BA86C8B-DC8B-544D-0BED-86DCF00A54B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6746850-035E-314B-43DB-4940C90B162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87EBEE9-FAF6-78A1-7E11-13EB2CE41D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D42B1E7-C5A0-3E3C-7D28-C25B12DD5CE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1556FF6-0955-0B22-77FB-02B56611DCA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93B5B1D-B1DF-9A25-7A2E-53DAB6D77A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50EA8FA-06BC-2315-4B1B-5361ADD4AD2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0CBFB63-B0C5-BFB4-5706-62CD89C80BB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01F208B-424C-2D4C-3943-B548C268E9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DA77BF4-012C-5C2E-7E82-FD6F693F91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7FB5422-1666-5E3F-F019-EFAA0261CEC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6BEE29B-3543-E2E4-A3E9-A085A78D3D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A47DADF-FB89-729B-8D4C-07C8B162472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C0A2DF9-9E4C-A2E9-30A8-12AB720A501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ADD51BE-6FF0-97C7-7FAD-066EA47C0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9716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ECF2-EBF9-1C63-2721-718D21C2D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1FCFF-10AD-0D3C-F7AE-B7BC0240675F}"/>
              </a:ext>
            </a:extLst>
          </p:cNvPr>
          <p:cNvSpPr>
            <a:spLocks noGrp="1"/>
          </p:cNvSpPr>
          <p:nvPr>
            <p:ph type="title"/>
          </p:nvPr>
        </p:nvSpPr>
        <p:spPr>
          <a:xfrm>
            <a:off x="304800" y="161611"/>
            <a:ext cx="7772400" cy="828988"/>
          </a:xfrm>
        </p:spPr>
        <p:txBody>
          <a:bodyPr/>
          <a:lstStyle/>
          <a:p>
            <a:r>
              <a:rPr lang="en-US" sz="2800" dirty="0"/>
              <a:t>Thermodynamics in Einstein's Thought</a:t>
            </a:r>
          </a:p>
        </p:txBody>
      </p:sp>
      <p:sp>
        <p:nvSpPr>
          <p:cNvPr id="3" name="Content Placeholder 2">
            <a:extLst>
              <a:ext uri="{FF2B5EF4-FFF2-40B4-BE49-F238E27FC236}">
                <a16:creationId xmlns:a16="http://schemas.microsoft.com/office/drawing/2014/main" id="{EA45EDAE-F91D-4F86-F9A6-E6C7DEA93B32}"/>
              </a:ext>
            </a:extLst>
          </p:cNvPr>
          <p:cNvSpPr>
            <a:spLocks noGrp="1"/>
          </p:cNvSpPr>
          <p:nvPr>
            <p:ph idx="1"/>
          </p:nvPr>
        </p:nvSpPr>
        <p:spPr>
          <a:xfrm>
            <a:off x="478803" y="2096721"/>
            <a:ext cx="8371870" cy="4114800"/>
          </a:xfrm>
        </p:spPr>
        <p:txBody>
          <a:bodyPr/>
          <a:lstStyle/>
          <a:p>
            <a:r>
              <a:rPr lang="en-US" sz="2400" dirty="0"/>
              <a:t>This last remark, he added. was "for the special attention of those who are skeptics on principle." </a:t>
            </a:r>
          </a:p>
          <a:p>
            <a:r>
              <a:rPr lang="en-US" sz="2400" dirty="0"/>
              <a:t>All of Einstein's boldly original attacks on what he saw as the critical problems of early-20th-century physics are intimately related to his understanding of thermodynamics. </a:t>
            </a:r>
          </a:p>
          <a:p>
            <a:r>
              <a:rPr lang="en-US" sz="2400" dirty="0"/>
              <a:t>Thermodynamics is, a "theory of principle," which starts from "empirically observed general properties of phenomena.“</a:t>
            </a:r>
          </a:p>
          <a:p>
            <a:r>
              <a:rPr lang="en-US" sz="2400" dirty="0"/>
              <a:t>"It is a magnificent feeling to recognize the unity of a complex of phenomena which appear to be things quite apart from the direct visible truth.”</a:t>
            </a:r>
          </a:p>
        </p:txBody>
      </p:sp>
      <p:grpSp>
        <p:nvGrpSpPr>
          <p:cNvPr id="4" name="Group 38">
            <a:extLst>
              <a:ext uri="{FF2B5EF4-FFF2-40B4-BE49-F238E27FC236}">
                <a16:creationId xmlns:a16="http://schemas.microsoft.com/office/drawing/2014/main" id="{B1AF4791-5782-17BE-B14A-80D8FA0A67D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580D754-F3E1-ECB9-CC12-BC99EA4426B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85804CF-B6AB-E5E5-02EB-93B78D5C2D3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DE7EC32-AE3C-6EBC-1189-77D5BDE12E5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78F04B8-BC6D-23B5-00E1-01975DABFE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24A152D-D094-EE84-2DE6-8F4B7622C6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7F20C9E-624C-D070-F7FE-8728F0A1CA9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501715A-89EB-62BA-7DEF-42FA09135E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B27D6F7-E898-4AC9-30C1-F0BDB8F4F30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0038BE2-199C-B9CC-FC03-4AD188D1F84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991C55D-9A84-A645-9802-58BD1965E6D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7A79C86-E647-AE21-20E3-6F8FD749F9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80EF96D-7A98-9CE6-0C0F-89D740FD411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ADEF194-4977-ABC6-4F61-599CEC2F1CD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340F5ED-8B4C-D8BA-25FC-6A478F551A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99D28BD-72EB-272A-7558-1A869E5C182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8B05E85-1D1E-6BBF-3F15-5379E07BF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64325EB2-A945-DD20-0C48-E3A2E6AEA6BD}"/>
              </a:ext>
            </a:extLst>
          </p:cNvPr>
          <p:cNvSpPr txBox="1"/>
          <p:nvPr/>
        </p:nvSpPr>
        <p:spPr>
          <a:xfrm>
            <a:off x="2323768" y="1263127"/>
            <a:ext cx="4572000" cy="523220"/>
          </a:xfrm>
          <a:prstGeom prst="rect">
            <a:avLst/>
          </a:prstGeom>
          <a:noFill/>
        </p:spPr>
        <p:txBody>
          <a:bodyPr wrap="square">
            <a:spAutoFit/>
          </a:bodyPr>
          <a:lstStyle/>
          <a:p>
            <a:pPr algn="ctr"/>
            <a:r>
              <a:rPr lang="en-US" sz="2800" dirty="0">
                <a:solidFill>
                  <a:srgbClr val="00B050"/>
                </a:solidFill>
                <a:latin typeface="Script MT Bold" panose="03040602040607080904" pitchFamily="66" charset="0"/>
              </a:rPr>
              <a:t>it will never be overthrown</a:t>
            </a:r>
          </a:p>
        </p:txBody>
      </p:sp>
    </p:spTree>
    <p:extLst>
      <p:ext uri="{BB962C8B-B14F-4D97-AF65-F5344CB8AC3E}">
        <p14:creationId xmlns:p14="http://schemas.microsoft.com/office/powerpoint/2010/main" val="37149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a:extLst>
              <a:ext uri="{FF2B5EF4-FFF2-40B4-BE49-F238E27FC236}">
                <a16:creationId xmlns:a16="http://schemas.microsoft.com/office/drawing/2014/main" id="{795F66F2-80A7-E1C7-DA18-263297D08D1D}"/>
              </a:ext>
            </a:extLst>
          </p:cNvPr>
          <p:cNvSpPr>
            <a:spLocks noGrp="1" noChangeArrowheads="1"/>
          </p:cNvSpPr>
          <p:nvPr>
            <p:ph idx="1"/>
          </p:nvPr>
        </p:nvSpPr>
        <p:spPr>
          <a:xfrm>
            <a:off x="788987" y="5178425"/>
            <a:ext cx="7772400" cy="1225550"/>
          </a:xfrm>
        </p:spPr>
        <p:txBody>
          <a:bodyPr/>
          <a:lstStyle/>
          <a:p>
            <a:pPr marL="0" indent="0" algn="ctr">
              <a:buFontTx/>
              <a:buNone/>
            </a:pPr>
            <a:r>
              <a:rPr lang="en-US" altLang="en-US" sz="4000" dirty="0">
                <a:solidFill>
                  <a:srgbClr val="0070C0"/>
                </a:solidFill>
                <a:latin typeface="Blackadder ITC" panose="04020505051007020D02" pitchFamily="82" charset="0"/>
              </a:rPr>
              <a:t>Energy is a Vital  Biological Need of Humans…</a:t>
            </a:r>
          </a:p>
        </p:txBody>
      </p:sp>
      <p:grpSp>
        <p:nvGrpSpPr>
          <p:cNvPr id="11267" name="Group 38">
            <a:extLst>
              <a:ext uri="{FF2B5EF4-FFF2-40B4-BE49-F238E27FC236}">
                <a16:creationId xmlns:a16="http://schemas.microsoft.com/office/drawing/2014/main" id="{9D39A236-CCFD-B0E2-E353-EC4B2C8B70F3}"/>
              </a:ext>
            </a:extLst>
          </p:cNvPr>
          <p:cNvGrpSpPr>
            <a:grpSpLocks/>
          </p:cNvGrpSpPr>
          <p:nvPr/>
        </p:nvGrpSpPr>
        <p:grpSpPr bwMode="auto">
          <a:xfrm>
            <a:off x="0" y="0"/>
            <a:ext cx="9144000" cy="6858000"/>
            <a:chOff x="0" y="0"/>
            <a:chExt cx="9144000" cy="6858000"/>
          </a:xfrm>
        </p:grpSpPr>
        <p:grpSp>
          <p:nvGrpSpPr>
            <p:cNvPr id="11269" name="Group 19">
              <a:extLst>
                <a:ext uri="{FF2B5EF4-FFF2-40B4-BE49-F238E27FC236}">
                  <a16:creationId xmlns:a16="http://schemas.microsoft.com/office/drawing/2014/main" id="{9778A592-F095-9FA4-439F-F269713075D2}"/>
                </a:ext>
              </a:extLst>
            </p:cNvPr>
            <p:cNvGrpSpPr>
              <a:grpSpLocks/>
            </p:cNvGrpSpPr>
            <p:nvPr/>
          </p:nvGrpSpPr>
          <p:grpSpPr bwMode="auto">
            <a:xfrm>
              <a:off x="0" y="0"/>
              <a:ext cx="9144000" cy="6858000"/>
              <a:chOff x="0" y="0"/>
              <a:chExt cx="9144000" cy="6858000"/>
            </a:xfrm>
          </p:grpSpPr>
          <p:grpSp>
            <p:nvGrpSpPr>
              <p:cNvPr id="11271" name="Group 8">
                <a:extLst>
                  <a:ext uri="{FF2B5EF4-FFF2-40B4-BE49-F238E27FC236}">
                    <a16:creationId xmlns:a16="http://schemas.microsoft.com/office/drawing/2014/main" id="{E2835C63-FEFE-CC47-72A9-90B32074B2C0}"/>
                  </a:ext>
                </a:extLst>
              </p:cNvPr>
              <p:cNvGrpSpPr>
                <a:grpSpLocks/>
              </p:cNvGrpSpPr>
              <p:nvPr/>
            </p:nvGrpSpPr>
            <p:grpSpPr bwMode="auto">
              <a:xfrm>
                <a:off x="0" y="0"/>
                <a:ext cx="9144000" cy="6858000"/>
                <a:chOff x="0" y="0"/>
                <a:chExt cx="5760" cy="4320"/>
              </a:xfrm>
            </p:grpSpPr>
            <p:grpSp>
              <p:nvGrpSpPr>
                <p:cNvPr id="11273" name="Group 9">
                  <a:extLst>
                    <a:ext uri="{FF2B5EF4-FFF2-40B4-BE49-F238E27FC236}">
                      <a16:creationId xmlns:a16="http://schemas.microsoft.com/office/drawing/2014/main" id="{D99717F8-8A93-E43B-935C-EA8CAE88E50B}"/>
                    </a:ext>
                  </a:extLst>
                </p:cNvPr>
                <p:cNvGrpSpPr>
                  <a:grpSpLocks/>
                </p:cNvGrpSpPr>
                <p:nvPr/>
              </p:nvGrpSpPr>
              <p:grpSpPr bwMode="auto">
                <a:xfrm>
                  <a:off x="0" y="0"/>
                  <a:ext cx="192" cy="4320"/>
                  <a:chOff x="0" y="-48"/>
                  <a:chExt cx="144" cy="4368"/>
                </a:xfrm>
              </p:grpSpPr>
              <p:sp>
                <p:nvSpPr>
                  <p:cNvPr id="11283" name="Rectangle 10">
                    <a:extLst>
                      <a:ext uri="{FF2B5EF4-FFF2-40B4-BE49-F238E27FC236}">
                        <a16:creationId xmlns:a16="http://schemas.microsoft.com/office/drawing/2014/main" id="{B8FDB294-B208-F918-0461-BFC58E695F9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1284" name="Rectangle 11">
                    <a:extLst>
                      <a:ext uri="{FF2B5EF4-FFF2-40B4-BE49-F238E27FC236}">
                        <a16:creationId xmlns:a16="http://schemas.microsoft.com/office/drawing/2014/main" id="{71BD5B41-3BCB-3A73-2A66-AC5865B6668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274" name="Group 12">
                  <a:extLst>
                    <a:ext uri="{FF2B5EF4-FFF2-40B4-BE49-F238E27FC236}">
                      <a16:creationId xmlns:a16="http://schemas.microsoft.com/office/drawing/2014/main" id="{AB944703-8BA0-D25C-804E-375B74D1C471}"/>
                    </a:ext>
                  </a:extLst>
                </p:cNvPr>
                <p:cNvGrpSpPr>
                  <a:grpSpLocks/>
                </p:cNvGrpSpPr>
                <p:nvPr/>
              </p:nvGrpSpPr>
              <p:grpSpPr bwMode="auto">
                <a:xfrm>
                  <a:off x="5674" y="24"/>
                  <a:ext cx="86" cy="4296"/>
                  <a:chOff x="5616" y="-48"/>
                  <a:chExt cx="144" cy="4368"/>
                </a:xfrm>
              </p:grpSpPr>
              <p:sp>
                <p:nvSpPr>
                  <p:cNvPr id="11281" name="Rectangle 13">
                    <a:extLst>
                      <a:ext uri="{FF2B5EF4-FFF2-40B4-BE49-F238E27FC236}">
                        <a16:creationId xmlns:a16="http://schemas.microsoft.com/office/drawing/2014/main" id="{C7C3732E-6F39-D088-0C80-000CA7FF03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1282" name="Rectangle 14">
                    <a:extLst>
                      <a:ext uri="{FF2B5EF4-FFF2-40B4-BE49-F238E27FC236}">
                        <a16:creationId xmlns:a16="http://schemas.microsoft.com/office/drawing/2014/main" id="{28DC6751-1C2F-35FB-F91D-32129C427FB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275" name="Group 15">
                  <a:extLst>
                    <a:ext uri="{FF2B5EF4-FFF2-40B4-BE49-F238E27FC236}">
                      <a16:creationId xmlns:a16="http://schemas.microsoft.com/office/drawing/2014/main" id="{8B40419D-8082-7696-FEBD-61FBED84D95D}"/>
                    </a:ext>
                  </a:extLst>
                </p:cNvPr>
                <p:cNvGrpSpPr>
                  <a:grpSpLocks/>
                </p:cNvGrpSpPr>
                <p:nvPr/>
              </p:nvGrpSpPr>
              <p:grpSpPr bwMode="auto">
                <a:xfrm>
                  <a:off x="144" y="0"/>
                  <a:ext cx="5616" cy="144"/>
                  <a:chOff x="96" y="-48"/>
                  <a:chExt cx="5520" cy="144"/>
                </a:xfrm>
              </p:grpSpPr>
              <p:sp>
                <p:nvSpPr>
                  <p:cNvPr id="11279" name="Rectangle 16">
                    <a:extLst>
                      <a:ext uri="{FF2B5EF4-FFF2-40B4-BE49-F238E27FC236}">
                        <a16:creationId xmlns:a16="http://schemas.microsoft.com/office/drawing/2014/main" id="{82FA946C-9FF4-7155-6FB7-E943FEE3C3B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1280" name="Rectangle 17">
                    <a:extLst>
                      <a:ext uri="{FF2B5EF4-FFF2-40B4-BE49-F238E27FC236}">
                        <a16:creationId xmlns:a16="http://schemas.microsoft.com/office/drawing/2014/main" id="{E4ABEA5F-3C68-7CCA-08E2-A00E3B31DC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276" name="Group 18">
                  <a:extLst>
                    <a:ext uri="{FF2B5EF4-FFF2-40B4-BE49-F238E27FC236}">
                      <a16:creationId xmlns:a16="http://schemas.microsoft.com/office/drawing/2014/main" id="{DB292620-981A-ABF1-BC56-F65695A0E166}"/>
                    </a:ext>
                  </a:extLst>
                </p:cNvPr>
                <p:cNvGrpSpPr>
                  <a:grpSpLocks/>
                </p:cNvGrpSpPr>
                <p:nvPr/>
              </p:nvGrpSpPr>
              <p:grpSpPr bwMode="auto">
                <a:xfrm>
                  <a:off x="144" y="4234"/>
                  <a:ext cx="5616" cy="86"/>
                  <a:chOff x="96" y="4176"/>
                  <a:chExt cx="5520" cy="144"/>
                </a:xfrm>
              </p:grpSpPr>
              <p:sp>
                <p:nvSpPr>
                  <p:cNvPr id="11277" name="Rectangle 19">
                    <a:extLst>
                      <a:ext uri="{FF2B5EF4-FFF2-40B4-BE49-F238E27FC236}">
                        <a16:creationId xmlns:a16="http://schemas.microsoft.com/office/drawing/2014/main" id="{88E4092E-29C8-05DE-702D-3BAAB71C684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1278" name="Rectangle 20">
                    <a:extLst>
                      <a:ext uri="{FF2B5EF4-FFF2-40B4-BE49-F238E27FC236}">
                        <a16:creationId xmlns:a16="http://schemas.microsoft.com/office/drawing/2014/main" id="{47517152-6EFB-0C09-AAC4-C82916F3B5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0FF68509-2FCC-4DD6-B882-FB13B465707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270" name="Picture 42" descr="A picture containing shape&#10;&#10;Description automatically generated">
              <a:extLst>
                <a:ext uri="{FF2B5EF4-FFF2-40B4-BE49-F238E27FC236}">
                  <a16:creationId xmlns:a16="http://schemas.microsoft.com/office/drawing/2014/main" id="{24A863DF-D321-9D5E-AEE4-69B402E04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56"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Content Placeholder 2">
            <a:extLst>
              <a:ext uri="{FF2B5EF4-FFF2-40B4-BE49-F238E27FC236}">
                <a16:creationId xmlns:a16="http://schemas.microsoft.com/office/drawing/2014/main" id="{BA4CDFAB-3BA9-08C0-2508-F22594BD45D5}"/>
              </a:ext>
            </a:extLst>
          </p:cNvPr>
          <p:cNvSpPr txBox="1">
            <a:spLocks noChangeArrowheads="1"/>
          </p:cNvSpPr>
          <p:nvPr/>
        </p:nvSpPr>
        <p:spPr bwMode="auto">
          <a:xfrm>
            <a:off x="914400" y="3636963"/>
            <a:ext cx="7772400" cy="122396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buFontTx/>
              <a:buNone/>
              <a:defRPr/>
            </a:pPr>
            <a:r>
              <a:rPr lang="en-US" altLang="en-US" sz="4000" kern="0" dirty="0">
                <a:solidFill>
                  <a:srgbClr val="00B050"/>
                </a:solidFill>
                <a:latin typeface="Blackadder ITC" panose="04020505051007020D02" pitchFamily="82" charset="0"/>
              </a:rPr>
              <a:t>Energy is responsible for Creation of Life on Earth…..</a:t>
            </a:r>
          </a:p>
        </p:txBody>
      </p:sp>
      <p:sp>
        <p:nvSpPr>
          <p:cNvPr id="3" name="TextBox 2">
            <a:extLst>
              <a:ext uri="{FF2B5EF4-FFF2-40B4-BE49-F238E27FC236}">
                <a16:creationId xmlns:a16="http://schemas.microsoft.com/office/drawing/2014/main" id="{26A65287-1CEC-43E6-B60D-988DE983378C}"/>
              </a:ext>
            </a:extLst>
          </p:cNvPr>
          <p:cNvSpPr txBox="1"/>
          <p:nvPr/>
        </p:nvSpPr>
        <p:spPr>
          <a:xfrm>
            <a:off x="914400" y="1577747"/>
            <a:ext cx="7162800" cy="1569660"/>
          </a:xfrm>
          <a:prstGeom prst="rect">
            <a:avLst/>
          </a:prstGeom>
          <a:noFill/>
        </p:spPr>
        <p:txBody>
          <a:bodyPr wrap="square">
            <a:spAutoFit/>
          </a:bodyPr>
          <a:lstStyle/>
          <a:p>
            <a:pPr algn="ctr"/>
            <a:r>
              <a:rPr lang="en-US" sz="3200" dirty="0">
                <a:solidFill>
                  <a:srgbClr val="FFC000"/>
                </a:solidFill>
                <a:latin typeface="Script MT Bold" panose="03040602040607080904" pitchFamily="66" charset="0"/>
              </a:rPr>
              <a:t>Life was born from materials, and life has evolved gradually to complex and functional organizations. </a:t>
            </a:r>
          </a:p>
        </p:txBody>
      </p:sp>
      <p:pic>
        <p:nvPicPr>
          <p:cNvPr id="2" name="Picture 1" descr="🛸 What If Life Never Existed on Earth? A Deep Dive into an Empty Planet  and Its Universal Impact 🌌 | by Lakshmanan | Mind Blown Facts | Medium">
            <a:extLst>
              <a:ext uri="{FF2B5EF4-FFF2-40B4-BE49-F238E27FC236}">
                <a16:creationId xmlns:a16="http://schemas.microsoft.com/office/drawing/2014/main" id="{56E43A48-E17F-8C12-9609-12BCA3084E43}"/>
              </a:ext>
            </a:extLst>
          </p:cNvPr>
          <p:cNvPicPr>
            <a:picLocks noChangeAspect="1"/>
          </p:cNvPicPr>
          <p:nvPr/>
        </p:nvPicPr>
        <p:blipFill>
          <a:blip r:embed="rId3"/>
          <a:stretch>
            <a:fillRect/>
          </a:stretch>
        </p:blipFill>
        <p:spPr>
          <a:xfrm>
            <a:off x="1047750" y="1284286"/>
            <a:ext cx="6858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171">
                                            <p:txEl>
                                              <p:pRg st="0" end="0"/>
                                            </p:txEl>
                                          </p:spTgt>
                                        </p:tgtEl>
                                        <p:attrNameLst>
                                          <p:attrName>style.visibility</p:attrName>
                                        </p:attrNameLst>
                                      </p:cBhvr>
                                      <p:to>
                                        <p:strVal val="visible"/>
                                      </p:to>
                                    </p:set>
                                    <p:animEffect transition="in" filter="dissolve">
                                      <p:cBhvr>
                                        <p:cTn id="15" dur="500"/>
                                        <p:tgtEl>
                                          <p:spTgt spid="717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0">
                                            <p:txEl>
                                              <p:pRg st="0" end="0"/>
                                            </p:txEl>
                                          </p:spTgt>
                                        </p:tgtEl>
                                        <p:attrNameLst>
                                          <p:attrName>style.visibility</p:attrName>
                                        </p:attrNameLst>
                                      </p:cBhvr>
                                      <p:to>
                                        <p:strVal val="visible"/>
                                      </p:to>
                                    </p:set>
                                    <p:animEffect transition="in" filter="dissolve">
                                      <p:cBhvr>
                                        <p:cTn id="2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P spid="2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a:extLst>
              <a:ext uri="{FF2B5EF4-FFF2-40B4-BE49-F238E27FC236}">
                <a16:creationId xmlns:a16="http://schemas.microsoft.com/office/drawing/2014/main" id="{8248D346-E164-140B-F50E-DA212F48D870}"/>
              </a:ext>
            </a:extLst>
          </p:cNvPr>
          <p:cNvSpPr>
            <a:spLocks noGrp="1" noChangeArrowheads="1"/>
          </p:cNvSpPr>
          <p:nvPr>
            <p:ph type="title"/>
          </p:nvPr>
        </p:nvSpPr>
        <p:spPr>
          <a:xfrm>
            <a:off x="468313" y="252413"/>
            <a:ext cx="6191250" cy="873125"/>
          </a:xfrm>
        </p:spPr>
        <p:txBody>
          <a:bodyPr/>
          <a:lstStyle/>
          <a:p>
            <a:pPr eaLnBrk="1" hangingPunct="1"/>
            <a:r>
              <a:rPr lang="en-IN" altLang="en-US" sz="2800"/>
              <a:t> </a:t>
            </a:r>
            <a:r>
              <a:rPr lang="en-IN" altLang="en-US" sz="2800">
                <a:solidFill>
                  <a:srgbClr val="FF9900"/>
                </a:solidFill>
              </a:rPr>
              <a:t>Emergy</a:t>
            </a:r>
            <a:r>
              <a:rPr lang="en-IN" altLang="en-US" sz="2800"/>
              <a:t> Available for Earth</a:t>
            </a:r>
          </a:p>
        </p:txBody>
      </p:sp>
      <p:grpSp>
        <p:nvGrpSpPr>
          <p:cNvPr id="34819" name="Group 1">
            <a:extLst>
              <a:ext uri="{FF2B5EF4-FFF2-40B4-BE49-F238E27FC236}">
                <a16:creationId xmlns:a16="http://schemas.microsoft.com/office/drawing/2014/main" id="{597BD462-685A-F7C6-BC61-61A62108315E}"/>
              </a:ext>
            </a:extLst>
          </p:cNvPr>
          <p:cNvGrpSpPr>
            <a:grpSpLocks/>
          </p:cNvGrpSpPr>
          <p:nvPr/>
        </p:nvGrpSpPr>
        <p:grpSpPr bwMode="auto">
          <a:xfrm>
            <a:off x="0" y="0"/>
            <a:ext cx="9144000" cy="6858000"/>
            <a:chOff x="0" y="0"/>
            <a:chExt cx="9144000" cy="6858000"/>
          </a:xfrm>
        </p:grpSpPr>
        <p:grpSp>
          <p:nvGrpSpPr>
            <p:cNvPr id="34825" name="Group 19">
              <a:extLst>
                <a:ext uri="{FF2B5EF4-FFF2-40B4-BE49-F238E27FC236}">
                  <a16:creationId xmlns:a16="http://schemas.microsoft.com/office/drawing/2014/main" id="{EF1AD0B8-DC93-4CDE-54B5-2C14D959EB37}"/>
                </a:ext>
              </a:extLst>
            </p:cNvPr>
            <p:cNvGrpSpPr>
              <a:grpSpLocks/>
            </p:cNvGrpSpPr>
            <p:nvPr/>
          </p:nvGrpSpPr>
          <p:grpSpPr bwMode="auto">
            <a:xfrm>
              <a:off x="0" y="0"/>
              <a:ext cx="9144000" cy="6858000"/>
              <a:chOff x="0" y="0"/>
              <a:chExt cx="9144000" cy="6858000"/>
            </a:xfrm>
          </p:grpSpPr>
          <p:grpSp>
            <p:nvGrpSpPr>
              <p:cNvPr id="34827" name="Group 8">
                <a:extLst>
                  <a:ext uri="{FF2B5EF4-FFF2-40B4-BE49-F238E27FC236}">
                    <a16:creationId xmlns:a16="http://schemas.microsoft.com/office/drawing/2014/main" id="{C1CF662B-62E9-5E9A-535C-133BED8B5CC6}"/>
                  </a:ext>
                </a:extLst>
              </p:cNvPr>
              <p:cNvGrpSpPr>
                <a:grpSpLocks/>
              </p:cNvGrpSpPr>
              <p:nvPr/>
            </p:nvGrpSpPr>
            <p:grpSpPr bwMode="auto">
              <a:xfrm>
                <a:off x="0" y="0"/>
                <a:ext cx="9144000" cy="6858000"/>
                <a:chOff x="0" y="0"/>
                <a:chExt cx="5760" cy="4320"/>
              </a:xfrm>
            </p:grpSpPr>
            <p:grpSp>
              <p:nvGrpSpPr>
                <p:cNvPr id="34829" name="Group 9">
                  <a:extLst>
                    <a:ext uri="{FF2B5EF4-FFF2-40B4-BE49-F238E27FC236}">
                      <a16:creationId xmlns:a16="http://schemas.microsoft.com/office/drawing/2014/main" id="{1A96FC53-E10F-AF23-FF68-7EA49955B292}"/>
                    </a:ext>
                  </a:extLst>
                </p:cNvPr>
                <p:cNvGrpSpPr>
                  <a:grpSpLocks/>
                </p:cNvGrpSpPr>
                <p:nvPr/>
              </p:nvGrpSpPr>
              <p:grpSpPr bwMode="auto">
                <a:xfrm>
                  <a:off x="0" y="0"/>
                  <a:ext cx="192" cy="4320"/>
                  <a:chOff x="0" y="-48"/>
                  <a:chExt cx="144" cy="4368"/>
                </a:xfrm>
              </p:grpSpPr>
              <p:sp>
                <p:nvSpPr>
                  <p:cNvPr id="5139" name="Rectangle 10">
                    <a:extLst>
                      <a:ext uri="{FF2B5EF4-FFF2-40B4-BE49-F238E27FC236}">
                        <a16:creationId xmlns:a16="http://schemas.microsoft.com/office/drawing/2014/main" id="{DED8453E-DF86-F052-9807-557C931628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40" name="Rectangle 11">
                    <a:extLst>
                      <a:ext uri="{FF2B5EF4-FFF2-40B4-BE49-F238E27FC236}">
                        <a16:creationId xmlns:a16="http://schemas.microsoft.com/office/drawing/2014/main" id="{DF9262B5-6CA6-1732-A60A-CA0B55B2E5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0" name="Group 12">
                  <a:extLst>
                    <a:ext uri="{FF2B5EF4-FFF2-40B4-BE49-F238E27FC236}">
                      <a16:creationId xmlns:a16="http://schemas.microsoft.com/office/drawing/2014/main" id="{E3400B57-5790-967C-4E91-0EAD5BB14F26}"/>
                    </a:ext>
                  </a:extLst>
                </p:cNvPr>
                <p:cNvGrpSpPr>
                  <a:grpSpLocks/>
                </p:cNvGrpSpPr>
                <p:nvPr/>
              </p:nvGrpSpPr>
              <p:grpSpPr bwMode="auto">
                <a:xfrm>
                  <a:off x="5674" y="24"/>
                  <a:ext cx="86" cy="4296"/>
                  <a:chOff x="5616" y="-48"/>
                  <a:chExt cx="144" cy="4368"/>
                </a:xfrm>
              </p:grpSpPr>
              <p:sp>
                <p:nvSpPr>
                  <p:cNvPr id="5137" name="Rectangle 13">
                    <a:extLst>
                      <a:ext uri="{FF2B5EF4-FFF2-40B4-BE49-F238E27FC236}">
                        <a16:creationId xmlns:a16="http://schemas.microsoft.com/office/drawing/2014/main" id="{574C15AB-1BC6-E417-39C0-CC9FEF94CD3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8" name="Rectangle 14">
                    <a:extLst>
                      <a:ext uri="{FF2B5EF4-FFF2-40B4-BE49-F238E27FC236}">
                        <a16:creationId xmlns:a16="http://schemas.microsoft.com/office/drawing/2014/main" id="{40EA779C-DDA5-D6FD-EEE9-20FE83E1457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1" name="Group 15">
                  <a:extLst>
                    <a:ext uri="{FF2B5EF4-FFF2-40B4-BE49-F238E27FC236}">
                      <a16:creationId xmlns:a16="http://schemas.microsoft.com/office/drawing/2014/main" id="{F0A5B44F-D08A-ABA9-AF45-6D5C680EBA04}"/>
                    </a:ext>
                  </a:extLst>
                </p:cNvPr>
                <p:cNvGrpSpPr>
                  <a:grpSpLocks/>
                </p:cNvGrpSpPr>
                <p:nvPr/>
              </p:nvGrpSpPr>
              <p:grpSpPr bwMode="auto">
                <a:xfrm>
                  <a:off x="144" y="0"/>
                  <a:ext cx="5616" cy="144"/>
                  <a:chOff x="96" y="-48"/>
                  <a:chExt cx="5520" cy="144"/>
                </a:xfrm>
              </p:grpSpPr>
              <p:sp>
                <p:nvSpPr>
                  <p:cNvPr id="5135" name="Rectangle 16">
                    <a:extLst>
                      <a:ext uri="{FF2B5EF4-FFF2-40B4-BE49-F238E27FC236}">
                        <a16:creationId xmlns:a16="http://schemas.microsoft.com/office/drawing/2014/main" id="{6B88734E-0FA8-8AEF-DF12-04E3AC8979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6" name="Rectangle 17">
                    <a:extLst>
                      <a:ext uri="{FF2B5EF4-FFF2-40B4-BE49-F238E27FC236}">
                        <a16:creationId xmlns:a16="http://schemas.microsoft.com/office/drawing/2014/main" id="{76083EA1-B61E-12A2-E64F-AEEFED86FD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2" name="Group 18">
                  <a:extLst>
                    <a:ext uri="{FF2B5EF4-FFF2-40B4-BE49-F238E27FC236}">
                      <a16:creationId xmlns:a16="http://schemas.microsoft.com/office/drawing/2014/main" id="{15E80BB8-D7BE-01D4-F25B-D8F3AE5C9A1F}"/>
                    </a:ext>
                  </a:extLst>
                </p:cNvPr>
                <p:cNvGrpSpPr>
                  <a:grpSpLocks/>
                </p:cNvGrpSpPr>
                <p:nvPr/>
              </p:nvGrpSpPr>
              <p:grpSpPr bwMode="auto">
                <a:xfrm>
                  <a:off x="144" y="4234"/>
                  <a:ext cx="5616" cy="86"/>
                  <a:chOff x="96" y="4176"/>
                  <a:chExt cx="5520" cy="144"/>
                </a:xfrm>
              </p:grpSpPr>
              <p:sp>
                <p:nvSpPr>
                  <p:cNvPr id="5133" name="Rectangle 19">
                    <a:extLst>
                      <a:ext uri="{FF2B5EF4-FFF2-40B4-BE49-F238E27FC236}">
                        <a16:creationId xmlns:a16="http://schemas.microsoft.com/office/drawing/2014/main" id="{B99016BA-94F0-2D80-58AE-167DC1F01AC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4" name="Rectangle 20">
                    <a:extLst>
                      <a:ext uri="{FF2B5EF4-FFF2-40B4-BE49-F238E27FC236}">
                        <a16:creationId xmlns:a16="http://schemas.microsoft.com/office/drawing/2014/main" id="{9FCAAB53-FBDB-5E70-8157-9EE96A676A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6" name="Rectangle 21">
                <a:extLst>
                  <a:ext uri="{FF2B5EF4-FFF2-40B4-BE49-F238E27FC236}">
                    <a16:creationId xmlns:a16="http://schemas.microsoft.com/office/drawing/2014/main" id="{11763B9A-3EA8-2206-624F-259E1DD3A2F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34826" name="Picture 42" descr="A picture containing shape&#10;&#10;Description automatically generated">
              <a:extLst>
                <a:ext uri="{FF2B5EF4-FFF2-40B4-BE49-F238E27FC236}">
                  <a16:creationId xmlns:a16="http://schemas.microsoft.com/office/drawing/2014/main" id="{1267B42B-7F99-4FB7-6559-3A9B1C938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820" name="Picture 23" descr="The solar constant">
            <a:extLst>
              <a:ext uri="{FF2B5EF4-FFF2-40B4-BE49-F238E27FC236}">
                <a16:creationId xmlns:a16="http://schemas.microsoft.com/office/drawing/2014/main" id="{5F2CBDB4-6082-849B-3B79-8F726E553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268413"/>
            <a:ext cx="7083425"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Shape 1">
            <a:extLst>
              <a:ext uri="{FF2B5EF4-FFF2-40B4-BE49-F238E27FC236}">
                <a16:creationId xmlns:a16="http://schemas.microsoft.com/office/drawing/2014/main" id="{D1F8D342-A435-D698-241D-35AB28917DBE}"/>
              </a:ext>
            </a:extLst>
          </p:cNvPr>
          <p:cNvSpPr/>
          <p:nvPr/>
        </p:nvSpPr>
        <p:spPr>
          <a:xfrm>
            <a:off x="1414463" y="3870325"/>
            <a:ext cx="4440237" cy="2635250"/>
          </a:xfrm>
          <a:custGeom>
            <a:avLst/>
            <a:gdLst>
              <a:gd name="connsiteX0" fmla="*/ 2233329 w 4439894"/>
              <a:gd name="connsiteY0" fmla="*/ 138964 h 2634626"/>
              <a:gd name="connsiteX1" fmla="*/ 2280954 w 4439894"/>
              <a:gd name="connsiteY1" fmla="*/ 386614 h 2634626"/>
              <a:gd name="connsiteX2" fmla="*/ 2214279 w 4439894"/>
              <a:gd name="connsiteY2" fmla="*/ 910489 h 2634626"/>
              <a:gd name="connsiteX3" fmla="*/ 2214279 w 4439894"/>
              <a:gd name="connsiteY3" fmla="*/ 910489 h 2634626"/>
              <a:gd name="connsiteX4" fmla="*/ 2214279 w 4439894"/>
              <a:gd name="connsiteY4" fmla="*/ 910489 h 2634626"/>
              <a:gd name="connsiteX5" fmla="*/ 3852579 w 4439894"/>
              <a:gd name="connsiteY5" fmla="*/ 1205764 h 2634626"/>
              <a:gd name="connsiteX6" fmla="*/ 537879 w 4439894"/>
              <a:gd name="connsiteY6" fmla="*/ 986689 h 2634626"/>
              <a:gd name="connsiteX7" fmla="*/ 128304 w 4439894"/>
              <a:gd name="connsiteY7" fmla="*/ 1558189 h 2634626"/>
              <a:gd name="connsiteX8" fmla="*/ 1823754 w 4439894"/>
              <a:gd name="connsiteY8" fmla="*/ 2634514 h 2634626"/>
              <a:gd name="connsiteX9" fmla="*/ 4166904 w 4439894"/>
              <a:gd name="connsiteY9" fmla="*/ 1491514 h 2634626"/>
              <a:gd name="connsiteX10" fmla="*/ 4176429 w 4439894"/>
              <a:gd name="connsiteY10" fmla="*/ 72289 h 2634626"/>
              <a:gd name="connsiteX11" fmla="*/ 2233329 w 4439894"/>
              <a:gd name="connsiteY11" fmla="*/ 205639 h 2634626"/>
              <a:gd name="connsiteX12" fmla="*/ 2280954 w 4439894"/>
              <a:gd name="connsiteY12" fmla="*/ 186589 h 263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9894" h="2634626">
                <a:moveTo>
                  <a:pt x="2233329" y="138964"/>
                </a:moveTo>
                <a:cubicBezTo>
                  <a:pt x="2258729" y="198495"/>
                  <a:pt x="2284129" y="258027"/>
                  <a:pt x="2280954" y="386614"/>
                </a:cubicBezTo>
                <a:cubicBezTo>
                  <a:pt x="2277779" y="515201"/>
                  <a:pt x="2214279" y="910489"/>
                  <a:pt x="2214279" y="910489"/>
                </a:cubicBezTo>
                <a:lnTo>
                  <a:pt x="2214279" y="910489"/>
                </a:lnTo>
                <a:lnTo>
                  <a:pt x="2214279" y="910489"/>
                </a:lnTo>
                <a:cubicBezTo>
                  <a:pt x="2487329" y="959702"/>
                  <a:pt x="4131979" y="1193064"/>
                  <a:pt x="3852579" y="1205764"/>
                </a:cubicBezTo>
                <a:cubicBezTo>
                  <a:pt x="3573179" y="1218464"/>
                  <a:pt x="1158591" y="927952"/>
                  <a:pt x="537879" y="986689"/>
                </a:cubicBezTo>
                <a:cubicBezTo>
                  <a:pt x="-82833" y="1045426"/>
                  <a:pt x="-86008" y="1283552"/>
                  <a:pt x="128304" y="1558189"/>
                </a:cubicBezTo>
                <a:cubicBezTo>
                  <a:pt x="342616" y="1832826"/>
                  <a:pt x="1150654" y="2645627"/>
                  <a:pt x="1823754" y="2634514"/>
                </a:cubicBezTo>
                <a:cubicBezTo>
                  <a:pt x="2496854" y="2623401"/>
                  <a:pt x="3774792" y="1918551"/>
                  <a:pt x="4166904" y="1491514"/>
                </a:cubicBezTo>
                <a:cubicBezTo>
                  <a:pt x="4559016" y="1064477"/>
                  <a:pt x="4498691" y="286601"/>
                  <a:pt x="4176429" y="72289"/>
                </a:cubicBezTo>
                <a:cubicBezTo>
                  <a:pt x="3854167" y="-142023"/>
                  <a:pt x="2549242" y="186589"/>
                  <a:pt x="2233329" y="205639"/>
                </a:cubicBezTo>
                <a:cubicBezTo>
                  <a:pt x="1917416" y="224689"/>
                  <a:pt x="2099185" y="205639"/>
                  <a:pt x="2280954" y="186589"/>
                </a:cubicBezTo>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Freeform: Shape 2">
            <a:extLst>
              <a:ext uri="{FF2B5EF4-FFF2-40B4-BE49-F238E27FC236}">
                <a16:creationId xmlns:a16="http://schemas.microsoft.com/office/drawing/2014/main" id="{F716701D-A10F-471F-D85F-C1EAA484EA60}"/>
              </a:ext>
            </a:extLst>
          </p:cNvPr>
          <p:cNvSpPr/>
          <p:nvPr/>
        </p:nvSpPr>
        <p:spPr>
          <a:xfrm>
            <a:off x="693738" y="1814513"/>
            <a:ext cx="5097462" cy="3348037"/>
          </a:xfrm>
          <a:custGeom>
            <a:avLst/>
            <a:gdLst>
              <a:gd name="connsiteX0" fmla="*/ 544821 w 5097913"/>
              <a:gd name="connsiteY0" fmla="*/ 3348065 h 3348065"/>
              <a:gd name="connsiteX1" fmla="*/ 1002021 w 5097913"/>
              <a:gd name="connsiteY1" fmla="*/ 3148040 h 3348065"/>
              <a:gd name="connsiteX2" fmla="*/ 1002021 w 5097913"/>
              <a:gd name="connsiteY2" fmla="*/ 3148040 h 3348065"/>
              <a:gd name="connsiteX3" fmla="*/ 1335396 w 5097913"/>
              <a:gd name="connsiteY3" fmla="*/ 1185890 h 3348065"/>
              <a:gd name="connsiteX4" fmla="*/ 2278371 w 5097913"/>
              <a:gd name="connsiteY4" fmla="*/ 747740 h 3348065"/>
              <a:gd name="connsiteX5" fmla="*/ 4650096 w 5097913"/>
              <a:gd name="connsiteY5" fmla="*/ 1795490 h 3348065"/>
              <a:gd name="connsiteX6" fmla="*/ 4650096 w 5097913"/>
              <a:gd name="connsiteY6" fmla="*/ 1795490 h 3348065"/>
              <a:gd name="connsiteX7" fmla="*/ 4821546 w 5097913"/>
              <a:gd name="connsiteY7" fmla="*/ 2319365 h 3348065"/>
              <a:gd name="connsiteX8" fmla="*/ 5097771 w 5097913"/>
              <a:gd name="connsiteY8" fmla="*/ 2195540 h 3348065"/>
              <a:gd name="connsiteX9" fmla="*/ 4783446 w 5097913"/>
              <a:gd name="connsiteY9" fmla="*/ 1195415 h 3348065"/>
              <a:gd name="connsiteX10" fmla="*/ 3869046 w 5097913"/>
              <a:gd name="connsiteY10" fmla="*/ 252440 h 3348065"/>
              <a:gd name="connsiteX11" fmla="*/ 2659371 w 5097913"/>
              <a:gd name="connsiteY11" fmla="*/ 4790 h 3348065"/>
              <a:gd name="connsiteX12" fmla="*/ 1354446 w 5097913"/>
              <a:gd name="connsiteY12" fmla="*/ 404840 h 3348065"/>
              <a:gd name="connsiteX13" fmla="*/ 30471 w 5097913"/>
              <a:gd name="connsiteY13" fmla="*/ 1700240 h 3348065"/>
              <a:gd name="connsiteX14" fmla="*/ 544821 w 5097913"/>
              <a:gd name="connsiteY14" fmla="*/ 3348065 h 3348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97913" h="3348065">
                <a:moveTo>
                  <a:pt x="544821" y="3348065"/>
                </a:moveTo>
                <a:lnTo>
                  <a:pt x="1002021" y="3148040"/>
                </a:lnTo>
                <a:lnTo>
                  <a:pt x="1002021" y="3148040"/>
                </a:lnTo>
                <a:cubicBezTo>
                  <a:pt x="1057584" y="2821015"/>
                  <a:pt x="1122671" y="1585940"/>
                  <a:pt x="1335396" y="1185890"/>
                </a:cubicBezTo>
                <a:cubicBezTo>
                  <a:pt x="1548121" y="785840"/>
                  <a:pt x="1725921" y="646140"/>
                  <a:pt x="2278371" y="747740"/>
                </a:cubicBezTo>
                <a:cubicBezTo>
                  <a:pt x="2830821" y="849340"/>
                  <a:pt x="4650096" y="1795490"/>
                  <a:pt x="4650096" y="1795490"/>
                </a:cubicBezTo>
                <a:lnTo>
                  <a:pt x="4650096" y="1795490"/>
                </a:lnTo>
                <a:cubicBezTo>
                  <a:pt x="4678671" y="1882802"/>
                  <a:pt x="4746934" y="2252690"/>
                  <a:pt x="4821546" y="2319365"/>
                </a:cubicBezTo>
                <a:cubicBezTo>
                  <a:pt x="4896159" y="2386040"/>
                  <a:pt x="5104121" y="2382865"/>
                  <a:pt x="5097771" y="2195540"/>
                </a:cubicBezTo>
                <a:cubicBezTo>
                  <a:pt x="5091421" y="2008215"/>
                  <a:pt x="4988234" y="1519265"/>
                  <a:pt x="4783446" y="1195415"/>
                </a:cubicBezTo>
                <a:cubicBezTo>
                  <a:pt x="4578659" y="871565"/>
                  <a:pt x="4223058" y="450877"/>
                  <a:pt x="3869046" y="252440"/>
                </a:cubicBezTo>
                <a:cubicBezTo>
                  <a:pt x="3515034" y="54003"/>
                  <a:pt x="3078471" y="-20610"/>
                  <a:pt x="2659371" y="4790"/>
                </a:cubicBezTo>
                <a:cubicBezTo>
                  <a:pt x="2240271" y="30190"/>
                  <a:pt x="1792596" y="122265"/>
                  <a:pt x="1354446" y="404840"/>
                </a:cubicBezTo>
                <a:cubicBezTo>
                  <a:pt x="916296" y="687415"/>
                  <a:pt x="163821" y="1209702"/>
                  <a:pt x="30471" y="1700240"/>
                </a:cubicBezTo>
                <a:cubicBezTo>
                  <a:pt x="-102879" y="2190777"/>
                  <a:pt x="225733" y="2769421"/>
                  <a:pt x="544821" y="334806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Shape 3">
            <a:extLst>
              <a:ext uri="{FF2B5EF4-FFF2-40B4-BE49-F238E27FC236}">
                <a16:creationId xmlns:a16="http://schemas.microsoft.com/office/drawing/2014/main" id="{13E12C78-3E1C-4FBE-E226-7D956FD7F3A5}"/>
              </a:ext>
            </a:extLst>
          </p:cNvPr>
          <p:cNvSpPr/>
          <p:nvPr/>
        </p:nvSpPr>
        <p:spPr>
          <a:xfrm>
            <a:off x="4416425" y="1487488"/>
            <a:ext cx="3143250" cy="2193925"/>
          </a:xfrm>
          <a:custGeom>
            <a:avLst/>
            <a:gdLst>
              <a:gd name="connsiteX0" fmla="*/ 2507573 w 3142706"/>
              <a:gd name="connsiteY0" fmla="*/ 2169484 h 2193372"/>
              <a:gd name="connsiteX1" fmla="*/ 878798 w 3142706"/>
              <a:gd name="connsiteY1" fmla="*/ 1769434 h 2193372"/>
              <a:gd name="connsiteX2" fmla="*/ 50123 w 3142706"/>
              <a:gd name="connsiteY2" fmla="*/ 645484 h 2193372"/>
              <a:gd name="connsiteX3" fmla="*/ 307298 w 3142706"/>
              <a:gd name="connsiteY3" fmla="*/ 35884 h 2193372"/>
              <a:gd name="connsiteX4" fmla="*/ 2059898 w 3142706"/>
              <a:gd name="connsiteY4" fmla="*/ 93034 h 2193372"/>
              <a:gd name="connsiteX5" fmla="*/ 3060023 w 3142706"/>
              <a:gd name="connsiteY5" fmla="*/ 274009 h 2193372"/>
              <a:gd name="connsiteX6" fmla="*/ 3021923 w 3142706"/>
              <a:gd name="connsiteY6" fmla="*/ 1150309 h 2193372"/>
              <a:gd name="connsiteX7" fmla="*/ 2507573 w 3142706"/>
              <a:gd name="connsiteY7" fmla="*/ 2169484 h 21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2706" h="2193372">
                <a:moveTo>
                  <a:pt x="2507573" y="2169484"/>
                </a:moveTo>
                <a:cubicBezTo>
                  <a:pt x="2150386" y="2272671"/>
                  <a:pt x="1288373" y="2023434"/>
                  <a:pt x="878798" y="1769434"/>
                </a:cubicBezTo>
                <a:cubicBezTo>
                  <a:pt x="469223" y="1515434"/>
                  <a:pt x="145373" y="934409"/>
                  <a:pt x="50123" y="645484"/>
                </a:cubicBezTo>
                <a:cubicBezTo>
                  <a:pt x="-45127" y="356559"/>
                  <a:pt x="-27664" y="127959"/>
                  <a:pt x="307298" y="35884"/>
                </a:cubicBezTo>
                <a:cubicBezTo>
                  <a:pt x="642260" y="-56191"/>
                  <a:pt x="1601111" y="53347"/>
                  <a:pt x="2059898" y="93034"/>
                </a:cubicBezTo>
                <a:cubicBezTo>
                  <a:pt x="2518685" y="132721"/>
                  <a:pt x="2899686" y="97796"/>
                  <a:pt x="3060023" y="274009"/>
                </a:cubicBezTo>
                <a:cubicBezTo>
                  <a:pt x="3220361" y="450221"/>
                  <a:pt x="3113998" y="831221"/>
                  <a:pt x="3021923" y="1150309"/>
                </a:cubicBezTo>
                <a:cubicBezTo>
                  <a:pt x="2929848" y="1469397"/>
                  <a:pt x="2864760" y="2066297"/>
                  <a:pt x="2507573" y="2169484"/>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Shape 4">
            <a:extLst>
              <a:ext uri="{FF2B5EF4-FFF2-40B4-BE49-F238E27FC236}">
                <a16:creationId xmlns:a16="http://schemas.microsoft.com/office/drawing/2014/main" id="{51ADA85A-FC9C-C64C-8FDF-E6171D598F39}"/>
              </a:ext>
            </a:extLst>
          </p:cNvPr>
          <p:cNvSpPr/>
          <p:nvPr/>
        </p:nvSpPr>
        <p:spPr>
          <a:xfrm>
            <a:off x="4210050" y="3790950"/>
            <a:ext cx="3589338" cy="2716213"/>
          </a:xfrm>
          <a:custGeom>
            <a:avLst/>
            <a:gdLst>
              <a:gd name="connsiteX0" fmla="*/ 3486150 w 3588650"/>
              <a:gd name="connsiteY0" fmla="*/ 2418970 h 2716063"/>
              <a:gd name="connsiteX1" fmla="*/ 1495425 w 3588650"/>
              <a:gd name="connsiteY1" fmla="*/ 2714245 h 2716063"/>
              <a:gd name="connsiteX2" fmla="*/ 0 w 3588650"/>
              <a:gd name="connsiteY2" fmla="*/ 2342770 h 2716063"/>
              <a:gd name="connsiteX3" fmla="*/ 0 w 3588650"/>
              <a:gd name="connsiteY3" fmla="*/ 2342770 h 2716063"/>
              <a:gd name="connsiteX4" fmla="*/ 457200 w 3588650"/>
              <a:gd name="connsiteY4" fmla="*/ 2123695 h 2716063"/>
              <a:gd name="connsiteX5" fmla="*/ 1076325 w 3588650"/>
              <a:gd name="connsiteY5" fmla="*/ 1761745 h 2716063"/>
              <a:gd name="connsiteX6" fmla="*/ 1485900 w 3588650"/>
              <a:gd name="connsiteY6" fmla="*/ 1075945 h 2716063"/>
              <a:gd name="connsiteX7" fmla="*/ 1485900 w 3588650"/>
              <a:gd name="connsiteY7" fmla="*/ 399670 h 2716063"/>
              <a:gd name="connsiteX8" fmla="*/ 1524000 w 3588650"/>
              <a:gd name="connsiteY8" fmla="*/ 132970 h 2716063"/>
              <a:gd name="connsiteX9" fmla="*/ 2533650 w 3588650"/>
              <a:gd name="connsiteY9" fmla="*/ 9145 h 2716063"/>
              <a:gd name="connsiteX10" fmla="*/ 3429000 w 3588650"/>
              <a:gd name="connsiteY10" fmla="*/ 371095 h 2716063"/>
              <a:gd name="connsiteX11" fmla="*/ 3314700 w 3588650"/>
              <a:gd name="connsiteY11" fmla="*/ 1161670 h 2716063"/>
              <a:gd name="connsiteX12" fmla="*/ 3486150 w 3588650"/>
              <a:gd name="connsiteY12" fmla="*/ 2418970 h 271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8650" h="2716063">
                <a:moveTo>
                  <a:pt x="3486150" y="2418970"/>
                </a:moveTo>
                <a:cubicBezTo>
                  <a:pt x="3182937" y="2677733"/>
                  <a:pt x="2076450" y="2726945"/>
                  <a:pt x="1495425" y="2714245"/>
                </a:cubicBezTo>
                <a:cubicBezTo>
                  <a:pt x="914400" y="2701545"/>
                  <a:pt x="0" y="2342770"/>
                  <a:pt x="0" y="2342770"/>
                </a:cubicBezTo>
                <a:lnTo>
                  <a:pt x="0" y="2342770"/>
                </a:lnTo>
                <a:cubicBezTo>
                  <a:pt x="76200" y="2306257"/>
                  <a:pt x="277813" y="2220532"/>
                  <a:pt x="457200" y="2123695"/>
                </a:cubicBezTo>
                <a:cubicBezTo>
                  <a:pt x="636587" y="2026858"/>
                  <a:pt x="904875" y="1936370"/>
                  <a:pt x="1076325" y="1761745"/>
                </a:cubicBezTo>
                <a:cubicBezTo>
                  <a:pt x="1247775" y="1587120"/>
                  <a:pt x="1417637" y="1302957"/>
                  <a:pt x="1485900" y="1075945"/>
                </a:cubicBezTo>
                <a:cubicBezTo>
                  <a:pt x="1554162" y="848932"/>
                  <a:pt x="1479550" y="556832"/>
                  <a:pt x="1485900" y="399670"/>
                </a:cubicBezTo>
                <a:cubicBezTo>
                  <a:pt x="1492250" y="242507"/>
                  <a:pt x="1349375" y="198057"/>
                  <a:pt x="1524000" y="132970"/>
                </a:cubicBezTo>
                <a:cubicBezTo>
                  <a:pt x="1698625" y="67883"/>
                  <a:pt x="2216150" y="-30542"/>
                  <a:pt x="2533650" y="9145"/>
                </a:cubicBezTo>
                <a:cubicBezTo>
                  <a:pt x="2851150" y="48832"/>
                  <a:pt x="3298825" y="179008"/>
                  <a:pt x="3429000" y="371095"/>
                </a:cubicBezTo>
                <a:cubicBezTo>
                  <a:pt x="3559175" y="563182"/>
                  <a:pt x="3305175" y="825120"/>
                  <a:pt x="3314700" y="1161670"/>
                </a:cubicBezTo>
                <a:cubicBezTo>
                  <a:pt x="3324225" y="1498220"/>
                  <a:pt x="3789363" y="2160207"/>
                  <a:pt x="3486150" y="241897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Single Corner Rounded 6">
            <a:extLst>
              <a:ext uri="{FF2B5EF4-FFF2-40B4-BE49-F238E27FC236}">
                <a16:creationId xmlns:a16="http://schemas.microsoft.com/office/drawing/2014/main" id="{504477CC-234F-17D2-ABF3-A4FC7128BCE0}"/>
              </a:ext>
            </a:extLst>
          </p:cNvPr>
          <p:cNvSpPr/>
          <p:nvPr/>
        </p:nvSpPr>
        <p:spPr bwMode="auto">
          <a:xfrm>
            <a:off x="914400" y="1487488"/>
            <a:ext cx="2209800" cy="493712"/>
          </a:xfrm>
          <a:prstGeom prst="round1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xit" presetSubtype="32" fill="hold"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3"/>
                                        </p:tgtEl>
                                        <p:attrNameLst>
                                          <p:attrName>ppt_w</p:attrName>
                                        </p:attrNameLst>
                                      </p:cBhvr>
                                      <p:tavLst>
                                        <p:tav tm="0">
                                          <p:val>
                                            <p:strVal val="ppt_w"/>
                                          </p:val>
                                        </p:tav>
                                        <p:tav tm="100000">
                                          <p:val>
                                            <p:fltVal val="0"/>
                                          </p:val>
                                        </p:tav>
                                      </p:tavLst>
                                    </p:anim>
                                    <p:anim calcmode="lin" valueType="num">
                                      <p:cBhvr>
                                        <p:cTn id="12" dur="500"/>
                                        <p:tgtEl>
                                          <p:spTgt spid="3"/>
                                        </p:tgtEl>
                                        <p:attrNameLst>
                                          <p:attrName>ppt_h</p:attrName>
                                        </p:attrNameLst>
                                      </p:cBhvr>
                                      <p:tavLst>
                                        <p:tav tm="0">
                                          <p:val>
                                            <p:strVal val="ppt_h"/>
                                          </p:val>
                                        </p:tav>
                                        <p:tav tm="100000">
                                          <p:val>
                                            <p:fltVal val="0"/>
                                          </p:val>
                                        </p:tav>
                                      </p:tavLst>
                                    </p:anim>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xit" presetSubtype="32" fill="hold" nodeType="clickEffect">
                                  <p:stCondLst>
                                    <p:cond delay="0"/>
                                  </p:stCondLst>
                                  <p:childTnLst>
                                    <p:anim calcmode="lin" valueType="num">
                                      <p:cBhvr>
                                        <p:cTn id="18" dur="500"/>
                                        <p:tgtEl>
                                          <p:spTgt spid="4"/>
                                        </p:tgtEl>
                                        <p:attrNameLst>
                                          <p:attrName>ppt_w</p:attrName>
                                        </p:attrNameLst>
                                      </p:cBhvr>
                                      <p:tavLst>
                                        <p:tav tm="0">
                                          <p:val>
                                            <p:strVal val="ppt_w"/>
                                          </p:val>
                                        </p:tav>
                                        <p:tav tm="100000">
                                          <p:val>
                                            <p:fltVal val="0"/>
                                          </p:val>
                                        </p:tav>
                                      </p:tavLst>
                                    </p:anim>
                                    <p:anim calcmode="lin" valueType="num">
                                      <p:cBhvr>
                                        <p:cTn id="19" dur="500"/>
                                        <p:tgtEl>
                                          <p:spTgt spid="4"/>
                                        </p:tgtEl>
                                        <p:attrNameLst>
                                          <p:attrName>ppt_h</p:attrName>
                                        </p:attrNameLst>
                                      </p:cBhvr>
                                      <p:tavLst>
                                        <p:tav tm="0">
                                          <p:val>
                                            <p:strVal val="ppt_h"/>
                                          </p:val>
                                        </p:tav>
                                        <p:tav tm="100000">
                                          <p:val>
                                            <p:fltVal val="0"/>
                                          </p:val>
                                        </p:tav>
                                      </p:tavLst>
                                    </p:anim>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32" fill="hold" nodeType="clickEffect">
                                  <p:stCondLst>
                                    <p:cond delay="0"/>
                                  </p:stCondLst>
                                  <p:childTnLst>
                                    <p:anim calcmode="lin" valueType="num">
                                      <p:cBhvr>
                                        <p:cTn id="25" dur="500"/>
                                        <p:tgtEl>
                                          <p:spTgt spid="5"/>
                                        </p:tgtEl>
                                        <p:attrNameLst>
                                          <p:attrName>ppt_w</p:attrName>
                                        </p:attrNameLst>
                                      </p:cBhvr>
                                      <p:tavLst>
                                        <p:tav tm="0">
                                          <p:val>
                                            <p:strVal val="ppt_w"/>
                                          </p:val>
                                        </p:tav>
                                        <p:tav tm="100000">
                                          <p:val>
                                            <p:fltVal val="0"/>
                                          </p:val>
                                        </p:tav>
                                      </p:tavLst>
                                    </p:anim>
                                    <p:anim calcmode="lin" valueType="num">
                                      <p:cBhvr>
                                        <p:cTn id="26" dur="500"/>
                                        <p:tgtEl>
                                          <p:spTgt spid="5"/>
                                        </p:tgtEl>
                                        <p:attrNameLst>
                                          <p:attrName>ppt_h</p:attrName>
                                        </p:attrNameLst>
                                      </p:cBhvr>
                                      <p:tavLst>
                                        <p:tav tm="0">
                                          <p:val>
                                            <p:strVal val="ppt_h"/>
                                          </p:val>
                                        </p:tav>
                                        <p:tav tm="100000">
                                          <p:val>
                                            <p:fltVal val="0"/>
                                          </p:val>
                                        </p:tav>
                                      </p:tavLst>
                                    </p:anim>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53" presetClass="exit" presetSubtype="32" fill="hold" grpId="0" nodeType="clickEffect">
                                  <p:stCondLst>
                                    <p:cond delay="0"/>
                                  </p:stCondLst>
                                  <p:childTnLst>
                                    <p:anim calcmode="lin" valueType="num">
                                      <p:cBhvr>
                                        <p:cTn id="32" dur="500"/>
                                        <p:tgtEl>
                                          <p:spTgt spid="7"/>
                                        </p:tgtEl>
                                        <p:attrNameLst>
                                          <p:attrName>ppt_w</p:attrName>
                                        </p:attrNameLst>
                                      </p:cBhvr>
                                      <p:tavLst>
                                        <p:tav tm="0">
                                          <p:val>
                                            <p:strVal val="ppt_w"/>
                                          </p:val>
                                        </p:tav>
                                        <p:tav tm="100000">
                                          <p:val>
                                            <p:fltVal val="0"/>
                                          </p:val>
                                        </p:tav>
                                      </p:tavLst>
                                    </p:anim>
                                    <p:anim calcmode="lin" valueType="num">
                                      <p:cBhvr>
                                        <p:cTn id="33" dur="500"/>
                                        <p:tgtEl>
                                          <p:spTgt spid="7"/>
                                        </p:tgtEl>
                                        <p:attrNameLst>
                                          <p:attrName>ppt_h</p:attrName>
                                        </p:attrNameLst>
                                      </p:cBhvr>
                                      <p:tavLst>
                                        <p:tav tm="0">
                                          <p:val>
                                            <p:strVal val="ppt_h"/>
                                          </p:val>
                                        </p:tav>
                                        <p:tav tm="100000">
                                          <p:val>
                                            <p:fltVal val="0"/>
                                          </p:val>
                                        </p:tav>
                                      </p:tavLst>
                                    </p:anim>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E66F669D-66A9-08C3-3B9C-A4BF2F738C6B}"/>
              </a:ext>
            </a:extLst>
          </p:cNvPr>
          <p:cNvSpPr>
            <a:spLocks noGrp="1" noChangeArrowheads="1"/>
          </p:cNvSpPr>
          <p:nvPr>
            <p:ph type="title"/>
          </p:nvPr>
        </p:nvSpPr>
        <p:spPr>
          <a:xfrm>
            <a:off x="120650" y="115888"/>
            <a:ext cx="7788275" cy="982662"/>
          </a:xfrm>
        </p:spPr>
        <p:txBody>
          <a:bodyPr/>
          <a:lstStyle/>
          <a:p>
            <a:r>
              <a:rPr lang="en-US" altLang="en-US" sz="2800" dirty="0"/>
              <a:t>Estimation of </a:t>
            </a:r>
            <a:r>
              <a:rPr lang="en-US" altLang="en-US" sz="2800" dirty="0" err="1"/>
              <a:t>Emergy</a:t>
            </a:r>
            <a:endParaRPr lang="en-IN" altLang="en-US" sz="2800" dirty="0"/>
          </a:p>
        </p:txBody>
      </p:sp>
      <p:sp>
        <p:nvSpPr>
          <p:cNvPr id="3" name="Content Placeholder 2">
            <a:extLst>
              <a:ext uri="{FF2B5EF4-FFF2-40B4-BE49-F238E27FC236}">
                <a16:creationId xmlns:a16="http://schemas.microsoft.com/office/drawing/2014/main" id="{1FA74049-DCC0-A949-1227-C2B7FC2573A0}"/>
              </a:ext>
            </a:extLst>
          </p:cNvPr>
          <p:cNvSpPr>
            <a:spLocks noGrp="1"/>
          </p:cNvSpPr>
          <p:nvPr>
            <p:ph idx="1"/>
          </p:nvPr>
        </p:nvSpPr>
        <p:spPr>
          <a:xfrm>
            <a:off x="467544" y="1428732"/>
            <a:ext cx="8352928" cy="2864364"/>
          </a:xfrm>
        </p:spPr>
        <p:txBody>
          <a:bodyPr/>
          <a:lstStyle/>
          <a:p>
            <a:pPr marL="0" indent="0">
              <a:buFontTx/>
              <a:buNone/>
              <a:defRPr/>
            </a:pPr>
            <a:r>
              <a:rPr lang="en-US" sz="2400" dirty="0">
                <a:solidFill>
                  <a:srgbClr val="1F1F1F"/>
                </a:solidFill>
                <a:highlight>
                  <a:srgbClr val="F5F5F5"/>
                </a:highlight>
              </a:rPr>
              <a:t>The Earth’s </a:t>
            </a:r>
            <a:r>
              <a:rPr lang="en-US" sz="2400" dirty="0" err="1">
                <a:solidFill>
                  <a:srgbClr val="1F1F1F"/>
                </a:solidFill>
                <a:highlight>
                  <a:srgbClr val="F5F5F5"/>
                </a:highlight>
              </a:rPr>
              <a:t>Emergy</a:t>
            </a:r>
            <a:r>
              <a:rPr lang="en-US" sz="2400" dirty="0">
                <a:solidFill>
                  <a:srgbClr val="1F1F1F"/>
                </a:solidFill>
                <a:highlight>
                  <a:srgbClr val="F5F5F5"/>
                </a:highlight>
              </a:rPr>
              <a:t> baseline has been stable over the past 0.555 </a:t>
            </a:r>
            <a:r>
              <a:rPr lang="en-US" sz="2400" dirty="0">
                <a:solidFill>
                  <a:srgbClr val="1F1F1F"/>
                </a:solidFill>
                <a:highlight>
                  <a:srgbClr val="F5F5F5"/>
                </a:highlight>
                <a:sym typeface="Symbol" panose="05050102010706020507" pitchFamily="18" charset="2"/>
              </a:rPr>
              <a:t></a:t>
            </a:r>
            <a:r>
              <a:rPr lang="en-US" sz="2400" dirty="0">
                <a:solidFill>
                  <a:srgbClr val="1F1F1F"/>
                </a:solidFill>
                <a:highlight>
                  <a:srgbClr val="F5F5F5"/>
                </a:highlight>
              </a:rPr>
              <a:t> 10</a:t>
            </a:r>
            <a:r>
              <a:rPr lang="en-US" sz="2400" baseline="30000" dirty="0">
                <a:solidFill>
                  <a:srgbClr val="1F1F1F"/>
                </a:solidFill>
                <a:highlight>
                  <a:srgbClr val="F5F5F5"/>
                </a:highlight>
              </a:rPr>
              <a:t>9</a:t>
            </a:r>
            <a:r>
              <a:rPr lang="en-US" sz="2400" dirty="0">
                <a:solidFill>
                  <a:srgbClr val="1F1F1F"/>
                </a:solidFill>
                <a:highlight>
                  <a:srgbClr val="F5F5F5"/>
                </a:highlight>
              </a:rPr>
              <a:t> years.</a:t>
            </a:r>
          </a:p>
          <a:p>
            <a:pPr marL="0" indent="0">
              <a:buFontTx/>
              <a:buNone/>
              <a:defRPr/>
            </a:pPr>
            <a:endParaRPr lang="en-US" sz="2400" dirty="0">
              <a:solidFill>
                <a:srgbClr val="1F1F1F"/>
              </a:solidFill>
              <a:highlight>
                <a:srgbClr val="F5F5F5"/>
              </a:highlight>
            </a:endParaRPr>
          </a:p>
          <a:p>
            <a:pPr marL="0" indent="0">
              <a:buFontTx/>
              <a:buNone/>
              <a:defRPr/>
            </a:pPr>
            <a:r>
              <a:rPr lang="en-US" sz="2400" dirty="0" err="1">
                <a:solidFill>
                  <a:srgbClr val="1F1F1F"/>
                </a:solidFill>
                <a:highlight>
                  <a:srgbClr val="F5F5F5"/>
                </a:highlight>
              </a:rPr>
              <a:t>Emergy</a:t>
            </a:r>
            <a:r>
              <a:rPr lang="en-US" sz="2400" dirty="0">
                <a:solidFill>
                  <a:srgbClr val="1F1F1F"/>
                </a:solidFill>
                <a:highlight>
                  <a:srgbClr val="F5F5F5"/>
                </a:highlight>
              </a:rPr>
              <a:t> Received by Earth: 1.00 </a:t>
            </a:r>
            <a:r>
              <a:rPr lang="en-US" sz="2400" dirty="0">
                <a:solidFill>
                  <a:srgbClr val="1F1F1F"/>
                </a:solidFill>
                <a:highlight>
                  <a:srgbClr val="F5F5F5"/>
                </a:highlight>
                <a:sym typeface="Symbol" panose="05050102010706020507" pitchFamily="18" charset="2"/>
              </a:rPr>
              <a:t></a:t>
            </a:r>
            <a:r>
              <a:rPr lang="en-US" sz="2400" dirty="0">
                <a:solidFill>
                  <a:srgbClr val="1F1F1F"/>
                </a:solidFill>
                <a:highlight>
                  <a:srgbClr val="F5F5F5"/>
                </a:highlight>
              </a:rPr>
              <a:t> 10</a:t>
            </a:r>
            <a:r>
              <a:rPr lang="en-US" sz="2400" baseline="30000" dirty="0">
                <a:solidFill>
                  <a:srgbClr val="1F1F1F"/>
                </a:solidFill>
                <a:highlight>
                  <a:srgbClr val="F5F5F5"/>
                </a:highlight>
              </a:rPr>
              <a:t>25</a:t>
            </a:r>
            <a:r>
              <a:rPr lang="en-US" sz="2400" dirty="0">
                <a:solidFill>
                  <a:srgbClr val="1F1F1F"/>
                </a:solidFill>
                <a:highlight>
                  <a:srgbClr val="F5F5F5"/>
                </a:highlight>
              </a:rPr>
              <a:t> </a:t>
            </a:r>
            <a:r>
              <a:rPr lang="en-US" sz="2400" dirty="0" err="1">
                <a:solidFill>
                  <a:srgbClr val="1F1F1F"/>
                </a:solidFill>
                <a:highlight>
                  <a:srgbClr val="F5F5F5"/>
                </a:highlight>
              </a:rPr>
              <a:t>seJ</a:t>
            </a:r>
            <a:r>
              <a:rPr lang="en-US" sz="2400" dirty="0">
                <a:solidFill>
                  <a:srgbClr val="1F1F1F"/>
                </a:solidFill>
                <a:highlight>
                  <a:srgbClr val="F5F5F5"/>
                </a:highlight>
              </a:rPr>
              <a:t>/year ± 11%</a:t>
            </a:r>
          </a:p>
          <a:p>
            <a:pPr marL="0" indent="0">
              <a:buFontTx/>
              <a:buNone/>
              <a:defRPr/>
            </a:pPr>
            <a:endParaRPr lang="en-US" sz="2400" dirty="0">
              <a:solidFill>
                <a:srgbClr val="1F1F1F"/>
              </a:solidFill>
              <a:highlight>
                <a:srgbClr val="F5F5F5"/>
              </a:highlight>
            </a:endParaRPr>
          </a:p>
          <a:p>
            <a:pPr>
              <a:defRPr/>
            </a:pPr>
            <a:r>
              <a:rPr lang="en-IN" sz="2400" dirty="0">
                <a:solidFill>
                  <a:srgbClr val="1F1F1F"/>
                </a:solidFill>
              </a:rPr>
              <a:t>8.0 </a:t>
            </a:r>
            <a:r>
              <a:rPr lang="en-US" sz="2400" dirty="0">
                <a:solidFill>
                  <a:srgbClr val="1F1F1F"/>
                </a:solidFill>
                <a:highlight>
                  <a:srgbClr val="F5F5F5"/>
                </a:highlight>
                <a:sym typeface="Symbol" panose="05050102010706020507" pitchFamily="18" charset="2"/>
              </a:rPr>
              <a:t>  </a:t>
            </a:r>
            <a:r>
              <a:rPr lang="en-IN" sz="2400" dirty="0">
                <a:solidFill>
                  <a:srgbClr val="1F1F1F"/>
                </a:solidFill>
              </a:rPr>
              <a:t> 10</a:t>
            </a:r>
            <a:r>
              <a:rPr lang="en-IN" sz="2400" baseline="30000" dirty="0">
                <a:solidFill>
                  <a:srgbClr val="1F1F1F"/>
                </a:solidFill>
              </a:rPr>
              <a:t>24</a:t>
            </a:r>
            <a:r>
              <a:rPr lang="en-IN" sz="2400" dirty="0">
                <a:solidFill>
                  <a:srgbClr val="1F1F1F"/>
                </a:solidFill>
              </a:rPr>
              <a:t> </a:t>
            </a:r>
            <a:r>
              <a:rPr lang="en-IN" sz="2400" dirty="0" err="1">
                <a:solidFill>
                  <a:srgbClr val="1F1F1F"/>
                </a:solidFill>
              </a:rPr>
              <a:t>seJ</a:t>
            </a:r>
            <a:r>
              <a:rPr lang="en-IN" sz="2400" dirty="0">
                <a:solidFill>
                  <a:srgbClr val="1F1F1F"/>
                </a:solidFill>
              </a:rPr>
              <a:t> y</a:t>
            </a:r>
            <a:r>
              <a:rPr lang="en-IN" sz="2400" baseline="30000" dirty="0">
                <a:solidFill>
                  <a:srgbClr val="1F1F1F"/>
                </a:solidFill>
              </a:rPr>
              <a:t>-1</a:t>
            </a:r>
            <a:r>
              <a:rPr lang="en-IN" sz="2400" dirty="0">
                <a:solidFill>
                  <a:srgbClr val="1F1F1F"/>
                </a:solidFill>
              </a:rPr>
              <a:t> </a:t>
            </a:r>
            <a:r>
              <a:rPr lang="en-US" sz="2400" dirty="0">
                <a:solidFill>
                  <a:srgbClr val="1F1F1F"/>
                </a:solidFill>
              </a:rPr>
              <a:t>……………………..</a:t>
            </a:r>
            <a:r>
              <a:rPr lang="ja-JP" altLang="en-US" sz="2400" dirty="0">
                <a:solidFill>
                  <a:srgbClr val="1F1F1F"/>
                </a:solidFill>
              </a:rPr>
              <a:t> </a:t>
            </a:r>
            <a:r>
              <a:rPr lang="en-US" altLang="ja-JP" sz="2400" dirty="0" err="1">
                <a:solidFill>
                  <a:srgbClr val="1F1F1F"/>
                </a:solidFill>
              </a:rPr>
              <a:t>Odum</a:t>
            </a:r>
            <a:r>
              <a:rPr lang="en-US" altLang="ja-JP" sz="2400" dirty="0">
                <a:solidFill>
                  <a:srgbClr val="1F1F1F"/>
                </a:solidFill>
              </a:rPr>
              <a:t>, 1996</a:t>
            </a:r>
            <a:endParaRPr lang="en-US" altLang="ja-JP" sz="2400" dirty="0">
              <a:solidFill>
                <a:srgbClr val="1F1F1F"/>
              </a:solidFill>
              <a:highlight>
                <a:srgbClr val="F5F5F5"/>
              </a:highlight>
            </a:endParaRPr>
          </a:p>
          <a:p>
            <a:pPr>
              <a:defRPr/>
            </a:pPr>
            <a:r>
              <a:rPr lang="en-IN" sz="2400" dirty="0">
                <a:solidFill>
                  <a:srgbClr val="1F1F1F"/>
                </a:solidFill>
              </a:rPr>
              <a:t>9.44 </a:t>
            </a:r>
            <a:r>
              <a:rPr lang="en-US" sz="2400" dirty="0">
                <a:solidFill>
                  <a:srgbClr val="1F1F1F"/>
                </a:solidFill>
                <a:highlight>
                  <a:srgbClr val="F5F5F5"/>
                </a:highlight>
                <a:sym typeface="Symbol" panose="05050102010706020507" pitchFamily="18" charset="2"/>
              </a:rPr>
              <a:t>  </a:t>
            </a:r>
            <a:r>
              <a:rPr lang="en-IN" sz="2400" dirty="0">
                <a:solidFill>
                  <a:srgbClr val="1F1F1F"/>
                </a:solidFill>
              </a:rPr>
              <a:t> 10</a:t>
            </a:r>
            <a:r>
              <a:rPr lang="en-IN" sz="2400" baseline="30000" dirty="0">
                <a:solidFill>
                  <a:srgbClr val="1F1F1F"/>
                </a:solidFill>
              </a:rPr>
              <a:t>24</a:t>
            </a:r>
            <a:r>
              <a:rPr lang="en-IN" sz="2400" dirty="0">
                <a:solidFill>
                  <a:srgbClr val="1F1F1F"/>
                </a:solidFill>
              </a:rPr>
              <a:t> </a:t>
            </a:r>
            <a:r>
              <a:rPr lang="en-IN" sz="2400" dirty="0" err="1">
                <a:solidFill>
                  <a:srgbClr val="1F1F1F"/>
                </a:solidFill>
              </a:rPr>
              <a:t>seJ</a:t>
            </a:r>
            <a:r>
              <a:rPr lang="en-IN" sz="2400" dirty="0">
                <a:solidFill>
                  <a:srgbClr val="1F1F1F"/>
                </a:solidFill>
              </a:rPr>
              <a:t> y</a:t>
            </a:r>
            <a:r>
              <a:rPr lang="en-IN" sz="2400" baseline="30000" dirty="0">
                <a:solidFill>
                  <a:srgbClr val="1F1F1F"/>
                </a:solidFill>
              </a:rPr>
              <a:t>-1</a:t>
            </a:r>
            <a:r>
              <a:rPr lang="en-IN" sz="2400" dirty="0">
                <a:solidFill>
                  <a:srgbClr val="1F1F1F"/>
                </a:solidFill>
              </a:rPr>
              <a:t> …………….. </a:t>
            </a:r>
            <a:r>
              <a:rPr lang="en-IN" sz="2400" dirty="0" err="1">
                <a:solidFill>
                  <a:srgbClr val="1F1F1F"/>
                </a:solidFill>
              </a:rPr>
              <a:t>Odum</a:t>
            </a:r>
            <a:r>
              <a:rPr lang="en-IN" sz="2400" dirty="0">
                <a:solidFill>
                  <a:srgbClr val="1F1F1F"/>
                </a:solidFill>
              </a:rPr>
              <a:t>, 1996</a:t>
            </a:r>
            <a:endParaRPr lang="en-US" altLang="ja-JP" sz="2400" baseline="30000" dirty="0">
              <a:solidFill>
                <a:srgbClr val="1F1F1F"/>
              </a:solidFill>
              <a:highlight>
                <a:srgbClr val="F5F5F5"/>
              </a:highlight>
            </a:endParaRPr>
          </a:p>
          <a:p>
            <a:pPr>
              <a:defRPr/>
            </a:pPr>
            <a:r>
              <a:rPr lang="es-ES" sz="2400" dirty="0">
                <a:solidFill>
                  <a:srgbClr val="1F1F1F"/>
                </a:solidFill>
              </a:rPr>
              <a:t>10.57  </a:t>
            </a:r>
            <a:r>
              <a:rPr lang="en-US" sz="2400" dirty="0">
                <a:solidFill>
                  <a:srgbClr val="1F1F1F"/>
                </a:solidFill>
                <a:highlight>
                  <a:srgbClr val="F5F5F5"/>
                </a:highlight>
                <a:sym typeface="Symbol" panose="05050102010706020507" pitchFamily="18" charset="2"/>
              </a:rPr>
              <a:t> </a:t>
            </a:r>
            <a:r>
              <a:rPr lang="es-ES" sz="2400" dirty="0">
                <a:solidFill>
                  <a:srgbClr val="1F1F1F"/>
                </a:solidFill>
              </a:rPr>
              <a:t> 10</a:t>
            </a:r>
            <a:r>
              <a:rPr lang="es-ES" sz="2400" baseline="30000" dirty="0">
                <a:solidFill>
                  <a:srgbClr val="1F1F1F"/>
                </a:solidFill>
              </a:rPr>
              <a:t>24</a:t>
            </a:r>
            <a:r>
              <a:rPr lang="es-ES" sz="2400" dirty="0">
                <a:solidFill>
                  <a:srgbClr val="1F1F1F"/>
                </a:solidFill>
              </a:rPr>
              <a:t> </a:t>
            </a:r>
            <a:r>
              <a:rPr lang="es-ES" sz="2400" dirty="0" err="1">
                <a:solidFill>
                  <a:srgbClr val="1F1F1F"/>
                </a:solidFill>
              </a:rPr>
              <a:t>seJ</a:t>
            </a:r>
            <a:r>
              <a:rPr lang="es-ES" sz="2400" dirty="0">
                <a:solidFill>
                  <a:srgbClr val="1F1F1F"/>
                </a:solidFill>
              </a:rPr>
              <a:t> y</a:t>
            </a:r>
            <a:r>
              <a:rPr lang="en-IN" sz="2400" baseline="30000" dirty="0">
                <a:solidFill>
                  <a:srgbClr val="1F1F1F"/>
                </a:solidFill>
              </a:rPr>
              <a:t>-1</a:t>
            </a:r>
            <a:r>
              <a:rPr lang="es-ES" sz="2400" dirty="0">
                <a:solidFill>
                  <a:srgbClr val="1F1F1F"/>
                </a:solidFill>
              </a:rPr>
              <a:t> </a:t>
            </a:r>
            <a:r>
              <a:rPr lang="en-US" sz="2400" dirty="0">
                <a:solidFill>
                  <a:srgbClr val="1F1F1F"/>
                </a:solidFill>
                <a:highlight>
                  <a:srgbClr val="F5F5F5"/>
                </a:highlight>
              </a:rPr>
              <a:t>…………………. Campbell, 1998</a:t>
            </a:r>
          </a:p>
          <a:p>
            <a:pPr>
              <a:defRPr/>
            </a:pPr>
            <a:r>
              <a:rPr lang="es-ES" sz="2400" dirty="0">
                <a:solidFill>
                  <a:srgbClr val="1F1F1F"/>
                </a:solidFill>
              </a:rPr>
              <a:t>15.83 </a:t>
            </a:r>
            <a:r>
              <a:rPr lang="en-US" sz="2400" dirty="0">
                <a:solidFill>
                  <a:srgbClr val="1F1F1F"/>
                </a:solidFill>
                <a:highlight>
                  <a:srgbClr val="F5F5F5"/>
                </a:highlight>
                <a:sym typeface="Symbol" panose="05050102010706020507" pitchFamily="18" charset="2"/>
              </a:rPr>
              <a:t>  </a:t>
            </a:r>
            <a:r>
              <a:rPr lang="es-ES" sz="2400" dirty="0">
                <a:solidFill>
                  <a:srgbClr val="1F1F1F"/>
                </a:solidFill>
              </a:rPr>
              <a:t> 10</a:t>
            </a:r>
            <a:r>
              <a:rPr lang="es-ES" sz="2400" baseline="30000" dirty="0">
                <a:solidFill>
                  <a:srgbClr val="1F1F1F"/>
                </a:solidFill>
              </a:rPr>
              <a:t>24</a:t>
            </a:r>
            <a:r>
              <a:rPr lang="es-ES" sz="2400" dirty="0">
                <a:solidFill>
                  <a:srgbClr val="1F1F1F"/>
                </a:solidFill>
              </a:rPr>
              <a:t> </a:t>
            </a:r>
            <a:r>
              <a:rPr lang="es-ES" sz="2400" dirty="0" err="1">
                <a:solidFill>
                  <a:srgbClr val="1F1F1F"/>
                </a:solidFill>
              </a:rPr>
              <a:t>seJ</a:t>
            </a:r>
            <a:r>
              <a:rPr lang="es-ES" sz="2400" dirty="0">
                <a:solidFill>
                  <a:srgbClr val="1F1F1F"/>
                </a:solidFill>
              </a:rPr>
              <a:t> y</a:t>
            </a:r>
            <a:r>
              <a:rPr lang="en-IN" sz="2400" baseline="30000" dirty="0">
                <a:solidFill>
                  <a:srgbClr val="1F1F1F"/>
                </a:solidFill>
              </a:rPr>
              <a:t>-1</a:t>
            </a:r>
            <a:r>
              <a:rPr lang="en-US" sz="2400" baseline="30000" dirty="0">
                <a:solidFill>
                  <a:srgbClr val="1F1F1F"/>
                </a:solidFill>
                <a:highlight>
                  <a:srgbClr val="F5F5F5"/>
                </a:highlight>
              </a:rPr>
              <a:t> </a:t>
            </a:r>
            <a:r>
              <a:rPr lang="en-US" sz="2400" dirty="0">
                <a:solidFill>
                  <a:srgbClr val="1F1F1F"/>
                </a:solidFill>
                <a:highlight>
                  <a:srgbClr val="F5F5F5"/>
                </a:highlight>
              </a:rPr>
              <a:t>…………….. </a:t>
            </a:r>
            <a:r>
              <a:rPr lang="en-US" sz="2400" dirty="0" err="1">
                <a:solidFill>
                  <a:srgbClr val="1F1F1F"/>
                </a:solidFill>
                <a:highlight>
                  <a:srgbClr val="F5F5F5"/>
                </a:highlight>
              </a:rPr>
              <a:t>Odum</a:t>
            </a:r>
            <a:r>
              <a:rPr lang="en-US" sz="2400" dirty="0">
                <a:solidFill>
                  <a:srgbClr val="1F1F1F"/>
                </a:solidFill>
                <a:highlight>
                  <a:srgbClr val="F5F5F5"/>
                </a:highlight>
              </a:rPr>
              <a:t>, et.al , 2000</a:t>
            </a:r>
          </a:p>
          <a:p>
            <a:pPr>
              <a:defRPr/>
            </a:pPr>
            <a:r>
              <a:rPr lang="es-ES" sz="2400" dirty="0">
                <a:solidFill>
                  <a:schemeClr val="accent6">
                    <a:lumMod val="75000"/>
                  </a:schemeClr>
                </a:solidFill>
              </a:rPr>
              <a:t>1.2 </a:t>
            </a:r>
            <a:r>
              <a:rPr lang="en-US" sz="2400" dirty="0">
                <a:solidFill>
                  <a:srgbClr val="1F1F1F"/>
                </a:solidFill>
                <a:highlight>
                  <a:srgbClr val="F5F5F5"/>
                </a:highlight>
                <a:sym typeface="Symbol" panose="05050102010706020507" pitchFamily="18" charset="2"/>
              </a:rPr>
              <a:t>  </a:t>
            </a:r>
            <a:r>
              <a:rPr lang="es-ES" sz="2400" dirty="0">
                <a:solidFill>
                  <a:schemeClr val="accent6">
                    <a:lumMod val="75000"/>
                  </a:schemeClr>
                </a:solidFill>
              </a:rPr>
              <a:t>10</a:t>
            </a:r>
            <a:r>
              <a:rPr lang="es-ES" sz="2400" baseline="30000" dirty="0">
                <a:solidFill>
                  <a:schemeClr val="accent6">
                    <a:lumMod val="75000"/>
                  </a:schemeClr>
                </a:solidFill>
              </a:rPr>
              <a:t>25</a:t>
            </a:r>
            <a:r>
              <a:rPr lang="es-ES" sz="2400" dirty="0">
                <a:solidFill>
                  <a:schemeClr val="accent6">
                    <a:lumMod val="75000"/>
                  </a:schemeClr>
                </a:solidFill>
              </a:rPr>
              <a:t> </a:t>
            </a:r>
            <a:r>
              <a:rPr lang="es-ES" sz="2400" dirty="0" err="1">
                <a:solidFill>
                  <a:schemeClr val="accent6">
                    <a:lumMod val="75000"/>
                  </a:schemeClr>
                </a:solidFill>
              </a:rPr>
              <a:t>seJ</a:t>
            </a:r>
            <a:r>
              <a:rPr lang="es-ES" sz="2400" dirty="0">
                <a:solidFill>
                  <a:schemeClr val="accent6">
                    <a:lumMod val="75000"/>
                  </a:schemeClr>
                </a:solidFill>
              </a:rPr>
              <a:t> y</a:t>
            </a:r>
            <a:r>
              <a:rPr lang="en-IN" sz="2400" baseline="30000" dirty="0">
                <a:solidFill>
                  <a:schemeClr val="accent6">
                    <a:lumMod val="75000"/>
                  </a:schemeClr>
                </a:solidFill>
              </a:rPr>
              <a:t>-1</a:t>
            </a:r>
            <a:r>
              <a:rPr lang="es-ES" sz="2400" dirty="0">
                <a:solidFill>
                  <a:schemeClr val="accent6">
                    <a:lumMod val="75000"/>
                  </a:schemeClr>
                </a:solidFill>
              </a:rPr>
              <a:t> …………..Campbell, 2016</a:t>
            </a:r>
            <a:endParaRPr lang="en-IN" sz="2400" dirty="0">
              <a:solidFill>
                <a:schemeClr val="accent6">
                  <a:lumMod val="75000"/>
                </a:schemeClr>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5A2FBFE-20FB-ABA2-027B-B88DAABACFA6}"/>
                  </a:ext>
                </a:extLst>
              </p14:cNvPr>
              <p14:cNvContentPartPr/>
              <p14:nvPr/>
            </p14:nvContentPartPr>
            <p14:xfrm>
              <a:off x="3311378" y="1229800"/>
              <a:ext cx="267" cy="267"/>
            </p14:xfrm>
          </p:contentPart>
        </mc:Choice>
        <mc:Fallback xmlns="">
          <p:pic>
            <p:nvPicPr>
              <p:cNvPr id="4" name="Ink 3">
                <a:extLst>
                  <a:ext uri="{FF2B5EF4-FFF2-40B4-BE49-F238E27FC236}">
                    <a16:creationId xmlns:a16="http://schemas.microsoft.com/office/drawing/2014/main" id="{E5A2FBFE-20FB-ABA2-027B-B88DAABACFA6}"/>
                  </a:ext>
                </a:extLst>
              </p:cNvPr>
              <p:cNvPicPr/>
              <p:nvPr/>
            </p:nvPicPr>
            <p:blipFill>
              <a:blip r:embed="rId3"/>
              <a:stretch>
                <a:fillRect/>
              </a:stretch>
            </p:blipFill>
            <p:spPr>
              <a:xfrm>
                <a:off x="3304436" y="1222858"/>
                <a:ext cx="14151" cy="14151"/>
              </a:xfrm>
              <a:prstGeom prst="rect">
                <a:avLst/>
              </a:prstGeom>
            </p:spPr>
          </p:pic>
        </mc:Fallback>
      </mc:AlternateContent>
      <p:grpSp>
        <p:nvGrpSpPr>
          <p:cNvPr id="35845" name="Group 5">
            <a:extLst>
              <a:ext uri="{FF2B5EF4-FFF2-40B4-BE49-F238E27FC236}">
                <a16:creationId xmlns:a16="http://schemas.microsoft.com/office/drawing/2014/main" id="{A84C1958-8CB1-C252-6B4A-6BA086FA0A6C}"/>
              </a:ext>
            </a:extLst>
          </p:cNvPr>
          <p:cNvGrpSpPr>
            <a:grpSpLocks/>
          </p:cNvGrpSpPr>
          <p:nvPr/>
        </p:nvGrpSpPr>
        <p:grpSpPr bwMode="auto">
          <a:xfrm>
            <a:off x="0" y="0"/>
            <a:ext cx="9144000" cy="6858000"/>
            <a:chOff x="0" y="0"/>
            <a:chExt cx="9144000" cy="6858000"/>
          </a:xfrm>
        </p:grpSpPr>
        <p:grpSp>
          <p:nvGrpSpPr>
            <p:cNvPr id="35846" name="Group 19">
              <a:extLst>
                <a:ext uri="{FF2B5EF4-FFF2-40B4-BE49-F238E27FC236}">
                  <a16:creationId xmlns:a16="http://schemas.microsoft.com/office/drawing/2014/main" id="{08C7AE63-FCD9-AF29-1155-5B9673382DDF}"/>
                </a:ext>
              </a:extLst>
            </p:cNvPr>
            <p:cNvGrpSpPr>
              <a:grpSpLocks/>
            </p:cNvGrpSpPr>
            <p:nvPr/>
          </p:nvGrpSpPr>
          <p:grpSpPr bwMode="auto">
            <a:xfrm>
              <a:off x="0" y="0"/>
              <a:ext cx="9144000" cy="6858000"/>
              <a:chOff x="0" y="0"/>
              <a:chExt cx="9144000" cy="6858000"/>
            </a:xfrm>
          </p:grpSpPr>
          <p:grpSp>
            <p:nvGrpSpPr>
              <p:cNvPr id="35848" name="Group 8">
                <a:extLst>
                  <a:ext uri="{FF2B5EF4-FFF2-40B4-BE49-F238E27FC236}">
                    <a16:creationId xmlns:a16="http://schemas.microsoft.com/office/drawing/2014/main" id="{6D025856-17B1-DBA5-3897-2D31C839C1F1}"/>
                  </a:ext>
                </a:extLst>
              </p:cNvPr>
              <p:cNvGrpSpPr>
                <a:grpSpLocks/>
              </p:cNvGrpSpPr>
              <p:nvPr/>
            </p:nvGrpSpPr>
            <p:grpSpPr bwMode="auto">
              <a:xfrm>
                <a:off x="0" y="0"/>
                <a:ext cx="9144000" cy="6858000"/>
                <a:chOff x="0" y="0"/>
                <a:chExt cx="5760" cy="4320"/>
              </a:xfrm>
            </p:grpSpPr>
            <p:grpSp>
              <p:nvGrpSpPr>
                <p:cNvPr id="35850" name="Group 9">
                  <a:extLst>
                    <a:ext uri="{FF2B5EF4-FFF2-40B4-BE49-F238E27FC236}">
                      <a16:creationId xmlns:a16="http://schemas.microsoft.com/office/drawing/2014/main" id="{12876F8B-534F-E0D0-A177-C05D1381AE1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371F7028-77C5-23EF-1C57-6DFFEBAC3AE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2" name="Rectangle 11">
                    <a:extLst>
                      <a:ext uri="{FF2B5EF4-FFF2-40B4-BE49-F238E27FC236}">
                        <a16:creationId xmlns:a16="http://schemas.microsoft.com/office/drawing/2014/main" id="{681EDC0C-683B-622C-C15E-120FF2FBA0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5851" name="Group 12">
                  <a:extLst>
                    <a:ext uri="{FF2B5EF4-FFF2-40B4-BE49-F238E27FC236}">
                      <a16:creationId xmlns:a16="http://schemas.microsoft.com/office/drawing/2014/main" id="{D957CD45-FFD0-B191-A49F-CC82759DF64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29896F0-6099-BB0E-1AB4-2B87FFF4755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0" name="Rectangle 14">
                    <a:extLst>
                      <a:ext uri="{FF2B5EF4-FFF2-40B4-BE49-F238E27FC236}">
                        <a16:creationId xmlns:a16="http://schemas.microsoft.com/office/drawing/2014/main" id="{DB0E18D7-39C0-C9BF-F36A-CF5C3BE364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5852" name="Group 15">
                  <a:extLst>
                    <a:ext uri="{FF2B5EF4-FFF2-40B4-BE49-F238E27FC236}">
                      <a16:creationId xmlns:a16="http://schemas.microsoft.com/office/drawing/2014/main" id="{BE58C02B-A9EF-64E0-E261-CFA649780FF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A205F85-30D6-3D75-11A5-B3F05E0DC5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8" name="Rectangle 17">
                    <a:extLst>
                      <a:ext uri="{FF2B5EF4-FFF2-40B4-BE49-F238E27FC236}">
                        <a16:creationId xmlns:a16="http://schemas.microsoft.com/office/drawing/2014/main" id="{4D293828-9013-E307-887D-A3698E64A3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5853" name="Group 13">
                  <a:extLst>
                    <a:ext uri="{FF2B5EF4-FFF2-40B4-BE49-F238E27FC236}">
                      <a16:creationId xmlns:a16="http://schemas.microsoft.com/office/drawing/2014/main" id="{B937E6E8-E594-7414-5528-12D1657D5E6F}"/>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63C77B14-F8FD-AF61-B727-84677896342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6" name="Rectangle 15">
                    <a:extLst>
                      <a:ext uri="{FF2B5EF4-FFF2-40B4-BE49-F238E27FC236}">
                        <a16:creationId xmlns:a16="http://schemas.microsoft.com/office/drawing/2014/main" id="{08E6FD71-DB21-04A0-7CF6-D398779745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10" name="Rectangle 21">
                <a:extLst>
                  <a:ext uri="{FF2B5EF4-FFF2-40B4-BE49-F238E27FC236}">
                    <a16:creationId xmlns:a16="http://schemas.microsoft.com/office/drawing/2014/main" id="{6366E830-776B-0F0A-ACBA-CA0EAFB3F68F}"/>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35847" name="Picture 42" descr="A picture containing shape&#10;&#10;Description automatically generated">
              <a:extLst>
                <a:ext uri="{FF2B5EF4-FFF2-40B4-BE49-F238E27FC236}">
                  <a16:creationId xmlns:a16="http://schemas.microsoft.com/office/drawing/2014/main" id="{D71AAE82-64C9-7024-0D92-064F0F14CE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5">
            <a:extLst>
              <a:ext uri="{FF2B5EF4-FFF2-40B4-BE49-F238E27FC236}">
                <a16:creationId xmlns:a16="http://schemas.microsoft.com/office/drawing/2014/main" id="{3DE3AA56-8001-0654-0CC2-5E3222C14BAB}"/>
              </a:ext>
            </a:extLst>
          </p:cNvPr>
          <p:cNvSpPr>
            <a:spLocks noGrp="1" noChangeArrowheads="1"/>
          </p:cNvSpPr>
          <p:nvPr>
            <p:ph type="title"/>
          </p:nvPr>
        </p:nvSpPr>
        <p:spPr>
          <a:xfrm>
            <a:off x="374650" y="333375"/>
            <a:ext cx="6718300" cy="706438"/>
          </a:xfrm>
        </p:spPr>
        <p:txBody>
          <a:bodyPr/>
          <a:lstStyle/>
          <a:p>
            <a:r>
              <a:rPr lang="en-US" altLang="en-US" sz="2800"/>
              <a:t>Solar Heating of Soil on other Planets: Wastage of Emergy </a:t>
            </a:r>
            <a:endParaRPr lang="en-IN" altLang="en-US" sz="2800"/>
          </a:p>
        </p:txBody>
      </p:sp>
      <p:pic>
        <p:nvPicPr>
          <p:cNvPr id="8" name="Content Placeholder 7">
            <a:extLst>
              <a:ext uri="{FF2B5EF4-FFF2-40B4-BE49-F238E27FC236}">
                <a16:creationId xmlns:a16="http://schemas.microsoft.com/office/drawing/2014/main" id="{85A5C82C-CB49-0A04-0BE2-DA0C6AFEFF61}"/>
              </a:ext>
            </a:extLst>
          </p:cNvPr>
          <p:cNvPicPr>
            <a:picLocks noGrp="1" noChangeAspect="1"/>
          </p:cNvPicPr>
          <p:nvPr>
            <p:ph idx="4294967295"/>
          </p:nvPr>
        </p:nvPicPr>
        <p:blipFill rotWithShape="1">
          <a:blip r:embed="rId2"/>
          <a:srcRect t="12126"/>
          <a:stretch/>
        </p:blipFill>
        <p:spPr>
          <a:xfrm>
            <a:off x="3861741" y="2859852"/>
            <a:ext cx="5225815" cy="2939815"/>
          </a:xfrm>
          <a:scene3d>
            <a:camera prst="isometricTopUp"/>
            <a:lightRig rig="threePt" dir="t"/>
          </a:scene3d>
          <a:sp3d>
            <a:bevelT prst="convex"/>
          </a:sp3d>
        </p:spPr>
      </p:pic>
      <p:pic>
        <p:nvPicPr>
          <p:cNvPr id="38916" name="Picture 4">
            <a:extLst>
              <a:ext uri="{FF2B5EF4-FFF2-40B4-BE49-F238E27FC236}">
                <a16:creationId xmlns:a16="http://schemas.microsoft.com/office/drawing/2014/main" id="{6A120C8E-1914-026D-59C0-DBFDE33AC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7193">
            <a:off x="2962275" y="4327525"/>
            <a:ext cx="43592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5" name="Group 1">
            <a:extLst>
              <a:ext uri="{FF2B5EF4-FFF2-40B4-BE49-F238E27FC236}">
                <a16:creationId xmlns:a16="http://schemas.microsoft.com/office/drawing/2014/main" id="{AF60878B-07E0-ACEA-B223-4DB3AA92720A}"/>
              </a:ext>
            </a:extLst>
          </p:cNvPr>
          <p:cNvGrpSpPr>
            <a:grpSpLocks/>
          </p:cNvGrpSpPr>
          <p:nvPr/>
        </p:nvGrpSpPr>
        <p:grpSpPr bwMode="auto">
          <a:xfrm>
            <a:off x="0" y="0"/>
            <a:ext cx="9144000" cy="6858000"/>
            <a:chOff x="0" y="0"/>
            <a:chExt cx="9144000" cy="6858000"/>
          </a:xfrm>
        </p:grpSpPr>
        <p:grpSp>
          <p:nvGrpSpPr>
            <p:cNvPr id="40967" name="Group 19">
              <a:extLst>
                <a:ext uri="{FF2B5EF4-FFF2-40B4-BE49-F238E27FC236}">
                  <a16:creationId xmlns:a16="http://schemas.microsoft.com/office/drawing/2014/main" id="{EAC50DB5-8B56-F566-6527-CEF600B97BEF}"/>
                </a:ext>
              </a:extLst>
            </p:cNvPr>
            <p:cNvGrpSpPr>
              <a:grpSpLocks/>
            </p:cNvGrpSpPr>
            <p:nvPr/>
          </p:nvGrpSpPr>
          <p:grpSpPr bwMode="auto">
            <a:xfrm>
              <a:off x="0" y="0"/>
              <a:ext cx="9144000" cy="6858000"/>
              <a:chOff x="0" y="0"/>
              <a:chExt cx="9144000" cy="6858000"/>
            </a:xfrm>
          </p:grpSpPr>
          <p:grpSp>
            <p:nvGrpSpPr>
              <p:cNvPr id="40969" name="Group 8">
                <a:extLst>
                  <a:ext uri="{FF2B5EF4-FFF2-40B4-BE49-F238E27FC236}">
                    <a16:creationId xmlns:a16="http://schemas.microsoft.com/office/drawing/2014/main" id="{54CC3CEC-D65F-4B72-162C-A64FD8561C96}"/>
                  </a:ext>
                </a:extLst>
              </p:cNvPr>
              <p:cNvGrpSpPr>
                <a:grpSpLocks/>
              </p:cNvGrpSpPr>
              <p:nvPr/>
            </p:nvGrpSpPr>
            <p:grpSpPr bwMode="auto">
              <a:xfrm>
                <a:off x="0" y="0"/>
                <a:ext cx="9144000" cy="6858000"/>
                <a:chOff x="0" y="0"/>
                <a:chExt cx="5760" cy="4320"/>
              </a:xfrm>
            </p:grpSpPr>
            <p:grpSp>
              <p:nvGrpSpPr>
                <p:cNvPr id="40971" name="Group 9">
                  <a:extLst>
                    <a:ext uri="{FF2B5EF4-FFF2-40B4-BE49-F238E27FC236}">
                      <a16:creationId xmlns:a16="http://schemas.microsoft.com/office/drawing/2014/main" id="{72F3D6A3-593E-E4F3-2757-AEED3D95436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6DE4B8F9-C980-A9CC-5AF6-E355AE053C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2" name="Rectangle 11">
                    <a:extLst>
                      <a:ext uri="{FF2B5EF4-FFF2-40B4-BE49-F238E27FC236}">
                        <a16:creationId xmlns:a16="http://schemas.microsoft.com/office/drawing/2014/main" id="{9327ECAB-A69B-4375-A23E-76CBD9C94C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2" name="Group 12">
                  <a:extLst>
                    <a:ext uri="{FF2B5EF4-FFF2-40B4-BE49-F238E27FC236}">
                      <a16:creationId xmlns:a16="http://schemas.microsoft.com/office/drawing/2014/main" id="{10E26BF2-E752-DF30-BF14-E041101C10C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75B022F-2A30-AE50-B4B0-F737816AD19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0" name="Rectangle 14">
                    <a:extLst>
                      <a:ext uri="{FF2B5EF4-FFF2-40B4-BE49-F238E27FC236}">
                        <a16:creationId xmlns:a16="http://schemas.microsoft.com/office/drawing/2014/main" id="{A715526E-72D4-AD87-874D-2615B52680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3" name="Group 15">
                  <a:extLst>
                    <a:ext uri="{FF2B5EF4-FFF2-40B4-BE49-F238E27FC236}">
                      <a16:creationId xmlns:a16="http://schemas.microsoft.com/office/drawing/2014/main" id="{AD5F0F8B-EE50-2621-775C-B40862D95CD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E64A937-AB58-FD4D-257F-E4FD92FA47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8" name="Rectangle 17">
                    <a:extLst>
                      <a:ext uri="{FF2B5EF4-FFF2-40B4-BE49-F238E27FC236}">
                        <a16:creationId xmlns:a16="http://schemas.microsoft.com/office/drawing/2014/main" id="{705D7740-A59A-3FAE-E1F1-A873A4B661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4" name="Group 18">
                  <a:extLst>
                    <a:ext uri="{FF2B5EF4-FFF2-40B4-BE49-F238E27FC236}">
                      <a16:creationId xmlns:a16="http://schemas.microsoft.com/office/drawing/2014/main" id="{365FE5AF-C5BE-31F9-AA83-FFFA28EDC1A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327202A-CBE0-5D8C-1329-7EA3F0D06E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6" name="Rectangle 20">
                    <a:extLst>
                      <a:ext uri="{FF2B5EF4-FFF2-40B4-BE49-F238E27FC236}">
                        <a16:creationId xmlns:a16="http://schemas.microsoft.com/office/drawing/2014/main" id="{3C595E3E-247C-B668-20EF-E915875429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9" name="Rectangle 21">
                <a:extLst>
                  <a:ext uri="{FF2B5EF4-FFF2-40B4-BE49-F238E27FC236}">
                    <a16:creationId xmlns:a16="http://schemas.microsoft.com/office/drawing/2014/main" id="{E9B30E61-57EA-1A1C-FCC4-CA3FA60139D5}"/>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0968" name="Picture 42" descr="A picture containing shape&#10;&#10;Description automatically generated">
              <a:extLst>
                <a:ext uri="{FF2B5EF4-FFF2-40B4-BE49-F238E27FC236}">
                  <a16:creationId xmlns:a16="http://schemas.microsoft.com/office/drawing/2014/main" id="{621A24B2-A155-C677-1267-D41850825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66" name="Picture 9">
            <a:extLst>
              <a:ext uri="{FF2B5EF4-FFF2-40B4-BE49-F238E27FC236}">
                <a16:creationId xmlns:a16="http://schemas.microsoft.com/office/drawing/2014/main" id="{D107B2F0-E61A-BE17-F0FE-2CD3A62E3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84383">
            <a:off x="1825625" y="1543050"/>
            <a:ext cx="198755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8916"/>
                                        </p:tgtEl>
                                        <p:attrNameLst>
                                          <p:attrName>style.visibility</p:attrName>
                                        </p:attrNameLst>
                                      </p:cBhvr>
                                      <p:to>
                                        <p:strVal val="visible"/>
                                      </p:to>
                                    </p:set>
                                    <p:anim calcmode="lin" valueType="num">
                                      <p:cBhvr additive="base">
                                        <p:cTn id="13" dur="500" fill="hold"/>
                                        <p:tgtEl>
                                          <p:spTgt spid="38916"/>
                                        </p:tgtEl>
                                        <p:attrNameLst>
                                          <p:attrName>ppt_x</p:attrName>
                                        </p:attrNameLst>
                                      </p:cBhvr>
                                      <p:tavLst>
                                        <p:tav tm="0">
                                          <p:val>
                                            <p:strVal val="#ppt_x"/>
                                          </p:val>
                                        </p:tav>
                                        <p:tav tm="100000">
                                          <p:val>
                                            <p:strVal val="#ppt_x"/>
                                          </p:val>
                                        </p:tav>
                                      </p:tavLst>
                                    </p:anim>
                                    <p:anim calcmode="lin" valueType="num">
                                      <p:cBhvr additive="base">
                                        <p:cTn id="14" dur="500" fill="hold"/>
                                        <p:tgtEl>
                                          <p:spTgt spid="389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DA3924-CB79-C989-3BDD-3C82FE640270}"/>
              </a:ext>
            </a:extLst>
          </p:cNvPr>
          <p:cNvPicPr>
            <a:picLocks noChangeAspect="1"/>
          </p:cNvPicPr>
          <p:nvPr/>
        </p:nvPicPr>
        <p:blipFill>
          <a:blip r:embed="rId2"/>
          <a:stretch>
            <a:fillRect/>
          </a:stretch>
        </p:blipFill>
        <p:spPr>
          <a:xfrm>
            <a:off x="2692871" y="5557428"/>
            <a:ext cx="4178639" cy="3989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0" name="Picture 2">
            <a:extLst>
              <a:ext uri="{FF2B5EF4-FFF2-40B4-BE49-F238E27FC236}">
                <a16:creationId xmlns:a16="http://schemas.microsoft.com/office/drawing/2014/main" id="{6C97BF16-06C4-E177-0FFB-BD0F10BA4CE7}"/>
              </a:ext>
            </a:extLst>
          </p:cNvPr>
          <p:cNvPicPr>
            <a:picLocks noGrp="1" noChangeAspect="1" noChangeArrowheads="1"/>
          </p:cNvPicPr>
          <p:nvPr>
            <p:ph idx="1"/>
          </p:nvPr>
        </p:nvPicPr>
        <p:blipFill>
          <a:blip r:embed="rId3"/>
          <a:srcRect/>
          <a:stretch>
            <a:fillRect/>
          </a:stretch>
        </p:blipFill>
        <p:spPr>
          <a:xfrm>
            <a:off x="2740660" y="3257316"/>
            <a:ext cx="4116738" cy="23165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3">
            <a:extLst>
              <a:ext uri="{FF2B5EF4-FFF2-40B4-BE49-F238E27FC236}">
                <a16:creationId xmlns:a16="http://schemas.microsoft.com/office/drawing/2014/main" id="{C5C9628E-05ED-3F24-D907-87A24EA0A360}"/>
              </a:ext>
            </a:extLst>
          </p:cNvPr>
          <p:cNvPicPr>
            <a:picLocks noChangeAspect="1"/>
          </p:cNvPicPr>
          <p:nvPr/>
        </p:nvPicPr>
        <p:blipFill>
          <a:blip r:embed="rId4"/>
          <a:stretch>
            <a:fillRect/>
          </a:stretch>
        </p:blipFill>
        <p:spPr>
          <a:xfrm rot="18915617">
            <a:off x="1156258" y="1540062"/>
            <a:ext cx="1986449" cy="39611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Picture 4">
            <a:extLst>
              <a:ext uri="{FF2B5EF4-FFF2-40B4-BE49-F238E27FC236}">
                <a16:creationId xmlns:a16="http://schemas.microsoft.com/office/drawing/2014/main" id="{E251B4D2-129B-45FD-FE1F-D1746708BC90}"/>
              </a:ext>
            </a:extLst>
          </p:cNvPr>
          <p:cNvPicPr>
            <a:picLocks noChangeAspect="1"/>
          </p:cNvPicPr>
          <p:nvPr/>
        </p:nvPicPr>
        <p:blipFill>
          <a:blip r:embed="rId5"/>
          <a:stretch>
            <a:fillRect/>
          </a:stretch>
        </p:blipFill>
        <p:spPr>
          <a:xfrm rot="18792486">
            <a:off x="1179111" y="3861129"/>
            <a:ext cx="3570111" cy="105833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1990" name="Title 5">
            <a:extLst>
              <a:ext uri="{FF2B5EF4-FFF2-40B4-BE49-F238E27FC236}">
                <a16:creationId xmlns:a16="http://schemas.microsoft.com/office/drawing/2014/main" id="{0964AA9A-F6FB-08B8-ABD4-BB0C7D419D75}"/>
              </a:ext>
            </a:extLst>
          </p:cNvPr>
          <p:cNvSpPr>
            <a:spLocks noGrp="1" noChangeArrowheads="1"/>
          </p:cNvSpPr>
          <p:nvPr>
            <p:ph type="title"/>
          </p:nvPr>
        </p:nvSpPr>
        <p:spPr>
          <a:xfrm>
            <a:off x="522288" y="115888"/>
            <a:ext cx="6353175" cy="982662"/>
          </a:xfrm>
        </p:spPr>
        <p:txBody>
          <a:bodyPr/>
          <a:lstStyle/>
          <a:p>
            <a:r>
              <a:rPr lang="en-US" altLang="en-US" sz="2800"/>
              <a:t>Conversion of  Emergy to Biomass Energy by Biosphere</a:t>
            </a:r>
            <a:endParaRPr lang="en-IN" altLang="en-US" sz="2800"/>
          </a:p>
        </p:txBody>
      </p:sp>
      <p:grpSp>
        <p:nvGrpSpPr>
          <p:cNvPr id="41991" name="Group 2">
            <a:extLst>
              <a:ext uri="{FF2B5EF4-FFF2-40B4-BE49-F238E27FC236}">
                <a16:creationId xmlns:a16="http://schemas.microsoft.com/office/drawing/2014/main" id="{040701D0-A70A-6B27-03E6-0E2C5BAB61F4}"/>
              </a:ext>
            </a:extLst>
          </p:cNvPr>
          <p:cNvGrpSpPr>
            <a:grpSpLocks/>
          </p:cNvGrpSpPr>
          <p:nvPr/>
        </p:nvGrpSpPr>
        <p:grpSpPr bwMode="auto">
          <a:xfrm>
            <a:off x="0" y="0"/>
            <a:ext cx="9144000" cy="6858000"/>
            <a:chOff x="0" y="0"/>
            <a:chExt cx="9144000" cy="6858000"/>
          </a:xfrm>
        </p:grpSpPr>
        <p:grpSp>
          <p:nvGrpSpPr>
            <p:cNvPr id="41993" name="Group 19">
              <a:extLst>
                <a:ext uri="{FF2B5EF4-FFF2-40B4-BE49-F238E27FC236}">
                  <a16:creationId xmlns:a16="http://schemas.microsoft.com/office/drawing/2014/main" id="{E2E7A5EE-18F4-11B6-FB6E-A7EFF7A618B0}"/>
                </a:ext>
              </a:extLst>
            </p:cNvPr>
            <p:cNvGrpSpPr>
              <a:grpSpLocks/>
            </p:cNvGrpSpPr>
            <p:nvPr/>
          </p:nvGrpSpPr>
          <p:grpSpPr bwMode="auto">
            <a:xfrm>
              <a:off x="0" y="0"/>
              <a:ext cx="9144000" cy="6858000"/>
              <a:chOff x="0" y="0"/>
              <a:chExt cx="9144000" cy="6858000"/>
            </a:xfrm>
          </p:grpSpPr>
          <p:grpSp>
            <p:nvGrpSpPr>
              <p:cNvPr id="41995" name="Group 8">
                <a:extLst>
                  <a:ext uri="{FF2B5EF4-FFF2-40B4-BE49-F238E27FC236}">
                    <a16:creationId xmlns:a16="http://schemas.microsoft.com/office/drawing/2014/main" id="{8230C63B-9947-2F6E-5698-CCFF691F4723}"/>
                  </a:ext>
                </a:extLst>
              </p:cNvPr>
              <p:cNvGrpSpPr>
                <a:grpSpLocks/>
              </p:cNvGrpSpPr>
              <p:nvPr/>
            </p:nvGrpSpPr>
            <p:grpSpPr bwMode="auto">
              <a:xfrm>
                <a:off x="0" y="0"/>
                <a:ext cx="9144000" cy="6858000"/>
                <a:chOff x="0" y="0"/>
                <a:chExt cx="5760" cy="4320"/>
              </a:xfrm>
            </p:grpSpPr>
            <p:grpSp>
              <p:nvGrpSpPr>
                <p:cNvPr id="41997" name="Group 9">
                  <a:extLst>
                    <a:ext uri="{FF2B5EF4-FFF2-40B4-BE49-F238E27FC236}">
                      <a16:creationId xmlns:a16="http://schemas.microsoft.com/office/drawing/2014/main" id="{0F680FDB-62E5-8C51-F8F5-19E37381B570}"/>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55229187-0A5A-8B49-9E3F-C23271E060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3" name="Rectangle 11">
                    <a:extLst>
                      <a:ext uri="{FF2B5EF4-FFF2-40B4-BE49-F238E27FC236}">
                        <a16:creationId xmlns:a16="http://schemas.microsoft.com/office/drawing/2014/main" id="{1AD9FEE6-8D01-47D5-948E-116178BDD1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1998" name="Group 12">
                  <a:extLst>
                    <a:ext uri="{FF2B5EF4-FFF2-40B4-BE49-F238E27FC236}">
                      <a16:creationId xmlns:a16="http://schemas.microsoft.com/office/drawing/2014/main" id="{5414B5D5-D4B1-B25F-CFE8-606EC891E1B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F54BDF34-B68D-08E1-D0DE-E39ED75816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1" name="Rectangle 14">
                    <a:extLst>
                      <a:ext uri="{FF2B5EF4-FFF2-40B4-BE49-F238E27FC236}">
                        <a16:creationId xmlns:a16="http://schemas.microsoft.com/office/drawing/2014/main" id="{29082E53-8892-C12C-1348-A397FE5AC7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1999" name="Group 15">
                  <a:extLst>
                    <a:ext uri="{FF2B5EF4-FFF2-40B4-BE49-F238E27FC236}">
                      <a16:creationId xmlns:a16="http://schemas.microsoft.com/office/drawing/2014/main" id="{3B24A71D-6EFF-9315-74B4-2D1CE48DCC41}"/>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563A0D65-3EB6-8F3F-3745-92E038A5769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8">
                    <a:extLst>
                      <a:ext uri="{FF2B5EF4-FFF2-40B4-BE49-F238E27FC236}">
                        <a16:creationId xmlns:a16="http://schemas.microsoft.com/office/drawing/2014/main" id="{9914C8FC-9B45-02E5-62A2-18264A2C7B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2000" name="Group 18">
                  <a:extLst>
                    <a:ext uri="{FF2B5EF4-FFF2-40B4-BE49-F238E27FC236}">
                      <a16:creationId xmlns:a16="http://schemas.microsoft.com/office/drawing/2014/main" id="{9AAB64F6-8D8C-9313-69E1-4B281C1F7775}"/>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85282A8-36ED-98A5-37A2-EDB10C14D3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20">
                    <a:extLst>
                      <a:ext uri="{FF2B5EF4-FFF2-40B4-BE49-F238E27FC236}">
                        <a16:creationId xmlns:a16="http://schemas.microsoft.com/office/drawing/2014/main" id="{368F5D43-2CE6-CDA2-92BB-2115EEB2DD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11" name="Rectangle 21">
                <a:extLst>
                  <a:ext uri="{FF2B5EF4-FFF2-40B4-BE49-F238E27FC236}">
                    <a16:creationId xmlns:a16="http://schemas.microsoft.com/office/drawing/2014/main" id="{E53ED9F2-A1B0-2640-B67F-B49A90CA26D3}"/>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1994" name="Picture 42" descr="A picture containing shape&#10;&#10;Description automatically generated">
              <a:extLst>
                <a:ext uri="{FF2B5EF4-FFF2-40B4-BE49-F238E27FC236}">
                  <a16:creationId xmlns:a16="http://schemas.microsoft.com/office/drawing/2014/main" id="{9CB3D390-BE5A-D7FB-0EE0-D6CAE06C43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3" descr="Diagram&#10;&#10;Description automatically generated">
            <a:extLst>
              <a:ext uri="{FF2B5EF4-FFF2-40B4-BE49-F238E27FC236}">
                <a16:creationId xmlns:a16="http://schemas.microsoft.com/office/drawing/2014/main" id="{323EFAE9-2D84-EF0B-2662-D3CFCA8DD8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62538" y="1528763"/>
            <a:ext cx="4046537" cy="477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AD556138-4C12-733C-2820-55D4D3AB5188}"/>
              </a:ext>
            </a:extLst>
          </p:cNvPr>
          <p:cNvSpPr>
            <a:spLocks noGrp="1" noChangeArrowheads="1"/>
          </p:cNvSpPr>
          <p:nvPr>
            <p:ph type="title"/>
          </p:nvPr>
        </p:nvSpPr>
        <p:spPr>
          <a:xfrm>
            <a:off x="306388" y="206375"/>
            <a:ext cx="7029450" cy="963613"/>
          </a:xfrm>
        </p:spPr>
        <p:txBody>
          <a:bodyPr/>
          <a:lstStyle/>
          <a:p>
            <a:r>
              <a:rPr lang="en-US" altLang="en-US" sz="2800"/>
              <a:t>Irresponsible Wastage  of Emergy and Carbon Burden on Environment</a:t>
            </a:r>
            <a:endParaRPr lang="en-IN" altLang="en-US" sz="2800"/>
          </a:p>
        </p:txBody>
      </p:sp>
      <p:pic>
        <p:nvPicPr>
          <p:cNvPr id="5122" name="Picture 2" descr="stubble">
            <a:extLst>
              <a:ext uri="{FF2B5EF4-FFF2-40B4-BE49-F238E27FC236}">
                <a16:creationId xmlns:a16="http://schemas.microsoft.com/office/drawing/2014/main" id="{2950FE9C-0DFF-9A80-DC2E-29F6815ED54A}"/>
              </a:ext>
            </a:extLst>
          </p:cNvPr>
          <p:cNvPicPr>
            <a:picLocks noGrp="1" noChangeAspect="1" noChangeArrowheads="1"/>
          </p:cNvPicPr>
          <p:nvPr>
            <p:ph idx="1"/>
          </p:nvPr>
        </p:nvPicPr>
        <p:blipFill>
          <a:blip r:embed="rId2"/>
          <a:srcRect/>
          <a:stretch>
            <a:fillRect/>
          </a:stretch>
        </p:blipFill>
        <p:spPr>
          <a:xfrm>
            <a:off x="387885" y="1448247"/>
            <a:ext cx="8436845" cy="48610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w="165100" prst="coolSlant"/>
          </a:sp3d>
        </p:spPr>
      </p:pic>
      <p:grpSp>
        <p:nvGrpSpPr>
          <p:cNvPr id="43012" name="Group 2">
            <a:extLst>
              <a:ext uri="{FF2B5EF4-FFF2-40B4-BE49-F238E27FC236}">
                <a16:creationId xmlns:a16="http://schemas.microsoft.com/office/drawing/2014/main" id="{C2BC6DDE-EA7A-4AEF-7D21-8F933E65F4C8}"/>
              </a:ext>
            </a:extLst>
          </p:cNvPr>
          <p:cNvGrpSpPr>
            <a:grpSpLocks/>
          </p:cNvGrpSpPr>
          <p:nvPr/>
        </p:nvGrpSpPr>
        <p:grpSpPr bwMode="auto">
          <a:xfrm>
            <a:off x="0" y="0"/>
            <a:ext cx="9144000" cy="6858000"/>
            <a:chOff x="0" y="0"/>
            <a:chExt cx="9144000" cy="6858000"/>
          </a:xfrm>
        </p:grpSpPr>
        <p:grpSp>
          <p:nvGrpSpPr>
            <p:cNvPr id="43013" name="Group 19">
              <a:extLst>
                <a:ext uri="{FF2B5EF4-FFF2-40B4-BE49-F238E27FC236}">
                  <a16:creationId xmlns:a16="http://schemas.microsoft.com/office/drawing/2014/main" id="{7B72487A-9484-2BDC-EB21-D34FBE22ED8D}"/>
                </a:ext>
              </a:extLst>
            </p:cNvPr>
            <p:cNvGrpSpPr>
              <a:grpSpLocks/>
            </p:cNvGrpSpPr>
            <p:nvPr/>
          </p:nvGrpSpPr>
          <p:grpSpPr bwMode="auto">
            <a:xfrm>
              <a:off x="0" y="0"/>
              <a:ext cx="9144000" cy="6858000"/>
              <a:chOff x="0" y="0"/>
              <a:chExt cx="9144000" cy="6858000"/>
            </a:xfrm>
          </p:grpSpPr>
          <p:grpSp>
            <p:nvGrpSpPr>
              <p:cNvPr id="43015" name="Group 8">
                <a:extLst>
                  <a:ext uri="{FF2B5EF4-FFF2-40B4-BE49-F238E27FC236}">
                    <a16:creationId xmlns:a16="http://schemas.microsoft.com/office/drawing/2014/main" id="{C4E6F8F6-19EF-DD9B-D846-D67868676BD0}"/>
                  </a:ext>
                </a:extLst>
              </p:cNvPr>
              <p:cNvGrpSpPr>
                <a:grpSpLocks/>
              </p:cNvGrpSpPr>
              <p:nvPr/>
            </p:nvGrpSpPr>
            <p:grpSpPr bwMode="auto">
              <a:xfrm>
                <a:off x="0" y="0"/>
                <a:ext cx="9144000" cy="6858000"/>
                <a:chOff x="0" y="0"/>
                <a:chExt cx="5760" cy="4320"/>
              </a:xfrm>
            </p:grpSpPr>
            <p:grpSp>
              <p:nvGrpSpPr>
                <p:cNvPr id="43017" name="Group 9">
                  <a:extLst>
                    <a:ext uri="{FF2B5EF4-FFF2-40B4-BE49-F238E27FC236}">
                      <a16:creationId xmlns:a16="http://schemas.microsoft.com/office/drawing/2014/main" id="{969281E8-E0C5-4409-EB2F-97A1780AC34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EC81257-9806-C87F-18F8-EE1B10F850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1">
                    <a:extLst>
                      <a:ext uri="{FF2B5EF4-FFF2-40B4-BE49-F238E27FC236}">
                        <a16:creationId xmlns:a16="http://schemas.microsoft.com/office/drawing/2014/main" id="{518DD97C-C944-2A16-5CB6-6A9549BFE9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18" name="Group 12">
                  <a:extLst>
                    <a:ext uri="{FF2B5EF4-FFF2-40B4-BE49-F238E27FC236}">
                      <a16:creationId xmlns:a16="http://schemas.microsoft.com/office/drawing/2014/main" id="{09D0FCCF-DA04-F5E8-D893-C521D22CA08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D02593A-EE5E-D3A1-31A9-5CB87E0AE4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14">
                    <a:extLst>
                      <a:ext uri="{FF2B5EF4-FFF2-40B4-BE49-F238E27FC236}">
                        <a16:creationId xmlns:a16="http://schemas.microsoft.com/office/drawing/2014/main" id="{1E60395A-D922-FB43-1B9D-1630712ADB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19" name="Group 15">
                  <a:extLst>
                    <a:ext uri="{FF2B5EF4-FFF2-40B4-BE49-F238E27FC236}">
                      <a16:creationId xmlns:a16="http://schemas.microsoft.com/office/drawing/2014/main" id="{7D61166A-59F0-A5FA-A00A-47B49D353EEF}"/>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00F87609-7F1D-833C-6285-721DF4A6438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5" name="Rectangle 14">
                    <a:extLst>
                      <a:ext uri="{FF2B5EF4-FFF2-40B4-BE49-F238E27FC236}">
                        <a16:creationId xmlns:a16="http://schemas.microsoft.com/office/drawing/2014/main" id="{CCED2053-B074-46AF-E95C-71CB929670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20" name="Group 18">
                  <a:extLst>
                    <a:ext uri="{FF2B5EF4-FFF2-40B4-BE49-F238E27FC236}">
                      <a16:creationId xmlns:a16="http://schemas.microsoft.com/office/drawing/2014/main" id="{513A32DD-6923-D78E-2F31-AAE688B3565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0F93C8E-A390-5352-03B3-E9B2D518148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3" name="Rectangle 20">
                    <a:extLst>
                      <a:ext uri="{FF2B5EF4-FFF2-40B4-BE49-F238E27FC236}">
                        <a16:creationId xmlns:a16="http://schemas.microsoft.com/office/drawing/2014/main" id="{1F5D6B86-342C-26B6-1537-31F092F3F4B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7" name="Rectangle 21">
                <a:extLst>
                  <a:ext uri="{FF2B5EF4-FFF2-40B4-BE49-F238E27FC236}">
                    <a16:creationId xmlns:a16="http://schemas.microsoft.com/office/drawing/2014/main" id="{FF1F76AC-F1A2-5A2D-6E73-DE2FBB6721C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3014" name="Picture 42" descr="A picture containing shape&#10;&#10;Description automatically generated">
              <a:extLst>
                <a:ext uri="{FF2B5EF4-FFF2-40B4-BE49-F238E27FC236}">
                  <a16:creationId xmlns:a16="http://schemas.microsoft.com/office/drawing/2014/main" id="{FC190081-7C88-4D86-1D4C-7562E4324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F0D128A6-ECA0-E6BC-7477-2612CD65F820}"/>
              </a:ext>
            </a:extLst>
          </p:cNvPr>
          <p:cNvSpPr>
            <a:spLocks noGrp="1" noChangeArrowheads="1"/>
          </p:cNvSpPr>
          <p:nvPr>
            <p:ph type="title"/>
          </p:nvPr>
        </p:nvSpPr>
        <p:spPr>
          <a:xfrm>
            <a:off x="246063" y="228600"/>
            <a:ext cx="6994525" cy="777875"/>
          </a:xfrm>
        </p:spPr>
        <p:txBody>
          <a:bodyPr/>
          <a:lstStyle/>
          <a:p>
            <a:pPr eaLnBrk="1" hangingPunct="1"/>
            <a:r>
              <a:rPr lang="en-US" altLang="en-US" sz="2800" dirty="0"/>
              <a:t>Thermodynamics of Life</a:t>
            </a:r>
          </a:p>
        </p:txBody>
      </p:sp>
      <p:sp>
        <p:nvSpPr>
          <p:cNvPr id="5123" name="Content Placeholder 2">
            <a:extLst>
              <a:ext uri="{FF2B5EF4-FFF2-40B4-BE49-F238E27FC236}">
                <a16:creationId xmlns:a16="http://schemas.microsoft.com/office/drawing/2014/main" id="{243965B7-BAB2-5118-BCBA-83B8964EA184}"/>
              </a:ext>
            </a:extLst>
          </p:cNvPr>
          <p:cNvSpPr>
            <a:spLocks noGrp="1" noChangeArrowheads="1"/>
          </p:cNvSpPr>
          <p:nvPr>
            <p:ph idx="1"/>
          </p:nvPr>
        </p:nvSpPr>
        <p:spPr>
          <a:xfrm>
            <a:off x="228600" y="1052513"/>
            <a:ext cx="8763000" cy="1285875"/>
          </a:xfrm>
        </p:spPr>
        <p:txBody>
          <a:bodyPr/>
          <a:lstStyle/>
          <a:p>
            <a:pPr eaLnBrk="1" hangingPunct="1"/>
            <a:r>
              <a:rPr lang="en-US" altLang="en-US" sz="2400"/>
              <a:t>Life on Earth is driven by energy. </a:t>
            </a:r>
          </a:p>
          <a:p>
            <a:pPr eaLnBrk="1" hangingPunct="1"/>
            <a:r>
              <a:rPr lang="en-US" altLang="en-US" sz="2400"/>
              <a:t>Autotrophs take it from solar radiation and create Energy Reservoirs on Earth. </a:t>
            </a:r>
          </a:p>
        </p:txBody>
      </p:sp>
      <p:pic>
        <p:nvPicPr>
          <p:cNvPr id="4" name="Picture 2" descr="http://sentinelchem.wikispaces.com/file/view/photosynthesis-color.jpg/33493299/photosynthesis-color.jpg">
            <a:extLst>
              <a:ext uri="{FF2B5EF4-FFF2-40B4-BE49-F238E27FC236}">
                <a16:creationId xmlns:a16="http://schemas.microsoft.com/office/drawing/2014/main" id="{2F7F5C7D-6781-E6B3-BD67-2699CC36C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25" y="2420938"/>
            <a:ext cx="67183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3D87296-1119-D230-F827-71EC3FEBD78B}"/>
              </a:ext>
            </a:extLst>
          </p:cNvPr>
          <p:cNvPicPr>
            <a:picLocks noChangeAspect="1"/>
          </p:cNvPicPr>
          <p:nvPr/>
        </p:nvPicPr>
        <p:blipFill>
          <a:blip r:embed="rId3"/>
          <a:stretch>
            <a:fillRect/>
          </a:stretch>
        </p:blipFill>
        <p:spPr>
          <a:xfrm>
            <a:off x="3347864" y="2297849"/>
            <a:ext cx="5400675" cy="4238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2294" name="Group 38">
            <a:extLst>
              <a:ext uri="{FF2B5EF4-FFF2-40B4-BE49-F238E27FC236}">
                <a16:creationId xmlns:a16="http://schemas.microsoft.com/office/drawing/2014/main" id="{E5DA806C-B613-9AE6-1D4E-17A830CFE849}"/>
              </a:ext>
            </a:extLst>
          </p:cNvPr>
          <p:cNvGrpSpPr>
            <a:grpSpLocks/>
          </p:cNvGrpSpPr>
          <p:nvPr/>
        </p:nvGrpSpPr>
        <p:grpSpPr bwMode="auto">
          <a:xfrm>
            <a:off x="0" y="0"/>
            <a:ext cx="9144000" cy="6858000"/>
            <a:chOff x="0" y="0"/>
            <a:chExt cx="9144000" cy="6858000"/>
          </a:xfrm>
        </p:grpSpPr>
        <p:grpSp>
          <p:nvGrpSpPr>
            <p:cNvPr id="12295" name="Group 19">
              <a:extLst>
                <a:ext uri="{FF2B5EF4-FFF2-40B4-BE49-F238E27FC236}">
                  <a16:creationId xmlns:a16="http://schemas.microsoft.com/office/drawing/2014/main" id="{DC64B294-29A4-5B73-4BD6-70745E659126}"/>
                </a:ext>
              </a:extLst>
            </p:cNvPr>
            <p:cNvGrpSpPr>
              <a:grpSpLocks/>
            </p:cNvGrpSpPr>
            <p:nvPr/>
          </p:nvGrpSpPr>
          <p:grpSpPr bwMode="auto">
            <a:xfrm>
              <a:off x="0" y="0"/>
              <a:ext cx="9144000" cy="6858000"/>
              <a:chOff x="0" y="0"/>
              <a:chExt cx="9144000" cy="6858000"/>
            </a:xfrm>
          </p:grpSpPr>
          <p:grpSp>
            <p:nvGrpSpPr>
              <p:cNvPr id="12297" name="Group 8">
                <a:extLst>
                  <a:ext uri="{FF2B5EF4-FFF2-40B4-BE49-F238E27FC236}">
                    <a16:creationId xmlns:a16="http://schemas.microsoft.com/office/drawing/2014/main" id="{8A7ADF42-2DF3-80A9-5605-AA0355131933}"/>
                  </a:ext>
                </a:extLst>
              </p:cNvPr>
              <p:cNvGrpSpPr>
                <a:grpSpLocks/>
              </p:cNvGrpSpPr>
              <p:nvPr/>
            </p:nvGrpSpPr>
            <p:grpSpPr bwMode="auto">
              <a:xfrm>
                <a:off x="0" y="0"/>
                <a:ext cx="9144000" cy="6858000"/>
                <a:chOff x="0" y="0"/>
                <a:chExt cx="5760" cy="4320"/>
              </a:xfrm>
            </p:grpSpPr>
            <p:grpSp>
              <p:nvGrpSpPr>
                <p:cNvPr id="12299" name="Group 9">
                  <a:extLst>
                    <a:ext uri="{FF2B5EF4-FFF2-40B4-BE49-F238E27FC236}">
                      <a16:creationId xmlns:a16="http://schemas.microsoft.com/office/drawing/2014/main" id="{D340F78A-DB5D-1361-7803-A2E190564D59}"/>
                    </a:ext>
                  </a:extLst>
                </p:cNvPr>
                <p:cNvGrpSpPr>
                  <a:grpSpLocks/>
                </p:cNvGrpSpPr>
                <p:nvPr/>
              </p:nvGrpSpPr>
              <p:grpSpPr bwMode="auto">
                <a:xfrm>
                  <a:off x="0" y="0"/>
                  <a:ext cx="192" cy="4320"/>
                  <a:chOff x="0" y="-48"/>
                  <a:chExt cx="144" cy="4368"/>
                </a:xfrm>
              </p:grpSpPr>
              <p:sp>
                <p:nvSpPr>
                  <p:cNvPr id="12309" name="Rectangle 10">
                    <a:extLst>
                      <a:ext uri="{FF2B5EF4-FFF2-40B4-BE49-F238E27FC236}">
                        <a16:creationId xmlns:a16="http://schemas.microsoft.com/office/drawing/2014/main" id="{A89F84B9-B007-FE05-F559-7073E962B5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310" name="Rectangle 11">
                    <a:extLst>
                      <a:ext uri="{FF2B5EF4-FFF2-40B4-BE49-F238E27FC236}">
                        <a16:creationId xmlns:a16="http://schemas.microsoft.com/office/drawing/2014/main" id="{9FA34AB0-BCD9-2C00-8A21-006F15C68A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300" name="Group 12">
                  <a:extLst>
                    <a:ext uri="{FF2B5EF4-FFF2-40B4-BE49-F238E27FC236}">
                      <a16:creationId xmlns:a16="http://schemas.microsoft.com/office/drawing/2014/main" id="{62A20232-E7D3-E434-EA83-9A1C6B669EB4}"/>
                    </a:ext>
                  </a:extLst>
                </p:cNvPr>
                <p:cNvGrpSpPr>
                  <a:grpSpLocks/>
                </p:cNvGrpSpPr>
                <p:nvPr/>
              </p:nvGrpSpPr>
              <p:grpSpPr bwMode="auto">
                <a:xfrm>
                  <a:off x="5674" y="24"/>
                  <a:ext cx="86" cy="4296"/>
                  <a:chOff x="5616" y="-48"/>
                  <a:chExt cx="144" cy="4368"/>
                </a:xfrm>
              </p:grpSpPr>
              <p:sp>
                <p:nvSpPr>
                  <p:cNvPr id="12307" name="Rectangle 13">
                    <a:extLst>
                      <a:ext uri="{FF2B5EF4-FFF2-40B4-BE49-F238E27FC236}">
                        <a16:creationId xmlns:a16="http://schemas.microsoft.com/office/drawing/2014/main" id="{FFB7C223-3039-295B-E718-7CBBEFE143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308" name="Rectangle 14">
                    <a:extLst>
                      <a:ext uri="{FF2B5EF4-FFF2-40B4-BE49-F238E27FC236}">
                        <a16:creationId xmlns:a16="http://schemas.microsoft.com/office/drawing/2014/main" id="{DEA42975-B72A-DC25-EBFE-EFCB895101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301" name="Group 15">
                  <a:extLst>
                    <a:ext uri="{FF2B5EF4-FFF2-40B4-BE49-F238E27FC236}">
                      <a16:creationId xmlns:a16="http://schemas.microsoft.com/office/drawing/2014/main" id="{9885A3AA-F8BF-B773-67F3-DBD906A9A1B3}"/>
                    </a:ext>
                  </a:extLst>
                </p:cNvPr>
                <p:cNvGrpSpPr>
                  <a:grpSpLocks/>
                </p:cNvGrpSpPr>
                <p:nvPr/>
              </p:nvGrpSpPr>
              <p:grpSpPr bwMode="auto">
                <a:xfrm>
                  <a:off x="144" y="0"/>
                  <a:ext cx="5616" cy="144"/>
                  <a:chOff x="96" y="-48"/>
                  <a:chExt cx="5520" cy="144"/>
                </a:xfrm>
              </p:grpSpPr>
              <p:sp>
                <p:nvSpPr>
                  <p:cNvPr id="12305" name="Rectangle 16">
                    <a:extLst>
                      <a:ext uri="{FF2B5EF4-FFF2-40B4-BE49-F238E27FC236}">
                        <a16:creationId xmlns:a16="http://schemas.microsoft.com/office/drawing/2014/main" id="{ECD1AE89-AB17-43E2-0909-72BB5CD90C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306" name="Rectangle 17">
                    <a:extLst>
                      <a:ext uri="{FF2B5EF4-FFF2-40B4-BE49-F238E27FC236}">
                        <a16:creationId xmlns:a16="http://schemas.microsoft.com/office/drawing/2014/main" id="{F83D505B-14B3-D9FB-C5B2-EDDD755D8A5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302" name="Group 18">
                  <a:extLst>
                    <a:ext uri="{FF2B5EF4-FFF2-40B4-BE49-F238E27FC236}">
                      <a16:creationId xmlns:a16="http://schemas.microsoft.com/office/drawing/2014/main" id="{DAAA60A0-35C7-6411-7AD2-E7BF31464759}"/>
                    </a:ext>
                  </a:extLst>
                </p:cNvPr>
                <p:cNvGrpSpPr>
                  <a:grpSpLocks/>
                </p:cNvGrpSpPr>
                <p:nvPr/>
              </p:nvGrpSpPr>
              <p:grpSpPr bwMode="auto">
                <a:xfrm>
                  <a:off x="144" y="4234"/>
                  <a:ext cx="5616" cy="86"/>
                  <a:chOff x="96" y="4176"/>
                  <a:chExt cx="5520" cy="144"/>
                </a:xfrm>
              </p:grpSpPr>
              <p:sp>
                <p:nvSpPr>
                  <p:cNvPr id="12303" name="Rectangle 19">
                    <a:extLst>
                      <a:ext uri="{FF2B5EF4-FFF2-40B4-BE49-F238E27FC236}">
                        <a16:creationId xmlns:a16="http://schemas.microsoft.com/office/drawing/2014/main" id="{2831CCEA-0A84-D5CF-6B76-F10D31A5126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304" name="Rectangle 20">
                    <a:extLst>
                      <a:ext uri="{FF2B5EF4-FFF2-40B4-BE49-F238E27FC236}">
                        <a16:creationId xmlns:a16="http://schemas.microsoft.com/office/drawing/2014/main" id="{2913B07A-157F-F50B-E9E9-E914BB09CE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C7CC0D93-14C4-43C6-6B74-50F4F7FC91D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296" name="Picture 42" descr="A picture containing shape&#10;&#10;Description automatically generated">
              <a:extLst>
                <a:ext uri="{FF2B5EF4-FFF2-40B4-BE49-F238E27FC236}">
                  <a16:creationId xmlns:a16="http://schemas.microsoft.com/office/drawing/2014/main" id="{A0836576-FA6C-009A-7ED9-F4371B35B2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dissolve">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BE1C4DB-D02B-CF8C-61F7-003390D20942}"/>
              </a:ext>
            </a:extLst>
          </p:cNvPr>
          <p:cNvSpPr>
            <a:spLocks noGrp="1" noChangeArrowheads="1"/>
          </p:cNvSpPr>
          <p:nvPr>
            <p:ph type="title"/>
          </p:nvPr>
        </p:nvSpPr>
        <p:spPr>
          <a:xfrm>
            <a:off x="28575" y="90488"/>
            <a:ext cx="7099300" cy="838200"/>
          </a:xfrm>
        </p:spPr>
        <p:txBody>
          <a:bodyPr/>
          <a:lstStyle/>
          <a:p>
            <a:r>
              <a:rPr lang="en-US" altLang="en-US" sz="2800"/>
              <a:t>Thermodynamic Classification of Living Species</a:t>
            </a:r>
          </a:p>
        </p:txBody>
      </p:sp>
      <p:sp>
        <p:nvSpPr>
          <p:cNvPr id="13315" name="TextBox 2">
            <a:extLst>
              <a:ext uri="{FF2B5EF4-FFF2-40B4-BE49-F238E27FC236}">
                <a16:creationId xmlns:a16="http://schemas.microsoft.com/office/drawing/2014/main" id="{3AAAB4FE-863C-481C-EDBD-DD2D2F693307}"/>
              </a:ext>
            </a:extLst>
          </p:cNvPr>
          <p:cNvSpPr txBox="1">
            <a:spLocks noChangeArrowheads="1"/>
          </p:cNvSpPr>
          <p:nvPr/>
        </p:nvSpPr>
        <p:spPr bwMode="auto">
          <a:xfrm>
            <a:off x="3513138" y="1176338"/>
            <a:ext cx="2895600" cy="523875"/>
          </a:xfrm>
          <a:prstGeom prst="rect">
            <a:avLst/>
          </a:prstGeom>
          <a:noFill/>
          <a:ln w="28575"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2800"/>
              <a:t>Life on Earth</a:t>
            </a:r>
          </a:p>
        </p:txBody>
      </p:sp>
      <p:cxnSp>
        <p:nvCxnSpPr>
          <p:cNvPr id="5" name="Straight Arrow Connector 4">
            <a:extLst>
              <a:ext uri="{FF2B5EF4-FFF2-40B4-BE49-F238E27FC236}">
                <a16:creationId xmlns:a16="http://schemas.microsoft.com/office/drawing/2014/main" id="{6020B8C2-CF79-C09D-19FF-90B398C2DB15}"/>
              </a:ext>
            </a:extLst>
          </p:cNvPr>
          <p:cNvCxnSpPr>
            <a:endCxn id="13317" idx="0"/>
          </p:cNvCxnSpPr>
          <p:nvPr/>
        </p:nvCxnSpPr>
        <p:spPr>
          <a:xfrm flipH="1">
            <a:off x="1677988" y="1631950"/>
            <a:ext cx="2552700" cy="22812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317" name="TextBox 5">
            <a:extLst>
              <a:ext uri="{FF2B5EF4-FFF2-40B4-BE49-F238E27FC236}">
                <a16:creationId xmlns:a16="http://schemas.microsoft.com/office/drawing/2014/main" id="{976B992A-38F5-BB6A-5CEF-ACDB411F362C}"/>
              </a:ext>
            </a:extLst>
          </p:cNvPr>
          <p:cNvSpPr txBox="1">
            <a:spLocks noChangeArrowheads="1"/>
          </p:cNvSpPr>
          <p:nvPr/>
        </p:nvSpPr>
        <p:spPr bwMode="auto">
          <a:xfrm>
            <a:off x="711200" y="3913188"/>
            <a:ext cx="1933575" cy="523875"/>
          </a:xfrm>
          <a:prstGeom prst="rect">
            <a:avLst/>
          </a:prstGeom>
          <a:noFill/>
          <a:ln w="28575"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2800"/>
              <a:t>Autotrophs</a:t>
            </a:r>
          </a:p>
        </p:txBody>
      </p:sp>
      <mc:AlternateContent xmlns:mc="http://schemas.openxmlformats.org/markup-compatibility/2006" xmlns:p14="http://schemas.microsoft.com/office/powerpoint/2010/main">
        <mc:Choice Requires="p14">
          <p:contentPart p14:bwMode="auto" r:id="rId2">
            <p14:nvContentPartPr>
              <p14:cNvPr id="2050" name="Ink 16">
                <a:extLst>
                  <a:ext uri="{FF2B5EF4-FFF2-40B4-BE49-F238E27FC236}">
                    <a16:creationId xmlns:a16="http://schemas.microsoft.com/office/drawing/2014/main" id="{72B942EF-046D-2411-42F9-E55D429E78F5}"/>
                  </a:ext>
                </a:extLst>
              </p14:cNvPr>
              <p14:cNvContentPartPr>
                <a14:cpLocks xmlns:a14="http://schemas.microsoft.com/office/drawing/2010/main" noRot="1" noChangeAspect="1" noEditPoints="1" noChangeArrowheads="1" noChangeShapeType="1"/>
              </p14:cNvContentPartPr>
              <p14:nvPr/>
            </p14:nvContentPartPr>
            <p14:xfrm>
              <a:off x="6222677" y="4310112"/>
              <a:ext cx="19050" cy="7938"/>
            </p14:xfrm>
          </p:contentPart>
        </mc:Choice>
        <mc:Fallback xmlns="">
          <p:pic>
            <p:nvPicPr>
              <p:cNvPr id="2050" name="Ink 16">
                <a:extLst>
                  <a:ext uri="{FF2B5EF4-FFF2-40B4-BE49-F238E27FC236}">
                    <a16:creationId xmlns:a16="http://schemas.microsoft.com/office/drawing/2014/main" id="{72B942EF-046D-2411-42F9-E55D429E78F5}"/>
                  </a:ext>
                </a:extLst>
              </p:cNvPr>
              <p:cNvPicPr>
                <a:picLocks noRot="1" noChangeAspect="1" noEditPoints="1" noChangeArrowheads="1" noChangeShapeType="1"/>
              </p:cNvPicPr>
              <p:nvPr/>
            </p:nvPicPr>
            <p:blipFill>
              <a:blip r:embed="rId3"/>
              <a:stretch>
                <a:fillRect/>
              </a:stretch>
            </p:blipFill>
            <p:spPr>
              <a:xfrm>
                <a:off x="6214137" y="4301512"/>
                <a:ext cx="36129" cy="2513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51" name="Ink 18">
                <a:extLst>
                  <a:ext uri="{FF2B5EF4-FFF2-40B4-BE49-F238E27FC236}">
                    <a16:creationId xmlns:a16="http://schemas.microsoft.com/office/drawing/2014/main" id="{D4972285-6554-837A-DDF8-3F80CC076837}"/>
                  </a:ext>
                </a:extLst>
              </p14:cNvPr>
              <p14:cNvContentPartPr>
                <a14:cpLocks xmlns:a14="http://schemas.microsoft.com/office/drawing/2010/main" noRot="1" noChangeAspect="1" noEditPoints="1" noChangeArrowheads="1" noChangeShapeType="1"/>
              </p14:cNvContentPartPr>
              <p14:nvPr/>
            </p14:nvContentPartPr>
            <p14:xfrm>
              <a:off x="9523089" y="2436862"/>
              <a:ext cx="17463" cy="4763"/>
            </p14:xfrm>
          </p:contentPart>
        </mc:Choice>
        <mc:Fallback xmlns="">
          <p:pic>
            <p:nvPicPr>
              <p:cNvPr id="2051" name="Ink 18">
                <a:extLst>
                  <a:ext uri="{FF2B5EF4-FFF2-40B4-BE49-F238E27FC236}">
                    <a16:creationId xmlns:a16="http://schemas.microsoft.com/office/drawing/2014/main" id="{D4972285-6554-837A-DDF8-3F80CC076837}"/>
                  </a:ext>
                </a:extLst>
              </p:cNvPr>
              <p:cNvPicPr>
                <a:picLocks noRot="1" noChangeAspect="1" noEditPoints="1" noChangeArrowheads="1" noChangeShapeType="1"/>
              </p:cNvPicPr>
              <p:nvPr/>
            </p:nvPicPr>
            <p:blipFill>
              <a:blip r:embed="rId5"/>
              <a:stretch>
                <a:fillRect/>
              </a:stretch>
            </p:blipFill>
            <p:spPr>
              <a:xfrm>
                <a:off x="9513823" y="2427336"/>
                <a:ext cx="35995" cy="2381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52" name="Ink 34">
                <a:extLst>
                  <a:ext uri="{FF2B5EF4-FFF2-40B4-BE49-F238E27FC236}">
                    <a16:creationId xmlns:a16="http://schemas.microsoft.com/office/drawing/2014/main" id="{B7A97558-B637-F3E5-8653-61AF93299C55}"/>
                  </a:ext>
                </a:extLst>
              </p14:cNvPr>
              <p14:cNvContentPartPr>
                <a14:cpLocks xmlns:a14="http://schemas.microsoft.com/office/drawing/2010/main" noRot="1" noChangeAspect="1" noEditPoints="1" noChangeArrowheads="1" noChangeShapeType="1"/>
              </p14:cNvContentPartPr>
              <p14:nvPr/>
            </p14:nvContentPartPr>
            <p14:xfrm>
              <a:off x="6015038" y="6110288"/>
              <a:ext cx="1587" cy="1587"/>
            </p14:xfrm>
          </p:contentPart>
        </mc:Choice>
        <mc:Fallback xmlns="">
          <p:pic>
            <p:nvPicPr>
              <p:cNvPr id="2052" name="Ink 34">
                <a:extLst>
                  <a:ext uri="{FF2B5EF4-FFF2-40B4-BE49-F238E27FC236}">
                    <a16:creationId xmlns:a16="http://schemas.microsoft.com/office/drawing/2014/main" id="{B7A97558-B637-F3E5-8653-61AF93299C55}"/>
                  </a:ext>
                </a:extLst>
              </p:cNvPr>
              <p:cNvPicPr>
                <a:picLocks noRot="1" noChangeAspect="1" noEditPoints="1" noChangeArrowheads="1" noChangeShapeType="1"/>
              </p:cNvPicPr>
              <p:nvPr/>
            </p:nvPicPr>
            <p:blipFill>
              <a:blip r:embed="rId7"/>
              <a:stretch>
                <a:fillRect/>
              </a:stretch>
            </p:blipFill>
            <p:spPr>
              <a:xfrm>
                <a:off x="5973776" y="6069026"/>
                <a:ext cx="84111" cy="84111"/>
              </a:xfrm>
              <a:prstGeom prst="rect">
                <a:avLst/>
              </a:prstGeom>
            </p:spPr>
          </p:pic>
        </mc:Fallback>
      </mc:AlternateContent>
      <p:cxnSp>
        <p:nvCxnSpPr>
          <p:cNvPr id="33" name="Straight Arrow Connector 32">
            <a:extLst>
              <a:ext uri="{FF2B5EF4-FFF2-40B4-BE49-F238E27FC236}">
                <a16:creationId xmlns:a16="http://schemas.microsoft.com/office/drawing/2014/main" id="{21EDDDA3-1835-AAB7-4749-E011625E8D4D}"/>
              </a:ext>
            </a:extLst>
          </p:cNvPr>
          <p:cNvCxnSpPr/>
          <p:nvPr/>
        </p:nvCxnSpPr>
        <p:spPr>
          <a:xfrm flipH="1">
            <a:off x="4287838" y="3817938"/>
            <a:ext cx="1477962" cy="17780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FA78A18-7666-CA5C-F680-E7BC32DA79D3}"/>
              </a:ext>
            </a:extLst>
          </p:cNvPr>
          <p:cNvCxnSpPr/>
          <p:nvPr/>
        </p:nvCxnSpPr>
        <p:spPr>
          <a:xfrm flipV="1">
            <a:off x="2595563" y="4252913"/>
            <a:ext cx="3227387" cy="285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2D457A68-17C4-B674-3057-9382B79E5E3F}"/>
              </a:ext>
            </a:extLst>
          </p:cNvPr>
          <p:cNvSpPr txBox="1">
            <a:spLocks noChangeArrowheads="1"/>
          </p:cNvSpPr>
          <p:nvPr/>
        </p:nvSpPr>
        <p:spPr bwMode="auto">
          <a:xfrm>
            <a:off x="3703638" y="3178175"/>
            <a:ext cx="2676525" cy="954088"/>
          </a:xfrm>
          <a:prstGeom prst="rect">
            <a:avLst/>
          </a:prstGeom>
          <a:noFill/>
          <a:ln w="28575" cmpd="dbl">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2800"/>
              <a:t>Carbon Energy Reservoirs</a:t>
            </a:r>
          </a:p>
        </p:txBody>
      </p:sp>
      <p:grpSp>
        <p:nvGrpSpPr>
          <p:cNvPr id="15" name="Group 14">
            <a:extLst>
              <a:ext uri="{FF2B5EF4-FFF2-40B4-BE49-F238E27FC236}">
                <a16:creationId xmlns:a16="http://schemas.microsoft.com/office/drawing/2014/main" id="{08C9EC84-FE2F-AECD-B882-4EF808301F99}"/>
              </a:ext>
            </a:extLst>
          </p:cNvPr>
          <p:cNvGrpSpPr>
            <a:grpSpLocks/>
          </p:cNvGrpSpPr>
          <p:nvPr/>
        </p:nvGrpSpPr>
        <p:grpSpPr bwMode="auto">
          <a:xfrm>
            <a:off x="468313" y="1363663"/>
            <a:ext cx="2679700" cy="4540250"/>
            <a:chOff x="467544" y="1363687"/>
            <a:chExt cx="2679747" cy="4539432"/>
          </a:xfrm>
        </p:grpSpPr>
        <p:cxnSp>
          <p:nvCxnSpPr>
            <p:cNvPr id="4" name="Straight Arrow Connector 3">
              <a:extLst>
                <a:ext uri="{FF2B5EF4-FFF2-40B4-BE49-F238E27FC236}">
                  <a16:creationId xmlns:a16="http://schemas.microsoft.com/office/drawing/2014/main" id="{1A953A3E-E2E8-B4F7-D0A6-FBAE75DBF4F5}"/>
                </a:ext>
              </a:extLst>
            </p:cNvPr>
            <p:cNvCxnSpPr/>
            <p:nvPr/>
          </p:nvCxnSpPr>
          <p:spPr>
            <a:xfrm>
              <a:off x="827912" y="1874770"/>
              <a:ext cx="0" cy="1942750"/>
            </a:xfrm>
            <a:prstGeom prst="straightConnector1">
              <a:avLst/>
            </a:prstGeom>
            <a:ln w="101600" cmpd="dbl">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9D7B3EB-71A5-D362-1C5B-0DFA3A94F85E}"/>
                </a:ext>
              </a:extLst>
            </p:cNvPr>
            <p:cNvCxnSpPr/>
            <p:nvPr/>
          </p:nvCxnSpPr>
          <p:spPr>
            <a:xfrm flipV="1">
              <a:off x="1115255" y="4365108"/>
              <a:ext cx="0" cy="1538011"/>
            </a:xfrm>
            <a:prstGeom prst="straightConnector1">
              <a:avLst/>
            </a:prstGeom>
            <a:ln w="101600" cmpd="dbl">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Lightning Bolt 10">
              <a:extLst>
                <a:ext uri="{FF2B5EF4-FFF2-40B4-BE49-F238E27FC236}">
                  <a16:creationId xmlns:a16="http://schemas.microsoft.com/office/drawing/2014/main" id="{A96DFE10-0BEB-C2AE-9E36-677859E94FB9}"/>
                </a:ext>
              </a:extLst>
            </p:cNvPr>
            <p:cNvSpPr/>
            <p:nvPr/>
          </p:nvSpPr>
          <p:spPr>
            <a:xfrm>
              <a:off x="1403648" y="1874227"/>
              <a:ext cx="1191591" cy="1943711"/>
            </a:xfrm>
            <a:prstGeom prst="lightningBolt">
              <a:avLst/>
            </a:prstGeom>
            <a:solidFill>
              <a:srgbClr val="FFC000"/>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3348" name="TextBox 11">
              <a:extLst>
                <a:ext uri="{FF2B5EF4-FFF2-40B4-BE49-F238E27FC236}">
                  <a16:creationId xmlns:a16="http://schemas.microsoft.com/office/drawing/2014/main" id="{5D782666-E695-47D8-2B70-6A0EBADB957C}"/>
                </a:ext>
              </a:extLst>
            </p:cNvPr>
            <p:cNvSpPr txBox="1">
              <a:spLocks noChangeArrowheads="1"/>
            </p:cNvSpPr>
            <p:nvPr/>
          </p:nvSpPr>
          <p:spPr bwMode="auto">
            <a:xfrm>
              <a:off x="467544" y="1412776"/>
              <a:ext cx="7152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IN" altLang="en-US" sz="2400" i="1"/>
                <a:t>CO</a:t>
              </a:r>
              <a:r>
                <a:rPr lang="en-IN" altLang="en-US" sz="2400" i="1" baseline="-25000"/>
                <a:t>2</a:t>
              </a:r>
            </a:p>
          </p:txBody>
        </p:sp>
        <p:sp>
          <p:nvSpPr>
            <p:cNvPr id="13349" name="TextBox 39">
              <a:extLst>
                <a:ext uri="{FF2B5EF4-FFF2-40B4-BE49-F238E27FC236}">
                  <a16:creationId xmlns:a16="http://schemas.microsoft.com/office/drawing/2014/main" id="{39C16C10-9D7E-AAA1-6DDA-3223FB502654}"/>
                </a:ext>
              </a:extLst>
            </p:cNvPr>
            <p:cNvSpPr txBox="1">
              <a:spLocks noChangeArrowheads="1"/>
            </p:cNvSpPr>
            <p:nvPr/>
          </p:nvSpPr>
          <p:spPr bwMode="auto">
            <a:xfrm>
              <a:off x="1320034" y="5395069"/>
              <a:ext cx="7328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IN" altLang="en-US" sz="2400" i="1"/>
                <a:t>H</a:t>
              </a:r>
              <a:r>
                <a:rPr lang="en-IN" altLang="en-US" sz="2400" i="1" baseline="-25000"/>
                <a:t>2</a:t>
              </a:r>
              <a:r>
                <a:rPr lang="en-IN" altLang="en-US" sz="2400" i="1"/>
                <a:t>O</a:t>
              </a:r>
              <a:endParaRPr lang="en-IN" altLang="en-US" sz="2400" i="1" baseline="-25000"/>
            </a:p>
          </p:txBody>
        </p:sp>
        <p:sp>
          <p:nvSpPr>
            <p:cNvPr id="13350" name="TextBox 40">
              <a:extLst>
                <a:ext uri="{FF2B5EF4-FFF2-40B4-BE49-F238E27FC236}">
                  <a16:creationId xmlns:a16="http://schemas.microsoft.com/office/drawing/2014/main" id="{496E31F7-529F-CA7C-0B93-8CC2E3188D8D}"/>
                </a:ext>
              </a:extLst>
            </p:cNvPr>
            <p:cNvSpPr txBox="1">
              <a:spLocks noChangeArrowheads="1"/>
            </p:cNvSpPr>
            <p:nvPr/>
          </p:nvSpPr>
          <p:spPr bwMode="auto">
            <a:xfrm>
              <a:off x="1342181" y="1363687"/>
              <a:ext cx="18051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IN" altLang="en-US" sz="2400" i="1"/>
                <a:t>Solar Energy</a:t>
              </a:r>
              <a:endParaRPr lang="en-IN" altLang="en-US" sz="2400" i="1" baseline="-25000"/>
            </a:p>
          </p:txBody>
        </p:sp>
      </p:grpSp>
      <p:pic>
        <p:nvPicPr>
          <p:cNvPr id="16" name="Picture 15">
            <a:extLst>
              <a:ext uri="{FF2B5EF4-FFF2-40B4-BE49-F238E27FC236}">
                <a16:creationId xmlns:a16="http://schemas.microsoft.com/office/drawing/2014/main" id="{3BF6DC17-863D-6725-B328-BF063ADAD57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354263" y="4391025"/>
            <a:ext cx="2836862"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40973047-7D7F-ECA3-E931-82A23F32B8C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592763" y="4564063"/>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a:extLst>
              <a:ext uri="{FF2B5EF4-FFF2-40B4-BE49-F238E27FC236}">
                <a16:creationId xmlns:a16="http://schemas.microsoft.com/office/drawing/2014/main" id="{10B39114-EAC0-E8C1-A016-B4A877F84834}"/>
              </a:ext>
            </a:extLst>
          </p:cNvPr>
          <p:cNvSpPr>
            <a:spLocks noChangeArrowheads="1"/>
          </p:cNvSpPr>
          <p:nvPr/>
        </p:nvSpPr>
        <p:spPr bwMode="auto">
          <a:xfrm>
            <a:off x="531813" y="3006725"/>
            <a:ext cx="791845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2400"/>
              <a:t>Energy captured slowly by photosynthesis is stored up, and as denser reservoirs of energy have come into being over the course of Earth's history</a:t>
            </a:r>
          </a:p>
        </p:txBody>
      </p:sp>
      <p:grpSp>
        <p:nvGrpSpPr>
          <p:cNvPr id="13328" name="Group 38">
            <a:extLst>
              <a:ext uri="{FF2B5EF4-FFF2-40B4-BE49-F238E27FC236}">
                <a16:creationId xmlns:a16="http://schemas.microsoft.com/office/drawing/2014/main" id="{AF6C051D-AF2B-6413-5DE6-2C5308BAB60E}"/>
              </a:ext>
            </a:extLst>
          </p:cNvPr>
          <p:cNvGrpSpPr>
            <a:grpSpLocks/>
          </p:cNvGrpSpPr>
          <p:nvPr/>
        </p:nvGrpSpPr>
        <p:grpSpPr bwMode="auto">
          <a:xfrm>
            <a:off x="0" y="0"/>
            <a:ext cx="9144000" cy="6858000"/>
            <a:chOff x="0" y="0"/>
            <a:chExt cx="9144000" cy="6858000"/>
          </a:xfrm>
        </p:grpSpPr>
        <p:grpSp>
          <p:nvGrpSpPr>
            <p:cNvPr id="13329" name="Group 19">
              <a:extLst>
                <a:ext uri="{FF2B5EF4-FFF2-40B4-BE49-F238E27FC236}">
                  <a16:creationId xmlns:a16="http://schemas.microsoft.com/office/drawing/2014/main" id="{AF7E87F0-227F-190F-3C0E-6EEBA09350A1}"/>
                </a:ext>
              </a:extLst>
            </p:cNvPr>
            <p:cNvGrpSpPr>
              <a:grpSpLocks/>
            </p:cNvGrpSpPr>
            <p:nvPr/>
          </p:nvGrpSpPr>
          <p:grpSpPr bwMode="auto">
            <a:xfrm>
              <a:off x="0" y="0"/>
              <a:ext cx="9144000" cy="6858000"/>
              <a:chOff x="0" y="0"/>
              <a:chExt cx="9144000" cy="6858000"/>
            </a:xfrm>
          </p:grpSpPr>
          <p:grpSp>
            <p:nvGrpSpPr>
              <p:cNvPr id="13331" name="Group 8">
                <a:extLst>
                  <a:ext uri="{FF2B5EF4-FFF2-40B4-BE49-F238E27FC236}">
                    <a16:creationId xmlns:a16="http://schemas.microsoft.com/office/drawing/2014/main" id="{0107EE9B-40CA-E60F-DA2E-6B95CCD86451}"/>
                  </a:ext>
                </a:extLst>
              </p:cNvPr>
              <p:cNvGrpSpPr>
                <a:grpSpLocks/>
              </p:cNvGrpSpPr>
              <p:nvPr/>
            </p:nvGrpSpPr>
            <p:grpSpPr bwMode="auto">
              <a:xfrm>
                <a:off x="0" y="0"/>
                <a:ext cx="9144000" cy="6858000"/>
                <a:chOff x="0" y="0"/>
                <a:chExt cx="5760" cy="4320"/>
              </a:xfrm>
            </p:grpSpPr>
            <p:grpSp>
              <p:nvGrpSpPr>
                <p:cNvPr id="13333" name="Group 9">
                  <a:extLst>
                    <a:ext uri="{FF2B5EF4-FFF2-40B4-BE49-F238E27FC236}">
                      <a16:creationId xmlns:a16="http://schemas.microsoft.com/office/drawing/2014/main" id="{92DFB8E0-F6B7-0CFE-EB83-456CD1E8C8F9}"/>
                    </a:ext>
                  </a:extLst>
                </p:cNvPr>
                <p:cNvGrpSpPr>
                  <a:grpSpLocks/>
                </p:cNvGrpSpPr>
                <p:nvPr/>
              </p:nvGrpSpPr>
              <p:grpSpPr bwMode="auto">
                <a:xfrm>
                  <a:off x="0" y="0"/>
                  <a:ext cx="192" cy="4320"/>
                  <a:chOff x="0" y="-48"/>
                  <a:chExt cx="144" cy="4368"/>
                </a:xfrm>
              </p:grpSpPr>
              <p:sp>
                <p:nvSpPr>
                  <p:cNvPr id="13343" name="Rectangle 10">
                    <a:extLst>
                      <a:ext uri="{FF2B5EF4-FFF2-40B4-BE49-F238E27FC236}">
                        <a16:creationId xmlns:a16="http://schemas.microsoft.com/office/drawing/2014/main" id="{13173F3A-A979-B531-6FB8-8233DD2A348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344" name="Rectangle 11">
                    <a:extLst>
                      <a:ext uri="{FF2B5EF4-FFF2-40B4-BE49-F238E27FC236}">
                        <a16:creationId xmlns:a16="http://schemas.microsoft.com/office/drawing/2014/main" id="{79DDE47B-FC86-A53A-A82E-F5E8C6A4EF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334" name="Group 12">
                  <a:extLst>
                    <a:ext uri="{FF2B5EF4-FFF2-40B4-BE49-F238E27FC236}">
                      <a16:creationId xmlns:a16="http://schemas.microsoft.com/office/drawing/2014/main" id="{03D82AC0-74B1-A7DF-51C0-07F94072C33D}"/>
                    </a:ext>
                  </a:extLst>
                </p:cNvPr>
                <p:cNvGrpSpPr>
                  <a:grpSpLocks/>
                </p:cNvGrpSpPr>
                <p:nvPr/>
              </p:nvGrpSpPr>
              <p:grpSpPr bwMode="auto">
                <a:xfrm>
                  <a:off x="5674" y="24"/>
                  <a:ext cx="86" cy="4296"/>
                  <a:chOff x="5616" y="-48"/>
                  <a:chExt cx="144" cy="4368"/>
                </a:xfrm>
              </p:grpSpPr>
              <p:sp>
                <p:nvSpPr>
                  <p:cNvPr id="13341" name="Rectangle 13">
                    <a:extLst>
                      <a:ext uri="{FF2B5EF4-FFF2-40B4-BE49-F238E27FC236}">
                        <a16:creationId xmlns:a16="http://schemas.microsoft.com/office/drawing/2014/main" id="{D19A0AB7-FE51-B305-E24F-97497ABD70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342" name="Rectangle 14">
                    <a:extLst>
                      <a:ext uri="{FF2B5EF4-FFF2-40B4-BE49-F238E27FC236}">
                        <a16:creationId xmlns:a16="http://schemas.microsoft.com/office/drawing/2014/main" id="{9796C129-97AA-C100-8874-1562F81DB86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335" name="Group 15">
                  <a:extLst>
                    <a:ext uri="{FF2B5EF4-FFF2-40B4-BE49-F238E27FC236}">
                      <a16:creationId xmlns:a16="http://schemas.microsoft.com/office/drawing/2014/main" id="{5E1CE284-2ACC-106F-D28B-9E1BFF537E0C}"/>
                    </a:ext>
                  </a:extLst>
                </p:cNvPr>
                <p:cNvGrpSpPr>
                  <a:grpSpLocks/>
                </p:cNvGrpSpPr>
                <p:nvPr/>
              </p:nvGrpSpPr>
              <p:grpSpPr bwMode="auto">
                <a:xfrm>
                  <a:off x="144" y="0"/>
                  <a:ext cx="5616" cy="144"/>
                  <a:chOff x="96" y="-48"/>
                  <a:chExt cx="5520" cy="144"/>
                </a:xfrm>
              </p:grpSpPr>
              <p:sp>
                <p:nvSpPr>
                  <p:cNvPr id="13339" name="Rectangle 16">
                    <a:extLst>
                      <a:ext uri="{FF2B5EF4-FFF2-40B4-BE49-F238E27FC236}">
                        <a16:creationId xmlns:a16="http://schemas.microsoft.com/office/drawing/2014/main" id="{A2108110-50F7-6527-5D46-12642D626E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340" name="Rectangle 17">
                    <a:extLst>
                      <a:ext uri="{FF2B5EF4-FFF2-40B4-BE49-F238E27FC236}">
                        <a16:creationId xmlns:a16="http://schemas.microsoft.com/office/drawing/2014/main" id="{94DB97AC-010B-C398-F31A-F40B1CB86C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336" name="Group 18">
                  <a:extLst>
                    <a:ext uri="{FF2B5EF4-FFF2-40B4-BE49-F238E27FC236}">
                      <a16:creationId xmlns:a16="http://schemas.microsoft.com/office/drawing/2014/main" id="{AEB4FEC5-4063-983E-0BEE-32967A68BFA1}"/>
                    </a:ext>
                  </a:extLst>
                </p:cNvPr>
                <p:cNvGrpSpPr>
                  <a:grpSpLocks/>
                </p:cNvGrpSpPr>
                <p:nvPr/>
              </p:nvGrpSpPr>
              <p:grpSpPr bwMode="auto">
                <a:xfrm>
                  <a:off x="144" y="4234"/>
                  <a:ext cx="5616" cy="86"/>
                  <a:chOff x="96" y="4176"/>
                  <a:chExt cx="5520" cy="144"/>
                </a:xfrm>
              </p:grpSpPr>
              <p:sp>
                <p:nvSpPr>
                  <p:cNvPr id="13337" name="Rectangle 19">
                    <a:extLst>
                      <a:ext uri="{FF2B5EF4-FFF2-40B4-BE49-F238E27FC236}">
                        <a16:creationId xmlns:a16="http://schemas.microsoft.com/office/drawing/2014/main" id="{D33B1817-E6FF-5AAF-ACE6-D1E2259B62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338" name="Rectangle 20">
                    <a:extLst>
                      <a:ext uri="{FF2B5EF4-FFF2-40B4-BE49-F238E27FC236}">
                        <a16:creationId xmlns:a16="http://schemas.microsoft.com/office/drawing/2014/main" id="{3820DAD0-816B-9769-B430-77C960B45F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42" name="Rectangle 21">
                <a:extLst>
                  <a:ext uri="{FF2B5EF4-FFF2-40B4-BE49-F238E27FC236}">
                    <a16:creationId xmlns:a16="http://schemas.microsoft.com/office/drawing/2014/main" id="{CD1E5899-6B64-B75F-53DD-CE98E8F583B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3330" name="Picture 42" descr="A picture containing shape&#10;&#10;Description automatically generated">
              <a:extLst>
                <a:ext uri="{FF2B5EF4-FFF2-40B4-BE49-F238E27FC236}">
                  <a16:creationId xmlns:a16="http://schemas.microsoft.com/office/drawing/2014/main" id="{A3970C85-F148-299B-EF68-0977897D86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500"/>
                                        <p:tgtEl>
                                          <p:spTgt spid="16"/>
                                        </p:tgtEl>
                                      </p:cBhvr>
                                    </p:animEffect>
                                  </p:childTnLst>
                                </p:cTn>
                              </p:par>
                              <p:par>
                                <p:cTn id="18" presetID="6"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circle(in)">
                                      <p:cBhvr>
                                        <p:cTn id="20" dur="500"/>
                                        <p:tgtEl>
                                          <p:spTgt spid="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circle(in)">
                                      <p:cBhvr>
                                        <p:cTn id="25" dur="500"/>
                                        <p:tgtEl>
                                          <p:spTgt spid="4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6" grpId="0" animBg="1" autoUpdateAnimBg="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1885</TotalTime>
  <Words>525</Words>
  <Application>Microsoft Office PowerPoint</Application>
  <PresentationFormat>On-screen Show (4:3)</PresentationFormat>
  <Paragraphs>53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Blackadder ITC</vt:lpstr>
      <vt:lpstr>Calibri</vt:lpstr>
      <vt:lpstr>Script MT Bold</vt:lpstr>
      <vt:lpstr>Symbol</vt:lpstr>
      <vt:lpstr>Times New Roman</vt:lpstr>
      <vt:lpstr>Blank Presentation</vt:lpstr>
      <vt:lpstr>Thermodynamics of Life &amp; Human Evolution</vt:lpstr>
      <vt:lpstr>Definition of Thermodynamics</vt:lpstr>
      <vt:lpstr>Thermodynamics in Einstein's Thought</vt:lpstr>
      <vt:lpstr>Thermodynamics in Einstein's Thought</vt:lpstr>
      <vt:lpstr>PowerPoint Presentation</vt:lpstr>
      <vt:lpstr> Emergy Available for Earth</vt:lpstr>
      <vt:lpstr>Estimation of Emergy</vt:lpstr>
      <vt:lpstr>Solar Heating of Soil on other Planets: Wastage of Emergy </vt:lpstr>
      <vt:lpstr>Conversion of  Emergy to Biomass Energy by Biosphere</vt:lpstr>
      <vt:lpstr>Irresponsible Wastage  of Emergy and Carbon Burden on Environment</vt:lpstr>
      <vt:lpstr>Thermodynamics of Life</vt:lpstr>
      <vt:lpstr>Thermodynamic Classification of Living Species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206</cp:revision>
  <cp:lastPrinted>2002-07-26T02:11:33Z</cp:lastPrinted>
  <dcterms:created xsi:type="dcterms:W3CDTF">2002-07-26T01:39:54Z</dcterms:created>
  <dcterms:modified xsi:type="dcterms:W3CDTF">2026-08-01T01:33:06Z</dcterms:modified>
</cp:coreProperties>
</file>