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2.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3.xml" ContentType="application/inkml+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4"/>
  </p:notesMasterIdLst>
  <p:sldIdLst>
    <p:sldId id="1377" r:id="rId2"/>
    <p:sldId id="1735" r:id="rId3"/>
    <p:sldId id="1737" r:id="rId4"/>
    <p:sldId id="1738" r:id="rId5"/>
    <p:sldId id="1747" r:id="rId6"/>
    <p:sldId id="1745" r:id="rId7"/>
    <p:sldId id="1739" r:id="rId8"/>
    <p:sldId id="1740" r:id="rId9"/>
    <p:sldId id="1741" r:id="rId10"/>
    <p:sldId id="1742" r:id="rId11"/>
    <p:sldId id="1743" r:id="rId12"/>
    <p:sldId id="1748" r:id="rId13"/>
  </p:sldIdLst>
  <p:sldSz cx="9144000" cy="6858000" type="screen4x3"/>
  <p:notesSz cx="6858000" cy="89979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FF9900"/>
    <a:srgbClr val="FF33CC"/>
    <a:srgbClr val="3366FF"/>
    <a:srgbClr val="BDEEFF"/>
    <a:srgbClr val="AFEAFF"/>
    <a:srgbClr val="C1EFFF"/>
    <a:srgbClr val="CCCC00"/>
    <a:srgbClr val="FFCC99"/>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404" autoAdjust="0"/>
  </p:normalViewPr>
  <p:slideViewPr>
    <p:cSldViewPr>
      <p:cViewPr varScale="1">
        <p:scale>
          <a:sx n="70" d="100"/>
          <a:sy n="70" d="100"/>
        </p:scale>
        <p:origin x="1204"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ax="2646" units="cm"/>
          <inkml:channel name="Y" type="integer" max="800" units="cm"/>
          <inkml:channel name="T" type="integer" max="2.14748E9" units="dev"/>
        </inkml:traceFormat>
        <inkml:channelProperties>
          <inkml:channelProperty channel="X" name="resolution" value="95.86957" units="1/cm"/>
          <inkml:channelProperty channel="Y" name="resolution" value="51.6129" units="1/cm"/>
          <inkml:channelProperty channel="T" name="resolution" value="1" units="1/dev"/>
        </inkml:channelProperties>
      </inkml:inkSource>
      <inkml:timestamp xml:id="ts0" timeString="2023-08-08T03:31:06.494"/>
    </inkml:context>
    <inkml:brush xml:id="br0">
      <inkml:brushProperty name="width" value="0.05292" units="cm"/>
      <inkml:brushProperty name="height" value="0.05292" units="cm"/>
      <inkml:brushProperty name="color" value="#FF0000"/>
    </inkml:brush>
  </inkml:definitions>
  <inkml:trace contextRef="#ctx0" brushRef="#br0">11460 8905 0</inkml:trace>
  <inkml:trace contextRef="#ctx0" brushRef="#br0" timeOffset="3343.54">10220 13791 0</inkml:trace>
</inkml:ink>
</file>

<file path=ppt/ink/ink2.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3-25T05:09:34.692"/>
    </inkml:context>
    <inkml:brush xml:id="br0">
      <inkml:brushProperty name="width" value="0.05292" units="cm"/>
      <inkml:brushProperty name="height" value="0.05292" units="cm"/>
      <inkml:brushProperty name="color" value="#FF0000"/>
    </inkml:brush>
  </inkml:definitions>
  <inkml:trace contextRef="#ctx0" brushRef="#br0">7123 16228 1154 0,'0'0'0'0,"-2"0"0"0,1 0 0 0,-22-17 0 0,16 21 41 0,-3 0-20 0,-1-1 66 0,1 1-38 16,1 2-9-16,-3-2 0 0,3 4 9 0,2-1-9 0,-2-1-3 0,4 1 0 0,-3 2-16 0,0-3 11 0,5 1-8 0,3 1 8 0,0-2-15 0,4-2-2 0,-4 1 0 0,1-2 1 15,2-1-3-15,6 1 3 0,2-2 0 0,0-1 2 16,2 0-4-16,0-4-6 0,-4 0-2 0,3-1 2 16,-1-2 7-16,0 0-14 0,1-1 0 0,-3 0-4 15,2-2 3-15,-3 2 1 0,-1-1 2 0,-3-1-1 16,-1 2-1-16,-1-1-1 0,-2-1-4 0,0 1 1 0,-2 1 5 15,-1 2-4-15,-1 1 3 0,1 2-5 0,-1 2 1 16,-1 1 5 0,-3 1 4-16,0 4 0 15,-3-2 4-15,0 3 2 0,1 2 3 0,0-2 1 0,2 4 5 0,0-2 5 0,-1-1 1 16,-2 3 2-16,1-1-5 0,3 0-3 0,2 1-8 0,3-2 6 0,2-1-1 0,-1 0-10 0,2-1 5 0,4-1-7 16,-2-1 2-16,3-2-2 0,2 0 1 0,-2-2 0 15,2 0 4-15,3-2-9 0,-1-2 5 0,2 0-5 0,-1-2 3 0,-1-2-2 31,2 1-4-31,-4-1 1 0,-3-1-2 16,0 0 3-16,1 1-1 0,-3-2 0 0,-1 1-3 0,0 0 3 16,-2 0 0-16,-2 2 2 0,0 1-2 0,-1 4-3 15,-4 2 1-15,-2 1-1 0,1 6 5 0,-3-1 0 16,-1 1 2-16,2 3-1 0,-3-1 3 0,5 6 1 16,1-2 3-16,-4 0-1 0,4 0-1 0,1-3-1 15,1 0-5-15,6 0 4 0,-1-4-1 0,0 0-6 16,7-1 4-16,0-4-5 0,4 0-2 0,4-2-64 15,1 0-45-15,0-4-4 0,0-1-116 0,1-2-178 0,-4-2-11 16</inkml:trace>
  <inkml:trace contextRef="#ctx0" brushRef="#br0" timeOffset="1011.42">7370 16271 312 0,'-15'-2'48'0,"9"2"163"0,4 0-39 0,4 0 7 0,-1 0-179 0,0 1 1 16,4 0-11-16,-3-1 11 0,-1-1 12 0,3-1 19 0,-6 0 24 0,7 0-10 15,3 1 17-15,-3-1-14 0,2 1-14 0,-5-2 6 16,-2 0-21-16,1 0-7 0,4 0 2 0,-4 0-3 16,4 1-3-16,0-3 22 15,-3 1-7-15,-1 2 14 0,-1 2-1 0,0 0-12 0,0-1 1 0,0 0-7 16,1-15-22-16,-3 12 20 0,0 2-9 15,2-1 14-15,-1 0-9 0,-3 2-11 0,0-1 4 16,-1-1-5-16,0 1 11 0,-3-2-13 0,1 4 4 16,-2 0-6-16,9 0 0 0,0 0 3 0,-9 3 3 0,5-1 4 15,-2 0 20-15,2 2 2 0,2-3 0 0,-2 4 2 16,1 0 0-16,-2 0-2 0,1 2 4 0,1-1-3 16,1 3 1-16,2-2-4 0,1 1 5 0,-3 1-4 0,3-1 0 15,-1 1-7-15,2-1-5 0,1-1 3 16,2-1 0-16,-2-1-14 0,0 1 4 0,2-1-7 0,-1 0 14 0,5-2-16 15,0 0 11-15,-3-2-11 0,0 0 12 0,-2 0-6 16,0-1 2-16,4-1-2 0,-8-1 1 0,7-2 0 16,2 0 0-16,-4-1 1 0,7 1-4 0,-10-1-3 15,-3 0-1-15,2 0 2 0,0-1 4 0,-1 0-9 16,2-1 3-16,0 1-3 0,-6-1 8 0,1 1-5 0,3-1 0 16,-6 0-1-16,3 0 1 0,-1 2 0 0,-5 3 0 15,9 2-1-15,0 0-1 16,-15-2 2-16,11 2 4 0,-8 2-1 0,4 1-4 15,3-1 1-15,-4 1-1 0,4 1 2 0,-4 0 9 0,2 2-8 16,3-2 7-16,-3 2-7 0,6-1 7 0,-2 1 1 16,0 0 1-16,3 0 2 0,-1 0 5 0,1-1-6 15,2 0 0-15,0 0-1 0,2 0 3 0,0-2-7 16,0 0 0-16,4 0-1 0,-3-1 0 0,3-1 0 16,-2 0-3-16,2-1 3 0,4-1 2 0,-5-1-4 0,0-2 4 15,-2 0-3-15,3 1 5 0,0-2-13 16,0-1 7-16,-4 0-7 0,1-1 8 0,-5 0-2 15,0 0-3-15,2-2 3 0,-4 0-2 0,2 1 1 0,-3-1 0 0,-1 2 1 16,3 2-2-16,-4 1-1 16,1 1-4-16,0 1 3 0,-4 0 1 0,4 2 0 0,-4 3 1 15,0 0-1-15,0 2-3 0,-1-1 3 16,0 1 1-16,2 4 1 0,-2-4 1 0,3 3-1 0,4 1-2 0,1 0 1 0,-4 0 3 0,3 0 1 16,1 0 4-16,-1-1-2 0,2-1-4 0,4 1 5 15,-3-1-4-15,1-1 5 0,4 0-8 0,-1-3 4 16,0 0 1-16,0-1 1 0,0-2 1 0,1 1-1 15,0-2 0 1,1-1 0-16,2 0-1 0,-6-1-3 0,2-1 1 16,-1-2-2-16,-4 0 7 0,3-2-9 0,-2 0 3 0,1-1-4 15,0-1 4-15,2 1-3 0,-3-1-1 0,-1 2 0 16,0 0 1-16,-2 0-2 0,-1 3 2 0,-1 2-2 16,-1 0 1-16,-1 5-1 0,0-1-6 0,-2 1 5 0,0 3 3 15,0 0-2-15,-1 0 2 0,3 3-2 0,0-1-1 16,1 0 2-16,1 1 1 0,1-2-1 0,3 0 1 0,-1-2-5 15,2 1 0-15,2-1-3 16,1 0-13-16,4-1-141 0,2-2-73 0,-1-1-33 16,2-1-306-16</inkml:trace>
</inkml:ink>
</file>

<file path=ppt/ink/ink3.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3-25T05:20:08.541"/>
    </inkml:context>
    <inkml:brush xml:id="br0">
      <inkml:brushProperty name="width" value="0.05292" units="cm"/>
      <inkml:brushProperty name="height" value="0.05292" units="cm"/>
      <inkml:brushProperty name="color" value="#FF0000"/>
    </inkml:brush>
  </inkml:definitions>
  <inkml:trace contextRef="#ctx0" brushRef="#br0">23970 7676 256 0,'-1'-7'2'0,"0"0"26"0,-3 1 50 16,1 0-7-16,1 3-17 0,-3 0 2 0,3 2-14 16,-1-1 13-16,0-3 0 0,0 4 0 0,-1-2 15 15,0 0-9-15,1 1-7 0,1-2 9 0,0 1-20 16,2-1 19-16,1 2-20 0,1-2-10 0,1 0 2 15,-2 1-7-15,0-1-15 0,1 3-5 16,-2 1-6-16,0 0 3 0,0 0 3 0,0 0-6 16,0 0 10-16,1 0-8 0,6 11 2 0,-8-6 20 15,-1 2-12-15,-1 1 17 0,1 2 6 0,0 0-12 16,1 4 16-16,-2 1-15 0,2 1 8 16,-2 2-5-16,1 1-11 15,-1 7 7-15,-1-1-2 16,0 3-1-1,0-2 4 1,-3-2-5-16,-1 1 0 0,3-2-9 0,-1 1 3 0,0 0-5 16,4-2 10-16,-2-1-6 0,1-4 2 0,3-3-3 0,0-1 8 0,3-3-13 0,2-2 4 0,2-3-5 15,-1-2 13-15,3-1 1 0,2-2 7 0,0-4-3 0,2-3 4 0,1-3-10 0,1-2 0 16,-1-2-1-16,2 1-2 0,-1-1-7 0,-1 1-7 0,1 2 0 16,0-1-29-16,1 1-20 0,-2 1-33 0,-5 1 8 15,0 0-56-15,-3 2-91 0,-1 0-21 0,1 1-33 16,-2 1-66-16</inkml:trace>
  <inkml:trace contextRef="#ctx0" brushRef="#br0" timeOffset="1201.74">23962 7374 300 0,'0'-3'15'0,"-1"0"-8"15,1-1 10-15,0 4-13 0,0 0-18 0,0 0 23 16,0 0-12-16,0 0 17 0,0 0-7 0,0 0-3 15,0 0 27-15,0-1-15 0,0 0 37 0,0 0-7 16,0 0-14-16,0 0 9 0,0-21-5 0,0 17-19 16,0-1 10-16,1 1-15 0,0 2-9 0,-1-1 17 15,0 0-10-15,-2 0 14 0,1-2-7 0,-4 2-7 16,1-1 1-16,0 4-3 0,0 3-10 0,-1 0 21 16,2 2-11-16,-4-1 16 0,3-2-15 0,-1 5 13 15,-2 0 5-15,3 3 1 0,0 2-9 0,-1-2 5 16,3 1-4-16,0-4 6 0,-2 2-1 0,3 1-7 15,0 1-1-15,1 0-2 0,1-3-4 0,1-1 9 16,3-1-6-16,0-2 9 0,-1-1 4 0,2 1-9 16,1-2 9-16,1 0-11 0,0-1-8 0,0-4 4 15,0 0-11-15,-2-1 9 0,4 0 5 16,-5-1-5-16,1-2 11 0,1-1-12 0,-3-1-5 0,0 1 6 16,-2-2-10-16,-1-1 8 15,-1-3-3-15,-1 1-3 0,0 5 4 0,-1 1-6 0,-3 5-7 16,-2 0 7-16,2 2-4 0,-2 6 5 15,1 1-9-15,-2 6 5 0,1 0 2 0,-2-1 1 0,0 2-4 16,3 2 5-16,2-1-9 0,0 0 10 16,2-1 7-16,2-1-4 0,2 0 8 0,3-1-7 0,3-1-2 15,2-4 14-15,3 1-29 0,-1-2 13 16,1-1-117-16,0 0-217 0</inkml:trace>
  <inkml:trace contextRef="#ctx0" brushRef="#br0" timeOffset="48928.05">21110 16258 212 0,'4'0'-115'0,"-3"1"51"0,-1-1 74 0,0 0 4 0,0 0-1 0,0 0 1 15,1 0 1-15,0-1-3 16,0 0-13-16,19-10 5 0,-20 11-4 0,0 0 6 0,0 0 14 0,0-1-13 16,0 0 18-16,0 0-18 0,0 0-2 0,0 0 38 15,0-1-8-15,0 1 18 0,0 0-21 0,0 0-21 16,0 0-3-16,0-1-5 0,0 0-17 0,0 0-8 15,0 0-27 1,0 1 13-16,2-1-41 0,-1 0 9 0,-1 0 22 0,1 0-10 0,0 0 56 0</inkml:trace>
  <inkml:trace contextRef="#ctx0" brushRef="#br0" timeOffset="49322.63">21141 16174 47 0,'-7'-4'35'0,"1"1"25"0,6 3 1 0,0 0 2 15,0 0 19-15,0-1-12 0,0 0-10 0,-13-20 5 0,9 19-17 0,1-2 18 16,2-3-4-16,0 2-16 0,-2-3 7 15,-1 2-10-15,-1 0-9 16,5 2 9-16,-4-3-7 0,2 3 9 0,0 0-4 0,2 4 3 0,-8-7 1 16,5 6 1-16,-1 0-14 0,3 0-3 0,5 3-16 15,-4-1 11-15,0 2-3 0,-4-3-7 0,-2 1 15 16,0 0-16-16,0 1-5 0,3 0 16 0,1-1-10 0,1 3 14 16,1 2-12-16,-2 1 4 15,-3 0-1-15,-1-1 2 0,-1-3-3 0,2 3-3 0,1 0 2 0,1 3 0 31,1 1 7-31,-4 2-1 0,0 1 3 0,-3-2-1 16,-1 2 8-16,4-1-17 0,-1 3 4 0,6 4-6 16,-1-2 10-16,1 1 3 0,0 1 1 0,1 1-1 15,5 2-10-15,0 0 6 0,6 0-10 0,1 0 9 16,-2-1-5-16,2 0-4 0,-3-2 1 0,0-2-4 16,5-2-3-16,-1-2 6 0,3 0-1 0,-1-5 2 15,0 0 1-15,3-1-11 0,-1-2 9 0,3 1-10 16,-3-2 4-16,-3-4 7 0,-1 0-6 0,-2-2 6 15,1 0-9-15,-4-1-8 0,-2-1-4 16,1 2-3-16,0-1-9 0,-2-1-77 0,2-3-26 16,-4-1-19-16,2-2-55 0,-3 2-49 0,0-3-7 15,-1 0-27-15,-1-2-43 0</inkml:trace>
  <inkml:trace contextRef="#ctx0" brushRef="#br0" timeOffset="49893.13">21247 15971 205 0,'2'-8'35'0,"-1"4"54"0,0-3 7 0,0 2-16 0,-1 0-20 15,1 1-7-15,2-2 9 0,-3 1-7 0,2-1-12 0,-1-1-5 16,1 2-14-16,-2 0 8 0,0 0-14 0,-1 1-9 16,0-1 5-16,-1 1-8 15,1-1-15-15,-2 0 19 0,0-1-16 0,0 1 20 0,-1-2 9 0,0 1-16 16,-1 1 15-16,2 2-17 0,-4 0 9 0,2 2 8 15,0 0-4-15,0 1 6 16,2 1 9-16,-2 0-5 0,2 0 8 0,-1 1-9 16,1 2-10-16,1 0 13 0,-1 1-13 15,1 1 13-15,0 0-11 0,1 1 8 0,1 2 3 0,0 1 0 0,0 0-13 16,3 1 12-16,2 1-11 0,-2 0 12 16,3 0-13-16,-3-2-5 0,2-1 5 0,-1-1-6 15,2-2-14-15,0-1 17 0,2 0-6 0,-4-4 13 16,1-1 2-16,1-1-11 0,-1-2 2 0,1-1-4 15,-2-1-2-15,1-1 5 0,2-1-10 16,-5-2 8-16,3-1-1 0,-4-3-1 0,-1-1 6 16,-4-1-7-16,0 1-19 0,-2 1 16 0,0 1-10 0,1 3 14 15,-3 0-2-15,2 6-3 16,-2 1 7-16,-1 4-6 0,-1 1 3 0,1 5 5 16,-3 1 2-16,1 2 0 0,2 4-6 0,1 0-6 0,2 2-2 0,4 0 2 15,2 0-3-15,3 0 13 16,2-3-5-16,4-2 8 0,2 1-19 0,3-4-108 0,2 1-94 0,0-4-4 15,1-2-210-15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1F94E62-A251-1A7E-0EF4-2A72C99EFA8A}"/>
              </a:ext>
            </a:extLst>
          </p:cNvPr>
          <p:cNvSpPr>
            <a:spLocks noGrp="1"/>
          </p:cNvSpPr>
          <p:nvPr>
            <p:ph type="hdr" sz="quarter"/>
          </p:nvPr>
        </p:nvSpPr>
        <p:spPr>
          <a:xfrm>
            <a:off x="0" y="0"/>
            <a:ext cx="2971800" cy="449263"/>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2D40ED5C-FAED-BFC4-F700-076D45E4A004}"/>
              </a:ext>
            </a:extLst>
          </p:cNvPr>
          <p:cNvSpPr>
            <a:spLocks noGrp="1"/>
          </p:cNvSpPr>
          <p:nvPr>
            <p:ph type="dt" idx="1"/>
          </p:nvPr>
        </p:nvSpPr>
        <p:spPr>
          <a:xfrm>
            <a:off x="3884613" y="0"/>
            <a:ext cx="2971800" cy="449263"/>
          </a:xfrm>
          <a:prstGeom prst="rect">
            <a:avLst/>
          </a:prstGeom>
        </p:spPr>
        <p:txBody>
          <a:bodyPr vert="horz" lIns="91440" tIns="45720" rIns="91440" bIns="45720" rtlCol="0"/>
          <a:lstStyle>
            <a:lvl1pPr algn="r">
              <a:defRPr sz="1200"/>
            </a:lvl1pPr>
          </a:lstStyle>
          <a:p>
            <a:pPr>
              <a:defRPr/>
            </a:pPr>
            <a:fld id="{B79A6878-C2C0-4267-B3B2-C1A3D7AE1E93}" type="datetimeFigureOut">
              <a:rPr lang="en-US"/>
              <a:pPr>
                <a:defRPr/>
              </a:pPr>
              <a:t>3/26/2026</a:t>
            </a:fld>
            <a:endParaRPr lang="en-US"/>
          </a:p>
        </p:txBody>
      </p:sp>
      <p:sp>
        <p:nvSpPr>
          <p:cNvPr id="4" name="Slide Image Placeholder 3">
            <a:extLst>
              <a:ext uri="{FF2B5EF4-FFF2-40B4-BE49-F238E27FC236}">
                <a16:creationId xmlns:a16="http://schemas.microsoft.com/office/drawing/2014/main" id="{E0EEAE06-A665-3988-908A-D8D640787BB0}"/>
              </a:ext>
            </a:extLst>
          </p:cNvPr>
          <p:cNvSpPr>
            <a:spLocks noGrp="1" noRot="1" noChangeAspect="1"/>
          </p:cNvSpPr>
          <p:nvPr>
            <p:ph type="sldImg" idx="2"/>
          </p:nvPr>
        </p:nvSpPr>
        <p:spPr>
          <a:xfrm>
            <a:off x="1179513" y="674688"/>
            <a:ext cx="4498975" cy="33750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47AB4084-F099-9975-7F65-3E6E99E90F60}"/>
              </a:ext>
            </a:extLst>
          </p:cNvPr>
          <p:cNvSpPr>
            <a:spLocks noGrp="1"/>
          </p:cNvSpPr>
          <p:nvPr>
            <p:ph type="body" sz="quarter" idx="3"/>
          </p:nvPr>
        </p:nvSpPr>
        <p:spPr>
          <a:xfrm>
            <a:off x="685800" y="4273550"/>
            <a:ext cx="5486400" cy="40497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4D4314BE-7179-B063-6AF4-0E2FE1E2E240}"/>
              </a:ext>
            </a:extLst>
          </p:cNvPr>
          <p:cNvSpPr>
            <a:spLocks noGrp="1"/>
          </p:cNvSpPr>
          <p:nvPr>
            <p:ph type="ftr" sz="quarter" idx="4"/>
          </p:nvPr>
        </p:nvSpPr>
        <p:spPr>
          <a:xfrm>
            <a:off x="0" y="8547100"/>
            <a:ext cx="2971800" cy="449263"/>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7CC056E9-A69B-A5AC-BC59-77E8BCC7A1E2}"/>
              </a:ext>
            </a:extLst>
          </p:cNvPr>
          <p:cNvSpPr>
            <a:spLocks noGrp="1"/>
          </p:cNvSpPr>
          <p:nvPr>
            <p:ph type="sldNum" sz="quarter" idx="5"/>
          </p:nvPr>
        </p:nvSpPr>
        <p:spPr>
          <a:xfrm>
            <a:off x="3884613" y="8547100"/>
            <a:ext cx="2971800" cy="449263"/>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52C7EE5B-0931-47A4-916B-70AA93081E5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06633-D69A-A36E-B688-8CF5BE9BE8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C75E3F-1531-15C2-9B27-BC09F26EF1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D72C53-E71F-F6FC-4C2E-5185D93ED844}"/>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E355E8DF-B42F-DD2C-003C-88B047EEE951}"/>
              </a:ext>
            </a:extLst>
          </p:cNvPr>
          <p:cNvSpPr txBox="1">
            <a:spLocks noGrp="1"/>
          </p:cNvSpPr>
          <p:nvPr>
            <p:ph type="sldNum" sz="quarter" idx="8"/>
          </p:nvPr>
        </p:nvSpPr>
        <p:spPr/>
        <p:txBody>
          <a:bodyPr/>
          <a:lstStyle/>
          <a:p>
            <a:pPr lvl="0"/>
            <a:fld id="{C01480D9-C9C9-4919-8C4B-4AAD4112CED4}" type="slidenum">
              <a:t>2</a:t>
            </a:fld>
            <a:endParaRPr lang="en-US"/>
          </a:p>
        </p:txBody>
      </p:sp>
    </p:spTree>
    <p:extLst>
      <p:ext uri="{BB962C8B-B14F-4D97-AF65-F5344CB8AC3E}">
        <p14:creationId xmlns:p14="http://schemas.microsoft.com/office/powerpoint/2010/main" val="12230583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26AAD-0CB3-A3F3-E724-057934D10F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4455EC-B4F8-28B8-BC62-5F8973FC63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5C9089-684A-418F-ED2F-1F808A859B59}"/>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7AF22946-FF1E-73E7-4F5E-D72B86837D9E}"/>
              </a:ext>
            </a:extLst>
          </p:cNvPr>
          <p:cNvSpPr txBox="1">
            <a:spLocks noGrp="1"/>
          </p:cNvSpPr>
          <p:nvPr>
            <p:ph type="sldNum" sz="quarter" idx="8"/>
          </p:nvPr>
        </p:nvSpPr>
        <p:spPr/>
        <p:txBody>
          <a:bodyPr/>
          <a:lstStyle/>
          <a:p>
            <a:pPr lvl="0"/>
            <a:fld id="{C01480D9-C9C9-4919-8C4B-4AAD4112CED4}" type="slidenum">
              <a:t>3</a:t>
            </a:fld>
            <a:endParaRPr lang="en-US"/>
          </a:p>
        </p:txBody>
      </p:sp>
    </p:spTree>
    <p:extLst>
      <p:ext uri="{BB962C8B-B14F-4D97-AF65-F5344CB8AC3E}">
        <p14:creationId xmlns:p14="http://schemas.microsoft.com/office/powerpoint/2010/main" val="2212928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DA906-ED7A-7BE8-95E9-A87D943029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01BFEC-898C-43E9-EBB4-EA345A599E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FE62DF-E0CF-95C8-6942-1C737166BB66}"/>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EDB8F996-D627-FBEA-BA08-5F1EF317CC74}"/>
              </a:ext>
            </a:extLst>
          </p:cNvPr>
          <p:cNvSpPr txBox="1">
            <a:spLocks noGrp="1"/>
          </p:cNvSpPr>
          <p:nvPr>
            <p:ph type="sldNum" sz="quarter" idx="8"/>
          </p:nvPr>
        </p:nvSpPr>
        <p:spPr/>
        <p:txBody>
          <a:bodyPr/>
          <a:lstStyle/>
          <a:p>
            <a:pPr lvl="0"/>
            <a:fld id="{C01480D9-C9C9-4919-8C4B-4AAD4112CED4}" type="slidenum">
              <a:t>4</a:t>
            </a:fld>
            <a:endParaRPr lang="en-US"/>
          </a:p>
        </p:txBody>
      </p:sp>
    </p:spTree>
    <p:extLst>
      <p:ext uri="{BB962C8B-B14F-4D97-AF65-F5344CB8AC3E}">
        <p14:creationId xmlns:p14="http://schemas.microsoft.com/office/powerpoint/2010/main" val="2777653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025CF-0CE7-4747-3064-FDF5CC4C46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560241-86C8-FC19-F0D5-43318414AF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8B1585-B052-6200-C313-73752CE1CCD5}"/>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F767E523-8DE1-8E5C-98F5-63F19D02B008}"/>
              </a:ext>
            </a:extLst>
          </p:cNvPr>
          <p:cNvSpPr txBox="1">
            <a:spLocks noGrp="1"/>
          </p:cNvSpPr>
          <p:nvPr>
            <p:ph type="sldNum" sz="quarter" idx="8"/>
          </p:nvPr>
        </p:nvSpPr>
        <p:spPr/>
        <p:txBody>
          <a:bodyPr/>
          <a:lstStyle/>
          <a:p>
            <a:pPr lvl="0"/>
            <a:fld id="{C01480D9-C9C9-4919-8C4B-4AAD4112CED4}" type="slidenum">
              <a:t>5</a:t>
            </a:fld>
            <a:endParaRPr lang="en-US"/>
          </a:p>
        </p:txBody>
      </p:sp>
    </p:spTree>
    <p:extLst>
      <p:ext uri="{BB962C8B-B14F-4D97-AF65-F5344CB8AC3E}">
        <p14:creationId xmlns:p14="http://schemas.microsoft.com/office/powerpoint/2010/main" val="842050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784B9-6D56-BF46-20A5-7CCE650D8A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002045-6654-C8BC-3F06-204E29E0AC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70932F-8BD3-FD3E-9396-77080DA9EC6E}"/>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639B725F-2966-DB3E-C74D-95DFFB3E23BE}"/>
              </a:ext>
            </a:extLst>
          </p:cNvPr>
          <p:cNvSpPr txBox="1">
            <a:spLocks noGrp="1"/>
          </p:cNvSpPr>
          <p:nvPr>
            <p:ph type="sldNum" sz="quarter" idx="8"/>
          </p:nvPr>
        </p:nvSpPr>
        <p:spPr/>
        <p:txBody>
          <a:bodyPr/>
          <a:lstStyle/>
          <a:p>
            <a:pPr lvl="0"/>
            <a:fld id="{C01480D9-C9C9-4919-8C4B-4AAD4112CED4}" type="slidenum">
              <a:t>6</a:t>
            </a:fld>
            <a:endParaRPr lang="en-US"/>
          </a:p>
        </p:txBody>
      </p:sp>
    </p:spTree>
    <p:extLst>
      <p:ext uri="{BB962C8B-B14F-4D97-AF65-F5344CB8AC3E}">
        <p14:creationId xmlns:p14="http://schemas.microsoft.com/office/powerpoint/2010/main" val="1961640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BCDF8-60F6-306B-4AA5-E116FFA45B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5B2866-2265-8A56-DF03-E875BA2133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212D1B-23DC-9CC2-4E19-D7521A32ECE7}"/>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A23F3F81-56B2-729E-8AED-1F606EBCE6D1}"/>
              </a:ext>
            </a:extLst>
          </p:cNvPr>
          <p:cNvSpPr txBox="1">
            <a:spLocks noGrp="1"/>
          </p:cNvSpPr>
          <p:nvPr>
            <p:ph type="sldNum" sz="quarter" idx="8"/>
          </p:nvPr>
        </p:nvSpPr>
        <p:spPr/>
        <p:txBody>
          <a:bodyPr/>
          <a:lstStyle/>
          <a:p>
            <a:pPr lvl="0"/>
            <a:fld id="{C01480D9-C9C9-4919-8C4B-4AAD4112CED4}" type="slidenum">
              <a:t>7</a:t>
            </a:fld>
            <a:endParaRPr lang="en-US"/>
          </a:p>
        </p:txBody>
      </p:sp>
    </p:spTree>
    <p:extLst>
      <p:ext uri="{BB962C8B-B14F-4D97-AF65-F5344CB8AC3E}">
        <p14:creationId xmlns:p14="http://schemas.microsoft.com/office/powerpoint/2010/main" val="2667526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4E0F2-AFC3-5AAB-7B43-DAE082635F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39FCC1-0F3D-D358-0AE4-6BA6A2448E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7A9CAD-CBE8-D456-7DB1-5E9D0547B741}"/>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BBBAC55D-D02E-98A8-7C04-854C4F04091B}"/>
              </a:ext>
            </a:extLst>
          </p:cNvPr>
          <p:cNvSpPr txBox="1">
            <a:spLocks noGrp="1"/>
          </p:cNvSpPr>
          <p:nvPr>
            <p:ph type="sldNum" sz="quarter" idx="8"/>
          </p:nvPr>
        </p:nvSpPr>
        <p:spPr/>
        <p:txBody>
          <a:bodyPr/>
          <a:lstStyle/>
          <a:p>
            <a:pPr lvl="0"/>
            <a:fld id="{C01480D9-C9C9-4919-8C4B-4AAD4112CED4}" type="slidenum">
              <a:t>8</a:t>
            </a:fld>
            <a:endParaRPr lang="en-US"/>
          </a:p>
        </p:txBody>
      </p:sp>
    </p:spTree>
    <p:extLst>
      <p:ext uri="{BB962C8B-B14F-4D97-AF65-F5344CB8AC3E}">
        <p14:creationId xmlns:p14="http://schemas.microsoft.com/office/powerpoint/2010/main" val="3791459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F5B2A-926C-3BC7-9963-D89DC3460C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E920A9-3706-4A4C-857D-A14D12AE15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F6218C-8DF6-6AA8-63D9-2C750D155025}"/>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68FFBCB9-BB22-A0A6-8B36-9AFD5AA6ECA4}"/>
              </a:ext>
            </a:extLst>
          </p:cNvPr>
          <p:cNvSpPr txBox="1">
            <a:spLocks noGrp="1"/>
          </p:cNvSpPr>
          <p:nvPr>
            <p:ph type="sldNum" sz="quarter" idx="8"/>
          </p:nvPr>
        </p:nvSpPr>
        <p:spPr/>
        <p:txBody>
          <a:bodyPr/>
          <a:lstStyle/>
          <a:p>
            <a:pPr lvl="0"/>
            <a:fld id="{C01480D9-C9C9-4919-8C4B-4AAD4112CED4}" type="slidenum">
              <a:t>9</a:t>
            </a:fld>
            <a:endParaRPr lang="en-US"/>
          </a:p>
        </p:txBody>
      </p:sp>
    </p:spTree>
    <p:extLst>
      <p:ext uri="{BB962C8B-B14F-4D97-AF65-F5344CB8AC3E}">
        <p14:creationId xmlns:p14="http://schemas.microsoft.com/office/powerpoint/2010/main" val="37002811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0DC07-733E-C6D3-6361-082741B65B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00EE20-FB50-CDDF-889B-4B0DCE8604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C8E473-5A58-75C7-1133-122AFC574433}"/>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4E546AB5-5B8F-9D86-BD9C-06AA9CD9FC12}"/>
              </a:ext>
            </a:extLst>
          </p:cNvPr>
          <p:cNvSpPr txBox="1">
            <a:spLocks noGrp="1"/>
          </p:cNvSpPr>
          <p:nvPr>
            <p:ph type="sldNum" sz="quarter" idx="8"/>
          </p:nvPr>
        </p:nvSpPr>
        <p:spPr/>
        <p:txBody>
          <a:bodyPr/>
          <a:lstStyle/>
          <a:p>
            <a:pPr lvl="0"/>
            <a:fld id="{C01480D9-C9C9-4919-8C4B-4AAD4112CED4}" type="slidenum">
              <a:t>10</a:t>
            </a:fld>
            <a:endParaRPr lang="en-US"/>
          </a:p>
        </p:txBody>
      </p:sp>
    </p:spTree>
    <p:extLst>
      <p:ext uri="{BB962C8B-B14F-4D97-AF65-F5344CB8AC3E}">
        <p14:creationId xmlns:p14="http://schemas.microsoft.com/office/powerpoint/2010/main" val="20760812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AF33A-A378-F2FE-C2E1-3C300A33E9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2A5004-9B9E-7653-7D82-D2670B5B15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55C3C4-0D34-85D5-319D-FE027B626D6A}"/>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959C91E2-6C94-52D0-E0FD-0CA3F04FCBB3}"/>
              </a:ext>
            </a:extLst>
          </p:cNvPr>
          <p:cNvSpPr txBox="1">
            <a:spLocks noGrp="1"/>
          </p:cNvSpPr>
          <p:nvPr>
            <p:ph type="sldNum" sz="quarter" idx="8"/>
          </p:nvPr>
        </p:nvSpPr>
        <p:spPr/>
        <p:txBody>
          <a:bodyPr/>
          <a:lstStyle/>
          <a:p>
            <a:pPr lvl="0"/>
            <a:fld id="{C01480D9-C9C9-4919-8C4B-4AAD4112CED4}" type="slidenum">
              <a:t>11</a:t>
            </a:fld>
            <a:endParaRPr lang="en-US"/>
          </a:p>
        </p:txBody>
      </p:sp>
    </p:spTree>
    <p:extLst>
      <p:ext uri="{BB962C8B-B14F-4D97-AF65-F5344CB8AC3E}">
        <p14:creationId xmlns:p14="http://schemas.microsoft.com/office/powerpoint/2010/main" val="1359612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4FE55-E7B6-37EA-E490-7FFFC85932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FE5A94-0C64-3814-E153-07E7C89CB9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0C14D7-0BF9-A2D4-007A-0933B1A1A913}"/>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038E3F6B-4358-015C-AA71-66FB528AC0E6}"/>
              </a:ext>
            </a:extLst>
          </p:cNvPr>
          <p:cNvSpPr txBox="1">
            <a:spLocks noGrp="1"/>
          </p:cNvSpPr>
          <p:nvPr>
            <p:ph type="sldNum" sz="quarter" idx="8"/>
          </p:nvPr>
        </p:nvSpPr>
        <p:spPr/>
        <p:txBody>
          <a:bodyPr/>
          <a:lstStyle/>
          <a:p>
            <a:pPr lvl="0"/>
            <a:fld id="{C01480D9-C9C9-4919-8C4B-4AAD4112CED4}" type="slidenum">
              <a:t>12</a:t>
            </a:fld>
            <a:endParaRPr lang="en-US"/>
          </a:p>
        </p:txBody>
      </p:sp>
    </p:spTree>
    <p:extLst>
      <p:ext uri="{BB962C8B-B14F-4D97-AF65-F5344CB8AC3E}">
        <p14:creationId xmlns:p14="http://schemas.microsoft.com/office/powerpoint/2010/main" val="1588767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6A4F483B-8CF7-BE43-40F3-14D5AEC5C1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ECCD061-D040-EB4B-9FE9-825F339D76B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908F697-F56C-6C85-24EC-3733C11FD8DE}"/>
              </a:ext>
            </a:extLst>
          </p:cNvPr>
          <p:cNvSpPr>
            <a:spLocks noGrp="1" noChangeArrowheads="1"/>
          </p:cNvSpPr>
          <p:nvPr>
            <p:ph type="sldNum" sz="quarter" idx="12"/>
          </p:nvPr>
        </p:nvSpPr>
        <p:spPr>
          <a:ln/>
        </p:spPr>
        <p:txBody>
          <a:bodyPr/>
          <a:lstStyle>
            <a:lvl1pPr>
              <a:defRPr/>
            </a:lvl1pPr>
          </a:lstStyle>
          <a:p>
            <a:pPr>
              <a:defRPr/>
            </a:pPr>
            <a:fld id="{DFB254CF-974C-4177-80FF-3EE98AE36A23}" type="slidenum">
              <a:rPr lang="en-US" altLang="en-US"/>
              <a:pPr>
                <a:defRPr/>
              </a:pPr>
              <a:t>‹#›</a:t>
            </a:fld>
            <a:endParaRPr lang="en-US" altLang="en-US"/>
          </a:p>
        </p:txBody>
      </p:sp>
    </p:spTree>
    <p:extLst>
      <p:ext uri="{BB962C8B-B14F-4D97-AF65-F5344CB8AC3E}">
        <p14:creationId xmlns:p14="http://schemas.microsoft.com/office/powerpoint/2010/main" val="3533884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F582927-7C57-F616-D0BA-79F2EBA36A8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3A88D8C-B24E-C286-87E0-585CA150A21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FE502A6-9215-0F3D-623D-175354687FD9}"/>
              </a:ext>
            </a:extLst>
          </p:cNvPr>
          <p:cNvSpPr>
            <a:spLocks noGrp="1" noChangeArrowheads="1"/>
          </p:cNvSpPr>
          <p:nvPr>
            <p:ph type="sldNum" sz="quarter" idx="12"/>
          </p:nvPr>
        </p:nvSpPr>
        <p:spPr>
          <a:ln/>
        </p:spPr>
        <p:txBody>
          <a:bodyPr/>
          <a:lstStyle>
            <a:lvl1pPr>
              <a:defRPr/>
            </a:lvl1pPr>
          </a:lstStyle>
          <a:p>
            <a:pPr>
              <a:defRPr/>
            </a:pPr>
            <a:fld id="{FE614D40-D06A-451B-8A86-CC32C7B8026B}" type="slidenum">
              <a:rPr lang="en-US" altLang="en-US"/>
              <a:pPr>
                <a:defRPr/>
              </a:pPr>
              <a:t>‹#›</a:t>
            </a:fld>
            <a:endParaRPr lang="en-US" altLang="en-US"/>
          </a:p>
        </p:txBody>
      </p:sp>
    </p:spTree>
    <p:extLst>
      <p:ext uri="{BB962C8B-B14F-4D97-AF65-F5344CB8AC3E}">
        <p14:creationId xmlns:p14="http://schemas.microsoft.com/office/powerpoint/2010/main" val="1103716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ED7694B-A5D3-9FA8-628C-4EF4648C444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01A9B78-4D29-73D0-CDE7-672FF5FEF29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8128163-0D35-0E19-7C80-166781CDC322}"/>
              </a:ext>
            </a:extLst>
          </p:cNvPr>
          <p:cNvSpPr>
            <a:spLocks noGrp="1" noChangeArrowheads="1"/>
          </p:cNvSpPr>
          <p:nvPr>
            <p:ph type="sldNum" sz="quarter" idx="12"/>
          </p:nvPr>
        </p:nvSpPr>
        <p:spPr>
          <a:ln/>
        </p:spPr>
        <p:txBody>
          <a:bodyPr/>
          <a:lstStyle>
            <a:lvl1pPr>
              <a:defRPr/>
            </a:lvl1pPr>
          </a:lstStyle>
          <a:p>
            <a:pPr>
              <a:defRPr/>
            </a:pPr>
            <a:fld id="{D84DC37D-B2AB-49CB-844E-54FB4B85E010}" type="slidenum">
              <a:rPr lang="en-US" altLang="en-US"/>
              <a:pPr>
                <a:defRPr/>
              </a:pPr>
              <a:t>‹#›</a:t>
            </a:fld>
            <a:endParaRPr lang="en-US" altLang="en-US"/>
          </a:p>
        </p:txBody>
      </p:sp>
    </p:spTree>
    <p:extLst>
      <p:ext uri="{BB962C8B-B14F-4D97-AF65-F5344CB8AC3E}">
        <p14:creationId xmlns:p14="http://schemas.microsoft.com/office/powerpoint/2010/main" val="3927786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AC622B2-741A-F106-1148-821C11FD66C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CF9F786-BE83-657C-011A-7921B39F343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6866053-EEFB-7542-5005-83D13A552A38}"/>
              </a:ext>
            </a:extLst>
          </p:cNvPr>
          <p:cNvSpPr>
            <a:spLocks noGrp="1" noChangeArrowheads="1"/>
          </p:cNvSpPr>
          <p:nvPr>
            <p:ph type="sldNum" sz="quarter" idx="12"/>
          </p:nvPr>
        </p:nvSpPr>
        <p:spPr>
          <a:ln/>
        </p:spPr>
        <p:txBody>
          <a:bodyPr/>
          <a:lstStyle>
            <a:lvl1pPr>
              <a:defRPr/>
            </a:lvl1pPr>
          </a:lstStyle>
          <a:p>
            <a:pPr>
              <a:defRPr/>
            </a:pPr>
            <a:fld id="{38769D8A-60D9-4B41-952E-7CD7731AD920}" type="slidenum">
              <a:rPr lang="en-US" altLang="en-US"/>
              <a:pPr>
                <a:defRPr/>
              </a:pPr>
              <a:t>‹#›</a:t>
            </a:fld>
            <a:endParaRPr lang="en-US" altLang="en-US"/>
          </a:p>
        </p:txBody>
      </p:sp>
    </p:spTree>
    <p:extLst>
      <p:ext uri="{BB962C8B-B14F-4D97-AF65-F5344CB8AC3E}">
        <p14:creationId xmlns:p14="http://schemas.microsoft.com/office/powerpoint/2010/main" val="2625025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004CBCF-66C7-B683-1A42-3B80E3026E48}"/>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E733133D-F200-B35D-BE11-41503AC94E3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CFE4029F-76B1-5AFE-EFC0-A1FA6E4989BB}"/>
              </a:ext>
            </a:extLst>
          </p:cNvPr>
          <p:cNvSpPr>
            <a:spLocks noGrp="1" noChangeArrowheads="1"/>
          </p:cNvSpPr>
          <p:nvPr>
            <p:ph type="sldNum" sz="quarter" idx="12"/>
          </p:nvPr>
        </p:nvSpPr>
        <p:spPr>
          <a:ln/>
        </p:spPr>
        <p:txBody>
          <a:bodyPr/>
          <a:lstStyle>
            <a:lvl1pPr>
              <a:defRPr/>
            </a:lvl1pPr>
          </a:lstStyle>
          <a:p>
            <a:pPr>
              <a:defRPr/>
            </a:pPr>
            <a:fld id="{5FD98712-7F68-465E-A625-290445F18EFC}" type="slidenum">
              <a:rPr lang="en-US" altLang="en-US"/>
              <a:pPr>
                <a:defRPr/>
              </a:pPr>
              <a:t>‹#›</a:t>
            </a:fld>
            <a:endParaRPr lang="en-US" altLang="en-US"/>
          </a:p>
        </p:txBody>
      </p:sp>
    </p:spTree>
    <p:extLst>
      <p:ext uri="{BB962C8B-B14F-4D97-AF65-F5344CB8AC3E}">
        <p14:creationId xmlns:p14="http://schemas.microsoft.com/office/powerpoint/2010/main" val="3538924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1303AC26-BFCC-C977-F4D4-7AA86837461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37949FCD-5E04-B98C-E3E5-6D19CBC2CC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74997AAA-B522-2A46-31C2-6647B7A99FDF}"/>
              </a:ext>
            </a:extLst>
          </p:cNvPr>
          <p:cNvSpPr>
            <a:spLocks noGrp="1" noChangeArrowheads="1"/>
          </p:cNvSpPr>
          <p:nvPr>
            <p:ph type="sldNum" sz="quarter" idx="12"/>
          </p:nvPr>
        </p:nvSpPr>
        <p:spPr>
          <a:ln/>
        </p:spPr>
        <p:txBody>
          <a:bodyPr/>
          <a:lstStyle>
            <a:lvl1pPr>
              <a:defRPr/>
            </a:lvl1pPr>
          </a:lstStyle>
          <a:p>
            <a:pPr>
              <a:defRPr/>
            </a:pPr>
            <a:fld id="{F2C655FC-94BC-4445-B991-8B702ADA5B57}" type="slidenum">
              <a:rPr lang="en-US" altLang="en-US"/>
              <a:pPr>
                <a:defRPr/>
              </a:pPr>
              <a:t>‹#›</a:t>
            </a:fld>
            <a:endParaRPr lang="en-US" altLang="en-US"/>
          </a:p>
        </p:txBody>
      </p:sp>
    </p:spTree>
    <p:extLst>
      <p:ext uri="{BB962C8B-B14F-4D97-AF65-F5344CB8AC3E}">
        <p14:creationId xmlns:p14="http://schemas.microsoft.com/office/powerpoint/2010/main" val="1378352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332FFE0-D0F4-66FC-DD8B-29630FE62D10}"/>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1B3C740-B73C-7357-F895-21A005BB97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28AE7AA3-14CD-1173-294A-AFA49FB7D722}"/>
              </a:ext>
            </a:extLst>
          </p:cNvPr>
          <p:cNvSpPr>
            <a:spLocks noGrp="1" noChangeArrowheads="1"/>
          </p:cNvSpPr>
          <p:nvPr>
            <p:ph type="sldNum" sz="quarter" idx="12"/>
          </p:nvPr>
        </p:nvSpPr>
        <p:spPr>
          <a:ln/>
        </p:spPr>
        <p:txBody>
          <a:bodyPr/>
          <a:lstStyle>
            <a:lvl1pPr>
              <a:defRPr/>
            </a:lvl1pPr>
          </a:lstStyle>
          <a:p>
            <a:pPr>
              <a:defRPr/>
            </a:pPr>
            <a:fld id="{BA12CE73-4EBB-45DA-B8C8-A061F7585E54}" type="slidenum">
              <a:rPr lang="en-US" altLang="en-US"/>
              <a:pPr>
                <a:defRPr/>
              </a:pPr>
              <a:t>‹#›</a:t>
            </a:fld>
            <a:endParaRPr lang="en-US" altLang="en-US"/>
          </a:p>
        </p:txBody>
      </p:sp>
    </p:spTree>
    <p:extLst>
      <p:ext uri="{BB962C8B-B14F-4D97-AF65-F5344CB8AC3E}">
        <p14:creationId xmlns:p14="http://schemas.microsoft.com/office/powerpoint/2010/main" val="2378253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2C29592-7954-6D6D-BDBF-BE387D8C623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CC4BCFD-DAD9-EF7B-5408-D791785FE3D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1A03EDC-E172-2FD4-979A-499E0AF7AE31}"/>
              </a:ext>
            </a:extLst>
          </p:cNvPr>
          <p:cNvSpPr>
            <a:spLocks noGrp="1" noChangeArrowheads="1"/>
          </p:cNvSpPr>
          <p:nvPr>
            <p:ph type="sldNum" sz="quarter" idx="12"/>
          </p:nvPr>
        </p:nvSpPr>
        <p:spPr>
          <a:ln/>
        </p:spPr>
        <p:txBody>
          <a:bodyPr/>
          <a:lstStyle>
            <a:lvl1pPr>
              <a:defRPr/>
            </a:lvl1pPr>
          </a:lstStyle>
          <a:p>
            <a:pPr>
              <a:defRPr/>
            </a:pPr>
            <a:fld id="{AA85DC64-821B-4ECE-9F36-0585EAB9B5D3}" type="slidenum">
              <a:rPr lang="en-US" altLang="en-US"/>
              <a:pPr>
                <a:defRPr/>
              </a:pPr>
              <a:t>‹#›</a:t>
            </a:fld>
            <a:endParaRPr lang="en-US" altLang="en-US"/>
          </a:p>
        </p:txBody>
      </p:sp>
    </p:spTree>
    <p:extLst>
      <p:ext uri="{BB962C8B-B14F-4D97-AF65-F5344CB8AC3E}">
        <p14:creationId xmlns:p14="http://schemas.microsoft.com/office/powerpoint/2010/main" val="158926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FC41C52-97B6-E247-7DA3-FA605DE8C12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05538F1-E95B-ABFF-9FA5-46F415B4A67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2C7448E-8E3A-8096-5C71-49B650FB20B2}"/>
              </a:ext>
            </a:extLst>
          </p:cNvPr>
          <p:cNvSpPr>
            <a:spLocks noGrp="1" noChangeArrowheads="1"/>
          </p:cNvSpPr>
          <p:nvPr>
            <p:ph type="sldNum" sz="quarter" idx="12"/>
          </p:nvPr>
        </p:nvSpPr>
        <p:spPr>
          <a:ln/>
        </p:spPr>
        <p:txBody>
          <a:bodyPr/>
          <a:lstStyle>
            <a:lvl1pPr>
              <a:defRPr/>
            </a:lvl1pPr>
          </a:lstStyle>
          <a:p>
            <a:pPr>
              <a:defRPr/>
            </a:pPr>
            <a:fld id="{D6B17A3B-C845-43B8-BD74-BF9EBFFF2EE0}" type="slidenum">
              <a:rPr lang="en-US" altLang="en-US"/>
              <a:pPr>
                <a:defRPr/>
              </a:pPr>
              <a:t>‹#›</a:t>
            </a:fld>
            <a:endParaRPr lang="en-US" altLang="en-US"/>
          </a:p>
        </p:txBody>
      </p:sp>
    </p:spTree>
    <p:extLst>
      <p:ext uri="{BB962C8B-B14F-4D97-AF65-F5344CB8AC3E}">
        <p14:creationId xmlns:p14="http://schemas.microsoft.com/office/powerpoint/2010/main" val="313308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910B513-AFC5-3CE0-ED25-35EA046817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167110D-4629-EBB3-DC4C-BEE895E59E9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05F7CD2-F242-EAA4-F9CE-54DDC1FB5FDB}"/>
              </a:ext>
            </a:extLst>
          </p:cNvPr>
          <p:cNvSpPr>
            <a:spLocks noGrp="1" noChangeArrowheads="1"/>
          </p:cNvSpPr>
          <p:nvPr>
            <p:ph type="sldNum" sz="quarter" idx="12"/>
          </p:nvPr>
        </p:nvSpPr>
        <p:spPr>
          <a:ln/>
        </p:spPr>
        <p:txBody>
          <a:bodyPr/>
          <a:lstStyle>
            <a:lvl1pPr>
              <a:defRPr/>
            </a:lvl1pPr>
          </a:lstStyle>
          <a:p>
            <a:pPr>
              <a:defRPr/>
            </a:pPr>
            <a:fld id="{9D0A2323-903C-4B1E-A312-C05F4F4FB812}" type="slidenum">
              <a:rPr lang="en-US" altLang="en-US"/>
              <a:pPr>
                <a:defRPr/>
              </a:pPr>
              <a:t>‹#›</a:t>
            </a:fld>
            <a:endParaRPr lang="en-US" altLang="en-US"/>
          </a:p>
        </p:txBody>
      </p:sp>
    </p:spTree>
    <p:extLst>
      <p:ext uri="{BB962C8B-B14F-4D97-AF65-F5344CB8AC3E}">
        <p14:creationId xmlns:p14="http://schemas.microsoft.com/office/powerpoint/2010/main" val="569791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D2A0E56-60CD-F5EA-BCED-2C8E4876447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995DFDA-27A0-A7BE-7490-669A46A6121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EE274F8-A861-D4E9-E0A6-02F7DDA67E61}"/>
              </a:ext>
            </a:extLst>
          </p:cNvPr>
          <p:cNvSpPr>
            <a:spLocks noGrp="1" noChangeArrowheads="1"/>
          </p:cNvSpPr>
          <p:nvPr>
            <p:ph type="sldNum" sz="quarter" idx="12"/>
          </p:nvPr>
        </p:nvSpPr>
        <p:spPr>
          <a:ln/>
        </p:spPr>
        <p:txBody>
          <a:bodyPr/>
          <a:lstStyle>
            <a:lvl1pPr>
              <a:defRPr/>
            </a:lvl1pPr>
          </a:lstStyle>
          <a:p>
            <a:pPr>
              <a:defRPr/>
            </a:pPr>
            <a:fld id="{D1DA9A38-B56F-4CE4-9B37-6C4E769C2935}" type="slidenum">
              <a:rPr lang="en-US" altLang="en-US"/>
              <a:pPr>
                <a:defRPr/>
              </a:pPr>
              <a:t>‹#›</a:t>
            </a:fld>
            <a:endParaRPr lang="en-US" altLang="en-US"/>
          </a:p>
        </p:txBody>
      </p:sp>
    </p:spTree>
    <p:extLst>
      <p:ext uri="{BB962C8B-B14F-4D97-AF65-F5344CB8AC3E}">
        <p14:creationId xmlns:p14="http://schemas.microsoft.com/office/powerpoint/2010/main" val="159756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05F920A-C2FE-543F-3739-967603A0E85A}"/>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C4AD6783-78DD-82B7-E851-FED33E307CAA}"/>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96387A3-C6E7-6705-4B27-879107906EA1}"/>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a:extLst>
              <a:ext uri="{FF2B5EF4-FFF2-40B4-BE49-F238E27FC236}">
                <a16:creationId xmlns:a16="http://schemas.microsoft.com/office/drawing/2014/main" id="{D1DFA37E-9A88-2ADB-A0E7-B3CB189D8588}"/>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a:extLst>
              <a:ext uri="{FF2B5EF4-FFF2-40B4-BE49-F238E27FC236}">
                <a16:creationId xmlns:a16="http://schemas.microsoft.com/office/drawing/2014/main" id="{5F3455FE-B499-C12F-688E-A354B63541A5}"/>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0D2344F2-9B0E-455C-9371-1DB0F787420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gif"/></Relationships>
</file>

<file path=ppt/slides/_rels/slide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png"/><Relationship Id="rId7" Type="http://schemas.openxmlformats.org/officeDocument/2006/relationships/image" Target="../media/image22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200.png"/><Relationship Id="rId5" Type="http://schemas.openxmlformats.org/officeDocument/2006/relationships/image" Target="../media/image190.png"/><Relationship Id="rId10" Type="http://schemas.openxmlformats.org/officeDocument/2006/relationships/image" Target="../media/image37.png"/><Relationship Id="rId4" Type="http://schemas.openxmlformats.org/officeDocument/2006/relationships/image" Target="../media/image6.png"/><Relationship Id="rId9" Type="http://schemas.openxmlformats.org/officeDocument/2006/relationships/image" Target="../media/image35.png"/></Relationships>
</file>

<file path=ppt/slides/_rels/slide5.xml.rels><?xml version="1.0" encoding="UTF-8" standalone="yes"?>
<Relationships xmlns="http://schemas.openxmlformats.org/package/2006/relationships"><Relationship Id="rId8" Type="http://schemas.openxmlformats.org/officeDocument/2006/relationships/image" Target="../media/image240.png"/><Relationship Id="rId13" Type="http://schemas.openxmlformats.org/officeDocument/2006/relationships/image" Target="../media/image44.png"/><Relationship Id="rId18" Type="http://schemas.openxmlformats.org/officeDocument/2006/relationships/image" Target="../media/image38.png"/><Relationship Id="rId3" Type="http://schemas.openxmlformats.org/officeDocument/2006/relationships/image" Target="../media/image2.png"/><Relationship Id="rId7" Type="http://schemas.openxmlformats.org/officeDocument/2006/relationships/image" Target="../media/image220.png"/><Relationship Id="rId12" Type="http://schemas.openxmlformats.org/officeDocument/2006/relationships/image" Target="../media/image43.png"/><Relationship Id="rId17" Type="http://schemas.openxmlformats.org/officeDocument/2006/relationships/image" Target="../media/image48.png"/><Relationship Id="rId2" Type="http://schemas.openxmlformats.org/officeDocument/2006/relationships/notesSlide" Target="../notesSlides/notesSlide4.xml"/><Relationship Id="rId16" Type="http://schemas.openxmlformats.org/officeDocument/2006/relationships/image" Target="../media/image47.png"/><Relationship Id="rId1" Type="http://schemas.openxmlformats.org/officeDocument/2006/relationships/slideLayout" Target="../slideLayouts/slideLayout4.xml"/><Relationship Id="rId6" Type="http://schemas.openxmlformats.org/officeDocument/2006/relationships/image" Target="../media/image200.png"/><Relationship Id="rId5" Type="http://schemas.openxmlformats.org/officeDocument/2006/relationships/image" Target="../media/image190.png"/><Relationship Id="rId15" Type="http://schemas.openxmlformats.org/officeDocument/2006/relationships/image" Target="../media/image46.png"/><Relationship Id="rId19" Type="http://schemas.openxmlformats.org/officeDocument/2006/relationships/image" Target="../media/image41.png"/><Relationship Id="rId4" Type="http://schemas.openxmlformats.org/officeDocument/2006/relationships/image" Target="../media/image6.png"/><Relationship Id="rId14" Type="http://schemas.openxmlformats.org/officeDocument/2006/relationships/image" Target="../media/image45.png"/></Relationships>
</file>

<file path=ppt/slides/_rels/slide6.xml.rels><?xml version="1.0" encoding="UTF-8" standalone="yes"?>
<Relationships xmlns="http://schemas.openxmlformats.org/package/2006/relationships"><Relationship Id="rId8" Type="http://schemas.openxmlformats.org/officeDocument/2006/relationships/image" Target="../media/image240.png"/><Relationship Id="rId13" Type="http://schemas.openxmlformats.org/officeDocument/2006/relationships/image" Target="../media/image44.png"/><Relationship Id="rId18" Type="http://schemas.openxmlformats.org/officeDocument/2006/relationships/image" Target="../media/image49.png"/><Relationship Id="rId3" Type="http://schemas.openxmlformats.org/officeDocument/2006/relationships/image" Target="../media/image2.png"/><Relationship Id="rId7" Type="http://schemas.openxmlformats.org/officeDocument/2006/relationships/image" Target="../media/image220.png"/><Relationship Id="rId12" Type="http://schemas.openxmlformats.org/officeDocument/2006/relationships/image" Target="../media/image43.png"/><Relationship Id="rId17" Type="http://schemas.openxmlformats.org/officeDocument/2006/relationships/image" Target="../media/image48.png"/><Relationship Id="rId2" Type="http://schemas.openxmlformats.org/officeDocument/2006/relationships/notesSlide" Target="../notesSlides/notesSlide5.xml"/><Relationship Id="rId16" Type="http://schemas.openxmlformats.org/officeDocument/2006/relationships/image" Target="../media/image47.png"/><Relationship Id="rId1" Type="http://schemas.openxmlformats.org/officeDocument/2006/relationships/slideLayout" Target="../slideLayouts/slideLayout4.xml"/><Relationship Id="rId6" Type="http://schemas.openxmlformats.org/officeDocument/2006/relationships/image" Target="../media/image200.png"/><Relationship Id="rId11" Type="http://schemas.openxmlformats.org/officeDocument/2006/relationships/image" Target="../media/image380.png"/><Relationship Id="rId5" Type="http://schemas.openxmlformats.org/officeDocument/2006/relationships/image" Target="../media/image190.png"/><Relationship Id="rId15" Type="http://schemas.openxmlformats.org/officeDocument/2006/relationships/image" Target="../media/image46.png"/><Relationship Id="rId10" Type="http://schemas.openxmlformats.org/officeDocument/2006/relationships/image" Target="../media/image290.png"/><Relationship Id="rId4" Type="http://schemas.openxmlformats.org/officeDocument/2006/relationships/image" Target="../media/image6.png"/><Relationship Id="rId9" Type="http://schemas.openxmlformats.org/officeDocument/2006/relationships/image" Target="../media/image250.png"/><Relationship Id="rId14" Type="http://schemas.openxmlformats.org/officeDocument/2006/relationships/image" Target="../media/image45.png"/></Relationships>
</file>

<file path=ppt/slides/_rels/slide7.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221.png"/></Relationships>
</file>

<file path=ppt/slides/_rels/slide8.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31.png"/><Relationship Id="rId5" Type="http://schemas.openxmlformats.org/officeDocument/2006/relationships/customXml" Target="../ink/ink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310.png"/><Relationship Id="rId5" Type="http://schemas.openxmlformats.org/officeDocument/2006/relationships/image" Target="../media/image2.png"/><Relationship Id="rId4" Type="http://schemas.openxmlformats.org/officeDocument/2006/relationships/image" Target="../media/image260.png"/></Relationships>
</file>

<file path=ppt/slides/_rels/slide10.xml.rels><?xml version="1.0" encoding="UTF-8" standalone="yes"?>
<Relationships xmlns="http://schemas.openxmlformats.org/package/2006/relationships"><Relationship Id="rId3" Type="http://schemas.openxmlformats.org/officeDocument/2006/relationships/image" Target="../media/image330.png"/><Relationship Id="rId7"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39.png"/><Relationship Id="rId5" Type="http://schemas.openxmlformats.org/officeDocument/2006/relationships/image" Target="../media/image2.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customXml" Target="../ink/ink3.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50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DD88B36F-63F6-3EBE-AC77-3608BBFFC65F}"/>
              </a:ext>
            </a:extLst>
          </p:cNvPr>
          <p:cNvSpPr>
            <a:spLocks noGrp="1" noChangeArrowheads="1"/>
          </p:cNvSpPr>
          <p:nvPr>
            <p:ph type="ctrTitle"/>
          </p:nvPr>
        </p:nvSpPr>
        <p:spPr>
          <a:xfrm>
            <a:off x="304800" y="295275"/>
            <a:ext cx="8610600" cy="990600"/>
          </a:xfrm>
          <a:solidFill>
            <a:schemeClr val="bg1"/>
          </a:solidFill>
          <a:ln>
            <a:solidFill>
              <a:srgbClr val="FF33CC"/>
            </a:solidFill>
            <a:miter lim="800000"/>
            <a:headEnd/>
            <a:tailEnd/>
          </a:ln>
        </p:spPr>
        <p:txBody>
          <a:bodyPr/>
          <a:lstStyle/>
          <a:p>
            <a:pPr eaLnBrk="1" hangingPunct="1"/>
            <a:r>
              <a:rPr lang="en-US" sz="2800" dirty="0"/>
              <a:t>Dynamics of System of Particles</a:t>
            </a:r>
            <a:endParaRPr lang="en-US" altLang="en-US" sz="2800" dirty="0">
              <a:solidFill>
                <a:schemeClr val="tx1"/>
              </a:solidFill>
            </a:endParaRPr>
          </a:p>
        </p:txBody>
      </p:sp>
      <p:sp>
        <p:nvSpPr>
          <p:cNvPr id="3075" name="Rectangle 3">
            <a:extLst>
              <a:ext uri="{FF2B5EF4-FFF2-40B4-BE49-F238E27FC236}">
                <a16:creationId xmlns:a16="http://schemas.microsoft.com/office/drawing/2014/main" id="{B8FE71F4-0AE9-03E8-C7A7-40BA5DF56546}"/>
              </a:ext>
            </a:extLst>
          </p:cNvPr>
          <p:cNvSpPr>
            <a:spLocks noGrp="1" noChangeArrowheads="1"/>
          </p:cNvSpPr>
          <p:nvPr>
            <p:ph type="subTitle" idx="1"/>
          </p:nvPr>
        </p:nvSpPr>
        <p:spPr>
          <a:xfrm>
            <a:off x="1446213" y="3733800"/>
            <a:ext cx="6400800" cy="1371600"/>
          </a:xfrm>
        </p:spPr>
        <p:txBody>
          <a:bodyPr/>
          <a:lstStyle/>
          <a:p>
            <a:pPr eaLnBrk="1" hangingPunct="1"/>
            <a:r>
              <a:rPr lang="en-US" altLang="en-US" sz="1800" dirty="0">
                <a:latin typeface="CommercialScript BT" pitchFamily="66" charset="0"/>
              </a:rPr>
              <a:t> P M V Subbarao</a:t>
            </a:r>
          </a:p>
          <a:p>
            <a:pPr eaLnBrk="1" hangingPunct="1"/>
            <a:r>
              <a:rPr lang="en-US" altLang="en-US" sz="1800" dirty="0">
                <a:latin typeface="CommercialScript BT" pitchFamily="66" charset="0"/>
              </a:rPr>
              <a:t>Professor &amp; Head </a:t>
            </a:r>
          </a:p>
          <a:p>
            <a:pPr eaLnBrk="1" hangingPunct="1"/>
            <a:r>
              <a:rPr lang="en-US" altLang="en-US" sz="1800" dirty="0">
                <a:latin typeface="Tempus Sans ITC" panose="04020404030D07020202" pitchFamily="82" charset="0"/>
              </a:rPr>
              <a:t>Mechanical Engineering Department</a:t>
            </a:r>
          </a:p>
        </p:txBody>
      </p:sp>
      <p:sp>
        <p:nvSpPr>
          <p:cNvPr id="3076" name="Text Box 4">
            <a:extLst>
              <a:ext uri="{FF2B5EF4-FFF2-40B4-BE49-F238E27FC236}">
                <a16:creationId xmlns:a16="http://schemas.microsoft.com/office/drawing/2014/main" id="{E79B2BAC-7951-1A4F-1743-1438AD235753}"/>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nvGrpSpPr>
          <p:cNvPr id="3077" name="Group 8">
            <a:extLst>
              <a:ext uri="{FF2B5EF4-FFF2-40B4-BE49-F238E27FC236}">
                <a16:creationId xmlns:a16="http://schemas.microsoft.com/office/drawing/2014/main" id="{8B924FC6-395C-82CB-7BDB-457AF83D41C8}"/>
              </a:ext>
            </a:extLst>
          </p:cNvPr>
          <p:cNvGrpSpPr>
            <a:grpSpLocks/>
          </p:cNvGrpSpPr>
          <p:nvPr/>
        </p:nvGrpSpPr>
        <p:grpSpPr bwMode="auto">
          <a:xfrm>
            <a:off x="0" y="0"/>
            <a:ext cx="9144000" cy="6858000"/>
            <a:chOff x="0" y="0"/>
            <a:chExt cx="5760" cy="4320"/>
          </a:xfrm>
        </p:grpSpPr>
        <p:grpSp>
          <p:nvGrpSpPr>
            <p:cNvPr id="3081" name="Group 9">
              <a:extLst>
                <a:ext uri="{FF2B5EF4-FFF2-40B4-BE49-F238E27FC236}">
                  <a16:creationId xmlns:a16="http://schemas.microsoft.com/office/drawing/2014/main" id="{5475EA6F-F779-155B-4D3C-C5C7824E73BB}"/>
                </a:ext>
              </a:extLst>
            </p:cNvPr>
            <p:cNvGrpSpPr>
              <a:grpSpLocks/>
            </p:cNvGrpSpPr>
            <p:nvPr/>
          </p:nvGrpSpPr>
          <p:grpSpPr bwMode="auto">
            <a:xfrm>
              <a:off x="0" y="0"/>
              <a:ext cx="192" cy="4320"/>
              <a:chOff x="0" y="-48"/>
              <a:chExt cx="144" cy="4368"/>
            </a:xfrm>
          </p:grpSpPr>
          <p:sp>
            <p:nvSpPr>
              <p:cNvPr id="3091" name="Rectangle 10">
                <a:extLst>
                  <a:ext uri="{FF2B5EF4-FFF2-40B4-BE49-F238E27FC236}">
                    <a16:creationId xmlns:a16="http://schemas.microsoft.com/office/drawing/2014/main" id="{6DD9C2F5-5C19-CB32-C45F-F959EA9C84C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92" name="Rectangle 11">
                <a:extLst>
                  <a:ext uri="{FF2B5EF4-FFF2-40B4-BE49-F238E27FC236}">
                    <a16:creationId xmlns:a16="http://schemas.microsoft.com/office/drawing/2014/main" id="{656D7843-8467-93C1-0A41-6243E12F3B3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2" name="Group 12">
              <a:extLst>
                <a:ext uri="{FF2B5EF4-FFF2-40B4-BE49-F238E27FC236}">
                  <a16:creationId xmlns:a16="http://schemas.microsoft.com/office/drawing/2014/main" id="{50FEFA18-3AEE-72BD-1A46-F2F349CACF64}"/>
                </a:ext>
              </a:extLst>
            </p:cNvPr>
            <p:cNvGrpSpPr>
              <a:grpSpLocks/>
            </p:cNvGrpSpPr>
            <p:nvPr/>
          </p:nvGrpSpPr>
          <p:grpSpPr bwMode="auto">
            <a:xfrm>
              <a:off x="5674" y="24"/>
              <a:ext cx="86" cy="4296"/>
              <a:chOff x="5616" y="-48"/>
              <a:chExt cx="144" cy="4368"/>
            </a:xfrm>
          </p:grpSpPr>
          <p:sp>
            <p:nvSpPr>
              <p:cNvPr id="3089" name="Rectangle 13">
                <a:extLst>
                  <a:ext uri="{FF2B5EF4-FFF2-40B4-BE49-F238E27FC236}">
                    <a16:creationId xmlns:a16="http://schemas.microsoft.com/office/drawing/2014/main" id="{B2169F68-460B-E3F1-9FCC-B8F877FD9A7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90" name="Rectangle 14">
                <a:extLst>
                  <a:ext uri="{FF2B5EF4-FFF2-40B4-BE49-F238E27FC236}">
                    <a16:creationId xmlns:a16="http://schemas.microsoft.com/office/drawing/2014/main" id="{BC30CEF1-ED6D-C088-AB72-3BAE16C8997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3" name="Group 15">
              <a:extLst>
                <a:ext uri="{FF2B5EF4-FFF2-40B4-BE49-F238E27FC236}">
                  <a16:creationId xmlns:a16="http://schemas.microsoft.com/office/drawing/2014/main" id="{5937C962-A8BA-D738-9033-8866F92088DE}"/>
                </a:ext>
              </a:extLst>
            </p:cNvPr>
            <p:cNvGrpSpPr>
              <a:grpSpLocks/>
            </p:cNvGrpSpPr>
            <p:nvPr/>
          </p:nvGrpSpPr>
          <p:grpSpPr bwMode="auto">
            <a:xfrm>
              <a:off x="144" y="0"/>
              <a:ext cx="5616" cy="144"/>
              <a:chOff x="96" y="-48"/>
              <a:chExt cx="5520" cy="144"/>
            </a:xfrm>
          </p:grpSpPr>
          <p:sp>
            <p:nvSpPr>
              <p:cNvPr id="3087" name="Rectangle 16">
                <a:extLst>
                  <a:ext uri="{FF2B5EF4-FFF2-40B4-BE49-F238E27FC236}">
                    <a16:creationId xmlns:a16="http://schemas.microsoft.com/office/drawing/2014/main" id="{BDBB2DF5-84B9-5B62-5B96-18148B6A2B0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88" name="Rectangle 17">
                <a:extLst>
                  <a:ext uri="{FF2B5EF4-FFF2-40B4-BE49-F238E27FC236}">
                    <a16:creationId xmlns:a16="http://schemas.microsoft.com/office/drawing/2014/main" id="{AB8C9999-915D-5BF2-7E41-E8DB5561070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4" name="Group 18">
              <a:extLst>
                <a:ext uri="{FF2B5EF4-FFF2-40B4-BE49-F238E27FC236}">
                  <a16:creationId xmlns:a16="http://schemas.microsoft.com/office/drawing/2014/main" id="{31F4DBCD-F918-4E08-4B40-31DA876ACAFC}"/>
                </a:ext>
              </a:extLst>
            </p:cNvPr>
            <p:cNvGrpSpPr>
              <a:grpSpLocks/>
            </p:cNvGrpSpPr>
            <p:nvPr/>
          </p:nvGrpSpPr>
          <p:grpSpPr bwMode="auto">
            <a:xfrm>
              <a:off x="144" y="4234"/>
              <a:ext cx="5616" cy="86"/>
              <a:chOff x="96" y="4176"/>
              <a:chExt cx="5520" cy="144"/>
            </a:xfrm>
          </p:grpSpPr>
          <p:sp>
            <p:nvSpPr>
              <p:cNvPr id="3085" name="Rectangle 19">
                <a:extLst>
                  <a:ext uri="{FF2B5EF4-FFF2-40B4-BE49-F238E27FC236}">
                    <a16:creationId xmlns:a16="http://schemas.microsoft.com/office/drawing/2014/main" id="{4E6AEA86-EBE7-1540-2448-3941E2CD0D7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86" name="Rectangle 20">
                <a:extLst>
                  <a:ext uri="{FF2B5EF4-FFF2-40B4-BE49-F238E27FC236}">
                    <a16:creationId xmlns:a16="http://schemas.microsoft.com/office/drawing/2014/main" id="{03B5FF89-FA3A-D3B8-6996-05C76065899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sp>
        <p:nvSpPr>
          <p:cNvPr id="2055" name="TextBox 19">
            <a:extLst>
              <a:ext uri="{FF2B5EF4-FFF2-40B4-BE49-F238E27FC236}">
                <a16:creationId xmlns:a16="http://schemas.microsoft.com/office/drawing/2014/main" id="{D343D648-A38E-1EF9-A534-509203453C69}"/>
              </a:ext>
            </a:extLst>
          </p:cNvPr>
          <p:cNvSpPr txBox="1">
            <a:spLocks noChangeArrowheads="1"/>
          </p:cNvSpPr>
          <p:nvPr/>
        </p:nvSpPr>
        <p:spPr bwMode="auto">
          <a:xfrm>
            <a:off x="366513" y="5511225"/>
            <a:ext cx="848717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None/>
            </a:pPr>
            <a:r>
              <a:rPr lang="en-US" b="1" dirty="0">
                <a:solidFill>
                  <a:srgbClr val="00B050"/>
                </a:solidFill>
                <a:latin typeface="Curlz MT" panose="04040404050702020202" pitchFamily="82" charset="0"/>
              </a:rPr>
              <a:t>Group of Particles are more Important …</a:t>
            </a:r>
            <a:endParaRPr lang="en-US" altLang="en-US" sz="4400" b="1" i="1" dirty="0">
              <a:solidFill>
                <a:srgbClr val="00B050"/>
              </a:solidFill>
              <a:latin typeface="Curlz MT" panose="04040404050702020202" pitchFamily="82" charset="0"/>
              <a:ea typeface="STZhongsong" panose="020B0503020204020204" pitchFamily="2" charset="-122"/>
            </a:endParaRPr>
          </a:p>
        </p:txBody>
      </p:sp>
      <p:pic>
        <p:nvPicPr>
          <p:cNvPr id="3079" name="Picture 2" descr="A picture containing shape&#10;&#10;Description automatically generated">
            <a:extLst>
              <a:ext uri="{FF2B5EF4-FFF2-40B4-BE49-F238E27FC236}">
                <a16:creationId xmlns:a16="http://schemas.microsoft.com/office/drawing/2014/main" id="{61298272-DBCA-4D38-B64F-3231452AC9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0775" y="1295400"/>
            <a:ext cx="4362450" cy="229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CE6A3709-F700-840C-120E-310FE66065A5}"/>
                  </a:ext>
                </a:extLst>
              </p14:cNvPr>
              <p14:cNvContentPartPr/>
              <p14:nvPr/>
            </p14:nvContentPartPr>
            <p14:xfrm>
              <a:off x="3679200" y="3205800"/>
              <a:ext cx="446760" cy="1759320"/>
            </p14:xfrm>
          </p:contentPart>
        </mc:Choice>
        <mc:Fallback xmlns="">
          <p:pic>
            <p:nvPicPr>
              <p:cNvPr id="3" name="Ink 2">
                <a:extLst>
                  <a:ext uri="{FF2B5EF4-FFF2-40B4-BE49-F238E27FC236}">
                    <a16:creationId xmlns:a16="http://schemas.microsoft.com/office/drawing/2014/main" id="{CE6A3709-F700-840C-120E-310FE66065A5}"/>
                  </a:ext>
                </a:extLst>
              </p:cNvPr>
              <p:cNvPicPr/>
              <p:nvPr/>
            </p:nvPicPr>
            <p:blipFill>
              <a:blip r:embed="rId6"/>
              <a:stretch>
                <a:fillRect/>
              </a:stretch>
            </p:blipFill>
            <p:spPr>
              <a:xfrm>
                <a:off x="3669840" y="3196440"/>
                <a:ext cx="465480" cy="177804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55">
                                            <p:txEl>
                                              <p:pRg st="0" end="0"/>
                                            </p:txEl>
                                          </p:spTgt>
                                        </p:tgtEl>
                                        <p:attrNameLst>
                                          <p:attrName>style.visibility</p:attrName>
                                        </p:attrNameLst>
                                      </p:cBhvr>
                                      <p:to>
                                        <p:strVal val="visible"/>
                                      </p:to>
                                    </p:set>
                                    <p:animEffect transition="in" filter="dissolve">
                                      <p:cBhvr>
                                        <p:cTn id="7" dur="500"/>
                                        <p:tgtEl>
                                          <p:spTgt spid="20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350E8-9E5A-BE12-D7E6-ACE9DBF4A06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F0481E8-98DD-27DE-44B0-E99FD8F4506D}"/>
              </a:ext>
            </a:extLst>
          </p:cNvPr>
          <p:cNvSpPr>
            <a:spLocks noGrp="1"/>
          </p:cNvSpPr>
          <p:nvPr>
            <p:ph type="ctrTitle"/>
          </p:nvPr>
        </p:nvSpPr>
        <p:spPr>
          <a:xfrm>
            <a:off x="685800" y="1280350"/>
            <a:ext cx="7772400" cy="1470025"/>
          </a:xfrm>
        </p:spPr>
        <p:txBody>
          <a:bodyPr/>
          <a:lstStyle/>
          <a:p>
            <a:r>
              <a:rPr lang="en-US" dirty="0">
                <a:solidFill>
                  <a:srgbClr val="000099"/>
                </a:solidFill>
                <a:latin typeface="Algerian" panose="04020705040A02060702" pitchFamily="82" charset="0"/>
              </a:rPr>
              <a:t>Dynamics of a System of Particles </a:t>
            </a:r>
          </a:p>
        </p:txBody>
      </p:sp>
      <p:grpSp>
        <p:nvGrpSpPr>
          <p:cNvPr id="5" name="Group 38">
            <a:extLst>
              <a:ext uri="{FF2B5EF4-FFF2-40B4-BE49-F238E27FC236}">
                <a16:creationId xmlns:a16="http://schemas.microsoft.com/office/drawing/2014/main" id="{543B05B3-FF8B-18F7-2764-B704D648C43C}"/>
              </a:ext>
            </a:extLst>
          </p:cNvPr>
          <p:cNvGrpSpPr>
            <a:grpSpLocks/>
          </p:cNvGrpSpPr>
          <p:nvPr/>
        </p:nvGrpSpPr>
        <p:grpSpPr bwMode="auto">
          <a:xfrm>
            <a:off x="18339" y="0"/>
            <a:ext cx="9144000" cy="6858000"/>
            <a:chOff x="0" y="0"/>
            <a:chExt cx="9144000" cy="6858000"/>
          </a:xfrm>
        </p:grpSpPr>
        <p:grpSp>
          <p:nvGrpSpPr>
            <p:cNvPr id="6" name="Group 19">
              <a:extLst>
                <a:ext uri="{FF2B5EF4-FFF2-40B4-BE49-F238E27FC236}">
                  <a16:creationId xmlns:a16="http://schemas.microsoft.com/office/drawing/2014/main" id="{CDF36C4B-11B9-F720-71FB-A0FE4C75D526}"/>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445C2BDC-0548-A17E-C96A-0D0A200473DC}"/>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0D4EEBE3-ED9D-39CD-5514-38D4B153F482}"/>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2D9ED67A-669A-DE65-6086-A83637AA28C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5DB5100B-404B-17C3-293D-FE29B501217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2EC2E86F-C9BE-3D72-AB33-62FE22F71CBB}"/>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FDABC5DE-B1C7-F0EE-370C-40FEFA16185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9FA14656-3413-C73F-6EE3-481A1D1169A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0877E6DE-8F5B-0368-C8A0-1E54843486E0}"/>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0FA6B1F3-9945-DE24-BD2F-EE47D84A360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D5CC7057-C486-32F5-F930-04CB69290EA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10D0A4E9-8A68-8AAA-C54D-3E152A5AA5FF}"/>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C6D4BA82-DF5C-7ABD-1355-F4827F3E0F1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A12439B2-4382-FF5F-36DF-A3B23662BA2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7268E339-DF30-0FB1-7960-41B0F6283960}"/>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75783E0D-DFD7-B988-2E00-799CC2CC7E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1661"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5" name="Picture 24">
            <a:extLst>
              <a:ext uri="{FF2B5EF4-FFF2-40B4-BE49-F238E27FC236}">
                <a16:creationId xmlns:a16="http://schemas.microsoft.com/office/drawing/2014/main" id="{8B837C79-200A-8ED7-87BB-05038C6B7852}"/>
              </a:ext>
            </a:extLst>
          </p:cNvPr>
          <p:cNvPicPr>
            <a:picLocks noChangeAspect="1"/>
          </p:cNvPicPr>
          <p:nvPr/>
        </p:nvPicPr>
        <p:blipFill>
          <a:blip r:embed="rId4"/>
          <a:stretch>
            <a:fillRect/>
          </a:stretch>
        </p:blipFill>
        <p:spPr>
          <a:xfrm>
            <a:off x="1666270" y="2722943"/>
            <a:ext cx="5943600" cy="3958531"/>
          </a:xfrm>
          <a:prstGeom prst="ellipse">
            <a:avLst/>
          </a:prstGeom>
          <a:ln>
            <a:noFill/>
          </a:ln>
          <a:effectLst>
            <a:softEdge rad="112500"/>
          </a:effectLst>
        </p:spPr>
      </p:pic>
    </p:spTree>
    <p:extLst>
      <p:ext uri="{BB962C8B-B14F-4D97-AF65-F5344CB8AC3E}">
        <p14:creationId xmlns:p14="http://schemas.microsoft.com/office/powerpoint/2010/main" val="1548364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heel(1)">
                                      <p:cBhvr>
                                        <p:cTn id="7"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823C8-78BE-B0C0-2FB6-8DC188135AD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1465D01-E05B-253C-0ED1-7C7DB73205F2}"/>
              </a:ext>
            </a:extLst>
          </p:cNvPr>
          <p:cNvSpPr>
            <a:spLocks noGrp="1"/>
          </p:cNvSpPr>
          <p:nvPr>
            <p:ph type="title"/>
          </p:nvPr>
        </p:nvSpPr>
        <p:spPr>
          <a:xfrm>
            <a:off x="533400" y="152400"/>
            <a:ext cx="7772400" cy="1143000"/>
          </a:xfrm>
        </p:spPr>
        <p:txBody>
          <a:bodyPr/>
          <a:lstStyle/>
          <a:p>
            <a:r>
              <a:rPr lang="en-US" sz="2800" dirty="0"/>
              <a:t>Dynamics of a System of Particles</a:t>
            </a:r>
          </a:p>
        </p:txBody>
      </p:sp>
      <p:sp>
        <p:nvSpPr>
          <p:cNvPr id="23" name="Content Placeholder 22">
            <a:extLst>
              <a:ext uri="{FF2B5EF4-FFF2-40B4-BE49-F238E27FC236}">
                <a16:creationId xmlns:a16="http://schemas.microsoft.com/office/drawing/2014/main" id="{8817E6F5-FC69-B329-CEA9-7298A1074EA6}"/>
              </a:ext>
            </a:extLst>
          </p:cNvPr>
          <p:cNvSpPr>
            <a:spLocks noGrp="1"/>
          </p:cNvSpPr>
          <p:nvPr>
            <p:ph idx="1"/>
          </p:nvPr>
        </p:nvSpPr>
        <p:spPr>
          <a:xfrm>
            <a:off x="471999" y="1524000"/>
            <a:ext cx="8532479" cy="4648200"/>
          </a:xfrm>
        </p:spPr>
        <p:txBody>
          <a:bodyPr/>
          <a:lstStyle/>
          <a:p>
            <a:pPr>
              <a:spcBef>
                <a:spcPct val="0"/>
              </a:spcBef>
            </a:pPr>
            <a:r>
              <a:rPr lang="en-US" altLang="en-US" sz="2400" dirty="0"/>
              <a:t>Dynamics of particles and systems of particles is a cornerstone of classical mechanics that studies forces and their effect on motion</a:t>
            </a:r>
            <a:r>
              <a:rPr lang="en-US" altLang="en-US" sz="2400" dirty="0">
                <a:solidFill>
                  <a:srgbClr val="0A0A0A"/>
                </a:solidFill>
              </a:rPr>
              <a:t>. </a:t>
            </a:r>
          </a:p>
          <a:p>
            <a:pPr>
              <a:spcBef>
                <a:spcPct val="0"/>
              </a:spcBef>
            </a:pPr>
            <a:r>
              <a:rPr lang="en-US" altLang="en-US" sz="2400" dirty="0">
                <a:solidFill>
                  <a:srgbClr val="0A0A0A"/>
                </a:solidFill>
              </a:rPr>
              <a:t>While </a:t>
            </a:r>
            <a:r>
              <a:rPr lang="en-US" altLang="en-US" sz="2400" b="1" dirty="0">
                <a:solidFill>
                  <a:srgbClr val="0A0A0A"/>
                </a:solidFill>
              </a:rPr>
              <a:t>particle dynamics</a:t>
            </a:r>
            <a:r>
              <a:rPr lang="en-US" altLang="en-US" sz="2400" dirty="0">
                <a:solidFill>
                  <a:srgbClr val="0A0A0A"/>
                </a:solidFill>
              </a:rPr>
              <a:t> deals with point masses, the </a:t>
            </a:r>
            <a:r>
              <a:rPr lang="en-US" altLang="en-US" sz="2400" b="1" dirty="0">
                <a:solidFill>
                  <a:srgbClr val="0A0A0A"/>
                </a:solidFill>
              </a:rPr>
              <a:t>system of particles</a:t>
            </a:r>
            <a:r>
              <a:rPr lang="en-US" altLang="en-US" sz="2400" dirty="0">
                <a:solidFill>
                  <a:srgbClr val="0A0A0A"/>
                </a:solidFill>
              </a:rPr>
              <a:t> generalizes this to multiple interacting bodies.</a:t>
            </a:r>
          </a:p>
          <a:p>
            <a:pPr>
              <a:spcBef>
                <a:spcPct val="0"/>
              </a:spcBef>
            </a:pPr>
            <a:r>
              <a:rPr lang="en-US" altLang="en-US" sz="2400" dirty="0">
                <a:solidFill>
                  <a:srgbClr val="0A0A0A"/>
                </a:solidFill>
              </a:rPr>
              <a:t>Focus on their collective behavior, center of mass, total momentum, and total kinetic energy. </a:t>
            </a:r>
            <a:r>
              <a:rPr lang="en-US" altLang="en-US" sz="2400" dirty="0"/>
              <a:t> </a:t>
            </a:r>
          </a:p>
          <a:p>
            <a:r>
              <a:rPr lang="en-US" sz="2400" dirty="0"/>
              <a:t>When dealing with a system of interacting particles: Individual particle motions can still be analyzed. </a:t>
            </a:r>
          </a:p>
          <a:p>
            <a:r>
              <a:rPr lang="en-US" sz="2400" dirty="0"/>
              <a:t>Certain overall properties of the system can be determined without solving the motion of each particle. </a:t>
            </a:r>
          </a:p>
          <a:p>
            <a:r>
              <a:rPr lang="en-US" sz="2400" dirty="0"/>
              <a:t>Applications: Collision problems &amp; Rocket propulsion</a:t>
            </a:r>
          </a:p>
        </p:txBody>
      </p:sp>
      <p:grpSp>
        <p:nvGrpSpPr>
          <p:cNvPr id="5" name="Group 38">
            <a:extLst>
              <a:ext uri="{FF2B5EF4-FFF2-40B4-BE49-F238E27FC236}">
                <a16:creationId xmlns:a16="http://schemas.microsoft.com/office/drawing/2014/main" id="{338083B7-53E0-F66D-7B16-1C5E4C2DE5CB}"/>
              </a:ext>
            </a:extLst>
          </p:cNvPr>
          <p:cNvGrpSpPr>
            <a:grpSpLocks/>
          </p:cNvGrpSpPr>
          <p:nvPr/>
        </p:nvGrpSpPr>
        <p:grpSpPr bwMode="auto">
          <a:xfrm>
            <a:off x="18339" y="0"/>
            <a:ext cx="9144000" cy="6858000"/>
            <a:chOff x="0" y="0"/>
            <a:chExt cx="9144000" cy="6858000"/>
          </a:xfrm>
        </p:grpSpPr>
        <p:grpSp>
          <p:nvGrpSpPr>
            <p:cNvPr id="6" name="Group 19">
              <a:extLst>
                <a:ext uri="{FF2B5EF4-FFF2-40B4-BE49-F238E27FC236}">
                  <a16:creationId xmlns:a16="http://schemas.microsoft.com/office/drawing/2014/main" id="{34D43376-8ECC-F976-B20D-3B326CD81974}"/>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375564DD-AA2E-54AC-A764-F2A55C551327}"/>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5AAD61AF-4308-98C6-DE4A-D3D1C6128796}"/>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5FE3FEBA-A296-C962-5F70-2E72F95CB05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C44D7B98-7E39-5A62-F71C-79C685C7556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C024E050-82C1-1462-038F-48105EE1788C}"/>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EF955184-732A-D97B-11EA-826932CA1FC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58DE6CBF-8924-A4C7-FAA1-DD01DCF8CEC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BF6F21E3-54F7-AB3B-398F-DC844C30384E}"/>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E21844A7-4E21-C94D-1790-4C108AD2C5C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4784FAB4-8ABB-5BC4-5C2E-23B72F4BDE0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DFFE0CF0-1D2B-4B86-AFCD-BEF6E58D4BEA}"/>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F27DB069-8F6E-2478-ABC0-A6652A1F2EE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03FDCDE1-8802-9CBC-D0E8-C52096D2C9A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2212D11D-B39E-4C4F-525B-198EB5DD40C6}"/>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0C33B7A7-99D4-3A03-03C8-80281A1998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6" name="Picture 2">
            <a:extLst>
              <a:ext uri="{FF2B5EF4-FFF2-40B4-BE49-F238E27FC236}">
                <a16:creationId xmlns:a16="http://schemas.microsoft.com/office/drawing/2014/main" id="{929389EA-BBCB-8313-BF82-7D672CB377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4675" y="-1477963"/>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a:extLst>
              <a:ext uri="{FF2B5EF4-FFF2-40B4-BE49-F238E27FC236}">
                <a16:creationId xmlns:a16="http://schemas.microsoft.com/office/drawing/2014/main" id="{F180C367-8295-C23C-9906-92BF3E8E9A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4675" y="46038"/>
            <a:ext cx="9525" cy="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7250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Effect transition="in" filter="dissolve">
                                      <p:cBhvr>
                                        <p:cTn id="7" dur="500"/>
                                        <p:tgtEl>
                                          <p:spTgt spid="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3">
                                            <p:txEl>
                                              <p:pRg st="1" end="1"/>
                                            </p:txEl>
                                          </p:spTgt>
                                        </p:tgtEl>
                                        <p:attrNameLst>
                                          <p:attrName>style.visibility</p:attrName>
                                        </p:attrNameLst>
                                      </p:cBhvr>
                                      <p:to>
                                        <p:strVal val="visible"/>
                                      </p:to>
                                    </p:set>
                                    <p:animEffect transition="in" filter="dissolve">
                                      <p:cBhvr>
                                        <p:cTn id="12" dur="500"/>
                                        <p:tgtEl>
                                          <p:spTgt spid="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3">
                                            <p:txEl>
                                              <p:pRg st="2" end="2"/>
                                            </p:txEl>
                                          </p:spTgt>
                                        </p:tgtEl>
                                        <p:attrNameLst>
                                          <p:attrName>style.visibility</p:attrName>
                                        </p:attrNameLst>
                                      </p:cBhvr>
                                      <p:to>
                                        <p:strVal val="visible"/>
                                      </p:to>
                                    </p:set>
                                    <p:animEffect transition="in" filter="dissolve">
                                      <p:cBhvr>
                                        <p:cTn id="17" dur="500"/>
                                        <p:tgtEl>
                                          <p:spTgt spid="2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3">
                                            <p:txEl>
                                              <p:pRg st="3" end="3"/>
                                            </p:txEl>
                                          </p:spTgt>
                                        </p:tgtEl>
                                        <p:attrNameLst>
                                          <p:attrName>style.visibility</p:attrName>
                                        </p:attrNameLst>
                                      </p:cBhvr>
                                      <p:to>
                                        <p:strVal val="visible"/>
                                      </p:to>
                                    </p:set>
                                    <p:animEffect transition="in" filter="dissolve">
                                      <p:cBhvr>
                                        <p:cTn id="22" dur="500"/>
                                        <p:tgtEl>
                                          <p:spTgt spid="2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3">
                                            <p:txEl>
                                              <p:pRg st="4" end="4"/>
                                            </p:txEl>
                                          </p:spTgt>
                                        </p:tgtEl>
                                        <p:attrNameLst>
                                          <p:attrName>style.visibility</p:attrName>
                                        </p:attrNameLst>
                                      </p:cBhvr>
                                      <p:to>
                                        <p:strVal val="visible"/>
                                      </p:to>
                                    </p:set>
                                    <p:animEffect transition="in" filter="dissolve">
                                      <p:cBhvr>
                                        <p:cTn id="27" dur="500"/>
                                        <p:tgtEl>
                                          <p:spTgt spid="2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3">
                                            <p:txEl>
                                              <p:pRg st="5" end="5"/>
                                            </p:txEl>
                                          </p:spTgt>
                                        </p:tgtEl>
                                        <p:attrNameLst>
                                          <p:attrName>style.visibility</p:attrName>
                                        </p:attrNameLst>
                                      </p:cBhvr>
                                      <p:to>
                                        <p:strVal val="visible"/>
                                      </p:to>
                                    </p:set>
                                    <p:animEffect transition="in" filter="dissolve">
                                      <p:cBhvr>
                                        <p:cTn id="32" dur="500"/>
                                        <p:tgtEl>
                                          <p:spTgt spid="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DEAEC-C0B1-46C2-3FC9-19F9A28D02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57A427-9539-0996-F904-25BD0E448AC5}"/>
              </a:ext>
            </a:extLst>
          </p:cNvPr>
          <p:cNvSpPr txBox="1">
            <a:spLocks noGrp="1"/>
          </p:cNvSpPr>
          <p:nvPr>
            <p:ph type="title"/>
          </p:nvPr>
        </p:nvSpPr>
        <p:spPr>
          <a:xfrm>
            <a:off x="350571" y="142561"/>
            <a:ext cx="7772400" cy="1143000"/>
          </a:xfrm>
          <a:noFill/>
        </p:spPr>
        <p:txBody>
          <a:bodyPr/>
          <a:lstStyle/>
          <a:p>
            <a:pPr lvl="0"/>
            <a:r>
              <a:rPr lang="en-US" sz="2800" dirty="0"/>
              <a:t>Forces in a System of Particles</a:t>
            </a:r>
            <a:endParaRPr lang="en-US" sz="2800" dirty="0">
              <a:solidFill>
                <a:schemeClr val="tx1"/>
              </a:solidFill>
              <a:ea typeface="Calibri"/>
              <a:cs typeface="Calibri"/>
            </a:endParaRPr>
          </a:p>
        </p:txBody>
      </p:sp>
      <p:grpSp>
        <p:nvGrpSpPr>
          <p:cNvPr id="5" name="Group 38">
            <a:extLst>
              <a:ext uri="{FF2B5EF4-FFF2-40B4-BE49-F238E27FC236}">
                <a16:creationId xmlns:a16="http://schemas.microsoft.com/office/drawing/2014/main" id="{65CC3892-C1CA-683F-D7C3-339075630202}"/>
              </a:ext>
            </a:extLst>
          </p:cNvPr>
          <p:cNvGrpSpPr>
            <a:grpSpLocks/>
          </p:cNvGrpSpPr>
          <p:nvPr/>
        </p:nvGrpSpPr>
        <p:grpSpPr bwMode="auto">
          <a:xfrm>
            <a:off x="18339" y="0"/>
            <a:ext cx="9144000" cy="6858000"/>
            <a:chOff x="0" y="0"/>
            <a:chExt cx="9144000" cy="6858000"/>
          </a:xfrm>
        </p:grpSpPr>
        <p:grpSp>
          <p:nvGrpSpPr>
            <p:cNvPr id="6" name="Group 19">
              <a:extLst>
                <a:ext uri="{FF2B5EF4-FFF2-40B4-BE49-F238E27FC236}">
                  <a16:creationId xmlns:a16="http://schemas.microsoft.com/office/drawing/2014/main" id="{CC128310-44A0-5248-777D-BD686C0D50C2}"/>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68A1341E-EA4A-4C55-7BF6-48144ECAB8F6}"/>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20A07762-59FB-1A64-FF1D-E8901D17E31B}"/>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453CDD7E-5BB3-BC63-7332-2DE134DE6EF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8DC5E42B-FFEE-A532-C4A2-B0F7F00B7AE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A47EA38D-9934-6750-83C2-8A1234749DC5}"/>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A4291FBC-16E7-016B-A140-B517ABE56FA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1CAB259A-DB76-DB12-A97D-128C47774BD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043FB811-584A-6172-2F4B-AF6255A913AC}"/>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0FFE8B16-BD94-FFCE-71A8-23CE6834A1E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194A1DA2-EA6D-4145-9E90-390AC886D5E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3496D60B-1581-6E5C-84C9-331074622426}"/>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045F7288-D945-8D65-7F55-1624772C482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FA28AF06-4A5E-9A19-AD38-E1AC8AA9466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93A5C819-0E40-743F-B8CB-21A2D4622738}"/>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F0B7C1BF-52AB-50B0-D190-CA056BCC47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6" name="Content Placeholder 25">
            <a:extLst>
              <a:ext uri="{FF2B5EF4-FFF2-40B4-BE49-F238E27FC236}">
                <a16:creationId xmlns:a16="http://schemas.microsoft.com/office/drawing/2014/main" id="{374BF21B-CD20-26FB-6122-F271973CE5C3}"/>
              </a:ext>
            </a:extLst>
          </p:cNvPr>
          <p:cNvPicPr>
            <a:picLocks noGrp="1" noChangeAspect="1"/>
          </p:cNvPicPr>
          <p:nvPr>
            <p:ph sz="half" idx="2"/>
          </p:nvPr>
        </p:nvPicPr>
        <p:blipFill>
          <a:blip r:embed="rId4"/>
          <a:stretch>
            <a:fillRect/>
          </a:stretch>
        </p:blipFill>
        <p:spPr bwMode="auto">
          <a:xfrm>
            <a:off x="1524000" y="1233170"/>
            <a:ext cx="6248400" cy="4634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Oval 26">
            <a:extLst>
              <a:ext uri="{FF2B5EF4-FFF2-40B4-BE49-F238E27FC236}">
                <a16:creationId xmlns:a16="http://schemas.microsoft.com/office/drawing/2014/main" id="{84593930-FFCB-7353-1988-263C51B40C7F}"/>
              </a:ext>
            </a:extLst>
          </p:cNvPr>
          <p:cNvSpPr/>
          <p:nvPr/>
        </p:nvSpPr>
        <p:spPr bwMode="auto">
          <a:xfrm>
            <a:off x="3962400" y="1889950"/>
            <a:ext cx="304800" cy="30480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28" name="Oval 27">
            <a:extLst>
              <a:ext uri="{FF2B5EF4-FFF2-40B4-BE49-F238E27FC236}">
                <a16:creationId xmlns:a16="http://schemas.microsoft.com/office/drawing/2014/main" id="{BF38FA8F-B408-5737-609A-C97636B8CF52}"/>
              </a:ext>
            </a:extLst>
          </p:cNvPr>
          <p:cNvSpPr/>
          <p:nvPr/>
        </p:nvSpPr>
        <p:spPr bwMode="auto">
          <a:xfrm>
            <a:off x="5638800" y="2042350"/>
            <a:ext cx="304800" cy="304800"/>
          </a:xfrm>
          <a:prstGeom prst="ellipse">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29" name="Oval 28">
            <a:extLst>
              <a:ext uri="{FF2B5EF4-FFF2-40B4-BE49-F238E27FC236}">
                <a16:creationId xmlns:a16="http://schemas.microsoft.com/office/drawing/2014/main" id="{29F17CBC-9FF9-B2D5-185E-49D63B355724}"/>
              </a:ext>
            </a:extLst>
          </p:cNvPr>
          <p:cNvSpPr/>
          <p:nvPr/>
        </p:nvSpPr>
        <p:spPr bwMode="auto">
          <a:xfrm>
            <a:off x="5638800" y="3185350"/>
            <a:ext cx="304800" cy="3048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44F76ABF-1AF6-6234-BC10-327495CC23EF}"/>
                  </a:ext>
                </a:extLst>
              </p:cNvPr>
              <p:cNvSpPr txBox="1"/>
              <p:nvPr/>
            </p:nvSpPr>
            <p:spPr>
              <a:xfrm>
                <a:off x="3886200" y="1432750"/>
                <a:ext cx="470513"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B050"/>
                              </a:solidFill>
                              <a:latin typeface="Cambria Math" panose="02040503050406030204" pitchFamily="18" charset="0"/>
                            </a:rPr>
                          </m:ctrlPr>
                        </m:sSubPr>
                        <m:e>
                          <m:r>
                            <a:rPr lang="en-US" b="0" i="1" smtClean="0">
                              <a:solidFill>
                                <a:srgbClr val="00B050"/>
                              </a:solidFill>
                              <a:latin typeface="Cambria Math" panose="02040503050406030204" pitchFamily="18" charset="0"/>
                            </a:rPr>
                            <m:t>𝑚</m:t>
                          </m:r>
                        </m:e>
                        <m:sub>
                          <m:r>
                            <a:rPr lang="en-US" b="0" i="1" smtClean="0">
                              <a:solidFill>
                                <a:srgbClr val="00B050"/>
                              </a:solidFill>
                              <a:latin typeface="Cambria Math" panose="02040503050406030204" pitchFamily="18" charset="0"/>
                            </a:rPr>
                            <m:t>1</m:t>
                          </m:r>
                        </m:sub>
                      </m:sSub>
                    </m:oMath>
                  </m:oMathPara>
                </a14:m>
                <a:endParaRPr lang="en-US" dirty="0">
                  <a:solidFill>
                    <a:srgbClr val="00B050"/>
                  </a:solidFill>
                </a:endParaRPr>
              </a:p>
            </p:txBody>
          </p:sp>
        </mc:Choice>
        <mc:Fallback xmlns="">
          <p:sp>
            <p:nvSpPr>
              <p:cNvPr id="30" name="TextBox 29">
                <a:extLst>
                  <a:ext uri="{FF2B5EF4-FFF2-40B4-BE49-F238E27FC236}">
                    <a16:creationId xmlns:a16="http://schemas.microsoft.com/office/drawing/2014/main" id="{44F76ABF-1AF6-6234-BC10-327495CC23EF}"/>
                  </a:ext>
                </a:extLst>
              </p:cNvPr>
              <p:cNvSpPr txBox="1">
                <a:spLocks noRot="1" noChangeAspect="1" noMove="1" noResize="1" noEditPoints="1" noAdjustHandles="1" noChangeArrowheads="1" noChangeShapeType="1" noTextEdit="1"/>
              </p:cNvSpPr>
              <p:nvPr/>
            </p:nvSpPr>
            <p:spPr>
              <a:xfrm>
                <a:off x="3886200" y="1432750"/>
                <a:ext cx="470513" cy="369332"/>
              </a:xfrm>
              <a:prstGeom prst="rect">
                <a:avLst/>
              </a:prstGeom>
              <a:blipFill>
                <a:blip r:embed="rId5"/>
                <a:stretch>
                  <a:fillRect l="-7792" r="-3896" b="-147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DD236197-022B-5717-1478-2834D64BF371}"/>
                  </a:ext>
                </a:extLst>
              </p:cNvPr>
              <p:cNvSpPr txBox="1"/>
              <p:nvPr/>
            </p:nvSpPr>
            <p:spPr>
              <a:xfrm>
                <a:off x="5396887" y="1673018"/>
                <a:ext cx="47763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0099"/>
                              </a:solidFill>
                              <a:latin typeface="Cambria Math" panose="02040503050406030204" pitchFamily="18" charset="0"/>
                            </a:rPr>
                          </m:ctrlPr>
                        </m:sSubPr>
                        <m:e>
                          <m:r>
                            <a:rPr lang="en-US" b="0" i="1" smtClean="0">
                              <a:solidFill>
                                <a:srgbClr val="000099"/>
                              </a:solidFill>
                              <a:latin typeface="Cambria Math" panose="02040503050406030204" pitchFamily="18" charset="0"/>
                            </a:rPr>
                            <m:t>𝑚</m:t>
                          </m:r>
                        </m:e>
                        <m:sub>
                          <m:r>
                            <a:rPr lang="en-US" b="0" i="1" smtClean="0">
                              <a:solidFill>
                                <a:srgbClr val="000099"/>
                              </a:solidFill>
                              <a:latin typeface="Cambria Math" panose="02040503050406030204" pitchFamily="18" charset="0"/>
                            </a:rPr>
                            <m:t>2</m:t>
                          </m:r>
                        </m:sub>
                      </m:sSub>
                    </m:oMath>
                  </m:oMathPara>
                </a14:m>
                <a:endParaRPr lang="en-US" dirty="0">
                  <a:solidFill>
                    <a:srgbClr val="000099"/>
                  </a:solidFill>
                </a:endParaRPr>
              </a:p>
            </p:txBody>
          </p:sp>
        </mc:Choice>
        <mc:Fallback xmlns="">
          <p:sp>
            <p:nvSpPr>
              <p:cNvPr id="31" name="TextBox 30">
                <a:extLst>
                  <a:ext uri="{FF2B5EF4-FFF2-40B4-BE49-F238E27FC236}">
                    <a16:creationId xmlns:a16="http://schemas.microsoft.com/office/drawing/2014/main" id="{DD236197-022B-5717-1478-2834D64BF371}"/>
                  </a:ext>
                </a:extLst>
              </p:cNvPr>
              <p:cNvSpPr txBox="1">
                <a:spLocks noRot="1" noChangeAspect="1" noMove="1" noResize="1" noEditPoints="1" noAdjustHandles="1" noChangeArrowheads="1" noChangeShapeType="1" noTextEdit="1"/>
              </p:cNvSpPr>
              <p:nvPr/>
            </p:nvSpPr>
            <p:spPr>
              <a:xfrm>
                <a:off x="5396887" y="1673018"/>
                <a:ext cx="477630" cy="369332"/>
              </a:xfrm>
              <a:prstGeom prst="rect">
                <a:avLst/>
              </a:prstGeom>
              <a:blipFill>
                <a:blip r:embed="rId6"/>
                <a:stretch>
                  <a:fillRect l="-6329" r="-3797" b="-147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6F26369C-60AD-1431-BC66-5FE63ACE1E11}"/>
                  </a:ext>
                </a:extLst>
              </p:cNvPr>
              <p:cNvSpPr txBox="1"/>
              <p:nvPr/>
            </p:nvSpPr>
            <p:spPr>
              <a:xfrm>
                <a:off x="5701687" y="2739818"/>
                <a:ext cx="47763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𝑚</m:t>
                          </m:r>
                        </m:e>
                        <m:sub>
                          <m:r>
                            <a:rPr lang="en-US" b="0" i="1" smtClean="0">
                              <a:solidFill>
                                <a:srgbClr val="FF0000"/>
                              </a:solidFill>
                              <a:latin typeface="Cambria Math" panose="02040503050406030204" pitchFamily="18" charset="0"/>
                            </a:rPr>
                            <m:t>3</m:t>
                          </m:r>
                        </m:sub>
                      </m:sSub>
                    </m:oMath>
                  </m:oMathPara>
                </a14:m>
                <a:endParaRPr lang="en-US" dirty="0">
                  <a:solidFill>
                    <a:srgbClr val="FF0000"/>
                  </a:solidFill>
                </a:endParaRPr>
              </a:p>
            </p:txBody>
          </p:sp>
        </mc:Choice>
        <mc:Fallback xmlns="">
          <p:sp>
            <p:nvSpPr>
              <p:cNvPr id="32" name="TextBox 31">
                <a:extLst>
                  <a:ext uri="{FF2B5EF4-FFF2-40B4-BE49-F238E27FC236}">
                    <a16:creationId xmlns:a16="http://schemas.microsoft.com/office/drawing/2014/main" id="{6F26369C-60AD-1431-BC66-5FE63ACE1E11}"/>
                  </a:ext>
                </a:extLst>
              </p:cNvPr>
              <p:cNvSpPr txBox="1">
                <a:spLocks noRot="1" noChangeAspect="1" noMove="1" noResize="1" noEditPoints="1" noAdjustHandles="1" noChangeArrowheads="1" noChangeShapeType="1" noTextEdit="1"/>
              </p:cNvSpPr>
              <p:nvPr/>
            </p:nvSpPr>
            <p:spPr>
              <a:xfrm>
                <a:off x="5701687" y="2739818"/>
                <a:ext cx="477630" cy="369332"/>
              </a:xfrm>
              <a:prstGeom prst="rect">
                <a:avLst/>
              </a:prstGeom>
              <a:blipFill>
                <a:blip r:embed="rId7"/>
                <a:stretch>
                  <a:fillRect l="-6329" r="-3797" b="-14754"/>
                </a:stretch>
              </a:blipFill>
            </p:spPr>
            <p:txBody>
              <a:bodyPr/>
              <a:lstStyle/>
              <a:p>
                <a:r>
                  <a:rPr lang="en-US">
                    <a:noFill/>
                  </a:rPr>
                  <a:t> </a:t>
                </a:r>
              </a:p>
            </p:txBody>
          </p:sp>
        </mc:Fallback>
      </mc:AlternateContent>
      <p:cxnSp>
        <p:nvCxnSpPr>
          <p:cNvPr id="34" name="Straight Arrow Connector 33">
            <a:extLst>
              <a:ext uri="{FF2B5EF4-FFF2-40B4-BE49-F238E27FC236}">
                <a16:creationId xmlns:a16="http://schemas.microsoft.com/office/drawing/2014/main" id="{83FF2036-EFB4-4BF2-213E-EFE9B99F0D2A}"/>
              </a:ext>
            </a:extLst>
          </p:cNvPr>
          <p:cNvCxnSpPr>
            <a:cxnSpLocks/>
            <a:endCxn id="27" idx="3"/>
          </p:cNvCxnSpPr>
          <p:nvPr/>
        </p:nvCxnSpPr>
        <p:spPr bwMode="auto">
          <a:xfrm flipV="1">
            <a:off x="2895600" y="2150113"/>
            <a:ext cx="1111437" cy="2406837"/>
          </a:xfrm>
          <a:prstGeom prst="straightConnector1">
            <a:avLst/>
          </a:prstGeom>
          <a:solidFill>
            <a:schemeClr val="accent1"/>
          </a:solidFill>
          <a:ln w="31750" cap="flat" cmpd="sng" algn="ctr">
            <a:solidFill>
              <a:srgbClr val="00B050"/>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E1B79F38-A080-6F0D-FCCF-4F3D182878FA}"/>
                  </a:ext>
                </a:extLst>
              </p:cNvPr>
              <p:cNvSpPr txBox="1"/>
              <p:nvPr/>
            </p:nvSpPr>
            <p:spPr>
              <a:xfrm>
                <a:off x="3289062" y="2711666"/>
                <a:ext cx="324512"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B050"/>
                              </a:solidFill>
                              <a:latin typeface="Cambria Math" panose="02040503050406030204" pitchFamily="18" charset="0"/>
                            </a:rPr>
                          </m:ctrlPr>
                        </m:sSubPr>
                        <m:e>
                          <m:acc>
                            <m:accPr>
                              <m:chr m:val="⃗"/>
                              <m:ctrlPr>
                                <a:rPr lang="en-US" i="1" smtClean="0">
                                  <a:solidFill>
                                    <a:srgbClr val="00B050"/>
                                  </a:solidFill>
                                  <a:latin typeface="Cambria Math" panose="02040503050406030204" pitchFamily="18" charset="0"/>
                                </a:rPr>
                              </m:ctrlPr>
                            </m:accPr>
                            <m:e>
                              <m:r>
                                <a:rPr lang="en-US" b="0" i="1" smtClean="0">
                                  <a:solidFill>
                                    <a:srgbClr val="00B050"/>
                                  </a:solidFill>
                                  <a:latin typeface="Cambria Math" panose="02040503050406030204" pitchFamily="18" charset="0"/>
                                </a:rPr>
                                <m:t>𝑟</m:t>
                              </m:r>
                            </m:e>
                          </m:acc>
                        </m:e>
                        <m:sub>
                          <m:r>
                            <a:rPr lang="en-US" b="0" i="1" smtClean="0">
                              <a:solidFill>
                                <a:srgbClr val="00B050"/>
                              </a:solidFill>
                              <a:latin typeface="Cambria Math" panose="02040503050406030204" pitchFamily="18" charset="0"/>
                            </a:rPr>
                            <m:t>1</m:t>
                          </m:r>
                        </m:sub>
                      </m:sSub>
                    </m:oMath>
                  </m:oMathPara>
                </a14:m>
                <a:endParaRPr lang="en-US" dirty="0">
                  <a:solidFill>
                    <a:srgbClr val="00B050"/>
                  </a:solidFill>
                </a:endParaRPr>
              </a:p>
            </p:txBody>
          </p:sp>
        </mc:Choice>
        <mc:Fallback xmlns="">
          <p:sp>
            <p:nvSpPr>
              <p:cNvPr id="36" name="TextBox 35">
                <a:extLst>
                  <a:ext uri="{FF2B5EF4-FFF2-40B4-BE49-F238E27FC236}">
                    <a16:creationId xmlns:a16="http://schemas.microsoft.com/office/drawing/2014/main" id="{E1B79F38-A080-6F0D-FCCF-4F3D182878FA}"/>
                  </a:ext>
                </a:extLst>
              </p:cNvPr>
              <p:cNvSpPr txBox="1">
                <a:spLocks noRot="1" noChangeAspect="1" noMove="1" noResize="1" noEditPoints="1" noAdjustHandles="1" noChangeArrowheads="1" noChangeShapeType="1" noTextEdit="1"/>
              </p:cNvSpPr>
              <p:nvPr/>
            </p:nvSpPr>
            <p:spPr>
              <a:xfrm>
                <a:off x="3289062" y="2711666"/>
                <a:ext cx="324512" cy="369332"/>
              </a:xfrm>
              <a:prstGeom prst="rect">
                <a:avLst/>
              </a:prstGeom>
              <a:blipFill>
                <a:blip r:embed="rId8"/>
                <a:stretch>
                  <a:fillRect l="-24528" t="-36667" r="-67925" b="-16667"/>
                </a:stretch>
              </a:blipFill>
            </p:spPr>
            <p:txBody>
              <a:bodyPr/>
              <a:lstStyle/>
              <a:p>
                <a:r>
                  <a:rPr lang="en-US">
                    <a:noFill/>
                  </a:rPr>
                  <a:t> </a:t>
                </a:r>
              </a:p>
            </p:txBody>
          </p:sp>
        </mc:Fallback>
      </mc:AlternateContent>
      <p:sp>
        <p:nvSpPr>
          <p:cNvPr id="4" name="Content Placeholder 3">
            <a:extLst>
              <a:ext uri="{FF2B5EF4-FFF2-40B4-BE49-F238E27FC236}">
                <a16:creationId xmlns:a16="http://schemas.microsoft.com/office/drawing/2014/main" id="{FEFFE43E-864C-EECA-95AD-FD7C4D10D560}"/>
              </a:ext>
            </a:extLst>
          </p:cNvPr>
          <p:cNvSpPr>
            <a:spLocks noGrp="1"/>
          </p:cNvSpPr>
          <p:nvPr>
            <p:ph sz="half" idx="1"/>
          </p:nvPr>
        </p:nvSpPr>
        <p:spPr>
          <a:xfrm>
            <a:off x="2359102" y="5381388"/>
            <a:ext cx="6553200" cy="547849"/>
          </a:xfrm>
        </p:spPr>
        <p:txBody>
          <a:bodyPr/>
          <a:lstStyle/>
          <a:p>
            <a:r>
              <a:rPr lang="en-US" sz="2400" dirty="0"/>
              <a:t>Consider a system of </a:t>
            </a:r>
            <a:r>
              <a:rPr lang="en-US" sz="2400" i="1" dirty="0"/>
              <a:t>n</a:t>
            </a:r>
            <a:r>
              <a:rPr lang="en-US" sz="2400" dirty="0"/>
              <a:t> particles. </a:t>
            </a:r>
          </a:p>
        </p:txBody>
      </p:sp>
      <p:cxnSp>
        <p:nvCxnSpPr>
          <p:cNvPr id="3" name="Straight Arrow Connector 2">
            <a:extLst>
              <a:ext uri="{FF2B5EF4-FFF2-40B4-BE49-F238E27FC236}">
                <a16:creationId xmlns:a16="http://schemas.microsoft.com/office/drawing/2014/main" id="{D704D3BB-5C6C-6648-1336-B42DA444992F}"/>
              </a:ext>
            </a:extLst>
          </p:cNvPr>
          <p:cNvCxnSpPr>
            <a:cxnSpLocks/>
            <a:endCxn id="28" idx="3"/>
          </p:cNvCxnSpPr>
          <p:nvPr/>
        </p:nvCxnSpPr>
        <p:spPr bwMode="auto">
          <a:xfrm flipV="1">
            <a:off x="2895600" y="2302513"/>
            <a:ext cx="2787837" cy="2237842"/>
          </a:xfrm>
          <a:prstGeom prst="straightConnector1">
            <a:avLst/>
          </a:prstGeom>
          <a:solidFill>
            <a:schemeClr val="accent1"/>
          </a:solidFill>
          <a:ln w="31750" cap="flat" cmpd="sng" algn="ctr">
            <a:solidFill>
              <a:srgbClr val="000099"/>
            </a:solidFill>
            <a:prstDash val="solid"/>
            <a:round/>
            <a:headEnd type="none" w="med" len="med"/>
            <a:tailEnd type="triangle"/>
          </a:ln>
          <a:effectLst/>
        </p:spPr>
      </p:cxnSp>
      <p:cxnSp>
        <p:nvCxnSpPr>
          <p:cNvPr id="24" name="Straight Arrow Connector 23">
            <a:extLst>
              <a:ext uri="{FF2B5EF4-FFF2-40B4-BE49-F238E27FC236}">
                <a16:creationId xmlns:a16="http://schemas.microsoft.com/office/drawing/2014/main" id="{51595DEC-E2CD-2A59-BEC2-29A0C491780B}"/>
              </a:ext>
            </a:extLst>
          </p:cNvPr>
          <p:cNvCxnSpPr>
            <a:cxnSpLocks/>
            <a:endCxn id="29" idx="3"/>
          </p:cNvCxnSpPr>
          <p:nvPr/>
        </p:nvCxnSpPr>
        <p:spPr bwMode="auto">
          <a:xfrm flipV="1">
            <a:off x="2895600" y="3445513"/>
            <a:ext cx="2787837" cy="1125407"/>
          </a:xfrm>
          <a:prstGeom prst="straightConnector1">
            <a:avLst/>
          </a:prstGeom>
          <a:solidFill>
            <a:schemeClr val="accent1"/>
          </a:solidFill>
          <a:ln w="31750" cap="flat" cmpd="sng" algn="ctr">
            <a:solidFill>
              <a:srgbClr val="FF0000"/>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A2344FF5-E6D0-2E23-D13B-6515C524DB0A}"/>
                  </a:ext>
                </a:extLst>
              </p:cNvPr>
              <p:cNvSpPr txBox="1"/>
              <p:nvPr/>
            </p:nvSpPr>
            <p:spPr>
              <a:xfrm>
                <a:off x="4018888" y="3059668"/>
                <a:ext cx="331629"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chemeClr val="accent2"/>
                              </a:solidFill>
                              <a:latin typeface="Cambria Math" panose="02040503050406030204" pitchFamily="18" charset="0"/>
                            </a:rPr>
                          </m:ctrlPr>
                        </m:sSubPr>
                        <m:e>
                          <m:acc>
                            <m:accPr>
                              <m:chr m:val="⃗"/>
                              <m:ctrlPr>
                                <a:rPr lang="en-US" i="1" smtClean="0">
                                  <a:solidFill>
                                    <a:schemeClr val="accent2"/>
                                  </a:solidFill>
                                  <a:latin typeface="Cambria Math" panose="02040503050406030204" pitchFamily="18" charset="0"/>
                                </a:rPr>
                              </m:ctrlPr>
                            </m:accPr>
                            <m:e>
                              <m:r>
                                <a:rPr lang="en-US" b="0" i="1" smtClean="0">
                                  <a:solidFill>
                                    <a:schemeClr val="accent2"/>
                                  </a:solidFill>
                                  <a:latin typeface="Cambria Math" panose="02040503050406030204" pitchFamily="18" charset="0"/>
                                </a:rPr>
                                <m:t>𝑟</m:t>
                              </m:r>
                            </m:e>
                          </m:acc>
                        </m:e>
                        <m:sub>
                          <m:r>
                            <a:rPr lang="en-US" b="0" i="1" smtClean="0">
                              <a:solidFill>
                                <a:schemeClr val="accent2"/>
                              </a:solidFill>
                              <a:latin typeface="Cambria Math" panose="02040503050406030204" pitchFamily="18" charset="0"/>
                            </a:rPr>
                            <m:t>2</m:t>
                          </m:r>
                        </m:sub>
                      </m:sSub>
                    </m:oMath>
                  </m:oMathPara>
                </a14:m>
                <a:endParaRPr lang="en-US" dirty="0">
                  <a:solidFill>
                    <a:schemeClr val="accent2"/>
                  </a:solidFill>
                </a:endParaRPr>
              </a:p>
            </p:txBody>
          </p:sp>
        </mc:Choice>
        <mc:Fallback xmlns="">
          <p:sp>
            <p:nvSpPr>
              <p:cNvPr id="35" name="TextBox 34">
                <a:extLst>
                  <a:ext uri="{FF2B5EF4-FFF2-40B4-BE49-F238E27FC236}">
                    <a16:creationId xmlns:a16="http://schemas.microsoft.com/office/drawing/2014/main" id="{A2344FF5-E6D0-2E23-D13B-6515C524DB0A}"/>
                  </a:ext>
                </a:extLst>
              </p:cNvPr>
              <p:cNvSpPr txBox="1">
                <a:spLocks noRot="1" noChangeAspect="1" noMove="1" noResize="1" noEditPoints="1" noAdjustHandles="1" noChangeArrowheads="1" noChangeShapeType="1" noTextEdit="1"/>
              </p:cNvSpPr>
              <p:nvPr/>
            </p:nvSpPr>
            <p:spPr>
              <a:xfrm>
                <a:off x="4018888" y="3059668"/>
                <a:ext cx="331629" cy="369332"/>
              </a:xfrm>
              <a:prstGeom prst="rect">
                <a:avLst/>
              </a:prstGeom>
              <a:blipFill>
                <a:blip r:embed="rId9"/>
                <a:stretch>
                  <a:fillRect l="-21818" t="-36066" r="-65455" b="-147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B94FF521-9FA5-6A62-A740-B239B2E6E09C}"/>
                  </a:ext>
                </a:extLst>
              </p:cNvPr>
              <p:cNvSpPr txBox="1"/>
              <p:nvPr/>
            </p:nvSpPr>
            <p:spPr>
              <a:xfrm>
                <a:off x="4628488" y="3440668"/>
                <a:ext cx="331629"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𝑟</m:t>
                              </m:r>
                            </m:e>
                          </m:acc>
                        </m:e>
                        <m:sub>
                          <m:r>
                            <a:rPr lang="en-US" b="0" i="1" smtClean="0">
                              <a:solidFill>
                                <a:srgbClr val="FF0000"/>
                              </a:solidFill>
                              <a:latin typeface="Cambria Math" panose="02040503050406030204" pitchFamily="18" charset="0"/>
                            </a:rPr>
                            <m:t>3</m:t>
                          </m:r>
                        </m:sub>
                      </m:sSub>
                    </m:oMath>
                  </m:oMathPara>
                </a14:m>
                <a:endParaRPr lang="en-US" dirty="0">
                  <a:solidFill>
                    <a:srgbClr val="FF0000"/>
                  </a:solidFill>
                </a:endParaRPr>
              </a:p>
            </p:txBody>
          </p:sp>
        </mc:Choice>
        <mc:Fallback xmlns="">
          <p:sp>
            <p:nvSpPr>
              <p:cNvPr id="37" name="TextBox 36">
                <a:extLst>
                  <a:ext uri="{FF2B5EF4-FFF2-40B4-BE49-F238E27FC236}">
                    <a16:creationId xmlns:a16="http://schemas.microsoft.com/office/drawing/2014/main" id="{B94FF521-9FA5-6A62-A740-B239B2E6E09C}"/>
                  </a:ext>
                </a:extLst>
              </p:cNvPr>
              <p:cNvSpPr txBox="1">
                <a:spLocks noRot="1" noChangeAspect="1" noMove="1" noResize="1" noEditPoints="1" noAdjustHandles="1" noChangeArrowheads="1" noChangeShapeType="1" noTextEdit="1"/>
              </p:cNvSpPr>
              <p:nvPr/>
            </p:nvSpPr>
            <p:spPr>
              <a:xfrm>
                <a:off x="4628488" y="3440668"/>
                <a:ext cx="331629" cy="369332"/>
              </a:xfrm>
              <a:prstGeom prst="rect">
                <a:avLst/>
              </a:prstGeom>
              <a:blipFill>
                <a:blip r:embed="rId10"/>
                <a:stretch>
                  <a:fillRect l="-21818" t="-34426" r="-65455" b="-14754"/>
                </a:stretch>
              </a:blipFill>
            </p:spPr>
            <p:txBody>
              <a:bodyPr/>
              <a:lstStyle/>
              <a:p>
                <a:r>
                  <a:rPr lang="en-US">
                    <a:noFill/>
                  </a:rPr>
                  <a:t> </a:t>
                </a:r>
              </a:p>
            </p:txBody>
          </p:sp>
        </mc:Fallback>
      </mc:AlternateContent>
      <p:sp>
        <p:nvSpPr>
          <p:cNvPr id="41" name="TextBox 40">
            <a:extLst>
              <a:ext uri="{FF2B5EF4-FFF2-40B4-BE49-F238E27FC236}">
                <a16:creationId xmlns:a16="http://schemas.microsoft.com/office/drawing/2014/main" id="{97E614A2-373C-F8B6-99B4-576CF0CECEEE}"/>
              </a:ext>
            </a:extLst>
          </p:cNvPr>
          <p:cNvSpPr txBox="1"/>
          <p:nvPr/>
        </p:nvSpPr>
        <p:spPr>
          <a:xfrm>
            <a:off x="2448381" y="5922293"/>
            <a:ext cx="6105194" cy="830997"/>
          </a:xfrm>
          <a:prstGeom prst="rect">
            <a:avLst/>
          </a:prstGeom>
          <a:noFill/>
        </p:spPr>
        <p:txBody>
          <a:bodyPr wrap="square">
            <a:spAutoFit/>
          </a:bodyPr>
          <a:lstStyle/>
          <a:p>
            <a:pPr marL="342900" indent="-342900">
              <a:buFont typeface="Arial" panose="020B0604020202020204" pitchFamily="34" charset="0"/>
              <a:buChar char="•"/>
            </a:pPr>
            <a:r>
              <a:rPr lang="en-US" sz="2400" dirty="0"/>
              <a:t>Forces acting on the </a:t>
            </a:r>
            <a:r>
              <a:rPr lang="en-US" sz="2400" dirty="0" err="1"/>
              <a:t>i</a:t>
            </a:r>
            <a:r>
              <a:rPr lang="en-US" sz="2400" baseline="30000" dirty="0" err="1"/>
              <a:t>th</a:t>
            </a:r>
            <a:r>
              <a:rPr lang="en-US" sz="2400" dirty="0"/>
              <a:t> particle are classified as:</a:t>
            </a:r>
          </a:p>
        </p:txBody>
      </p:sp>
    </p:spTree>
    <p:extLst>
      <p:ext uri="{BB962C8B-B14F-4D97-AF65-F5344CB8AC3E}">
        <p14:creationId xmlns:p14="http://schemas.microsoft.com/office/powerpoint/2010/main" val="335681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fill="hold"/>
                                        <p:tgtEl>
                                          <p:spTgt spid="27"/>
                                        </p:tgtEl>
                                        <p:attrNameLst>
                                          <p:attrName>ppt_x</p:attrName>
                                        </p:attrNameLst>
                                      </p:cBhvr>
                                      <p:tavLst>
                                        <p:tav tm="0">
                                          <p:val>
                                            <p:strVal val="#ppt_x"/>
                                          </p:val>
                                        </p:tav>
                                        <p:tav tm="100000">
                                          <p:val>
                                            <p:strVal val="#ppt_x"/>
                                          </p:val>
                                        </p:tav>
                                      </p:tavLst>
                                    </p:anim>
                                    <p:anim calcmode="lin" valueType="num">
                                      <p:cBhvr additive="base">
                                        <p:cTn id="14" dur="500" fill="hold"/>
                                        <p:tgtEl>
                                          <p:spTgt spid="27"/>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500" fill="hold"/>
                                        <p:tgtEl>
                                          <p:spTgt spid="30"/>
                                        </p:tgtEl>
                                        <p:attrNameLst>
                                          <p:attrName>ppt_x</p:attrName>
                                        </p:attrNameLst>
                                      </p:cBhvr>
                                      <p:tavLst>
                                        <p:tav tm="0">
                                          <p:val>
                                            <p:strVal val="#ppt_x"/>
                                          </p:val>
                                        </p:tav>
                                        <p:tav tm="100000">
                                          <p:val>
                                            <p:strVal val="#ppt_x"/>
                                          </p:val>
                                        </p:tav>
                                      </p:tavLst>
                                    </p:anim>
                                    <p:anim calcmode="lin" valueType="num">
                                      <p:cBhvr additive="base">
                                        <p:cTn id="18" dur="500" fill="hold"/>
                                        <p:tgtEl>
                                          <p:spTgt spid="30"/>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fill="hold"/>
                                        <p:tgtEl>
                                          <p:spTgt spid="28"/>
                                        </p:tgtEl>
                                        <p:attrNameLst>
                                          <p:attrName>ppt_x</p:attrName>
                                        </p:attrNameLst>
                                      </p:cBhvr>
                                      <p:tavLst>
                                        <p:tav tm="0">
                                          <p:val>
                                            <p:strVal val="#ppt_x"/>
                                          </p:val>
                                        </p:tav>
                                        <p:tav tm="100000">
                                          <p:val>
                                            <p:strVal val="#ppt_x"/>
                                          </p:val>
                                        </p:tav>
                                      </p:tavLst>
                                    </p:anim>
                                    <p:anim calcmode="lin" valueType="num">
                                      <p:cBhvr additive="base">
                                        <p:cTn id="22" dur="500" fill="hold"/>
                                        <p:tgtEl>
                                          <p:spTgt spid="2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500" fill="hold"/>
                                        <p:tgtEl>
                                          <p:spTgt spid="31"/>
                                        </p:tgtEl>
                                        <p:attrNameLst>
                                          <p:attrName>ppt_x</p:attrName>
                                        </p:attrNameLst>
                                      </p:cBhvr>
                                      <p:tavLst>
                                        <p:tav tm="0">
                                          <p:val>
                                            <p:strVal val="#ppt_x"/>
                                          </p:val>
                                        </p:tav>
                                        <p:tav tm="100000">
                                          <p:val>
                                            <p:strVal val="#ppt_x"/>
                                          </p:val>
                                        </p:tav>
                                      </p:tavLst>
                                    </p:anim>
                                    <p:anim calcmode="lin" valueType="num">
                                      <p:cBhvr additive="base">
                                        <p:cTn id="26" dur="500" fill="hold"/>
                                        <p:tgtEl>
                                          <p:spTgt spid="3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fill="hold"/>
                                        <p:tgtEl>
                                          <p:spTgt spid="29"/>
                                        </p:tgtEl>
                                        <p:attrNameLst>
                                          <p:attrName>ppt_x</p:attrName>
                                        </p:attrNameLst>
                                      </p:cBhvr>
                                      <p:tavLst>
                                        <p:tav tm="0">
                                          <p:val>
                                            <p:strVal val="#ppt_x"/>
                                          </p:val>
                                        </p:tav>
                                        <p:tav tm="100000">
                                          <p:val>
                                            <p:strVal val="#ppt_x"/>
                                          </p:val>
                                        </p:tav>
                                      </p:tavLst>
                                    </p:anim>
                                    <p:anim calcmode="lin" valueType="num">
                                      <p:cBhvr additive="base">
                                        <p:cTn id="30" dur="500" fill="hold"/>
                                        <p:tgtEl>
                                          <p:spTgt spid="2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anim calcmode="lin" valueType="num">
                                      <p:cBhvr additive="base">
                                        <p:cTn id="33" dur="500" fill="hold"/>
                                        <p:tgtEl>
                                          <p:spTgt spid="32"/>
                                        </p:tgtEl>
                                        <p:attrNameLst>
                                          <p:attrName>ppt_x</p:attrName>
                                        </p:attrNameLst>
                                      </p:cBhvr>
                                      <p:tavLst>
                                        <p:tav tm="0">
                                          <p:val>
                                            <p:strVal val="#ppt_x"/>
                                          </p:val>
                                        </p:tav>
                                        <p:tav tm="100000">
                                          <p:val>
                                            <p:strVal val="#ppt_x"/>
                                          </p:val>
                                        </p:tav>
                                      </p:tavLst>
                                    </p:anim>
                                    <p:anim calcmode="lin" valueType="num">
                                      <p:cBhvr additive="base">
                                        <p:cTn id="34"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fill="hold"/>
                                        <p:tgtEl>
                                          <p:spTgt spid="34"/>
                                        </p:tgtEl>
                                        <p:attrNameLst>
                                          <p:attrName>ppt_x</p:attrName>
                                        </p:attrNameLst>
                                      </p:cBhvr>
                                      <p:tavLst>
                                        <p:tav tm="0">
                                          <p:val>
                                            <p:strVal val="#ppt_x"/>
                                          </p:val>
                                        </p:tav>
                                        <p:tav tm="100000">
                                          <p:val>
                                            <p:strVal val="#ppt_x"/>
                                          </p:val>
                                        </p:tav>
                                      </p:tavLst>
                                    </p:anim>
                                    <p:anim calcmode="lin" valueType="num">
                                      <p:cBhvr additive="base">
                                        <p:cTn id="40" dur="500" fill="hold"/>
                                        <p:tgtEl>
                                          <p:spTgt spid="3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anim calcmode="lin" valueType="num">
                                      <p:cBhvr additive="base">
                                        <p:cTn id="43" dur="500" fill="hold"/>
                                        <p:tgtEl>
                                          <p:spTgt spid="36"/>
                                        </p:tgtEl>
                                        <p:attrNameLst>
                                          <p:attrName>ppt_x</p:attrName>
                                        </p:attrNameLst>
                                      </p:cBhvr>
                                      <p:tavLst>
                                        <p:tav tm="0">
                                          <p:val>
                                            <p:strVal val="#ppt_x"/>
                                          </p:val>
                                        </p:tav>
                                        <p:tav tm="100000">
                                          <p:val>
                                            <p:strVal val="#ppt_x"/>
                                          </p:val>
                                        </p:tav>
                                      </p:tavLst>
                                    </p:anim>
                                    <p:anim calcmode="lin" valueType="num">
                                      <p:cBhvr additive="base">
                                        <p:cTn id="44"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additive="base">
                                        <p:cTn id="49" dur="500" fill="hold"/>
                                        <p:tgtEl>
                                          <p:spTgt spid="3"/>
                                        </p:tgtEl>
                                        <p:attrNameLst>
                                          <p:attrName>ppt_x</p:attrName>
                                        </p:attrNameLst>
                                      </p:cBhvr>
                                      <p:tavLst>
                                        <p:tav tm="0">
                                          <p:val>
                                            <p:strVal val="#ppt_x"/>
                                          </p:val>
                                        </p:tav>
                                        <p:tav tm="100000">
                                          <p:val>
                                            <p:strVal val="#ppt_x"/>
                                          </p:val>
                                        </p:tav>
                                      </p:tavLst>
                                    </p:anim>
                                    <p:anim calcmode="lin" valueType="num">
                                      <p:cBhvr additive="base">
                                        <p:cTn id="50" dur="500" fill="hold"/>
                                        <p:tgtEl>
                                          <p:spTgt spid="3"/>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additive="base">
                                        <p:cTn id="53" dur="500" fill="hold"/>
                                        <p:tgtEl>
                                          <p:spTgt spid="35"/>
                                        </p:tgtEl>
                                        <p:attrNameLst>
                                          <p:attrName>ppt_x</p:attrName>
                                        </p:attrNameLst>
                                      </p:cBhvr>
                                      <p:tavLst>
                                        <p:tav tm="0">
                                          <p:val>
                                            <p:strVal val="#ppt_x"/>
                                          </p:val>
                                        </p:tav>
                                        <p:tav tm="100000">
                                          <p:val>
                                            <p:strVal val="#ppt_x"/>
                                          </p:val>
                                        </p:tav>
                                      </p:tavLst>
                                    </p:anim>
                                    <p:anim calcmode="lin" valueType="num">
                                      <p:cBhvr additive="base">
                                        <p:cTn id="54"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fill="hold"/>
                                        <p:tgtEl>
                                          <p:spTgt spid="37"/>
                                        </p:tgtEl>
                                        <p:attrNameLst>
                                          <p:attrName>ppt_x</p:attrName>
                                        </p:attrNameLst>
                                      </p:cBhvr>
                                      <p:tavLst>
                                        <p:tav tm="0">
                                          <p:val>
                                            <p:strVal val="#ppt_x"/>
                                          </p:val>
                                        </p:tav>
                                        <p:tav tm="100000">
                                          <p:val>
                                            <p:strVal val="#ppt_x"/>
                                          </p:val>
                                        </p:tav>
                                      </p:tavLst>
                                    </p:anim>
                                    <p:anim calcmode="lin" valueType="num">
                                      <p:cBhvr additive="base">
                                        <p:cTn id="60" dur="500" fill="hold"/>
                                        <p:tgtEl>
                                          <p:spTgt spid="37"/>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500" fill="hold"/>
                                        <p:tgtEl>
                                          <p:spTgt spid="24"/>
                                        </p:tgtEl>
                                        <p:attrNameLst>
                                          <p:attrName>ppt_x</p:attrName>
                                        </p:attrNameLst>
                                      </p:cBhvr>
                                      <p:tavLst>
                                        <p:tav tm="0">
                                          <p:val>
                                            <p:strVal val="#ppt_x"/>
                                          </p:val>
                                        </p:tav>
                                        <p:tav tm="100000">
                                          <p:val>
                                            <p:strVal val="#ppt_x"/>
                                          </p:val>
                                        </p:tav>
                                      </p:tavLst>
                                    </p:anim>
                                    <p:anim calcmode="lin" valueType="num">
                                      <p:cBhvr additive="base">
                                        <p:cTn id="6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41"/>
                                        </p:tgtEl>
                                        <p:attrNameLst>
                                          <p:attrName>style.visibility</p:attrName>
                                        </p:attrNameLst>
                                      </p:cBhvr>
                                      <p:to>
                                        <p:strVal val="visible"/>
                                      </p:to>
                                    </p:set>
                                    <p:anim calcmode="lin" valueType="num">
                                      <p:cBhvr additive="base">
                                        <p:cTn id="69" dur="500" fill="hold"/>
                                        <p:tgtEl>
                                          <p:spTgt spid="41"/>
                                        </p:tgtEl>
                                        <p:attrNameLst>
                                          <p:attrName>ppt_x</p:attrName>
                                        </p:attrNameLst>
                                      </p:cBhvr>
                                      <p:tavLst>
                                        <p:tav tm="0">
                                          <p:val>
                                            <p:strVal val="#ppt_x"/>
                                          </p:val>
                                        </p:tav>
                                        <p:tav tm="100000">
                                          <p:val>
                                            <p:strVal val="#ppt_x"/>
                                          </p:val>
                                        </p:tav>
                                      </p:tavLst>
                                    </p:anim>
                                    <p:anim calcmode="lin" valueType="num">
                                      <p:cBhvr additive="base">
                                        <p:cTn id="70"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p:bldP spid="31" grpId="0"/>
      <p:bldP spid="32" grpId="0"/>
      <p:bldP spid="36" grpId="0"/>
      <p:bldP spid="4" grpId="0" build="p"/>
      <p:bldP spid="35" grpId="0"/>
      <p:bldP spid="37" grpId="0"/>
      <p:bldP spid="4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94448-D540-5482-86BC-FD4FA86809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8915F1-3B0A-D058-6E53-76AAE7046C47}"/>
              </a:ext>
            </a:extLst>
          </p:cNvPr>
          <p:cNvSpPr txBox="1">
            <a:spLocks noGrp="1"/>
          </p:cNvSpPr>
          <p:nvPr>
            <p:ph type="title"/>
          </p:nvPr>
        </p:nvSpPr>
        <p:spPr>
          <a:xfrm>
            <a:off x="350571" y="142561"/>
            <a:ext cx="7772400" cy="1143000"/>
          </a:xfrm>
          <a:noFill/>
        </p:spPr>
        <p:txBody>
          <a:bodyPr/>
          <a:lstStyle/>
          <a:p>
            <a:pPr lvl="0"/>
            <a:r>
              <a:rPr lang="en-US" sz="2800" dirty="0"/>
              <a:t>Forces in a System of Particles</a:t>
            </a:r>
            <a:endParaRPr lang="en-US" sz="2800" dirty="0">
              <a:solidFill>
                <a:schemeClr val="tx1"/>
              </a:solidFill>
              <a:ea typeface="Calibri"/>
              <a:cs typeface="Calibri"/>
            </a:endParaRPr>
          </a:p>
        </p:txBody>
      </p:sp>
      <p:grpSp>
        <p:nvGrpSpPr>
          <p:cNvPr id="5" name="Group 38">
            <a:extLst>
              <a:ext uri="{FF2B5EF4-FFF2-40B4-BE49-F238E27FC236}">
                <a16:creationId xmlns:a16="http://schemas.microsoft.com/office/drawing/2014/main" id="{57BA1525-76F4-EF32-0098-34F7CC39AD73}"/>
              </a:ext>
            </a:extLst>
          </p:cNvPr>
          <p:cNvGrpSpPr>
            <a:grpSpLocks/>
          </p:cNvGrpSpPr>
          <p:nvPr/>
        </p:nvGrpSpPr>
        <p:grpSpPr bwMode="auto">
          <a:xfrm>
            <a:off x="18339" y="0"/>
            <a:ext cx="9144000" cy="6858000"/>
            <a:chOff x="0" y="0"/>
            <a:chExt cx="9144000" cy="6858000"/>
          </a:xfrm>
        </p:grpSpPr>
        <p:grpSp>
          <p:nvGrpSpPr>
            <p:cNvPr id="6" name="Group 19">
              <a:extLst>
                <a:ext uri="{FF2B5EF4-FFF2-40B4-BE49-F238E27FC236}">
                  <a16:creationId xmlns:a16="http://schemas.microsoft.com/office/drawing/2014/main" id="{B54F0717-69E4-1A9D-2D52-839CA49F9402}"/>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420E0991-BDDA-98CF-7E61-04BBAA8D9A30}"/>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928B5086-6A83-C7D4-616B-0146F0A77756}"/>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46DB553D-092A-1C9B-BC83-E2AA7559B22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9214F33B-0921-F439-196A-B05CA6342CE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4BAD08B0-4576-C53A-A355-C11B65A57B19}"/>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0B759F5A-AFBE-2E32-5ABE-0D524B3123E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0F230431-ECAE-860E-ECCC-D5D4FFA0CA2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4DC617A3-E6EA-AFDB-5A47-9BFF52B53656}"/>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D33C34D9-2256-115D-61BE-332D108D27E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F0C610D4-47B0-4440-C0D0-74B992CC0BC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F3A5610B-82F7-8A34-409E-434139AFEDAB}"/>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922A635-7A5E-B46B-7291-C5291811F74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5CCA9213-7BDE-C4BF-6689-8BB88C6B4BC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D23279E7-43E3-502B-E440-98333157F112}"/>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A7CB25B6-D0A7-1F2C-218D-6951EC517E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6" name="Content Placeholder 25">
            <a:extLst>
              <a:ext uri="{FF2B5EF4-FFF2-40B4-BE49-F238E27FC236}">
                <a16:creationId xmlns:a16="http://schemas.microsoft.com/office/drawing/2014/main" id="{CE0DDDE2-D0F2-F306-18B3-30775069A5E6}"/>
              </a:ext>
            </a:extLst>
          </p:cNvPr>
          <p:cNvPicPr>
            <a:picLocks noGrp="1" noChangeAspect="1"/>
          </p:cNvPicPr>
          <p:nvPr>
            <p:ph sz="half" idx="2"/>
          </p:nvPr>
        </p:nvPicPr>
        <p:blipFill>
          <a:blip r:embed="rId4"/>
          <a:stretch>
            <a:fillRect/>
          </a:stretch>
        </p:blipFill>
        <p:spPr bwMode="auto">
          <a:xfrm>
            <a:off x="1524000" y="1233170"/>
            <a:ext cx="6248400" cy="4634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Oval 26">
            <a:extLst>
              <a:ext uri="{FF2B5EF4-FFF2-40B4-BE49-F238E27FC236}">
                <a16:creationId xmlns:a16="http://schemas.microsoft.com/office/drawing/2014/main" id="{408D429F-6005-C6A7-065E-4E07E28C383C}"/>
              </a:ext>
            </a:extLst>
          </p:cNvPr>
          <p:cNvSpPr/>
          <p:nvPr/>
        </p:nvSpPr>
        <p:spPr bwMode="auto">
          <a:xfrm>
            <a:off x="3962400" y="1889950"/>
            <a:ext cx="304800" cy="30480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28" name="Oval 27">
            <a:extLst>
              <a:ext uri="{FF2B5EF4-FFF2-40B4-BE49-F238E27FC236}">
                <a16:creationId xmlns:a16="http://schemas.microsoft.com/office/drawing/2014/main" id="{3A65700E-B57E-02D3-C317-2D1801644467}"/>
              </a:ext>
            </a:extLst>
          </p:cNvPr>
          <p:cNvSpPr/>
          <p:nvPr/>
        </p:nvSpPr>
        <p:spPr bwMode="auto">
          <a:xfrm>
            <a:off x="5638800" y="2042350"/>
            <a:ext cx="304800" cy="304800"/>
          </a:xfrm>
          <a:prstGeom prst="ellipse">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29" name="Oval 28">
            <a:extLst>
              <a:ext uri="{FF2B5EF4-FFF2-40B4-BE49-F238E27FC236}">
                <a16:creationId xmlns:a16="http://schemas.microsoft.com/office/drawing/2014/main" id="{9182CF0F-B609-98B5-E125-44324727E416}"/>
              </a:ext>
            </a:extLst>
          </p:cNvPr>
          <p:cNvSpPr/>
          <p:nvPr/>
        </p:nvSpPr>
        <p:spPr bwMode="auto">
          <a:xfrm>
            <a:off x="5638800" y="3185350"/>
            <a:ext cx="304800" cy="3048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506A2F97-3281-EF8B-6EBF-C3C32768ED17}"/>
                  </a:ext>
                </a:extLst>
              </p:cNvPr>
              <p:cNvSpPr txBox="1"/>
              <p:nvPr/>
            </p:nvSpPr>
            <p:spPr>
              <a:xfrm>
                <a:off x="3886200" y="1432750"/>
                <a:ext cx="470513"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B050"/>
                              </a:solidFill>
                              <a:latin typeface="Cambria Math" panose="02040503050406030204" pitchFamily="18" charset="0"/>
                            </a:rPr>
                          </m:ctrlPr>
                        </m:sSubPr>
                        <m:e>
                          <m:r>
                            <a:rPr lang="en-US" b="0" i="1" smtClean="0">
                              <a:solidFill>
                                <a:srgbClr val="00B050"/>
                              </a:solidFill>
                              <a:latin typeface="Cambria Math" panose="02040503050406030204" pitchFamily="18" charset="0"/>
                            </a:rPr>
                            <m:t>𝑚</m:t>
                          </m:r>
                        </m:e>
                        <m:sub>
                          <m:r>
                            <a:rPr lang="en-US" b="0" i="1" smtClean="0">
                              <a:solidFill>
                                <a:srgbClr val="00B050"/>
                              </a:solidFill>
                              <a:latin typeface="Cambria Math" panose="02040503050406030204" pitchFamily="18" charset="0"/>
                            </a:rPr>
                            <m:t>1</m:t>
                          </m:r>
                        </m:sub>
                      </m:sSub>
                    </m:oMath>
                  </m:oMathPara>
                </a14:m>
                <a:endParaRPr lang="en-US" dirty="0">
                  <a:solidFill>
                    <a:srgbClr val="00B050"/>
                  </a:solidFill>
                </a:endParaRPr>
              </a:p>
            </p:txBody>
          </p:sp>
        </mc:Choice>
        <mc:Fallback xmlns="">
          <p:sp>
            <p:nvSpPr>
              <p:cNvPr id="30" name="TextBox 29">
                <a:extLst>
                  <a:ext uri="{FF2B5EF4-FFF2-40B4-BE49-F238E27FC236}">
                    <a16:creationId xmlns:a16="http://schemas.microsoft.com/office/drawing/2014/main" id="{44F76ABF-1AF6-6234-BC10-327495CC23EF}"/>
                  </a:ext>
                </a:extLst>
              </p:cNvPr>
              <p:cNvSpPr txBox="1">
                <a:spLocks noRot="1" noChangeAspect="1" noMove="1" noResize="1" noEditPoints="1" noAdjustHandles="1" noChangeArrowheads="1" noChangeShapeType="1" noTextEdit="1"/>
              </p:cNvSpPr>
              <p:nvPr/>
            </p:nvSpPr>
            <p:spPr>
              <a:xfrm>
                <a:off x="3886200" y="1432750"/>
                <a:ext cx="470513" cy="369332"/>
              </a:xfrm>
              <a:prstGeom prst="rect">
                <a:avLst/>
              </a:prstGeom>
              <a:blipFill>
                <a:blip r:embed="rId5"/>
                <a:stretch>
                  <a:fillRect l="-7792" r="-3896" b="-147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05FA9118-8AE3-6D70-5617-C6C2674A7270}"/>
                  </a:ext>
                </a:extLst>
              </p:cNvPr>
              <p:cNvSpPr txBox="1"/>
              <p:nvPr/>
            </p:nvSpPr>
            <p:spPr>
              <a:xfrm>
                <a:off x="5396887" y="1673018"/>
                <a:ext cx="47763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0099"/>
                              </a:solidFill>
                              <a:latin typeface="Cambria Math" panose="02040503050406030204" pitchFamily="18" charset="0"/>
                            </a:rPr>
                          </m:ctrlPr>
                        </m:sSubPr>
                        <m:e>
                          <m:r>
                            <a:rPr lang="en-US" b="0" i="1" smtClean="0">
                              <a:solidFill>
                                <a:srgbClr val="000099"/>
                              </a:solidFill>
                              <a:latin typeface="Cambria Math" panose="02040503050406030204" pitchFamily="18" charset="0"/>
                            </a:rPr>
                            <m:t>𝑚</m:t>
                          </m:r>
                        </m:e>
                        <m:sub>
                          <m:r>
                            <a:rPr lang="en-US" b="0" i="1" smtClean="0">
                              <a:solidFill>
                                <a:srgbClr val="000099"/>
                              </a:solidFill>
                              <a:latin typeface="Cambria Math" panose="02040503050406030204" pitchFamily="18" charset="0"/>
                            </a:rPr>
                            <m:t>2</m:t>
                          </m:r>
                        </m:sub>
                      </m:sSub>
                    </m:oMath>
                  </m:oMathPara>
                </a14:m>
                <a:endParaRPr lang="en-US" dirty="0">
                  <a:solidFill>
                    <a:srgbClr val="000099"/>
                  </a:solidFill>
                </a:endParaRPr>
              </a:p>
            </p:txBody>
          </p:sp>
        </mc:Choice>
        <mc:Fallback xmlns="">
          <p:sp>
            <p:nvSpPr>
              <p:cNvPr id="31" name="TextBox 30">
                <a:extLst>
                  <a:ext uri="{FF2B5EF4-FFF2-40B4-BE49-F238E27FC236}">
                    <a16:creationId xmlns:a16="http://schemas.microsoft.com/office/drawing/2014/main" id="{DD236197-022B-5717-1478-2834D64BF371}"/>
                  </a:ext>
                </a:extLst>
              </p:cNvPr>
              <p:cNvSpPr txBox="1">
                <a:spLocks noRot="1" noChangeAspect="1" noMove="1" noResize="1" noEditPoints="1" noAdjustHandles="1" noChangeArrowheads="1" noChangeShapeType="1" noTextEdit="1"/>
              </p:cNvSpPr>
              <p:nvPr/>
            </p:nvSpPr>
            <p:spPr>
              <a:xfrm>
                <a:off x="5396887" y="1673018"/>
                <a:ext cx="477630" cy="369332"/>
              </a:xfrm>
              <a:prstGeom prst="rect">
                <a:avLst/>
              </a:prstGeom>
              <a:blipFill>
                <a:blip r:embed="rId6"/>
                <a:stretch>
                  <a:fillRect l="-6329" r="-3797" b="-147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9CB02D2D-C12B-AC40-1CA9-361520D21796}"/>
                  </a:ext>
                </a:extLst>
              </p:cNvPr>
              <p:cNvSpPr txBox="1"/>
              <p:nvPr/>
            </p:nvSpPr>
            <p:spPr>
              <a:xfrm>
                <a:off x="5701687" y="2739818"/>
                <a:ext cx="47763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𝑚</m:t>
                          </m:r>
                        </m:e>
                        <m:sub>
                          <m:r>
                            <a:rPr lang="en-US" b="0" i="1" smtClean="0">
                              <a:solidFill>
                                <a:srgbClr val="FF0000"/>
                              </a:solidFill>
                              <a:latin typeface="Cambria Math" panose="02040503050406030204" pitchFamily="18" charset="0"/>
                            </a:rPr>
                            <m:t>3</m:t>
                          </m:r>
                        </m:sub>
                      </m:sSub>
                    </m:oMath>
                  </m:oMathPara>
                </a14:m>
                <a:endParaRPr lang="en-US" dirty="0">
                  <a:solidFill>
                    <a:srgbClr val="FF0000"/>
                  </a:solidFill>
                </a:endParaRPr>
              </a:p>
            </p:txBody>
          </p:sp>
        </mc:Choice>
        <mc:Fallback xmlns="">
          <p:sp>
            <p:nvSpPr>
              <p:cNvPr id="32" name="TextBox 31">
                <a:extLst>
                  <a:ext uri="{FF2B5EF4-FFF2-40B4-BE49-F238E27FC236}">
                    <a16:creationId xmlns:a16="http://schemas.microsoft.com/office/drawing/2014/main" id="{6F26369C-60AD-1431-BC66-5FE63ACE1E11}"/>
                  </a:ext>
                </a:extLst>
              </p:cNvPr>
              <p:cNvSpPr txBox="1">
                <a:spLocks noRot="1" noChangeAspect="1" noMove="1" noResize="1" noEditPoints="1" noAdjustHandles="1" noChangeArrowheads="1" noChangeShapeType="1" noTextEdit="1"/>
              </p:cNvSpPr>
              <p:nvPr/>
            </p:nvSpPr>
            <p:spPr>
              <a:xfrm>
                <a:off x="5701687" y="2739818"/>
                <a:ext cx="477630" cy="369332"/>
              </a:xfrm>
              <a:prstGeom prst="rect">
                <a:avLst/>
              </a:prstGeom>
              <a:blipFill>
                <a:blip r:embed="rId7"/>
                <a:stretch>
                  <a:fillRect l="-6329" r="-3797" b="-14754"/>
                </a:stretch>
              </a:blipFill>
            </p:spPr>
            <p:txBody>
              <a:bodyPr/>
              <a:lstStyle/>
              <a:p>
                <a:r>
                  <a:rPr lang="en-US">
                    <a:noFill/>
                  </a:rPr>
                  <a:t> </a:t>
                </a:r>
              </a:p>
            </p:txBody>
          </p:sp>
        </mc:Fallback>
      </mc:AlternateContent>
      <p:cxnSp>
        <p:nvCxnSpPr>
          <p:cNvPr id="34" name="Straight Arrow Connector 33">
            <a:extLst>
              <a:ext uri="{FF2B5EF4-FFF2-40B4-BE49-F238E27FC236}">
                <a16:creationId xmlns:a16="http://schemas.microsoft.com/office/drawing/2014/main" id="{FE9204C8-02E4-E4FB-EC0D-60587D69B21C}"/>
              </a:ext>
            </a:extLst>
          </p:cNvPr>
          <p:cNvCxnSpPr>
            <a:cxnSpLocks/>
            <a:endCxn id="27" idx="3"/>
          </p:cNvCxnSpPr>
          <p:nvPr/>
        </p:nvCxnSpPr>
        <p:spPr bwMode="auto">
          <a:xfrm flipV="1">
            <a:off x="2895600" y="2150113"/>
            <a:ext cx="1111437" cy="2406837"/>
          </a:xfrm>
          <a:prstGeom prst="straightConnector1">
            <a:avLst/>
          </a:prstGeom>
          <a:solidFill>
            <a:schemeClr val="accent1"/>
          </a:solidFill>
          <a:ln w="31750" cap="flat" cmpd="sng" algn="ctr">
            <a:solidFill>
              <a:srgbClr val="00B050"/>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2AF22BF4-FDC0-4C4A-8532-52B1B6D035BD}"/>
                  </a:ext>
                </a:extLst>
              </p:cNvPr>
              <p:cNvSpPr txBox="1"/>
              <p:nvPr/>
            </p:nvSpPr>
            <p:spPr>
              <a:xfrm>
                <a:off x="3276600" y="2728150"/>
                <a:ext cx="324512"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B050"/>
                              </a:solidFill>
                              <a:latin typeface="Cambria Math" panose="02040503050406030204" pitchFamily="18" charset="0"/>
                            </a:rPr>
                          </m:ctrlPr>
                        </m:sSubPr>
                        <m:e>
                          <m:acc>
                            <m:accPr>
                              <m:chr m:val="⃗"/>
                              <m:ctrlPr>
                                <a:rPr lang="en-US" i="1" smtClean="0">
                                  <a:solidFill>
                                    <a:srgbClr val="00B050"/>
                                  </a:solidFill>
                                  <a:latin typeface="Cambria Math" panose="02040503050406030204" pitchFamily="18" charset="0"/>
                                </a:rPr>
                              </m:ctrlPr>
                            </m:accPr>
                            <m:e>
                              <m:r>
                                <a:rPr lang="en-US" b="0" i="1" smtClean="0">
                                  <a:solidFill>
                                    <a:srgbClr val="00B050"/>
                                  </a:solidFill>
                                  <a:latin typeface="Cambria Math" panose="02040503050406030204" pitchFamily="18" charset="0"/>
                                </a:rPr>
                                <m:t>𝑟</m:t>
                              </m:r>
                            </m:e>
                          </m:acc>
                        </m:e>
                        <m:sub>
                          <m:r>
                            <a:rPr lang="en-US" b="0" i="1" smtClean="0">
                              <a:solidFill>
                                <a:srgbClr val="00B050"/>
                              </a:solidFill>
                              <a:latin typeface="Cambria Math" panose="02040503050406030204" pitchFamily="18" charset="0"/>
                            </a:rPr>
                            <m:t>1</m:t>
                          </m:r>
                        </m:sub>
                      </m:sSub>
                    </m:oMath>
                  </m:oMathPara>
                </a14:m>
                <a:endParaRPr lang="en-US" dirty="0">
                  <a:solidFill>
                    <a:srgbClr val="00B050"/>
                  </a:solidFill>
                </a:endParaRPr>
              </a:p>
            </p:txBody>
          </p:sp>
        </mc:Choice>
        <mc:Fallback xmlns="">
          <p:sp>
            <p:nvSpPr>
              <p:cNvPr id="36" name="TextBox 35">
                <a:extLst>
                  <a:ext uri="{FF2B5EF4-FFF2-40B4-BE49-F238E27FC236}">
                    <a16:creationId xmlns:a16="http://schemas.microsoft.com/office/drawing/2014/main" id="{E1B79F38-A080-6F0D-FCCF-4F3D182878FA}"/>
                  </a:ext>
                </a:extLst>
              </p:cNvPr>
              <p:cNvSpPr txBox="1">
                <a:spLocks noRot="1" noChangeAspect="1" noMove="1" noResize="1" noEditPoints="1" noAdjustHandles="1" noChangeArrowheads="1" noChangeShapeType="1" noTextEdit="1"/>
              </p:cNvSpPr>
              <p:nvPr/>
            </p:nvSpPr>
            <p:spPr>
              <a:xfrm>
                <a:off x="3276600" y="2728150"/>
                <a:ext cx="324512" cy="369332"/>
              </a:xfrm>
              <a:prstGeom prst="rect">
                <a:avLst/>
              </a:prstGeom>
              <a:blipFill>
                <a:blip r:embed="rId8"/>
                <a:stretch>
                  <a:fillRect l="-24528" t="-36667" r="-67925" b="-16667"/>
                </a:stretch>
              </a:blipFill>
            </p:spPr>
            <p:txBody>
              <a:bodyPr/>
              <a:lstStyle/>
              <a:p>
                <a:r>
                  <a:rPr lang="en-US">
                    <a:noFill/>
                  </a:rPr>
                  <a:t> </a:t>
                </a:r>
              </a:p>
            </p:txBody>
          </p:sp>
        </mc:Fallback>
      </mc:AlternateContent>
      <p:cxnSp>
        <p:nvCxnSpPr>
          <p:cNvPr id="49" name="Straight Arrow Connector 48">
            <a:extLst>
              <a:ext uri="{FF2B5EF4-FFF2-40B4-BE49-F238E27FC236}">
                <a16:creationId xmlns:a16="http://schemas.microsoft.com/office/drawing/2014/main" id="{505BA4DC-2C64-95E1-3A45-90D194075CEE}"/>
              </a:ext>
            </a:extLst>
          </p:cNvPr>
          <p:cNvCxnSpPr>
            <a:cxnSpLocks/>
          </p:cNvCxnSpPr>
          <p:nvPr/>
        </p:nvCxnSpPr>
        <p:spPr bwMode="auto">
          <a:xfrm flipH="1" flipV="1">
            <a:off x="4145229" y="2183082"/>
            <a:ext cx="275129" cy="399691"/>
          </a:xfrm>
          <a:prstGeom prst="straightConnector1">
            <a:avLst/>
          </a:prstGeom>
          <a:solidFill>
            <a:schemeClr val="accent1"/>
          </a:solidFill>
          <a:ln w="19050" cap="flat" cmpd="sng" algn="ctr">
            <a:solidFill>
              <a:srgbClr val="7030A0"/>
            </a:solidFill>
            <a:prstDash val="solid"/>
            <a:round/>
            <a:headEnd type="none" w="med" len="med"/>
            <a:tailEnd type="triangle"/>
          </a:ln>
          <a:effectLst/>
        </p:spPr>
      </p:cxnSp>
      <p:cxnSp>
        <p:nvCxnSpPr>
          <p:cNvPr id="51" name="Straight Arrow Connector 50">
            <a:extLst>
              <a:ext uri="{FF2B5EF4-FFF2-40B4-BE49-F238E27FC236}">
                <a16:creationId xmlns:a16="http://schemas.microsoft.com/office/drawing/2014/main" id="{F7C12CD6-6B48-EDD9-49D1-D48CA6EDC91E}"/>
              </a:ext>
            </a:extLst>
          </p:cNvPr>
          <p:cNvCxnSpPr>
            <a:cxnSpLocks/>
          </p:cNvCxnSpPr>
          <p:nvPr/>
        </p:nvCxnSpPr>
        <p:spPr bwMode="auto">
          <a:xfrm flipH="1" flipV="1">
            <a:off x="4267200" y="2118550"/>
            <a:ext cx="458713" cy="76200"/>
          </a:xfrm>
          <a:prstGeom prst="straightConnector1">
            <a:avLst/>
          </a:prstGeom>
          <a:solidFill>
            <a:schemeClr val="accent1"/>
          </a:solidFill>
          <a:ln w="19050" cap="flat" cmpd="sng" algn="ctr">
            <a:solidFill>
              <a:srgbClr val="7030A0"/>
            </a:solidFill>
            <a:prstDash val="solid"/>
            <a:round/>
            <a:headEnd type="none" w="med" len="med"/>
            <a:tailEnd type="triangle"/>
          </a:ln>
          <a:effectLst/>
        </p:spPr>
      </p:cxnSp>
      <p:cxnSp>
        <p:nvCxnSpPr>
          <p:cNvPr id="53" name="Straight Arrow Connector 52">
            <a:extLst>
              <a:ext uri="{FF2B5EF4-FFF2-40B4-BE49-F238E27FC236}">
                <a16:creationId xmlns:a16="http://schemas.microsoft.com/office/drawing/2014/main" id="{863DCFC0-6D92-250E-D67A-C497E2AAFC76}"/>
              </a:ext>
            </a:extLst>
          </p:cNvPr>
          <p:cNvCxnSpPr>
            <a:cxnSpLocks/>
          </p:cNvCxnSpPr>
          <p:nvPr/>
        </p:nvCxnSpPr>
        <p:spPr bwMode="auto">
          <a:xfrm flipV="1">
            <a:off x="5197321" y="2270950"/>
            <a:ext cx="441479" cy="237533"/>
          </a:xfrm>
          <a:prstGeom prst="straightConnector1">
            <a:avLst/>
          </a:prstGeom>
          <a:solidFill>
            <a:schemeClr val="accent1"/>
          </a:solidFill>
          <a:ln w="19050" cap="flat" cmpd="sng" algn="ctr">
            <a:solidFill>
              <a:srgbClr val="7030A0"/>
            </a:solidFill>
            <a:prstDash val="solid"/>
            <a:round/>
            <a:headEnd type="none" w="med" len="med"/>
            <a:tailEnd type="triangle"/>
          </a:ln>
          <a:effectLst/>
        </p:spPr>
      </p:cxnSp>
      <p:cxnSp>
        <p:nvCxnSpPr>
          <p:cNvPr id="54" name="Straight Arrow Connector 53">
            <a:extLst>
              <a:ext uri="{FF2B5EF4-FFF2-40B4-BE49-F238E27FC236}">
                <a16:creationId xmlns:a16="http://schemas.microsoft.com/office/drawing/2014/main" id="{C38ABBE4-A061-AE8E-12A3-A546DA82B93A}"/>
              </a:ext>
            </a:extLst>
          </p:cNvPr>
          <p:cNvCxnSpPr>
            <a:cxnSpLocks/>
          </p:cNvCxnSpPr>
          <p:nvPr/>
        </p:nvCxnSpPr>
        <p:spPr bwMode="auto">
          <a:xfrm flipV="1">
            <a:off x="5410200" y="2340127"/>
            <a:ext cx="306385" cy="584357"/>
          </a:xfrm>
          <a:prstGeom prst="straightConnector1">
            <a:avLst/>
          </a:prstGeom>
          <a:solidFill>
            <a:schemeClr val="accent1"/>
          </a:solidFill>
          <a:ln w="19050" cap="flat" cmpd="sng" algn="ctr">
            <a:solidFill>
              <a:srgbClr val="7030A0"/>
            </a:solidFill>
            <a:prstDash val="solid"/>
            <a:round/>
            <a:headEnd type="none" w="med" len="med"/>
            <a:tailEnd type="triangle"/>
          </a:ln>
          <a:effectLst/>
        </p:spPr>
      </p:cxnSp>
      <p:cxnSp>
        <p:nvCxnSpPr>
          <p:cNvPr id="55" name="Straight Arrow Connector 54">
            <a:extLst>
              <a:ext uri="{FF2B5EF4-FFF2-40B4-BE49-F238E27FC236}">
                <a16:creationId xmlns:a16="http://schemas.microsoft.com/office/drawing/2014/main" id="{E3FA0E81-C235-BAE0-14B7-AF71469224E4}"/>
              </a:ext>
            </a:extLst>
          </p:cNvPr>
          <p:cNvCxnSpPr>
            <a:cxnSpLocks/>
          </p:cNvCxnSpPr>
          <p:nvPr/>
        </p:nvCxnSpPr>
        <p:spPr bwMode="auto">
          <a:xfrm flipV="1">
            <a:off x="5486400" y="3402282"/>
            <a:ext cx="152400" cy="439012"/>
          </a:xfrm>
          <a:prstGeom prst="straightConnector1">
            <a:avLst/>
          </a:prstGeom>
          <a:solidFill>
            <a:schemeClr val="accent1"/>
          </a:solidFill>
          <a:ln w="19050" cap="flat" cmpd="sng" algn="ctr">
            <a:solidFill>
              <a:srgbClr val="7030A0"/>
            </a:solidFill>
            <a:prstDash val="solid"/>
            <a:round/>
            <a:headEnd type="none" w="med" len="med"/>
            <a:tailEnd type="triangle"/>
          </a:ln>
          <a:effectLst/>
        </p:spPr>
      </p:cxnSp>
      <p:cxnSp>
        <p:nvCxnSpPr>
          <p:cNvPr id="56" name="Straight Arrow Connector 55">
            <a:extLst>
              <a:ext uri="{FF2B5EF4-FFF2-40B4-BE49-F238E27FC236}">
                <a16:creationId xmlns:a16="http://schemas.microsoft.com/office/drawing/2014/main" id="{BF26753F-B7A3-E039-3697-2EAAE5CED2C4}"/>
              </a:ext>
            </a:extLst>
          </p:cNvPr>
          <p:cNvCxnSpPr>
            <a:cxnSpLocks/>
          </p:cNvCxnSpPr>
          <p:nvPr/>
        </p:nvCxnSpPr>
        <p:spPr bwMode="auto">
          <a:xfrm flipV="1">
            <a:off x="5181600" y="3337750"/>
            <a:ext cx="411050" cy="168356"/>
          </a:xfrm>
          <a:prstGeom prst="straightConnector1">
            <a:avLst/>
          </a:prstGeom>
          <a:solidFill>
            <a:schemeClr val="accent1"/>
          </a:solidFill>
          <a:ln w="19050" cap="flat" cmpd="sng" algn="ctr">
            <a:solidFill>
              <a:srgbClr val="7030A0"/>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E8C18AC1-872C-8D5F-9E58-39093DA97D82}"/>
                  </a:ext>
                </a:extLst>
              </p:cNvPr>
              <p:cNvSpPr txBox="1"/>
              <p:nvPr/>
            </p:nvSpPr>
            <p:spPr>
              <a:xfrm>
                <a:off x="4358082" y="1704462"/>
                <a:ext cx="464101" cy="4247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7030A0"/>
                              </a:solidFill>
                              <a:latin typeface="Cambria Math" panose="02040503050406030204" pitchFamily="18" charset="0"/>
                            </a:rPr>
                          </m:ctrlPr>
                        </m:sSubPr>
                        <m:e>
                          <m:acc>
                            <m:accPr>
                              <m:chr m:val="⃗"/>
                              <m:ctrlPr>
                                <a:rPr lang="en-US" i="1" smtClean="0">
                                  <a:solidFill>
                                    <a:srgbClr val="7030A0"/>
                                  </a:solidFill>
                                  <a:latin typeface="Cambria Math" panose="02040503050406030204" pitchFamily="18" charset="0"/>
                                </a:rPr>
                              </m:ctrlPr>
                            </m:accPr>
                            <m:e>
                              <m:r>
                                <a:rPr lang="en-US" b="0" i="1" smtClean="0">
                                  <a:solidFill>
                                    <a:srgbClr val="7030A0"/>
                                  </a:solidFill>
                                  <a:latin typeface="Cambria Math" panose="02040503050406030204" pitchFamily="18" charset="0"/>
                                </a:rPr>
                                <m:t>𝑓</m:t>
                              </m:r>
                            </m:e>
                          </m:acc>
                        </m:e>
                        <m:sub>
                          <m:r>
                            <a:rPr lang="en-US" b="0" i="1" smtClean="0">
                              <a:solidFill>
                                <a:srgbClr val="7030A0"/>
                              </a:solidFill>
                              <a:latin typeface="Cambria Math" panose="02040503050406030204" pitchFamily="18" charset="0"/>
                            </a:rPr>
                            <m:t>12</m:t>
                          </m:r>
                        </m:sub>
                      </m:sSub>
                    </m:oMath>
                  </m:oMathPara>
                </a14:m>
                <a:endParaRPr lang="en-US" dirty="0">
                  <a:solidFill>
                    <a:srgbClr val="7030A0"/>
                  </a:solidFill>
                </a:endParaRPr>
              </a:p>
            </p:txBody>
          </p:sp>
        </mc:Choice>
        <mc:Fallback xmlns="">
          <p:sp>
            <p:nvSpPr>
              <p:cNvPr id="61" name="TextBox 60">
                <a:extLst>
                  <a:ext uri="{FF2B5EF4-FFF2-40B4-BE49-F238E27FC236}">
                    <a16:creationId xmlns:a16="http://schemas.microsoft.com/office/drawing/2014/main" id="{78EC5C1B-0D25-86DB-35C9-F44C7340AEBE}"/>
                  </a:ext>
                </a:extLst>
              </p:cNvPr>
              <p:cNvSpPr txBox="1">
                <a:spLocks noRot="1" noChangeAspect="1" noMove="1" noResize="1" noEditPoints="1" noAdjustHandles="1" noChangeArrowheads="1" noChangeShapeType="1" noTextEdit="1"/>
              </p:cNvSpPr>
              <p:nvPr/>
            </p:nvSpPr>
            <p:spPr>
              <a:xfrm>
                <a:off x="4358082" y="1704462"/>
                <a:ext cx="464101" cy="424796"/>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8D6524D1-51BF-9217-9716-E577C0618301}"/>
                  </a:ext>
                </a:extLst>
              </p:cNvPr>
              <p:cNvSpPr txBox="1"/>
              <p:nvPr/>
            </p:nvSpPr>
            <p:spPr>
              <a:xfrm>
                <a:off x="4191000" y="2455754"/>
                <a:ext cx="464101" cy="4247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7030A0"/>
                              </a:solidFill>
                              <a:latin typeface="Cambria Math" panose="02040503050406030204" pitchFamily="18" charset="0"/>
                            </a:rPr>
                          </m:ctrlPr>
                        </m:sSubPr>
                        <m:e>
                          <m:acc>
                            <m:accPr>
                              <m:chr m:val="⃗"/>
                              <m:ctrlPr>
                                <a:rPr lang="en-US" i="1" smtClean="0">
                                  <a:solidFill>
                                    <a:srgbClr val="7030A0"/>
                                  </a:solidFill>
                                  <a:latin typeface="Cambria Math" panose="02040503050406030204" pitchFamily="18" charset="0"/>
                                </a:rPr>
                              </m:ctrlPr>
                            </m:accPr>
                            <m:e>
                              <m:r>
                                <a:rPr lang="en-US" b="0" i="1" smtClean="0">
                                  <a:solidFill>
                                    <a:srgbClr val="7030A0"/>
                                  </a:solidFill>
                                  <a:latin typeface="Cambria Math" panose="02040503050406030204" pitchFamily="18" charset="0"/>
                                </a:rPr>
                                <m:t>𝑓</m:t>
                              </m:r>
                            </m:e>
                          </m:acc>
                        </m:e>
                        <m:sub>
                          <m:r>
                            <a:rPr lang="en-US" b="0" i="1" smtClean="0">
                              <a:solidFill>
                                <a:srgbClr val="7030A0"/>
                              </a:solidFill>
                              <a:latin typeface="Cambria Math" panose="02040503050406030204" pitchFamily="18" charset="0"/>
                            </a:rPr>
                            <m:t>13</m:t>
                          </m:r>
                        </m:sub>
                      </m:sSub>
                    </m:oMath>
                  </m:oMathPara>
                </a14:m>
                <a:endParaRPr lang="en-US" dirty="0">
                  <a:solidFill>
                    <a:srgbClr val="7030A0"/>
                  </a:solidFill>
                </a:endParaRPr>
              </a:p>
            </p:txBody>
          </p:sp>
        </mc:Choice>
        <mc:Fallback xmlns="">
          <p:sp>
            <p:nvSpPr>
              <p:cNvPr id="62" name="TextBox 61">
                <a:extLst>
                  <a:ext uri="{FF2B5EF4-FFF2-40B4-BE49-F238E27FC236}">
                    <a16:creationId xmlns:a16="http://schemas.microsoft.com/office/drawing/2014/main" id="{D5EBB70F-BF7F-003B-1E06-733E16101E60}"/>
                  </a:ext>
                </a:extLst>
              </p:cNvPr>
              <p:cNvSpPr txBox="1">
                <a:spLocks noRot="1" noChangeAspect="1" noMove="1" noResize="1" noEditPoints="1" noAdjustHandles="1" noChangeArrowheads="1" noChangeShapeType="1" noTextEdit="1"/>
              </p:cNvSpPr>
              <p:nvPr/>
            </p:nvSpPr>
            <p:spPr>
              <a:xfrm>
                <a:off x="4191000" y="2455754"/>
                <a:ext cx="464101" cy="424796"/>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18EEED86-C4A4-1CC8-78FD-B26DC9B1D64B}"/>
                  </a:ext>
                </a:extLst>
              </p:cNvPr>
              <p:cNvSpPr txBox="1"/>
              <p:nvPr/>
            </p:nvSpPr>
            <p:spPr>
              <a:xfrm>
                <a:off x="5098499" y="2009262"/>
                <a:ext cx="471219" cy="4247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7030A0"/>
                              </a:solidFill>
                              <a:latin typeface="Cambria Math" panose="02040503050406030204" pitchFamily="18" charset="0"/>
                            </a:rPr>
                          </m:ctrlPr>
                        </m:sSubPr>
                        <m:e>
                          <m:acc>
                            <m:accPr>
                              <m:chr m:val="⃗"/>
                              <m:ctrlPr>
                                <a:rPr lang="en-US" i="1" smtClean="0">
                                  <a:solidFill>
                                    <a:srgbClr val="7030A0"/>
                                  </a:solidFill>
                                  <a:latin typeface="Cambria Math" panose="02040503050406030204" pitchFamily="18" charset="0"/>
                                </a:rPr>
                              </m:ctrlPr>
                            </m:accPr>
                            <m:e>
                              <m:r>
                                <a:rPr lang="en-US" b="0" i="1" smtClean="0">
                                  <a:solidFill>
                                    <a:srgbClr val="7030A0"/>
                                  </a:solidFill>
                                  <a:latin typeface="Cambria Math" panose="02040503050406030204" pitchFamily="18" charset="0"/>
                                </a:rPr>
                                <m:t>𝑓</m:t>
                              </m:r>
                            </m:e>
                          </m:acc>
                        </m:e>
                        <m:sub>
                          <m:r>
                            <a:rPr lang="en-US" b="0" i="1" smtClean="0">
                              <a:solidFill>
                                <a:srgbClr val="7030A0"/>
                              </a:solidFill>
                              <a:latin typeface="Cambria Math" panose="02040503050406030204" pitchFamily="18" charset="0"/>
                            </a:rPr>
                            <m:t>21</m:t>
                          </m:r>
                        </m:sub>
                      </m:sSub>
                    </m:oMath>
                  </m:oMathPara>
                </a14:m>
                <a:endParaRPr lang="en-US" dirty="0">
                  <a:solidFill>
                    <a:srgbClr val="7030A0"/>
                  </a:solidFill>
                </a:endParaRPr>
              </a:p>
            </p:txBody>
          </p:sp>
        </mc:Choice>
        <mc:Fallback xmlns="">
          <p:sp>
            <p:nvSpPr>
              <p:cNvPr id="63" name="TextBox 62">
                <a:extLst>
                  <a:ext uri="{FF2B5EF4-FFF2-40B4-BE49-F238E27FC236}">
                    <a16:creationId xmlns:a16="http://schemas.microsoft.com/office/drawing/2014/main" id="{A09CB0F1-7A86-6757-2DE2-24AB099A2F8E}"/>
                  </a:ext>
                </a:extLst>
              </p:cNvPr>
              <p:cNvSpPr txBox="1">
                <a:spLocks noRot="1" noChangeAspect="1" noMove="1" noResize="1" noEditPoints="1" noAdjustHandles="1" noChangeArrowheads="1" noChangeShapeType="1" noTextEdit="1"/>
              </p:cNvSpPr>
              <p:nvPr/>
            </p:nvSpPr>
            <p:spPr>
              <a:xfrm>
                <a:off x="5098499" y="2009262"/>
                <a:ext cx="471219" cy="424796"/>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31082949-455F-B1DC-A345-02F4049FD429}"/>
                  </a:ext>
                </a:extLst>
              </p:cNvPr>
              <p:cNvSpPr txBox="1"/>
              <p:nvPr/>
            </p:nvSpPr>
            <p:spPr>
              <a:xfrm>
                <a:off x="4931417" y="2760554"/>
                <a:ext cx="471219" cy="4247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7030A0"/>
                              </a:solidFill>
                              <a:latin typeface="Cambria Math" panose="02040503050406030204" pitchFamily="18" charset="0"/>
                            </a:rPr>
                          </m:ctrlPr>
                        </m:sSubPr>
                        <m:e>
                          <m:acc>
                            <m:accPr>
                              <m:chr m:val="⃗"/>
                              <m:ctrlPr>
                                <a:rPr lang="en-US" i="1" smtClean="0">
                                  <a:solidFill>
                                    <a:srgbClr val="7030A0"/>
                                  </a:solidFill>
                                  <a:latin typeface="Cambria Math" panose="02040503050406030204" pitchFamily="18" charset="0"/>
                                </a:rPr>
                              </m:ctrlPr>
                            </m:accPr>
                            <m:e>
                              <m:r>
                                <a:rPr lang="en-US" b="0" i="1" smtClean="0">
                                  <a:solidFill>
                                    <a:srgbClr val="7030A0"/>
                                  </a:solidFill>
                                  <a:latin typeface="Cambria Math" panose="02040503050406030204" pitchFamily="18" charset="0"/>
                                </a:rPr>
                                <m:t>𝑓</m:t>
                              </m:r>
                            </m:e>
                          </m:acc>
                        </m:e>
                        <m:sub>
                          <m:r>
                            <a:rPr lang="en-US" b="0" i="1" smtClean="0">
                              <a:solidFill>
                                <a:srgbClr val="7030A0"/>
                              </a:solidFill>
                              <a:latin typeface="Cambria Math" panose="02040503050406030204" pitchFamily="18" charset="0"/>
                            </a:rPr>
                            <m:t>23</m:t>
                          </m:r>
                        </m:sub>
                      </m:sSub>
                    </m:oMath>
                  </m:oMathPara>
                </a14:m>
                <a:endParaRPr lang="en-US" dirty="0">
                  <a:solidFill>
                    <a:srgbClr val="7030A0"/>
                  </a:solidFill>
                </a:endParaRPr>
              </a:p>
            </p:txBody>
          </p:sp>
        </mc:Choice>
        <mc:Fallback xmlns="">
          <p:sp>
            <p:nvSpPr>
              <p:cNvPr id="64" name="TextBox 63">
                <a:extLst>
                  <a:ext uri="{FF2B5EF4-FFF2-40B4-BE49-F238E27FC236}">
                    <a16:creationId xmlns:a16="http://schemas.microsoft.com/office/drawing/2014/main" id="{2EAD0DA5-C534-6BAE-1803-5568150B78C4}"/>
                  </a:ext>
                </a:extLst>
              </p:cNvPr>
              <p:cNvSpPr txBox="1">
                <a:spLocks noRot="1" noChangeAspect="1" noMove="1" noResize="1" noEditPoints="1" noAdjustHandles="1" noChangeArrowheads="1" noChangeShapeType="1" noTextEdit="1"/>
              </p:cNvSpPr>
              <p:nvPr/>
            </p:nvSpPr>
            <p:spPr>
              <a:xfrm>
                <a:off x="4931417" y="2760554"/>
                <a:ext cx="471219" cy="424796"/>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EAA96A1B-890D-421F-9047-5D5221521A51}"/>
                  </a:ext>
                </a:extLst>
              </p:cNvPr>
              <p:cNvSpPr txBox="1"/>
              <p:nvPr/>
            </p:nvSpPr>
            <p:spPr>
              <a:xfrm>
                <a:off x="4815282" y="3304662"/>
                <a:ext cx="471219" cy="4247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7030A0"/>
                              </a:solidFill>
                              <a:latin typeface="Cambria Math" panose="02040503050406030204" pitchFamily="18" charset="0"/>
                            </a:rPr>
                          </m:ctrlPr>
                        </m:sSubPr>
                        <m:e>
                          <m:acc>
                            <m:accPr>
                              <m:chr m:val="⃗"/>
                              <m:ctrlPr>
                                <a:rPr lang="en-US" i="1" smtClean="0">
                                  <a:solidFill>
                                    <a:srgbClr val="7030A0"/>
                                  </a:solidFill>
                                  <a:latin typeface="Cambria Math" panose="02040503050406030204" pitchFamily="18" charset="0"/>
                                </a:rPr>
                              </m:ctrlPr>
                            </m:accPr>
                            <m:e>
                              <m:r>
                                <a:rPr lang="en-US" b="0" i="1" smtClean="0">
                                  <a:solidFill>
                                    <a:srgbClr val="7030A0"/>
                                  </a:solidFill>
                                  <a:latin typeface="Cambria Math" panose="02040503050406030204" pitchFamily="18" charset="0"/>
                                </a:rPr>
                                <m:t>𝑓</m:t>
                              </m:r>
                            </m:e>
                          </m:acc>
                        </m:e>
                        <m:sub>
                          <m:r>
                            <a:rPr lang="en-US" b="0" i="1" smtClean="0">
                              <a:solidFill>
                                <a:srgbClr val="7030A0"/>
                              </a:solidFill>
                              <a:latin typeface="Cambria Math" panose="02040503050406030204" pitchFamily="18" charset="0"/>
                            </a:rPr>
                            <m:t>31</m:t>
                          </m:r>
                        </m:sub>
                      </m:sSub>
                    </m:oMath>
                  </m:oMathPara>
                </a14:m>
                <a:endParaRPr lang="en-US" dirty="0">
                  <a:solidFill>
                    <a:srgbClr val="7030A0"/>
                  </a:solidFill>
                </a:endParaRPr>
              </a:p>
            </p:txBody>
          </p:sp>
        </mc:Choice>
        <mc:Fallback xmlns="">
          <p:sp>
            <p:nvSpPr>
              <p:cNvPr id="65" name="TextBox 64">
                <a:extLst>
                  <a:ext uri="{FF2B5EF4-FFF2-40B4-BE49-F238E27FC236}">
                    <a16:creationId xmlns:a16="http://schemas.microsoft.com/office/drawing/2014/main" id="{6111694A-EAE5-3DAE-77B8-D289A515CE5B}"/>
                  </a:ext>
                </a:extLst>
              </p:cNvPr>
              <p:cNvSpPr txBox="1">
                <a:spLocks noRot="1" noChangeAspect="1" noMove="1" noResize="1" noEditPoints="1" noAdjustHandles="1" noChangeArrowheads="1" noChangeShapeType="1" noTextEdit="1"/>
              </p:cNvSpPr>
              <p:nvPr/>
            </p:nvSpPr>
            <p:spPr>
              <a:xfrm>
                <a:off x="4815282" y="3304662"/>
                <a:ext cx="471219" cy="424796"/>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E28E2C7E-24CC-9C8D-2769-4D2527870D8F}"/>
                  </a:ext>
                </a:extLst>
              </p:cNvPr>
              <p:cNvSpPr txBox="1"/>
              <p:nvPr/>
            </p:nvSpPr>
            <p:spPr>
              <a:xfrm>
                <a:off x="5403299" y="3718750"/>
                <a:ext cx="471219" cy="4247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7030A0"/>
                              </a:solidFill>
                              <a:latin typeface="Cambria Math" panose="02040503050406030204" pitchFamily="18" charset="0"/>
                            </a:rPr>
                          </m:ctrlPr>
                        </m:sSubPr>
                        <m:e>
                          <m:acc>
                            <m:accPr>
                              <m:chr m:val="⃗"/>
                              <m:ctrlPr>
                                <a:rPr lang="en-US" i="1" smtClean="0">
                                  <a:solidFill>
                                    <a:srgbClr val="7030A0"/>
                                  </a:solidFill>
                                  <a:latin typeface="Cambria Math" panose="02040503050406030204" pitchFamily="18" charset="0"/>
                                </a:rPr>
                              </m:ctrlPr>
                            </m:accPr>
                            <m:e>
                              <m:r>
                                <a:rPr lang="en-US" b="0" i="1" smtClean="0">
                                  <a:solidFill>
                                    <a:srgbClr val="7030A0"/>
                                  </a:solidFill>
                                  <a:latin typeface="Cambria Math" panose="02040503050406030204" pitchFamily="18" charset="0"/>
                                </a:rPr>
                                <m:t>𝑓</m:t>
                              </m:r>
                            </m:e>
                          </m:acc>
                        </m:e>
                        <m:sub>
                          <m:r>
                            <a:rPr lang="en-US" b="0" i="1" smtClean="0">
                              <a:solidFill>
                                <a:srgbClr val="7030A0"/>
                              </a:solidFill>
                              <a:latin typeface="Cambria Math" panose="02040503050406030204" pitchFamily="18" charset="0"/>
                            </a:rPr>
                            <m:t>32</m:t>
                          </m:r>
                        </m:sub>
                      </m:sSub>
                    </m:oMath>
                  </m:oMathPara>
                </a14:m>
                <a:endParaRPr lang="en-US" dirty="0">
                  <a:solidFill>
                    <a:srgbClr val="7030A0"/>
                  </a:solidFill>
                </a:endParaRPr>
              </a:p>
            </p:txBody>
          </p:sp>
        </mc:Choice>
        <mc:Fallback xmlns="">
          <p:sp>
            <p:nvSpPr>
              <p:cNvPr id="66" name="TextBox 65">
                <a:extLst>
                  <a:ext uri="{FF2B5EF4-FFF2-40B4-BE49-F238E27FC236}">
                    <a16:creationId xmlns:a16="http://schemas.microsoft.com/office/drawing/2014/main" id="{6AB23110-DE43-CB87-0F50-A0B873FE9B61}"/>
                  </a:ext>
                </a:extLst>
              </p:cNvPr>
              <p:cNvSpPr txBox="1">
                <a:spLocks noRot="1" noChangeAspect="1" noMove="1" noResize="1" noEditPoints="1" noAdjustHandles="1" noChangeArrowheads="1" noChangeShapeType="1" noTextEdit="1"/>
              </p:cNvSpPr>
              <p:nvPr/>
            </p:nvSpPr>
            <p:spPr>
              <a:xfrm>
                <a:off x="5403299" y="3718750"/>
                <a:ext cx="471219" cy="424796"/>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BD8DF246-5C83-72E0-F654-D0335292EEB0}"/>
                  </a:ext>
                </a:extLst>
              </p:cNvPr>
              <p:cNvSpPr txBox="1"/>
              <p:nvPr/>
            </p:nvSpPr>
            <p:spPr>
              <a:xfrm>
                <a:off x="2640845" y="4786604"/>
                <a:ext cx="6272634" cy="948337"/>
              </a:xfrm>
              <a:prstGeom prst="rect">
                <a:avLst/>
              </a:prstGeom>
              <a:noFill/>
            </p:spPr>
            <p:txBody>
              <a:bodyPr wrap="square">
                <a:spAutoFit/>
              </a:bodyPr>
              <a:lstStyle/>
              <a:p>
                <a:r>
                  <a:rPr lang="en-US" dirty="0"/>
                  <a:t>Internal forces: </a:t>
                </a:r>
                <a14:m>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𝑖𝑗</m:t>
                        </m:r>
                      </m:sub>
                    </m:sSub>
                  </m:oMath>
                </a14:m>
                <a:r>
                  <a:rPr lang="en-US" dirty="0"/>
                  <a:t> (Interaction forces between particles).</a:t>
                </a:r>
              </a:p>
            </p:txBody>
          </p:sp>
        </mc:Choice>
        <mc:Fallback xmlns="">
          <p:sp>
            <p:nvSpPr>
              <p:cNvPr id="23" name="TextBox 22">
                <a:extLst>
                  <a:ext uri="{FF2B5EF4-FFF2-40B4-BE49-F238E27FC236}">
                    <a16:creationId xmlns:a16="http://schemas.microsoft.com/office/drawing/2014/main" id="{BD8DF246-5C83-72E0-F654-D0335292EEB0}"/>
                  </a:ext>
                </a:extLst>
              </p:cNvPr>
              <p:cNvSpPr txBox="1">
                <a:spLocks noRot="1" noChangeAspect="1" noMove="1" noResize="1" noEditPoints="1" noAdjustHandles="1" noChangeArrowheads="1" noChangeShapeType="1" noTextEdit="1"/>
              </p:cNvSpPr>
              <p:nvPr/>
            </p:nvSpPr>
            <p:spPr>
              <a:xfrm>
                <a:off x="2640845" y="4786604"/>
                <a:ext cx="6272634" cy="948337"/>
              </a:xfrm>
              <a:prstGeom prst="rect">
                <a:avLst/>
              </a:prstGeom>
              <a:blipFill>
                <a:blip r:embed="rId18"/>
                <a:stretch>
                  <a:fillRect l="-1458" b="-11538"/>
                </a:stretch>
              </a:blipFill>
            </p:spPr>
            <p:txBody>
              <a:bodyPr/>
              <a:lstStyle/>
              <a:p>
                <a:r>
                  <a:rPr lang="en-US">
                    <a:noFill/>
                  </a:rPr>
                  <a:t> </a:t>
                </a:r>
              </a:p>
            </p:txBody>
          </p:sp>
        </mc:Fallback>
      </mc:AlternateContent>
      <p:sp>
        <p:nvSpPr>
          <p:cNvPr id="25" name="TextBox 24">
            <a:extLst>
              <a:ext uri="{FF2B5EF4-FFF2-40B4-BE49-F238E27FC236}">
                <a16:creationId xmlns:a16="http://schemas.microsoft.com/office/drawing/2014/main" id="{044066D1-FD79-D27F-31FF-9E28E30E2BF0}"/>
              </a:ext>
            </a:extLst>
          </p:cNvPr>
          <p:cNvSpPr txBox="1"/>
          <p:nvPr/>
        </p:nvSpPr>
        <p:spPr>
          <a:xfrm>
            <a:off x="551739" y="5813695"/>
            <a:ext cx="8361740" cy="830997"/>
          </a:xfrm>
          <a:prstGeom prst="rect">
            <a:avLst/>
          </a:prstGeom>
          <a:noFill/>
        </p:spPr>
        <p:txBody>
          <a:bodyPr wrap="square">
            <a:spAutoFit/>
          </a:bodyPr>
          <a:lstStyle/>
          <a:p>
            <a:r>
              <a:rPr lang="en-US" dirty="0"/>
              <a:t>The first subscript indicates the particle on which the force acts, and the second indicates the acting particle.</a:t>
            </a:r>
          </a:p>
        </p:txBody>
      </p:sp>
      <p:sp>
        <p:nvSpPr>
          <p:cNvPr id="35" name="TextBox 34">
            <a:extLst>
              <a:ext uri="{FF2B5EF4-FFF2-40B4-BE49-F238E27FC236}">
                <a16:creationId xmlns:a16="http://schemas.microsoft.com/office/drawing/2014/main" id="{A6ADB475-B0D4-A2F3-FD33-CEE3A42B3201}"/>
              </a:ext>
            </a:extLst>
          </p:cNvPr>
          <p:cNvSpPr txBox="1"/>
          <p:nvPr/>
        </p:nvSpPr>
        <p:spPr>
          <a:xfrm>
            <a:off x="436394" y="1733242"/>
            <a:ext cx="2245668" cy="830997"/>
          </a:xfrm>
          <a:prstGeom prst="rect">
            <a:avLst/>
          </a:prstGeom>
          <a:noFill/>
        </p:spPr>
        <p:txBody>
          <a:bodyPr wrap="square">
            <a:spAutoFit/>
          </a:bodyPr>
          <a:lstStyle/>
          <a:p>
            <a:r>
              <a:rPr lang="en-US" dirty="0"/>
              <a:t>Newton’s third law gives</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AABBB884-4920-5936-34C8-8BF3453E4479}"/>
                  </a:ext>
                </a:extLst>
              </p:cNvPr>
              <p:cNvSpPr txBox="1"/>
              <p:nvPr/>
            </p:nvSpPr>
            <p:spPr>
              <a:xfrm>
                <a:off x="778411" y="2843202"/>
                <a:ext cx="1347612" cy="46307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𝑖𝑗</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𝑓</m:t>
                              </m:r>
                            </m:e>
                          </m:acc>
                        </m:e>
                        <m:sub>
                          <m:r>
                            <a:rPr lang="en-US" i="1">
                              <a:latin typeface="Cambria Math" panose="02040503050406030204" pitchFamily="18" charset="0"/>
                            </a:rPr>
                            <m:t>𝑗</m:t>
                          </m:r>
                          <m:r>
                            <a:rPr lang="en-US" b="0" i="1" smtClean="0">
                              <a:latin typeface="Cambria Math" panose="02040503050406030204" pitchFamily="18" charset="0"/>
                            </a:rPr>
                            <m:t>𝑖</m:t>
                          </m:r>
                        </m:sub>
                      </m:sSub>
                    </m:oMath>
                  </m:oMathPara>
                </a14:m>
                <a:endParaRPr lang="en-US" dirty="0"/>
              </a:p>
            </p:txBody>
          </p:sp>
        </mc:Choice>
        <mc:Fallback xmlns="">
          <p:sp>
            <p:nvSpPr>
              <p:cNvPr id="37" name="TextBox 36">
                <a:extLst>
                  <a:ext uri="{FF2B5EF4-FFF2-40B4-BE49-F238E27FC236}">
                    <a16:creationId xmlns:a16="http://schemas.microsoft.com/office/drawing/2014/main" id="{AABBB884-4920-5936-34C8-8BF3453E4479}"/>
                  </a:ext>
                </a:extLst>
              </p:cNvPr>
              <p:cNvSpPr txBox="1">
                <a:spLocks noRot="1" noChangeAspect="1" noMove="1" noResize="1" noEditPoints="1" noAdjustHandles="1" noChangeArrowheads="1" noChangeShapeType="1" noTextEdit="1"/>
              </p:cNvSpPr>
              <p:nvPr/>
            </p:nvSpPr>
            <p:spPr>
              <a:xfrm>
                <a:off x="778411" y="2843202"/>
                <a:ext cx="1347612" cy="463075"/>
              </a:xfrm>
              <a:prstGeom prst="rect">
                <a:avLst/>
              </a:prstGeom>
              <a:blipFill>
                <a:blip r:embed="rId19"/>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13977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
                                        </p:tgtEl>
                                        <p:attrNameLst>
                                          <p:attrName>style.visibility</p:attrName>
                                        </p:attrNameLst>
                                      </p:cBhvr>
                                      <p:to>
                                        <p:strVal val="visible"/>
                                      </p:to>
                                    </p:set>
                                    <p:anim calcmode="lin" valueType="num">
                                      <p:cBhvr additive="base">
                                        <p:cTn id="13" dur="500" fill="hold"/>
                                        <p:tgtEl>
                                          <p:spTgt spid="51"/>
                                        </p:tgtEl>
                                        <p:attrNameLst>
                                          <p:attrName>ppt_x</p:attrName>
                                        </p:attrNameLst>
                                      </p:cBhvr>
                                      <p:tavLst>
                                        <p:tav tm="0">
                                          <p:val>
                                            <p:strVal val="#ppt_x"/>
                                          </p:val>
                                        </p:tav>
                                        <p:tav tm="100000">
                                          <p:val>
                                            <p:strVal val="#ppt_x"/>
                                          </p:val>
                                        </p:tav>
                                      </p:tavLst>
                                    </p:anim>
                                    <p:anim calcmode="lin" valueType="num">
                                      <p:cBhvr additive="base">
                                        <p:cTn id="14" dur="500" fill="hold"/>
                                        <p:tgtEl>
                                          <p:spTgt spid="51"/>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61"/>
                                        </p:tgtEl>
                                        <p:attrNameLst>
                                          <p:attrName>style.visibility</p:attrName>
                                        </p:attrNameLst>
                                      </p:cBhvr>
                                      <p:to>
                                        <p:strVal val="visible"/>
                                      </p:to>
                                    </p:set>
                                    <p:anim calcmode="lin" valueType="num">
                                      <p:cBhvr additive="base">
                                        <p:cTn id="17" dur="500" fill="hold"/>
                                        <p:tgtEl>
                                          <p:spTgt spid="61"/>
                                        </p:tgtEl>
                                        <p:attrNameLst>
                                          <p:attrName>ppt_x</p:attrName>
                                        </p:attrNameLst>
                                      </p:cBhvr>
                                      <p:tavLst>
                                        <p:tav tm="0">
                                          <p:val>
                                            <p:strVal val="#ppt_x"/>
                                          </p:val>
                                        </p:tav>
                                        <p:tav tm="100000">
                                          <p:val>
                                            <p:strVal val="#ppt_x"/>
                                          </p:val>
                                        </p:tav>
                                      </p:tavLst>
                                    </p:anim>
                                    <p:anim calcmode="lin" valueType="num">
                                      <p:cBhvr additive="base">
                                        <p:cTn id="18" dur="500" fill="hold"/>
                                        <p:tgtEl>
                                          <p:spTgt spid="61"/>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9"/>
                                        </p:tgtEl>
                                        <p:attrNameLst>
                                          <p:attrName>style.visibility</p:attrName>
                                        </p:attrNameLst>
                                      </p:cBhvr>
                                      <p:to>
                                        <p:strVal val="visible"/>
                                      </p:to>
                                    </p:set>
                                    <p:anim calcmode="lin" valueType="num">
                                      <p:cBhvr additive="base">
                                        <p:cTn id="21" dur="500" fill="hold"/>
                                        <p:tgtEl>
                                          <p:spTgt spid="49"/>
                                        </p:tgtEl>
                                        <p:attrNameLst>
                                          <p:attrName>ppt_x</p:attrName>
                                        </p:attrNameLst>
                                      </p:cBhvr>
                                      <p:tavLst>
                                        <p:tav tm="0">
                                          <p:val>
                                            <p:strVal val="#ppt_x"/>
                                          </p:val>
                                        </p:tav>
                                        <p:tav tm="100000">
                                          <p:val>
                                            <p:strVal val="#ppt_x"/>
                                          </p:val>
                                        </p:tav>
                                      </p:tavLst>
                                    </p:anim>
                                    <p:anim calcmode="lin" valueType="num">
                                      <p:cBhvr additive="base">
                                        <p:cTn id="22" dur="500" fill="hold"/>
                                        <p:tgtEl>
                                          <p:spTgt spid="49"/>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62"/>
                                        </p:tgtEl>
                                        <p:attrNameLst>
                                          <p:attrName>style.visibility</p:attrName>
                                        </p:attrNameLst>
                                      </p:cBhvr>
                                      <p:to>
                                        <p:strVal val="visible"/>
                                      </p:to>
                                    </p:set>
                                    <p:anim calcmode="lin" valueType="num">
                                      <p:cBhvr additive="base">
                                        <p:cTn id="25" dur="500" fill="hold"/>
                                        <p:tgtEl>
                                          <p:spTgt spid="62"/>
                                        </p:tgtEl>
                                        <p:attrNameLst>
                                          <p:attrName>ppt_x</p:attrName>
                                        </p:attrNameLst>
                                      </p:cBhvr>
                                      <p:tavLst>
                                        <p:tav tm="0">
                                          <p:val>
                                            <p:strVal val="#ppt_x"/>
                                          </p:val>
                                        </p:tav>
                                        <p:tav tm="100000">
                                          <p:val>
                                            <p:strVal val="#ppt_x"/>
                                          </p:val>
                                        </p:tav>
                                      </p:tavLst>
                                    </p:anim>
                                    <p:anim calcmode="lin" valueType="num">
                                      <p:cBhvr additive="base">
                                        <p:cTn id="26"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1000"/>
                                        <p:tgtEl>
                                          <p:spTgt spid="53"/>
                                        </p:tgtEl>
                                      </p:cBhvr>
                                    </p:animEffect>
                                    <p:anim calcmode="lin" valueType="num">
                                      <p:cBhvr>
                                        <p:cTn id="32" dur="1000" fill="hold"/>
                                        <p:tgtEl>
                                          <p:spTgt spid="53"/>
                                        </p:tgtEl>
                                        <p:attrNameLst>
                                          <p:attrName>ppt_x</p:attrName>
                                        </p:attrNameLst>
                                      </p:cBhvr>
                                      <p:tavLst>
                                        <p:tav tm="0">
                                          <p:val>
                                            <p:strVal val="#ppt_x"/>
                                          </p:val>
                                        </p:tav>
                                        <p:tav tm="100000">
                                          <p:val>
                                            <p:strVal val="#ppt_x"/>
                                          </p:val>
                                        </p:tav>
                                      </p:tavLst>
                                    </p:anim>
                                    <p:anim calcmode="lin" valueType="num">
                                      <p:cBhvr>
                                        <p:cTn id="33" dur="1000" fill="hold"/>
                                        <p:tgtEl>
                                          <p:spTgt spid="53"/>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1000"/>
                                        <p:tgtEl>
                                          <p:spTgt spid="63"/>
                                        </p:tgtEl>
                                      </p:cBhvr>
                                    </p:animEffect>
                                    <p:anim calcmode="lin" valueType="num">
                                      <p:cBhvr>
                                        <p:cTn id="37" dur="1000" fill="hold"/>
                                        <p:tgtEl>
                                          <p:spTgt spid="63"/>
                                        </p:tgtEl>
                                        <p:attrNameLst>
                                          <p:attrName>ppt_x</p:attrName>
                                        </p:attrNameLst>
                                      </p:cBhvr>
                                      <p:tavLst>
                                        <p:tav tm="0">
                                          <p:val>
                                            <p:strVal val="#ppt_x"/>
                                          </p:val>
                                        </p:tav>
                                        <p:tav tm="100000">
                                          <p:val>
                                            <p:strVal val="#ppt_x"/>
                                          </p:val>
                                        </p:tav>
                                      </p:tavLst>
                                    </p:anim>
                                    <p:anim calcmode="lin" valueType="num">
                                      <p:cBhvr>
                                        <p:cTn id="38" dur="1000" fill="hold"/>
                                        <p:tgtEl>
                                          <p:spTgt spid="63"/>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64"/>
                                        </p:tgtEl>
                                        <p:attrNameLst>
                                          <p:attrName>style.visibility</p:attrName>
                                        </p:attrNameLst>
                                      </p:cBhvr>
                                      <p:to>
                                        <p:strVal val="visible"/>
                                      </p:to>
                                    </p:set>
                                    <p:animEffect transition="in" filter="fade">
                                      <p:cBhvr>
                                        <p:cTn id="41" dur="1000"/>
                                        <p:tgtEl>
                                          <p:spTgt spid="64"/>
                                        </p:tgtEl>
                                      </p:cBhvr>
                                    </p:animEffect>
                                    <p:anim calcmode="lin" valueType="num">
                                      <p:cBhvr>
                                        <p:cTn id="42" dur="1000" fill="hold"/>
                                        <p:tgtEl>
                                          <p:spTgt spid="64"/>
                                        </p:tgtEl>
                                        <p:attrNameLst>
                                          <p:attrName>ppt_x</p:attrName>
                                        </p:attrNameLst>
                                      </p:cBhvr>
                                      <p:tavLst>
                                        <p:tav tm="0">
                                          <p:val>
                                            <p:strVal val="#ppt_x"/>
                                          </p:val>
                                        </p:tav>
                                        <p:tav tm="100000">
                                          <p:val>
                                            <p:strVal val="#ppt_x"/>
                                          </p:val>
                                        </p:tav>
                                      </p:tavLst>
                                    </p:anim>
                                    <p:anim calcmode="lin" valueType="num">
                                      <p:cBhvr>
                                        <p:cTn id="43" dur="1000" fill="hold"/>
                                        <p:tgtEl>
                                          <p:spTgt spid="64"/>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54"/>
                                        </p:tgtEl>
                                        <p:attrNameLst>
                                          <p:attrName>style.visibility</p:attrName>
                                        </p:attrNameLst>
                                      </p:cBhvr>
                                      <p:to>
                                        <p:strVal val="visible"/>
                                      </p:to>
                                    </p:set>
                                    <p:animEffect transition="in" filter="fade">
                                      <p:cBhvr>
                                        <p:cTn id="46" dur="1000"/>
                                        <p:tgtEl>
                                          <p:spTgt spid="54"/>
                                        </p:tgtEl>
                                      </p:cBhvr>
                                    </p:animEffect>
                                    <p:anim calcmode="lin" valueType="num">
                                      <p:cBhvr>
                                        <p:cTn id="47" dur="1000" fill="hold"/>
                                        <p:tgtEl>
                                          <p:spTgt spid="54"/>
                                        </p:tgtEl>
                                        <p:attrNameLst>
                                          <p:attrName>ppt_x</p:attrName>
                                        </p:attrNameLst>
                                      </p:cBhvr>
                                      <p:tavLst>
                                        <p:tav tm="0">
                                          <p:val>
                                            <p:strVal val="#ppt_x"/>
                                          </p:val>
                                        </p:tav>
                                        <p:tav tm="100000">
                                          <p:val>
                                            <p:strVal val="#ppt_x"/>
                                          </p:val>
                                        </p:tav>
                                      </p:tavLst>
                                    </p:anim>
                                    <p:anim calcmode="lin" valueType="num">
                                      <p:cBhvr>
                                        <p:cTn id="48"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fade">
                                      <p:cBhvr>
                                        <p:cTn id="53" dur="1000"/>
                                        <p:tgtEl>
                                          <p:spTgt spid="56"/>
                                        </p:tgtEl>
                                      </p:cBhvr>
                                    </p:animEffect>
                                    <p:anim calcmode="lin" valueType="num">
                                      <p:cBhvr>
                                        <p:cTn id="54" dur="1000" fill="hold"/>
                                        <p:tgtEl>
                                          <p:spTgt spid="56"/>
                                        </p:tgtEl>
                                        <p:attrNameLst>
                                          <p:attrName>ppt_x</p:attrName>
                                        </p:attrNameLst>
                                      </p:cBhvr>
                                      <p:tavLst>
                                        <p:tav tm="0">
                                          <p:val>
                                            <p:strVal val="#ppt_x"/>
                                          </p:val>
                                        </p:tav>
                                        <p:tav tm="100000">
                                          <p:val>
                                            <p:strVal val="#ppt_x"/>
                                          </p:val>
                                        </p:tav>
                                      </p:tavLst>
                                    </p:anim>
                                    <p:anim calcmode="lin" valueType="num">
                                      <p:cBhvr>
                                        <p:cTn id="55" dur="1000" fill="hold"/>
                                        <p:tgtEl>
                                          <p:spTgt spid="56"/>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65"/>
                                        </p:tgtEl>
                                        <p:attrNameLst>
                                          <p:attrName>style.visibility</p:attrName>
                                        </p:attrNameLst>
                                      </p:cBhvr>
                                      <p:to>
                                        <p:strVal val="visible"/>
                                      </p:to>
                                    </p:set>
                                    <p:animEffect transition="in" filter="fade">
                                      <p:cBhvr>
                                        <p:cTn id="58" dur="1000"/>
                                        <p:tgtEl>
                                          <p:spTgt spid="65"/>
                                        </p:tgtEl>
                                      </p:cBhvr>
                                    </p:animEffect>
                                    <p:anim calcmode="lin" valueType="num">
                                      <p:cBhvr>
                                        <p:cTn id="59" dur="1000" fill="hold"/>
                                        <p:tgtEl>
                                          <p:spTgt spid="65"/>
                                        </p:tgtEl>
                                        <p:attrNameLst>
                                          <p:attrName>ppt_x</p:attrName>
                                        </p:attrNameLst>
                                      </p:cBhvr>
                                      <p:tavLst>
                                        <p:tav tm="0">
                                          <p:val>
                                            <p:strVal val="#ppt_x"/>
                                          </p:val>
                                        </p:tav>
                                        <p:tav tm="100000">
                                          <p:val>
                                            <p:strVal val="#ppt_x"/>
                                          </p:val>
                                        </p:tav>
                                      </p:tavLst>
                                    </p:anim>
                                    <p:anim calcmode="lin" valueType="num">
                                      <p:cBhvr>
                                        <p:cTn id="60" dur="1000" fill="hold"/>
                                        <p:tgtEl>
                                          <p:spTgt spid="65"/>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66"/>
                                        </p:tgtEl>
                                        <p:attrNameLst>
                                          <p:attrName>style.visibility</p:attrName>
                                        </p:attrNameLst>
                                      </p:cBhvr>
                                      <p:to>
                                        <p:strVal val="visible"/>
                                      </p:to>
                                    </p:set>
                                    <p:animEffect transition="in" filter="fade">
                                      <p:cBhvr>
                                        <p:cTn id="63" dur="1000"/>
                                        <p:tgtEl>
                                          <p:spTgt spid="66"/>
                                        </p:tgtEl>
                                      </p:cBhvr>
                                    </p:animEffect>
                                    <p:anim calcmode="lin" valueType="num">
                                      <p:cBhvr>
                                        <p:cTn id="64" dur="1000" fill="hold"/>
                                        <p:tgtEl>
                                          <p:spTgt spid="66"/>
                                        </p:tgtEl>
                                        <p:attrNameLst>
                                          <p:attrName>ppt_x</p:attrName>
                                        </p:attrNameLst>
                                      </p:cBhvr>
                                      <p:tavLst>
                                        <p:tav tm="0">
                                          <p:val>
                                            <p:strVal val="#ppt_x"/>
                                          </p:val>
                                        </p:tav>
                                        <p:tav tm="100000">
                                          <p:val>
                                            <p:strVal val="#ppt_x"/>
                                          </p:val>
                                        </p:tav>
                                      </p:tavLst>
                                    </p:anim>
                                    <p:anim calcmode="lin" valueType="num">
                                      <p:cBhvr>
                                        <p:cTn id="65" dur="1000" fill="hold"/>
                                        <p:tgtEl>
                                          <p:spTgt spid="66"/>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55"/>
                                        </p:tgtEl>
                                        <p:attrNameLst>
                                          <p:attrName>style.visibility</p:attrName>
                                        </p:attrNameLst>
                                      </p:cBhvr>
                                      <p:to>
                                        <p:strVal val="visible"/>
                                      </p:to>
                                    </p:set>
                                    <p:animEffect transition="in" filter="fade">
                                      <p:cBhvr>
                                        <p:cTn id="68" dur="1000"/>
                                        <p:tgtEl>
                                          <p:spTgt spid="55"/>
                                        </p:tgtEl>
                                      </p:cBhvr>
                                    </p:animEffect>
                                    <p:anim calcmode="lin" valueType="num">
                                      <p:cBhvr>
                                        <p:cTn id="69" dur="1000" fill="hold"/>
                                        <p:tgtEl>
                                          <p:spTgt spid="55"/>
                                        </p:tgtEl>
                                        <p:attrNameLst>
                                          <p:attrName>ppt_x</p:attrName>
                                        </p:attrNameLst>
                                      </p:cBhvr>
                                      <p:tavLst>
                                        <p:tav tm="0">
                                          <p:val>
                                            <p:strVal val="#ppt_x"/>
                                          </p:val>
                                        </p:tav>
                                        <p:tav tm="100000">
                                          <p:val>
                                            <p:strVal val="#ppt_x"/>
                                          </p:val>
                                        </p:tav>
                                      </p:tavLst>
                                    </p:anim>
                                    <p:anim calcmode="lin" valueType="num">
                                      <p:cBhvr>
                                        <p:cTn id="70"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25"/>
                                        </p:tgtEl>
                                        <p:attrNameLst>
                                          <p:attrName>style.visibility</p:attrName>
                                        </p:attrNameLst>
                                      </p:cBhvr>
                                      <p:to>
                                        <p:strVal val="visible"/>
                                      </p:to>
                                    </p:set>
                                    <p:anim calcmode="lin" valueType="num">
                                      <p:cBhvr additive="base">
                                        <p:cTn id="75" dur="500" fill="hold"/>
                                        <p:tgtEl>
                                          <p:spTgt spid="25"/>
                                        </p:tgtEl>
                                        <p:attrNameLst>
                                          <p:attrName>ppt_x</p:attrName>
                                        </p:attrNameLst>
                                      </p:cBhvr>
                                      <p:tavLst>
                                        <p:tav tm="0">
                                          <p:val>
                                            <p:strVal val="#ppt_x"/>
                                          </p:val>
                                        </p:tav>
                                        <p:tav tm="100000">
                                          <p:val>
                                            <p:strVal val="#ppt_x"/>
                                          </p:val>
                                        </p:tav>
                                      </p:tavLst>
                                    </p:anim>
                                    <p:anim calcmode="lin" valueType="num">
                                      <p:cBhvr additive="base">
                                        <p:cTn id="7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35"/>
                                        </p:tgtEl>
                                        <p:attrNameLst>
                                          <p:attrName>style.visibility</p:attrName>
                                        </p:attrNameLst>
                                      </p:cBhvr>
                                      <p:to>
                                        <p:strVal val="visible"/>
                                      </p:to>
                                    </p:set>
                                    <p:anim calcmode="lin" valueType="num">
                                      <p:cBhvr additive="base">
                                        <p:cTn id="81" dur="500" fill="hold"/>
                                        <p:tgtEl>
                                          <p:spTgt spid="35"/>
                                        </p:tgtEl>
                                        <p:attrNameLst>
                                          <p:attrName>ppt_x</p:attrName>
                                        </p:attrNameLst>
                                      </p:cBhvr>
                                      <p:tavLst>
                                        <p:tav tm="0">
                                          <p:val>
                                            <p:strVal val="#ppt_x"/>
                                          </p:val>
                                        </p:tav>
                                        <p:tav tm="100000">
                                          <p:val>
                                            <p:strVal val="#ppt_x"/>
                                          </p:val>
                                        </p:tav>
                                      </p:tavLst>
                                    </p:anim>
                                    <p:anim calcmode="lin" valueType="num">
                                      <p:cBhvr additive="base">
                                        <p:cTn id="82"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37"/>
                                        </p:tgtEl>
                                        <p:attrNameLst>
                                          <p:attrName>style.visibility</p:attrName>
                                        </p:attrNameLst>
                                      </p:cBhvr>
                                      <p:to>
                                        <p:strVal val="visible"/>
                                      </p:to>
                                    </p:set>
                                    <p:anim calcmode="lin" valueType="num">
                                      <p:cBhvr additive="base">
                                        <p:cTn id="87" dur="500" fill="hold"/>
                                        <p:tgtEl>
                                          <p:spTgt spid="37"/>
                                        </p:tgtEl>
                                        <p:attrNameLst>
                                          <p:attrName>ppt_x</p:attrName>
                                        </p:attrNameLst>
                                      </p:cBhvr>
                                      <p:tavLst>
                                        <p:tav tm="0">
                                          <p:val>
                                            <p:strVal val="#ppt_x"/>
                                          </p:val>
                                        </p:tav>
                                        <p:tav tm="100000">
                                          <p:val>
                                            <p:strVal val="#ppt_x"/>
                                          </p:val>
                                        </p:tav>
                                      </p:tavLst>
                                    </p:anim>
                                    <p:anim calcmode="lin" valueType="num">
                                      <p:cBhvr additive="base">
                                        <p:cTn id="88"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4" grpId="0"/>
      <p:bldP spid="65" grpId="0"/>
      <p:bldP spid="66" grpId="0"/>
      <p:bldP spid="23" grpId="0"/>
      <p:bldP spid="25" grpId="0"/>
      <p:bldP spid="35" grpId="0"/>
      <p:bldP spid="3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C1539-6B3C-5C98-D478-7FADF49C60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9EDACB-5D30-92B8-7716-234CD0EC24D3}"/>
              </a:ext>
            </a:extLst>
          </p:cNvPr>
          <p:cNvSpPr txBox="1">
            <a:spLocks noGrp="1"/>
          </p:cNvSpPr>
          <p:nvPr>
            <p:ph type="title"/>
          </p:nvPr>
        </p:nvSpPr>
        <p:spPr>
          <a:xfrm>
            <a:off x="350571" y="142561"/>
            <a:ext cx="7772400" cy="1143000"/>
          </a:xfrm>
          <a:noFill/>
        </p:spPr>
        <p:txBody>
          <a:bodyPr/>
          <a:lstStyle/>
          <a:p>
            <a:pPr lvl="0"/>
            <a:r>
              <a:rPr lang="en-US" sz="2800" dirty="0"/>
              <a:t>Forces in a System of Particles</a:t>
            </a:r>
            <a:endParaRPr lang="en-US" sz="2800" dirty="0">
              <a:solidFill>
                <a:schemeClr val="tx1"/>
              </a:solidFill>
              <a:ea typeface="Calibri"/>
              <a:cs typeface="Calibri"/>
            </a:endParaRPr>
          </a:p>
        </p:txBody>
      </p:sp>
      <p:grpSp>
        <p:nvGrpSpPr>
          <p:cNvPr id="5" name="Group 38">
            <a:extLst>
              <a:ext uri="{FF2B5EF4-FFF2-40B4-BE49-F238E27FC236}">
                <a16:creationId xmlns:a16="http://schemas.microsoft.com/office/drawing/2014/main" id="{650CD7F9-3A44-B17A-3875-243FAD1D17BF}"/>
              </a:ext>
            </a:extLst>
          </p:cNvPr>
          <p:cNvGrpSpPr>
            <a:grpSpLocks/>
          </p:cNvGrpSpPr>
          <p:nvPr/>
        </p:nvGrpSpPr>
        <p:grpSpPr bwMode="auto">
          <a:xfrm>
            <a:off x="18339" y="0"/>
            <a:ext cx="9144000" cy="6858000"/>
            <a:chOff x="0" y="0"/>
            <a:chExt cx="9144000" cy="6858000"/>
          </a:xfrm>
        </p:grpSpPr>
        <p:grpSp>
          <p:nvGrpSpPr>
            <p:cNvPr id="6" name="Group 19">
              <a:extLst>
                <a:ext uri="{FF2B5EF4-FFF2-40B4-BE49-F238E27FC236}">
                  <a16:creationId xmlns:a16="http://schemas.microsoft.com/office/drawing/2014/main" id="{EAE189B8-576D-D3C7-86B1-23455D4EC888}"/>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816468C2-E674-D0ED-4450-A2169B6F13C2}"/>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4847B1E4-75E7-D648-9C81-947379C0E886}"/>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368894B0-849D-1D78-F539-65E76C3A8D7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AE3BFBB6-9FFC-2E2C-DB35-4B45E3FC86D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881627BB-2E22-9E3A-5E5E-73C5A8598F88}"/>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B252EA4E-6C8F-1952-B23E-A75BA18E817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6F5AE806-1DD1-E6FF-C625-B5772AACDE9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57289C59-41EC-D972-3D45-BD52BE207121}"/>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47387DE0-3AA3-D8A2-DB5B-41B38B870F5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918F979B-0730-E22C-96B5-437A21C5806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FC1CD929-5DAB-68AB-FC48-694DAFA7DEB8}"/>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C7E8DA7B-0FE6-C66A-484B-E749700B8EC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651BE53C-E7AC-F36D-738A-32E416B6C81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31B59A9C-9FFA-3299-ADFB-CC8420B32FA9}"/>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54A327F5-8C46-4474-997D-08CE89DF3A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6" name="Content Placeholder 25">
            <a:extLst>
              <a:ext uri="{FF2B5EF4-FFF2-40B4-BE49-F238E27FC236}">
                <a16:creationId xmlns:a16="http://schemas.microsoft.com/office/drawing/2014/main" id="{786E48B9-D7D0-6BB5-01EC-D02456680CA5}"/>
              </a:ext>
            </a:extLst>
          </p:cNvPr>
          <p:cNvPicPr>
            <a:picLocks noGrp="1" noChangeAspect="1"/>
          </p:cNvPicPr>
          <p:nvPr>
            <p:ph sz="half" idx="2"/>
          </p:nvPr>
        </p:nvPicPr>
        <p:blipFill>
          <a:blip r:embed="rId4"/>
          <a:stretch>
            <a:fillRect/>
          </a:stretch>
        </p:blipFill>
        <p:spPr bwMode="auto">
          <a:xfrm>
            <a:off x="1524000" y="1233170"/>
            <a:ext cx="6248400" cy="4634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Oval 26">
            <a:extLst>
              <a:ext uri="{FF2B5EF4-FFF2-40B4-BE49-F238E27FC236}">
                <a16:creationId xmlns:a16="http://schemas.microsoft.com/office/drawing/2014/main" id="{A88A090F-8DD5-1CF2-A9AA-21DC3FABA538}"/>
              </a:ext>
            </a:extLst>
          </p:cNvPr>
          <p:cNvSpPr/>
          <p:nvPr/>
        </p:nvSpPr>
        <p:spPr bwMode="auto">
          <a:xfrm>
            <a:off x="3962400" y="1889950"/>
            <a:ext cx="304800" cy="30480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28" name="Oval 27">
            <a:extLst>
              <a:ext uri="{FF2B5EF4-FFF2-40B4-BE49-F238E27FC236}">
                <a16:creationId xmlns:a16="http://schemas.microsoft.com/office/drawing/2014/main" id="{C9256863-7C5B-F58C-F2F0-445F7A7FEB9D}"/>
              </a:ext>
            </a:extLst>
          </p:cNvPr>
          <p:cNvSpPr/>
          <p:nvPr/>
        </p:nvSpPr>
        <p:spPr bwMode="auto">
          <a:xfrm>
            <a:off x="5638800" y="2042350"/>
            <a:ext cx="304800" cy="304800"/>
          </a:xfrm>
          <a:prstGeom prst="ellipse">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29" name="Oval 28">
            <a:extLst>
              <a:ext uri="{FF2B5EF4-FFF2-40B4-BE49-F238E27FC236}">
                <a16:creationId xmlns:a16="http://schemas.microsoft.com/office/drawing/2014/main" id="{009E7216-5B80-3947-EC2F-24EBD1FE1C1A}"/>
              </a:ext>
            </a:extLst>
          </p:cNvPr>
          <p:cNvSpPr/>
          <p:nvPr/>
        </p:nvSpPr>
        <p:spPr bwMode="auto">
          <a:xfrm>
            <a:off x="5638800" y="3185350"/>
            <a:ext cx="304800" cy="3048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8D9B3DD5-30EA-9CD3-DA3C-54677F5B976E}"/>
                  </a:ext>
                </a:extLst>
              </p:cNvPr>
              <p:cNvSpPr txBox="1"/>
              <p:nvPr/>
            </p:nvSpPr>
            <p:spPr>
              <a:xfrm>
                <a:off x="3886200" y="1432750"/>
                <a:ext cx="470513"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B050"/>
                              </a:solidFill>
                              <a:latin typeface="Cambria Math" panose="02040503050406030204" pitchFamily="18" charset="0"/>
                            </a:rPr>
                          </m:ctrlPr>
                        </m:sSubPr>
                        <m:e>
                          <m:r>
                            <a:rPr lang="en-US" b="0" i="1" smtClean="0">
                              <a:solidFill>
                                <a:srgbClr val="00B050"/>
                              </a:solidFill>
                              <a:latin typeface="Cambria Math" panose="02040503050406030204" pitchFamily="18" charset="0"/>
                            </a:rPr>
                            <m:t>𝑚</m:t>
                          </m:r>
                        </m:e>
                        <m:sub>
                          <m:r>
                            <a:rPr lang="en-US" b="0" i="1" smtClean="0">
                              <a:solidFill>
                                <a:srgbClr val="00B050"/>
                              </a:solidFill>
                              <a:latin typeface="Cambria Math" panose="02040503050406030204" pitchFamily="18" charset="0"/>
                            </a:rPr>
                            <m:t>1</m:t>
                          </m:r>
                        </m:sub>
                      </m:sSub>
                    </m:oMath>
                  </m:oMathPara>
                </a14:m>
                <a:endParaRPr lang="en-US" dirty="0">
                  <a:solidFill>
                    <a:srgbClr val="00B050"/>
                  </a:solidFill>
                </a:endParaRPr>
              </a:p>
            </p:txBody>
          </p:sp>
        </mc:Choice>
        <mc:Fallback xmlns="">
          <p:sp>
            <p:nvSpPr>
              <p:cNvPr id="30" name="TextBox 29">
                <a:extLst>
                  <a:ext uri="{FF2B5EF4-FFF2-40B4-BE49-F238E27FC236}">
                    <a16:creationId xmlns:a16="http://schemas.microsoft.com/office/drawing/2014/main" id="{8D9B3DD5-30EA-9CD3-DA3C-54677F5B976E}"/>
                  </a:ext>
                </a:extLst>
              </p:cNvPr>
              <p:cNvSpPr txBox="1">
                <a:spLocks noRot="1" noChangeAspect="1" noMove="1" noResize="1" noEditPoints="1" noAdjustHandles="1" noChangeArrowheads="1" noChangeShapeType="1" noTextEdit="1"/>
              </p:cNvSpPr>
              <p:nvPr/>
            </p:nvSpPr>
            <p:spPr>
              <a:xfrm>
                <a:off x="3886200" y="1432750"/>
                <a:ext cx="470513" cy="369332"/>
              </a:xfrm>
              <a:prstGeom prst="rect">
                <a:avLst/>
              </a:prstGeom>
              <a:blipFill>
                <a:blip r:embed="rId5"/>
                <a:stretch>
                  <a:fillRect l="-7792" r="-3896" b="-147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3F7295BB-A343-3981-5F80-29279DEB03D0}"/>
                  </a:ext>
                </a:extLst>
              </p:cNvPr>
              <p:cNvSpPr txBox="1"/>
              <p:nvPr/>
            </p:nvSpPr>
            <p:spPr>
              <a:xfrm>
                <a:off x="5396887" y="1673018"/>
                <a:ext cx="47763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0099"/>
                              </a:solidFill>
                              <a:latin typeface="Cambria Math" panose="02040503050406030204" pitchFamily="18" charset="0"/>
                            </a:rPr>
                          </m:ctrlPr>
                        </m:sSubPr>
                        <m:e>
                          <m:r>
                            <a:rPr lang="en-US" b="0" i="1" smtClean="0">
                              <a:solidFill>
                                <a:srgbClr val="000099"/>
                              </a:solidFill>
                              <a:latin typeface="Cambria Math" panose="02040503050406030204" pitchFamily="18" charset="0"/>
                            </a:rPr>
                            <m:t>𝑚</m:t>
                          </m:r>
                        </m:e>
                        <m:sub>
                          <m:r>
                            <a:rPr lang="en-US" b="0" i="1" smtClean="0">
                              <a:solidFill>
                                <a:srgbClr val="000099"/>
                              </a:solidFill>
                              <a:latin typeface="Cambria Math" panose="02040503050406030204" pitchFamily="18" charset="0"/>
                            </a:rPr>
                            <m:t>2</m:t>
                          </m:r>
                        </m:sub>
                      </m:sSub>
                    </m:oMath>
                  </m:oMathPara>
                </a14:m>
                <a:endParaRPr lang="en-US" dirty="0">
                  <a:solidFill>
                    <a:srgbClr val="000099"/>
                  </a:solidFill>
                </a:endParaRPr>
              </a:p>
            </p:txBody>
          </p:sp>
        </mc:Choice>
        <mc:Fallback xmlns="">
          <p:sp>
            <p:nvSpPr>
              <p:cNvPr id="31" name="TextBox 30">
                <a:extLst>
                  <a:ext uri="{FF2B5EF4-FFF2-40B4-BE49-F238E27FC236}">
                    <a16:creationId xmlns:a16="http://schemas.microsoft.com/office/drawing/2014/main" id="{3F7295BB-A343-3981-5F80-29279DEB03D0}"/>
                  </a:ext>
                </a:extLst>
              </p:cNvPr>
              <p:cNvSpPr txBox="1">
                <a:spLocks noRot="1" noChangeAspect="1" noMove="1" noResize="1" noEditPoints="1" noAdjustHandles="1" noChangeArrowheads="1" noChangeShapeType="1" noTextEdit="1"/>
              </p:cNvSpPr>
              <p:nvPr/>
            </p:nvSpPr>
            <p:spPr>
              <a:xfrm>
                <a:off x="5396887" y="1673018"/>
                <a:ext cx="477630" cy="369332"/>
              </a:xfrm>
              <a:prstGeom prst="rect">
                <a:avLst/>
              </a:prstGeom>
              <a:blipFill>
                <a:blip r:embed="rId6"/>
                <a:stretch>
                  <a:fillRect l="-6329" r="-3797" b="-147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7A43DFF-6F2E-31C7-FFD2-F1A08FA48C72}"/>
                  </a:ext>
                </a:extLst>
              </p:cNvPr>
              <p:cNvSpPr txBox="1"/>
              <p:nvPr/>
            </p:nvSpPr>
            <p:spPr>
              <a:xfrm>
                <a:off x="5701687" y="2739818"/>
                <a:ext cx="47763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𝑚</m:t>
                          </m:r>
                        </m:e>
                        <m:sub>
                          <m:r>
                            <a:rPr lang="en-US" b="0" i="1" smtClean="0">
                              <a:solidFill>
                                <a:srgbClr val="FF0000"/>
                              </a:solidFill>
                              <a:latin typeface="Cambria Math" panose="02040503050406030204" pitchFamily="18" charset="0"/>
                            </a:rPr>
                            <m:t>3</m:t>
                          </m:r>
                        </m:sub>
                      </m:sSub>
                    </m:oMath>
                  </m:oMathPara>
                </a14:m>
                <a:endParaRPr lang="en-US" dirty="0">
                  <a:solidFill>
                    <a:srgbClr val="FF0000"/>
                  </a:solidFill>
                </a:endParaRPr>
              </a:p>
            </p:txBody>
          </p:sp>
        </mc:Choice>
        <mc:Fallback xmlns="">
          <p:sp>
            <p:nvSpPr>
              <p:cNvPr id="32" name="TextBox 31">
                <a:extLst>
                  <a:ext uri="{FF2B5EF4-FFF2-40B4-BE49-F238E27FC236}">
                    <a16:creationId xmlns:a16="http://schemas.microsoft.com/office/drawing/2014/main" id="{57A43DFF-6F2E-31C7-FFD2-F1A08FA48C72}"/>
                  </a:ext>
                </a:extLst>
              </p:cNvPr>
              <p:cNvSpPr txBox="1">
                <a:spLocks noRot="1" noChangeAspect="1" noMove="1" noResize="1" noEditPoints="1" noAdjustHandles="1" noChangeArrowheads="1" noChangeShapeType="1" noTextEdit="1"/>
              </p:cNvSpPr>
              <p:nvPr/>
            </p:nvSpPr>
            <p:spPr>
              <a:xfrm>
                <a:off x="5701687" y="2739818"/>
                <a:ext cx="477630" cy="369332"/>
              </a:xfrm>
              <a:prstGeom prst="rect">
                <a:avLst/>
              </a:prstGeom>
              <a:blipFill>
                <a:blip r:embed="rId7"/>
                <a:stretch>
                  <a:fillRect l="-6329" r="-3797" b="-14754"/>
                </a:stretch>
              </a:blipFill>
            </p:spPr>
            <p:txBody>
              <a:bodyPr/>
              <a:lstStyle/>
              <a:p>
                <a:r>
                  <a:rPr lang="en-US">
                    <a:noFill/>
                  </a:rPr>
                  <a:t> </a:t>
                </a:r>
              </a:p>
            </p:txBody>
          </p:sp>
        </mc:Fallback>
      </mc:AlternateContent>
      <p:cxnSp>
        <p:nvCxnSpPr>
          <p:cNvPr id="34" name="Straight Arrow Connector 33">
            <a:extLst>
              <a:ext uri="{FF2B5EF4-FFF2-40B4-BE49-F238E27FC236}">
                <a16:creationId xmlns:a16="http://schemas.microsoft.com/office/drawing/2014/main" id="{CF693BF9-0D6A-15A7-1D28-416A2B0DD985}"/>
              </a:ext>
            </a:extLst>
          </p:cNvPr>
          <p:cNvCxnSpPr>
            <a:cxnSpLocks/>
            <a:endCxn id="27" idx="3"/>
          </p:cNvCxnSpPr>
          <p:nvPr/>
        </p:nvCxnSpPr>
        <p:spPr bwMode="auto">
          <a:xfrm flipV="1">
            <a:off x="2895600" y="2150113"/>
            <a:ext cx="1111437" cy="2406837"/>
          </a:xfrm>
          <a:prstGeom prst="straightConnector1">
            <a:avLst/>
          </a:prstGeom>
          <a:solidFill>
            <a:schemeClr val="accent1"/>
          </a:solidFill>
          <a:ln w="31750" cap="flat" cmpd="sng" algn="ctr">
            <a:solidFill>
              <a:srgbClr val="00B050"/>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36D8CF9F-7E5C-D92B-0B41-41BE7BA0A361}"/>
                  </a:ext>
                </a:extLst>
              </p:cNvPr>
              <p:cNvSpPr txBox="1"/>
              <p:nvPr/>
            </p:nvSpPr>
            <p:spPr>
              <a:xfrm>
                <a:off x="3276600" y="2728150"/>
                <a:ext cx="324512"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B050"/>
                              </a:solidFill>
                              <a:latin typeface="Cambria Math" panose="02040503050406030204" pitchFamily="18" charset="0"/>
                            </a:rPr>
                          </m:ctrlPr>
                        </m:sSubPr>
                        <m:e>
                          <m:acc>
                            <m:accPr>
                              <m:chr m:val="⃗"/>
                              <m:ctrlPr>
                                <a:rPr lang="en-US" i="1" smtClean="0">
                                  <a:solidFill>
                                    <a:srgbClr val="00B050"/>
                                  </a:solidFill>
                                  <a:latin typeface="Cambria Math" panose="02040503050406030204" pitchFamily="18" charset="0"/>
                                </a:rPr>
                              </m:ctrlPr>
                            </m:accPr>
                            <m:e>
                              <m:r>
                                <a:rPr lang="en-US" b="0" i="1" smtClean="0">
                                  <a:solidFill>
                                    <a:srgbClr val="00B050"/>
                                  </a:solidFill>
                                  <a:latin typeface="Cambria Math" panose="02040503050406030204" pitchFamily="18" charset="0"/>
                                </a:rPr>
                                <m:t>𝑟</m:t>
                              </m:r>
                            </m:e>
                          </m:acc>
                        </m:e>
                        <m:sub>
                          <m:r>
                            <a:rPr lang="en-US" b="0" i="1" smtClean="0">
                              <a:solidFill>
                                <a:srgbClr val="00B050"/>
                              </a:solidFill>
                              <a:latin typeface="Cambria Math" panose="02040503050406030204" pitchFamily="18" charset="0"/>
                            </a:rPr>
                            <m:t>1</m:t>
                          </m:r>
                        </m:sub>
                      </m:sSub>
                    </m:oMath>
                  </m:oMathPara>
                </a14:m>
                <a:endParaRPr lang="en-US" dirty="0">
                  <a:solidFill>
                    <a:srgbClr val="00B050"/>
                  </a:solidFill>
                </a:endParaRPr>
              </a:p>
            </p:txBody>
          </p:sp>
        </mc:Choice>
        <mc:Fallback xmlns="">
          <p:sp>
            <p:nvSpPr>
              <p:cNvPr id="36" name="TextBox 35">
                <a:extLst>
                  <a:ext uri="{FF2B5EF4-FFF2-40B4-BE49-F238E27FC236}">
                    <a16:creationId xmlns:a16="http://schemas.microsoft.com/office/drawing/2014/main" id="{36D8CF9F-7E5C-D92B-0B41-41BE7BA0A361}"/>
                  </a:ext>
                </a:extLst>
              </p:cNvPr>
              <p:cNvSpPr txBox="1">
                <a:spLocks noRot="1" noChangeAspect="1" noMove="1" noResize="1" noEditPoints="1" noAdjustHandles="1" noChangeArrowheads="1" noChangeShapeType="1" noTextEdit="1"/>
              </p:cNvSpPr>
              <p:nvPr/>
            </p:nvSpPr>
            <p:spPr>
              <a:xfrm>
                <a:off x="3276600" y="2728150"/>
                <a:ext cx="324512" cy="369332"/>
              </a:xfrm>
              <a:prstGeom prst="rect">
                <a:avLst/>
              </a:prstGeom>
              <a:blipFill>
                <a:blip r:embed="rId8"/>
                <a:stretch>
                  <a:fillRect l="-24528" t="-36667" r="-67925" b="-16667"/>
                </a:stretch>
              </a:blipFill>
            </p:spPr>
            <p:txBody>
              <a:bodyPr/>
              <a:lstStyle/>
              <a:p>
                <a:r>
                  <a:rPr lang="en-US">
                    <a:noFill/>
                  </a:rPr>
                  <a:t> </a:t>
                </a:r>
              </a:p>
            </p:txBody>
          </p:sp>
        </mc:Fallback>
      </mc:AlternateContent>
      <p:cxnSp>
        <p:nvCxnSpPr>
          <p:cNvPr id="38" name="Straight Arrow Connector 37">
            <a:extLst>
              <a:ext uri="{FF2B5EF4-FFF2-40B4-BE49-F238E27FC236}">
                <a16:creationId xmlns:a16="http://schemas.microsoft.com/office/drawing/2014/main" id="{EF3406F0-B1BC-2583-4752-7250C2961C64}"/>
              </a:ext>
            </a:extLst>
          </p:cNvPr>
          <p:cNvCxnSpPr>
            <a:cxnSpLocks/>
            <a:endCxn id="27" idx="2"/>
          </p:cNvCxnSpPr>
          <p:nvPr/>
        </p:nvCxnSpPr>
        <p:spPr bwMode="auto">
          <a:xfrm>
            <a:off x="3124200" y="1585150"/>
            <a:ext cx="838200" cy="457200"/>
          </a:xfrm>
          <a:prstGeom prst="straightConnector1">
            <a:avLst/>
          </a:prstGeom>
          <a:solidFill>
            <a:schemeClr val="accent1"/>
          </a:solidFill>
          <a:ln w="60325" cap="flat" cmpd="sng" algn="ctr">
            <a:solidFill>
              <a:srgbClr val="FFC000"/>
            </a:solidFill>
            <a:prstDash val="solid"/>
            <a:round/>
            <a:headEnd type="none" w="med" len="med"/>
            <a:tailEnd type="triangle"/>
          </a:ln>
          <a:effectLst/>
        </p:spPr>
      </p:cxnSp>
      <p:cxnSp>
        <p:nvCxnSpPr>
          <p:cNvPr id="40" name="Straight Arrow Connector 39">
            <a:extLst>
              <a:ext uri="{FF2B5EF4-FFF2-40B4-BE49-F238E27FC236}">
                <a16:creationId xmlns:a16="http://schemas.microsoft.com/office/drawing/2014/main" id="{1C1D6C7D-03E7-7161-C638-4223E96EAA62}"/>
              </a:ext>
            </a:extLst>
          </p:cNvPr>
          <p:cNvCxnSpPr>
            <a:cxnSpLocks/>
          </p:cNvCxnSpPr>
          <p:nvPr/>
        </p:nvCxnSpPr>
        <p:spPr bwMode="auto">
          <a:xfrm flipH="1">
            <a:off x="5943600" y="2042350"/>
            <a:ext cx="762000" cy="152400"/>
          </a:xfrm>
          <a:prstGeom prst="straightConnector1">
            <a:avLst/>
          </a:prstGeom>
          <a:solidFill>
            <a:schemeClr val="accent1"/>
          </a:solidFill>
          <a:ln w="60325" cap="flat" cmpd="sng" algn="ctr">
            <a:solidFill>
              <a:srgbClr val="FFC000"/>
            </a:solidFill>
            <a:prstDash val="solid"/>
            <a:round/>
            <a:headEnd type="none" w="med" len="med"/>
            <a:tailEnd type="triangle"/>
          </a:ln>
          <a:effectLst/>
        </p:spPr>
      </p:cxnSp>
      <p:cxnSp>
        <p:nvCxnSpPr>
          <p:cNvPr id="42" name="Straight Arrow Connector 41">
            <a:extLst>
              <a:ext uri="{FF2B5EF4-FFF2-40B4-BE49-F238E27FC236}">
                <a16:creationId xmlns:a16="http://schemas.microsoft.com/office/drawing/2014/main" id="{05DFBD44-DF3A-6B60-99F5-7D828E0ECDD2}"/>
              </a:ext>
            </a:extLst>
          </p:cNvPr>
          <p:cNvCxnSpPr>
            <a:cxnSpLocks/>
          </p:cNvCxnSpPr>
          <p:nvPr/>
        </p:nvCxnSpPr>
        <p:spPr bwMode="auto">
          <a:xfrm flipH="1" flipV="1">
            <a:off x="5943600" y="3413950"/>
            <a:ext cx="685800" cy="254965"/>
          </a:xfrm>
          <a:prstGeom prst="straightConnector1">
            <a:avLst/>
          </a:prstGeom>
          <a:solidFill>
            <a:schemeClr val="accent1"/>
          </a:solidFill>
          <a:ln w="60325" cap="flat" cmpd="sng" algn="ctr">
            <a:solidFill>
              <a:srgbClr val="FFC000"/>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D439CCA1-881F-C4C7-FB7A-3DB6D1CFC213}"/>
                  </a:ext>
                </a:extLst>
              </p:cNvPr>
              <p:cNvSpPr txBox="1"/>
              <p:nvPr/>
            </p:nvSpPr>
            <p:spPr>
              <a:xfrm>
                <a:off x="3352800" y="1280350"/>
                <a:ext cx="366318"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9900"/>
                              </a:solidFill>
                              <a:latin typeface="Cambria Math" panose="02040503050406030204" pitchFamily="18" charset="0"/>
                            </a:rPr>
                          </m:ctrlPr>
                        </m:sSubPr>
                        <m:e>
                          <m:acc>
                            <m:accPr>
                              <m:chr m:val="⃗"/>
                              <m:ctrlPr>
                                <a:rPr lang="en-US" i="1" smtClean="0">
                                  <a:solidFill>
                                    <a:srgbClr val="FF9900"/>
                                  </a:solidFill>
                                  <a:latin typeface="Cambria Math" panose="02040503050406030204" pitchFamily="18" charset="0"/>
                                </a:rPr>
                              </m:ctrlPr>
                            </m:accPr>
                            <m:e>
                              <m:r>
                                <a:rPr lang="en-US" b="0" i="1" smtClean="0">
                                  <a:solidFill>
                                    <a:srgbClr val="FF9900"/>
                                  </a:solidFill>
                                  <a:latin typeface="Cambria Math" panose="02040503050406030204" pitchFamily="18" charset="0"/>
                                </a:rPr>
                                <m:t>𝐹</m:t>
                              </m:r>
                            </m:e>
                          </m:acc>
                        </m:e>
                        <m:sub>
                          <m:r>
                            <a:rPr lang="en-US" b="0" i="1" smtClean="0">
                              <a:solidFill>
                                <a:srgbClr val="FF9900"/>
                              </a:solidFill>
                              <a:latin typeface="Cambria Math" panose="02040503050406030204" pitchFamily="18" charset="0"/>
                            </a:rPr>
                            <m:t>1</m:t>
                          </m:r>
                        </m:sub>
                      </m:sSub>
                    </m:oMath>
                  </m:oMathPara>
                </a14:m>
                <a:endParaRPr lang="en-US" dirty="0">
                  <a:solidFill>
                    <a:srgbClr val="FF9900"/>
                  </a:solidFill>
                </a:endParaRPr>
              </a:p>
            </p:txBody>
          </p:sp>
        </mc:Choice>
        <mc:Fallback xmlns="">
          <p:sp>
            <p:nvSpPr>
              <p:cNvPr id="45" name="TextBox 44">
                <a:extLst>
                  <a:ext uri="{FF2B5EF4-FFF2-40B4-BE49-F238E27FC236}">
                    <a16:creationId xmlns:a16="http://schemas.microsoft.com/office/drawing/2014/main" id="{D439CCA1-881F-C4C7-FB7A-3DB6D1CFC213}"/>
                  </a:ext>
                </a:extLst>
              </p:cNvPr>
              <p:cNvSpPr txBox="1">
                <a:spLocks noRot="1" noChangeAspect="1" noMove="1" noResize="1" noEditPoints="1" noAdjustHandles="1" noChangeArrowheads="1" noChangeShapeType="1" noTextEdit="1"/>
              </p:cNvSpPr>
              <p:nvPr/>
            </p:nvSpPr>
            <p:spPr>
              <a:xfrm>
                <a:off x="3352800" y="1280350"/>
                <a:ext cx="366318" cy="414088"/>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8B227225-EA39-6053-5B24-CDB11508E63D}"/>
                  </a:ext>
                </a:extLst>
              </p:cNvPr>
              <p:cNvSpPr txBox="1"/>
              <p:nvPr/>
            </p:nvSpPr>
            <p:spPr>
              <a:xfrm>
                <a:off x="6415482" y="1552062"/>
                <a:ext cx="373436"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9900"/>
                              </a:solidFill>
                              <a:latin typeface="Cambria Math" panose="02040503050406030204" pitchFamily="18" charset="0"/>
                            </a:rPr>
                          </m:ctrlPr>
                        </m:sSubPr>
                        <m:e>
                          <m:acc>
                            <m:accPr>
                              <m:chr m:val="⃗"/>
                              <m:ctrlPr>
                                <a:rPr lang="en-US" i="1" smtClean="0">
                                  <a:solidFill>
                                    <a:srgbClr val="FF9900"/>
                                  </a:solidFill>
                                  <a:latin typeface="Cambria Math" panose="02040503050406030204" pitchFamily="18" charset="0"/>
                                </a:rPr>
                              </m:ctrlPr>
                            </m:accPr>
                            <m:e>
                              <m:r>
                                <a:rPr lang="en-US" b="0" i="1" smtClean="0">
                                  <a:solidFill>
                                    <a:srgbClr val="FF9900"/>
                                  </a:solidFill>
                                  <a:latin typeface="Cambria Math" panose="02040503050406030204" pitchFamily="18" charset="0"/>
                                </a:rPr>
                                <m:t>𝐹</m:t>
                              </m:r>
                            </m:e>
                          </m:acc>
                        </m:e>
                        <m:sub>
                          <m:r>
                            <a:rPr lang="en-US" b="0" i="1" smtClean="0">
                              <a:solidFill>
                                <a:srgbClr val="FF9900"/>
                              </a:solidFill>
                              <a:latin typeface="Cambria Math" panose="02040503050406030204" pitchFamily="18" charset="0"/>
                            </a:rPr>
                            <m:t>2</m:t>
                          </m:r>
                        </m:sub>
                      </m:sSub>
                    </m:oMath>
                  </m:oMathPara>
                </a14:m>
                <a:endParaRPr lang="en-US" dirty="0">
                  <a:solidFill>
                    <a:srgbClr val="FF9900"/>
                  </a:solidFill>
                </a:endParaRPr>
              </a:p>
            </p:txBody>
          </p:sp>
        </mc:Choice>
        <mc:Fallback xmlns="">
          <p:sp>
            <p:nvSpPr>
              <p:cNvPr id="46" name="TextBox 45">
                <a:extLst>
                  <a:ext uri="{FF2B5EF4-FFF2-40B4-BE49-F238E27FC236}">
                    <a16:creationId xmlns:a16="http://schemas.microsoft.com/office/drawing/2014/main" id="{8B227225-EA39-6053-5B24-CDB11508E63D}"/>
                  </a:ext>
                </a:extLst>
              </p:cNvPr>
              <p:cNvSpPr txBox="1">
                <a:spLocks noRot="1" noChangeAspect="1" noMove="1" noResize="1" noEditPoints="1" noAdjustHandles="1" noChangeArrowheads="1" noChangeShapeType="1" noTextEdit="1"/>
              </p:cNvSpPr>
              <p:nvPr/>
            </p:nvSpPr>
            <p:spPr>
              <a:xfrm>
                <a:off x="6415482" y="1552062"/>
                <a:ext cx="373436" cy="414088"/>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C275EB23-884F-0678-8502-634F98F095B1}"/>
                  </a:ext>
                </a:extLst>
              </p:cNvPr>
              <p:cNvSpPr txBox="1"/>
              <p:nvPr/>
            </p:nvSpPr>
            <p:spPr>
              <a:xfrm>
                <a:off x="6567882" y="3228462"/>
                <a:ext cx="373436"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9900"/>
                              </a:solidFill>
                              <a:latin typeface="Cambria Math" panose="02040503050406030204" pitchFamily="18" charset="0"/>
                            </a:rPr>
                          </m:ctrlPr>
                        </m:sSubPr>
                        <m:e>
                          <m:acc>
                            <m:accPr>
                              <m:chr m:val="⃗"/>
                              <m:ctrlPr>
                                <a:rPr lang="en-US" i="1" smtClean="0">
                                  <a:solidFill>
                                    <a:srgbClr val="FF9900"/>
                                  </a:solidFill>
                                  <a:latin typeface="Cambria Math" panose="02040503050406030204" pitchFamily="18" charset="0"/>
                                </a:rPr>
                              </m:ctrlPr>
                            </m:accPr>
                            <m:e>
                              <m:r>
                                <a:rPr lang="en-US" b="0" i="1" smtClean="0">
                                  <a:solidFill>
                                    <a:srgbClr val="FF9900"/>
                                  </a:solidFill>
                                  <a:latin typeface="Cambria Math" panose="02040503050406030204" pitchFamily="18" charset="0"/>
                                </a:rPr>
                                <m:t>𝐹</m:t>
                              </m:r>
                            </m:e>
                          </m:acc>
                        </m:e>
                        <m:sub>
                          <m:r>
                            <a:rPr lang="en-US" b="0" i="1" smtClean="0">
                              <a:solidFill>
                                <a:srgbClr val="FF9900"/>
                              </a:solidFill>
                              <a:latin typeface="Cambria Math" panose="02040503050406030204" pitchFamily="18" charset="0"/>
                            </a:rPr>
                            <m:t>3</m:t>
                          </m:r>
                        </m:sub>
                      </m:sSub>
                    </m:oMath>
                  </m:oMathPara>
                </a14:m>
                <a:endParaRPr lang="en-US" dirty="0">
                  <a:solidFill>
                    <a:srgbClr val="FF9900"/>
                  </a:solidFill>
                </a:endParaRPr>
              </a:p>
            </p:txBody>
          </p:sp>
        </mc:Choice>
        <mc:Fallback xmlns="">
          <p:sp>
            <p:nvSpPr>
              <p:cNvPr id="47" name="TextBox 46">
                <a:extLst>
                  <a:ext uri="{FF2B5EF4-FFF2-40B4-BE49-F238E27FC236}">
                    <a16:creationId xmlns:a16="http://schemas.microsoft.com/office/drawing/2014/main" id="{C275EB23-884F-0678-8502-634F98F095B1}"/>
                  </a:ext>
                </a:extLst>
              </p:cNvPr>
              <p:cNvSpPr txBox="1">
                <a:spLocks noRot="1" noChangeAspect="1" noMove="1" noResize="1" noEditPoints="1" noAdjustHandles="1" noChangeArrowheads="1" noChangeShapeType="1" noTextEdit="1"/>
              </p:cNvSpPr>
              <p:nvPr/>
            </p:nvSpPr>
            <p:spPr>
              <a:xfrm>
                <a:off x="6567882" y="3228462"/>
                <a:ext cx="373436" cy="414088"/>
              </a:xfrm>
              <a:prstGeom prst="rect">
                <a:avLst/>
              </a:prstGeom>
              <a:blipFill>
                <a:blip r:embed="rId11"/>
                <a:stretch>
                  <a:fillRect/>
                </a:stretch>
              </a:blipFill>
            </p:spPr>
            <p:txBody>
              <a:bodyPr/>
              <a:lstStyle/>
              <a:p>
                <a:r>
                  <a:rPr lang="en-US">
                    <a:noFill/>
                  </a:rPr>
                  <a:t> </a:t>
                </a:r>
              </a:p>
            </p:txBody>
          </p:sp>
        </mc:Fallback>
      </mc:AlternateContent>
      <p:cxnSp>
        <p:nvCxnSpPr>
          <p:cNvPr id="49" name="Straight Arrow Connector 48">
            <a:extLst>
              <a:ext uri="{FF2B5EF4-FFF2-40B4-BE49-F238E27FC236}">
                <a16:creationId xmlns:a16="http://schemas.microsoft.com/office/drawing/2014/main" id="{154663E2-311D-7633-C7C6-F22C2A608BC9}"/>
              </a:ext>
            </a:extLst>
          </p:cNvPr>
          <p:cNvCxnSpPr>
            <a:cxnSpLocks/>
          </p:cNvCxnSpPr>
          <p:nvPr/>
        </p:nvCxnSpPr>
        <p:spPr bwMode="auto">
          <a:xfrm flipH="1" flipV="1">
            <a:off x="4145229" y="2183082"/>
            <a:ext cx="275129" cy="399691"/>
          </a:xfrm>
          <a:prstGeom prst="straightConnector1">
            <a:avLst/>
          </a:prstGeom>
          <a:solidFill>
            <a:schemeClr val="accent1"/>
          </a:solidFill>
          <a:ln w="19050" cap="flat" cmpd="sng" algn="ctr">
            <a:solidFill>
              <a:srgbClr val="7030A0"/>
            </a:solidFill>
            <a:prstDash val="solid"/>
            <a:round/>
            <a:headEnd type="none" w="med" len="med"/>
            <a:tailEnd type="triangle"/>
          </a:ln>
          <a:effectLst/>
        </p:spPr>
      </p:cxnSp>
      <p:cxnSp>
        <p:nvCxnSpPr>
          <p:cNvPr id="51" name="Straight Arrow Connector 50">
            <a:extLst>
              <a:ext uri="{FF2B5EF4-FFF2-40B4-BE49-F238E27FC236}">
                <a16:creationId xmlns:a16="http://schemas.microsoft.com/office/drawing/2014/main" id="{EAF9B68E-85FF-0101-9AC5-0E52623198D3}"/>
              </a:ext>
            </a:extLst>
          </p:cNvPr>
          <p:cNvCxnSpPr>
            <a:cxnSpLocks/>
          </p:cNvCxnSpPr>
          <p:nvPr/>
        </p:nvCxnSpPr>
        <p:spPr bwMode="auto">
          <a:xfrm flipH="1" flipV="1">
            <a:off x="4267200" y="2118550"/>
            <a:ext cx="458713" cy="76200"/>
          </a:xfrm>
          <a:prstGeom prst="straightConnector1">
            <a:avLst/>
          </a:prstGeom>
          <a:solidFill>
            <a:schemeClr val="accent1"/>
          </a:solidFill>
          <a:ln w="19050" cap="flat" cmpd="sng" algn="ctr">
            <a:solidFill>
              <a:srgbClr val="7030A0"/>
            </a:solidFill>
            <a:prstDash val="solid"/>
            <a:round/>
            <a:headEnd type="none" w="med" len="med"/>
            <a:tailEnd type="triangle"/>
          </a:ln>
          <a:effectLst/>
        </p:spPr>
      </p:cxnSp>
      <p:cxnSp>
        <p:nvCxnSpPr>
          <p:cNvPr id="53" name="Straight Arrow Connector 52">
            <a:extLst>
              <a:ext uri="{FF2B5EF4-FFF2-40B4-BE49-F238E27FC236}">
                <a16:creationId xmlns:a16="http://schemas.microsoft.com/office/drawing/2014/main" id="{64DC56B0-FAE4-1A23-6439-419540317491}"/>
              </a:ext>
            </a:extLst>
          </p:cNvPr>
          <p:cNvCxnSpPr>
            <a:cxnSpLocks/>
          </p:cNvCxnSpPr>
          <p:nvPr/>
        </p:nvCxnSpPr>
        <p:spPr bwMode="auto">
          <a:xfrm flipV="1">
            <a:off x="5197321" y="2270950"/>
            <a:ext cx="441479" cy="237533"/>
          </a:xfrm>
          <a:prstGeom prst="straightConnector1">
            <a:avLst/>
          </a:prstGeom>
          <a:solidFill>
            <a:schemeClr val="accent1"/>
          </a:solidFill>
          <a:ln w="19050" cap="flat" cmpd="sng" algn="ctr">
            <a:solidFill>
              <a:srgbClr val="7030A0"/>
            </a:solidFill>
            <a:prstDash val="solid"/>
            <a:round/>
            <a:headEnd type="none" w="med" len="med"/>
            <a:tailEnd type="triangle"/>
          </a:ln>
          <a:effectLst/>
        </p:spPr>
      </p:cxnSp>
      <p:cxnSp>
        <p:nvCxnSpPr>
          <p:cNvPr id="54" name="Straight Arrow Connector 53">
            <a:extLst>
              <a:ext uri="{FF2B5EF4-FFF2-40B4-BE49-F238E27FC236}">
                <a16:creationId xmlns:a16="http://schemas.microsoft.com/office/drawing/2014/main" id="{A75A4B71-B8E1-E167-E8D8-AD1C996DA07D}"/>
              </a:ext>
            </a:extLst>
          </p:cNvPr>
          <p:cNvCxnSpPr>
            <a:cxnSpLocks/>
          </p:cNvCxnSpPr>
          <p:nvPr/>
        </p:nvCxnSpPr>
        <p:spPr bwMode="auto">
          <a:xfrm flipV="1">
            <a:off x="5410200" y="2340127"/>
            <a:ext cx="306385" cy="584357"/>
          </a:xfrm>
          <a:prstGeom prst="straightConnector1">
            <a:avLst/>
          </a:prstGeom>
          <a:solidFill>
            <a:schemeClr val="accent1"/>
          </a:solidFill>
          <a:ln w="19050" cap="flat" cmpd="sng" algn="ctr">
            <a:solidFill>
              <a:srgbClr val="7030A0"/>
            </a:solidFill>
            <a:prstDash val="solid"/>
            <a:round/>
            <a:headEnd type="none" w="med" len="med"/>
            <a:tailEnd type="triangle"/>
          </a:ln>
          <a:effectLst/>
        </p:spPr>
      </p:cxnSp>
      <p:cxnSp>
        <p:nvCxnSpPr>
          <p:cNvPr id="55" name="Straight Arrow Connector 54">
            <a:extLst>
              <a:ext uri="{FF2B5EF4-FFF2-40B4-BE49-F238E27FC236}">
                <a16:creationId xmlns:a16="http://schemas.microsoft.com/office/drawing/2014/main" id="{BCD58D0E-6FA6-880E-0548-7727E1B25170}"/>
              </a:ext>
            </a:extLst>
          </p:cNvPr>
          <p:cNvCxnSpPr>
            <a:cxnSpLocks/>
          </p:cNvCxnSpPr>
          <p:nvPr/>
        </p:nvCxnSpPr>
        <p:spPr bwMode="auto">
          <a:xfrm flipV="1">
            <a:off x="5486400" y="3402282"/>
            <a:ext cx="152400" cy="439012"/>
          </a:xfrm>
          <a:prstGeom prst="straightConnector1">
            <a:avLst/>
          </a:prstGeom>
          <a:solidFill>
            <a:schemeClr val="accent1"/>
          </a:solidFill>
          <a:ln w="19050" cap="flat" cmpd="sng" algn="ctr">
            <a:solidFill>
              <a:srgbClr val="7030A0"/>
            </a:solidFill>
            <a:prstDash val="solid"/>
            <a:round/>
            <a:headEnd type="none" w="med" len="med"/>
            <a:tailEnd type="triangle"/>
          </a:ln>
          <a:effectLst/>
        </p:spPr>
      </p:cxnSp>
      <p:cxnSp>
        <p:nvCxnSpPr>
          <p:cNvPr id="56" name="Straight Arrow Connector 55">
            <a:extLst>
              <a:ext uri="{FF2B5EF4-FFF2-40B4-BE49-F238E27FC236}">
                <a16:creationId xmlns:a16="http://schemas.microsoft.com/office/drawing/2014/main" id="{9FF7D581-A613-30FA-A767-390CB49CFCAC}"/>
              </a:ext>
            </a:extLst>
          </p:cNvPr>
          <p:cNvCxnSpPr>
            <a:cxnSpLocks/>
          </p:cNvCxnSpPr>
          <p:nvPr/>
        </p:nvCxnSpPr>
        <p:spPr bwMode="auto">
          <a:xfrm flipV="1">
            <a:off x="5181600" y="3337750"/>
            <a:ext cx="411050" cy="168356"/>
          </a:xfrm>
          <a:prstGeom prst="straightConnector1">
            <a:avLst/>
          </a:prstGeom>
          <a:solidFill>
            <a:schemeClr val="accent1"/>
          </a:solidFill>
          <a:ln w="19050" cap="flat" cmpd="sng" algn="ctr">
            <a:solidFill>
              <a:srgbClr val="7030A0"/>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84C650F7-3BA9-2BA8-0068-C2B935361447}"/>
                  </a:ext>
                </a:extLst>
              </p:cNvPr>
              <p:cNvSpPr txBox="1"/>
              <p:nvPr/>
            </p:nvSpPr>
            <p:spPr>
              <a:xfrm>
                <a:off x="4358082" y="1704462"/>
                <a:ext cx="464101" cy="4247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7030A0"/>
                              </a:solidFill>
                              <a:latin typeface="Cambria Math" panose="02040503050406030204" pitchFamily="18" charset="0"/>
                            </a:rPr>
                          </m:ctrlPr>
                        </m:sSubPr>
                        <m:e>
                          <m:acc>
                            <m:accPr>
                              <m:chr m:val="⃗"/>
                              <m:ctrlPr>
                                <a:rPr lang="en-US" i="1" smtClean="0">
                                  <a:solidFill>
                                    <a:srgbClr val="7030A0"/>
                                  </a:solidFill>
                                  <a:latin typeface="Cambria Math" panose="02040503050406030204" pitchFamily="18" charset="0"/>
                                </a:rPr>
                              </m:ctrlPr>
                            </m:accPr>
                            <m:e>
                              <m:r>
                                <a:rPr lang="en-US" b="0" i="1" smtClean="0">
                                  <a:solidFill>
                                    <a:srgbClr val="7030A0"/>
                                  </a:solidFill>
                                  <a:latin typeface="Cambria Math" panose="02040503050406030204" pitchFamily="18" charset="0"/>
                                </a:rPr>
                                <m:t>𝑓</m:t>
                              </m:r>
                            </m:e>
                          </m:acc>
                        </m:e>
                        <m:sub>
                          <m:r>
                            <a:rPr lang="en-US" b="0" i="1" smtClean="0">
                              <a:solidFill>
                                <a:srgbClr val="7030A0"/>
                              </a:solidFill>
                              <a:latin typeface="Cambria Math" panose="02040503050406030204" pitchFamily="18" charset="0"/>
                            </a:rPr>
                            <m:t>12</m:t>
                          </m:r>
                        </m:sub>
                      </m:sSub>
                    </m:oMath>
                  </m:oMathPara>
                </a14:m>
                <a:endParaRPr lang="en-US" dirty="0">
                  <a:solidFill>
                    <a:srgbClr val="7030A0"/>
                  </a:solidFill>
                </a:endParaRPr>
              </a:p>
            </p:txBody>
          </p:sp>
        </mc:Choice>
        <mc:Fallback xmlns="">
          <p:sp>
            <p:nvSpPr>
              <p:cNvPr id="61" name="TextBox 60">
                <a:extLst>
                  <a:ext uri="{FF2B5EF4-FFF2-40B4-BE49-F238E27FC236}">
                    <a16:creationId xmlns:a16="http://schemas.microsoft.com/office/drawing/2014/main" id="{84C650F7-3BA9-2BA8-0068-C2B935361447}"/>
                  </a:ext>
                </a:extLst>
              </p:cNvPr>
              <p:cNvSpPr txBox="1">
                <a:spLocks noRot="1" noChangeAspect="1" noMove="1" noResize="1" noEditPoints="1" noAdjustHandles="1" noChangeArrowheads="1" noChangeShapeType="1" noTextEdit="1"/>
              </p:cNvSpPr>
              <p:nvPr/>
            </p:nvSpPr>
            <p:spPr>
              <a:xfrm>
                <a:off x="4358082" y="1704462"/>
                <a:ext cx="464101" cy="424796"/>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C3CE0B7F-57E0-C3DA-023F-CA60A92987E9}"/>
                  </a:ext>
                </a:extLst>
              </p:cNvPr>
              <p:cNvSpPr txBox="1"/>
              <p:nvPr/>
            </p:nvSpPr>
            <p:spPr>
              <a:xfrm>
                <a:off x="4191000" y="2455754"/>
                <a:ext cx="464101" cy="4247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7030A0"/>
                              </a:solidFill>
                              <a:latin typeface="Cambria Math" panose="02040503050406030204" pitchFamily="18" charset="0"/>
                            </a:rPr>
                          </m:ctrlPr>
                        </m:sSubPr>
                        <m:e>
                          <m:acc>
                            <m:accPr>
                              <m:chr m:val="⃗"/>
                              <m:ctrlPr>
                                <a:rPr lang="en-US" i="1" smtClean="0">
                                  <a:solidFill>
                                    <a:srgbClr val="7030A0"/>
                                  </a:solidFill>
                                  <a:latin typeface="Cambria Math" panose="02040503050406030204" pitchFamily="18" charset="0"/>
                                </a:rPr>
                              </m:ctrlPr>
                            </m:accPr>
                            <m:e>
                              <m:r>
                                <a:rPr lang="en-US" b="0" i="1" smtClean="0">
                                  <a:solidFill>
                                    <a:srgbClr val="7030A0"/>
                                  </a:solidFill>
                                  <a:latin typeface="Cambria Math" panose="02040503050406030204" pitchFamily="18" charset="0"/>
                                </a:rPr>
                                <m:t>𝑓</m:t>
                              </m:r>
                            </m:e>
                          </m:acc>
                        </m:e>
                        <m:sub>
                          <m:r>
                            <a:rPr lang="en-US" b="0" i="1" smtClean="0">
                              <a:solidFill>
                                <a:srgbClr val="7030A0"/>
                              </a:solidFill>
                              <a:latin typeface="Cambria Math" panose="02040503050406030204" pitchFamily="18" charset="0"/>
                            </a:rPr>
                            <m:t>13</m:t>
                          </m:r>
                        </m:sub>
                      </m:sSub>
                    </m:oMath>
                  </m:oMathPara>
                </a14:m>
                <a:endParaRPr lang="en-US" dirty="0">
                  <a:solidFill>
                    <a:srgbClr val="7030A0"/>
                  </a:solidFill>
                </a:endParaRPr>
              </a:p>
            </p:txBody>
          </p:sp>
        </mc:Choice>
        <mc:Fallback xmlns="">
          <p:sp>
            <p:nvSpPr>
              <p:cNvPr id="62" name="TextBox 61">
                <a:extLst>
                  <a:ext uri="{FF2B5EF4-FFF2-40B4-BE49-F238E27FC236}">
                    <a16:creationId xmlns:a16="http://schemas.microsoft.com/office/drawing/2014/main" id="{C3CE0B7F-57E0-C3DA-023F-CA60A92987E9}"/>
                  </a:ext>
                </a:extLst>
              </p:cNvPr>
              <p:cNvSpPr txBox="1">
                <a:spLocks noRot="1" noChangeAspect="1" noMove="1" noResize="1" noEditPoints="1" noAdjustHandles="1" noChangeArrowheads="1" noChangeShapeType="1" noTextEdit="1"/>
              </p:cNvSpPr>
              <p:nvPr/>
            </p:nvSpPr>
            <p:spPr>
              <a:xfrm>
                <a:off x="4191000" y="2455754"/>
                <a:ext cx="464101" cy="424796"/>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461CD00C-98CF-753B-4E52-29C79B93510D}"/>
                  </a:ext>
                </a:extLst>
              </p:cNvPr>
              <p:cNvSpPr txBox="1"/>
              <p:nvPr/>
            </p:nvSpPr>
            <p:spPr>
              <a:xfrm>
                <a:off x="5098499" y="2009262"/>
                <a:ext cx="471219" cy="4247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7030A0"/>
                              </a:solidFill>
                              <a:latin typeface="Cambria Math" panose="02040503050406030204" pitchFamily="18" charset="0"/>
                            </a:rPr>
                          </m:ctrlPr>
                        </m:sSubPr>
                        <m:e>
                          <m:acc>
                            <m:accPr>
                              <m:chr m:val="⃗"/>
                              <m:ctrlPr>
                                <a:rPr lang="en-US" i="1" smtClean="0">
                                  <a:solidFill>
                                    <a:srgbClr val="7030A0"/>
                                  </a:solidFill>
                                  <a:latin typeface="Cambria Math" panose="02040503050406030204" pitchFamily="18" charset="0"/>
                                </a:rPr>
                              </m:ctrlPr>
                            </m:accPr>
                            <m:e>
                              <m:r>
                                <a:rPr lang="en-US" b="0" i="1" smtClean="0">
                                  <a:solidFill>
                                    <a:srgbClr val="7030A0"/>
                                  </a:solidFill>
                                  <a:latin typeface="Cambria Math" panose="02040503050406030204" pitchFamily="18" charset="0"/>
                                </a:rPr>
                                <m:t>𝑓</m:t>
                              </m:r>
                            </m:e>
                          </m:acc>
                        </m:e>
                        <m:sub>
                          <m:r>
                            <a:rPr lang="en-US" b="0" i="1" smtClean="0">
                              <a:solidFill>
                                <a:srgbClr val="7030A0"/>
                              </a:solidFill>
                              <a:latin typeface="Cambria Math" panose="02040503050406030204" pitchFamily="18" charset="0"/>
                            </a:rPr>
                            <m:t>21</m:t>
                          </m:r>
                        </m:sub>
                      </m:sSub>
                    </m:oMath>
                  </m:oMathPara>
                </a14:m>
                <a:endParaRPr lang="en-US" dirty="0">
                  <a:solidFill>
                    <a:srgbClr val="7030A0"/>
                  </a:solidFill>
                </a:endParaRPr>
              </a:p>
            </p:txBody>
          </p:sp>
        </mc:Choice>
        <mc:Fallback xmlns="">
          <p:sp>
            <p:nvSpPr>
              <p:cNvPr id="63" name="TextBox 62">
                <a:extLst>
                  <a:ext uri="{FF2B5EF4-FFF2-40B4-BE49-F238E27FC236}">
                    <a16:creationId xmlns:a16="http://schemas.microsoft.com/office/drawing/2014/main" id="{461CD00C-98CF-753B-4E52-29C79B93510D}"/>
                  </a:ext>
                </a:extLst>
              </p:cNvPr>
              <p:cNvSpPr txBox="1">
                <a:spLocks noRot="1" noChangeAspect="1" noMove="1" noResize="1" noEditPoints="1" noAdjustHandles="1" noChangeArrowheads="1" noChangeShapeType="1" noTextEdit="1"/>
              </p:cNvSpPr>
              <p:nvPr/>
            </p:nvSpPr>
            <p:spPr>
              <a:xfrm>
                <a:off x="5098499" y="2009262"/>
                <a:ext cx="471219" cy="424796"/>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50BDA61F-4558-8F1D-2E76-1ED6A0053200}"/>
                  </a:ext>
                </a:extLst>
              </p:cNvPr>
              <p:cNvSpPr txBox="1"/>
              <p:nvPr/>
            </p:nvSpPr>
            <p:spPr>
              <a:xfrm>
                <a:off x="4931417" y="2760554"/>
                <a:ext cx="471219" cy="4247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7030A0"/>
                              </a:solidFill>
                              <a:latin typeface="Cambria Math" panose="02040503050406030204" pitchFamily="18" charset="0"/>
                            </a:rPr>
                          </m:ctrlPr>
                        </m:sSubPr>
                        <m:e>
                          <m:acc>
                            <m:accPr>
                              <m:chr m:val="⃗"/>
                              <m:ctrlPr>
                                <a:rPr lang="en-US" i="1" smtClean="0">
                                  <a:solidFill>
                                    <a:srgbClr val="7030A0"/>
                                  </a:solidFill>
                                  <a:latin typeface="Cambria Math" panose="02040503050406030204" pitchFamily="18" charset="0"/>
                                </a:rPr>
                              </m:ctrlPr>
                            </m:accPr>
                            <m:e>
                              <m:r>
                                <a:rPr lang="en-US" b="0" i="1" smtClean="0">
                                  <a:solidFill>
                                    <a:srgbClr val="7030A0"/>
                                  </a:solidFill>
                                  <a:latin typeface="Cambria Math" panose="02040503050406030204" pitchFamily="18" charset="0"/>
                                </a:rPr>
                                <m:t>𝑓</m:t>
                              </m:r>
                            </m:e>
                          </m:acc>
                        </m:e>
                        <m:sub>
                          <m:r>
                            <a:rPr lang="en-US" b="0" i="1" smtClean="0">
                              <a:solidFill>
                                <a:srgbClr val="7030A0"/>
                              </a:solidFill>
                              <a:latin typeface="Cambria Math" panose="02040503050406030204" pitchFamily="18" charset="0"/>
                            </a:rPr>
                            <m:t>23</m:t>
                          </m:r>
                        </m:sub>
                      </m:sSub>
                    </m:oMath>
                  </m:oMathPara>
                </a14:m>
                <a:endParaRPr lang="en-US" dirty="0">
                  <a:solidFill>
                    <a:srgbClr val="7030A0"/>
                  </a:solidFill>
                </a:endParaRPr>
              </a:p>
            </p:txBody>
          </p:sp>
        </mc:Choice>
        <mc:Fallback xmlns="">
          <p:sp>
            <p:nvSpPr>
              <p:cNvPr id="64" name="TextBox 63">
                <a:extLst>
                  <a:ext uri="{FF2B5EF4-FFF2-40B4-BE49-F238E27FC236}">
                    <a16:creationId xmlns:a16="http://schemas.microsoft.com/office/drawing/2014/main" id="{50BDA61F-4558-8F1D-2E76-1ED6A0053200}"/>
                  </a:ext>
                </a:extLst>
              </p:cNvPr>
              <p:cNvSpPr txBox="1">
                <a:spLocks noRot="1" noChangeAspect="1" noMove="1" noResize="1" noEditPoints="1" noAdjustHandles="1" noChangeArrowheads="1" noChangeShapeType="1" noTextEdit="1"/>
              </p:cNvSpPr>
              <p:nvPr/>
            </p:nvSpPr>
            <p:spPr>
              <a:xfrm>
                <a:off x="4931417" y="2760554"/>
                <a:ext cx="471219" cy="424796"/>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C28E2245-7274-8E28-EB09-D514F6F8B3FE}"/>
                  </a:ext>
                </a:extLst>
              </p:cNvPr>
              <p:cNvSpPr txBox="1"/>
              <p:nvPr/>
            </p:nvSpPr>
            <p:spPr>
              <a:xfrm>
                <a:off x="4815282" y="3304662"/>
                <a:ext cx="471219" cy="4247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7030A0"/>
                              </a:solidFill>
                              <a:latin typeface="Cambria Math" panose="02040503050406030204" pitchFamily="18" charset="0"/>
                            </a:rPr>
                          </m:ctrlPr>
                        </m:sSubPr>
                        <m:e>
                          <m:acc>
                            <m:accPr>
                              <m:chr m:val="⃗"/>
                              <m:ctrlPr>
                                <a:rPr lang="en-US" i="1" smtClean="0">
                                  <a:solidFill>
                                    <a:srgbClr val="7030A0"/>
                                  </a:solidFill>
                                  <a:latin typeface="Cambria Math" panose="02040503050406030204" pitchFamily="18" charset="0"/>
                                </a:rPr>
                              </m:ctrlPr>
                            </m:accPr>
                            <m:e>
                              <m:r>
                                <a:rPr lang="en-US" b="0" i="1" smtClean="0">
                                  <a:solidFill>
                                    <a:srgbClr val="7030A0"/>
                                  </a:solidFill>
                                  <a:latin typeface="Cambria Math" panose="02040503050406030204" pitchFamily="18" charset="0"/>
                                </a:rPr>
                                <m:t>𝑓</m:t>
                              </m:r>
                            </m:e>
                          </m:acc>
                        </m:e>
                        <m:sub>
                          <m:r>
                            <a:rPr lang="en-US" b="0" i="1" smtClean="0">
                              <a:solidFill>
                                <a:srgbClr val="7030A0"/>
                              </a:solidFill>
                              <a:latin typeface="Cambria Math" panose="02040503050406030204" pitchFamily="18" charset="0"/>
                            </a:rPr>
                            <m:t>31</m:t>
                          </m:r>
                        </m:sub>
                      </m:sSub>
                    </m:oMath>
                  </m:oMathPara>
                </a14:m>
                <a:endParaRPr lang="en-US" dirty="0">
                  <a:solidFill>
                    <a:srgbClr val="7030A0"/>
                  </a:solidFill>
                </a:endParaRPr>
              </a:p>
            </p:txBody>
          </p:sp>
        </mc:Choice>
        <mc:Fallback xmlns="">
          <p:sp>
            <p:nvSpPr>
              <p:cNvPr id="65" name="TextBox 64">
                <a:extLst>
                  <a:ext uri="{FF2B5EF4-FFF2-40B4-BE49-F238E27FC236}">
                    <a16:creationId xmlns:a16="http://schemas.microsoft.com/office/drawing/2014/main" id="{C28E2245-7274-8E28-EB09-D514F6F8B3FE}"/>
                  </a:ext>
                </a:extLst>
              </p:cNvPr>
              <p:cNvSpPr txBox="1">
                <a:spLocks noRot="1" noChangeAspect="1" noMove="1" noResize="1" noEditPoints="1" noAdjustHandles="1" noChangeArrowheads="1" noChangeShapeType="1" noTextEdit="1"/>
              </p:cNvSpPr>
              <p:nvPr/>
            </p:nvSpPr>
            <p:spPr>
              <a:xfrm>
                <a:off x="4815282" y="3304662"/>
                <a:ext cx="471219" cy="424796"/>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F25E053A-F622-ECF1-60C2-AE0036DE2D4F}"/>
                  </a:ext>
                </a:extLst>
              </p:cNvPr>
              <p:cNvSpPr txBox="1"/>
              <p:nvPr/>
            </p:nvSpPr>
            <p:spPr>
              <a:xfrm>
                <a:off x="5403299" y="3718750"/>
                <a:ext cx="471219" cy="4247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7030A0"/>
                              </a:solidFill>
                              <a:latin typeface="Cambria Math" panose="02040503050406030204" pitchFamily="18" charset="0"/>
                            </a:rPr>
                          </m:ctrlPr>
                        </m:sSubPr>
                        <m:e>
                          <m:acc>
                            <m:accPr>
                              <m:chr m:val="⃗"/>
                              <m:ctrlPr>
                                <a:rPr lang="en-US" i="1" smtClean="0">
                                  <a:solidFill>
                                    <a:srgbClr val="7030A0"/>
                                  </a:solidFill>
                                  <a:latin typeface="Cambria Math" panose="02040503050406030204" pitchFamily="18" charset="0"/>
                                </a:rPr>
                              </m:ctrlPr>
                            </m:accPr>
                            <m:e>
                              <m:r>
                                <a:rPr lang="en-US" b="0" i="1" smtClean="0">
                                  <a:solidFill>
                                    <a:srgbClr val="7030A0"/>
                                  </a:solidFill>
                                  <a:latin typeface="Cambria Math" panose="02040503050406030204" pitchFamily="18" charset="0"/>
                                </a:rPr>
                                <m:t>𝑓</m:t>
                              </m:r>
                            </m:e>
                          </m:acc>
                        </m:e>
                        <m:sub>
                          <m:r>
                            <a:rPr lang="en-US" b="0" i="1" smtClean="0">
                              <a:solidFill>
                                <a:srgbClr val="7030A0"/>
                              </a:solidFill>
                              <a:latin typeface="Cambria Math" panose="02040503050406030204" pitchFamily="18" charset="0"/>
                            </a:rPr>
                            <m:t>32</m:t>
                          </m:r>
                        </m:sub>
                      </m:sSub>
                    </m:oMath>
                  </m:oMathPara>
                </a14:m>
                <a:endParaRPr lang="en-US" dirty="0">
                  <a:solidFill>
                    <a:srgbClr val="7030A0"/>
                  </a:solidFill>
                </a:endParaRPr>
              </a:p>
            </p:txBody>
          </p:sp>
        </mc:Choice>
        <mc:Fallback xmlns="">
          <p:sp>
            <p:nvSpPr>
              <p:cNvPr id="66" name="TextBox 65">
                <a:extLst>
                  <a:ext uri="{FF2B5EF4-FFF2-40B4-BE49-F238E27FC236}">
                    <a16:creationId xmlns:a16="http://schemas.microsoft.com/office/drawing/2014/main" id="{F25E053A-F622-ECF1-60C2-AE0036DE2D4F}"/>
                  </a:ext>
                </a:extLst>
              </p:cNvPr>
              <p:cNvSpPr txBox="1">
                <a:spLocks noRot="1" noChangeAspect="1" noMove="1" noResize="1" noEditPoints="1" noAdjustHandles="1" noChangeArrowheads="1" noChangeShapeType="1" noTextEdit="1"/>
              </p:cNvSpPr>
              <p:nvPr/>
            </p:nvSpPr>
            <p:spPr>
              <a:xfrm>
                <a:off x="5403299" y="3718750"/>
                <a:ext cx="471219" cy="424796"/>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0488F875-E0CF-122A-AA2A-46A9692C2875}"/>
                  </a:ext>
                </a:extLst>
              </p:cNvPr>
              <p:cNvSpPr>
                <a:spLocks noGrp="1"/>
              </p:cNvSpPr>
              <p:nvPr>
                <p:ph sz="half" idx="1"/>
              </p:nvPr>
            </p:nvSpPr>
            <p:spPr>
              <a:xfrm>
                <a:off x="2514600" y="5029200"/>
                <a:ext cx="6553200" cy="1096739"/>
              </a:xfrm>
            </p:spPr>
            <p:txBody>
              <a:bodyPr/>
              <a:lstStyle/>
              <a:p>
                <a:r>
                  <a:rPr lang="en-US" sz="2400" dirty="0"/>
                  <a:t>External forces, </a:t>
                </a:r>
                <a14:m>
                  <m:oMath xmlns:m="http://schemas.openxmlformats.org/officeDocument/2006/math">
                    <m:sSub>
                      <m:sSubPr>
                        <m:ctrlPr>
                          <a:rPr lang="en-US" sz="2400" i="1" smtClean="0">
                            <a:latin typeface="Cambria Math" panose="02040503050406030204" pitchFamily="18" charset="0"/>
                          </a:rPr>
                        </m:ctrlPr>
                      </m:sSub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𝐹</m:t>
                            </m:r>
                          </m:e>
                        </m:acc>
                      </m:e>
                      <m:sub>
                        <m:r>
                          <a:rPr lang="en-US" sz="2400" b="0" i="1" smtClean="0">
                            <a:latin typeface="Cambria Math" panose="02040503050406030204" pitchFamily="18" charset="0"/>
                          </a:rPr>
                          <m:t>𝑖</m:t>
                        </m:r>
                      </m:sub>
                    </m:sSub>
                  </m:oMath>
                </a14:m>
                <a:endParaRPr lang="en-US" sz="2400" dirty="0"/>
              </a:p>
              <a:p>
                <a:r>
                  <a:rPr lang="en-US" sz="2400" dirty="0"/>
                  <a:t>Forces arising from sources outside the system.</a:t>
                </a:r>
              </a:p>
            </p:txBody>
          </p:sp>
        </mc:Choice>
        <mc:Fallback xmlns="">
          <p:sp>
            <p:nvSpPr>
              <p:cNvPr id="4" name="Content Placeholder 3">
                <a:extLst>
                  <a:ext uri="{FF2B5EF4-FFF2-40B4-BE49-F238E27FC236}">
                    <a16:creationId xmlns:a16="http://schemas.microsoft.com/office/drawing/2014/main" id="{0488F875-E0CF-122A-AA2A-46A9692C2875}"/>
                  </a:ext>
                </a:extLst>
              </p:cNvPr>
              <p:cNvSpPr>
                <a:spLocks noGrp="1" noRot="1" noChangeAspect="1" noMove="1" noResize="1" noEditPoints="1" noAdjustHandles="1" noChangeArrowheads="1" noChangeShapeType="1" noTextEdit="1"/>
              </p:cNvSpPr>
              <p:nvPr>
                <p:ph sz="half" idx="1"/>
              </p:nvPr>
            </p:nvSpPr>
            <p:spPr>
              <a:xfrm>
                <a:off x="2514600" y="5029200"/>
                <a:ext cx="6553200" cy="1096739"/>
              </a:xfrm>
              <a:blipFill>
                <a:blip r:embed="rId18"/>
                <a:stretch>
                  <a:fillRect l="-1302"/>
                </a:stretch>
              </a:blipFill>
            </p:spPr>
            <p:txBody>
              <a:bodyPr/>
              <a:lstStyle/>
              <a:p>
                <a:r>
                  <a:rPr lang="en-US">
                    <a:noFill/>
                  </a:rPr>
                  <a:t> </a:t>
                </a:r>
              </a:p>
            </p:txBody>
          </p:sp>
        </mc:Fallback>
      </mc:AlternateContent>
    </p:spTree>
    <p:extLst>
      <p:ext uri="{BB962C8B-B14F-4D97-AF65-F5344CB8AC3E}">
        <p14:creationId xmlns:p14="http://schemas.microsoft.com/office/powerpoint/2010/main" val="4170543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ppt_x"/>
                                          </p:val>
                                        </p:tav>
                                        <p:tav tm="100000">
                                          <p:val>
                                            <p:strVal val="#ppt_x"/>
                                          </p:val>
                                        </p:tav>
                                      </p:tavLst>
                                    </p:anim>
                                    <p:anim calcmode="lin" valueType="num">
                                      <p:cBhvr additive="base">
                                        <p:cTn id="20" dur="500" fill="hold"/>
                                        <p:tgtEl>
                                          <p:spTgt spid="3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cBhvr additive="base">
                                        <p:cTn id="23" dur="500" fill="hold"/>
                                        <p:tgtEl>
                                          <p:spTgt spid="45"/>
                                        </p:tgtEl>
                                        <p:attrNameLst>
                                          <p:attrName>ppt_x</p:attrName>
                                        </p:attrNameLst>
                                      </p:cBhvr>
                                      <p:tavLst>
                                        <p:tav tm="0">
                                          <p:val>
                                            <p:strVal val="#ppt_x"/>
                                          </p:val>
                                        </p:tav>
                                        <p:tav tm="100000">
                                          <p:val>
                                            <p:strVal val="#ppt_x"/>
                                          </p:val>
                                        </p:tav>
                                      </p:tavLst>
                                    </p:anim>
                                    <p:anim calcmode="lin" valueType="num">
                                      <p:cBhvr additive="base">
                                        <p:cTn id="24" dur="500" fill="hold"/>
                                        <p:tgtEl>
                                          <p:spTgt spid="4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fill="hold"/>
                                        <p:tgtEl>
                                          <p:spTgt spid="40"/>
                                        </p:tgtEl>
                                        <p:attrNameLst>
                                          <p:attrName>ppt_x</p:attrName>
                                        </p:attrNameLst>
                                      </p:cBhvr>
                                      <p:tavLst>
                                        <p:tav tm="0">
                                          <p:val>
                                            <p:strVal val="#ppt_x"/>
                                          </p:val>
                                        </p:tav>
                                        <p:tav tm="100000">
                                          <p:val>
                                            <p:strVal val="#ppt_x"/>
                                          </p:val>
                                        </p:tav>
                                      </p:tavLst>
                                    </p:anim>
                                    <p:anim calcmode="lin" valueType="num">
                                      <p:cBhvr additive="base">
                                        <p:cTn id="28" dur="500" fill="hold"/>
                                        <p:tgtEl>
                                          <p:spTgt spid="4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additive="base">
                                        <p:cTn id="31" dur="500" fill="hold"/>
                                        <p:tgtEl>
                                          <p:spTgt spid="46"/>
                                        </p:tgtEl>
                                        <p:attrNameLst>
                                          <p:attrName>ppt_x</p:attrName>
                                        </p:attrNameLst>
                                      </p:cBhvr>
                                      <p:tavLst>
                                        <p:tav tm="0">
                                          <p:val>
                                            <p:strVal val="#ppt_x"/>
                                          </p:val>
                                        </p:tav>
                                        <p:tav tm="100000">
                                          <p:val>
                                            <p:strVal val="#ppt_x"/>
                                          </p:val>
                                        </p:tav>
                                      </p:tavLst>
                                    </p:anim>
                                    <p:anim calcmode="lin" valueType="num">
                                      <p:cBhvr additive="base">
                                        <p:cTn id="32" dur="500" fill="hold"/>
                                        <p:tgtEl>
                                          <p:spTgt spid="4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fill="hold"/>
                                        <p:tgtEl>
                                          <p:spTgt spid="42"/>
                                        </p:tgtEl>
                                        <p:attrNameLst>
                                          <p:attrName>ppt_x</p:attrName>
                                        </p:attrNameLst>
                                      </p:cBhvr>
                                      <p:tavLst>
                                        <p:tav tm="0">
                                          <p:val>
                                            <p:strVal val="#ppt_x"/>
                                          </p:val>
                                        </p:tav>
                                        <p:tav tm="100000">
                                          <p:val>
                                            <p:strVal val="#ppt_x"/>
                                          </p:val>
                                        </p:tav>
                                      </p:tavLst>
                                    </p:anim>
                                    <p:anim calcmode="lin" valueType="num">
                                      <p:cBhvr additive="base">
                                        <p:cTn id="36" dur="500" fill="hold"/>
                                        <p:tgtEl>
                                          <p:spTgt spid="4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fill="hold"/>
                                        <p:tgtEl>
                                          <p:spTgt spid="47"/>
                                        </p:tgtEl>
                                        <p:attrNameLst>
                                          <p:attrName>ppt_x</p:attrName>
                                        </p:attrNameLst>
                                      </p:cBhvr>
                                      <p:tavLst>
                                        <p:tav tm="0">
                                          <p:val>
                                            <p:strVal val="#ppt_x"/>
                                          </p:val>
                                        </p:tav>
                                        <p:tav tm="100000">
                                          <p:val>
                                            <p:strVal val="#ppt_x"/>
                                          </p:val>
                                        </p:tav>
                                      </p:tavLst>
                                    </p:anim>
                                    <p:anim calcmode="lin" valueType="num">
                                      <p:cBhvr additive="base">
                                        <p:cTn id="40"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3F3E3-55E5-A48C-4A0F-9C00887BA6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145F96-DB88-5626-85AD-3BD82F7F22A7}"/>
              </a:ext>
            </a:extLst>
          </p:cNvPr>
          <p:cNvSpPr txBox="1">
            <a:spLocks noGrp="1"/>
          </p:cNvSpPr>
          <p:nvPr>
            <p:ph type="title"/>
          </p:nvPr>
        </p:nvSpPr>
        <p:spPr>
          <a:xfrm>
            <a:off x="350571" y="142561"/>
            <a:ext cx="7772400" cy="1143000"/>
          </a:xfrm>
          <a:noFill/>
        </p:spPr>
        <p:txBody>
          <a:bodyPr/>
          <a:lstStyle/>
          <a:p>
            <a:pPr lvl="0"/>
            <a:r>
              <a:rPr lang="en-US" sz="2800" dirty="0"/>
              <a:t>Equations of Motion of a System</a:t>
            </a:r>
            <a:endParaRPr lang="en-US" sz="2800" dirty="0">
              <a:solidFill>
                <a:schemeClr val="tx1"/>
              </a:solidFill>
              <a:ea typeface="Calibri"/>
              <a:cs typeface="Calibri"/>
            </a:endParaRP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3D0F6123-9948-1E77-5622-1DFC7E000AC7}"/>
                  </a:ext>
                </a:extLst>
              </p:cNvPr>
              <p:cNvSpPr>
                <a:spLocks noGrp="1"/>
              </p:cNvSpPr>
              <p:nvPr>
                <p:ph sz="half" idx="1"/>
              </p:nvPr>
            </p:nvSpPr>
            <p:spPr>
              <a:xfrm>
                <a:off x="304799" y="1219200"/>
                <a:ext cx="4191001" cy="5435914"/>
              </a:xfrm>
            </p:spPr>
            <p:txBody>
              <a:bodyPr/>
              <a:lstStyle/>
              <a:p>
                <a:r>
                  <a:rPr lang="en-US" sz="2400" dirty="0"/>
                  <a:t>For the </a:t>
                </a:r>
                <a:r>
                  <a:rPr lang="en-US" sz="2400" i="1" dirty="0" err="1"/>
                  <a:t>i</a:t>
                </a:r>
                <a:r>
                  <a:rPr lang="en-US" sz="2400" i="1" baseline="30000" dirty="0" err="1"/>
                  <a:t>th</a:t>
                </a:r>
                <a:r>
                  <a:rPr lang="en-US" sz="2400" dirty="0"/>
                  <a:t> particle:</a:t>
                </a:r>
              </a:p>
              <a:p>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𝑚</m:t>
                        </m:r>
                      </m:e>
                      <m:sub>
                        <m:r>
                          <a:rPr lang="en-US" sz="2400" b="0" i="1" smtClean="0">
                            <a:latin typeface="Cambria Math" panose="02040503050406030204" pitchFamily="18" charset="0"/>
                          </a:rPr>
                          <m:t>𝑖</m:t>
                        </m:r>
                      </m:sub>
                    </m:sSub>
                    <m:sSub>
                      <m:sSubPr>
                        <m:ctrlPr>
                          <a:rPr lang="en-US" sz="2400" i="1" smtClean="0">
                            <a:latin typeface="Cambria Math" panose="02040503050406030204" pitchFamily="18" charset="0"/>
                          </a:rPr>
                        </m:ctrlPr>
                      </m:sSubPr>
                      <m:e>
                        <m:acc>
                          <m:accPr>
                            <m:chr m:val="̈"/>
                            <m:ctrlPr>
                              <a:rPr lang="en-US" sz="2400" i="1" smtClean="0">
                                <a:latin typeface="Cambria Math" panose="02040503050406030204" pitchFamily="18" charset="0"/>
                              </a:rPr>
                            </m:ctrlPr>
                          </m:acc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𝑟</m:t>
                                </m:r>
                              </m:e>
                            </m:acc>
                          </m:e>
                        </m:acc>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𝐹</m:t>
                            </m:r>
                          </m:e>
                        </m:acc>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nary>
                      <m:naryPr>
                        <m:chr m:val="∑"/>
                        <m:ctrlPr>
                          <a:rPr lang="en-US" sz="2400" b="0" i="1" smtClean="0">
                            <a:latin typeface="Cambria Math" panose="02040503050406030204" pitchFamily="18" charset="0"/>
                          </a:rPr>
                        </m:ctrlPr>
                      </m:naryPr>
                      <m:sub>
                        <m:r>
                          <m:rPr>
                            <m:brk m:alnAt="23"/>
                          </m:rPr>
                          <a:rPr lang="en-US" sz="2400" b="0" i="1" smtClean="0">
                            <a:latin typeface="Cambria Math" panose="02040503050406030204" pitchFamily="18" charset="0"/>
                          </a:rPr>
                          <m:t>𝑗</m:t>
                        </m:r>
                        <m:r>
                          <a:rPr lang="en-US" sz="2400" b="0" i="1" smtClean="0">
                            <a:latin typeface="Cambria Math" panose="02040503050406030204" pitchFamily="18" charset="0"/>
                          </a:rPr>
                          <m:t>=1</m:t>
                        </m:r>
                      </m:sub>
                      <m:sup>
                        <m:r>
                          <a:rPr lang="en-US" sz="2400" b="0" i="1" smtClean="0">
                            <a:latin typeface="Cambria Math" panose="02040503050406030204" pitchFamily="18" charset="0"/>
                          </a:rPr>
                          <m:t>𝑛</m:t>
                        </m:r>
                      </m:sup>
                      <m:e>
                        <m:sSub>
                          <m:sSubPr>
                            <m:ctrlPr>
                              <a:rPr lang="en-US" sz="2400" b="0" i="1" smtClean="0">
                                <a:latin typeface="Cambria Math" panose="02040503050406030204" pitchFamily="18" charset="0"/>
                              </a:rPr>
                            </m:ctrlPr>
                          </m:sSubPr>
                          <m:e>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𝑓</m:t>
                                </m:r>
                              </m:e>
                            </m:acc>
                          </m:e>
                          <m:sub>
                            <m:r>
                              <a:rPr lang="en-US" sz="2400" b="0" i="1" smtClean="0">
                                <a:latin typeface="Cambria Math" panose="02040503050406030204" pitchFamily="18" charset="0"/>
                              </a:rPr>
                              <m:t>𝑖𝑗</m:t>
                            </m:r>
                          </m:sub>
                        </m:sSub>
                      </m:e>
                    </m:nary>
                  </m:oMath>
                </a14:m>
                <a:endParaRPr lang="en-US" sz="2400" dirty="0"/>
              </a:p>
              <a:p>
                <a:r>
                  <a:rPr lang="en-US" sz="2400" dirty="0"/>
                  <a:t>Summing over all </a:t>
                </a:r>
                <a:r>
                  <a:rPr lang="en-US" sz="2400" i="1" dirty="0"/>
                  <a:t>n</a:t>
                </a:r>
                <a:r>
                  <a:rPr lang="en-US" sz="2400" dirty="0"/>
                  <a:t> particles:</a:t>
                </a:r>
              </a:p>
              <a:p>
                <a:pPr marL="0" indent="0">
                  <a:buNone/>
                </a:pPr>
                <a14:m>
                  <m:oMathPara xmlns:m="http://schemas.openxmlformats.org/officeDocument/2006/math">
                    <m:oMathParaPr>
                      <m:jc m:val="centerGroup"/>
                    </m:oMathParaPr>
                    <m:oMath xmlns:m="http://schemas.openxmlformats.org/officeDocument/2006/math">
                      <m:nary>
                        <m:naryPr>
                          <m:chr m:val="∑"/>
                          <m:ctrlPr>
                            <a:rPr lang="en-US" sz="2400" i="1" smtClean="0">
                              <a:latin typeface="Cambria Math" panose="02040503050406030204" pitchFamily="18" charset="0"/>
                            </a:rPr>
                          </m:ctrlPr>
                        </m:naryPr>
                        <m:sub>
                          <m:r>
                            <m:rPr>
                              <m:brk m:alnAt="23"/>
                            </m:rPr>
                            <a:rPr lang="en-US" sz="2400" b="0" i="1" smtClean="0">
                              <a:latin typeface="Cambria Math" panose="02040503050406030204" pitchFamily="18" charset="0"/>
                            </a:rPr>
                            <m:t>𝑖</m:t>
                          </m:r>
                          <m:r>
                            <a:rPr lang="en-US" sz="2400" b="0" i="1" smtClean="0">
                              <a:latin typeface="Cambria Math" panose="02040503050406030204" pitchFamily="18" charset="0"/>
                            </a:rPr>
                            <m:t>=1</m:t>
                          </m:r>
                        </m:sub>
                        <m:sup>
                          <m:r>
                            <a:rPr lang="en-US" sz="2400" b="0" i="1" smtClean="0">
                              <a:latin typeface="Cambria Math" panose="02040503050406030204" pitchFamily="18" charset="0"/>
                            </a:rPr>
                            <m:t>𝑛</m:t>
                          </m:r>
                        </m:sup>
                        <m:e>
                          <m:sSub>
                            <m:sSubPr>
                              <m:ctrlPr>
                                <a:rPr lang="en-US" sz="2400" i="1">
                                  <a:latin typeface="Cambria Math" panose="02040503050406030204" pitchFamily="18" charset="0"/>
                                </a:rPr>
                              </m:ctrlPr>
                            </m:sSubPr>
                            <m:e>
                              <m:r>
                                <a:rPr lang="en-US" sz="2400" i="1">
                                  <a:latin typeface="Cambria Math" panose="02040503050406030204" pitchFamily="18" charset="0"/>
                                </a:rPr>
                                <m:t>𝑚</m:t>
                              </m:r>
                            </m:e>
                            <m:sub>
                              <m:r>
                                <a:rPr lang="en-US" sz="2400" i="1">
                                  <a:latin typeface="Cambria Math" panose="02040503050406030204" pitchFamily="18" charset="0"/>
                                </a:rPr>
                                <m:t>𝑖</m:t>
                              </m:r>
                            </m:sub>
                          </m:sSub>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acc>
                                    <m:accPr>
                                      <m:chr m:val="⃗"/>
                                      <m:ctrlPr>
                                        <a:rPr lang="en-US" sz="2400" i="1">
                                          <a:latin typeface="Cambria Math" panose="02040503050406030204" pitchFamily="18" charset="0"/>
                                        </a:rPr>
                                      </m:ctrlPr>
                                    </m:accPr>
                                    <m:e>
                                      <m:r>
                                        <a:rPr lang="en-US" sz="2400" i="1">
                                          <a:latin typeface="Cambria Math" panose="02040503050406030204" pitchFamily="18" charset="0"/>
                                        </a:rPr>
                                        <m:t>𝑟</m:t>
                                      </m:r>
                                    </m:e>
                                  </m:acc>
                                </m:e>
                              </m:acc>
                            </m:e>
                            <m:sub>
                              <m:r>
                                <a:rPr lang="en-US" sz="2400" i="1">
                                  <a:latin typeface="Cambria Math" panose="02040503050406030204" pitchFamily="18" charset="0"/>
                                </a:rPr>
                                <m:t>𝑖</m:t>
                              </m:r>
                            </m:sub>
                          </m:sSub>
                        </m:e>
                      </m:nary>
                      <m:r>
                        <a:rPr lang="en-US" sz="2400" b="0" i="1" smtClean="0">
                          <a:latin typeface="Cambria Math" panose="02040503050406030204" pitchFamily="18" charset="0"/>
                        </a:rPr>
                        <m:t>=</m:t>
                      </m:r>
                      <m:nary>
                        <m:naryPr>
                          <m:chr m:val="∑"/>
                          <m:ctrlPr>
                            <a:rPr lang="en-US" sz="2400" i="1">
                              <a:latin typeface="Cambria Math" panose="02040503050406030204" pitchFamily="18" charset="0"/>
                            </a:rPr>
                          </m:ctrlPr>
                        </m:naryPr>
                        <m:sub>
                          <m:r>
                            <m:rPr>
                              <m:brk m:alnAt="23"/>
                            </m:rPr>
                            <a:rPr lang="en-US" sz="2400" i="1">
                              <a:latin typeface="Cambria Math" panose="02040503050406030204" pitchFamily="18" charset="0"/>
                            </a:rPr>
                            <m:t>𝑖</m:t>
                          </m:r>
                          <m:r>
                            <a:rPr lang="en-US" sz="2400" i="1">
                              <a:latin typeface="Cambria Math" panose="02040503050406030204" pitchFamily="18" charset="0"/>
                            </a:rPr>
                            <m:t>=1</m:t>
                          </m:r>
                        </m:sub>
                        <m:sup>
                          <m:r>
                            <a:rPr lang="en-US" sz="2400" i="1">
                              <a:latin typeface="Cambria Math" panose="02040503050406030204" pitchFamily="18" charset="0"/>
                            </a:rPr>
                            <m:t>𝑛</m:t>
                          </m:r>
                        </m:sup>
                        <m:e>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𝐹</m:t>
                                  </m:r>
                                </m:e>
                              </m:acc>
                            </m:e>
                            <m:sub>
                              <m:r>
                                <a:rPr lang="en-US" sz="2400" i="1">
                                  <a:latin typeface="Cambria Math" panose="02040503050406030204" pitchFamily="18" charset="0"/>
                                </a:rPr>
                                <m:t>𝑖</m:t>
                              </m:r>
                            </m:sub>
                          </m:sSub>
                        </m:e>
                      </m:nary>
                      <m:r>
                        <a:rPr lang="en-US" sz="2400" b="0" i="1" smtClean="0">
                          <a:latin typeface="Cambria Math" panose="02040503050406030204" pitchFamily="18" charset="0"/>
                        </a:rPr>
                        <m:t>+</m:t>
                      </m:r>
                      <m:nary>
                        <m:naryPr>
                          <m:chr m:val="∑"/>
                          <m:ctrlPr>
                            <a:rPr lang="en-US" sz="2400" i="1">
                              <a:latin typeface="Cambria Math" panose="02040503050406030204" pitchFamily="18" charset="0"/>
                            </a:rPr>
                          </m:ctrlPr>
                        </m:naryPr>
                        <m:sub>
                          <m:r>
                            <m:rPr>
                              <m:brk m:alnAt="23"/>
                            </m:rPr>
                            <a:rPr lang="en-US" sz="2400" i="1">
                              <a:latin typeface="Cambria Math" panose="02040503050406030204" pitchFamily="18" charset="0"/>
                            </a:rPr>
                            <m:t>𝑖</m:t>
                          </m:r>
                          <m:r>
                            <a:rPr lang="en-US" sz="2400" i="1">
                              <a:latin typeface="Cambria Math" panose="02040503050406030204" pitchFamily="18" charset="0"/>
                            </a:rPr>
                            <m:t>=1</m:t>
                          </m:r>
                        </m:sub>
                        <m:sup>
                          <m:r>
                            <a:rPr lang="en-US" sz="2400" i="1">
                              <a:latin typeface="Cambria Math" panose="02040503050406030204" pitchFamily="18" charset="0"/>
                            </a:rPr>
                            <m:t>𝑛</m:t>
                          </m:r>
                        </m:sup>
                        <m:e>
                          <m:nary>
                            <m:naryPr>
                              <m:chr m:val="∑"/>
                              <m:ctrlPr>
                                <a:rPr lang="en-US" sz="2400" i="1">
                                  <a:latin typeface="Cambria Math" panose="02040503050406030204" pitchFamily="18" charset="0"/>
                                </a:rPr>
                              </m:ctrlPr>
                            </m:naryPr>
                            <m:sub>
                              <m:r>
                                <m:rPr>
                                  <m:brk m:alnAt="23"/>
                                </m:rPr>
                                <a:rPr lang="en-US" sz="2400" i="1">
                                  <a:latin typeface="Cambria Math" panose="02040503050406030204" pitchFamily="18" charset="0"/>
                                </a:rPr>
                                <m:t>𝑗</m:t>
                              </m:r>
                              <m:r>
                                <a:rPr lang="en-US" sz="2400" i="1">
                                  <a:latin typeface="Cambria Math" panose="02040503050406030204" pitchFamily="18" charset="0"/>
                                </a:rPr>
                                <m:t>=1</m:t>
                              </m:r>
                            </m:sub>
                            <m:sup>
                              <m:r>
                                <a:rPr lang="en-US" sz="2400" i="1">
                                  <a:latin typeface="Cambria Math" panose="02040503050406030204" pitchFamily="18" charset="0"/>
                                </a:rPr>
                                <m:t>𝑛</m:t>
                              </m:r>
                            </m:sup>
                            <m:e>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𝑓</m:t>
                                      </m:r>
                                    </m:e>
                                  </m:acc>
                                </m:e>
                                <m:sub>
                                  <m:r>
                                    <a:rPr lang="en-US" sz="2400" i="1">
                                      <a:latin typeface="Cambria Math" panose="02040503050406030204" pitchFamily="18" charset="0"/>
                                    </a:rPr>
                                    <m:t>𝑖𝑗</m:t>
                                  </m:r>
                                </m:sub>
                              </m:sSub>
                            </m:e>
                          </m:nary>
                        </m:e>
                      </m:nary>
                    </m:oMath>
                  </m:oMathPara>
                </a14:m>
                <a:endParaRPr lang="en-US" sz="2400" dirty="0"/>
              </a:p>
              <a:p>
                <a:r>
                  <a:rPr lang="en-US" sz="2400" dirty="0"/>
                  <a:t>From Newton’s third law:</a:t>
                </a:r>
              </a:p>
              <a:p>
                <a:pPr marL="0" indent="0">
                  <a:buNone/>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𝑓</m:t>
                              </m:r>
                            </m:e>
                          </m:acc>
                        </m:e>
                        <m:sub>
                          <m:r>
                            <a:rPr lang="en-US" sz="2400" i="1">
                              <a:latin typeface="Cambria Math" panose="02040503050406030204" pitchFamily="18" charset="0"/>
                            </a:rPr>
                            <m:t>𝑖𝑗</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𝑓</m:t>
                              </m:r>
                            </m:e>
                          </m:acc>
                        </m:e>
                        <m:sub>
                          <m:r>
                            <a:rPr lang="en-US" sz="2400" i="1">
                              <a:latin typeface="Cambria Math" panose="02040503050406030204" pitchFamily="18" charset="0"/>
                            </a:rPr>
                            <m:t>𝑗𝑖</m:t>
                          </m:r>
                        </m:sub>
                      </m:sSub>
                    </m:oMath>
                  </m:oMathPara>
                </a14:m>
                <a:endParaRPr lang="en-US" sz="2400" dirty="0"/>
              </a:p>
              <a:p>
                <a:r>
                  <a:rPr lang="en-US" sz="2400" dirty="0"/>
                  <a:t>Thus internal forces cancel in pairs.</a:t>
                </a:r>
              </a:p>
              <a:p>
                <a:pPr marL="0" indent="0">
                  <a:buNone/>
                </a:pPr>
                <a14:m>
                  <m:oMathPara xmlns:m="http://schemas.openxmlformats.org/officeDocument/2006/math">
                    <m:oMathParaPr>
                      <m:jc m:val="centerGroup"/>
                    </m:oMathParaPr>
                    <m:oMath xmlns:m="http://schemas.openxmlformats.org/officeDocument/2006/math">
                      <m:nary>
                        <m:naryPr>
                          <m:chr m:val="∑"/>
                          <m:ctrlPr>
                            <a:rPr lang="en-US" sz="2400" i="1">
                              <a:latin typeface="Cambria Math" panose="02040503050406030204" pitchFamily="18" charset="0"/>
                            </a:rPr>
                          </m:ctrlPr>
                        </m:naryPr>
                        <m:sub>
                          <m:r>
                            <m:rPr>
                              <m:brk m:alnAt="23"/>
                            </m:rPr>
                            <a:rPr lang="en-US" sz="2400" i="1">
                              <a:latin typeface="Cambria Math" panose="02040503050406030204" pitchFamily="18" charset="0"/>
                            </a:rPr>
                            <m:t>𝑖</m:t>
                          </m:r>
                          <m:r>
                            <a:rPr lang="en-US" sz="2400" i="1">
                              <a:latin typeface="Cambria Math" panose="02040503050406030204" pitchFamily="18" charset="0"/>
                            </a:rPr>
                            <m:t>=1</m:t>
                          </m:r>
                        </m:sub>
                        <m:sup>
                          <m:r>
                            <a:rPr lang="en-US" sz="2400" i="1">
                              <a:latin typeface="Cambria Math" panose="02040503050406030204" pitchFamily="18" charset="0"/>
                            </a:rPr>
                            <m:t>𝑛</m:t>
                          </m:r>
                        </m:sup>
                        <m:e>
                          <m:nary>
                            <m:naryPr>
                              <m:chr m:val="∑"/>
                              <m:ctrlPr>
                                <a:rPr lang="en-US" sz="2400" i="1">
                                  <a:latin typeface="Cambria Math" panose="02040503050406030204" pitchFamily="18" charset="0"/>
                                </a:rPr>
                              </m:ctrlPr>
                            </m:naryPr>
                            <m:sub>
                              <m:r>
                                <m:rPr>
                                  <m:brk m:alnAt="23"/>
                                </m:rPr>
                                <a:rPr lang="en-US" sz="2400" i="1">
                                  <a:latin typeface="Cambria Math" panose="02040503050406030204" pitchFamily="18" charset="0"/>
                                </a:rPr>
                                <m:t>𝑗</m:t>
                              </m:r>
                              <m:r>
                                <a:rPr lang="en-US" sz="2400" i="1">
                                  <a:latin typeface="Cambria Math" panose="02040503050406030204" pitchFamily="18" charset="0"/>
                                </a:rPr>
                                <m:t>=1</m:t>
                              </m:r>
                            </m:sub>
                            <m:sup>
                              <m:r>
                                <a:rPr lang="en-US" sz="2400" i="1">
                                  <a:latin typeface="Cambria Math" panose="02040503050406030204" pitchFamily="18" charset="0"/>
                                </a:rPr>
                                <m:t>𝑛</m:t>
                              </m:r>
                            </m:sup>
                            <m:e>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𝑓</m:t>
                                      </m:r>
                                    </m:e>
                                  </m:acc>
                                </m:e>
                                <m:sub>
                                  <m:r>
                                    <a:rPr lang="en-US" sz="2400" i="1">
                                      <a:latin typeface="Cambria Math" panose="02040503050406030204" pitchFamily="18" charset="0"/>
                                    </a:rPr>
                                    <m:t>𝑖𝑗</m:t>
                                  </m:r>
                                </m:sub>
                              </m:sSub>
                            </m:e>
                          </m:nary>
                        </m:e>
                      </m:nary>
                      <m:r>
                        <a:rPr lang="en-US" sz="2400" b="0" i="1" smtClean="0">
                          <a:latin typeface="Cambria Math" panose="02040503050406030204" pitchFamily="18" charset="0"/>
                        </a:rPr>
                        <m:t>=0</m:t>
                      </m:r>
                    </m:oMath>
                  </m:oMathPara>
                </a14:m>
                <a:endParaRPr lang="en-US" sz="2400" dirty="0"/>
              </a:p>
              <a:p>
                <a:endParaRPr lang="en-US" sz="2400" dirty="0"/>
              </a:p>
            </p:txBody>
          </p:sp>
        </mc:Choice>
        <mc:Fallback xmlns="">
          <p:sp>
            <p:nvSpPr>
              <p:cNvPr id="4" name="Content Placeholder 3">
                <a:extLst>
                  <a:ext uri="{FF2B5EF4-FFF2-40B4-BE49-F238E27FC236}">
                    <a16:creationId xmlns:a16="http://schemas.microsoft.com/office/drawing/2014/main" id="{3D0F6123-9948-1E77-5622-1DFC7E000AC7}"/>
                  </a:ext>
                </a:extLst>
              </p:cNvPr>
              <p:cNvSpPr>
                <a:spLocks noGrp="1" noRot="1" noChangeAspect="1" noMove="1" noResize="1" noEditPoints="1" noAdjustHandles="1" noChangeArrowheads="1" noChangeShapeType="1" noTextEdit="1"/>
              </p:cNvSpPr>
              <p:nvPr>
                <p:ph sz="half" idx="1"/>
              </p:nvPr>
            </p:nvSpPr>
            <p:spPr>
              <a:xfrm>
                <a:off x="304799" y="1219200"/>
                <a:ext cx="4191001" cy="5435914"/>
              </a:xfrm>
              <a:blipFill>
                <a:blip r:embed="rId3"/>
                <a:stretch>
                  <a:fillRect l="-1890" t="-897" r="-23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Content Placeholder 21">
                <a:extLst>
                  <a:ext uri="{FF2B5EF4-FFF2-40B4-BE49-F238E27FC236}">
                    <a16:creationId xmlns:a16="http://schemas.microsoft.com/office/drawing/2014/main" id="{F1864FE4-0743-105F-DAA5-99D65E965306}"/>
                  </a:ext>
                </a:extLst>
              </p:cNvPr>
              <p:cNvSpPr>
                <a:spLocks noGrp="1"/>
              </p:cNvSpPr>
              <p:nvPr>
                <p:ph sz="half" idx="2"/>
              </p:nvPr>
            </p:nvSpPr>
            <p:spPr>
              <a:xfrm>
                <a:off x="4683077" y="1752600"/>
                <a:ext cx="4232323" cy="4114800"/>
              </a:xfrm>
            </p:spPr>
            <p:txBody>
              <a:bodyPr/>
              <a:lstStyle/>
              <a:p>
                <a:r>
                  <a:rPr lang="en-US" sz="2400" dirty="0"/>
                  <a:t>Therefore, the equation of motion of the system becomes:</a:t>
                </a:r>
              </a:p>
              <a:p>
                <a:pPr marL="0" indent="0">
                  <a:buNone/>
                </a:pPr>
                <a14:m>
                  <m:oMathPara xmlns:m="http://schemas.openxmlformats.org/officeDocument/2006/math">
                    <m:oMathParaPr>
                      <m:jc m:val="centerGroup"/>
                    </m:oMathParaPr>
                    <m:oMath xmlns:m="http://schemas.openxmlformats.org/officeDocument/2006/math">
                      <m:nary>
                        <m:naryPr>
                          <m:chr m:val="∑"/>
                          <m:ctrlPr>
                            <a:rPr lang="en-US" sz="2400" i="1">
                              <a:latin typeface="Cambria Math" panose="02040503050406030204" pitchFamily="18" charset="0"/>
                            </a:rPr>
                          </m:ctrlPr>
                        </m:naryPr>
                        <m:sub>
                          <m:r>
                            <m:rPr>
                              <m:brk m:alnAt="23"/>
                            </m:rPr>
                            <a:rPr lang="en-US" sz="2400" i="1">
                              <a:latin typeface="Cambria Math" panose="02040503050406030204" pitchFamily="18" charset="0"/>
                            </a:rPr>
                            <m:t>𝑖</m:t>
                          </m:r>
                          <m:r>
                            <a:rPr lang="en-US" sz="2400" i="1">
                              <a:latin typeface="Cambria Math" panose="02040503050406030204" pitchFamily="18" charset="0"/>
                            </a:rPr>
                            <m:t>=1</m:t>
                          </m:r>
                        </m:sub>
                        <m:sup>
                          <m:r>
                            <a:rPr lang="en-US" sz="2400" i="1">
                              <a:latin typeface="Cambria Math" panose="02040503050406030204" pitchFamily="18" charset="0"/>
                            </a:rPr>
                            <m:t>𝑛</m:t>
                          </m:r>
                        </m:sup>
                        <m:e>
                          <m:sSub>
                            <m:sSubPr>
                              <m:ctrlPr>
                                <a:rPr lang="en-US" sz="2400" i="1">
                                  <a:latin typeface="Cambria Math" panose="02040503050406030204" pitchFamily="18" charset="0"/>
                                </a:rPr>
                              </m:ctrlPr>
                            </m:sSubPr>
                            <m:e>
                              <m:r>
                                <a:rPr lang="en-US" sz="2400" i="1">
                                  <a:latin typeface="Cambria Math" panose="02040503050406030204" pitchFamily="18" charset="0"/>
                                </a:rPr>
                                <m:t>𝑚</m:t>
                              </m:r>
                            </m:e>
                            <m:sub>
                              <m:r>
                                <a:rPr lang="en-US" sz="2400" i="1">
                                  <a:latin typeface="Cambria Math" panose="02040503050406030204" pitchFamily="18" charset="0"/>
                                </a:rPr>
                                <m:t>𝑖</m:t>
                              </m:r>
                            </m:sub>
                          </m:sSub>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acc>
                                    <m:accPr>
                                      <m:chr m:val="⃗"/>
                                      <m:ctrlPr>
                                        <a:rPr lang="en-US" sz="2400" i="1">
                                          <a:latin typeface="Cambria Math" panose="02040503050406030204" pitchFamily="18" charset="0"/>
                                        </a:rPr>
                                      </m:ctrlPr>
                                    </m:accPr>
                                    <m:e>
                                      <m:r>
                                        <a:rPr lang="en-US" sz="2400" i="1">
                                          <a:latin typeface="Cambria Math" panose="02040503050406030204" pitchFamily="18" charset="0"/>
                                        </a:rPr>
                                        <m:t>𝑟</m:t>
                                      </m:r>
                                    </m:e>
                                  </m:acc>
                                </m:e>
                              </m:acc>
                            </m:e>
                            <m:sub>
                              <m:r>
                                <a:rPr lang="en-US" sz="2400" i="1">
                                  <a:latin typeface="Cambria Math" panose="02040503050406030204" pitchFamily="18" charset="0"/>
                                </a:rPr>
                                <m:t>𝑖</m:t>
                              </m:r>
                            </m:sub>
                          </m:sSub>
                        </m:e>
                      </m:nary>
                      <m:r>
                        <a:rPr lang="en-US" sz="2400" i="1">
                          <a:latin typeface="Cambria Math" panose="02040503050406030204" pitchFamily="18" charset="0"/>
                        </a:rPr>
                        <m:t>=</m:t>
                      </m:r>
                      <m:nary>
                        <m:naryPr>
                          <m:chr m:val="∑"/>
                          <m:ctrlPr>
                            <a:rPr lang="en-US" sz="2400" i="1">
                              <a:latin typeface="Cambria Math" panose="02040503050406030204" pitchFamily="18" charset="0"/>
                            </a:rPr>
                          </m:ctrlPr>
                        </m:naryPr>
                        <m:sub>
                          <m:r>
                            <m:rPr>
                              <m:brk m:alnAt="23"/>
                            </m:rPr>
                            <a:rPr lang="en-US" sz="2400" i="1">
                              <a:latin typeface="Cambria Math" panose="02040503050406030204" pitchFamily="18" charset="0"/>
                            </a:rPr>
                            <m:t>𝑖</m:t>
                          </m:r>
                          <m:r>
                            <a:rPr lang="en-US" sz="2400" i="1">
                              <a:latin typeface="Cambria Math" panose="02040503050406030204" pitchFamily="18" charset="0"/>
                            </a:rPr>
                            <m:t>=1</m:t>
                          </m:r>
                        </m:sub>
                        <m:sup>
                          <m:r>
                            <a:rPr lang="en-US" sz="2400" i="1">
                              <a:latin typeface="Cambria Math" panose="02040503050406030204" pitchFamily="18" charset="0"/>
                            </a:rPr>
                            <m:t>𝑛</m:t>
                          </m:r>
                        </m:sup>
                        <m:e>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𝐹</m:t>
                                  </m:r>
                                </m:e>
                              </m:acc>
                            </m:e>
                            <m:sub>
                              <m:r>
                                <a:rPr lang="en-US" sz="2400" i="1">
                                  <a:latin typeface="Cambria Math" panose="02040503050406030204" pitchFamily="18" charset="0"/>
                                </a:rPr>
                                <m:t>𝑖</m:t>
                              </m:r>
                            </m:sub>
                          </m:sSub>
                        </m:e>
                      </m:nary>
                    </m:oMath>
                  </m:oMathPara>
                </a14:m>
                <a:endParaRPr lang="en-US" sz="2400" dirty="0"/>
              </a:p>
            </p:txBody>
          </p:sp>
        </mc:Choice>
        <mc:Fallback xmlns="">
          <p:sp>
            <p:nvSpPr>
              <p:cNvPr id="22" name="Content Placeholder 21">
                <a:extLst>
                  <a:ext uri="{FF2B5EF4-FFF2-40B4-BE49-F238E27FC236}">
                    <a16:creationId xmlns:a16="http://schemas.microsoft.com/office/drawing/2014/main" id="{F1864FE4-0743-105F-DAA5-99D65E965306}"/>
                  </a:ext>
                </a:extLst>
              </p:cNvPr>
              <p:cNvSpPr>
                <a:spLocks noGrp="1" noRot="1" noChangeAspect="1" noMove="1" noResize="1" noEditPoints="1" noAdjustHandles="1" noChangeArrowheads="1" noChangeShapeType="1" noTextEdit="1"/>
              </p:cNvSpPr>
              <p:nvPr>
                <p:ph sz="half" idx="2"/>
              </p:nvPr>
            </p:nvSpPr>
            <p:spPr>
              <a:xfrm>
                <a:off x="4683077" y="1752600"/>
                <a:ext cx="4232323" cy="4114800"/>
              </a:xfrm>
              <a:blipFill>
                <a:blip r:embed="rId4"/>
                <a:stretch>
                  <a:fillRect l="-1871" t="-1185"/>
                </a:stretch>
              </a:blipFill>
            </p:spPr>
            <p:txBody>
              <a:bodyPr/>
              <a:lstStyle/>
              <a:p>
                <a:r>
                  <a:rPr lang="en-US">
                    <a:noFill/>
                  </a:rPr>
                  <a:t> </a:t>
                </a:r>
              </a:p>
            </p:txBody>
          </p:sp>
        </mc:Fallback>
      </mc:AlternateContent>
      <p:grpSp>
        <p:nvGrpSpPr>
          <p:cNvPr id="5" name="Group 38">
            <a:extLst>
              <a:ext uri="{FF2B5EF4-FFF2-40B4-BE49-F238E27FC236}">
                <a16:creationId xmlns:a16="http://schemas.microsoft.com/office/drawing/2014/main" id="{E75FD31F-5272-D400-FD82-B45D7C35C520}"/>
              </a:ext>
            </a:extLst>
          </p:cNvPr>
          <p:cNvGrpSpPr>
            <a:grpSpLocks/>
          </p:cNvGrpSpPr>
          <p:nvPr/>
        </p:nvGrpSpPr>
        <p:grpSpPr bwMode="auto">
          <a:xfrm>
            <a:off x="18339" y="0"/>
            <a:ext cx="9144000" cy="6858000"/>
            <a:chOff x="0" y="0"/>
            <a:chExt cx="9144000" cy="6858000"/>
          </a:xfrm>
        </p:grpSpPr>
        <p:grpSp>
          <p:nvGrpSpPr>
            <p:cNvPr id="6" name="Group 19">
              <a:extLst>
                <a:ext uri="{FF2B5EF4-FFF2-40B4-BE49-F238E27FC236}">
                  <a16:creationId xmlns:a16="http://schemas.microsoft.com/office/drawing/2014/main" id="{7C8AC143-766D-4366-7BC0-CAA396327819}"/>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D0F99929-CAC7-C5F8-47F0-EB1653D0B176}"/>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2328FE58-6E98-3390-C0DC-745D7A589199}"/>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9D98C51F-68A2-0E5B-923F-F0CFE6D57A5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C9CBF408-824F-32BA-8A25-5A464D94A16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D8CCB088-644E-D38C-4147-03CD9404BACB}"/>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B0C0F9F1-57BA-DB38-CCE0-D7CD9A45BFF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C37F65FD-2962-34DD-F530-E3C79EC6E9E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23AC3164-19CC-32EC-E9E3-663BBC5371AB}"/>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89886D68-5A77-3E02-A1FD-4926C42D701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EB09DD3B-BF13-6E34-2131-5C9DDF1ADDC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A4FC1F55-1FB4-19D1-85EB-C30CCD160A0D}"/>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74A15536-3DCD-BAE9-3269-B9DE1714A24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715ABD24-92E2-4B8D-B865-ABC07E64548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E813C535-5F0C-85DA-5872-6FB07BFC0790}"/>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67EFDD92-D98D-7998-4544-E5A7E260C4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3" name="Straight Connector 2">
            <a:extLst>
              <a:ext uri="{FF2B5EF4-FFF2-40B4-BE49-F238E27FC236}">
                <a16:creationId xmlns:a16="http://schemas.microsoft.com/office/drawing/2014/main" id="{7FC63874-15A5-6531-4D59-C8D903D53CD2}"/>
              </a:ext>
            </a:extLst>
          </p:cNvPr>
          <p:cNvCxnSpPr>
            <a:cxnSpLocks/>
          </p:cNvCxnSpPr>
          <p:nvPr/>
        </p:nvCxnSpPr>
        <p:spPr bwMode="auto">
          <a:xfrm>
            <a:off x="4419600" y="1181100"/>
            <a:ext cx="76200" cy="5608637"/>
          </a:xfrm>
          <a:prstGeom prst="line">
            <a:avLst/>
          </a:prstGeom>
          <a:solidFill>
            <a:schemeClr val="accent1"/>
          </a:solidFill>
          <a:ln w="107950" cap="flat" cmpd="dbl" algn="ctr">
            <a:solidFill>
              <a:srgbClr val="FF0000"/>
            </a:solidFill>
            <a:prstDash val="solid"/>
            <a:round/>
            <a:headEnd type="none" w="med" len="med"/>
            <a:tailEnd type="none" w="med" len="med"/>
          </a:ln>
          <a:effectLst/>
        </p:spPr>
      </p:cxnSp>
    </p:spTree>
    <p:extLst>
      <p:ext uri="{BB962C8B-B14F-4D97-AF65-F5344CB8AC3E}">
        <p14:creationId xmlns:p14="http://schemas.microsoft.com/office/powerpoint/2010/main" val="385860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ssolv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dissolv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dissolv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dissolve">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dissolve">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additive="base">
                                        <p:cTn id="47" dur="500" fill="hold"/>
                                        <p:tgtEl>
                                          <p:spTgt spid="3"/>
                                        </p:tgtEl>
                                        <p:attrNameLst>
                                          <p:attrName>ppt_x</p:attrName>
                                        </p:attrNameLst>
                                      </p:cBhvr>
                                      <p:tavLst>
                                        <p:tav tm="0">
                                          <p:val>
                                            <p:strVal val="#ppt_x"/>
                                          </p:val>
                                        </p:tav>
                                        <p:tav tm="100000">
                                          <p:val>
                                            <p:strVal val="#ppt_x"/>
                                          </p:val>
                                        </p:tav>
                                      </p:tavLst>
                                    </p:anim>
                                    <p:anim calcmode="lin" valueType="num">
                                      <p:cBhvr additive="base">
                                        <p:cTn id="4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grpId="0" nodeType="clickEffect">
                                  <p:stCondLst>
                                    <p:cond delay="0"/>
                                  </p:stCondLst>
                                  <p:childTnLst>
                                    <p:set>
                                      <p:cBhvr>
                                        <p:cTn id="52" dur="1" fill="hold">
                                          <p:stCondLst>
                                            <p:cond delay="0"/>
                                          </p:stCondLst>
                                        </p:cTn>
                                        <p:tgtEl>
                                          <p:spTgt spid="22">
                                            <p:txEl>
                                              <p:pRg st="0" end="0"/>
                                            </p:txEl>
                                          </p:spTgt>
                                        </p:tgtEl>
                                        <p:attrNameLst>
                                          <p:attrName>style.visibility</p:attrName>
                                        </p:attrNameLst>
                                      </p:cBhvr>
                                      <p:to>
                                        <p:strVal val="visible"/>
                                      </p:to>
                                    </p:set>
                                    <p:animEffect transition="in" filter="dissolve">
                                      <p:cBhvr>
                                        <p:cTn id="53" dur="500"/>
                                        <p:tgtEl>
                                          <p:spTgt spid="22">
                                            <p:txEl>
                                              <p:pRg st="0" end="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grpId="0" nodeType="clickEffect">
                                  <p:stCondLst>
                                    <p:cond delay="0"/>
                                  </p:stCondLst>
                                  <p:childTnLst>
                                    <p:set>
                                      <p:cBhvr>
                                        <p:cTn id="57" dur="1" fill="hold">
                                          <p:stCondLst>
                                            <p:cond delay="0"/>
                                          </p:stCondLst>
                                        </p:cTn>
                                        <p:tgtEl>
                                          <p:spTgt spid="22">
                                            <p:txEl>
                                              <p:pRg st="1" end="1"/>
                                            </p:txEl>
                                          </p:spTgt>
                                        </p:tgtEl>
                                        <p:attrNameLst>
                                          <p:attrName>style.visibility</p:attrName>
                                        </p:attrNameLst>
                                      </p:cBhvr>
                                      <p:to>
                                        <p:strVal val="visible"/>
                                      </p:to>
                                    </p:set>
                                    <p:animEffect transition="in" filter="dissolve">
                                      <p:cBhvr>
                                        <p:cTn id="58" dur="500"/>
                                        <p:tgtEl>
                                          <p:spTgt spid="2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2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0B3E7-D3F8-F28B-F4F1-2C37ACF380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92E4F7-4AD9-E59F-F916-FAA02A72EA8F}"/>
              </a:ext>
            </a:extLst>
          </p:cNvPr>
          <p:cNvSpPr txBox="1">
            <a:spLocks noGrp="1"/>
          </p:cNvSpPr>
          <p:nvPr>
            <p:ph type="title"/>
          </p:nvPr>
        </p:nvSpPr>
        <p:spPr>
          <a:xfrm>
            <a:off x="350571" y="142561"/>
            <a:ext cx="7772400" cy="1143000"/>
          </a:xfrm>
          <a:noFill/>
        </p:spPr>
        <p:txBody>
          <a:bodyPr/>
          <a:lstStyle/>
          <a:p>
            <a:pPr lvl="0"/>
            <a:r>
              <a:rPr lang="en-US" sz="2800" dirty="0"/>
              <a:t>Center of Mass Motion</a:t>
            </a:r>
            <a:endParaRPr lang="en-US" sz="2800" dirty="0">
              <a:solidFill>
                <a:schemeClr val="tx1"/>
              </a:solidFill>
              <a:ea typeface="Calibri"/>
              <a:cs typeface="Calibri"/>
            </a:endParaRP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DC87746E-0959-CE57-FAAA-DDE03880430E}"/>
                  </a:ext>
                </a:extLst>
              </p:cNvPr>
              <p:cNvSpPr>
                <a:spLocks noGrp="1"/>
              </p:cNvSpPr>
              <p:nvPr>
                <p:ph sz="half" idx="1"/>
              </p:nvPr>
            </p:nvSpPr>
            <p:spPr>
              <a:xfrm>
                <a:off x="304800" y="1295400"/>
                <a:ext cx="3810000" cy="4114800"/>
              </a:xfrm>
            </p:spPr>
            <p:txBody>
              <a:bodyPr/>
              <a:lstStyle/>
              <a:p>
                <a:r>
                  <a:rPr lang="en-US" sz="2400" dirty="0"/>
                  <a:t>Total mass of the system</a:t>
                </a:r>
              </a:p>
              <a:p>
                <a:pPr marL="0" indent="0">
                  <a:buNone/>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𝑚</m:t>
                      </m:r>
                      <m:r>
                        <a:rPr lang="en-US" sz="2400" b="0" i="1" smtClean="0">
                          <a:latin typeface="Cambria Math" panose="02040503050406030204" pitchFamily="18" charset="0"/>
                        </a:rPr>
                        <m:t>=</m:t>
                      </m:r>
                      <m:nary>
                        <m:naryPr>
                          <m:chr m:val="∑"/>
                          <m:ctrlPr>
                            <a:rPr lang="en-US" sz="2400" i="1" smtClean="0">
                              <a:latin typeface="Cambria Math" panose="02040503050406030204" pitchFamily="18" charset="0"/>
                            </a:rPr>
                          </m:ctrlPr>
                        </m:naryPr>
                        <m:sub>
                          <m:r>
                            <m:rPr>
                              <m:brk m:alnAt="23"/>
                            </m:rPr>
                            <a:rPr lang="en-US" sz="2400" b="0" i="1" smtClean="0">
                              <a:latin typeface="Cambria Math" panose="02040503050406030204" pitchFamily="18" charset="0"/>
                            </a:rPr>
                            <m:t>𝑖</m:t>
                          </m:r>
                          <m:r>
                            <a:rPr lang="en-US" sz="2400" b="0" i="1" smtClean="0">
                              <a:latin typeface="Cambria Math" panose="02040503050406030204" pitchFamily="18" charset="0"/>
                            </a:rPr>
                            <m:t>=1</m:t>
                          </m:r>
                        </m:sub>
                        <m:sup>
                          <m:r>
                            <a:rPr lang="en-US" sz="2400" b="0" i="1" smtClean="0">
                              <a:latin typeface="Cambria Math" panose="02040503050406030204" pitchFamily="18" charset="0"/>
                            </a:rPr>
                            <m:t>𝑛</m:t>
                          </m:r>
                        </m:sup>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𝑚</m:t>
                              </m:r>
                            </m:e>
                            <m:sub>
                              <m:r>
                                <a:rPr lang="en-US" sz="2400" b="0" i="1" smtClean="0">
                                  <a:latin typeface="Cambria Math" panose="02040503050406030204" pitchFamily="18" charset="0"/>
                                </a:rPr>
                                <m:t>𝑖</m:t>
                              </m:r>
                            </m:sub>
                          </m:sSub>
                        </m:e>
                      </m:nary>
                    </m:oMath>
                  </m:oMathPara>
                </a14:m>
                <a:endParaRPr lang="en-US" sz="2400" dirty="0"/>
              </a:p>
              <a:p>
                <a:r>
                  <a:rPr lang="en-US" sz="2400" dirty="0"/>
                  <a:t>Center of mass location</a:t>
                </a:r>
              </a:p>
              <a:p>
                <a:pPr marL="0" indent="0" algn="ctr">
                  <a:buNone/>
                </a:pPr>
                <a14:m>
                  <m:oMath xmlns:m="http://schemas.openxmlformats.org/officeDocument/2006/math">
                    <m:sSub>
                      <m:sSubPr>
                        <m:ctrlPr>
                          <a:rPr lang="en-US" sz="2400" i="1" smtClean="0">
                            <a:latin typeface="Cambria Math" panose="02040503050406030204" pitchFamily="18" charset="0"/>
                          </a:rPr>
                        </m:ctrlPr>
                      </m:sSub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𝑟</m:t>
                            </m:r>
                          </m:e>
                        </m:acc>
                      </m:e>
                      <m:sub>
                        <m:r>
                          <a:rPr lang="en-US" sz="2400" b="0" i="1" smtClean="0">
                            <a:latin typeface="Cambria Math" panose="02040503050406030204" pitchFamily="18" charset="0"/>
                          </a:rPr>
                          <m:t>𝑐</m:t>
                        </m:r>
                      </m:sub>
                    </m:sSub>
                    <m:r>
                      <a:rPr lang="en-US" sz="2400" b="0" i="1" smtClean="0">
                        <a:latin typeface="Cambria Math" panose="02040503050406030204" pitchFamily="18" charset="0"/>
                      </a:rPr>
                      <m:t>=</m:t>
                    </m:r>
                  </m:oMath>
                </a14:m>
                <a:r>
                  <a:rPr lang="en-US" sz="2400" dirty="0"/>
                  <a:t> </a:t>
                </a:r>
                <a14:m>
                  <m:oMath xmlns:m="http://schemas.openxmlformats.org/officeDocument/2006/math">
                    <m:nary>
                      <m:naryPr>
                        <m:chr m:val="∑"/>
                        <m:ctrlPr>
                          <a:rPr lang="en-US" sz="2400" i="1">
                            <a:latin typeface="Cambria Math" panose="02040503050406030204" pitchFamily="18" charset="0"/>
                          </a:rPr>
                        </m:ctrlPr>
                      </m:naryPr>
                      <m:sub>
                        <m:r>
                          <m:rPr>
                            <m:brk m:alnAt="23"/>
                          </m:rPr>
                          <a:rPr lang="en-US" sz="2400" i="1">
                            <a:latin typeface="Cambria Math" panose="02040503050406030204" pitchFamily="18" charset="0"/>
                          </a:rPr>
                          <m:t>𝑖</m:t>
                        </m:r>
                        <m:r>
                          <a:rPr lang="en-US" sz="2400" i="1">
                            <a:latin typeface="Cambria Math" panose="02040503050406030204" pitchFamily="18" charset="0"/>
                          </a:rPr>
                          <m:t>=1</m:t>
                        </m:r>
                      </m:sub>
                      <m:sup>
                        <m:r>
                          <a:rPr lang="en-US" sz="2400" i="1">
                            <a:latin typeface="Cambria Math" panose="02040503050406030204" pitchFamily="18" charset="0"/>
                          </a:rPr>
                          <m:t>𝑛</m:t>
                        </m:r>
                      </m:sup>
                      <m:e>
                        <m:sSub>
                          <m:sSubPr>
                            <m:ctrlPr>
                              <a:rPr lang="en-US" sz="2400" i="1">
                                <a:latin typeface="Cambria Math" panose="02040503050406030204" pitchFamily="18" charset="0"/>
                              </a:rPr>
                            </m:ctrlPr>
                          </m:sSubPr>
                          <m:e>
                            <m:r>
                              <a:rPr lang="en-US" sz="2400" i="1">
                                <a:latin typeface="Cambria Math" panose="02040503050406030204" pitchFamily="18" charset="0"/>
                              </a:rPr>
                              <m:t>𝑚</m:t>
                            </m:r>
                          </m:e>
                          <m:sub>
                            <m:r>
                              <a:rPr lang="en-US" sz="2400" i="1">
                                <a:latin typeface="Cambria Math" panose="02040503050406030204" pitchFamily="18" charset="0"/>
                              </a:rPr>
                              <m:t>𝑖</m:t>
                            </m:r>
                          </m:sub>
                        </m:sSub>
                      </m:e>
                    </m:nary>
                    <m:sSub>
                      <m:sSubPr>
                        <m:ctrlPr>
                          <a:rPr lang="en-US" sz="2400" i="1" smtClean="0">
                            <a:latin typeface="Cambria Math" panose="02040503050406030204" pitchFamily="18" charset="0"/>
                          </a:rPr>
                        </m:ctrlPr>
                      </m:sSub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𝑟</m:t>
                            </m:r>
                          </m:e>
                        </m:acc>
                      </m:e>
                      <m:sub>
                        <m:r>
                          <a:rPr lang="en-US" sz="2400" b="0" i="1" smtClean="0">
                            <a:latin typeface="Cambria Math" panose="02040503050406030204" pitchFamily="18" charset="0"/>
                          </a:rPr>
                          <m:t>𝑖</m:t>
                        </m:r>
                      </m:sub>
                    </m:sSub>
                  </m:oMath>
                </a14:m>
                <a:endParaRPr lang="en-US" sz="2400" dirty="0"/>
              </a:p>
              <a:p>
                <a:r>
                  <a:rPr lang="en-US" sz="2400" dirty="0"/>
                  <a:t>External Force system</a:t>
                </a:r>
              </a:p>
              <a:p>
                <a:pPr marL="0" indent="0">
                  <a:buNone/>
                </a:pPr>
                <a14:m>
                  <m:oMathPara xmlns:m="http://schemas.openxmlformats.org/officeDocument/2006/math">
                    <m:oMathParaPr>
                      <m:jc m:val="centerGroup"/>
                    </m:oMathParaPr>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𝐹</m:t>
                          </m:r>
                        </m:e>
                      </m:acc>
                      <m:r>
                        <a:rPr lang="en-US" sz="2400" b="0" i="1" smtClean="0">
                          <a:latin typeface="Cambria Math" panose="02040503050406030204" pitchFamily="18" charset="0"/>
                        </a:rPr>
                        <m:t>=</m:t>
                      </m:r>
                      <m:nary>
                        <m:naryPr>
                          <m:chr m:val="∑"/>
                          <m:ctrlPr>
                            <a:rPr lang="en-US" sz="2400" b="0" i="1" smtClean="0">
                              <a:latin typeface="Cambria Math" panose="02040503050406030204" pitchFamily="18" charset="0"/>
                            </a:rPr>
                          </m:ctrlPr>
                        </m:naryPr>
                        <m:sub>
                          <m:r>
                            <m:rPr>
                              <m:brk m:alnAt="23"/>
                            </m:rPr>
                            <a:rPr lang="en-US" sz="2400" b="0" i="1" smtClean="0">
                              <a:latin typeface="Cambria Math" panose="02040503050406030204" pitchFamily="18" charset="0"/>
                            </a:rPr>
                            <m:t>𝑖</m:t>
                          </m:r>
                          <m:r>
                            <a:rPr lang="en-US" sz="2400" b="0" i="1" smtClean="0">
                              <a:latin typeface="Cambria Math" panose="02040503050406030204" pitchFamily="18" charset="0"/>
                            </a:rPr>
                            <m:t>=1</m:t>
                          </m:r>
                        </m:sub>
                        <m:sup>
                          <m:r>
                            <a:rPr lang="en-US" sz="2400" b="0" i="1" smtClean="0">
                              <a:latin typeface="Cambria Math" panose="02040503050406030204" pitchFamily="18" charset="0"/>
                            </a:rPr>
                            <m:t>𝑛</m:t>
                          </m:r>
                        </m:sup>
                        <m:e>
                          <m:sSub>
                            <m:sSubPr>
                              <m:ctrlPr>
                                <a:rPr lang="en-US" sz="2400" b="0" i="1" smtClean="0">
                                  <a:latin typeface="Cambria Math" panose="02040503050406030204" pitchFamily="18" charset="0"/>
                                </a:rPr>
                              </m:ctrlPr>
                            </m:sSubPr>
                            <m:e>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𝐹</m:t>
                                  </m:r>
                                </m:e>
                              </m:acc>
                            </m:e>
                            <m:sub>
                              <m:r>
                                <a:rPr lang="en-US" sz="2400" b="0" i="1" smtClean="0">
                                  <a:latin typeface="Cambria Math" panose="02040503050406030204" pitchFamily="18" charset="0"/>
                                </a:rPr>
                                <m:t>𝑖</m:t>
                              </m:r>
                            </m:sub>
                          </m:sSub>
                        </m:e>
                      </m:nary>
                    </m:oMath>
                  </m:oMathPara>
                </a14:m>
                <a:endParaRPr lang="en-US" sz="2400" dirty="0"/>
              </a:p>
              <a:p>
                <a:r>
                  <a:rPr lang="en-US" sz="2400" dirty="0"/>
                  <a:t>Substituting into the system equation</a:t>
                </a:r>
              </a:p>
              <a:p>
                <a:pPr marL="0" indent="0">
                  <a:buNone/>
                </a:pPr>
                <a14:m>
                  <m:oMathPara xmlns:m="http://schemas.openxmlformats.org/officeDocument/2006/math">
                    <m:oMathParaPr>
                      <m:jc m:val="centerGroup"/>
                    </m:oMathParaPr>
                    <m:oMath xmlns:m="http://schemas.openxmlformats.org/officeDocument/2006/math">
                      <m:acc>
                        <m:accPr>
                          <m:chr m:val="⃗"/>
                          <m:ctrlPr>
                            <a:rPr lang="en-US" sz="2400" i="1">
                              <a:latin typeface="Cambria Math" panose="02040503050406030204" pitchFamily="18" charset="0"/>
                            </a:rPr>
                          </m:ctrlPr>
                        </m:accPr>
                        <m:e>
                          <m:r>
                            <a:rPr lang="en-US" sz="2400" i="1">
                              <a:latin typeface="Cambria Math" panose="02040503050406030204" pitchFamily="18" charset="0"/>
                            </a:rPr>
                            <m:t>𝐹</m:t>
                          </m:r>
                        </m:e>
                      </m:acc>
                      <m:r>
                        <a:rPr lang="en-US" sz="2400" i="1">
                          <a:latin typeface="Cambria Math" panose="02040503050406030204" pitchFamily="18" charset="0"/>
                        </a:rPr>
                        <m:t>=</m:t>
                      </m:r>
                      <m:r>
                        <a:rPr lang="en-US" sz="2400" b="0" i="1" smtClean="0">
                          <a:latin typeface="Cambria Math" panose="02040503050406030204" pitchFamily="18" charset="0"/>
                        </a:rPr>
                        <m:t>𝑚</m:t>
                      </m:r>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𝑟</m:t>
                              </m:r>
                            </m:e>
                          </m:acc>
                        </m:e>
                        <m:sub>
                          <m:r>
                            <a:rPr lang="en-US" sz="2400" i="1">
                              <a:latin typeface="Cambria Math" panose="02040503050406030204" pitchFamily="18" charset="0"/>
                            </a:rPr>
                            <m:t>𝑐</m:t>
                          </m:r>
                        </m:sub>
                      </m:sSub>
                    </m:oMath>
                  </m:oMathPara>
                </a14:m>
                <a:endParaRPr lang="en-US" sz="2400" dirty="0"/>
              </a:p>
            </p:txBody>
          </p:sp>
        </mc:Choice>
        <mc:Fallback xmlns="">
          <p:sp>
            <p:nvSpPr>
              <p:cNvPr id="4" name="Content Placeholder 3">
                <a:extLst>
                  <a:ext uri="{FF2B5EF4-FFF2-40B4-BE49-F238E27FC236}">
                    <a16:creationId xmlns:a16="http://schemas.microsoft.com/office/drawing/2014/main" id="{DC87746E-0959-CE57-FAAA-DDE03880430E}"/>
                  </a:ext>
                </a:extLst>
              </p:cNvPr>
              <p:cNvSpPr>
                <a:spLocks noGrp="1" noRot="1" noChangeAspect="1" noMove="1" noResize="1" noEditPoints="1" noAdjustHandles="1" noChangeArrowheads="1" noChangeShapeType="1" noTextEdit="1"/>
              </p:cNvSpPr>
              <p:nvPr>
                <p:ph sz="half" idx="1"/>
              </p:nvPr>
            </p:nvSpPr>
            <p:spPr>
              <a:xfrm>
                <a:off x="304800" y="1295400"/>
                <a:ext cx="3810000" cy="4114800"/>
              </a:xfrm>
              <a:blipFill>
                <a:blip r:embed="rId3"/>
                <a:stretch>
                  <a:fillRect l="-2080" t="-1185" b="-19852"/>
                </a:stretch>
              </a:blipFill>
            </p:spPr>
            <p:txBody>
              <a:bodyPr/>
              <a:lstStyle/>
              <a:p>
                <a:r>
                  <a:rPr lang="en-US">
                    <a:noFill/>
                  </a:rPr>
                  <a:t> </a:t>
                </a:r>
              </a:p>
            </p:txBody>
          </p:sp>
        </mc:Fallback>
      </mc:AlternateContent>
      <p:sp>
        <p:nvSpPr>
          <p:cNvPr id="22" name="Content Placeholder 21">
            <a:extLst>
              <a:ext uri="{FF2B5EF4-FFF2-40B4-BE49-F238E27FC236}">
                <a16:creationId xmlns:a16="http://schemas.microsoft.com/office/drawing/2014/main" id="{7BD534C9-AA90-3989-354F-460AF04BCC01}"/>
              </a:ext>
            </a:extLst>
          </p:cNvPr>
          <p:cNvSpPr>
            <a:spLocks noGrp="1"/>
          </p:cNvSpPr>
          <p:nvPr>
            <p:ph sz="half" idx="2"/>
          </p:nvPr>
        </p:nvSpPr>
        <p:spPr>
          <a:xfrm>
            <a:off x="4114799" y="1219199"/>
            <a:ext cx="4798679" cy="5368163"/>
          </a:xfrm>
        </p:spPr>
        <p:txBody>
          <a:bodyPr/>
          <a:lstStyle/>
          <a:p>
            <a:r>
              <a:rPr lang="en-US" sz="2400" dirty="0"/>
              <a:t>Interpretation The center of mass of a system moves as if the entire mass of the system were concentrated at that point and acted upon by the total external force. </a:t>
            </a:r>
          </a:p>
          <a:p>
            <a:r>
              <a:rPr lang="en-US" sz="2400" dirty="0"/>
              <a:t>Example: Explosion of a projectile If a bomb explodes during flight, the center of mass of all the fragments continues along the same trajectory that the bomb would have followed if it had not exploded, provided the external forces remain unchanged.</a:t>
            </a:r>
          </a:p>
        </p:txBody>
      </p:sp>
      <p:grpSp>
        <p:nvGrpSpPr>
          <p:cNvPr id="5" name="Group 38">
            <a:extLst>
              <a:ext uri="{FF2B5EF4-FFF2-40B4-BE49-F238E27FC236}">
                <a16:creationId xmlns:a16="http://schemas.microsoft.com/office/drawing/2014/main" id="{7A0DA9FC-903A-7DF4-8386-63F4D803478C}"/>
              </a:ext>
            </a:extLst>
          </p:cNvPr>
          <p:cNvGrpSpPr>
            <a:grpSpLocks/>
          </p:cNvGrpSpPr>
          <p:nvPr/>
        </p:nvGrpSpPr>
        <p:grpSpPr bwMode="auto">
          <a:xfrm>
            <a:off x="18339" y="0"/>
            <a:ext cx="9144000" cy="6858000"/>
            <a:chOff x="0" y="0"/>
            <a:chExt cx="9144000" cy="6858000"/>
          </a:xfrm>
        </p:grpSpPr>
        <p:grpSp>
          <p:nvGrpSpPr>
            <p:cNvPr id="6" name="Group 19">
              <a:extLst>
                <a:ext uri="{FF2B5EF4-FFF2-40B4-BE49-F238E27FC236}">
                  <a16:creationId xmlns:a16="http://schemas.microsoft.com/office/drawing/2014/main" id="{52562BC2-EAC2-4391-CDB6-657113C05243}"/>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6166DD70-21CC-7402-9770-45D68F6D53D4}"/>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C2A3D6CA-68A9-7101-878B-FDE77B825FCE}"/>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40A027EF-CF00-A36E-CB2B-AF177D38197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78D503CB-B483-E4E5-07B0-80174918ED8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DBBF6403-8F38-93A1-3BBC-8C0E0682CFB7}"/>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F234F8F8-2CDB-F4DD-06A1-C6BD99E3135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41AAE427-81A9-8182-EBFB-E32A0028288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B3EFE048-58BA-4ECA-06E4-B894B5B2AE2D}"/>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206CC8D6-E7DB-80C4-FA6D-E72F8C1D8CA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6ABE684F-D6E7-A1B1-9F23-F58F7215B3B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866B185D-4778-D8BD-155C-E72DA547B933}"/>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7494090D-72A7-7F93-E32D-D5691611F88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D91E0335-099E-822E-6D16-C37D0FED910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06ECB508-F3C4-0BF8-F58B-B2D582129928}"/>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E2E00DEA-9985-E736-6F70-7592D5EBEB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3" name="Straight Connector 2">
            <a:extLst>
              <a:ext uri="{FF2B5EF4-FFF2-40B4-BE49-F238E27FC236}">
                <a16:creationId xmlns:a16="http://schemas.microsoft.com/office/drawing/2014/main" id="{BE4AA38C-1DDE-5BBD-1D34-5607A614E10A}"/>
              </a:ext>
            </a:extLst>
          </p:cNvPr>
          <p:cNvCxnSpPr>
            <a:cxnSpLocks/>
          </p:cNvCxnSpPr>
          <p:nvPr/>
        </p:nvCxnSpPr>
        <p:spPr bwMode="auto">
          <a:xfrm>
            <a:off x="4038600" y="1181100"/>
            <a:ext cx="76200" cy="5608637"/>
          </a:xfrm>
          <a:prstGeom prst="line">
            <a:avLst/>
          </a:prstGeom>
          <a:solidFill>
            <a:schemeClr val="accent1"/>
          </a:solidFill>
          <a:ln w="107950" cap="flat" cmpd="dbl" algn="ctr">
            <a:solidFill>
              <a:srgbClr val="FF0000"/>
            </a:solidFill>
            <a:prstDash val="solid"/>
            <a:round/>
            <a:headEnd type="none" w="med" len="med"/>
            <a:tailEnd type="none" w="med" len="med"/>
          </a:ln>
          <a:effectLst/>
        </p:spPr>
      </p:cxnSp>
      <mc:AlternateContent xmlns:mc="http://schemas.openxmlformats.org/markup-compatibility/2006" xmlns:p14="http://schemas.microsoft.com/office/powerpoint/2010/main">
        <mc:Choice Requires="p14">
          <p:contentPart p14:bwMode="auto" r:id="rId5">
            <p14:nvContentPartPr>
              <p14:cNvPr id="23" name="Ink 22">
                <a:extLst>
                  <a:ext uri="{FF2B5EF4-FFF2-40B4-BE49-F238E27FC236}">
                    <a16:creationId xmlns:a16="http://schemas.microsoft.com/office/drawing/2014/main" id="{E1FEBFEC-7C59-4CC9-4347-F5D41A1A24A9}"/>
                  </a:ext>
                </a:extLst>
              </p14:cNvPr>
              <p14:cNvContentPartPr/>
              <p14:nvPr/>
            </p14:nvContentPartPr>
            <p14:xfrm>
              <a:off x="2516040" y="5824440"/>
              <a:ext cx="158040" cy="62640"/>
            </p14:xfrm>
          </p:contentPart>
        </mc:Choice>
        <mc:Fallback xmlns="">
          <p:pic>
            <p:nvPicPr>
              <p:cNvPr id="23" name="Ink 22">
                <a:extLst>
                  <a:ext uri="{FF2B5EF4-FFF2-40B4-BE49-F238E27FC236}">
                    <a16:creationId xmlns:a16="http://schemas.microsoft.com/office/drawing/2014/main" id="{E1FEBFEC-7C59-4CC9-4347-F5D41A1A24A9}"/>
                  </a:ext>
                </a:extLst>
              </p:cNvPr>
              <p:cNvPicPr/>
              <p:nvPr/>
            </p:nvPicPr>
            <p:blipFill>
              <a:blip r:embed="rId6"/>
              <a:stretch>
                <a:fillRect/>
              </a:stretch>
            </p:blipFill>
            <p:spPr>
              <a:xfrm>
                <a:off x="2506680" y="5815080"/>
                <a:ext cx="176760" cy="81360"/>
              </a:xfrm>
              <a:prstGeom prst="rect">
                <a:avLst/>
              </a:prstGeom>
            </p:spPr>
          </p:pic>
        </mc:Fallback>
      </mc:AlternateContent>
    </p:spTree>
    <p:extLst>
      <p:ext uri="{BB962C8B-B14F-4D97-AF65-F5344CB8AC3E}">
        <p14:creationId xmlns:p14="http://schemas.microsoft.com/office/powerpoint/2010/main" val="3413819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ssolv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dissolv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dissolv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dissolve">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dissolve">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additive="base">
                                        <p:cTn id="47" dur="500" fill="hold"/>
                                        <p:tgtEl>
                                          <p:spTgt spid="3"/>
                                        </p:tgtEl>
                                        <p:attrNameLst>
                                          <p:attrName>ppt_x</p:attrName>
                                        </p:attrNameLst>
                                      </p:cBhvr>
                                      <p:tavLst>
                                        <p:tav tm="0">
                                          <p:val>
                                            <p:strVal val="#ppt_x"/>
                                          </p:val>
                                        </p:tav>
                                        <p:tav tm="100000">
                                          <p:val>
                                            <p:strVal val="#ppt_x"/>
                                          </p:val>
                                        </p:tav>
                                      </p:tavLst>
                                    </p:anim>
                                    <p:anim calcmode="lin" valueType="num">
                                      <p:cBhvr additive="base">
                                        <p:cTn id="4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grpId="0" nodeType="clickEffect">
                                  <p:stCondLst>
                                    <p:cond delay="0"/>
                                  </p:stCondLst>
                                  <p:childTnLst>
                                    <p:set>
                                      <p:cBhvr>
                                        <p:cTn id="52" dur="1" fill="hold">
                                          <p:stCondLst>
                                            <p:cond delay="0"/>
                                          </p:stCondLst>
                                        </p:cTn>
                                        <p:tgtEl>
                                          <p:spTgt spid="22">
                                            <p:txEl>
                                              <p:pRg st="0" end="0"/>
                                            </p:txEl>
                                          </p:spTgt>
                                        </p:tgtEl>
                                        <p:attrNameLst>
                                          <p:attrName>style.visibility</p:attrName>
                                        </p:attrNameLst>
                                      </p:cBhvr>
                                      <p:to>
                                        <p:strVal val="visible"/>
                                      </p:to>
                                    </p:set>
                                    <p:animEffect transition="in" filter="dissolve">
                                      <p:cBhvr>
                                        <p:cTn id="53" dur="500"/>
                                        <p:tgtEl>
                                          <p:spTgt spid="22">
                                            <p:txEl>
                                              <p:pRg st="0" end="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grpId="0" nodeType="clickEffect">
                                  <p:stCondLst>
                                    <p:cond delay="0"/>
                                  </p:stCondLst>
                                  <p:childTnLst>
                                    <p:set>
                                      <p:cBhvr>
                                        <p:cTn id="57" dur="1" fill="hold">
                                          <p:stCondLst>
                                            <p:cond delay="0"/>
                                          </p:stCondLst>
                                        </p:cTn>
                                        <p:tgtEl>
                                          <p:spTgt spid="22">
                                            <p:txEl>
                                              <p:pRg st="1" end="1"/>
                                            </p:txEl>
                                          </p:spTgt>
                                        </p:tgtEl>
                                        <p:attrNameLst>
                                          <p:attrName>style.visibility</p:attrName>
                                        </p:attrNameLst>
                                      </p:cBhvr>
                                      <p:to>
                                        <p:strVal val="visible"/>
                                      </p:to>
                                    </p:set>
                                    <p:animEffect transition="in" filter="dissolve">
                                      <p:cBhvr>
                                        <p:cTn id="58" dur="500"/>
                                        <p:tgtEl>
                                          <p:spTgt spid="2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2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64E8F-3EF6-245C-B91D-3E709DBF5594}"/>
            </a:ext>
          </a:extLst>
        </p:cNvPr>
        <p:cNvGrpSpPr/>
        <p:nvPr/>
      </p:nvGrpSpPr>
      <p:grpSpPr>
        <a:xfrm>
          <a:off x="0" y="0"/>
          <a:ext cx="0" cy="0"/>
          <a:chOff x="0" y="0"/>
          <a:chExt cx="0" cy="0"/>
        </a:xfrm>
      </p:grpSpPr>
      <p:pic>
        <p:nvPicPr>
          <p:cNvPr id="32" name="Content Placeholder 31">
            <a:extLst>
              <a:ext uri="{FF2B5EF4-FFF2-40B4-BE49-F238E27FC236}">
                <a16:creationId xmlns:a16="http://schemas.microsoft.com/office/drawing/2014/main" id="{E6D6F410-5BC7-71BC-7A93-FF68FB6DCD40}"/>
              </a:ext>
            </a:extLst>
          </p:cNvPr>
          <p:cNvPicPr>
            <a:picLocks noGrp="1" noChangeAspect="1"/>
          </p:cNvPicPr>
          <p:nvPr>
            <p:ph sz="half" idx="2"/>
          </p:nvPr>
        </p:nvPicPr>
        <p:blipFill>
          <a:blip r:embed="rId3"/>
          <a:stretch>
            <a:fillRect/>
          </a:stretch>
        </p:blipFill>
        <p:spPr bwMode="auto">
          <a:xfrm>
            <a:off x="4475767" y="1000425"/>
            <a:ext cx="4493879" cy="4745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3B055F46-61D6-F061-855C-8347D4A518CE}"/>
              </a:ext>
            </a:extLst>
          </p:cNvPr>
          <p:cNvSpPr txBox="1">
            <a:spLocks noGrp="1"/>
          </p:cNvSpPr>
          <p:nvPr>
            <p:ph type="title"/>
          </p:nvPr>
        </p:nvSpPr>
        <p:spPr>
          <a:xfrm>
            <a:off x="350571" y="142561"/>
            <a:ext cx="7772400" cy="1143000"/>
          </a:xfrm>
          <a:noFill/>
        </p:spPr>
        <p:txBody>
          <a:bodyPr/>
          <a:lstStyle/>
          <a:p>
            <a:pPr lvl="0"/>
            <a:r>
              <a:rPr lang="en-US" sz="2800" dirty="0"/>
              <a:t>Work–Energy of a System of Particles</a:t>
            </a:r>
            <a:endParaRPr lang="en-US" sz="2800" dirty="0">
              <a:solidFill>
                <a:schemeClr val="tx1"/>
              </a:solidFill>
              <a:ea typeface="Calibri"/>
              <a:cs typeface="Calibri"/>
            </a:endParaRP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9132E300-7D3C-A802-3736-F2A760F48725}"/>
                  </a:ext>
                </a:extLst>
              </p:cNvPr>
              <p:cNvSpPr>
                <a:spLocks noGrp="1"/>
              </p:cNvSpPr>
              <p:nvPr>
                <p:ph sz="half" idx="1"/>
              </p:nvPr>
            </p:nvSpPr>
            <p:spPr>
              <a:xfrm>
                <a:off x="397595" y="1175138"/>
                <a:ext cx="5050926" cy="5420039"/>
              </a:xfrm>
            </p:spPr>
            <p:txBody>
              <a:bodyPr/>
              <a:lstStyle/>
              <a:p>
                <a:r>
                  <a:rPr lang="en-US" sz="2400" dirty="0"/>
                  <a:t>Center of mass equation:</a:t>
                </a:r>
              </a:p>
              <a:p>
                <a14:m>
                  <m:oMath xmlns:m="http://schemas.openxmlformats.org/officeDocument/2006/math">
                    <m:acc>
                      <m:accPr>
                        <m:chr m:val="⃗"/>
                        <m:ctrlPr>
                          <a:rPr lang="en-US" sz="2400" i="1">
                            <a:latin typeface="Cambria Math" panose="02040503050406030204" pitchFamily="18" charset="0"/>
                          </a:rPr>
                        </m:ctrlPr>
                      </m:accPr>
                      <m:e>
                        <m:r>
                          <a:rPr lang="en-US" sz="2400" i="1">
                            <a:latin typeface="Cambria Math" panose="02040503050406030204" pitchFamily="18" charset="0"/>
                          </a:rPr>
                          <m:t>𝐹</m:t>
                        </m:r>
                      </m:e>
                    </m:acc>
                    <m:r>
                      <a:rPr lang="en-US" sz="2400" i="1">
                        <a:latin typeface="Cambria Math" panose="02040503050406030204" pitchFamily="18" charset="0"/>
                      </a:rPr>
                      <m:t>=</m:t>
                    </m:r>
                    <m:r>
                      <a:rPr lang="en-US" sz="2400" i="1">
                        <a:latin typeface="Cambria Math" panose="02040503050406030204" pitchFamily="18" charset="0"/>
                      </a:rPr>
                      <m:t>𝑚</m:t>
                    </m:r>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𝑟</m:t>
                            </m:r>
                          </m:e>
                        </m:acc>
                      </m:e>
                      <m:sub>
                        <m:r>
                          <a:rPr lang="en-US" sz="2400" i="1">
                            <a:latin typeface="Cambria Math" panose="02040503050406030204" pitchFamily="18" charset="0"/>
                          </a:rPr>
                          <m:t>𝑐</m:t>
                        </m:r>
                      </m:sub>
                    </m:sSub>
                  </m:oMath>
                </a14:m>
                <a:endParaRPr lang="en-US" sz="2400" dirty="0"/>
              </a:p>
              <a:p>
                <a:r>
                  <a:rPr lang="en-US" sz="2400" dirty="0"/>
                  <a:t>Same mathematical form as the equation for a single particle. </a:t>
                </a:r>
              </a:p>
              <a:p>
                <a:r>
                  <a:rPr lang="en-US" sz="2400" dirty="0"/>
                  <a:t>Therefore, the work–energy principle can be applied to the center of mass. </a:t>
                </a:r>
              </a:p>
              <a:p>
                <a:r>
                  <a:rPr lang="en-US" sz="2400" dirty="0"/>
                  <a:t>Suppose the center of mass moves from </a:t>
                </a:r>
                <a:r>
                  <a:rPr lang="en-US" sz="2400" i="1" dirty="0"/>
                  <a:t>A</a:t>
                </a:r>
                <a:r>
                  <a:rPr lang="en-US" sz="2400" i="1" baseline="-25000" dirty="0"/>
                  <a:t>c</a:t>
                </a:r>
                <a:r>
                  <a:rPr lang="en-US" sz="2400" dirty="0"/>
                  <a:t> to </a:t>
                </a:r>
                <a:r>
                  <a:rPr lang="en-US" sz="2400" i="1" dirty="0" err="1"/>
                  <a:t>B</a:t>
                </a:r>
                <a:r>
                  <a:rPr lang="en-US" sz="2400" i="1" baseline="-25000" dirty="0" err="1"/>
                  <a:t>c</a:t>
                </a:r>
                <a:r>
                  <a:rPr lang="en-US" sz="2400" dirty="0"/>
                  <a:t>. </a:t>
                </a:r>
              </a:p>
              <a:p>
                <a:r>
                  <a:rPr lang="en-US" sz="2400" dirty="0"/>
                  <a:t>External forces act with resultant</a:t>
                </a:r>
                <a14:m>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𝐹</m:t>
                        </m:r>
                      </m:e>
                    </m:acc>
                  </m:oMath>
                </a14:m>
                <a:r>
                  <a:rPr lang="en-US" sz="2400" dirty="0"/>
                  <a:t>. </a:t>
                </a:r>
              </a:p>
              <a:p>
                <a:r>
                  <a:rPr lang="en-US" sz="2400" dirty="0"/>
                  <a:t>Taking the line integral along the center-of-mass path gives the work–energy relation.</a:t>
                </a:r>
              </a:p>
            </p:txBody>
          </p:sp>
        </mc:Choice>
        <mc:Fallback xmlns="">
          <p:sp>
            <p:nvSpPr>
              <p:cNvPr id="4" name="Content Placeholder 3">
                <a:extLst>
                  <a:ext uri="{FF2B5EF4-FFF2-40B4-BE49-F238E27FC236}">
                    <a16:creationId xmlns:a16="http://schemas.microsoft.com/office/drawing/2014/main" id="{9132E300-7D3C-A802-3736-F2A760F48725}"/>
                  </a:ext>
                </a:extLst>
              </p:cNvPr>
              <p:cNvSpPr>
                <a:spLocks noGrp="1" noRot="1" noChangeAspect="1" noMove="1" noResize="1" noEditPoints="1" noAdjustHandles="1" noChangeArrowheads="1" noChangeShapeType="1" noTextEdit="1"/>
              </p:cNvSpPr>
              <p:nvPr>
                <p:ph sz="half" idx="1"/>
              </p:nvPr>
            </p:nvSpPr>
            <p:spPr>
              <a:xfrm>
                <a:off x="397595" y="1175138"/>
                <a:ext cx="5050926" cy="5420039"/>
              </a:xfrm>
              <a:blipFill>
                <a:blip r:embed="rId4"/>
                <a:stretch>
                  <a:fillRect l="-1568" t="-900" r="-2774" b="-2137"/>
                </a:stretch>
              </a:blipFill>
            </p:spPr>
            <p:txBody>
              <a:bodyPr/>
              <a:lstStyle/>
              <a:p>
                <a:r>
                  <a:rPr lang="en-US">
                    <a:noFill/>
                  </a:rPr>
                  <a:t> </a:t>
                </a:r>
              </a:p>
            </p:txBody>
          </p:sp>
        </mc:Fallback>
      </mc:AlternateContent>
      <p:grpSp>
        <p:nvGrpSpPr>
          <p:cNvPr id="5" name="Group 38">
            <a:extLst>
              <a:ext uri="{FF2B5EF4-FFF2-40B4-BE49-F238E27FC236}">
                <a16:creationId xmlns:a16="http://schemas.microsoft.com/office/drawing/2014/main" id="{47A75A40-73CE-5093-F109-0ACFA67373FC}"/>
              </a:ext>
            </a:extLst>
          </p:cNvPr>
          <p:cNvGrpSpPr>
            <a:grpSpLocks/>
          </p:cNvGrpSpPr>
          <p:nvPr/>
        </p:nvGrpSpPr>
        <p:grpSpPr bwMode="auto">
          <a:xfrm>
            <a:off x="18339" y="0"/>
            <a:ext cx="9144000" cy="6858000"/>
            <a:chOff x="0" y="0"/>
            <a:chExt cx="9144000" cy="6858000"/>
          </a:xfrm>
        </p:grpSpPr>
        <p:grpSp>
          <p:nvGrpSpPr>
            <p:cNvPr id="6" name="Group 19">
              <a:extLst>
                <a:ext uri="{FF2B5EF4-FFF2-40B4-BE49-F238E27FC236}">
                  <a16:creationId xmlns:a16="http://schemas.microsoft.com/office/drawing/2014/main" id="{B546E922-585D-D29D-77E6-D7E78BE6960E}"/>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99C17473-225D-8A75-9352-DD2DC1792100}"/>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8897B164-E965-0979-9A80-DF25D5260EB7}"/>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737D8F4E-5E77-0376-BD0A-58CBCF4D612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9E450B7F-2770-506A-65A6-5EAA9FEC27C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BA25ECFC-E896-C17A-DD07-5320C6C01C2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91DAE131-FECA-08FE-E088-482C383CB92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5B55AFB9-8899-E283-74E9-6F2DFC6D934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0023F396-6627-72DD-389F-AA11C9C5E9AD}"/>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76EACF85-E12D-6BBB-0B8C-907E7E5EEA6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78319199-E564-E512-93CA-D4D908038F9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EF37E1B1-1940-BA9D-3DEC-FC960C75D8D8}"/>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4C55BE93-3FB5-E620-F196-3C8EC93C65E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5628F82A-DC47-24A3-5649-8E6B023AD33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C0DB04E1-2927-256F-5B7B-C20517B02BE4}"/>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B21CA05A-BE88-1D37-1ED8-5CE205640BD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4" name="TextBox 33">
            <a:extLst>
              <a:ext uri="{FF2B5EF4-FFF2-40B4-BE49-F238E27FC236}">
                <a16:creationId xmlns:a16="http://schemas.microsoft.com/office/drawing/2014/main" id="{ACDB975B-2656-809C-C517-F3ABDECAD52A}"/>
              </a:ext>
            </a:extLst>
          </p:cNvPr>
          <p:cNvSpPr txBox="1"/>
          <p:nvPr/>
        </p:nvSpPr>
        <p:spPr>
          <a:xfrm>
            <a:off x="5522977" y="4578966"/>
            <a:ext cx="3390502" cy="923330"/>
          </a:xfrm>
          <a:prstGeom prst="rect">
            <a:avLst/>
          </a:prstGeom>
          <a:noFill/>
        </p:spPr>
        <p:txBody>
          <a:bodyPr wrap="square">
            <a:spAutoFit/>
          </a:bodyPr>
          <a:lstStyle/>
          <a:p>
            <a:r>
              <a:rPr lang="en-US" sz="1800" dirty="0"/>
              <a:t>Position vectors of the center of mass and a typical particle during displacement.</a:t>
            </a:r>
          </a:p>
        </p:txBody>
      </p: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C3ABFDF1-99FA-6124-74B6-287DB148C19B}"/>
                  </a:ext>
                </a:extLst>
              </p:cNvPr>
              <p:cNvSpPr txBox="1"/>
              <p:nvPr/>
            </p:nvSpPr>
            <p:spPr>
              <a:xfrm>
                <a:off x="5919537" y="5502296"/>
                <a:ext cx="2675604" cy="8760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trlPr>
                            <a:rPr lang="en-US" i="1" smtClean="0">
                              <a:latin typeface="Cambria Math" panose="02040503050406030204" pitchFamily="18" charset="0"/>
                            </a:rPr>
                          </m:ctrlPr>
                        </m:naryPr>
                        <m:sub>
                          <m:sSub>
                            <m:sSubPr>
                              <m:ctrlPr>
                                <a:rPr lang="en-US" i="1" smtClean="0">
                                  <a:latin typeface="Cambria Math" panose="02040503050406030204" pitchFamily="18" charset="0"/>
                                </a:rPr>
                              </m:ctrlPr>
                            </m:sSubPr>
                            <m:e>
                              <m:r>
                                <a:rPr lang="en-US" b="0" i="1" smtClean="0">
                                  <a:latin typeface="Cambria Math" panose="02040503050406030204" pitchFamily="18" charset="0"/>
                                </a:rPr>
                                <m:t>𝐴</m:t>
                              </m:r>
                            </m:e>
                            <m:sub>
                              <m:r>
                                <a:rPr lang="en-US" b="0" i="1" smtClean="0">
                                  <a:latin typeface="Cambria Math" panose="02040503050406030204" pitchFamily="18" charset="0"/>
                                </a:rPr>
                                <m:t>𝑐</m:t>
                              </m:r>
                            </m:sub>
                          </m:sSub>
                        </m:sub>
                        <m:sup>
                          <m:sSub>
                            <m:sSubPr>
                              <m:ctrlPr>
                                <a:rPr lang="en-US" i="1" smtClean="0">
                                  <a:latin typeface="Cambria Math" panose="02040503050406030204" pitchFamily="18" charset="0"/>
                                </a:rPr>
                              </m:ctrlPr>
                            </m:sSubPr>
                            <m:e>
                              <m:r>
                                <a:rPr lang="en-US" b="0" i="1" smtClean="0">
                                  <a:latin typeface="Cambria Math" panose="02040503050406030204" pitchFamily="18" charset="0"/>
                                </a:rPr>
                                <m:t>𝐵</m:t>
                              </m:r>
                            </m:e>
                            <m:sub>
                              <m:r>
                                <a:rPr lang="en-US" b="0" i="1" smtClean="0">
                                  <a:latin typeface="Cambria Math" panose="02040503050406030204" pitchFamily="18" charset="0"/>
                                </a:rPr>
                                <m:t>𝑐</m:t>
                              </m:r>
                            </m:sub>
                          </m:sSub>
                        </m:sup>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r>
                            <m:rPr>
                              <m:brk m:alnAt="23"/>
                            </m:rP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𝑑</m:t>
                          </m:r>
                          <m:sSub>
                            <m:sSubPr>
                              <m:ctrlPr>
                                <a:rPr lang="en-US" b="0" i="1" smtClean="0">
                                  <a:latin typeface="Cambria Math" panose="02040503050406030204" pitchFamily="18" charset="0"/>
                                  <a:ea typeface="Cambria Math" panose="02040503050406030204" pitchFamily="18" charset="0"/>
                                </a:rPr>
                              </m:ctrlPr>
                            </m:sSubPr>
                            <m:e>
                              <m:acc>
                                <m:accPr>
                                  <m:chr m:val="⃗"/>
                                  <m:ctrlPr>
                                    <a:rPr lang="en-US" b="0"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𝑟</m:t>
                                  </m:r>
                                </m:e>
                              </m:acc>
                            </m:e>
                            <m:sub>
                              <m:r>
                                <a:rPr lang="en-US" b="0" i="1" smtClean="0">
                                  <a:latin typeface="Cambria Math" panose="02040503050406030204" pitchFamily="18" charset="0"/>
                                  <a:ea typeface="Cambria Math" panose="02040503050406030204" pitchFamily="18" charset="0"/>
                                </a:rPr>
                                <m:t>𝑐</m:t>
                              </m:r>
                            </m:sub>
                          </m:sSub>
                          <m:r>
                            <m:rPr>
                              <m:brk m:alnAt="23"/>
                            </m:rP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r>
                            <m:rPr>
                              <m:brk m:alnAt="23"/>
                            </m:rPr>
                            <a:rPr lang="en-US" b="0" i="1" smtClean="0">
                              <a:latin typeface="Cambria Math" panose="02040503050406030204" pitchFamily="18" charset="0"/>
                              <a:ea typeface="Cambria Math" panose="02040503050406030204" pitchFamily="18" charset="0"/>
                            </a:rPr>
                            <m:t>𝑚</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𝑐</m:t>
                              </m:r>
                            </m:sub>
                            <m:sup>
                              <m:r>
                                <a:rPr lang="en-US" b="0" i="1" smtClean="0">
                                  <a:latin typeface="Cambria Math" panose="02040503050406030204" pitchFamily="18" charset="0"/>
                                  <a:ea typeface="Cambria Math" panose="02040503050406030204" pitchFamily="18" charset="0"/>
                                </a:rPr>
                                <m:t>2</m:t>
                              </m:r>
                            </m:sup>
                          </m:sSubSup>
                        </m:e>
                      </m:nary>
                    </m:oMath>
                  </m:oMathPara>
                </a14:m>
                <a:endParaRPr lang="en-US" dirty="0"/>
              </a:p>
            </p:txBody>
          </p:sp>
        </mc:Choice>
        <mc:Fallback xmlns="">
          <p:sp>
            <p:nvSpPr>
              <p:cNvPr id="35" name="TextBox 34">
                <a:extLst>
                  <a:ext uri="{FF2B5EF4-FFF2-40B4-BE49-F238E27FC236}">
                    <a16:creationId xmlns:a16="http://schemas.microsoft.com/office/drawing/2014/main" id="{C3ABFDF1-99FA-6124-74B6-287DB148C19B}"/>
                  </a:ext>
                </a:extLst>
              </p:cNvPr>
              <p:cNvSpPr txBox="1">
                <a:spLocks noRot="1" noChangeAspect="1" noMove="1" noResize="1" noEditPoints="1" noAdjustHandles="1" noChangeArrowheads="1" noChangeShapeType="1" noTextEdit="1"/>
              </p:cNvSpPr>
              <p:nvPr/>
            </p:nvSpPr>
            <p:spPr>
              <a:xfrm>
                <a:off x="5919537" y="5502296"/>
                <a:ext cx="2675604" cy="876009"/>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847427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1000"/>
                                        <p:tgtEl>
                                          <p:spTgt spid="34"/>
                                        </p:tgtEl>
                                      </p:cBhvr>
                                    </p:animEffect>
                                    <p:anim calcmode="lin" valueType="num">
                                      <p:cBhvr>
                                        <p:cTn id="13" dur="1000" fill="hold"/>
                                        <p:tgtEl>
                                          <p:spTgt spid="34"/>
                                        </p:tgtEl>
                                        <p:attrNameLst>
                                          <p:attrName>ppt_x</p:attrName>
                                        </p:attrNameLst>
                                      </p:cBhvr>
                                      <p:tavLst>
                                        <p:tav tm="0">
                                          <p:val>
                                            <p:strVal val="#ppt_x"/>
                                          </p:val>
                                        </p:tav>
                                        <p:tav tm="100000">
                                          <p:val>
                                            <p:strVal val="#ppt_x"/>
                                          </p:val>
                                        </p:tav>
                                      </p:tavLst>
                                    </p:anim>
                                    <p:anim calcmode="lin" valueType="num">
                                      <p:cBhvr>
                                        <p:cTn id="14"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dissolve">
                                      <p:cBhvr>
                                        <p:cTn id="19" dur="500"/>
                                        <p:tgtEl>
                                          <p:spTgt spid="4">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4">
                                            <p:txEl>
                                              <p:pRg st="1" end="1"/>
                                            </p:txEl>
                                          </p:spTgt>
                                        </p:tgtEl>
                                        <p:attrNameLst>
                                          <p:attrName>style.visibility</p:attrName>
                                        </p:attrNameLst>
                                      </p:cBhvr>
                                      <p:to>
                                        <p:strVal val="visible"/>
                                      </p:to>
                                    </p:set>
                                    <p:animEffect transition="in" filter="dissolve">
                                      <p:cBhvr>
                                        <p:cTn id="24" dur="500"/>
                                        <p:tgtEl>
                                          <p:spTgt spid="4">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animEffect transition="in" filter="dissolve">
                                      <p:cBhvr>
                                        <p:cTn id="29" dur="500"/>
                                        <p:tgtEl>
                                          <p:spTgt spid="4">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4">
                                            <p:txEl>
                                              <p:pRg st="3" end="3"/>
                                            </p:txEl>
                                          </p:spTgt>
                                        </p:tgtEl>
                                        <p:attrNameLst>
                                          <p:attrName>style.visibility</p:attrName>
                                        </p:attrNameLst>
                                      </p:cBhvr>
                                      <p:to>
                                        <p:strVal val="visible"/>
                                      </p:to>
                                    </p:set>
                                    <p:animEffect transition="in" filter="dissolve">
                                      <p:cBhvr>
                                        <p:cTn id="34" dur="500"/>
                                        <p:tgtEl>
                                          <p:spTgt spid="4">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animEffect transition="in" filter="dissolve">
                                      <p:cBhvr>
                                        <p:cTn id="39" dur="500"/>
                                        <p:tgtEl>
                                          <p:spTgt spid="4">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4">
                                            <p:txEl>
                                              <p:pRg st="5" end="5"/>
                                            </p:txEl>
                                          </p:spTgt>
                                        </p:tgtEl>
                                        <p:attrNameLst>
                                          <p:attrName>style.visibility</p:attrName>
                                        </p:attrNameLst>
                                      </p:cBhvr>
                                      <p:to>
                                        <p:strVal val="visible"/>
                                      </p:to>
                                    </p:set>
                                    <p:animEffect transition="in" filter="dissolve">
                                      <p:cBhvr>
                                        <p:cTn id="44" dur="500"/>
                                        <p:tgtEl>
                                          <p:spTgt spid="4">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Effect transition="in" filter="dissolve">
                                      <p:cBhvr>
                                        <p:cTn id="49" dur="500"/>
                                        <p:tgtEl>
                                          <p:spTgt spid="4">
                                            <p:txEl>
                                              <p:pRg st="6" end="6"/>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additive="base">
                                        <p:cTn id="54" dur="500" fill="hold"/>
                                        <p:tgtEl>
                                          <p:spTgt spid="35"/>
                                        </p:tgtEl>
                                        <p:attrNameLst>
                                          <p:attrName>ppt_x</p:attrName>
                                        </p:attrNameLst>
                                      </p:cBhvr>
                                      <p:tavLst>
                                        <p:tav tm="0">
                                          <p:val>
                                            <p:strVal val="#ppt_x"/>
                                          </p:val>
                                        </p:tav>
                                        <p:tav tm="100000">
                                          <p:val>
                                            <p:strVal val="#ppt_x"/>
                                          </p:val>
                                        </p:tav>
                                      </p:tavLst>
                                    </p:anim>
                                    <p:anim calcmode="lin" valueType="num">
                                      <p:cBhvr additive="base">
                                        <p:cTn id="55"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34" grpId="0"/>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8F544-6CA9-D62A-5397-9CAD61A7D0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4AF80A-C79B-9E6D-3CEC-3DE642E6D8AA}"/>
              </a:ext>
            </a:extLst>
          </p:cNvPr>
          <p:cNvSpPr txBox="1">
            <a:spLocks noGrp="1"/>
          </p:cNvSpPr>
          <p:nvPr>
            <p:ph type="title"/>
          </p:nvPr>
        </p:nvSpPr>
        <p:spPr>
          <a:xfrm>
            <a:off x="76200" y="142561"/>
            <a:ext cx="7772400" cy="1143000"/>
          </a:xfrm>
          <a:noFill/>
        </p:spPr>
        <p:txBody>
          <a:bodyPr/>
          <a:lstStyle/>
          <a:p>
            <a:pPr lvl="0"/>
            <a:r>
              <a:rPr lang="en-US" sz="2800" dirty="0"/>
              <a:t>Work Done on a System of Particles</a:t>
            </a:r>
            <a:endParaRPr lang="en-US" sz="2800" dirty="0">
              <a:solidFill>
                <a:schemeClr val="tx1"/>
              </a:solidFill>
              <a:ea typeface="Calibri"/>
              <a:cs typeface="Calibri"/>
            </a:endParaRP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A9CF743E-C157-FD48-1126-EBC0F881179E}"/>
                  </a:ext>
                </a:extLst>
              </p:cNvPr>
              <p:cNvSpPr>
                <a:spLocks noGrp="1"/>
              </p:cNvSpPr>
              <p:nvPr>
                <p:ph sz="half" idx="1"/>
              </p:nvPr>
            </p:nvSpPr>
            <p:spPr>
              <a:xfrm>
                <a:off x="329235" y="1167384"/>
                <a:ext cx="4669034" cy="5359908"/>
              </a:xfrm>
            </p:spPr>
            <p:txBody>
              <a:bodyPr/>
              <a:lstStyle/>
              <a:p>
                <a:r>
                  <a:rPr lang="en-US" sz="2400" dirty="0"/>
                  <a:t>Velocity of the center of mass:</a:t>
                </a:r>
              </a:p>
              <a:p>
                <a14:m>
                  <m:oMath xmlns:m="http://schemas.openxmlformats.org/officeDocument/2006/math">
                    <m:sSub>
                      <m:sSubPr>
                        <m:ctrlPr>
                          <a:rPr lang="en-US" sz="2400" i="1" smtClean="0">
                            <a:latin typeface="Cambria Math" panose="02040503050406030204" pitchFamily="18" charset="0"/>
                          </a:rPr>
                        </m:ctrlPr>
                      </m:sSub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𝑣</m:t>
                            </m:r>
                          </m:e>
                        </m:acc>
                      </m:e>
                      <m:sub>
                        <m:r>
                          <a:rPr lang="en-US" sz="2400" b="0" i="1" smtClean="0">
                            <a:latin typeface="Cambria Math" panose="02040503050406030204" pitchFamily="18" charset="0"/>
                          </a:rPr>
                          <m:t>𝑐</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acc>
                          <m:accPr>
                            <m:chr m:val="̈"/>
                            <m:ctrlPr>
                              <a:rPr lang="en-US" sz="2400" b="0" i="1" smtClean="0">
                                <a:latin typeface="Cambria Math" panose="02040503050406030204" pitchFamily="18" charset="0"/>
                              </a:rPr>
                            </m:ctrlPr>
                          </m:accPr>
                          <m:e>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𝑟</m:t>
                                </m:r>
                              </m:e>
                            </m:acc>
                          </m:e>
                        </m:acc>
                      </m:e>
                      <m:sub>
                        <m:r>
                          <a:rPr lang="en-US" sz="2400" b="0" i="1" smtClean="0">
                            <a:latin typeface="Cambria Math" panose="02040503050406030204" pitchFamily="18" charset="0"/>
                          </a:rPr>
                          <m:t>𝑐</m:t>
                        </m:r>
                      </m:sub>
                    </m:sSub>
                  </m:oMath>
                </a14:m>
                <a:endParaRPr lang="en-US" sz="2400" dirty="0"/>
              </a:p>
              <a:p>
                <a:r>
                  <a:rPr lang="en-US" sz="2400" dirty="0"/>
                  <a:t>The work done by the resultant external force acting through the motion of the center of mass equals the change in translational kinetic energy of the system.</a:t>
                </a:r>
              </a:p>
              <a:p>
                <a:r>
                  <a:rPr lang="en-US" sz="2400" dirty="0"/>
                  <a:t>However, the work define before does not include the work done by internal forces. </a:t>
                </a:r>
              </a:p>
              <a:p>
                <a:r>
                  <a:rPr lang="en-US" sz="2400" dirty="0"/>
                  <a:t>To obtain the total work, consider the work done on the </a:t>
                </a:r>
                <a:r>
                  <a:rPr lang="en-US" sz="2400" i="1" dirty="0" err="1"/>
                  <a:t>i</a:t>
                </a:r>
                <a:r>
                  <a:rPr lang="en-US" sz="2400" i="1" baseline="30000" dirty="0" err="1"/>
                  <a:t>th</a:t>
                </a:r>
                <a:r>
                  <a:rPr lang="en-US" sz="2400" dirty="0"/>
                  <a:t> particle as it moves from </a:t>
                </a:r>
                <a:r>
                  <a:rPr lang="en-US" sz="2400" i="1" dirty="0"/>
                  <a:t>A</a:t>
                </a:r>
                <a:r>
                  <a:rPr lang="en-US" sz="2400" i="1" baseline="-25000" dirty="0"/>
                  <a:t>i</a:t>
                </a:r>
                <a:r>
                  <a:rPr lang="en-US" sz="2400" i="1" dirty="0"/>
                  <a:t> to B</a:t>
                </a:r>
                <a:r>
                  <a:rPr lang="en-US" sz="2400" i="1" baseline="-25000" dirty="0"/>
                  <a:t>i</a:t>
                </a:r>
                <a:r>
                  <a:rPr lang="en-US" sz="2400" dirty="0"/>
                  <a:t>:</a:t>
                </a:r>
              </a:p>
            </p:txBody>
          </p:sp>
        </mc:Choice>
        <mc:Fallback xmlns="">
          <p:sp>
            <p:nvSpPr>
              <p:cNvPr id="4" name="Content Placeholder 3">
                <a:extLst>
                  <a:ext uri="{FF2B5EF4-FFF2-40B4-BE49-F238E27FC236}">
                    <a16:creationId xmlns:a16="http://schemas.microsoft.com/office/drawing/2014/main" id="{A9CF743E-C157-FD48-1126-EBC0F881179E}"/>
                  </a:ext>
                </a:extLst>
              </p:cNvPr>
              <p:cNvSpPr>
                <a:spLocks noGrp="1" noRot="1" noChangeAspect="1" noMove="1" noResize="1" noEditPoints="1" noAdjustHandles="1" noChangeArrowheads="1" noChangeShapeType="1" noTextEdit="1"/>
              </p:cNvSpPr>
              <p:nvPr>
                <p:ph sz="half" idx="1"/>
              </p:nvPr>
            </p:nvSpPr>
            <p:spPr>
              <a:xfrm>
                <a:off x="329235" y="1167384"/>
                <a:ext cx="4669034" cy="5359908"/>
              </a:xfrm>
              <a:blipFill>
                <a:blip r:embed="rId3"/>
                <a:stretch>
                  <a:fillRect l="-1697" t="-910" r="-326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Content Placeholder 21">
                <a:extLst>
                  <a:ext uri="{FF2B5EF4-FFF2-40B4-BE49-F238E27FC236}">
                    <a16:creationId xmlns:a16="http://schemas.microsoft.com/office/drawing/2014/main" id="{94AA5CF7-B671-0B91-598C-EEFE25AA42DC}"/>
                  </a:ext>
                </a:extLst>
              </p:cNvPr>
              <p:cNvSpPr>
                <a:spLocks noGrp="1"/>
              </p:cNvSpPr>
              <p:nvPr>
                <p:ph sz="half" idx="2"/>
              </p:nvPr>
            </p:nvSpPr>
            <p:spPr>
              <a:xfrm>
                <a:off x="5110604" y="1315078"/>
                <a:ext cx="3918258" cy="2915243"/>
              </a:xfrm>
            </p:spPr>
            <p:txBody>
              <a:bodyPr/>
              <a:lstStyle/>
              <a:p>
                <a:r>
                  <a:rPr lang="en-US" sz="2400" dirty="0"/>
                  <a:t>Position of the </a:t>
                </a:r>
                <a:r>
                  <a:rPr lang="en-US" sz="2400" i="1" dirty="0" err="1"/>
                  <a:t>i</a:t>
                </a:r>
                <a:r>
                  <a:rPr lang="en-US" sz="2400" i="1" baseline="30000" dirty="0" err="1"/>
                  <a:t>th</a:t>
                </a:r>
                <a:r>
                  <a:rPr lang="en-US" sz="2400" dirty="0"/>
                  <a:t> particle:</a:t>
                </a:r>
              </a:p>
              <a:p>
                <a14:m>
                  <m:oMath xmlns:m="http://schemas.openxmlformats.org/officeDocument/2006/math">
                    <m:sSub>
                      <m:sSubPr>
                        <m:ctrlPr>
                          <a:rPr lang="en-US" sz="2400" i="1" smtClean="0">
                            <a:latin typeface="Cambria Math" panose="02040503050406030204" pitchFamily="18" charset="0"/>
                          </a:rPr>
                        </m:ctrlPr>
                      </m:sSub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𝑟</m:t>
                            </m:r>
                          </m:e>
                        </m:acc>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𝑟</m:t>
                            </m:r>
                          </m:e>
                        </m:acc>
                      </m:e>
                      <m:sub>
                        <m:r>
                          <a:rPr lang="en-US" sz="2400" b="0" i="1" smtClean="0">
                            <a:latin typeface="Cambria Math" panose="02040503050406030204" pitchFamily="18" charset="0"/>
                          </a:rPr>
                          <m:t>𝑐</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ea typeface="Cambria Math" panose="02040503050406030204" pitchFamily="18" charset="0"/>
                              </a:rPr>
                              <m:t>𝜌</m:t>
                            </m:r>
                          </m:e>
                        </m:acc>
                      </m:e>
                      <m:sub>
                        <m:r>
                          <a:rPr lang="en-US" sz="2400" b="0" i="1" smtClean="0">
                            <a:latin typeface="Cambria Math" panose="02040503050406030204" pitchFamily="18" charset="0"/>
                          </a:rPr>
                          <m:t>𝑖</m:t>
                        </m:r>
                      </m:sub>
                    </m:sSub>
                  </m:oMath>
                </a14:m>
                <a:endParaRPr lang="en-US" sz="2400" dirty="0"/>
              </a:p>
              <a:p>
                <a:r>
                  <a:rPr lang="en-US" sz="2400" dirty="0"/>
                  <a:t>where </a:t>
                </a:r>
                <a:r>
                  <a:rPr lang="en-US" sz="2400" dirty="0" err="1"/>
                  <a:t>ρi</a:t>
                </a:r>
                <a:r>
                  <a:rPr lang="en-US" sz="2400" dirty="0"/>
                  <a:t> is the position relative to the center of mass. Substituting into the work expression and summing over all particles:</a:t>
                </a:r>
              </a:p>
            </p:txBody>
          </p:sp>
        </mc:Choice>
        <mc:Fallback xmlns="">
          <p:sp>
            <p:nvSpPr>
              <p:cNvPr id="22" name="Content Placeholder 21">
                <a:extLst>
                  <a:ext uri="{FF2B5EF4-FFF2-40B4-BE49-F238E27FC236}">
                    <a16:creationId xmlns:a16="http://schemas.microsoft.com/office/drawing/2014/main" id="{94AA5CF7-B671-0B91-598C-EEFE25AA42DC}"/>
                  </a:ext>
                </a:extLst>
              </p:cNvPr>
              <p:cNvSpPr>
                <a:spLocks noGrp="1" noRot="1" noChangeAspect="1" noMove="1" noResize="1" noEditPoints="1" noAdjustHandles="1" noChangeArrowheads="1" noChangeShapeType="1" noTextEdit="1"/>
              </p:cNvSpPr>
              <p:nvPr>
                <p:ph sz="half" idx="2"/>
              </p:nvPr>
            </p:nvSpPr>
            <p:spPr>
              <a:xfrm>
                <a:off x="5110604" y="1315078"/>
                <a:ext cx="3918258" cy="2915243"/>
              </a:xfrm>
              <a:blipFill>
                <a:blip r:embed="rId4"/>
                <a:stretch>
                  <a:fillRect l="-2333" t="-1674" r="-156" b="-837"/>
                </a:stretch>
              </a:blipFill>
            </p:spPr>
            <p:txBody>
              <a:bodyPr/>
              <a:lstStyle/>
              <a:p>
                <a:r>
                  <a:rPr lang="en-US">
                    <a:noFill/>
                  </a:rPr>
                  <a:t> </a:t>
                </a:r>
              </a:p>
            </p:txBody>
          </p:sp>
        </mc:Fallback>
      </mc:AlternateContent>
      <p:grpSp>
        <p:nvGrpSpPr>
          <p:cNvPr id="5" name="Group 38">
            <a:extLst>
              <a:ext uri="{FF2B5EF4-FFF2-40B4-BE49-F238E27FC236}">
                <a16:creationId xmlns:a16="http://schemas.microsoft.com/office/drawing/2014/main" id="{800116B3-5F01-2F30-29CD-9460268D25A0}"/>
              </a:ext>
            </a:extLst>
          </p:cNvPr>
          <p:cNvGrpSpPr>
            <a:grpSpLocks/>
          </p:cNvGrpSpPr>
          <p:nvPr/>
        </p:nvGrpSpPr>
        <p:grpSpPr bwMode="auto">
          <a:xfrm>
            <a:off x="18339" y="0"/>
            <a:ext cx="9144000" cy="6858000"/>
            <a:chOff x="0" y="0"/>
            <a:chExt cx="9144000" cy="6858000"/>
          </a:xfrm>
        </p:grpSpPr>
        <p:grpSp>
          <p:nvGrpSpPr>
            <p:cNvPr id="6" name="Group 19">
              <a:extLst>
                <a:ext uri="{FF2B5EF4-FFF2-40B4-BE49-F238E27FC236}">
                  <a16:creationId xmlns:a16="http://schemas.microsoft.com/office/drawing/2014/main" id="{1440136C-5CF3-AC4F-E83A-757F03F6AF38}"/>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257B274E-750B-DA46-3869-36AC3B67BAFC}"/>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151D44B8-7EEE-A879-2649-11495A67818D}"/>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DBCA6882-2627-C376-C6FF-4B0F0A32DD9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FFB3278E-F795-8756-C932-EF0CCACCC1A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522DA776-B1F2-7C8E-C0FA-A0E0F98156D8}"/>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030DC68C-644B-06F4-F020-3DEA5676AC9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B60B5945-FA78-BCDA-BBED-0BDCB7C0613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91C57DA3-B2F8-A0B5-A4B5-9AF7D456EBB8}"/>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5A633AFE-99D7-A62F-C19D-A315FB46762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DF2720C9-BDAE-1A86-886C-2EB4FA9B142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BE29F59A-177F-93BE-CAD0-24FED4450A6C}"/>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1FB12451-3C2D-325A-BA4A-128775200CC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CE517531-AF43-F79A-8F7B-8AD64BE2DC0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C6AF8C76-7B4F-3184-BD5B-7328094081FF}"/>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9EB204F5-484B-6DBE-A04D-53A05547AC9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1C161025-578D-1921-622F-F9BEE740CF5C}"/>
                  </a:ext>
                </a:extLst>
              </p:cNvPr>
              <p:cNvSpPr txBox="1"/>
              <p:nvPr/>
            </p:nvSpPr>
            <p:spPr>
              <a:xfrm>
                <a:off x="5943600" y="4154115"/>
                <a:ext cx="1590114"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𝑊</m:t>
                      </m:r>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𝑊</m:t>
                              </m:r>
                            </m:e>
                            <m:sub>
                              <m:r>
                                <a:rPr lang="en-US" b="0" i="1" smtClean="0">
                                  <a:latin typeface="Cambria Math" panose="02040503050406030204" pitchFamily="18" charset="0"/>
                                </a:rPr>
                                <m:t>𝑖</m:t>
                              </m:r>
                            </m:sub>
                          </m:sSub>
                        </m:e>
                      </m:nary>
                    </m:oMath>
                  </m:oMathPara>
                </a14:m>
                <a:endParaRPr lang="en-US" dirty="0"/>
              </a:p>
            </p:txBody>
          </p:sp>
        </mc:Choice>
        <mc:Fallback xmlns="">
          <p:sp>
            <p:nvSpPr>
              <p:cNvPr id="24" name="TextBox 23">
                <a:extLst>
                  <a:ext uri="{FF2B5EF4-FFF2-40B4-BE49-F238E27FC236}">
                    <a16:creationId xmlns:a16="http://schemas.microsoft.com/office/drawing/2014/main" id="{1C161025-578D-1921-622F-F9BEE740CF5C}"/>
                  </a:ext>
                </a:extLst>
              </p:cNvPr>
              <p:cNvSpPr txBox="1">
                <a:spLocks noRot="1" noChangeAspect="1" noMove="1" noResize="1" noEditPoints="1" noAdjustHandles="1" noChangeArrowheads="1" noChangeShapeType="1" noTextEdit="1"/>
              </p:cNvSpPr>
              <p:nvPr/>
            </p:nvSpPr>
            <p:spPr>
              <a:xfrm>
                <a:off x="5943600" y="4154115"/>
                <a:ext cx="1590114" cy="100822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4EFF910C-AF54-7CD4-AC76-05381D1C28FB}"/>
                  </a:ext>
                </a:extLst>
              </p:cNvPr>
              <p:cNvSpPr txBox="1"/>
              <p:nvPr/>
            </p:nvSpPr>
            <p:spPr>
              <a:xfrm>
                <a:off x="4848765" y="5503008"/>
                <a:ext cx="4130683" cy="9908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nary>
                        <m:naryPr>
                          <m:chr m:val="∑"/>
                          <m:ctrlPr>
                            <a:rPr lang="en-US" sz="2000" b="0" i="1" smtClean="0">
                              <a:latin typeface="Cambria Math" panose="02040503050406030204" pitchFamily="18" charset="0"/>
                            </a:rPr>
                          </m:ctrlPr>
                        </m:naryPr>
                        <m:sub>
                          <m:r>
                            <m:rPr>
                              <m:brk m:alnAt="23"/>
                            </m:rPr>
                            <a:rPr lang="en-US" sz="2000" b="0" i="1" smtClean="0">
                              <a:latin typeface="Cambria Math" panose="02040503050406030204" pitchFamily="18" charset="0"/>
                            </a:rPr>
                            <m:t>𝑖</m:t>
                          </m:r>
                          <m:r>
                            <a:rPr lang="en-US" sz="2000" b="0" i="1" smtClean="0">
                              <a:latin typeface="Cambria Math" panose="02040503050406030204" pitchFamily="18" charset="0"/>
                            </a:rPr>
                            <m:t>=1</m:t>
                          </m:r>
                        </m:sub>
                        <m:sup>
                          <m:r>
                            <a:rPr lang="en-US" sz="2000" b="0" i="1" smtClean="0">
                              <a:latin typeface="Cambria Math" panose="02040503050406030204" pitchFamily="18" charset="0"/>
                            </a:rPr>
                            <m:t>𝑛</m:t>
                          </m:r>
                        </m:sup>
                        <m:e>
                          <m:nary>
                            <m:naryPr>
                              <m:ctrlPr>
                                <a:rPr lang="en-US" sz="2000" b="0" i="1" smtClean="0">
                                  <a:latin typeface="Cambria Math" panose="02040503050406030204" pitchFamily="18" charset="0"/>
                                </a:rPr>
                              </m:ctrlPr>
                            </m:naryPr>
                            <m:sub>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𝐴</m:t>
                                  </m:r>
                                </m:e>
                                <m:sub>
                                  <m:r>
                                    <a:rPr lang="en-US" sz="2000" b="0" i="1" smtClean="0">
                                      <a:latin typeface="Cambria Math" panose="02040503050406030204" pitchFamily="18" charset="0"/>
                                    </a:rPr>
                                    <m:t>𝑖</m:t>
                                  </m:r>
                                </m:sub>
                              </m:sSub>
                            </m:sub>
                            <m:sup>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𝐵</m:t>
                                  </m:r>
                                </m:e>
                                <m:sub>
                                  <m:r>
                                    <a:rPr lang="en-US" sz="2000" b="0" i="1" smtClean="0">
                                      <a:latin typeface="Cambria Math" panose="02040503050406030204" pitchFamily="18" charset="0"/>
                                    </a:rPr>
                                    <m:t>𝑖</m:t>
                                  </m:r>
                                </m:sub>
                              </m:sSub>
                            </m:sup>
                            <m:e>
                              <m:d>
                                <m:dPr>
                                  <m:ctrlPr>
                                    <a:rPr lang="en-US" sz="2000" b="0" i="1" smtClean="0">
                                      <a:latin typeface="Cambria Math" panose="02040503050406030204" pitchFamily="18" charset="0"/>
                                    </a:rPr>
                                  </m:ctrlPr>
                                </m:dPr>
                                <m:e>
                                  <m:sSub>
                                    <m:sSubPr>
                                      <m:ctrlPr>
                                        <a:rPr lang="en-US" sz="2000" b="0" i="1" smtClean="0">
                                          <a:latin typeface="Cambria Math" panose="02040503050406030204" pitchFamily="18" charset="0"/>
                                        </a:rPr>
                                      </m:ctrlPr>
                                    </m:sSubPr>
                                    <m:e>
                                      <m:acc>
                                        <m:accPr>
                                          <m:chr m:val="⃗"/>
                                          <m:ctrlPr>
                                            <a:rPr lang="en-US" sz="2000" b="0" i="1" smtClean="0">
                                              <a:latin typeface="Cambria Math" panose="02040503050406030204" pitchFamily="18" charset="0"/>
                                            </a:rPr>
                                          </m:ctrlPr>
                                        </m:accPr>
                                        <m:e>
                                          <m:r>
                                            <a:rPr lang="en-US" sz="2000" b="0" i="1" smtClean="0">
                                              <a:latin typeface="Cambria Math" panose="02040503050406030204" pitchFamily="18" charset="0"/>
                                            </a:rPr>
                                            <m:t>𝐹</m:t>
                                          </m:r>
                                        </m:e>
                                      </m:acc>
                                    </m:e>
                                    <m:sub>
                                      <m:r>
                                        <a:rPr lang="en-US" sz="2000" b="0" i="1" smtClean="0">
                                          <a:latin typeface="Cambria Math" panose="02040503050406030204" pitchFamily="18" charset="0"/>
                                        </a:rPr>
                                        <m:t>𝑖</m:t>
                                      </m:r>
                                    </m:sub>
                                  </m:sSub>
                                  <m:r>
                                    <a:rPr lang="en-US" sz="2000" b="0" i="1" smtClean="0">
                                      <a:latin typeface="Cambria Math" panose="02040503050406030204" pitchFamily="18" charset="0"/>
                                    </a:rPr>
                                    <m:t>+</m:t>
                                  </m:r>
                                  <m:nary>
                                    <m:naryPr>
                                      <m:chr m:val="∑"/>
                                      <m:ctrlPr>
                                        <a:rPr lang="en-US" sz="2000" b="0" i="1" smtClean="0">
                                          <a:latin typeface="Cambria Math" panose="02040503050406030204" pitchFamily="18" charset="0"/>
                                        </a:rPr>
                                      </m:ctrlPr>
                                    </m:naryPr>
                                    <m:sub>
                                      <m:r>
                                        <m:rPr>
                                          <m:brk m:alnAt="23"/>
                                        </m:rPr>
                                        <a:rPr lang="en-US" sz="2000" b="0" i="1" smtClean="0">
                                          <a:latin typeface="Cambria Math" panose="02040503050406030204" pitchFamily="18" charset="0"/>
                                        </a:rPr>
                                        <m:t>𝑗</m:t>
                                      </m:r>
                                      <m:r>
                                        <a:rPr lang="en-US" sz="2000" b="0" i="1" smtClean="0">
                                          <a:latin typeface="Cambria Math" panose="02040503050406030204" pitchFamily="18" charset="0"/>
                                        </a:rPr>
                                        <m:t>=1</m:t>
                                      </m:r>
                                    </m:sub>
                                    <m:sup>
                                      <m:r>
                                        <a:rPr lang="en-US" sz="2000" b="0" i="1" smtClean="0">
                                          <a:latin typeface="Cambria Math" panose="02040503050406030204" pitchFamily="18" charset="0"/>
                                        </a:rPr>
                                        <m:t>𝑛</m:t>
                                      </m:r>
                                    </m:sup>
                                    <m:e>
                                      <m:sSub>
                                        <m:sSubPr>
                                          <m:ctrlPr>
                                            <a:rPr lang="en-US" sz="2000" b="0" i="1" smtClean="0">
                                              <a:latin typeface="Cambria Math" panose="02040503050406030204" pitchFamily="18" charset="0"/>
                                            </a:rPr>
                                          </m:ctrlPr>
                                        </m:sSubPr>
                                        <m:e>
                                          <m:acc>
                                            <m:accPr>
                                              <m:chr m:val="⃗"/>
                                              <m:ctrlPr>
                                                <a:rPr lang="en-US" sz="2000" b="0" i="1" smtClean="0">
                                                  <a:latin typeface="Cambria Math" panose="02040503050406030204" pitchFamily="18" charset="0"/>
                                                </a:rPr>
                                              </m:ctrlPr>
                                            </m:accPr>
                                            <m:e>
                                              <m:r>
                                                <a:rPr lang="en-US" sz="2000" b="0" i="1" smtClean="0">
                                                  <a:latin typeface="Cambria Math" panose="02040503050406030204" pitchFamily="18" charset="0"/>
                                                </a:rPr>
                                                <m:t>𝑓</m:t>
                                              </m:r>
                                            </m:e>
                                          </m:acc>
                                        </m:e>
                                        <m:sub>
                                          <m:r>
                                            <a:rPr lang="en-US" sz="2000" b="0" i="1" smtClean="0">
                                              <a:latin typeface="Cambria Math" panose="02040503050406030204" pitchFamily="18" charset="0"/>
                                            </a:rPr>
                                            <m:t>𝑖𝑗</m:t>
                                          </m:r>
                                        </m:sub>
                                      </m:sSub>
                                    </m:e>
                                  </m:nary>
                                </m:e>
                              </m:d>
                              <m:r>
                                <a:rPr lang="en-US" sz="2000" b="0" i="1" smtClean="0">
                                  <a:latin typeface="Cambria Math" panose="02040503050406030204" pitchFamily="18" charset="0"/>
                                  <a:ea typeface="Cambria Math" panose="02040503050406030204" pitchFamily="18" charset="0"/>
                                </a:rPr>
                                <m:t>∙</m:t>
                              </m:r>
                              <m:d>
                                <m:dPr>
                                  <m:ctrlPr>
                                    <a:rPr lang="en-US" sz="2000" b="0" i="1" smtClean="0">
                                      <a:latin typeface="Cambria Math" panose="02040503050406030204" pitchFamily="18" charset="0"/>
                                      <a:ea typeface="Cambria Math" panose="02040503050406030204" pitchFamily="18" charset="0"/>
                                    </a:rPr>
                                  </m:ctrlPr>
                                </m:dPr>
                                <m:e>
                                  <m:r>
                                    <a:rPr lang="en-US" sz="2000" b="0" i="1" smtClean="0">
                                      <a:latin typeface="Cambria Math" panose="02040503050406030204" pitchFamily="18" charset="0"/>
                                      <a:ea typeface="Cambria Math" panose="02040503050406030204" pitchFamily="18" charset="0"/>
                                    </a:rPr>
                                    <m:t>𝑑</m:t>
                                  </m:r>
                                  <m:sSub>
                                    <m:sSubPr>
                                      <m:ctrlPr>
                                        <a:rPr lang="en-US" sz="2000" b="0" i="1" smtClean="0">
                                          <a:latin typeface="Cambria Math" panose="02040503050406030204" pitchFamily="18" charset="0"/>
                                          <a:ea typeface="Cambria Math" panose="02040503050406030204" pitchFamily="18" charset="0"/>
                                        </a:rPr>
                                      </m:ctrlPr>
                                    </m:sSubPr>
                                    <m:e>
                                      <m:acc>
                                        <m:accPr>
                                          <m:chr m:val="⃗"/>
                                          <m:ctrlPr>
                                            <a:rPr lang="en-US" sz="2000" b="0" i="1" smtClean="0">
                                              <a:latin typeface="Cambria Math" panose="02040503050406030204" pitchFamily="18" charset="0"/>
                                              <a:ea typeface="Cambria Math" panose="02040503050406030204" pitchFamily="18" charset="0"/>
                                            </a:rPr>
                                          </m:ctrlPr>
                                        </m:accPr>
                                        <m:e>
                                          <m:r>
                                            <a:rPr lang="en-US" sz="2000" b="0" i="1" smtClean="0">
                                              <a:latin typeface="Cambria Math" panose="02040503050406030204" pitchFamily="18" charset="0"/>
                                              <a:ea typeface="Cambria Math" panose="02040503050406030204" pitchFamily="18" charset="0"/>
                                            </a:rPr>
                                            <m:t>𝑟</m:t>
                                          </m:r>
                                        </m:e>
                                      </m:acc>
                                    </m:e>
                                    <m:sub>
                                      <m:r>
                                        <a:rPr lang="en-US" sz="2000" b="0" i="1" smtClean="0">
                                          <a:latin typeface="Cambria Math" panose="02040503050406030204" pitchFamily="18" charset="0"/>
                                          <a:ea typeface="Cambria Math" panose="02040503050406030204" pitchFamily="18" charset="0"/>
                                        </a:rPr>
                                        <m:t>𝑐</m:t>
                                      </m:r>
                                    </m:sub>
                                  </m:sSub>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𝑑</m:t>
                                  </m:r>
                                  <m:sSub>
                                    <m:sSubPr>
                                      <m:ctrlPr>
                                        <a:rPr lang="en-US" sz="2000" b="0" i="1" smtClean="0">
                                          <a:latin typeface="Cambria Math" panose="02040503050406030204" pitchFamily="18" charset="0"/>
                                          <a:ea typeface="Cambria Math" panose="02040503050406030204" pitchFamily="18" charset="0"/>
                                        </a:rPr>
                                      </m:ctrlPr>
                                    </m:sSubPr>
                                    <m:e>
                                      <m:acc>
                                        <m:accPr>
                                          <m:chr m:val="⃗"/>
                                          <m:ctrlPr>
                                            <a:rPr lang="en-US" sz="2000" b="0" i="1" smtClean="0">
                                              <a:latin typeface="Cambria Math" panose="02040503050406030204" pitchFamily="18" charset="0"/>
                                              <a:ea typeface="Cambria Math" panose="02040503050406030204" pitchFamily="18" charset="0"/>
                                            </a:rPr>
                                          </m:ctrlPr>
                                        </m:accPr>
                                        <m:e>
                                          <m:r>
                                            <a:rPr lang="en-US" sz="2000" b="0" i="1" smtClean="0">
                                              <a:latin typeface="Cambria Math" panose="02040503050406030204" pitchFamily="18" charset="0"/>
                                              <a:ea typeface="Cambria Math" panose="02040503050406030204" pitchFamily="18" charset="0"/>
                                            </a:rPr>
                                            <m:t>𝜌</m:t>
                                          </m:r>
                                        </m:e>
                                      </m:acc>
                                    </m:e>
                                    <m:sub>
                                      <m:r>
                                        <a:rPr lang="en-US" sz="2000" b="0" i="1" smtClean="0">
                                          <a:latin typeface="Cambria Math" panose="02040503050406030204" pitchFamily="18" charset="0"/>
                                          <a:ea typeface="Cambria Math" panose="02040503050406030204" pitchFamily="18" charset="0"/>
                                        </a:rPr>
                                        <m:t>𝑐</m:t>
                                      </m:r>
                                    </m:sub>
                                  </m:sSub>
                                </m:e>
                              </m:d>
                            </m:e>
                          </m:nary>
                        </m:e>
                      </m:nary>
                    </m:oMath>
                  </m:oMathPara>
                </a14:m>
                <a:endParaRPr lang="en-US" sz="2000" dirty="0"/>
              </a:p>
            </p:txBody>
          </p:sp>
        </mc:Choice>
        <mc:Fallback xmlns="">
          <p:sp>
            <p:nvSpPr>
              <p:cNvPr id="25" name="TextBox 24">
                <a:extLst>
                  <a:ext uri="{FF2B5EF4-FFF2-40B4-BE49-F238E27FC236}">
                    <a16:creationId xmlns:a16="http://schemas.microsoft.com/office/drawing/2014/main" id="{4EFF910C-AF54-7CD4-AC76-05381D1C28FB}"/>
                  </a:ext>
                </a:extLst>
              </p:cNvPr>
              <p:cNvSpPr txBox="1">
                <a:spLocks noRot="1" noChangeAspect="1" noMove="1" noResize="1" noEditPoints="1" noAdjustHandles="1" noChangeArrowheads="1" noChangeShapeType="1" noTextEdit="1"/>
              </p:cNvSpPr>
              <p:nvPr/>
            </p:nvSpPr>
            <p:spPr>
              <a:xfrm>
                <a:off x="4848765" y="5503008"/>
                <a:ext cx="4130683" cy="990849"/>
              </a:xfrm>
              <a:prstGeom prst="rect">
                <a:avLst/>
              </a:prstGeom>
              <a:blipFill>
                <a:blip r:embed="rId7"/>
                <a:stretch>
                  <a:fillRect/>
                </a:stretch>
              </a:blipFill>
            </p:spPr>
            <p:txBody>
              <a:bodyPr/>
              <a:lstStyle/>
              <a:p>
                <a:r>
                  <a:rPr lang="en-US">
                    <a:noFill/>
                  </a:rPr>
                  <a:t> </a:t>
                </a:r>
              </a:p>
            </p:txBody>
          </p:sp>
        </mc:Fallback>
      </mc:AlternateContent>
      <p:cxnSp>
        <p:nvCxnSpPr>
          <p:cNvPr id="3" name="Straight Connector 2">
            <a:extLst>
              <a:ext uri="{FF2B5EF4-FFF2-40B4-BE49-F238E27FC236}">
                <a16:creationId xmlns:a16="http://schemas.microsoft.com/office/drawing/2014/main" id="{184C9AFC-B86B-7C71-4917-71B278E8C8C2}"/>
              </a:ext>
            </a:extLst>
          </p:cNvPr>
          <p:cNvCxnSpPr>
            <a:cxnSpLocks/>
          </p:cNvCxnSpPr>
          <p:nvPr/>
        </p:nvCxnSpPr>
        <p:spPr bwMode="auto">
          <a:xfrm>
            <a:off x="4800600" y="1181100"/>
            <a:ext cx="76200" cy="5608637"/>
          </a:xfrm>
          <a:prstGeom prst="line">
            <a:avLst/>
          </a:prstGeom>
          <a:solidFill>
            <a:schemeClr val="accent1"/>
          </a:solidFill>
          <a:ln w="107950" cap="flat" cmpd="dbl" algn="ctr">
            <a:solidFill>
              <a:srgbClr val="FF0000"/>
            </a:solidFill>
            <a:prstDash val="solid"/>
            <a:round/>
            <a:headEnd type="none" w="med" len="med"/>
            <a:tailEnd type="none" w="med" len="med"/>
          </a:ln>
          <a:effectLst/>
        </p:spPr>
      </p:cxnSp>
    </p:spTree>
    <p:extLst>
      <p:ext uri="{BB962C8B-B14F-4D97-AF65-F5344CB8AC3E}">
        <p14:creationId xmlns:p14="http://schemas.microsoft.com/office/powerpoint/2010/main" val="3225710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ssolv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dissolv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fill="hold"/>
                                        <p:tgtEl>
                                          <p:spTgt spid="3"/>
                                        </p:tgtEl>
                                        <p:attrNameLst>
                                          <p:attrName>ppt_x</p:attrName>
                                        </p:attrNameLst>
                                      </p:cBhvr>
                                      <p:tavLst>
                                        <p:tav tm="0">
                                          <p:val>
                                            <p:strVal val="#ppt_x"/>
                                          </p:val>
                                        </p:tav>
                                        <p:tav tm="100000">
                                          <p:val>
                                            <p:strVal val="#ppt_x"/>
                                          </p:val>
                                        </p:tav>
                                      </p:tavLst>
                                    </p:anim>
                                    <p:anim calcmode="lin" valueType="num">
                                      <p:cBhvr additive="base">
                                        <p:cTn id="3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22">
                                            <p:txEl>
                                              <p:pRg st="0" end="0"/>
                                            </p:txEl>
                                          </p:spTgt>
                                        </p:tgtEl>
                                        <p:attrNameLst>
                                          <p:attrName>style.visibility</p:attrName>
                                        </p:attrNameLst>
                                      </p:cBhvr>
                                      <p:to>
                                        <p:strVal val="visible"/>
                                      </p:to>
                                    </p:set>
                                    <p:animEffect transition="in" filter="dissolve">
                                      <p:cBhvr>
                                        <p:cTn id="38" dur="500"/>
                                        <p:tgtEl>
                                          <p:spTgt spid="22">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22">
                                            <p:txEl>
                                              <p:pRg st="1" end="1"/>
                                            </p:txEl>
                                          </p:spTgt>
                                        </p:tgtEl>
                                        <p:attrNameLst>
                                          <p:attrName>style.visibility</p:attrName>
                                        </p:attrNameLst>
                                      </p:cBhvr>
                                      <p:to>
                                        <p:strVal val="visible"/>
                                      </p:to>
                                    </p:set>
                                    <p:animEffect transition="in" filter="dissolve">
                                      <p:cBhvr>
                                        <p:cTn id="43" dur="500"/>
                                        <p:tgtEl>
                                          <p:spTgt spid="22">
                                            <p:txEl>
                                              <p:pRg st="1" end="1"/>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22">
                                            <p:txEl>
                                              <p:pRg st="2" end="2"/>
                                            </p:txEl>
                                          </p:spTgt>
                                        </p:tgtEl>
                                        <p:attrNameLst>
                                          <p:attrName>style.visibility</p:attrName>
                                        </p:attrNameLst>
                                      </p:cBhvr>
                                      <p:to>
                                        <p:strVal val="visible"/>
                                      </p:to>
                                    </p:set>
                                    <p:animEffect transition="in" filter="dissolve">
                                      <p:cBhvr>
                                        <p:cTn id="48" dur="500"/>
                                        <p:tgtEl>
                                          <p:spTgt spid="22">
                                            <p:txEl>
                                              <p:pRg st="2" end="2"/>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additive="base">
                                        <p:cTn id="53" dur="500" fill="hold"/>
                                        <p:tgtEl>
                                          <p:spTgt spid="24"/>
                                        </p:tgtEl>
                                        <p:attrNameLst>
                                          <p:attrName>ppt_x</p:attrName>
                                        </p:attrNameLst>
                                      </p:cBhvr>
                                      <p:tavLst>
                                        <p:tav tm="0">
                                          <p:val>
                                            <p:strVal val="#ppt_x"/>
                                          </p:val>
                                        </p:tav>
                                        <p:tav tm="100000">
                                          <p:val>
                                            <p:strVal val="#ppt_x"/>
                                          </p:val>
                                        </p:tav>
                                      </p:tavLst>
                                    </p:anim>
                                    <p:anim calcmode="lin" valueType="num">
                                      <p:cBhvr additive="base">
                                        <p:cTn id="5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additive="base">
                                        <p:cTn id="59" dur="500" fill="hold"/>
                                        <p:tgtEl>
                                          <p:spTgt spid="25"/>
                                        </p:tgtEl>
                                        <p:attrNameLst>
                                          <p:attrName>ppt_x</p:attrName>
                                        </p:attrNameLst>
                                      </p:cBhvr>
                                      <p:tavLst>
                                        <p:tav tm="0">
                                          <p:val>
                                            <p:strVal val="#ppt_x"/>
                                          </p:val>
                                        </p:tav>
                                        <p:tav tm="100000">
                                          <p:val>
                                            <p:strVal val="#ppt_x"/>
                                          </p:val>
                                        </p:tav>
                                      </p:tavLst>
                                    </p:anim>
                                    <p:anim calcmode="lin" valueType="num">
                                      <p:cBhvr additive="base">
                                        <p:cTn id="6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22" grpId="0" build="p"/>
      <p:bldP spid="24" grpId="0"/>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CEE92-94CD-97EE-EFF2-F4ED10CD00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5C787F-AA6C-429A-0231-9FC40CBF28CD}"/>
              </a:ext>
            </a:extLst>
          </p:cNvPr>
          <p:cNvSpPr txBox="1">
            <a:spLocks noGrp="1"/>
          </p:cNvSpPr>
          <p:nvPr>
            <p:ph type="title"/>
          </p:nvPr>
        </p:nvSpPr>
        <p:spPr>
          <a:xfrm>
            <a:off x="256083" y="190500"/>
            <a:ext cx="7772400" cy="1143000"/>
          </a:xfrm>
          <a:noFill/>
        </p:spPr>
        <p:txBody>
          <a:bodyPr/>
          <a:lstStyle/>
          <a:p>
            <a:pPr lvl="0"/>
            <a:r>
              <a:rPr lang="en-US" sz="2800" dirty="0"/>
              <a:t>Total Work of a System</a:t>
            </a:r>
            <a:endParaRPr lang="en-US" sz="2800" dirty="0">
              <a:solidFill>
                <a:schemeClr val="tx1"/>
              </a:solidFill>
              <a:ea typeface="Calibri"/>
              <a:cs typeface="Calibri"/>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5E4722C-9A34-DD2F-C30E-83E0AF8D7F72}"/>
                  </a:ext>
                </a:extLst>
              </p:cNvPr>
              <p:cNvSpPr>
                <a:spLocks noGrp="1"/>
              </p:cNvSpPr>
              <p:nvPr>
                <p:ph idx="1"/>
              </p:nvPr>
            </p:nvSpPr>
            <p:spPr>
              <a:xfrm>
                <a:off x="364192" y="1247686"/>
                <a:ext cx="8661622" cy="5153114"/>
              </a:xfrm>
            </p:spPr>
            <p:txBody>
              <a:bodyPr/>
              <a:lstStyle/>
              <a:p>
                <a:r>
                  <a:rPr lang="en-US" sz="2400" dirty="0"/>
                  <a:t>Separating the integrals gives</a:t>
                </a:r>
              </a:p>
              <a:p>
                <a:endParaRPr lang="en-US" sz="2400" dirty="0"/>
              </a:p>
              <a:p>
                <a:pPr marL="0" indent="0">
                  <a:buNone/>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𝑊</m:t>
                      </m:r>
                      <m:r>
                        <a:rPr lang="en-US" sz="2400" i="1">
                          <a:latin typeface="Cambria Math" panose="02040503050406030204" pitchFamily="18" charset="0"/>
                        </a:rPr>
                        <m:t>=</m:t>
                      </m:r>
                      <m:nary>
                        <m:naryPr>
                          <m:chr m:val="∑"/>
                          <m:ctrlPr>
                            <a:rPr lang="en-US" sz="2400" i="1">
                              <a:latin typeface="Cambria Math" panose="02040503050406030204" pitchFamily="18" charset="0"/>
                            </a:rPr>
                          </m:ctrlPr>
                        </m:naryPr>
                        <m:sub>
                          <m:r>
                            <m:rPr>
                              <m:brk m:alnAt="23"/>
                            </m:rPr>
                            <a:rPr lang="en-US" sz="2400" i="1">
                              <a:latin typeface="Cambria Math" panose="02040503050406030204" pitchFamily="18" charset="0"/>
                            </a:rPr>
                            <m:t>𝑖</m:t>
                          </m:r>
                          <m:r>
                            <a:rPr lang="en-US" sz="2400" i="1">
                              <a:latin typeface="Cambria Math" panose="02040503050406030204" pitchFamily="18" charset="0"/>
                            </a:rPr>
                            <m:t>=1</m:t>
                          </m:r>
                        </m:sub>
                        <m:sup>
                          <m:r>
                            <a:rPr lang="en-US" sz="2400" i="1">
                              <a:latin typeface="Cambria Math" panose="02040503050406030204" pitchFamily="18" charset="0"/>
                            </a:rPr>
                            <m:t>𝑛</m:t>
                          </m:r>
                        </m:sup>
                        <m:e>
                          <m:nary>
                            <m:naryPr>
                              <m:ctrlPr>
                                <a:rPr lang="en-US" sz="2400" i="1">
                                  <a:latin typeface="Cambria Math" panose="02040503050406030204" pitchFamily="18" charset="0"/>
                                </a:rPr>
                              </m:ctrlPr>
                            </m:naryPr>
                            <m:sub>
                              <m:sSub>
                                <m:sSubPr>
                                  <m:ctrlPr>
                                    <a:rPr lang="en-US" sz="2400" i="1">
                                      <a:latin typeface="Cambria Math" panose="02040503050406030204" pitchFamily="18" charset="0"/>
                                    </a:rPr>
                                  </m:ctrlPr>
                                </m:sSubPr>
                                <m:e>
                                  <m:r>
                                    <a:rPr lang="en-US" sz="2400" i="1">
                                      <a:latin typeface="Cambria Math" panose="02040503050406030204" pitchFamily="18" charset="0"/>
                                    </a:rPr>
                                    <m:t>𝐴</m:t>
                                  </m:r>
                                </m:e>
                                <m:sub>
                                  <m:r>
                                    <a:rPr lang="en-US" sz="2400" i="1">
                                      <a:latin typeface="Cambria Math" panose="02040503050406030204" pitchFamily="18" charset="0"/>
                                    </a:rPr>
                                    <m:t>𝑖</m:t>
                                  </m:r>
                                </m:sub>
                              </m:sSub>
                            </m:sub>
                            <m:sup>
                              <m:sSub>
                                <m:sSubPr>
                                  <m:ctrlPr>
                                    <a:rPr lang="en-US" sz="2400" i="1">
                                      <a:latin typeface="Cambria Math" panose="02040503050406030204" pitchFamily="18" charset="0"/>
                                    </a:rPr>
                                  </m:ctrlPr>
                                </m:sSubPr>
                                <m:e>
                                  <m:r>
                                    <a:rPr lang="en-US" sz="2400" i="1">
                                      <a:latin typeface="Cambria Math" panose="02040503050406030204" pitchFamily="18" charset="0"/>
                                    </a:rPr>
                                    <m:t>𝐵</m:t>
                                  </m:r>
                                </m:e>
                                <m:sub>
                                  <m:r>
                                    <a:rPr lang="en-US" sz="2400" i="1">
                                      <a:latin typeface="Cambria Math" panose="02040503050406030204" pitchFamily="18" charset="0"/>
                                    </a:rPr>
                                    <m:t>𝑖</m:t>
                                  </m:r>
                                </m:sub>
                              </m:sSub>
                            </m:sup>
                            <m:e>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𝐹</m:t>
                                          </m:r>
                                        </m:e>
                                      </m:acc>
                                    </m:e>
                                    <m:sub>
                                      <m:r>
                                        <a:rPr lang="en-US" sz="2400" i="1">
                                          <a:latin typeface="Cambria Math" panose="02040503050406030204" pitchFamily="18" charset="0"/>
                                        </a:rPr>
                                        <m:t>𝑖</m:t>
                                      </m:r>
                                    </m:sub>
                                  </m:sSub>
                                  <m:r>
                                    <a:rPr lang="en-US" sz="2400" i="1">
                                      <a:latin typeface="Cambria Math" panose="02040503050406030204" pitchFamily="18" charset="0"/>
                                    </a:rPr>
                                    <m:t>+</m:t>
                                  </m:r>
                                  <m:nary>
                                    <m:naryPr>
                                      <m:chr m:val="∑"/>
                                      <m:ctrlPr>
                                        <a:rPr lang="en-US" sz="2400" i="1">
                                          <a:latin typeface="Cambria Math" panose="02040503050406030204" pitchFamily="18" charset="0"/>
                                        </a:rPr>
                                      </m:ctrlPr>
                                    </m:naryPr>
                                    <m:sub>
                                      <m:r>
                                        <m:rPr>
                                          <m:brk m:alnAt="23"/>
                                        </m:rPr>
                                        <a:rPr lang="en-US" sz="2400" i="1">
                                          <a:latin typeface="Cambria Math" panose="02040503050406030204" pitchFamily="18" charset="0"/>
                                        </a:rPr>
                                        <m:t>𝑗</m:t>
                                      </m:r>
                                      <m:r>
                                        <a:rPr lang="en-US" sz="2400" i="1">
                                          <a:latin typeface="Cambria Math" panose="02040503050406030204" pitchFamily="18" charset="0"/>
                                        </a:rPr>
                                        <m:t>=1</m:t>
                                      </m:r>
                                    </m:sub>
                                    <m:sup>
                                      <m:r>
                                        <a:rPr lang="en-US" sz="2400" i="1">
                                          <a:latin typeface="Cambria Math" panose="02040503050406030204" pitchFamily="18" charset="0"/>
                                        </a:rPr>
                                        <m:t>𝑛</m:t>
                                      </m:r>
                                    </m:sup>
                                    <m:e>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𝑓</m:t>
                                              </m:r>
                                            </m:e>
                                          </m:acc>
                                        </m:e>
                                        <m:sub>
                                          <m:r>
                                            <a:rPr lang="en-US" sz="2400" i="1">
                                              <a:latin typeface="Cambria Math" panose="02040503050406030204" pitchFamily="18" charset="0"/>
                                            </a:rPr>
                                            <m:t>𝑖𝑗</m:t>
                                          </m:r>
                                        </m:sub>
                                      </m:sSub>
                                    </m:e>
                                  </m:nary>
                                </m:e>
                              </m:d>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𝑑</m:t>
                              </m:r>
                              <m:sSub>
                                <m:sSubPr>
                                  <m:ctrlPr>
                                    <a:rPr lang="en-US" sz="2400" i="1">
                                      <a:latin typeface="Cambria Math" panose="02040503050406030204" pitchFamily="18" charset="0"/>
                                      <a:ea typeface="Cambria Math" panose="02040503050406030204" pitchFamily="18" charset="0"/>
                                    </a:rPr>
                                  </m:ctrlPr>
                                </m:sSubPr>
                                <m:e>
                                  <m:acc>
                                    <m:accPr>
                                      <m:chr m:val="⃗"/>
                                      <m:ctrlPr>
                                        <a:rPr lang="en-US" sz="2400" i="1">
                                          <a:latin typeface="Cambria Math" panose="02040503050406030204" pitchFamily="18" charset="0"/>
                                          <a:ea typeface="Cambria Math" panose="02040503050406030204" pitchFamily="18" charset="0"/>
                                        </a:rPr>
                                      </m:ctrlPr>
                                    </m:accPr>
                                    <m:e>
                                      <m:r>
                                        <a:rPr lang="en-US" sz="2400" i="1">
                                          <a:latin typeface="Cambria Math" panose="02040503050406030204" pitchFamily="18" charset="0"/>
                                          <a:ea typeface="Cambria Math" panose="02040503050406030204" pitchFamily="18" charset="0"/>
                                        </a:rPr>
                                        <m:t>𝑟</m:t>
                                      </m:r>
                                    </m:e>
                                  </m:acc>
                                </m:e>
                                <m:sub>
                                  <m:r>
                                    <a:rPr lang="en-US" sz="2400" i="1">
                                      <a:latin typeface="Cambria Math" panose="02040503050406030204" pitchFamily="18" charset="0"/>
                                      <a:ea typeface="Cambria Math" panose="02040503050406030204" pitchFamily="18" charset="0"/>
                                    </a:rPr>
                                    <m:t>𝑐</m:t>
                                  </m:r>
                                </m:sub>
                              </m:sSub>
                            </m:e>
                          </m:nary>
                        </m:e>
                      </m:nary>
                      <m:r>
                        <a:rPr lang="en-US" sz="2400" b="0" i="1" smtClean="0">
                          <a:latin typeface="Cambria Math" panose="02040503050406030204" pitchFamily="18" charset="0"/>
                          <a:ea typeface="Cambria Math" panose="02040503050406030204" pitchFamily="18" charset="0"/>
                        </a:rPr>
                        <m:t>+</m:t>
                      </m:r>
                      <m:nary>
                        <m:naryPr>
                          <m:chr m:val="∑"/>
                          <m:ctrlPr>
                            <a:rPr lang="en-US" sz="2400" i="1">
                              <a:latin typeface="Cambria Math" panose="02040503050406030204" pitchFamily="18" charset="0"/>
                            </a:rPr>
                          </m:ctrlPr>
                        </m:naryPr>
                        <m:sub>
                          <m:r>
                            <m:rPr>
                              <m:brk m:alnAt="23"/>
                            </m:rPr>
                            <a:rPr lang="en-US" sz="2400" i="1">
                              <a:latin typeface="Cambria Math" panose="02040503050406030204" pitchFamily="18" charset="0"/>
                            </a:rPr>
                            <m:t>𝑖</m:t>
                          </m:r>
                          <m:r>
                            <a:rPr lang="en-US" sz="2400" i="1">
                              <a:latin typeface="Cambria Math" panose="02040503050406030204" pitchFamily="18" charset="0"/>
                            </a:rPr>
                            <m:t>=1</m:t>
                          </m:r>
                        </m:sub>
                        <m:sup>
                          <m:r>
                            <a:rPr lang="en-US" sz="2400" i="1">
                              <a:latin typeface="Cambria Math" panose="02040503050406030204" pitchFamily="18" charset="0"/>
                            </a:rPr>
                            <m:t>𝑛</m:t>
                          </m:r>
                        </m:sup>
                        <m:e>
                          <m:nary>
                            <m:naryPr>
                              <m:ctrlPr>
                                <a:rPr lang="en-US" sz="2400" i="1">
                                  <a:latin typeface="Cambria Math" panose="02040503050406030204" pitchFamily="18" charset="0"/>
                                </a:rPr>
                              </m:ctrlPr>
                            </m:naryPr>
                            <m:sub>
                              <m:sSub>
                                <m:sSubPr>
                                  <m:ctrlPr>
                                    <a:rPr lang="en-US" sz="2400" i="1">
                                      <a:latin typeface="Cambria Math" panose="02040503050406030204" pitchFamily="18" charset="0"/>
                                    </a:rPr>
                                  </m:ctrlPr>
                                </m:sSubPr>
                                <m:e>
                                  <m:r>
                                    <a:rPr lang="en-US" sz="2400" i="1">
                                      <a:latin typeface="Cambria Math" panose="02040503050406030204" pitchFamily="18" charset="0"/>
                                    </a:rPr>
                                    <m:t>𝐴</m:t>
                                  </m:r>
                                </m:e>
                                <m:sub>
                                  <m:r>
                                    <a:rPr lang="en-US" sz="2400" i="1">
                                      <a:latin typeface="Cambria Math" panose="02040503050406030204" pitchFamily="18" charset="0"/>
                                    </a:rPr>
                                    <m:t>𝑖</m:t>
                                  </m:r>
                                </m:sub>
                              </m:sSub>
                            </m:sub>
                            <m:sup>
                              <m:sSub>
                                <m:sSubPr>
                                  <m:ctrlPr>
                                    <a:rPr lang="en-US" sz="2400" i="1">
                                      <a:latin typeface="Cambria Math" panose="02040503050406030204" pitchFamily="18" charset="0"/>
                                    </a:rPr>
                                  </m:ctrlPr>
                                </m:sSubPr>
                                <m:e>
                                  <m:r>
                                    <a:rPr lang="en-US" sz="2400" i="1">
                                      <a:latin typeface="Cambria Math" panose="02040503050406030204" pitchFamily="18" charset="0"/>
                                    </a:rPr>
                                    <m:t>𝐵</m:t>
                                  </m:r>
                                </m:e>
                                <m:sub>
                                  <m:r>
                                    <a:rPr lang="en-US" sz="2400" i="1">
                                      <a:latin typeface="Cambria Math" panose="02040503050406030204" pitchFamily="18" charset="0"/>
                                    </a:rPr>
                                    <m:t>𝑖</m:t>
                                  </m:r>
                                </m:sub>
                              </m:sSub>
                            </m:sup>
                            <m:e>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𝐹</m:t>
                                          </m:r>
                                        </m:e>
                                      </m:acc>
                                    </m:e>
                                    <m:sub>
                                      <m:r>
                                        <a:rPr lang="en-US" sz="2400" i="1">
                                          <a:latin typeface="Cambria Math" panose="02040503050406030204" pitchFamily="18" charset="0"/>
                                        </a:rPr>
                                        <m:t>𝑖</m:t>
                                      </m:r>
                                    </m:sub>
                                  </m:sSub>
                                  <m:r>
                                    <a:rPr lang="en-US" sz="2400" i="1">
                                      <a:latin typeface="Cambria Math" panose="02040503050406030204" pitchFamily="18" charset="0"/>
                                    </a:rPr>
                                    <m:t>+</m:t>
                                  </m:r>
                                  <m:nary>
                                    <m:naryPr>
                                      <m:chr m:val="∑"/>
                                      <m:ctrlPr>
                                        <a:rPr lang="en-US" sz="2400" i="1">
                                          <a:latin typeface="Cambria Math" panose="02040503050406030204" pitchFamily="18" charset="0"/>
                                        </a:rPr>
                                      </m:ctrlPr>
                                    </m:naryPr>
                                    <m:sub>
                                      <m:r>
                                        <m:rPr>
                                          <m:brk m:alnAt="23"/>
                                        </m:rPr>
                                        <a:rPr lang="en-US" sz="2400" i="1">
                                          <a:latin typeface="Cambria Math" panose="02040503050406030204" pitchFamily="18" charset="0"/>
                                        </a:rPr>
                                        <m:t>𝑗</m:t>
                                      </m:r>
                                      <m:r>
                                        <a:rPr lang="en-US" sz="2400" i="1">
                                          <a:latin typeface="Cambria Math" panose="02040503050406030204" pitchFamily="18" charset="0"/>
                                        </a:rPr>
                                        <m:t>=1</m:t>
                                      </m:r>
                                    </m:sub>
                                    <m:sup>
                                      <m:r>
                                        <a:rPr lang="en-US" sz="2400" i="1">
                                          <a:latin typeface="Cambria Math" panose="02040503050406030204" pitchFamily="18" charset="0"/>
                                        </a:rPr>
                                        <m:t>𝑛</m:t>
                                      </m:r>
                                    </m:sup>
                                    <m:e>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𝑓</m:t>
                                              </m:r>
                                            </m:e>
                                          </m:acc>
                                        </m:e>
                                        <m:sub>
                                          <m:r>
                                            <a:rPr lang="en-US" sz="2400" i="1">
                                              <a:latin typeface="Cambria Math" panose="02040503050406030204" pitchFamily="18" charset="0"/>
                                            </a:rPr>
                                            <m:t>𝑖𝑗</m:t>
                                          </m:r>
                                        </m:sub>
                                      </m:sSub>
                                    </m:e>
                                  </m:nary>
                                </m:e>
                              </m:d>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𝑑</m:t>
                              </m:r>
                              <m:sSub>
                                <m:sSubPr>
                                  <m:ctrlPr>
                                    <a:rPr lang="en-US" sz="2400" i="1">
                                      <a:latin typeface="Cambria Math" panose="02040503050406030204" pitchFamily="18" charset="0"/>
                                      <a:ea typeface="Cambria Math" panose="02040503050406030204" pitchFamily="18" charset="0"/>
                                    </a:rPr>
                                  </m:ctrlPr>
                                </m:sSubPr>
                                <m:e>
                                  <m:acc>
                                    <m:accPr>
                                      <m:chr m:val="⃗"/>
                                      <m:ctrlPr>
                                        <a:rPr lang="en-US" sz="2400" i="1">
                                          <a:latin typeface="Cambria Math" panose="02040503050406030204" pitchFamily="18" charset="0"/>
                                          <a:ea typeface="Cambria Math" panose="02040503050406030204" pitchFamily="18" charset="0"/>
                                        </a:rPr>
                                      </m:ctrlPr>
                                    </m:accPr>
                                    <m:e>
                                      <m:r>
                                        <a:rPr lang="en-US" sz="2400" i="1">
                                          <a:latin typeface="Cambria Math" panose="02040503050406030204" pitchFamily="18" charset="0"/>
                                          <a:ea typeface="Cambria Math" panose="02040503050406030204" pitchFamily="18" charset="0"/>
                                        </a:rPr>
                                        <m:t>𝜌</m:t>
                                      </m:r>
                                    </m:e>
                                  </m:acc>
                                </m:e>
                                <m:sub>
                                  <m:r>
                                    <a:rPr lang="en-US" sz="2400" i="1">
                                      <a:latin typeface="Cambria Math" panose="02040503050406030204" pitchFamily="18" charset="0"/>
                                      <a:ea typeface="Cambria Math" panose="02040503050406030204" pitchFamily="18" charset="0"/>
                                    </a:rPr>
                                    <m:t>𝑐</m:t>
                                  </m:r>
                                </m:sub>
                              </m:sSub>
                            </m:e>
                          </m:nary>
                        </m:e>
                      </m:nary>
                    </m:oMath>
                  </m:oMathPara>
                </a14:m>
                <a:endParaRPr lang="en-US" sz="2400" dirty="0"/>
              </a:p>
              <a:p>
                <a:r>
                  <a:rPr lang="en-US" sz="2400" dirty="0"/>
                  <a:t>Using the relations for internal forces and total external force:</a:t>
                </a:r>
              </a:p>
              <a:p>
                <a:pPr marL="0" indent="0">
                  <a:buNone/>
                </a:pPr>
                <a14:m>
                  <m:oMathPara xmlns:m="http://schemas.openxmlformats.org/officeDocument/2006/math">
                    <m:oMathParaPr>
                      <m:jc m:val="centerGroup"/>
                    </m:oMathParaPr>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𝐹</m:t>
                          </m:r>
                        </m:e>
                      </m:acc>
                      <m:r>
                        <a:rPr lang="en-US" sz="2400" b="0" i="1" smtClean="0">
                          <a:latin typeface="Cambria Math" panose="02040503050406030204" pitchFamily="18" charset="0"/>
                        </a:rPr>
                        <m:t>=</m:t>
                      </m:r>
                      <m:nary>
                        <m:naryPr>
                          <m:chr m:val="∑"/>
                          <m:ctrlPr>
                            <a:rPr lang="en-US" sz="2400" b="0" i="1" smtClean="0">
                              <a:latin typeface="Cambria Math" panose="02040503050406030204" pitchFamily="18" charset="0"/>
                            </a:rPr>
                          </m:ctrlPr>
                        </m:naryPr>
                        <m:sub>
                          <m:r>
                            <m:rPr>
                              <m:brk m:alnAt="23"/>
                            </m:rPr>
                            <a:rPr lang="en-US" sz="2400" b="0" i="1" smtClean="0">
                              <a:latin typeface="Cambria Math" panose="02040503050406030204" pitchFamily="18" charset="0"/>
                            </a:rPr>
                            <m:t>𝑖</m:t>
                          </m:r>
                          <m:r>
                            <a:rPr lang="en-US" sz="2400" b="0" i="1" smtClean="0">
                              <a:latin typeface="Cambria Math" panose="02040503050406030204" pitchFamily="18" charset="0"/>
                            </a:rPr>
                            <m:t>=1</m:t>
                          </m:r>
                        </m:sub>
                        <m:sup>
                          <m:r>
                            <a:rPr lang="en-US" sz="2400" b="0" i="1" smtClean="0">
                              <a:latin typeface="Cambria Math" panose="02040503050406030204" pitchFamily="18" charset="0"/>
                            </a:rPr>
                            <m:t>𝑛</m:t>
                          </m:r>
                        </m:sup>
                        <m:e>
                          <m:sSub>
                            <m:sSubPr>
                              <m:ctrlPr>
                                <a:rPr lang="en-US" sz="2400" b="0" i="1" smtClean="0">
                                  <a:latin typeface="Cambria Math" panose="02040503050406030204" pitchFamily="18" charset="0"/>
                                </a:rPr>
                              </m:ctrlPr>
                            </m:sSubPr>
                            <m:e>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𝐹</m:t>
                                  </m:r>
                                </m:e>
                              </m:acc>
                            </m:e>
                            <m:sub>
                              <m:r>
                                <a:rPr lang="en-US" sz="2400" b="0" i="1" smtClean="0">
                                  <a:latin typeface="Cambria Math" panose="02040503050406030204" pitchFamily="18" charset="0"/>
                                </a:rPr>
                                <m:t>𝑖</m:t>
                              </m:r>
                            </m:sub>
                          </m:sSub>
                        </m:e>
                      </m:nary>
                    </m:oMath>
                  </m:oMathPara>
                </a14:m>
                <a:endParaRPr lang="en-US" sz="2400" dirty="0"/>
              </a:p>
              <a:p>
                <a:r>
                  <a:rPr lang="en-US" sz="2400" dirty="0"/>
                  <a:t>The total work becomes:</a:t>
                </a:r>
              </a:p>
              <a:p>
                <a:pPr marL="0" indent="0">
                  <a:buNone/>
                </a:pPr>
                <a14:m>
                  <m:oMathPara xmlns:m="http://schemas.openxmlformats.org/officeDocument/2006/math">
                    <m:oMathParaPr>
                      <m:jc m:val="centerGroup"/>
                    </m:oMathParaPr>
                    <m:oMath xmlns:m="http://schemas.openxmlformats.org/officeDocument/2006/math">
                      <m:r>
                        <a:rPr lang="en-US" sz="2400" i="1">
                          <a:latin typeface="Cambria Math" panose="02040503050406030204" pitchFamily="18" charset="0"/>
                        </a:rPr>
                        <m:t>𝑊</m:t>
                      </m:r>
                      <m:r>
                        <a:rPr lang="en-US" sz="2400" i="1">
                          <a:latin typeface="Cambria Math" panose="02040503050406030204" pitchFamily="18" charset="0"/>
                        </a:rPr>
                        <m:t>=</m:t>
                      </m:r>
                      <m:nary>
                        <m:naryPr>
                          <m:ctrlPr>
                            <a:rPr lang="en-US" sz="2400" i="1">
                              <a:latin typeface="Cambria Math" panose="02040503050406030204" pitchFamily="18" charset="0"/>
                            </a:rPr>
                          </m:ctrlPr>
                        </m:naryPr>
                        <m:sub>
                          <m:sSub>
                            <m:sSubPr>
                              <m:ctrlPr>
                                <a:rPr lang="en-US" sz="2400" i="1">
                                  <a:latin typeface="Cambria Math" panose="02040503050406030204" pitchFamily="18" charset="0"/>
                                </a:rPr>
                              </m:ctrlPr>
                            </m:sSubPr>
                            <m:e>
                              <m:r>
                                <a:rPr lang="en-US" sz="2400" i="1">
                                  <a:latin typeface="Cambria Math" panose="02040503050406030204" pitchFamily="18" charset="0"/>
                                </a:rPr>
                                <m:t>𝐴</m:t>
                              </m:r>
                            </m:e>
                            <m:sub>
                              <m:r>
                                <a:rPr lang="en-US" sz="2400" b="0" i="1" smtClean="0">
                                  <a:latin typeface="Cambria Math" panose="02040503050406030204" pitchFamily="18" charset="0"/>
                                </a:rPr>
                                <m:t>𝑐</m:t>
                              </m:r>
                            </m:sub>
                          </m:sSub>
                        </m:sub>
                        <m:sup>
                          <m:sSub>
                            <m:sSubPr>
                              <m:ctrlPr>
                                <a:rPr lang="en-US" sz="2400" i="1">
                                  <a:latin typeface="Cambria Math" panose="02040503050406030204" pitchFamily="18" charset="0"/>
                                </a:rPr>
                              </m:ctrlPr>
                            </m:sSubPr>
                            <m:e>
                              <m:r>
                                <a:rPr lang="en-US" sz="2400" i="1">
                                  <a:latin typeface="Cambria Math" panose="02040503050406030204" pitchFamily="18" charset="0"/>
                                </a:rPr>
                                <m:t>𝐵</m:t>
                              </m:r>
                            </m:e>
                            <m:sub>
                              <m:r>
                                <a:rPr lang="en-US" sz="2400" b="0" i="1" smtClean="0">
                                  <a:latin typeface="Cambria Math" panose="02040503050406030204" pitchFamily="18" charset="0"/>
                                </a:rPr>
                                <m:t>𝑐</m:t>
                              </m:r>
                            </m:sub>
                          </m:sSub>
                        </m:sup>
                        <m:e>
                          <m:acc>
                            <m:accPr>
                              <m:chr m:val="⃗"/>
                              <m:ctrlPr>
                                <a:rPr lang="en-US" sz="2400" i="1">
                                  <a:latin typeface="Cambria Math" panose="02040503050406030204" pitchFamily="18" charset="0"/>
                                </a:rPr>
                              </m:ctrlPr>
                            </m:accPr>
                            <m:e>
                              <m:r>
                                <a:rPr lang="en-US" sz="2400" i="1">
                                  <a:latin typeface="Cambria Math" panose="02040503050406030204" pitchFamily="18" charset="0"/>
                                </a:rPr>
                                <m:t>𝐹</m:t>
                              </m:r>
                            </m:e>
                          </m:acc>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𝑑</m:t>
                          </m:r>
                          <m:sSub>
                            <m:sSubPr>
                              <m:ctrlPr>
                                <a:rPr lang="en-US" sz="2400" i="1">
                                  <a:latin typeface="Cambria Math" panose="02040503050406030204" pitchFamily="18" charset="0"/>
                                  <a:ea typeface="Cambria Math" panose="02040503050406030204" pitchFamily="18" charset="0"/>
                                </a:rPr>
                              </m:ctrlPr>
                            </m:sSubPr>
                            <m:e>
                              <m:acc>
                                <m:accPr>
                                  <m:chr m:val="⃗"/>
                                  <m:ctrlPr>
                                    <a:rPr lang="en-US" sz="2400" i="1">
                                      <a:latin typeface="Cambria Math" panose="02040503050406030204" pitchFamily="18" charset="0"/>
                                      <a:ea typeface="Cambria Math" panose="02040503050406030204" pitchFamily="18" charset="0"/>
                                    </a:rPr>
                                  </m:ctrlPr>
                                </m:accPr>
                                <m:e>
                                  <m:r>
                                    <a:rPr lang="en-US" sz="2400" i="1">
                                      <a:latin typeface="Cambria Math" panose="02040503050406030204" pitchFamily="18" charset="0"/>
                                      <a:ea typeface="Cambria Math" panose="02040503050406030204" pitchFamily="18" charset="0"/>
                                    </a:rPr>
                                    <m:t>𝑟</m:t>
                                  </m:r>
                                </m:e>
                              </m:acc>
                            </m:e>
                            <m:sub>
                              <m:r>
                                <a:rPr lang="en-US" sz="2400" i="1">
                                  <a:latin typeface="Cambria Math" panose="02040503050406030204" pitchFamily="18" charset="0"/>
                                  <a:ea typeface="Cambria Math" panose="02040503050406030204" pitchFamily="18" charset="0"/>
                                </a:rPr>
                                <m:t>𝑐</m:t>
                              </m:r>
                            </m:sub>
                          </m:sSub>
                        </m:e>
                      </m:nary>
                      <m:r>
                        <a:rPr lang="en-US" sz="2400" i="1">
                          <a:latin typeface="Cambria Math" panose="02040503050406030204" pitchFamily="18" charset="0"/>
                          <a:ea typeface="Cambria Math" panose="02040503050406030204" pitchFamily="18" charset="0"/>
                        </a:rPr>
                        <m:t>+</m:t>
                      </m:r>
                      <m:nary>
                        <m:naryPr>
                          <m:chr m:val="∑"/>
                          <m:ctrlPr>
                            <a:rPr lang="en-US" sz="2400" i="1">
                              <a:latin typeface="Cambria Math" panose="02040503050406030204" pitchFamily="18" charset="0"/>
                            </a:rPr>
                          </m:ctrlPr>
                        </m:naryPr>
                        <m:sub>
                          <m:r>
                            <m:rPr>
                              <m:brk m:alnAt="23"/>
                            </m:rPr>
                            <a:rPr lang="en-US" sz="2400" i="1">
                              <a:latin typeface="Cambria Math" panose="02040503050406030204" pitchFamily="18" charset="0"/>
                            </a:rPr>
                            <m:t>𝑖</m:t>
                          </m:r>
                          <m:r>
                            <a:rPr lang="en-US" sz="2400" i="1">
                              <a:latin typeface="Cambria Math" panose="02040503050406030204" pitchFamily="18" charset="0"/>
                            </a:rPr>
                            <m:t>=1</m:t>
                          </m:r>
                        </m:sub>
                        <m:sup>
                          <m:r>
                            <a:rPr lang="en-US" sz="2400" i="1">
                              <a:latin typeface="Cambria Math" panose="02040503050406030204" pitchFamily="18" charset="0"/>
                            </a:rPr>
                            <m:t>𝑛</m:t>
                          </m:r>
                        </m:sup>
                        <m:e>
                          <m:nary>
                            <m:naryPr>
                              <m:ctrlPr>
                                <a:rPr lang="en-US" sz="2400" i="1">
                                  <a:latin typeface="Cambria Math" panose="02040503050406030204" pitchFamily="18" charset="0"/>
                                </a:rPr>
                              </m:ctrlPr>
                            </m:naryPr>
                            <m:sub>
                              <m:sSub>
                                <m:sSubPr>
                                  <m:ctrlPr>
                                    <a:rPr lang="en-US" sz="2400" i="1">
                                      <a:latin typeface="Cambria Math" panose="02040503050406030204" pitchFamily="18" charset="0"/>
                                    </a:rPr>
                                  </m:ctrlPr>
                                </m:sSubPr>
                                <m:e>
                                  <m:r>
                                    <a:rPr lang="en-US" sz="2400" i="1">
                                      <a:latin typeface="Cambria Math" panose="02040503050406030204" pitchFamily="18" charset="0"/>
                                    </a:rPr>
                                    <m:t>𝐴</m:t>
                                  </m:r>
                                </m:e>
                                <m:sub>
                                  <m:r>
                                    <a:rPr lang="en-US" sz="2400" i="1">
                                      <a:latin typeface="Cambria Math" panose="02040503050406030204" pitchFamily="18" charset="0"/>
                                    </a:rPr>
                                    <m:t>𝑖</m:t>
                                  </m:r>
                                </m:sub>
                              </m:sSub>
                            </m:sub>
                            <m:sup>
                              <m:sSub>
                                <m:sSubPr>
                                  <m:ctrlPr>
                                    <a:rPr lang="en-US" sz="2400" i="1">
                                      <a:latin typeface="Cambria Math" panose="02040503050406030204" pitchFamily="18" charset="0"/>
                                    </a:rPr>
                                  </m:ctrlPr>
                                </m:sSubPr>
                                <m:e>
                                  <m:r>
                                    <a:rPr lang="en-US" sz="2400" i="1">
                                      <a:latin typeface="Cambria Math" panose="02040503050406030204" pitchFamily="18" charset="0"/>
                                    </a:rPr>
                                    <m:t>𝐵</m:t>
                                  </m:r>
                                </m:e>
                                <m:sub>
                                  <m:r>
                                    <a:rPr lang="en-US" sz="2400" i="1">
                                      <a:latin typeface="Cambria Math" panose="02040503050406030204" pitchFamily="18" charset="0"/>
                                    </a:rPr>
                                    <m:t>𝑖</m:t>
                                  </m:r>
                                </m:sub>
                              </m:sSub>
                            </m:sup>
                            <m:e>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𝐹</m:t>
                                          </m:r>
                                        </m:e>
                                      </m:acc>
                                    </m:e>
                                    <m:sub>
                                      <m:r>
                                        <a:rPr lang="en-US" sz="2400" i="1">
                                          <a:latin typeface="Cambria Math" panose="02040503050406030204" pitchFamily="18" charset="0"/>
                                        </a:rPr>
                                        <m:t>𝑖</m:t>
                                      </m:r>
                                    </m:sub>
                                  </m:sSub>
                                  <m:r>
                                    <a:rPr lang="en-US" sz="2400" i="1">
                                      <a:latin typeface="Cambria Math" panose="02040503050406030204" pitchFamily="18" charset="0"/>
                                    </a:rPr>
                                    <m:t>+</m:t>
                                  </m:r>
                                  <m:nary>
                                    <m:naryPr>
                                      <m:chr m:val="∑"/>
                                      <m:ctrlPr>
                                        <a:rPr lang="en-US" sz="2400" i="1">
                                          <a:latin typeface="Cambria Math" panose="02040503050406030204" pitchFamily="18" charset="0"/>
                                        </a:rPr>
                                      </m:ctrlPr>
                                    </m:naryPr>
                                    <m:sub>
                                      <m:r>
                                        <m:rPr>
                                          <m:brk m:alnAt="23"/>
                                        </m:rPr>
                                        <a:rPr lang="en-US" sz="2400" i="1">
                                          <a:latin typeface="Cambria Math" panose="02040503050406030204" pitchFamily="18" charset="0"/>
                                        </a:rPr>
                                        <m:t>𝑗</m:t>
                                      </m:r>
                                      <m:r>
                                        <a:rPr lang="en-US" sz="2400" i="1">
                                          <a:latin typeface="Cambria Math" panose="02040503050406030204" pitchFamily="18" charset="0"/>
                                        </a:rPr>
                                        <m:t>=1</m:t>
                                      </m:r>
                                    </m:sub>
                                    <m:sup>
                                      <m:r>
                                        <a:rPr lang="en-US" sz="2400" i="1">
                                          <a:latin typeface="Cambria Math" panose="02040503050406030204" pitchFamily="18" charset="0"/>
                                        </a:rPr>
                                        <m:t>𝑛</m:t>
                                      </m:r>
                                    </m:sup>
                                    <m:e>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𝑓</m:t>
                                              </m:r>
                                            </m:e>
                                          </m:acc>
                                        </m:e>
                                        <m:sub>
                                          <m:r>
                                            <a:rPr lang="en-US" sz="2400" i="1">
                                              <a:latin typeface="Cambria Math" panose="02040503050406030204" pitchFamily="18" charset="0"/>
                                            </a:rPr>
                                            <m:t>𝑖𝑗</m:t>
                                          </m:r>
                                        </m:sub>
                                      </m:sSub>
                                    </m:e>
                                  </m:nary>
                                </m:e>
                              </m:d>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𝑑</m:t>
                              </m:r>
                              <m:sSub>
                                <m:sSubPr>
                                  <m:ctrlPr>
                                    <a:rPr lang="en-US" sz="2400" i="1">
                                      <a:latin typeface="Cambria Math" panose="02040503050406030204" pitchFamily="18" charset="0"/>
                                      <a:ea typeface="Cambria Math" panose="02040503050406030204" pitchFamily="18" charset="0"/>
                                    </a:rPr>
                                  </m:ctrlPr>
                                </m:sSubPr>
                                <m:e>
                                  <m:acc>
                                    <m:accPr>
                                      <m:chr m:val="⃗"/>
                                      <m:ctrlPr>
                                        <a:rPr lang="en-US" sz="2400" i="1">
                                          <a:latin typeface="Cambria Math" panose="02040503050406030204" pitchFamily="18" charset="0"/>
                                          <a:ea typeface="Cambria Math" panose="02040503050406030204" pitchFamily="18" charset="0"/>
                                        </a:rPr>
                                      </m:ctrlPr>
                                    </m:accPr>
                                    <m:e>
                                      <m:r>
                                        <a:rPr lang="en-US" sz="2400" i="1">
                                          <a:latin typeface="Cambria Math" panose="02040503050406030204" pitchFamily="18" charset="0"/>
                                          <a:ea typeface="Cambria Math" panose="02040503050406030204" pitchFamily="18" charset="0"/>
                                        </a:rPr>
                                        <m:t>𝜌</m:t>
                                      </m:r>
                                    </m:e>
                                  </m:acc>
                                </m:e>
                                <m:sub>
                                  <m:r>
                                    <a:rPr lang="en-US" sz="2400" i="1">
                                      <a:latin typeface="Cambria Math" panose="02040503050406030204" pitchFamily="18" charset="0"/>
                                      <a:ea typeface="Cambria Math" panose="02040503050406030204" pitchFamily="18" charset="0"/>
                                    </a:rPr>
                                    <m:t>𝑐</m:t>
                                  </m:r>
                                </m:sub>
                              </m:sSub>
                            </m:e>
                          </m:nary>
                        </m:e>
                      </m:nary>
                    </m:oMath>
                  </m:oMathPara>
                </a14:m>
                <a:endParaRPr lang="en-US" sz="2400" dirty="0"/>
              </a:p>
              <a:p>
                <a:endParaRPr lang="en-US" sz="2400" dirty="0"/>
              </a:p>
              <a:p>
                <a:endParaRPr lang="en-US" sz="2400" dirty="0"/>
              </a:p>
            </p:txBody>
          </p:sp>
        </mc:Choice>
        <mc:Fallback xmlns="">
          <p:sp>
            <p:nvSpPr>
              <p:cNvPr id="3" name="Content Placeholder 2">
                <a:extLst>
                  <a:ext uri="{FF2B5EF4-FFF2-40B4-BE49-F238E27FC236}">
                    <a16:creationId xmlns:a16="http://schemas.microsoft.com/office/drawing/2014/main" id="{25E4722C-9A34-DD2F-C30E-83E0AF8D7F72}"/>
                  </a:ext>
                </a:extLst>
              </p:cNvPr>
              <p:cNvSpPr>
                <a:spLocks noGrp="1" noRot="1" noChangeAspect="1" noMove="1" noResize="1" noEditPoints="1" noAdjustHandles="1" noChangeArrowheads="1" noChangeShapeType="1" noTextEdit="1"/>
              </p:cNvSpPr>
              <p:nvPr>
                <p:ph idx="1"/>
              </p:nvPr>
            </p:nvSpPr>
            <p:spPr>
              <a:xfrm>
                <a:off x="364192" y="1247686"/>
                <a:ext cx="8661622" cy="5153114"/>
              </a:xfrm>
              <a:blipFill>
                <a:blip r:embed="rId3"/>
                <a:stretch>
                  <a:fillRect l="-985" t="-947"/>
                </a:stretch>
              </a:blipFill>
            </p:spPr>
            <p:txBody>
              <a:bodyPr/>
              <a:lstStyle/>
              <a:p>
                <a:r>
                  <a:rPr lang="en-US">
                    <a:noFill/>
                  </a:rPr>
                  <a:t> </a:t>
                </a:r>
              </a:p>
            </p:txBody>
          </p:sp>
        </mc:Fallback>
      </mc:AlternateContent>
      <p:grpSp>
        <p:nvGrpSpPr>
          <p:cNvPr id="5" name="Group 38">
            <a:extLst>
              <a:ext uri="{FF2B5EF4-FFF2-40B4-BE49-F238E27FC236}">
                <a16:creationId xmlns:a16="http://schemas.microsoft.com/office/drawing/2014/main" id="{091595DD-B60C-7CF7-A616-DCDC04A803D8}"/>
              </a:ext>
            </a:extLst>
          </p:cNvPr>
          <p:cNvGrpSpPr>
            <a:grpSpLocks/>
          </p:cNvGrpSpPr>
          <p:nvPr/>
        </p:nvGrpSpPr>
        <p:grpSpPr bwMode="auto">
          <a:xfrm>
            <a:off x="18339" y="0"/>
            <a:ext cx="9144000" cy="6858000"/>
            <a:chOff x="0" y="0"/>
            <a:chExt cx="9144000" cy="6858000"/>
          </a:xfrm>
        </p:grpSpPr>
        <p:grpSp>
          <p:nvGrpSpPr>
            <p:cNvPr id="6" name="Group 19">
              <a:extLst>
                <a:ext uri="{FF2B5EF4-FFF2-40B4-BE49-F238E27FC236}">
                  <a16:creationId xmlns:a16="http://schemas.microsoft.com/office/drawing/2014/main" id="{6BDDA705-98AC-3129-4EE9-E406DAD7E59C}"/>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0C334C2A-913C-552B-1B17-608955205497}"/>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34F4F9B5-DEC2-A303-68C5-6BC0EA218C5D}"/>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39BAB7EB-C05B-6B17-DCD3-4641AF84808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06BE0EDF-F580-D0EB-C295-5619777DB3E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466470CC-2EEE-BF1C-6892-7E382A864990}"/>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01DE8476-0CEC-99A0-683C-BBF4720FB04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EEA9E47B-8F02-DFBC-0EF8-38D9ED9B87F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F7F30481-7C88-DC5A-9223-B5DF7C9A6F46}"/>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0920688A-2813-6DA8-A781-839EC184835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16E16DAA-9600-0E22-4059-5D43CE2712F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D2A82117-4CB3-B1DD-AF04-AE4E32EE91CE}"/>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EFF4D42-74FF-A221-B691-FF2AC6C46BB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3232EE39-174E-690C-E0B4-25EFE95219E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28741C48-6C74-281A-6EBA-58E1DFC8AEF4}"/>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E1BC5F0B-6E4E-B75B-D4F4-D3747C6995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D3500790-AD0A-C13F-A522-85ED66DD328F}"/>
                  </a:ext>
                </a:extLst>
              </p14:cNvPr>
              <p14:cNvContentPartPr/>
              <p14:nvPr/>
            </p14:nvContentPartPr>
            <p14:xfrm>
              <a:off x="7546680" y="2623680"/>
              <a:ext cx="1137600" cy="3341160"/>
            </p14:xfrm>
          </p:contentPart>
        </mc:Choice>
        <mc:Fallback xmlns="">
          <p:pic>
            <p:nvPicPr>
              <p:cNvPr id="4" name="Ink 3">
                <a:extLst>
                  <a:ext uri="{FF2B5EF4-FFF2-40B4-BE49-F238E27FC236}">
                    <a16:creationId xmlns:a16="http://schemas.microsoft.com/office/drawing/2014/main" id="{D3500790-AD0A-C13F-A522-85ED66DD328F}"/>
                  </a:ext>
                </a:extLst>
              </p:cNvPr>
              <p:cNvPicPr/>
              <p:nvPr/>
            </p:nvPicPr>
            <p:blipFill>
              <a:blip r:embed="rId6"/>
              <a:stretch>
                <a:fillRect/>
              </a:stretch>
            </p:blipFill>
            <p:spPr>
              <a:xfrm>
                <a:off x="7537320" y="2614320"/>
                <a:ext cx="1156320" cy="3359880"/>
              </a:xfrm>
              <a:prstGeom prst="rect">
                <a:avLst/>
              </a:prstGeom>
            </p:spPr>
          </p:pic>
        </mc:Fallback>
      </mc:AlternateContent>
    </p:spTree>
    <p:extLst>
      <p:ext uri="{BB962C8B-B14F-4D97-AF65-F5344CB8AC3E}">
        <p14:creationId xmlns:p14="http://schemas.microsoft.com/office/powerpoint/2010/main" val="2022924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ssolv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dissolv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51D2E-3028-B7AD-FA7C-3831764010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E7832D-CB75-B791-E2C4-F0B06CB3D318}"/>
              </a:ext>
            </a:extLst>
          </p:cNvPr>
          <p:cNvSpPr txBox="1">
            <a:spLocks noGrp="1"/>
          </p:cNvSpPr>
          <p:nvPr>
            <p:ph type="title"/>
          </p:nvPr>
        </p:nvSpPr>
        <p:spPr>
          <a:xfrm>
            <a:off x="256083" y="190500"/>
            <a:ext cx="7772400" cy="1143000"/>
          </a:xfrm>
          <a:noFill/>
        </p:spPr>
        <p:txBody>
          <a:bodyPr/>
          <a:lstStyle/>
          <a:p>
            <a:pPr lvl="0"/>
            <a:r>
              <a:rPr lang="en-US" sz="2800" dirty="0"/>
              <a:t>Total Work of a System</a:t>
            </a:r>
            <a:endParaRPr lang="en-US" sz="2800" dirty="0">
              <a:solidFill>
                <a:schemeClr val="tx1"/>
              </a:solidFill>
              <a:ea typeface="Calibri"/>
              <a:cs typeface="Calibri"/>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617C136-FB80-8CD2-21B3-6A5A935F8130}"/>
                  </a:ext>
                </a:extLst>
              </p:cNvPr>
              <p:cNvSpPr>
                <a:spLocks noGrp="1"/>
              </p:cNvSpPr>
              <p:nvPr>
                <p:ph idx="1"/>
              </p:nvPr>
            </p:nvSpPr>
            <p:spPr>
              <a:xfrm>
                <a:off x="364192" y="1247686"/>
                <a:ext cx="8661622" cy="5153114"/>
              </a:xfrm>
            </p:spPr>
            <p:txBody>
              <a:bodyPr/>
              <a:lstStyle/>
              <a:p>
                <a:pPr marL="0" indent="0">
                  <a:buNone/>
                </a:pPr>
                <a14:m>
                  <m:oMathPara xmlns:m="http://schemas.openxmlformats.org/officeDocument/2006/math">
                    <m:oMathParaPr>
                      <m:jc m:val="centerGroup"/>
                    </m:oMathParaPr>
                    <m:oMath xmlns:m="http://schemas.openxmlformats.org/officeDocument/2006/math">
                      <m:r>
                        <a:rPr lang="en-US" sz="2400" i="1">
                          <a:latin typeface="Cambria Math" panose="02040503050406030204" pitchFamily="18" charset="0"/>
                        </a:rPr>
                        <m:t>𝑊</m:t>
                      </m:r>
                      <m:r>
                        <a:rPr lang="en-US" sz="2400" i="1">
                          <a:latin typeface="Cambria Math" panose="02040503050406030204" pitchFamily="18" charset="0"/>
                        </a:rPr>
                        <m:t>=</m:t>
                      </m:r>
                      <m:nary>
                        <m:naryPr>
                          <m:ctrlPr>
                            <a:rPr lang="en-US" sz="2400" i="1">
                              <a:latin typeface="Cambria Math" panose="02040503050406030204" pitchFamily="18" charset="0"/>
                            </a:rPr>
                          </m:ctrlPr>
                        </m:naryPr>
                        <m:sub>
                          <m:sSub>
                            <m:sSubPr>
                              <m:ctrlPr>
                                <a:rPr lang="en-US" sz="2400" i="1">
                                  <a:latin typeface="Cambria Math" panose="02040503050406030204" pitchFamily="18" charset="0"/>
                                </a:rPr>
                              </m:ctrlPr>
                            </m:sSubPr>
                            <m:e>
                              <m:r>
                                <a:rPr lang="en-US" sz="2400" i="1">
                                  <a:latin typeface="Cambria Math" panose="02040503050406030204" pitchFamily="18" charset="0"/>
                                </a:rPr>
                                <m:t>𝐴</m:t>
                              </m:r>
                            </m:e>
                            <m:sub>
                              <m:r>
                                <a:rPr lang="en-US" sz="2400" b="0" i="1" smtClean="0">
                                  <a:latin typeface="Cambria Math" panose="02040503050406030204" pitchFamily="18" charset="0"/>
                                </a:rPr>
                                <m:t>𝑐</m:t>
                              </m:r>
                            </m:sub>
                          </m:sSub>
                        </m:sub>
                        <m:sup>
                          <m:sSub>
                            <m:sSubPr>
                              <m:ctrlPr>
                                <a:rPr lang="en-US" sz="2400" i="1">
                                  <a:latin typeface="Cambria Math" panose="02040503050406030204" pitchFamily="18" charset="0"/>
                                </a:rPr>
                              </m:ctrlPr>
                            </m:sSubPr>
                            <m:e>
                              <m:r>
                                <a:rPr lang="en-US" sz="2400" i="1">
                                  <a:latin typeface="Cambria Math" panose="02040503050406030204" pitchFamily="18" charset="0"/>
                                </a:rPr>
                                <m:t>𝐵</m:t>
                              </m:r>
                            </m:e>
                            <m:sub>
                              <m:r>
                                <a:rPr lang="en-US" sz="2400" b="0" i="1" smtClean="0">
                                  <a:latin typeface="Cambria Math" panose="02040503050406030204" pitchFamily="18" charset="0"/>
                                </a:rPr>
                                <m:t>𝑐</m:t>
                              </m:r>
                            </m:sub>
                          </m:sSub>
                        </m:sup>
                        <m:e>
                          <m:acc>
                            <m:accPr>
                              <m:chr m:val="⃗"/>
                              <m:ctrlPr>
                                <a:rPr lang="en-US" sz="2400" i="1">
                                  <a:latin typeface="Cambria Math" panose="02040503050406030204" pitchFamily="18" charset="0"/>
                                </a:rPr>
                              </m:ctrlPr>
                            </m:accPr>
                            <m:e>
                              <m:r>
                                <a:rPr lang="en-US" sz="2400" i="1">
                                  <a:latin typeface="Cambria Math" panose="02040503050406030204" pitchFamily="18" charset="0"/>
                                </a:rPr>
                                <m:t>𝐹</m:t>
                              </m:r>
                            </m:e>
                          </m:acc>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𝑑</m:t>
                          </m:r>
                          <m:sSub>
                            <m:sSubPr>
                              <m:ctrlPr>
                                <a:rPr lang="en-US" sz="2400" i="1">
                                  <a:latin typeface="Cambria Math" panose="02040503050406030204" pitchFamily="18" charset="0"/>
                                  <a:ea typeface="Cambria Math" panose="02040503050406030204" pitchFamily="18" charset="0"/>
                                </a:rPr>
                              </m:ctrlPr>
                            </m:sSubPr>
                            <m:e>
                              <m:acc>
                                <m:accPr>
                                  <m:chr m:val="⃗"/>
                                  <m:ctrlPr>
                                    <a:rPr lang="en-US" sz="2400" i="1">
                                      <a:latin typeface="Cambria Math" panose="02040503050406030204" pitchFamily="18" charset="0"/>
                                      <a:ea typeface="Cambria Math" panose="02040503050406030204" pitchFamily="18" charset="0"/>
                                    </a:rPr>
                                  </m:ctrlPr>
                                </m:accPr>
                                <m:e>
                                  <m:r>
                                    <a:rPr lang="en-US" sz="2400" i="1">
                                      <a:latin typeface="Cambria Math" panose="02040503050406030204" pitchFamily="18" charset="0"/>
                                      <a:ea typeface="Cambria Math" panose="02040503050406030204" pitchFamily="18" charset="0"/>
                                    </a:rPr>
                                    <m:t>𝑟</m:t>
                                  </m:r>
                                </m:e>
                              </m:acc>
                            </m:e>
                            <m:sub>
                              <m:r>
                                <a:rPr lang="en-US" sz="2400" i="1">
                                  <a:latin typeface="Cambria Math" panose="02040503050406030204" pitchFamily="18" charset="0"/>
                                  <a:ea typeface="Cambria Math" panose="02040503050406030204" pitchFamily="18" charset="0"/>
                                </a:rPr>
                                <m:t>𝑐</m:t>
                              </m:r>
                            </m:sub>
                          </m:sSub>
                        </m:e>
                      </m:nary>
                      <m:r>
                        <a:rPr lang="en-US" sz="2400" i="1">
                          <a:latin typeface="Cambria Math" panose="02040503050406030204" pitchFamily="18" charset="0"/>
                          <a:ea typeface="Cambria Math" panose="02040503050406030204" pitchFamily="18" charset="0"/>
                        </a:rPr>
                        <m:t>+</m:t>
                      </m:r>
                      <m:nary>
                        <m:naryPr>
                          <m:chr m:val="∑"/>
                          <m:ctrlPr>
                            <a:rPr lang="en-US" sz="2400" i="1">
                              <a:latin typeface="Cambria Math" panose="02040503050406030204" pitchFamily="18" charset="0"/>
                            </a:rPr>
                          </m:ctrlPr>
                        </m:naryPr>
                        <m:sub>
                          <m:r>
                            <m:rPr>
                              <m:brk m:alnAt="23"/>
                            </m:rPr>
                            <a:rPr lang="en-US" sz="2400" i="1">
                              <a:latin typeface="Cambria Math" panose="02040503050406030204" pitchFamily="18" charset="0"/>
                            </a:rPr>
                            <m:t>𝑖</m:t>
                          </m:r>
                          <m:r>
                            <a:rPr lang="en-US" sz="2400" i="1">
                              <a:latin typeface="Cambria Math" panose="02040503050406030204" pitchFamily="18" charset="0"/>
                            </a:rPr>
                            <m:t>=1</m:t>
                          </m:r>
                        </m:sub>
                        <m:sup>
                          <m:r>
                            <a:rPr lang="en-US" sz="2400" i="1">
                              <a:latin typeface="Cambria Math" panose="02040503050406030204" pitchFamily="18" charset="0"/>
                            </a:rPr>
                            <m:t>𝑛</m:t>
                          </m:r>
                        </m:sup>
                        <m:e>
                          <m:nary>
                            <m:naryPr>
                              <m:ctrlPr>
                                <a:rPr lang="en-US" sz="2400" i="1">
                                  <a:latin typeface="Cambria Math" panose="02040503050406030204" pitchFamily="18" charset="0"/>
                                </a:rPr>
                              </m:ctrlPr>
                            </m:naryPr>
                            <m:sub>
                              <m:sSub>
                                <m:sSubPr>
                                  <m:ctrlPr>
                                    <a:rPr lang="en-US" sz="2400" i="1">
                                      <a:latin typeface="Cambria Math" panose="02040503050406030204" pitchFamily="18" charset="0"/>
                                    </a:rPr>
                                  </m:ctrlPr>
                                </m:sSubPr>
                                <m:e>
                                  <m:r>
                                    <a:rPr lang="en-US" sz="2400" i="1">
                                      <a:latin typeface="Cambria Math" panose="02040503050406030204" pitchFamily="18" charset="0"/>
                                    </a:rPr>
                                    <m:t>𝐴</m:t>
                                  </m:r>
                                </m:e>
                                <m:sub>
                                  <m:r>
                                    <a:rPr lang="en-US" sz="2400" i="1">
                                      <a:latin typeface="Cambria Math" panose="02040503050406030204" pitchFamily="18" charset="0"/>
                                    </a:rPr>
                                    <m:t>𝑖</m:t>
                                  </m:r>
                                </m:sub>
                              </m:sSub>
                            </m:sub>
                            <m:sup>
                              <m:sSub>
                                <m:sSubPr>
                                  <m:ctrlPr>
                                    <a:rPr lang="en-US" sz="2400" i="1">
                                      <a:latin typeface="Cambria Math" panose="02040503050406030204" pitchFamily="18" charset="0"/>
                                    </a:rPr>
                                  </m:ctrlPr>
                                </m:sSubPr>
                                <m:e>
                                  <m:r>
                                    <a:rPr lang="en-US" sz="2400" i="1">
                                      <a:latin typeface="Cambria Math" panose="02040503050406030204" pitchFamily="18" charset="0"/>
                                    </a:rPr>
                                    <m:t>𝐵</m:t>
                                  </m:r>
                                </m:e>
                                <m:sub>
                                  <m:r>
                                    <a:rPr lang="en-US" sz="2400" i="1">
                                      <a:latin typeface="Cambria Math" panose="02040503050406030204" pitchFamily="18" charset="0"/>
                                    </a:rPr>
                                    <m:t>𝑖</m:t>
                                  </m:r>
                                </m:sub>
                              </m:sSub>
                            </m:sup>
                            <m:e>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𝐹</m:t>
                                          </m:r>
                                        </m:e>
                                      </m:acc>
                                    </m:e>
                                    <m:sub>
                                      <m:r>
                                        <a:rPr lang="en-US" sz="2400" i="1">
                                          <a:latin typeface="Cambria Math" panose="02040503050406030204" pitchFamily="18" charset="0"/>
                                        </a:rPr>
                                        <m:t>𝑖</m:t>
                                      </m:r>
                                    </m:sub>
                                  </m:sSub>
                                  <m:r>
                                    <a:rPr lang="en-US" sz="2400" i="1">
                                      <a:latin typeface="Cambria Math" panose="02040503050406030204" pitchFamily="18" charset="0"/>
                                    </a:rPr>
                                    <m:t>+</m:t>
                                  </m:r>
                                  <m:nary>
                                    <m:naryPr>
                                      <m:chr m:val="∑"/>
                                      <m:ctrlPr>
                                        <a:rPr lang="en-US" sz="2400" i="1">
                                          <a:latin typeface="Cambria Math" panose="02040503050406030204" pitchFamily="18" charset="0"/>
                                        </a:rPr>
                                      </m:ctrlPr>
                                    </m:naryPr>
                                    <m:sub>
                                      <m:r>
                                        <m:rPr>
                                          <m:brk m:alnAt="23"/>
                                        </m:rPr>
                                        <a:rPr lang="en-US" sz="2400" i="1">
                                          <a:latin typeface="Cambria Math" panose="02040503050406030204" pitchFamily="18" charset="0"/>
                                        </a:rPr>
                                        <m:t>𝑗</m:t>
                                      </m:r>
                                      <m:r>
                                        <a:rPr lang="en-US" sz="2400" i="1">
                                          <a:latin typeface="Cambria Math" panose="02040503050406030204" pitchFamily="18" charset="0"/>
                                        </a:rPr>
                                        <m:t>=1</m:t>
                                      </m:r>
                                    </m:sub>
                                    <m:sup>
                                      <m:r>
                                        <a:rPr lang="en-US" sz="2400" i="1">
                                          <a:latin typeface="Cambria Math" panose="02040503050406030204" pitchFamily="18" charset="0"/>
                                        </a:rPr>
                                        <m:t>𝑛</m:t>
                                      </m:r>
                                    </m:sup>
                                    <m:e>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𝑓</m:t>
                                              </m:r>
                                            </m:e>
                                          </m:acc>
                                        </m:e>
                                        <m:sub>
                                          <m:r>
                                            <a:rPr lang="en-US" sz="2400" i="1">
                                              <a:latin typeface="Cambria Math" panose="02040503050406030204" pitchFamily="18" charset="0"/>
                                            </a:rPr>
                                            <m:t>𝑖𝑗</m:t>
                                          </m:r>
                                        </m:sub>
                                      </m:sSub>
                                    </m:e>
                                  </m:nary>
                                </m:e>
                              </m:d>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𝑑</m:t>
                              </m:r>
                              <m:sSub>
                                <m:sSubPr>
                                  <m:ctrlPr>
                                    <a:rPr lang="en-US" sz="2400" i="1">
                                      <a:latin typeface="Cambria Math" panose="02040503050406030204" pitchFamily="18" charset="0"/>
                                      <a:ea typeface="Cambria Math" panose="02040503050406030204" pitchFamily="18" charset="0"/>
                                    </a:rPr>
                                  </m:ctrlPr>
                                </m:sSubPr>
                                <m:e>
                                  <m:acc>
                                    <m:accPr>
                                      <m:chr m:val="⃗"/>
                                      <m:ctrlPr>
                                        <a:rPr lang="en-US" sz="2400" i="1">
                                          <a:latin typeface="Cambria Math" panose="02040503050406030204" pitchFamily="18" charset="0"/>
                                          <a:ea typeface="Cambria Math" panose="02040503050406030204" pitchFamily="18" charset="0"/>
                                        </a:rPr>
                                      </m:ctrlPr>
                                    </m:accPr>
                                    <m:e>
                                      <m:r>
                                        <a:rPr lang="en-US" sz="2400" i="1">
                                          <a:latin typeface="Cambria Math" panose="02040503050406030204" pitchFamily="18" charset="0"/>
                                          <a:ea typeface="Cambria Math" panose="02040503050406030204" pitchFamily="18" charset="0"/>
                                        </a:rPr>
                                        <m:t>𝜌</m:t>
                                      </m:r>
                                    </m:e>
                                  </m:acc>
                                </m:e>
                                <m:sub>
                                  <m:r>
                                    <a:rPr lang="en-US" sz="2400" i="1">
                                      <a:latin typeface="Cambria Math" panose="02040503050406030204" pitchFamily="18" charset="0"/>
                                      <a:ea typeface="Cambria Math" panose="02040503050406030204" pitchFamily="18" charset="0"/>
                                    </a:rPr>
                                    <m:t>𝑐</m:t>
                                  </m:r>
                                </m:sub>
                              </m:sSub>
                            </m:e>
                          </m:nary>
                        </m:e>
                      </m:nary>
                    </m:oMath>
                  </m:oMathPara>
                </a14:m>
                <a:endParaRPr lang="en-US" sz="2400" dirty="0"/>
              </a:p>
              <a:p>
                <a:r>
                  <a:rPr lang="en-US" sz="2400" dirty="0"/>
                  <a:t>Interpretation:</a:t>
                </a:r>
              </a:p>
              <a:p>
                <a:r>
                  <a:rPr lang="en-US" sz="2400" dirty="0"/>
                  <a:t>The total work consists of two parts: </a:t>
                </a:r>
              </a:p>
              <a:p>
                <a:r>
                  <a:rPr lang="en-US" sz="2400" dirty="0"/>
                  <a:t>Work done by the total external force through the displacement of the center of mass. </a:t>
                </a:r>
              </a:p>
              <a:p>
                <a:r>
                  <a:rPr lang="en-US" sz="2400" dirty="0"/>
                  <a:t>Work done on the individual particles by both external and internal forces through their motion relative to the center of mass.</a:t>
                </a:r>
              </a:p>
              <a:p>
                <a:endParaRPr lang="en-US" sz="2400" dirty="0"/>
              </a:p>
            </p:txBody>
          </p:sp>
        </mc:Choice>
        <mc:Fallback xmlns="">
          <p:sp>
            <p:nvSpPr>
              <p:cNvPr id="3" name="Content Placeholder 2">
                <a:extLst>
                  <a:ext uri="{FF2B5EF4-FFF2-40B4-BE49-F238E27FC236}">
                    <a16:creationId xmlns:a16="http://schemas.microsoft.com/office/drawing/2014/main" id="{3617C136-FB80-8CD2-21B3-6A5A935F8130}"/>
                  </a:ext>
                </a:extLst>
              </p:cNvPr>
              <p:cNvSpPr>
                <a:spLocks noGrp="1" noRot="1" noChangeAspect="1" noMove="1" noResize="1" noEditPoints="1" noAdjustHandles="1" noChangeArrowheads="1" noChangeShapeType="1" noTextEdit="1"/>
              </p:cNvSpPr>
              <p:nvPr>
                <p:ph idx="1"/>
              </p:nvPr>
            </p:nvSpPr>
            <p:spPr>
              <a:xfrm>
                <a:off x="364192" y="1247686"/>
                <a:ext cx="8661622" cy="5153114"/>
              </a:xfrm>
              <a:blipFill>
                <a:blip r:embed="rId3"/>
                <a:stretch>
                  <a:fillRect l="-985" r="-915"/>
                </a:stretch>
              </a:blipFill>
            </p:spPr>
            <p:txBody>
              <a:bodyPr/>
              <a:lstStyle/>
              <a:p>
                <a:r>
                  <a:rPr lang="en-US">
                    <a:noFill/>
                  </a:rPr>
                  <a:t> </a:t>
                </a:r>
              </a:p>
            </p:txBody>
          </p:sp>
        </mc:Fallback>
      </mc:AlternateContent>
      <p:grpSp>
        <p:nvGrpSpPr>
          <p:cNvPr id="5" name="Group 38">
            <a:extLst>
              <a:ext uri="{FF2B5EF4-FFF2-40B4-BE49-F238E27FC236}">
                <a16:creationId xmlns:a16="http://schemas.microsoft.com/office/drawing/2014/main" id="{181664E9-2912-4909-6879-0F349ECD5857}"/>
              </a:ext>
            </a:extLst>
          </p:cNvPr>
          <p:cNvGrpSpPr>
            <a:grpSpLocks/>
          </p:cNvGrpSpPr>
          <p:nvPr/>
        </p:nvGrpSpPr>
        <p:grpSpPr bwMode="auto">
          <a:xfrm>
            <a:off x="18339" y="0"/>
            <a:ext cx="9144000" cy="6858000"/>
            <a:chOff x="0" y="0"/>
            <a:chExt cx="9144000" cy="6858000"/>
          </a:xfrm>
        </p:grpSpPr>
        <p:grpSp>
          <p:nvGrpSpPr>
            <p:cNvPr id="6" name="Group 19">
              <a:extLst>
                <a:ext uri="{FF2B5EF4-FFF2-40B4-BE49-F238E27FC236}">
                  <a16:creationId xmlns:a16="http://schemas.microsoft.com/office/drawing/2014/main" id="{9E9193C0-09FA-0D96-F176-8D5DC77B1866}"/>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2AA21725-836D-EA05-1874-1083DC613BB8}"/>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7F48A0D7-1F07-4920-F81E-71163CA51375}"/>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1D419823-022E-9D76-6EDC-5BB46CE20B0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4A5C4350-0F0C-2EA9-41E5-1E64DB6310C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CD41328F-87D0-0607-8139-17CFA5C3CEE0}"/>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6A317DD0-A633-7E4D-7FAF-D2F79288CB5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DD3127B3-3F39-B81E-C684-F9BDD12A5C1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DD1B4716-68FD-D39B-A0E0-E76BC8365C00}"/>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28379957-D219-FA02-862F-792B7929350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E3F4F0DE-6D8C-78E6-85D3-0FE95B7D3F1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E4C7F65A-F4FA-B4D8-47D7-91C2D41B5BEC}"/>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BED1CFF1-6806-A41B-52B3-ECA3495843D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5307C0FD-7CF0-4D48-D2B7-2E9F9C4EBFC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50DD7575-EB94-FB54-E09F-E8C8B729DFDD}"/>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9345C1A8-CFFB-A182-231E-A3C93438EC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64768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14962</TotalTime>
  <Words>742</Words>
  <Application>Microsoft Office PowerPoint</Application>
  <PresentationFormat>On-screen Show (4:3)</PresentationFormat>
  <Paragraphs>121</Paragraphs>
  <Slides>12</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Algerian</vt:lpstr>
      <vt:lpstr>Arial</vt:lpstr>
      <vt:lpstr>Calibri</vt:lpstr>
      <vt:lpstr>Cambria Math</vt:lpstr>
      <vt:lpstr>CommercialScript BT</vt:lpstr>
      <vt:lpstr>Curlz MT</vt:lpstr>
      <vt:lpstr>Tempus Sans ITC</vt:lpstr>
      <vt:lpstr>Times New Roman</vt:lpstr>
      <vt:lpstr>Blank Presentation</vt:lpstr>
      <vt:lpstr>Dynamics of System of Particles</vt:lpstr>
      <vt:lpstr>Dynamics of a System of Particles </vt:lpstr>
      <vt:lpstr>Dynamics of a System of Particles</vt:lpstr>
      <vt:lpstr>Forces in a System of Particles</vt:lpstr>
      <vt:lpstr>Forces in a System of Particles</vt:lpstr>
      <vt:lpstr>Forces in a System of Particles</vt:lpstr>
      <vt:lpstr>Equations of Motion of a System</vt:lpstr>
      <vt:lpstr>Center of Mass Motion</vt:lpstr>
      <vt:lpstr>Work–Energy of a System of Particles</vt:lpstr>
      <vt:lpstr>Work Done on a System of Particles</vt:lpstr>
      <vt:lpstr>Total Work of a System</vt:lpstr>
      <vt:lpstr>Total Work of a System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Science Lead to Development of Civilization</dc:title>
  <dc:creator>P.M.V.S</dc:creator>
  <cp:lastModifiedBy>P M V Subbarao</cp:lastModifiedBy>
  <cp:revision>1012</cp:revision>
  <cp:lastPrinted>2002-07-26T02:11:33Z</cp:lastPrinted>
  <dcterms:created xsi:type="dcterms:W3CDTF">2002-07-26T01:39:54Z</dcterms:created>
  <dcterms:modified xsi:type="dcterms:W3CDTF">2026-03-26T11:19:53Z</dcterms:modified>
</cp:coreProperties>
</file>