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0"/>
  </p:notesMasterIdLst>
  <p:sldIdLst>
    <p:sldId id="274" r:id="rId2"/>
    <p:sldId id="1237" r:id="rId3"/>
    <p:sldId id="362" r:id="rId4"/>
    <p:sldId id="1281" r:id="rId5"/>
    <p:sldId id="1248" r:id="rId6"/>
    <p:sldId id="1249" r:id="rId7"/>
    <p:sldId id="1247" r:id="rId8"/>
    <p:sldId id="364" r:id="rId9"/>
  </p:sldIdLst>
  <p:sldSz cx="9144000" cy="6858000" type="screen4x3"/>
  <p:notesSz cx="6858000" cy="89979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FF33CC"/>
    <a:srgbClr val="000099"/>
    <a:srgbClr val="3366FF"/>
    <a:srgbClr val="FF0066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8235" autoAdjust="0"/>
    <p:restoredTop sz="93969" autoAdjust="0"/>
  </p:normalViewPr>
  <p:slideViewPr>
    <p:cSldViewPr>
      <p:cViewPr varScale="1">
        <p:scale>
          <a:sx n="74" d="100"/>
          <a:sy n="74" d="100"/>
        </p:scale>
        <p:origin x="960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3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46" units="cm"/>
          <inkml:channel name="Y" type="integer" max="800" units="cm"/>
          <inkml:channel name="T" type="integer" max="2.14748E9" units="dev"/>
        </inkml:traceFormat>
        <inkml:channelProperties>
          <inkml:channelProperty channel="X" name="resolution" value="95.86957" units="1/cm"/>
          <inkml:channelProperty channel="Y" name="resolution" value="51.6129" units="1/cm"/>
          <inkml:channelProperty channel="T" name="resolution" value="1" units="1/dev"/>
        </inkml:channelProperties>
      </inkml:inkSource>
      <inkml:timestamp xml:id="ts0" timeString="2023-08-08T03:31:06.49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11460 8905 0</inkml:trace>
  <inkml:trace contextRef="#ctx0" brushRef="#br0" timeOffset="3343.54">10220 13791 0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1-02T03:08:06.21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5455 5404 236 0,'-8'-5'29'0,"0"1"21"0,2 2-30 0,6 2-13 0,0 0-5 0,0 0-1 15,0 0-2-15,0 0 0 0,0 0 4 0,0 0 9 0,0-1 1 0,1 0 4 0,0 0 0 16,1 1-9-16,-1 0 0 15,32 0-7-15,-33 0-4 16,1 1 2-16,-1 0 3 16,1 0 9-16,33 21 26 15,-20-17 20-15,4-2 12 16,5 2 2-16,5 1-18 16,2 1-6-16,6 2-19 15,1-1-3-15,5-1-3 0,7-2 0 16,2-4 11-1,6-1-2-15,5-4 11 0,6-2-7 16,7-2-10-16,1-2 4 16,4 1-13-1,-5-2 6-15,0 2-10 0,6-1 1 0,3 2-4 16,2-1-8-16,-6-1 11 16,0 3-9-1,-12 0 2-15,0 2-3 0,-7-1-3 16,-5-1 6-16,-6-1 2 15,-3 1 8-15,-5-1-1 16,-4 1 1-16,1 0-1 16,-2 2-5-16,-3 0-1 15,-1 0-4-15,-7 2-2 16,-2-2 0-16,-1 3-1 16,-5 2-1-16,-3 0-8 15,-5 1 7-15,0 0-2 16,-1 1 2-16,-3-1-4 15,1 0-9-15,-4 0-45 16,-3-1-35-16,0 0-168 0</inkml:trace>
  <inkml:trace contextRef="#ctx0" brushRef="#br0" timeOffset="208.3">7100 5154 777 0,'-4'-12'97'0,"3"3"134"0,5 6-289 0,8 7-117 16,4 1-76-16</inkml:trace>
  <inkml:trace contextRef="#ctx0" brushRef="#br0" timeOffset="635.99">7263 5170 293 0,'21'4'79'0,"2"-2"56"15,7 1-48-15,5 0-34 16,4 0-25-16,2 2-4 16,-2 3-14-1,-3-2-10-15,-8 0-9 16,-7 1-3-16,-12-1-7 15,-6-1 4-15,-9 3 16 16,-8 0 7-16,-10 4 18 0,-5 3 6 0,-3 3-13 16,1 2-4-1,-4 2-6-15,2 1-4 0,-2 4 1 16,2 0-4-16,6 2 2 16,2 1-2-16,8 1 2 15,1-1 0-15,5-5-4 16,4 2 3-1,3-9 4-15,3-3 7 0,1-5 16 0,5-3 7 16,-1-7 8-16,2 0 6 16,2-10 0-16,0-4-1 15,1-13 8-15,-1-7-3 16,-1-11 3-16,-4-6 9 16,-4-2-4-16,-5 0 3 15,-4 6-19-15,-3-1-12 0,-1 4-29 16,-2 0-29-16,-3 7-142 31,0 4-196-31</inkml:trace>
  <inkml:trace contextRef="#ctx0" brushRef="#br0" timeOffset="3319.16">2719 4799 454 0,'-4'-18'491'0,"-1"1"-203"0,4 2-277 0,1 4 0 0,1 0-18 0,3 3 4 0,0-3-4 0,-1 1 4 0,2-1-13 0,-1-1 10 0,0-1-11 0,-1 1 10 0,2 1-7 0,-2 3 3 0,0 0 9 0,-3-4-6 16,0 2-2-16,-1 0 11 0,-1 1-10 0,-1 2 12 15,-1 1 1-15,1 2-14 0,-2 0 11 0,0 1-14 16,-2 1-8-16,-2 2 20 0,0 0-14 0,-3 4 17 0,1 2-2 16,-5-1-13-16,2 7 10 0,-4 0-12 15,-2 0 4-15,5 7 13 0,-1 1-6 0,7 2 9 16,-3 2-3-16,-1 1-2 0,0 0-3 0,-1 0 0 0,9 0-4 0,-1 0 8 16,4-4-3-16,2 1 2 15,0 0-5-15,2-3 6 0,3 1 4 0,3-4-2 0,-2-4-8 16,1-2 13-16,-1-2-10 0,1-2 11 0,9-1 0 0,3 2 0 15,7-2 2-15,3-2-5 0,-3 0-11 0,-1-2 10 16,-2 4-4-16,2-2 7 0,-3 2-8 0,-1 3 1 16,1 0 2-16,-3 2-2 0,0 3-12 0,-4 1 15 15,-2 0-11-15,0 9 13 0,-4-2-6 0,-3 2-5 0,-1 3 3 16,-8-3-4-16,0 2 5 0,-2-1 1 0,-3 1-2 16,0 0 1-16,-2 0 8 0,-2-3-6 0,-2-1 11 15,-1-4-11-15,-1-1 6 0,2-5 11 0,-1 0-8 0,1-6 11 16,1 2 8-16,2-3 9 0,1-3 15 0,1-2-8 15,1-5 8-15,2-4-13 0,-2-3-13 0,6-3 5 16,0-5-15-16,3-5-27 0,4-3 2 16,0-3-14-16,6-2-14 0,1-2-5 15,4-2-8-15,1-2 5 0,2-1 15 0,3 4 15 16,3 3 10-16,0 5-5 0,-2 3-7 0,-2 4 15 0,0 2-9 16,-2 2 10-16,3 3-6 0,-3 3 5 0,-3 2 0 15,-1 2 1-15,1 1-10 0,-1 2 10 0,-1 1-9 16,5 2 9-16,-7 0 4 0,2 2-2 0,-2-2 8 15,-4 2-10-15,2-1-8 0,0 2 20 0,-1 1-12 0,-1 1 15 16,-1 2-13-16,-2-1 6 0,0 3 4 0,2 0-2 16,-3 1-8-16,2 3 7 0,1 1-9 0,-1 3 8 15,-1-3-5 1,1 1-2-16,-2 0 5 0,0-2-6 0,0 1-2 0,1 1 7 0,0-3-11 0,0 3 9 16,0-3-8-16,-1-1 8 0,2 0 6 0,-2-2-3 15,2-1-2-15,-1 0-2 31,-1-4 5-15,1 1-2-16,0-1 9 16,-2-4-5-16,1 2 4 15,0 0-4-15,-3-4 4 0,2 2 2 0,1-4-3 0,-4-2 2 0,1 1-5 0,-2-3 4 0,-1-2-3 16,-2-2 2-16,-2-1-9 0,1-1 3 0,-7-1-5 0,2 1 6 0,0-1-1 0,-2-2-6 0,-1 1 3 0,-1 1-5 0,1 2-3 0,-2 4 6 0,0 3-4 0,1 3 5 16,0 1 0-16,0 2-9 0,1 3 5 0,2 2-7 0,-4 1 10 0,4 2-3 0,-3-1 0 0,0 1-3 15,6 0 3-15,-3 0 2 0,6-1 3 0,2 1-2 16,-5-3-11-16,10 2 19 15,-4-3-15-15,3 0 16 0,4 2-12 0,-3-4 7 0,5 1 5 0,0-2-2 0,2-3 0 16,3-1-5-16,2-1-1 0,2-2 1 0,1-2 8 16,2-2-6-16,2-1 6 0,-2-3-8 0,2 0-3 15,-3-3 4-15,0 1-9 0,-1 0 6 16,2 1-1-16,0 1 0 0,-1 4 6 0,-1 1-4 0,-2-2-6 16,1 4 4-16,-4 0 0 0,2 2 3 0,2 5-3 15,0 2-2-15,-3 0-8 16,1 3 6-16,-5-2 3 0,-4 1-10 31,4 2 9-15,-6 1-9-16,4 2 2 0,2 0 4 15,-4-1-3-15,0 4 3 0,0-1-3 0,-1 1 5 0,-2 1-4 0,2 1 6 0,-4-5 2 0,-2 2-1 16,2-2 3-16,-2 1-4 16,0 0-9-16,1-1 16 0,-3 0-10 0,3-2 13 0,-3 1-10 0,-1-1 7 0,-1 0 5 0,0-2-2 0,-1-1-10 0,2-1 7 0,-2-1-3 0,6 1 7 0,1 0 5 0,0-2-3 15,3 0 1-15,-6-5-2 0,-1-1 0 0,1-2 0 16,-2-4-3-16,1 1 2 15,1-4-1-15,3-2-9 0,2-1 4 0,-1-1-6 16,1 0 0-16,3 3 1 0,-2-1-6 0,3-3 5 16,-1 5 1-16,0 0-4 0,5 4 8 0,6 2-8 0,-2-1-13 0,2 2 19 15,-3-1-9-15,-2 2 14 0,1 6 0 0,3-1-10 0,0 3 0 0,0 1-6 32,-1 0 0-32,0 3 5 0,0 2 5 0,2 0-1 0,-5-1-2 0,3 4 0 15,-3-1-7-15,-2-1 6 16,-1 1 4-16,-1-3-1 0,-1 0-5 0,-3 1 0 0,1-2-2 15,-3 5 5-15,1-4 4 0,-2 1-2 0,0 0-10 16,-2-5 16-16,1 2-7 0,-2 1 10 0,0-2-3 16,1 0-1-16,-1 3 6 0,-1-4-5 0,0 2-11 15,2-2 20-15,-3-3-16 0,1 1 19 0,-1-4-2 0,1 1-8 16,-1-3 10-16,1-2-11 0,0 2-1 0,2-3 8 16,0-1-8-16,2-1 7 0,0-3-3 0,0 2-6 15,3-1 5-15,2-3-6 0,0 1 2 0,3-2-6 16,4 1-4-16,-1 1 1 0,2 0 5 0,0 2-5 15,-1 2 4-15,5 2-7 0,-2 2-3 0,-3 1 11 0,2 3-11 16,-4 1 11-16,4 1-2 0,-2 3-3 0,-2 0 3 16,1 3-4-16,-7 0 6 0,3 0-7 15,3 1 4-15,-3 0-7 0,2 2 7 0,-4 0 0 0,-2 1 4 16,3 1-3-16,-4 0-6 0,3 1 8 0,0 0 0 16,-2 0 4-16,-1 1-4 0,-2-1 0 0,0-1 0 0,-1 0 0 15,1 0-10-15,2-3 13 0,4 1-7 0,-3 0 11 16,0-3 0-16,0 0-7 0,-2-2 4 0,7-1-5 15,-1 1-2-15,0-1 11 0,-3-1-5 0,3 0 10 16,-1-2-1-16,-1-3-4 0,6-1 5 0,-6-3-4 0,3-1 7 16,0 1-16-16,1-2 10 0,2-2-11 0,-2-1 1 15,-1 0 5-15,-1-1-5 0,-1 0 5 0,0 0-11 16,-1 2 10-16,0 0-5 0,-1 3 7 16,-1 1 1-16,1 1-4 0,-4 1 0 0,1-1-2 15,-1 0-1-15,0 3 3 0,0 1-2 0,0 4 3 0,0 0 1 0,0 0-2 16,0 0 6-16,0 0-5 0,0-1 5 15,0 0-5-15,0 0-2 0,0 0-1 0,0 0-2 0,0 0-3 16,0 1-1-16,0 0 1 0,0 0 0 0,0 0 4 16,0 0-3-16,0 0 3 0,0 0 1 0,0 0 0 15,1 0 6-15,0 0-4 0,0 0 6 0,0 0-10 16,0-1-3-16,1 0-1 0,-1 1 6 0,-1 0 2 0,1 0 5 16,0 0-5-16,0 0-3 0,0-1 1 0,0 1 2 15,1-1-1-15,15-12 3 0,-17 9 1 0,0 4-1 16,0 0 3-16,0-1 3 0,0 0-10 0,0 0 3 15,0 0-4-15,-1-30 6 0,-1 22-3 0,1 2-1 0,-1-5 1 16,2 5 14-16,0-1-17 0,-1 2 7 0,1 6-11 16,0 0 10-16,0-1-7 0,0 0 3 0,0 0-4 15,0 0 8-15,0 0-7 0,0 0-3 0,0 0-1 16,0 1 0-16,8-2 4 0,-4 6-3 0,0 0 3 16,-3 1 3-16,5 2-7 15,-4 2 7-15,3 0-8 0,-1-1 11 0,0 0-7 0,-1-1 0 16,0 3-4-16,2 3-6 0,-3-4 15 0,3 4-10 15,-3-3 12-15,2 0-4 0,0 4-1 0,3-4 9 0,-4 0-8 16,1-1 5-16,-1-1-6 0,0 0-4 16,3 0 2-16,-1-2-1 0,-1-3 7 0,2 1 1 15,-4-4 2-15,3 1 1 0,0-1-5 0,-1-3 1 0,1 1-3 16,-1-3 11-16,-2-1-3 0,0 0 6 0,0-2-5 16,-1-2 0-16,0-1-4 0,2 0-3 0,0-2 1 15,-2-2 1-15,-1-2-3 0,-1-3 6 0,-5-2-4 16,2-1 3-16,0 4-7 0,-1 2-2 0,0 0-1 0,-3 2 5 0,1 3-4 15,-2 0 2-15,2 4-4 0,0 1-6 0,0 3 9 16,2 1-4-16,-1 2 5 0,2 4-7 16,-1 0-9-16,-1 2 1 0,3 3 0 15,-3 2 11-15,4-1-8 0,-2 3 3 0,1-1-5 0,2 1 18 0,1-2-4 0,0-2 7 0,0-1-7 32,2-1 2-32,1-2-1 0,0 3-3 0,-1-1 0 0,2-3 3 15,1 1-1-15,-2-4 1 0,2-1-4 0,1 0-17 0,1-3-39 0,1 1-24 0,1-4-3 16,-1 0-64-16,4 1-142 15</inkml:trace>
  <inkml:trace contextRef="#ctx0" brushRef="#br0" timeOffset="4221.96">4251 4283 1370 0,'-5'-1'0'0,"2"5"1"0,-2-4-16 0,5 3 12 0,1 4-20 0,-4-4-53 0,6 1-4 0,0 0-19 0,2-2-6 0,3-2 4 0,-4 1-5 0,7-2 3 0,-2-1 38 0,-1 0 55 16,2-3 28-16,-3 0-3 0,0-2 45 0,-2 2 25 15,2 0-7-15,-1-2 12 0,2 1-16 0,1-1-20 16,-2-2-2-16,3 3-6 0,2-2-28 16,-1-5-6-16,2 4-12 0,0-3 7 0,-1-4 0 0,3 8-5 0,0-5 10 15,0 1-11-15,0 0-5 0,-4-4 10 0,0 1-9 16,1-2 10-16,-3-2-4 0,0-1 4 0,-1-4 6 16,-1 1-3-16,1 2-4 0,-4-3 11 0,0 1-4 0,-1 0 9 15,-2 0 11-15,0 2 0 0,-1-6 8 0,-2 3-7 16,-1-5-15-16,0 2 12 0,-2 0-17 0,1 2 16 15,-1 2-15-15,-1-1-14 0,-1 1 6 0,0 1-8 16,1 2 1-16,-1 2-4 0,-2 2 0 0,1 3-1 16,0 3 5-16,1 2-1 0,0 1 1 0,1 1-4 15,-1-2-10-15,2 3 14 0,-1 1-8 0,1 1 9 0,1 2-5 16,2 1 4-16,-3-1 1 0,0 1 2 0,1 1-1 16,0 0-10-16,2 2 1 0,0 1-4 0,0 2 9 15,2 1 1-15,2 1 4 0,4 3-3 0,-4 2-13 0,5 3 18 16,2 4-16-16,-1-1 17 0,4 2-8 0,-1 0 3 15,0 2 6-15,3-1-3 0,-2-1-11 0,1 3 9 16,-1-4-9-16,1 1 10 0,-3 1 1 0,3 0-3 16,-2 1 5-16,0 2-6 0,1-3 3 0,-3-2-3 15,-1-1-2-15,0 0-2 0,1-1 3 0,1-1 2 16,-2-1 6-16,2-2-3 0,-1 0 0 0,-3-3 2 16,1 0 0-16,-1-4 0 0,-1-1 0 0,0-4 1 15,3 0 5-15,-3-2-1 0,-1-1-1 0,3-3 7 0,-4-3-12 16,3-3 12-16,1 1-9 0,-5-4-6 0,3 0 0 15,-5-3-1-15,3-2 1 0,2 2-11 0,-4-3-2 16,4 5-3-16,-6 0 11 0,1 4-1 0,0 2 6 16,-3 1-5-16,3 4 2 0,0 3 4 0,0 0-10 0,0 0 7 15,0 0-10-15,1 5-6 0,-3 1 9 0,-2 1-9 16,9 5 7-16,0-1 7 0,0-1-7 0,2 3 7 16,0-2 2-16,1 3 0 0,1-1 10 0,-1-2-10 15,1-1 0-15,-1-3 0 0,3-1-6 0,-1-4 6 16,1-1 11-16,0-1-15 0,2-2 0 0,0-1-13 15,-3-2-46-15,1-3-86 0,-3-3-79 0,2-2 8 0,4-3-165 16</inkml:trace>
  <inkml:trace contextRef="#ctx0" brushRef="#br0" timeOffset="4381.18">5008 3737 596 0,'-2'-2'88'0,"-1"-3"137"0,2 4 81 0,-2-3-244 0,2 4-56 0,1 0 2 0,0 0-26 0,0 0 14 0,7-4-52 0,-1 4-151 0,2-3-60 0</inkml:trace>
  <inkml:trace contextRef="#ctx0" brushRef="#br0" timeOffset="4682.21">5352 3708 781 0,'-7'-5'698'0,"2"0"-481"16,-3 1-162-16,0 1 9 15,0 2-52-15,1-2-7 0,2 3-2 0,0 0 0 0,5 1-2 0,0-1-11 16,0 0-22-16,-7 1 2 0,3-1-77 0,1 3-32 31,1 6-2-31,2-5-4 0,-7 4 71 0,4-1 50 16,-4-3 18-16,4 6-2 0,5-1-3 0,-4 1 28 0,7 3-9 15,-3-1 17-15,-2 3-6 0,7 0-3 0,-2 4 0 16,0 0-2-16,3 2-11 0,-1-1 8 0,0-4-4 16,2 0 5-16,2-1-2 0,0-2 0 0,-2 1 6 15,1-3-4-15,-2-3-6 0,2-1 8 0,-2-1-3 0,1-4 6 16,-1-1 3-16,1-3-6 0,-1-3 1 0,0-2-3 16,2-2-8-16,-4-2-6 0,1-2-8 0,-2-2 2 15,0 0-12-15,-2-6-28 0,-3 1-12 0,0-4-9 16,0 0-55-16,-5 1-169 0</inkml:trace>
  <inkml:trace contextRef="#ctx0" brushRef="#br0" timeOffset="4888.42">4460 3868 1673 0,'-7'-7'276'0,"2"-3"-254"15,3 4 1-15,2-1-8 0,2 3-5 0,6 2-24 16,4-3 6-16,8 0-11 0,10 2 10 0,5-7-35 0,5-4-32 16,8 0-1-16,4-9-99 0,11 1-76 0,9-2-89 15,5-9 16-15,-2-3-110 0</inkml:trace>
  <inkml:trace contextRef="#ctx0" brushRef="#br0" timeOffset="5803.25">3301 5738 525 0,'-5'-12'670'0,"1"2"-280"0,1 4-380 0,3 6 0 0,0 0-24 0,0 0 2 0,0 0-3 0,5 5 3 0,2 3-5 0,4 2 7 0,3 2-2 0,2 3 4 15,4 2 4-15,2 0 2 0,-2 1 4 0,-3-1-2 31,2 1-1-31,3 4-1 0,2-2-5 0,0 4 4 16,-3 1-14-16,-5 3 10 0,-5 0-10 0,0-2 11 16,-3-2 6-16,-1-1-1 0,-2-5 6 0,-2-1-6 0,-1-3-4 15,-2-3 7-15,0 0-2 0,0 0 4 0,0-2-4 16,-2 0 7-16,-1-4 2 0,-2 0 0 0,2-3-7 16,-1-1 17-16,1-1-3 0,-4-3 9 0,0-2-1 0,-4-4-17 15,1-3-3-15,1-2-4 0,-6-3-6 0,0-4 2 16,-1-4 4-16,-3-7-2 0,5 0 2 0,3-4-5 15,-4-1 2-15,2 1-1 0,1 0-1 0,5 4 6 16,5 5 0-16,2 5 4 0,2 4 4 0,0 5-1 16,0 3-1-16,1 5-1 0,0 3-11 0,2 2 5 0,2 0-6 15,0 2 7-15,1 2 0 0,2 1-6 0,1 3 3 16,-1 3-5-16,5-3 7 0,2 1-3 0,1-2 0 16,3-3 0-16,-3 1 4 0,-3-4-1 15,1-1 8-15,-5-1-8 0,2-2-12 0,1-2 16 0,0-3-13 16,7-3 16-16,2-4-8 0,0-2 1 0,2-3 6 15,-3-3-3-15,-3-2 1 0,-2-5 2 0,-1-1-6 0,-3 1 5 16,-2-3-2-16,-2 4-7 0,-4 2 8 0,-4-1-7 16,1 3 2-16,-2 2 1 0,-1 2-8 0,0 0 8 15,-1 4-1-15,2 6-2 0,0 4 5 0,0 7-6 0,0 0-16 16,2 1 8-16,2 6-7 0,-2 4 11 0,1 3 10 16,-1 3-1-16,1 2 8 0,-1 4-8 0,2-1 8 0,1 4-10 15,1-3-2-15,2-3-3 0,-4 0 10 0,2-1 0 16,2 1 6-16,-1 0-8 0,0-2-9 0,3-2 13 15,-2-1-5-15,-1-1 9 0,4 2-7 0,-2-4 1 16,0 0 0-16,3-1 0 0,-6-1-6 0,6 2 3 16,-2-2-2-16,-2 0 3 0,2 2 3 0,-2-2-3 15,-1-1 5-15,3 1-3 0,-2-1 9 0,0 0-17 16,-1 0-11-16,0-2-1 0,0 0-1 0,0 0-57 0,-1 1-12 16,0-1-22-16,1-1-61 15,-1-1-28-15,-2-2-31 0,1-2 0 0,1-1-46 16</inkml:trace>
  <inkml:trace contextRef="#ctx0" brushRef="#br0" timeOffset="7733.68">4178 5701 786 0,'-3'-5'113'0,"1"0"217"0,-1 2-227 0,1 0-52 0,2 0-7 0,-1 0-8 0,1 1-10 0,-1 0-7 0,1 2-8 0,0 0 1 0,0 0-11 15,7-13 5-15,-5 7 0 0,4-1 0 0,-3-2-13 16,2-1-8-16,-2-3-9 0,2-2 3 0,-5-2 2 0,3-4 9 15,-2 3 10-15,0-2-4 0,-1 2 10 0,-2-2-13 16,-1-2 3-16,-2 1-6 0,-1-1 17 0,2 4-7 16,0 3 9-16,2 2-9 0,0 5 10 0,1 4-8 15,1 4-12-15,0 0 3 0,0 0-18 0,8 6 14 16,-5 2-3-16,2 7 4 0,-3 2-16 0,4 4 24 16,-1 2-7-16,-1 3 10 0,3 2 1 0,-6-4-5 15,3 4 7-15,0-1-7 0,-3-3 0 0,0-1 5 0,1-3-3 16,-1 0 5-16,4-2-1 0,1-4-3 0,-5-2 2 15,1-3-3-15,-1-2-9 0,1-3 22 0,-2-1-8 16,0-3 16-16,0 0 15 0,0 0-12 0,12-8 8 16,-8 0-12-16,3-2-11 0,3-3 4 0,-2-2-16 0,2-4 9 15,-5-4-13-15,2-4-16 0,-2-2 2 0,0-3-9 16,4 3-11-16,-6-4-11 0,2 0 1 0,-1 4-3 16,-4-1 29-16,1 6 21 0,-1 3 11 0,0 0-4 15,0 6 1-15,-2 3 28 0,2 1-8 0,-1 4 17 0,1 1 2 31,-2 1-21-31,-3 3 4 0,2 2-12 0,-4 0-20 16,2 2 2-16,4 3-10 0,-1 0 11 0,2 1 7 16,-3 2-7-16,2 1 8 0,-3 0-9 0,2 2 1 0,2 0 4 15,-1 2 0-15,2 1 3 0,-2 0 6 0,1 0-5 16,4-1 1-16,-2 0-4 0,5 1-12 0,0-1 18 16,2 2-7-16,-2 1 13 0,0-2-6 0,6 2-3 15,2-4 4-15,3 0-3 0,-3-3 1 0,0-3 0 16,2 3 4-16,0-1-2 0,0 1 2 0,-1-4-1 15,0-4-7-15,0 0 5 0,-3-5 2 0,0 2-8 0,-2-5 0 16,1-4-3-16,-1 3 4 0,0 0-1 0,0-1 4 16,-4-4-4-16,-1-3-6 0,-1-5 15 0,-1 1-9 15,-1-1 13-15,-2 1-2 0,-2-2-3 16,-2-4 5-16,0 0-7 0,-2-2-12 0,-2-2 14 0,-4 0-9 0,1 1 11 16,0 2-11-16,1-2 3 0,0 5 2 15,2 2-3-15,-1 0-6 0,0 9 10 0,2-4-1 0,1 4 7 16,1 1 0-16,2 1 0 0,-3 4-5 0,2 2 3 15,2 1-14-15,1 1 5 0,0 3-3 16,0 0 4-16,0 0-4 0,0 0-11 0,0 0 3 0,9 7-6 16,-5-1-3-16,0 2 18 0,2-2-4 0,2 3 8 15,3 0-8-15,-3 4 1 0,2 1 0 0,0 2 3 16,2 1 12-16,-2 0-16 0,2 4 2 0,-3-4-7 16,2 2 11-16,-3-1-1 0,0-2 5 0,-2 0-6 0,-1-1-4 0,1-1 9 15,-4 1-8-15,1-3 8 0,4 0-3 0,-4-2 1 16,2 0 5-16,-1-3-6 0,-7-1-11 0,3-2 17 15,0-4-9-15,0 0 13 0,0 0 4 0,0 0-1 16,0 0 7-16,0 0-6 0,-5-10 8 0,5 0-15 16,0-1 5-16,-3-3-7 0,3-3 1 0,2-1-1 15,0-2-5-15,-1 0 3 0,2 2-3 0,1-1 1 16,3 3-3-16,-2 3 1 0,5 0 0 0,-4 3 1 16,-1 5 7-16,3-1-5 0,-3 4-4 0,3 3-2 0,3-1-3 15,-1 5 2-15,-2 1 4 0,4 3-2 0,0 0 7 16,-1-1-5-16,2 0 7 0,-3-1-10 0,-2-1 4 15,1 1-5-15,-3 0 6 0,1-2-3 0,-2 0 0 16,0-2-1-16,-5-3 8 0,0 0-5 0,1 0-4 0,0 0 1 16,14 1 10-16,-11-4 1 0,2-1 10 0,0-2-10 15,-2-2 2-15,4 0 1 0,-2-3 0 16,0-2 1-16,2 0-3 0,-3-2-7 0,2 0 2 16,-2-2-2-16,-1-4 3 0,-1 3-2 0,2 1-5 15,-1 1 2-15,0 5 0 0,0-1-4 0,1 4 4 16,-1 2-5-16,1 0-4 0,-2 5 4 0,0 0-4 15,1 2 3-15,-1 4-6 0,3-1-4 0,-3 3 7 0,2-2-4 16,-2-1 18-16,3 4-10 0,-3-2 0 0,3 3-4 16,1 0 10-16,-4-1-2 0,2-2 4 15,-4-2-3-15,1-1 7 0,2 1-10 0,-3-4 8 0,2 0-6 16,-1 0 12-16,0-7-2 0,0 6 0 0,0-4 0 0,1-1-1 16,0 0-6-16,1-3 5 0,1-2-5 0,-2 0-2 15,1-1-1-15,-3-1 0 0,0 2 2 0,1-2 5 16,-2 0-7-16,-2-1 1 0,-2-1-2 0,-3 1 1 0,1 3-4 15,2-1-2-15,0 5 2 0,2 2 4 0,-1 4-20 16,0 1-3-16,1 1-6 0,-2 2 15 16,2 3 1-16,2 1 9 0,-1 4-9 0,0 0-1 15,1 2 5-15,-1 1-2 0,1 2 4 0,0 1 5 16,1 0 0-16,0-1 2 0,1-2 0 0,2-2 9 16,-2 2-12-16,1-1 2 0,2-2-5 0,-2-2 12 0,1-3-5 0,1 2 5 0,0-3-6 15,2 0-1-15,-2-1 11 16,2-3-2-16,-2 0 5 0,3 1 4 0,1-2-1 15,2-6 2-15,-3-3-1 0,0-5-1 0,-1-2-15 16,-2 3 5-16,7 2-7 0,-3-4 1 0,-3-1 1 16,6 2-3-16,-12-7 2 0,3 3-6 0,-2-1 10 15,-1-2-4-15,0-1 6 0,2 1-6 0,-1 2-1 16,0-1 1-16,0 2 0 0,-5 0-8 0,4 3 13 0,1 1-5 0,0 2 8 16,4 2-8-16,-2 4 0 15,-3-1-3-15,5 4 2 0,-3 0-2 0,4 0-7 0,1 3 1 0,2 0-2 16,-1 0 3-16,0 1 3 15,3 0 1-15,-1-1 0 0,0 1 3 0,-2 0 0 0,3-1-2 0,-2 2 2 0,0 0 1 0,-1 0-2 16,1 2-2-16,-3-2 0 16,1 1 6-16,-1 2-4 0,1-2 2 0,-2 3-5 15,1-1-4-15,-3 1 7 0,-1 1-2 0,0 0 3 16,1 0-6-16,-3-1 11 0,0 0-4 0,-3-2 7 0,2 2-9 16,0-1 1-16,-1 0-3 15,1-1 3-15,-1-2-1 0,2-2 7 0,0 0 2 16,0 0 3-16,-1 0-4 0,0 0 5 0,0 0 0 0,0 0 1 15,-9-15-8-15,10 8 10 0,0-3-8 0,1 2 9 16,2-2-13-16,1-2 1 0,-1-1-4 0,2-1 2 16,3 1 5-16,0-1-7 0,1-1 1 0,-1 0-5 15,1 1 6-15,1 1-2 0,0 1 4 0,-2 2-5 16,2 1-7-16,-3 2 11 0,0-2-5 0,0 2 7 16,-1 0 0-16,-1 3-5 0,1 1 1 0,-1 1-3 0,1-1 9 15,-2-1-10-15,2 2 4 0,-4-2-6 0,5 2 9 16,-4-1-10-16,1 0 5 0,0 3-8 0,1 0 0 0,3 1 4 15,-3 2-7-15,2 3 7 0,-1-2 0 0,-1 3 2 16,-1-1 1-16,0-1-1 0,0 4-5 0,4-1 13 16,4 0-7-16,-1 2 7 0,-7-2 0 0,0-1-5 15,-4 1 6-15,5-1-8 0,2-2-7 0,-3-1 14 16,1 0-6-16,-3-2 9 0,-2 0-4 0,7 0 0 16,-3-2 7-16,-1-1-4 0,2 0 11 0,-3-4-14 15,4-1 6-15,0 0-8 0,5 0 6 0,-3 0 0 16,0-4-3-16,1-2 3 0,-3 0 1 0,-3-4-7 15,5 2 3-15,-4 0-3 0,-1-3-1 0,1 3-1 16,0 1-5-16,-2 2 4 0,2 0-5 0,-4 4 8 0,-2 2 1 16,2 5 2-16,0 0-3 0,0 0-13 0,0 0-1 15,0 0-5-15,0 0-6 0,0 0 16 0,1 13-8 0,-1-7 11 16,1 0 1-16,2 2 1 0,1-2 8 16,1 3-5-16,1 2 5 0,-3-5-7 0,2 3-2 0,-3-5-2 15,0-2 6-15,3 2 2 0,-2-4 5 16,0 2-3-16,2 0 3 0,0-2 1 0,-2-1 0 0,3-2 1 15,-2-1-1-15,1-2-37 0,1-1-39 16,-2-4 1-16,2 2-113 0,-3-4-118 0,2-3-61 0</inkml:trace>
  <inkml:trace contextRef="#ctx0" brushRef="#br0" timeOffset="7866.75">5841 4268 734 0,'-4'0'119'0,"2"4"-24"0,-1-1 0 0,-2-1-19 0,3 2-62 0,-1-3 3 0,3 1-17 0,0 3 13 0,2-1-2 16,1-1-45-16,3 0-31 0,1 0-14 0,0-2-145 15</inkml:trace>
  <inkml:trace contextRef="#ctx0" brushRef="#br0" timeOffset="8432.02">6091 4262 1337 0,'-8'-4'139'16,"2"4"-48"-16,-4-3-20 0,6 3 1 15,-4-3-41-15,1-1-17 16,6-1-3-16,-4 5-4 0,2 0-15 0,2 0 8 0,1 0-20 0,0 0 12 16,0 0-62-16,0 0-12 0,-2 0 7 15,1 0-5-15,-11 4 39 0,11-3 27 0,1-1 2 16,0 2 7-16,0-2 5 0,1 8 6 0,2 2 4 0,1 0-3 15,-1 5-16-15,3-2 27 0,1 2-13 0,-4 2 20 16,4 2-22-16,1 3-1 0,0-2-1 0,3 1 2 16,-5 1-3-16,1-4 7 0,1 0 3 0,0-3 2 15,5-2-2-15,1-5-4 0,1-1-2 0,-5-2 1 16,-1-3-6-16,-2-2 20 0,0-1-8 0,2-5 15 16,-2 1-4-16,3-5-17 0,-2-2 7 0,0-3-9 15,0-2 5-15,-3-2-1 0,2-2-7 0,-1 1 6 0,0-2 5 0,-3 0-10 16,-1-1 11-16,0-1-12 15,-1-2-11-15,-1 0 7 0,0-2-5 0,0 2 7 0,-1 0-1 16,-1 1-6-16,2 2 2 0,0 4-1 0,0 4 8 0,3 5-5 0,-3 2-5 0,2 3 1 16,-2 5 8-16,0 0-10 0,0 0 3 0,1 0-8 15,12 1-11-15,-8 4 20 0,0 4 1 0,2 0 6 16,1-1 8 0,0 3-13-16,2 0 4 0,-2-1-8 0,2 3 3 0,-1-2 8 15,0 3 0-15,2 0 4 0,-1-2-5 0,1-1 0 16,2 0-3-16,1 2 2 0,-2 2-12 0,3-1 17 15,-2-5-4-15,2 1 9 0,-3 1-11 0,-2 0 3 0,-4 3-2 0,4-2 3 16,-2 1-8-16,-1 0 8 16,-2 0-4-16,-6 0 5 0,1 0-2 0,-2-1 4 15,2 2 5-15,-1-1-1 0,-7-2 9 0,0 1 0 16,-4-3 3-16,-4 0-2 0,2-1-6 0,-1-2-3 16,-2-1-2-16,5-3 2 0,-1-1 4 0,-1-1-9 15,5-3-15-15,0-3 0 0,1-2-60 0,1-5-86 16,0 0-72-16,3-4-5 0,0-4-213 0</inkml:trace>
  <inkml:trace contextRef="#ctx0" brushRef="#br0" timeOffset="8570.85">6797 4244 740 0,'4'-4'148'0,"1"0"335"0,-3 3-377 0,-2 1-73 0,0 0-24 0,0 0-3 0,0 0-8 0,1 12-182 0,-2-6-188 0</inkml:trace>
  <inkml:trace contextRef="#ctx0" brushRef="#br0" timeOffset="11475.92">8047 5410 731 0,'-5'-10'88'15,"0"1"301"-15,2-1-385 0,3 4 19 0,2 3-16 0,3-1 13 0,3 1-33 0,6 2 10 0,1 0 2 0,6 1 1 0,2 0 0 0,2 0 0 0,1 1-12 0,3-1 5 0,5 1-19 16,4 0-17-16,4-1 8 15,3 1-12-15,0-1 10 0,1-2 23 0,-2 0-3 0,-2 0 11 0,0 0 2 16,3 0 3-16,-1-1 4 0,8-1-2 0,2-1-4 0,4-1 22 16,2 0-10-16,-1 1 17 0,1 0 5 0,4 0-13 15,10 2 11-15,7-2-15 0,7 0-17 16,2-1 14-16,-4 2-18 0,8 0 19 16,0-2-12-16,3 2 6 0,1-1 1 0,0-1 1 15,3 0-12-15,4-1 10 0,1-1-10 0,2 1 10 16,0-1-1-16,-2-2-4 0,-3 1 12 0,-5-2-13 15,5 0-10-15,-1-1 14 0,0 0-12 0,-3-2 14 0,-8 1-10 16,3-1 4-16,-2 0 2 0,-6 2 0 0,-4-3-10 0,-7 0 16 16,1 2-16-16,-2-2 16 0,-2 3-6 15,-6 1-1-15,-8 0 7 0,-2-1-8 0,-8 1-3 0,-2 0 4 16,-2-2-2-16,-1 2 1 0,-4-1 0 0,-8 1 9 16,-2 0-2-16,-5-1 3 0,-4 0-14 0,0 1 10 0,-2-1-6 15,-3 2 8-15,-4-1 0 0,-1 2-17 0,-2 0-9 16,-3-1-6-16,2 0-37 0,-5 0-53 0,2 0-37 0,-2 1-5 15,-2-2-87-15</inkml:trace>
  <inkml:trace contextRef="#ctx0" brushRef="#br0" timeOffset="11762.55">12483 4680 46 0,'-13'-10'6'0,"3"6"139"0,0-3 38 0,-2 3-1 0,0-1 30 16,0-1-95-16,0 5-20 0,-2 1-13 0,-1 0-46 0,-17 3 15 31,30-5 24-31,-32 1-95 0,20 1 33 0,2 6 1 0,2-2-7 0,5-1-12 0,0 1 12 31,2-2-8-31,0-1 12 0,3-1 1 0,0 0-12 16,-3 7 9-16,3-7-11 0,0 0-7 0,11 4 15 16,-6-3-4-16,6 4 9 0,2 0-9 0,8-5-2 15,3 3 2-15,3 0-2 0,0-3-4 0,3 1 9 16,-2-1-10-16,2 0 11 0,2 3-4 0,-4 2-2 0,1 0 3 16,-3 1-5-16,0 0-7 0,0 2 6 0,-1 1 1 15,-1 1 1-15,-1 1 2 0,-6-1-8 0,-2 0 1 16,-1 2-5-16,-8 2-11 0,1 2 6 0,-3-1-8 0,-9 1 11 15,2 2 13-15,-9 2-6 0,1 2 8 0,-1 1-9 16,-5-2-1-16,1 1 12 0,-2 1-1 0,-7 2 5 16,5 2-10-16,-5-2 0 0,1 4-7 0,2 1 6 15,-2 0-8-15,0 4 9 0,-3 0-36 0,-4 1 13 0,2 2-118 16,-6-1-156-16</inkml:trace>
  <inkml:trace contextRef="#ctx0" brushRef="#br0" timeOffset="57536.59">13979 4666 366 0,'2'-12'279'0,"-3"0"-97"0,0 3-125 0,-5 0-6 0,5 2-33 0,1-2-8 0,0 5-15 16,0 0 11-16,0 4 5 0,0 0-13 0,8-10 9 0,-8 4-13 0,3-1-3 0,1 0 12 0,-4 2-11 0,2 1 12 0,-3 0 3 0,0 2-5 16,-2-1 14-16,3 3-10 0,0 0 27 0,0 0 11 15,0 0-3-15,0 0 4 0,0 0-10 0,0 0-21 16,0 0 8-16,-7 13-12 0,6-8 0 0,0 3 7 16,-2 2-7-16,2 1 8 0,-1 2-5 0,4 2-7 0,0-1 6 15,-1 3-7-15,-1 4-5 0,0-1 23 0,-1 3-11 16,1 0 19-16,-1-2-1 0,0 2-16 0,1 2 7 15,-3-3-11-15,2 2-10 0,1 0 5 0,-1 0-3 0,1 2 7 16,-2-1-3-16,2-1-3 0,0 1 1 0,-1-1 0 16,3-2 1-16,-4-3-5 0,0 1-1 0,1-1-1 15,-4 0 3-15,0 0-3 0,-1-6-11 0,-4 1 0 16,7-3-48-16,-4-4-58 0,5 1-57 0,-3-7-2 16,-1 1-165-16</inkml:trace>
  <inkml:trace contextRef="#ctx0" brushRef="#br0" timeOffset="57821.28">13969 4594 1120 0,'-14'-12'180'15,"8"2"-68"-15,0 2 51 0,5 1-154 16,-2 1-6-16,5 5-11 0,1-2-6 0,0 2-8 0,-3 1-46 0,0 0-24 0,11-6 2 15,-3 2-4-15,1-2 44 0,3 1 24 0,-1-3 10 16,-1-2 1-16,4 1 15 0,-4-3 11 0,0 2 0 16,2 0 6-16,-3 0 22 0,2 1-15 15,1-1 8-15,0-1-14 0,4 2-15 0,-2 0 8 0,2 2-11 0,1-1 10 16,-2-1-6-16,1 1-5 0,-1 1 3 0,1 1-5 31,-1-1-6-31,-1 3-30 0,-1-3-16 0,-2 2-3 16,0 0-25-16,-1-1-85 0,-2 4-13 0,-1 0-29 15,-2 0-31-15</inkml:trace>
  <inkml:trace contextRef="#ctx0" brushRef="#br0" timeOffset="57980.27">13988 4944 1016 0,'-12'-3'150'0,"5"0"165"15,2 0 144-15,5 3-393 0,0 0-32 0,0 0-28 16,0-1-17-16,7-15-1 0,2 7-54 0,3-5-111 0,12-2-44 16,0-4-26-16,7-2-155 0</inkml:trace>
  <inkml:trace contextRef="#ctx0" brushRef="#br0" timeOffset="58217.56">14161 4933 444 0,'-9'14'89'0,"-6"2"169"16,2 1-130-16,-2 1-40 0,1 4-2 0,2-1-14 15,0-4-32-15,3 1-9 0,0-1-18 0,-1-1 10 0,6 2-13 16,0-3 3-16,2-5 10 0,2-1-8 0,-1-5-1 16,2 0 4-16,4 0-10 0,3-2 9 0,1-2-6 0,6 2 2 15,-5-3 4-15,5 0-6 0,2-1-14 0,-1-4 2 16,1-2-15-16,0-1 7 0,-2 0-45 0,1-3-25 15,2 0-16-15,-2 1-2 0,2-1-49 0,-3 3-98 16</inkml:trace>
  <inkml:trace contextRef="#ctx0" brushRef="#br0" timeOffset="60687.65">14395 4768 1079 0,'-3'-9'175'0,"-1"0"432"15,3 3-504-15,-2 3-71 16,3 3-20-16,0 0-6 0,7-2-13 0,3 3-6 0,-1 0 2 0,2 2-4 16,4-3-11-16,6-1-2 0,0 0-11 0,4-5 6 15,-1 6-12-15,-3-1 12 0,0 1 3 0,-2 2 1 16,-6 2 11-16,-1 4 7 0,-3 1-4 0,-2 2 5 0,-3 0 8 16,0 1-10-16,-4 0 12 15,1 3-11-15,-2-2 13 0,-3 2 2 0,-2 0-5 0,0 0 2 0,-2 1 2 0,0 0 1 16,-5-2 12-16,2-2-11 0,-4-1-5 0,4-3 17 15,0 0-9-15,1-4 14 0,-1-2-11 0,2-2 14 16,1-3 1-16,1-1 7 0,3-3 6 0,1-5-21 16,1-2 1-16,1-5-8 0,2-2-5 0,0-3-10 15,5-2-6-15,4-3-1 0,1-1-16 0,4-6 7 16,2 1-5-16,-1 0 8 0,3 5 2 0,1 4 10 16,-3 5 4-16,-1 2 1 0,0 2 4 15,-5 5-7-15,2 2 2 0,-4 3-5 0,-1 2 4 0,0 1-1 16,-4 2-1-16,1 1 2 0,-2 1 7 0,1-1-9 15,-3 1-2-15,1 2-3 0,-1-1 14 0,0 5-5 16,-1-2 12-16,0 0-11 0,-1 3 6 0,0-1 6 16,1 2-11-16,-1 1 11 0,0-1-2 0,1 1-6 0,0-2 12 15,0 2-11-15,0 1 4 0,0 0-13 0,0 2 4 16,2 1-4-16,1-1 11 0,0 2-5 0,0-1-1 0,1-2-1 16,0 1 5-16,2 0-4 0,1 1 4 0,1-3-5 15,1-1 6-15,0-3-1 0,-1-3-3 0,2 2 1 16,-2-2-4-16,1 0 4 0,1 0 0 0,-2-3 3 0,1-1 8 15,2-4-14-15,-1 0 10 0,3-4-11 0,-2-1 4 16,0-3 5-16,-3-2-4 0,-1 1 6 0,1-3 1 0,-2-2-3 16,2-1-1-16,-7 0-1 0,2 2 10 0,-2-2-12 15,-4 2 10-15,1 0-10 0,-5-1 11 0,3 3-13 16,-5 0 0-16,1 0-2 0,1 2 4 0,-4 4-5 16,6 2 6-1,-1 0-5-15,-2 3 3 0,2-1-4 0,-1 1-1 0,5 2 0 0,-5-1 5 0,0 2-4 16,2-1-1-16,0 1-2 0,5 2-4 0,0 0 9 15,0 0-3-15,0-1 5 0,0 0-4 0,0 0-1 16,0 0 6-16,-2-21-4 0,9 16 3 0,-4-2-1 16,2-1-5-16,-4-2 2 0,3-2 0 0,1 2 3 15,2-2 1-15,4-1 1 0,-5 0-1 16,-3-2-2-16,0-1 0 0,-3 0-1 0,6 8 4 0,-1-5-2 0,-5 4-3 16,0-4 1-16,-3 1-2 0,3 2 1 0,2 1 1 15,-4 6-1-15,1-2-6 0,-3 0 1 0,-2 1-4 16,3 3 6-16,-3-3 7 0,3 3-8 0,4 3 4 0,-1-1-6 15,-1 2 4-15,-2-2 0 0,-3 0 5 16,3-3-3-16,3 3 2 0,0 0-3 0,0 0-3 0,0 0 2 16,-1 0-3-16,0-1 5 0,-13-9-2 0,10 5 4 31,-1 1 2-31,2 3 0 0,0 0-1 0,-3-1 1 0,3 2 5 16,-1-1-10-16,-1-1 7 0,1 1-8 0,-3-2 4 15,0 1-1-15,0-1-2 0,1 1 2 0,-1 1 4 16,1-1-1-16,2 1-2 0,0 1 2 0,2-2 2 0,-2 2-6 15,4 0 5-15,0 0-5 0,0 1 1 0,0 0-2 16,0 0 5-16,-4 14-4 0,4-10 0 0,0 3-2 16,0 0-8-16,2 5 8 0,0 3 6 0,2 0-8 15,0 4 8-15,0-1-9 0,1 1 7 0,2 5-1 16,-1-4-1-16,-2 2 1 0,3 2 3 0,0 1-7 16,1 1 2-16,1 1-4 0,-1 2 7 0,1-2 0 15,0 1 2-15,2-1-2 0,-3-3 1 0,1-1-6 0,-2-4 3 16,0 1-3-16,2 1 7 0,-1-5-4 0,-1 2 1 15,1-5-1-15,-1 1 9 0,3-1-9 0,-2-3 6 16,-1-3-7-16,2-2 11 0,-2-3-7 0,-1-2 5 16,2-2-3-16,-1 0 9 0,1-5-6 0,-1 0-4 0,1 0 1 15,-1-5-1-15,0-3-9 0,1-2 6 0,-3-4-6 16,-3-1 9-16,1-1-4 0,0-1 0 0,-2 3 0 16,1-4 0-16,-1 1 0 0,-1 0 0 0,0 2 0 15,1 1 12-15,-1 2-23 0,3 1 9 0,-1 5-12 16,5 1 13-16,-3 3-10 0,1 1 0 0,3 1-3 15,-1 1 7-15,1 1 0 0,1 1 2 0,0 0-3 0,1 0 4 16,0 3-2-16,1 0 1 0,-2 1 1 0,2 2 6 16,-1 0-6-16,0 1-3 0,0-1-1 0,0 2 4 15,1 1 2-15,1 1 4 0,-2 1-2 0,0 0 2 0,4 2-2 16,-4-1-1-16,-1 2-1 0,0-1 2 0,-3-1-3 16,0 0 5-16,2 2-3 0,0-2 1 0,0 1 3 15,-2-3-3-15,-2-1 2 0,3 1-2 0,-2-3 2 16,2 4 1-16,-2-3 2 0,-5-2-2 0,0-3 1 15,0 0 3-15,0 0-1 0,0 0-4 0,1 0 12 16,0 0-7-16,-1 0 8 0,0 0-8 0,0 0 6 16,-2-11-3-16,2 4 3 0,-6 0-5 0,1-1-8 15,8 0 2-15,-10-3-3 0,6 0-2 0,1 0 7 0,-5 0-5 16,8 3 5-16,-3-3-4 0,1 2-2 0,-1 1 2 16,0 0-4-16,1 3 4 0,3 1-2 15,1 0 1-15,-5 1-1 0,2 2-2 0,2-1-2 0,-3 1 3 16,7 0 0-16,-8 1 9 0,0 0-7 0,0 0-1 0,1 0-3 15,0 0 5-15,0 0 0 0,0-1 2 0,0 0-2 16,0 0 0-16,1 0-1 0,-1 0 1 0,1 0-1 16,0 0-2-16,29-13 1 0,-26 14-1 15,3 0 3-15,-6-1 3 0,6 1-8 0,1 0 3 0,-1 1-5 16,1 0 8-16,0 0-1 0,-1-1-2 0,-1 0 1 16,1-1 1-16,-1 0 0 0,1 1 5 0,0 1-3 15,-1 2-3-15,-2-1 0 0,0 0-2 0,3 0 2 0,-5 2 6 16,2 1-11-16,0 2 6 0,-2 1-7 0,1-1 7 15,1 3-1-15,-5-1 0 0,1 3-1 0,-1 0 1 0,-1 0-1 16,1 0-2-16,-4 0 4 0,1-1 11 0,-1 2-11 16,-1-2 5-16,0 1-7 0,0-3 4 0,-3 0-3 15,1 1 5-15,0-1-5 0,0-2 4 0,0 3-2 16,-1-3 0-16,0-1 2 16,2-2 6-16,-1-1-9 0,-1-2 2 0,1-1-4 0,0 2 5 0,0-3 3 15,2 0-1-15,0 1 2 16,-1-3 1-16,2 0 1 0,-1 0-3 0,0-2 2 0,-1-2-6 0,4 1 0 15,-1-1 4-15,2 0-2 0,-1-1-1 0,2-1-3 16,0-2 0-16,3-1-1 0,5 2-1 0,-1-2 3 16,1 0-2-16,-1-1 3 0,-3-1-3 0,2 1-1 0,1-1 4 15,-3 0-2-15,4 1 3 0,0 0-4 16,-2 0-3-16,4 1 3 0,-3 0 7 0,0-1-7 0,1 0 3 0,-1-2-4 16,1-1 2-16,0 4-2 0,2-1-2 0,0-1 1 15,-1 4 3-15,0 1-3 0,1 3 1 0,-5 1-1 16,2-2-1-16,-1-1 2 0,1 1-2 0,-3 2 2 15,1 2 9-15,0 1-9 0,-1-3 6 0,0 3-8 16,-1-7-1-16,-3 2 7 0,2 2-2 0,-2-2 4 16,0 5 4-16,1-2-8 0,0-2 6 0,-1 0-7 0,-1-4 1 15,0 3 2 1,1 0-5-16,0-2 3 0,0 2 4 0,0-1-8 0,-2 0 7 0,-1 1-7 0,3 1 11 0,-2 0-9 31,2 0 1-31,0 2-3 0,0 0 6 0,-1 1-4 16,0-1 2-16,1 1-5 0,-2 0 2 0,2 3 1 0,0 0-5 15,0 0 3-15,0 0 0 0,0 0-2 0,0 0 6 0,0 0-6 0,0 0 2 0,0 0-3 16,0 0 0-16,0 0 1 16,0 0 4-16,0 1-2 0,0 0 4 0,0 0-3 0,0 0 0 0,0 0 1 15,0 0-5-15,0 0 6 0,1 1 1 16,0 0 0-16,0 0 2 0,10 29-2 0,-11-31 1 16,4 10-6-16,-4-5 5 0,2 0-5 0,-2 3 8 0,0-2-5 0,-2 2 1 15,-1-2-3 1,1 2 2-16,0 2 1 0,0-2 1 0,-1 7 0 0,1-2 0 0,0-2 0 15,1 2 0-15,1-3 0 0,-1-1 0 0,1 4-1 0,0-3-1 0,2 1 1 16,2 0 1-16,1 0 1 0,-2-5-1 0,2 2 0 31,-1-2 4-31,1 0-4 0,1 2 6 0,-1-4-4 16,1-1 10-16,0-3-5 0,1 0 1 0,-4-2-2 16,0-2-1-16,1-2 7 0,3 0-4 0,-3-2 5 0,4-1 1 15,-1-2-12-15,0-4 4 0,2 1-6 16,-5-1 8-16,-2-5 0 0,-2 2-2 0,-2-2 1 0,0-2 0 15,-1 4 0-15,1-3 1 0,-4 4-2 0,1 0-3 0,2 0-9 16,-5 1 4-16,1 1-4 0,3 3 13 0,-8 0-12 16,3 1 2-16,1 2-6 0,0 2 6 0,4 4-10 15,-1 2 0-15,0 1-3 0,0 1 9 0,1 2-6 16,-1 1 10-16,4 1-10 0,-3 1 13 0,2 2-8 16,0-1 2-16,2 3-4 0,-2 0 8 0,2 3-1 15,2-1 3-15,0 1-1 0,0-1-2 0,2 0 1 16,0 3-2-16,-1 0 2 0,2 0 7 0,1 0-10 15,-2-1 5-15,2-3-6 0,-4 5 13 0,5-2-8 0,-1-5 1 16,1 7-3-16,4-6 2 0,-3-2 1 0,3 4 4 16,-1-7-1-16,0 0 3 0,-4 1-2 0,1-1 0 15,-1-1 1-15,2 0 1 0,-2-4-1 0,1-4 0 16,-2 0 2-16,-1 0 5 0,3-4-5 0,-3 0 2 16,2-2-2-16,1-3 2 0,-1 1-3 0,2 1-2 15,-2-4 0-15,1 0-2 0,-1 1 2 0,-5-3 3 0,2 3-1 16,-1-3-2-16,1 4-4 0,1 0 1 0,1 3-1 15,-5 1-3-15,3 0 2 0,1 0-4 0,-6 1 5 0,7 3 2 16,-5 5-8-16,0 0 6 0,0 0-7 16,1 0 3-16,-1 0 0 0,1-1-5 0,-1 1 4 0,0 0 1 0,1 0 1 15,-1 0 1-15,0-1-1 0,0 1-2 0,2 0 5 16,6-4 0-16,-3 7 0 0,-2-1 4 0,-2-1-12 16,1 0-1-16,1 0-6 0,1 0-14 0,3-1-53 15,-3 0-31-15,1-2-8 0,3 2-100 0,-3-1-158 16</inkml:trace>
  <inkml:trace contextRef="#ctx0" brushRef="#br0" timeOffset="61040.51">14834 4323 870 0,'-18'-14'124'0,"9"8"180"0,0 2 142 0,5 3-414 0,3-2-32 0,1 2-6 0,3-3-12 0,3-1 3 0,2-1-23 0,9-3-10 0,2 1 5 16,5-7-7-16,7-1 17 0,1-6 5 0,4-7 3 0,4 4 0 16,-2-9 24-16,-2 5-4 0,0 1-1 0,-2-1-3 31,-1 5-20-31,1 0-38 0,0 5-28 0,2 0-4 16,-1-1-74-16,10 5-103 0</inkml:trace>
  <inkml:trace contextRef="#ctx0" brushRef="#br0" timeOffset="61692.89">15595 5160 512 0,'-1'-8'646'0,"0"-3"-260"0,-1 0-357 0,2 4 5 0,0 7-32 0,0 0-11 0,0-1-2 0,3-13-7 0,-1 6-15 0,-2-1-10 0,2 0-8 15,-2-2 1-15,-2-1-8 0,0-1 13 0,-1 0 10 16,-2 3-2-16,1 1 23 0,-3 1 22 0,-1 1-2 16,-1 1 10-16,-1 0 2 0,0 3 13 0,-3 2 7 15,2 2-2-15,1 4 1 0,-2 1 2 16,1 3-10-16,-1-1 7 0,-2 3-23 0,2 2-11 16,-3 2 0-16,1 2-3 0,2 3-5 0,3-1 7 0,1 0 1 0,3 2 3 15,0-3 2-15,2 1-7 16,-3 0-2-16,2-3-2 0,3-2-8 0,1-1 15 0,5 0-7 0,0-1 10 15,4-2 7-15,-3-1-2 0,2-2 14 16,-3-2-10-16,5 2 16 0,-1-1-29 0,2 0 5 0,4 2-10 0,-7-1 3 16,3 2 5-16,-3 0-4 0,-1 1 5 0,-1 1-13 15,-1 3 12-15,-1-3-5 0,-3 2 8 0,1 0-7 16,-2-1-1-16,0 3-1 0,-2-4-1 0,0 1 1 0,-2-3 2 16,1 0-2-16,-1 0 1 0,0-4-2 15,2-1-10-15,-5-5-7 0,6-1-5 0,1 2-45 0,-6-11-47 16,5 4-40-16,-3-8 0 0,2-1-92 0,2-1 25 15</inkml:trace>
  <inkml:trace contextRef="#ctx0" brushRef="#br0" timeOffset="61864.89">15510 5188 203 0,'8'-17'70'0,"-1"0"97"0,-1 5-45 0,-3 3 62 0,-1 3-75 0,-2 6-21 16,0 0 7-16,0 0-14 0,-3 0-24 0,-3 7-30 0,3 3-11 16,-3 0 1-1,0 1-4-15,-3-1-3 0,-1 3 2 0,0 1-3 0,-4 1-9 0,-2 2 4 0,0 3-5 16,-6 0 6-16,-2 2 6 15,2 0 3-15,-1 0 6 0,5 3-4 0,1 0 1 16,1-3-9-16,0 2-1 0,-3-2-2 0,5-2-1 0,-3-4-8 0,5 1-32 0,3-3 4 16,-1 2-115-16,4 2-142 0</inkml:trace>
  <inkml:trace contextRef="#ctx0" brushRef="#br0" timeOffset="63022.6">15886 5055 1606 0,'-7'-4'5'0,"1"4"-34"0,1 0-16 15,-1 7-8 1,-2-1-63-16,0 2-66 0,1 1-7 0,1-5-15 0,3-2 41 0,-5-1 106 0,-1 3 12 15,3 2 23 1,-1-1 26-16,3-1 87 0,-1-3 18 0,-2-1 21 0,3 0 23 16,4 0-28-16,0 0-25 0,0 0 5 15,0 0-59-15,-3 12-32 0,6-6 0 0,-1 1-10 16,3 1-9-16,-2 1 7 0,4 2-2 0,1 3 4 16,0 1 1-16,1 0-7 0,-1-1 5 0,-1-1-5 15,-3 0-4-15,2 0 12 0,-2 0-8 0,-1-2 10 16,1 0-8-16,0-1 0 0,-1-1 2 0,3-1-2 15,-2 1 9-15,0-3-9 0,1-1 7 0,1-1-6 0,-2-2 25 16,-1-2 3-16,4 0 2 0,0-5-3 0,-1 0-17 16,2-4 0-16,-2-4-11 0,1 0 7 0,2-3-6 0,-3-1-2 15,2 0 1-15,-1-2-2 0,-5-3 10 0,1 1-11 16,-2-2 3-16,-1 0-7 0,-1 1 11 0,-1-6-5 16,-1 7 7-16,-1 4-7 0,1-1 9 0,-1 7 1 15,1 0 3-15,1 2 0 0,-2 2 12 0,2 1-1 16,1 2 0-16,1 1 0 0,0 3 1 0,0 0-19 15,0 0 5-15,0-1-10 0,0 0-5 0,10-7 5 16,-4 6-4-16,2 1 7 0,1-2 3 0,2 0-9 16,1 0 2-16,0 2-5 0,-1 0 7 0,0 1-7 0,-1 1 6 15,-2 1-8-15,0 2-3 0,-1 0 11 16,0 1-14-16,-2 2 13 0,1 0-5 0,1 4 2 0,1 0 5 16,-5-1-5-16,-1 1-8 0,1 0 9 0,-2 1 0 0,-2-1 3 15,1-1-3-15,-4 0 2 0,0-2 4 0,1 0 0 16,-1 4 4-16,1-7 20 0,-3 0-12 0,1-2 15 15,1-2-8-15,-1 3-4 0,2-5 8 0,-1 2-6 16,2-4 9-16,0-3 20 0,2 3-14 0,-1-6 15 16,-1 0-28-16,2-6-10 0,2-2-1 0,-1-4-4 15,2-3-5-15,2 3-2 0,2-2 2 0,1 3-2 16,1 0 1-16,-3 0-10 0,6 0 0 0,-4 4-3 0,1 2 9 16,5 5-4-16,-6 1 0 0,3 3 0 0,-2 1-5 15,-3 0-1-15,2 4-1 0,0 0 0 16,3 3 8-16,-1 1-4 0,-1 0 3 0,-4 3-3 0,2 0 9 15,-2 1-9-15,1 1 5 0,2 1-6 0,-6 0 8 0,1 2 0 16,-2-1 3-16,-2-2-2 0,1 3-1 0,0-2 2 16,0 0-1-16,-1 2 2 0,-1-2 1 0,-3 1 0 15,1 0-4-15,-1-2 3 0,-2-3 11 0,3 0-7 16,-1-2 7-16,3 0-10 0,-1 0 5 0,0-3-1 0,-2 1 8 16,5-2-5-16,0 0 7 0,0 0 6 15,0 0-3-15,0 0 6 0,-10-8 6 0,10 0-19 0,-1 0 8 0,2-1-13 16,6-2 1-16,-4-3-7 15,4 2-2-15,-1 1 0 0,0 0-1 0,5 2-7 16,-2-1 2-16,6 2-2 0,-6 1 7 0,4 0 0 0,0 2 2 16,-2 0-1-16,1 0-3 0,-3 3-6 15,0 2 0-15,0 0 1 0,0 1 10 0,0 1-5 16,-1 1 2-16,0 2-2 0,-1-3 5 0,-1 1-3 0,2 1 2 0,-3-3-3 0,0 1 4 16,2 1 3-1,-3-3 0-15,2 2 0 0,0-2-2 0,-2-1 6 16,0 0 3-16,0-2 1 0,0 1 6 0,0-3 2 0,0-1-5 15,0-3 4-15,0 1-12 0,0-2 6 0,-2-1 1 0,2-1 3 16,-3-1-3-16,0 0-4 0,0-1-3 0,-1 0 2 16,-1 1 0-16,1 2-4 0,-1 0 2 15,1 3-3-15,0 2-4 0,0 6 0 0,0 0-4 0,0 0 4 0,0 0 1 16,0 0-9-16,1 0 5 0,12 5-7 0,-7 3 7 16,1 0 0-16,1 2 2 0,1-2-1 0,2 3-2 0,-2-1 6 15,0 1-1-15,3-2 5 16,-3-1-1-16,-2 0-6 0,0-1 2 0,-6-3-4 0,6-1 2 15,1 0 8-15,-2-1 1 0,2 0 4 0,-7-2-5 0,2-3-1 0,0 0-5 16,2-1 1 0,6 1-11-16,-8-3-40 0,3-2-20 0,-6-1-6 0,-3-3-61 0,4 0-75 0,1-2-72 15,-1 0 0 1,-2 0-158-16</inkml:trace>
  <inkml:trace contextRef="#ctx0" brushRef="#br0" timeOffset="63133.78">16526 4559 631 0,'-6'-2'331'15,"1"2"-168"-15,2-2-43 0,-1 3-17 0,1 1-63 0,2-1-23 0,1-1-9 0,0 0 0 0,0 0-5 0,0 0-46 0,0 0-22 0,4-1-12 0,3 1-99 0,0-2-135 16</inkml:trace>
  <inkml:trace contextRef="#ctx0" brushRef="#br0" timeOffset="64085.96">16901 4580 1059 0,'-2'-6'143'16,"1"4"408"-16,1 2-500 0,0 0-33 0,0 0-8 15,0 0-4-15,0 0-8 0,0 0-12 0,0 0-13 0,0-1 0 16,0 0-45-16,0 0-3 0,0 0 4 0,-13-25 1 15,10 20 40-15,-4 0 20 0,0-3 19 0,1 4-6 16,-2-2 20-16,3 2 35 0,-2 0-13 0,2 1 19 16,1 1-32-16,1 2-19 0,0 1-11 0,0 2 3 0,3 2-9 15,-1 2-8-15,-3 1 8 0,3 1-7 16,-1 2 5-16,1 1 1 0,1 3-3 0,-2 0 4 16,2 1 8-16,0-2-7 0,2 3-1 0,-2 4-3 0,1-3 8 15,-1 3-1-15,1-4 4 0,1-1-4 0,-1 2-5 0,2-2 11 16,-2 0-6-16,1 1 9 0,1-1-7 15,0-1-1-15,0 0 3 0,2-1-3 0,-1-2 4 0,1-3 5 16,2 1 0-16,0-5 2 0,-1 0-4 0,1-3 8 16,1-1-2-16,1 0 4 0,0-2 2 0,1-4-14 15,2-1-1-15,0-3-4 0,0 0 5 0,1-3-3 0,-1 0 0 16,-1-4-2-16,2 2-7 0,2-3 10 0,-4-2-3 16,3 1 7-16,1 0-7 0,-2-1-1 0,1 2 4 15,3-4-3-15,-2-3-1 0,-1 5 3 16,0-3-2-16,0 4 5 0,0-1 0 0,1-1-5 0,-2 5 4 15,-1-1-3-15,-4 1 9 0,-2 2-8 0,0-1 5 16,-5 4-4-16,0-1 1 0,-1 3 2 16,0 1-4-16,-1 0 4 0,0 1-3 0,-3 0 0 0,-1 1 2 0,-3-1-1 15,0 1 7-15,1-2-7 0,1 3 0 0,2 2-2 16,-1 2-1-16,0 0-8 0,0-2 4 16,1 3-6-16,4 0 4 0,0 0-5 0,0 0-2 0,0 0 0 0,0 1-2 15,0-1 12-15,-1 1-3 0,0 0 5 16,0 0-2-16,0 0-4 0,1 0 5 0,-1 0-2 0,-1 0 4 0,1 1-1 15,0 0-7-15,0 0 5 16,0 1-1-16,-9 26 5 0,12-26 1 0,-2-3-1 0,0 0-10 0,0 0 13 16,0 0-4-16,0 0 8 0,0 1-8 0,0 0-2 15,0 0-2-15,0-1 2 0,0 0 8 0,0 1-8 16,0 0 3-16,0 0-5 0,0 0 2 0,0 0 0 16,0 0 0-16,0 0 0 0,0-1-2 0,0 0 7 15,0 0 1-15,0 0 3 0,0 0-9 0,0 1 2 0,0-1 0 16,0 0 4-1,0 0-3-15,0 0 1 0,0 1-2 0,0-1 4 0,0 0 0 0,0 0-6 0,0 0-3 16,0 0 0-16,0 0 3 0,0 0-6 0,0 0 1 16,0 0 11-16,0 0 140 0,0 1-216 15,0-1 95-15,0 1-137 0,1 0 121 0,-1-1-14 0,1 1 7 0,-1 0-9 16,0 0 6-16,0 0 1 0,0 0 0 16,0-1 2-16,0 0 4 0,0 0-4 0,0 0 4 15,0 0-3-15,0 0-1 0,0 0-3 16,0 0 0-16,0 0 0 0,0 0-5 0,0 0 7 0,1 0-2 0,-1 0 5 15,0 0-8-15,0 0 6 0,0 0-4 0,0 0 5 0,0 0-8 16,0 0 7-16,0 0-5 16,0 0 6-16,0 0 0 0,0 0-3 0,0 0 1 0,0 0-2 0,0 0-9 0,0 0 12 15,0 0-1-15,0 0 5 0,0 0-8 0,0 0 2 16,0 0-1-16,0 0 2 0,0 0 8 0,0 0-13 16,0-1 5-16,0 1-8 0,0 0-5 0,0 0-37 31,0 0-24-31,0 0 0 0,0 0-49 0,0 0-42 0,0 0-63 0,0 0 10 0,0 0-138 0</inkml:trace>
  <inkml:trace contextRef="#ctx0" brushRef="#br0" timeOffset="65762.11">16686 4879 529 0,'-1'-4'64'0,"1"1"168"0,1-1-202 0,6 2-25 0,-3-1 5 0,2-1-10 0,-4 0-6 0,2 0 9 0,-4-2-7 0,1 0 10 0,-1 1 3 0,0-4-4 0,7 4 11 0,-9-1-9 0,4-3 3 0,-2 3 20 0,-4 0-10 0,6-1 15 0,-3 0-19 0,-1-1-6 0,-4-2-6 0,5 4 0 0,1-3-31 15,0 5-69-15,-2-2-67 0,0-7 8 16,-3 3-109-16</inkml:trace>
  <inkml:trace contextRef="#ctx0" brushRef="#br0" timeOffset="66870.86">16706 4635 726 0,'0'0'77'0,"0"0"-68"0,0 0 2 15,0 0-21-15,-4-5-5 0,7 7-13 16,-3-2-4-16,0 0 2 0,0 0 28 0,0-1 5 0,0 0 13 15,0 0-7-15,4-18 15 0,-3 15 18 0,-2 0 1 0,2-2 5 16,1 4 7-16,-4 2-22 0,2-2 5 0,-1 2-12 16,-2-3-17-16,6-3 12 0,-3 3-9 15,0 3 11-15,-1-6-4 0,-4 3-4 0,2 0 5 0,-7 1-3 16,7 1 10-16,-3 1-12 0,-2 0-3 0,5 0-1 16,-8-1 0-16,4 1-5 0,3-1 9 0,-6-1-8 15,8 2 6-15,-4 1 14 0,0 2 2 0,5 2 6 16,-7-1 3-16,-1-1-10 0,2 4-9 0,-3 0 3 15,6 5-16-15,0 3 6 0,-2 0-5 0,4 0 5 0,-2-1-6 0,0 0 2 16,1 0 1-16,-2 0 0 0,5 2 4 16,-1-3-2-16,1 0-1 0,4 1 1 0,-3-5 17 0,4 0-13 15,1 0 13-15,0-3-13 0,1 1 6 0,-5-2-17 16,2-1 3-16,3-4-6 0,0 3 11 0,2-3 1 16,0-4 0-16,3 1 0 15,-4-4-9-15,1 1 5 0,1-3-6 0,4-1 7 0,-1 1-2 0,0-2-2 16,-3-1-1-16,0 0-2 0,-4-9-2 0,1 6 1 15,2 3 3-15,-3-4-2 0,4 9-1 0,-2-2-12 0,-1 4 6 16,2 3-7-16,-2 2 15 0,1 3-6 0,-2 2 1 16,4 1-4-16,-1 5 5 0,-1-1-4 0,0 3 0 15,0 2 0-15,0-2 6 0,2 0 0 0,-3-1-1 0,-1 1 0 16,1-2 3-16,-3-4-4 0,1 0 3 0,1-1-3 16,-1-1 0-16,-1-1 12 0,0-3 0 0,-3-2 7 15,1-4 13-15,0-1-9 0,1-1 7 0,1-4-7 16,0-1 2-16,-2-5-10 15,1-4-1-15,-2-2-1 0,-1-1-2 0,3 0-6 0,-4 0 0 0,-1-3-1 16,0 0 6-16,-1-4-7 0,-2-3 2 0,1-1-4 0,-3 0 6 16,1 0-6-16,-1-1-1 0,0 5 0 0,2 1 5 15,1-2-9-15,1-1 5 16,-1-1-5-16,0 1 13 0,-1 3-11 0,0 3 4 16,-3 0-6-16,2 0 3 0,1 2 1 0,0 4-7 0,0 3 5 0,1 5 0 0,-2 1 1 15,1 1 4-15,0 4-3 0,2 0 1 16,-1 1-7-16,3 3 6 0,-2-2-6 0,-1 3 4 0,3 2-1 15,1 0-5-15,0 0 3 0,0 0-12 0,0 0 10 16,-8 6-14-16,8 1 12 0,0 3 1 0,0 1 7 16,0 3 8-16,2 3-5 0,0 4-4 0,3 6 1 0,2 2 0 15,1 2 1-15,0 4 3 0,0 1-5 16,0-1 3-16,1 1-2 16,-2-6 4-16,-1 2-5 0,-1 0 4 0,2 0-4 15,-2 2 7-15,-1-3-5 0,2 1 0 0,-4-2-2 0,3 1-4 0,-1-5 10 0,3 3-11 16,-2-4 13-16,2-2 3 0,1 3-9 0,-1-2 7 0,2 0-9 15,1 2 4-15,1-5 4 0,5-3-4 16,-6-1 4-16,1-4-1 0,1-3-1 0,-4-2 2 0,2-5-2 16,0-1 4-16,6-2-1 0,-2-4 5 0,3-2-4 15,0-3-4 1,1-4 1-16,5 0 0 0,-5-5 2 0,4-2 3 0,-3-2-4 0,-3-3-3 0,3 0 3 0,-3 0 2 16,-3-2-5-16,0-1 2 0,-2 1-4 0,-2 2-1 31,-1-1 2-31,-1 3 1 0,-2 0 1 0,-2 2-2 15,-2 2-2-15,1 4-4 0,-2 6 1 0,0 1-1 0,0 4-2 16,-1 2 3-16,-1 0-4 0,0 2 2 0,-2 0-5 16,1 1 6-16,-2 2-4 0,-1-2 5 0,3 3-2 15,1 0-2-15,-2 0 2 0,2 2 3 0,2 0 120 16,-1 0-141-16,2 1 108 0,2 1-235 0,1 0 116 16,0 0 36-16,1 1 1 0,2 0 1 0,1-1-1 15,0 0 2-15,2-1-2 0,-1-3 1 0,1 0 7 16,0-3-9-16,1 0 8 0,-2-1-6 0,1-1 1 0,-1-2-1 15,0-2-1-15,1-2-6 0,-3-1-16 0,2-3-9 16,2 1-3-16,-3-3-29 0,0-5-56 0,-6 3-48 16,-2-5-4-16,1 1-117 0,-1 1-148 0</inkml:trace>
  <inkml:trace contextRef="#ctx0" brushRef="#br0" timeOffset="66998.17">17269 4155 955 0,'-13'-4'139'0,"2"1"187"0,0-3 88 0,1 1-283 0,0 5-73 0,2-2-43 0,4 1 1 0,2 1-17 0,1-4-36 0,4 2-68 16,-1 0-67-16,4-1 7 0,5 0-120 0,3-6-184 15</inkml:trace>
  <inkml:trace contextRef="#ctx0" brushRef="#br0" timeOffset="67380.8">17607 4142 1437 0,'-5'-1'233'0,"3"-1"-165"15,2-1 21-15,2 3-56 0,-2 0-11 0,0 0-26 0,0 0 0 0,0 0-10 16,0-1-8-16,0 1-57 0,0 0-8 0,0 0-13 16,0 0 17-16,0 0 25 0,0 0 14 0,-3-3 1 15,-3 3 45-15,-2 1 38 0,-2 1 24 0,7 1-2 0,-5 0 30 16,0 7-35-16,4-5-12 0,-1 6-4 0,-1 6-30 15,5 0-7-15,0 4-3 0,1 2 1 16,0-2-1-16,0 1 7 0,1 4-7 0,-2-5 6 0,6-1-6 16,-2 0 2-16,-1-3 7 15,5 1-5-15,-6-2 7 0,2-1-5 0,4-2 3 0,-1-4-2 16,3-1 8-16,1-3 0 0,-4 0 0 0,3-3 0 0,-2 0 2 0,2-2-2 16,0-1 5-16,0-2-3 15,1-1 7-15,1-3-15 0,1-1 0 0,-2-2-4 0,1-2 0 0,-2-2-2 16,-1-1-4-16,3 2 4 0,-3-2-2 0,1 0-2 15,0 0 0-15,0-1-2 0,-1 1-7 0,0 5-10 0,-1 3 1 16,-2 2-5-16,-1-2-8 0,1 6-6 0,-1-1-16 16,-1 2 5-16,2 4-39 0,1-2-42 0,0 3-32 15,-2-2-9-15,0 1-118 16</inkml:trace>
  <inkml:trace contextRef="#ctx0" brushRef="#br0" timeOffset="67776.23">16536 4304 867 0,'3'-14'118'0,"-1"4"203"0,2 3 121 0,-1 4-392 0,2 3-57 0,4-2-7 0,7-4 7 0,9-3-6 0,6-7 9 0,12 2-40 16,7-8-16-16,8-5-12 0,3-6-28 0,2-9-9 16,6 0-3-16,15-6-9 0,3 1-45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1F94E62-A251-1A7E-0EF4-2A72C99EFA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40ED5C-FAED-BFC4-F700-076D45E4A00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B79A6878-C2C0-4267-B3B2-C1A3D7AE1E93}" type="datetimeFigureOut">
              <a:rPr lang="en-US"/>
              <a:pPr>
                <a:defRPr/>
              </a:pPr>
              <a:t>1/7/2026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E0EEAE06-A665-3988-908A-D8D640787BB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79513" y="674688"/>
            <a:ext cx="4498975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47AB4084-F099-9975-7F65-3E6E99E90F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273550"/>
            <a:ext cx="5486400" cy="4049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4314BE-7179-B063-6AF4-0E2FE1E2E24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54710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C056E9-A69B-A5AC-BC59-77E8BCC7A1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547100"/>
            <a:ext cx="2971800" cy="44926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2C7EE5B-0931-47A4-916B-70AA93081E5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A4F483B-8CF7-BE43-40F3-14D5AEC5C1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ECCD061-D040-EB4B-9FE9-825F339D76B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908F697-F56C-6C85-24EC-3733C11FD8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B254CF-974C-4177-80FF-3EE98AE36A2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3884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F582927-7C57-F616-D0BA-79F2EBA36A8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3A88D8C-B24E-C286-87E0-585CA150A21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FE502A6-9215-0F3D-623D-175354687FD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614D40-D06A-451B-8A86-CC32C7B8026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3716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ED7694B-A5D3-9FA8-628C-4EF4648C444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01A9B78-4D29-73D0-CDE7-672FF5FEF29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8128163-0D35-0E19-7C80-166781CDC3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4DC37D-B2AB-49CB-844E-54FB4B85E01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77865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AC622B2-741A-F106-1148-821C11FD66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CF9F786-BE83-657C-011A-7921B39F343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6866053-EEFB-7542-5005-83D13A552A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769D8A-60D9-4B41-952E-7CD7731AD92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250256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004CBCF-66C7-B683-1A42-3B80E3026E4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E733133D-F200-B35D-BE11-41503AC94E3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CFE4029F-76B1-5AFE-EFC0-A1FA6E4989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D98712-7F68-465E-A625-290445F18EF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89248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1303AC26-BFCC-C977-F4D4-7AA86837461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37949FCD-5E04-B98C-E3E5-6D19CBC2CC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4997AAA-B522-2A46-31C2-6647B7A99FD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C655FC-94BC-4445-B991-8B702ADA5B5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83526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7332FFE0-D0F4-66FC-DD8B-29630FE62D1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1B3C740-B73C-7357-F895-21A005BB97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28AE7AA3-14CD-1173-294A-AFA49FB7D7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12CE73-4EBB-45DA-B8C8-A061F7585E5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8253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2C29592-7954-6D6D-BDBF-BE387D8C623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CC4BCFD-DAD9-EF7B-5408-D791785FE3D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1A03EDC-E172-2FD4-979A-499E0AF7AE3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85DC64-821B-4ECE-9F36-0585EAB9B5D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9262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FC41C52-97B6-E247-7DA3-FA605DE8C12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05538F1-E95B-ABFF-9FA5-46F415B4A67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2C7448E-8E3A-8096-5C71-49B650FB20B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B17A3B-C845-43B8-BD74-BF9EBFFF2EE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3087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910B513-AFC5-3CE0-ED25-35EA046817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167110D-4629-EBB3-DC4C-BEE895E59E9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05F7CD2-F242-EAA4-F9CE-54DDC1FB5FD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0A2323-903C-4B1E-A312-C05F4F4FB81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697915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D2A0E56-60CD-F5EA-BCED-2C8E4876447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995DFDA-27A0-A7BE-7490-669A46A6121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EE274F8-A861-D4E9-E0A6-02F7DDA67E6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DA9A38-B56F-4CE4-9B37-6C4E769C293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7565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205F920A-C2FE-543F-3739-967603A0E8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C4AD6783-78DD-82B7-E851-FED33E307C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D96387A3-C6E7-6705-4B27-879107906EA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D1DFA37E-9A88-2ADB-A0E7-B3CB189D858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5F3455FE-B499-C12F-688E-A354B63541A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0D2344F2-9B0E-455C-9371-1DB0F787420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customXml" Target="../ink/ink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DD88B36F-63F6-3EBE-AC77-3608BBFFC65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4800" y="295275"/>
            <a:ext cx="8610600" cy="9906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2800" dirty="0">
                <a:solidFill>
                  <a:schemeClr val="tx1"/>
                </a:solidFill>
              </a:rPr>
              <a:t>MEL1002: Engineering Mechanics: Introduction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B8FE71F4-0AE9-03E8-C7A7-40BA5DF5654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446213" y="3733800"/>
            <a:ext cx="6400800" cy="1371600"/>
          </a:xfrm>
        </p:spPr>
        <p:txBody>
          <a:bodyPr/>
          <a:lstStyle/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 P M V Subbarao</a:t>
            </a:r>
          </a:p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Professor &amp; Head </a:t>
            </a:r>
          </a:p>
          <a:p>
            <a:pPr eaLnBrk="1" hangingPunct="1"/>
            <a:r>
              <a:rPr lang="en-US" altLang="en-US" sz="1800" dirty="0">
                <a:latin typeface="Tempus Sans ITC" panose="04020404030D07020202" pitchFamily="82" charset="0"/>
              </a:rPr>
              <a:t>Mechanical Engineering Department</a:t>
            </a:r>
          </a:p>
        </p:txBody>
      </p:sp>
      <p:sp>
        <p:nvSpPr>
          <p:cNvPr id="3076" name="Text Box 4">
            <a:extLst>
              <a:ext uri="{FF2B5EF4-FFF2-40B4-BE49-F238E27FC236}">
                <a16:creationId xmlns:a16="http://schemas.microsoft.com/office/drawing/2014/main" id="{E79B2BAC-7951-1A4F-1743-1438AD2357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grpSp>
        <p:nvGrpSpPr>
          <p:cNvPr id="3077" name="Group 8">
            <a:extLst>
              <a:ext uri="{FF2B5EF4-FFF2-40B4-BE49-F238E27FC236}">
                <a16:creationId xmlns:a16="http://schemas.microsoft.com/office/drawing/2014/main" id="{8B924FC6-395C-82CB-7BDB-457AF83D41C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3081" name="Group 9">
              <a:extLst>
                <a:ext uri="{FF2B5EF4-FFF2-40B4-BE49-F238E27FC236}">
                  <a16:creationId xmlns:a16="http://schemas.microsoft.com/office/drawing/2014/main" id="{5475EA6F-F779-155B-4D3C-C5C7824E73B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3091" name="Rectangle 10">
                <a:extLst>
                  <a:ext uri="{FF2B5EF4-FFF2-40B4-BE49-F238E27FC236}">
                    <a16:creationId xmlns:a16="http://schemas.microsoft.com/office/drawing/2014/main" id="{6DD9C2F5-5C19-CB32-C45F-F959EA9C84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92" name="Rectangle 11">
                <a:extLst>
                  <a:ext uri="{FF2B5EF4-FFF2-40B4-BE49-F238E27FC236}">
                    <a16:creationId xmlns:a16="http://schemas.microsoft.com/office/drawing/2014/main" id="{656D7843-8467-93C1-0A41-6243E12F3B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2" name="Group 12">
              <a:extLst>
                <a:ext uri="{FF2B5EF4-FFF2-40B4-BE49-F238E27FC236}">
                  <a16:creationId xmlns:a16="http://schemas.microsoft.com/office/drawing/2014/main" id="{50FEFA18-3AEE-72BD-1A46-F2F349CACF6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3089" name="Rectangle 13">
                <a:extLst>
                  <a:ext uri="{FF2B5EF4-FFF2-40B4-BE49-F238E27FC236}">
                    <a16:creationId xmlns:a16="http://schemas.microsoft.com/office/drawing/2014/main" id="{B2169F68-460B-E3F1-9FCC-B8F877FD9A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90" name="Rectangle 14">
                <a:extLst>
                  <a:ext uri="{FF2B5EF4-FFF2-40B4-BE49-F238E27FC236}">
                    <a16:creationId xmlns:a16="http://schemas.microsoft.com/office/drawing/2014/main" id="{BC30CEF1-ED6D-C088-AB72-3BAE16C899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3" name="Group 15">
              <a:extLst>
                <a:ext uri="{FF2B5EF4-FFF2-40B4-BE49-F238E27FC236}">
                  <a16:creationId xmlns:a16="http://schemas.microsoft.com/office/drawing/2014/main" id="{5937C962-A8BA-D738-9033-8866F92088D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3087" name="Rectangle 16">
                <a:extLst>
                  <a:ext uri="{FF2B5EF4-FFF2-40B4-BE49-F238E27FC236}">
                    <a16:creationId xmlns:a16="http://schemas.microsoft.com/office/drawing/2014/main" id="{BDBB2DF5-84B9-5B62-5B96-18148B6A2B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88" name="Rectangle 17">
                <a:extLst>
                  <a:ext uri="{FF2B5EF4-FFF2-40B4-BE49-F238E27FC236}">
                    <a16:creationId xmlns:a16="http://schemas.microsoft.com/office/drawing/2014/main" id="{AB8C9999-915D-5BF2-7E41-E8DB556107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4" name="Group 18">
              <a:extLst>
                <a:ext uri="{FF2B5EF4-FFF2-40B4-BE49-F238E27FC236}">
                  <a16:creationId xmlns:a16="http://schemas.microsoft.com/office/drawing/2014/main" id="{31F4DBCD-F918-4E08-4B40-31DA876ACAF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3085" name="Rectangle 19">
                <a:extLst>
                  <a:ext uri="{FF2B5EF4-FFF2-40B4-BE49-F238E27FC236}">
                    <a16:creationId xmlns:a16="http://schemas.microsoft.com/office/drawing/2014/main" id="{4E6AEA86-EBE7-1540-2448-3941E2CD0D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86" name="Rectangle 20">
                <a:extLst>
                  <a:ext uri="{FF2B5EF4-FFF2-40B4-BE49-F238E27FC236}">
                    <a16:creationId xmlns:a16="http://schemas.microsoft.com/office/drawing/2014/main" id="{03B5FF89-FA3A-D3B8-6996-05C7606589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</p:grpSp>
      <p:sp>
        <p:nvSpPr>
          <p:cNvPr id="2055" name="TextBox 19">
            <a:extLst>
              <a:ext uri="{FF2B5EF4-FFF2-40B4-BE49-F238E27FC236}">
                <a16:creationId xmlns:a16="http://schemas.microsoft.com/office/drawing/2014/main" id="{D343D648-A38E-1EF9-A534-509203453C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5410200"/>
            <a:ext cx="861060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None/>
            </a:pPr>
            <a:r>
              <a:rPr lang="en-US" b="1" dirty="0">
                <a:solidFill>
                  <a:srgbClr val="002060"/>
                </a:solidFill>
                <a:latin typeface="Curlz MT" panose="04040404050702020202" pitchFamily="82" charset="0"/>
                <a:ea typeface="STZhongsong" panose="020B0503020204020204" pitchFamily="2" charset="-122"/>
              </a:rPr>
              <a:t>An Engineering Science of Force Systems for Human Development….</a:t>
            </a:r>
            <a:endParaRPr lang="en-US" altLang="en-US" sz="5400" b="1" dirty="0">
              <a:solidFill>
                <a:srgbClr val="002060"/>
              </a:solidFill>
              <a:latin typeface="Curlz MT" panose="04040404050702020202" pitchFamily="82" charset="0"/>
              <a:ea typeface="STZhongsong" panose="020B0503020204020204" pitchFamily="2" charset="-122"/>
            </a:endParaRPr>
          </a:p>
        </p:txBody>
      </p:sp>
      <p:pic>
        <p:nvPicPr>
          <p:cNvPr id="3079" name="Picture 2" descr="A picture containing shape&#10;&#10;Description automatically generated">
            <a:extLst>
              <a:ext uri="{FF2B5EF4-FFF2-40B4-BE49-F238E27FC236}">
                <a16:creationId xmlns:a16="http://schemas.microsoft.com/office/drawing/2014/main" id="{61298272-DBCA-4D38-B64F-3231452AC9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0775" y="1295400"/>
            <a:ext cx="4362450" cy="2297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CE6A3709-F700-840C-120E-310FE66065A5}"/>
                  </a:ext>
                </a:extLst>
              </p14:cNvPr>
              <p14:cNvContentPartPr/>
              <p14:nvPr/>
            </p14:nvContentPartPr>
            <p14:xfrm>
              <a:off x="3679200" y="3205800"/>
              <a:ext cx="446760" cy="17593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CE6A3709-F700-840C-120E-310FE66065A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669840" y="3196440"/>
                <a:ext cx="465480" cy="177804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extBox 19">
            <a:extLst>
              <a:ext uri="{FF2B5EF4-FFF2-40B4-BE49-F238E27FC236}">
                <a16:creationId xmlns:a16="http://schemas.microsoft.com/office/drawing/2014/main" id="{682A5F99-8B44-C483-4C45-D8F8598EE5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1813" y="4748213"/>
            <a:ext cx="822960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  <a:latin typeface="Script MT Bold" panose="03040602040607080904" pitchFamily="66" charset="0"/>
              </a:rPr>
              <a:t>Happy New year 2026!!!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0D02CF9-831E-0E53-B1F0-2CDCC07D59E0}"/>
              </a:ext>
            </a:extLst>
          </p:cNvPr>
          <p:cNvSpPr txBox="1"/>
          <p:nvPr/>
        </p:nvSpPr>
        <p:spPr>
          <a:xfrm>
            <a:off x="914400" y="3013502"/>
            <a:ext cx="7162800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IN" dirty="0"/>
              <a:t>https://web.iitd.ac.in/~pmvs/course_mel7405.php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uild="p"/>
      <p:bldP spid="4" grpId="0"/>
      <p:bldP spid="4" grpId="1"/>
      <p:bldP spid="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D4A32E-F87E-292E-8E3A-44F64FBAAB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6200"/>
            <a:ext cx="7391400" cy="1143000"/>
          </a:xfrm>
        </p:spPr>
        <p:txBody>
          <a:bodyPr/>
          <a:lstStyle/>
          <a:p>
            <a:r>
              <a:rPr lang="en-US" sz="2800" dirty="0"/>
              <a:t>Engineering of Forces Inspired By Nature</a:t>
            </a:r>
            <a:endParaRPr lang="en-IN" sz="28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83E888-BC9F-B1A7-D8EE-819E68322E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5505" y="1530716"/>
            <a:ext cx="8458200" cy="4359275"/>
          </a:xfrm>
        </p:spPr>
        <p:txBody>
          <a:bodyPr/>
          <a:lstStyle/>
          <a:p>
            <a:pPr algn="l"/>
            <a:r>
              <a:rPr lang="en-US" sz="2400" dirty="0">
                <a:latin typeface="Times-Roman"/>
              </a:rPr>
              <a:t>T</a:t>
            </a:r>
            <a:r>
              <a:rPr lang="en-US" sz="2400" i="0" u="none" strike="noStrike" baseline="0" dirty="0">
                <a:latin typeface="Times-Roman"/>
              </a:rPr>
              <a:t>his work is </a:t>
            </a:r>
          </a:p>
          <a:p>
            <a:pPr marL="0" indent="0" algn="ctr">
              <a:buNone/>
            </a:pPr>
            <a:r>
              <a:rPr lang="en-US" sz="2400" i="0" u="none" strike="noStrike" baseline="0" dirty="0">
                <a:latin typeface="Times-Roman"/>
              </a:rPr>
              <a:t>“</a:t>
            </a:r>
            <a:r>
              <a:rPr lang="en-US" sz="2400" b="1" i="0" u="none" strike="noStrike" baseline="0" dirty="0">
                <a:solidFill>
                  <a:srgbClr val="00B050"/>
                </a:solidFill>
                <a:latin typeface="Segoe Script" panose="030B0504020000000003" pitchFamily="66" charset="0"/>
              </a:rPr>
              <a:t>the Engineering principles of Natural philosophy</a:t>
            </a:r>
            <a:r>
              <a:rPr lang="en-US" sz="2400" i="0" u="none" strike="noStrike" baseline="0" dirty="0">
                <a:latin typeface="Times-Roman"/>
              </a:rPr>
              <a:t>” </a:t>
            </a:r>
          </a:p>
          <a:p>
            <a:pPr algn="l"/>
            <a:r>
              <a:rPr lang="en-US" sz="2400" i="0" u="none" strike="noStrike" baseline="0" dirty="0">
                <a:latin typeface="Times-Roman"/>
              </a:rPr>
              <a:t>Based on the phenomena of motions to investigate the forces of nature.</a:t>
            </a:r>
          </a:p>
          <a:p>
            <a:pPr algn="l"/>
            <a:r>
              <a:rPr lang="en-US" sz="2400" i="0" u="none" strike="noStrike" baseline="0" dirty="0">
                <a:latin typeface="Times-Roman"/>
              </a:rPr>
              <a:t>These forces to demonstrate the other phenomena.</a:t>
            </a:r>
          </a:p>
          <a:p>
            <a:pPr algn="l"/>
            <a:r>
              <a:rPr lang="en-US" sz="2400" i="0" u="none" strike="noStrike" baseline="0" dirty="0">
                <a:latin typeface="Times-Roman"/>
              </a:rPr>
              <a:t>when asked once about how this</a:t>
            </a:r>
            <a:r>
              <a:rPr lang="en-US" sz="2400" i="0" u="none" strike="noStrike" dirty="0">
                <a:latin typeface="Times-Roman"/>
              </a:rPr>
              <a:t> scientist</a:t>
            </a:r>
            <a:r>
              <a:rPr lang="en-US" sz="2400" i="0" u="none" strike="noStrike" baseline="0" dirty="0">
                <a:latin typeface="Times-Roman"/>
              </a:rPr>
              <a:t> gained his insight into the problems of nature, replied </a:t>
            </a:r>
          </a:p>
          <a:p>
            <a:pPr marL="0" indent="0" algn="ctr">
              <a:buNone/>
            </a:pPr>
            <a:r>
              <a:rPr lang="en-US" sz="2400" i="1" u="none" strike="noStrike" baseline="0" dirty="0">
                <a:solidFill>
                  <a:srgbClr val="0070C0"/>
                </a:solidFill>
                <a:latin typeface="Times-Roman"/>
              </a:rPr>
              <a:t>“</a:t>
            </a:r>
            <a:r>
              <a:rPr lang="en-US" sz="4000" i="1" u="none" strike="noStrike" baseline="0" dirty="0">
                <a:solidFill>
                  <a:srgbClr val="0070C0"/>
                </a:solidFill>
                <a:latin typeface="Script MT Bold" panose="03040602040607080904" pitchFamily="66" charset="0"/>
              </a:rPr>
              <a:t>By constantly thinking unto </a:t>
            </a:r>
            <a:r>
              <a:rPr lang="en-IN" sz="4000" i="1" u="none" strike="noStrike" baseline="0" dirty="0">
                <a:solidFill>
                  <a:srgbClr val="0070C0"/>
                </a:solidFill>
                <a:latin typeface="Script MT Bold" panose="03040602040607080904" pitchFamily="66" charset="0"/>
              </a:rPr>
              <a:t>them.</a:t>
            </a:r>
            <a:r>
              <a:rPr lang="en-IN" sz="2400" i="1" u="none" strike="noStrike" baseline="0" dirty="0">
                <a:solidFill>
                  <a:srgbClr val="0070C0"/>
                </a:solidFill>
                <a:latin typeface="Times-Roman"/>
              </a:rPr>
              <a:t>”</a:t>
            </a:r>
          </a:p>
        </p:txBody>
      </p:sp>
      <p:grpSp>
        <p:nvGrpSpPr>
          <p:cNvPr id="36868" name="Group 38">
            <a:extLst>
              <a:ext uri="{FF2B5EF4-FFF2-40B4-BE49-F238E27FC236}">
                <a16:creationId xmlns:a16="http://schemas.microsoft.com/office/drawing/2014/main" id="{4EB08BBA-F127-771B-2DE3-5ACBC9D865F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6877" name="Group 19">
              <a:extLst>
                <a:ext uri="{FF2B5EF4-FFF2-40B4-BE49-F238E27FC236}">
                  <a16:creationId xmlns:a16="http://schemas.microsoft.com/office/drawing/2014/main" id="{815AC0A3-45A3-BFA6-71DA-521F50458A2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6879" name="Group 8">
                <a:extLst>
                  <a:ext uri="{FF2B5EF4-FFF2-40B4-BE49-F238E27FC236}">
                    <a16:creationId xmlns:a16="http://schemas.microsoft.com/office/drawing/2014/main" id="{01D8B056-9B49-357F-25FE-8D142471D5D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36881" name="Group 9">
                  <a:extLst>
                    <a:ext uri="{FF2B5EF4-FFF2-40B4-BE49-F238E27FC236}">
                      <a16:creationId xmlns:a16="http://schemas.microsoft.com/office/drawing/2014/main" id="{FA154A27-D409-40FB-A449-1104FEA16AC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6891" name="Rectangle 10">
                    <a:extLst>
                      <a:ext uri="{FF2B5EF4-FFF2-40B4-BE49-F238E27FC236}">
                        <a16:creationId xmlns:a16="http://schemas.microsoft.com/office/drawing/2014/main" id="{D569ADC8-569A-827F-E749-D1E342AAB98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6892" name="Rectangle 11">
                    <a:extLst>
                      <a:ext uri="{FF2B5EF4-FFF2-40B4-BE49-F238E27FC236}">
                        <a16:creationId xmlns:a16="http://schemas.microsoft.com/office/drawing/2014/main" id="{95AB8F6B-9E6C-B38E-B181-A2EE6269EBA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6882" name="Group 12">
                  <a:extLst>
                    <a:ext uri="{FF2B5EF4-FFF2-40B4-BE49-F238E27FC236}">
                      <a16:creationId xmlns:a16="http://schemas.microsoft.com/office/drawing/2014/main" id="{310F5953-1118-FDBA-F04A-5D0C23618AA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6889" name="Rectangle 13">
                    <a:extLst>
                      <a:ext uri="{FF2B5EF4-FFF2-40B4-BE49-F238E27FC236}">
                        <a16:creationId xmlns:a16="http://schemas.microsoft.com/office/drawing/2014/main" id="{33B56806-C517-6C4C-B55D-28ACAEE8E09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6890" name="Rectangle 14">
                    <a:extLst>
                      <a:ext uri="{FF2B5EF4-FFF2-40B4-BE49-F238E27FC236}">
                        <a16:creationId xmlns:a16="http://schemas.microsoft.com/office/drawing/2014/main" id="{7D05230C-6427-46CB-88D7-182789C5288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6883" name="Group 15">
                  <a:extLst>
                    <a:ext uri="{FF2B5EF4-FFF2-40B4-BE49-F238E27FC236}">
                      <a16:creationId xmlns:a16="http://schemas.microsoft.com/office/drawing/2014/main" id="{C0E988CC-DF0C-60F2-8BC7-46BF84ABC79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6887" name="Rectangle 16">
                    <a:extLst>
                      <a:ext uri="{FF2B5EF4-FFF2-40B4-BE49-F238E27FC236}">
                        <a16:creationId xmlns:a16="http://schemas.microsoft.com/office/drawing/2014/main" id="{CCE1E1B1-CD05-689E-3610-4BEC307B90F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6888" name="Rectangle 17">
                    <a:extLst>
                      <a:ext uri="{FF2B5EF4-FFF2-40B4-BE49-F238E27FC236}">
                        <a16:creationId xmlns:a16="http://schemas.microsoft.com/office/drawing/2014/main" id="{63A6928F-5C38-08B2-D635-58576BC2520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6884" name="Group 18">
                  <a:extLst>
                    <a:ext uri="{FF2B5EF4-FFF2-40B4-BE49-F238E27FC236}">
                      <a16:creationId xmlns:a16="http://schemas.microsoft.com/office/drawing/2014/main" id="{2ED8C2C2-3042-4F06-A417-2430C73C25C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6885" name="Rectangle 19">
                    <a:extLst>
                      <a:ext uri="{FF2B5EF4-FFF2-40B4-BE49-F238E27FC236}">
                        <a16:creationId xmlns:a16="http://schemas.microsoft.com/office/drawing/2014/main" id="{9868BB8E-ABAD-D9F0-D938-E8D1A84D9CA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6886" name="Rectangle 20">
                    <a:extLst>
                      <a:ext uri="{FF2B5EF4-FFF2-40B4-BE49-F238E27FC236}">
                        <a16:creationId xmlns:a16="http://schemas.microsoft.com/office/drawing/2014/main" id="{4C10D6FA-FAC8-517E-F062-71898655B52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4" name="Rectangle 21">
                <a:extLst>
                  <a:ext uri="{FF2B5EF4-FFF2-40B4-BE49-F238E27FC236}">
                    <a16:creationId xmlns:a16="http://schemas.microsoft.com/office/drawing/2014/main" id="{FE3DDB95-FE4B-E984-2CE2-D38320C8E2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687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3E284F00-EEA2-AB73-81F4-89703FBFC90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26" name="Picture 2" descr="BBC World Service - Discovery, Science Stories, Isaac Newton and the story  of the apple">
            <a:extLst>
              <a:ext uri="{FF2B5EF4-FFF2-40B4-BE49-F238E27FC236}">
                <a16:creationId xmlns:a16="http://schemas.microsoft.com/office/drawing/2014/main" id="{54B0813D-E79E-6A0A-2926-453D0657A0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970" y="1740154"/>
            <a:ext cx="7837525" cy="440860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2835E3F-0C5D-B52C-A70C-75F3E0064C6E}"/>
              </a:ext>
            </a:extLst>
          </p:cNvPr>
          <p:cNvSpPr txBox="1"/>
          <p:nvPr/>
        </p:nvSpPr>
        <p:spPr>
          <a:xfrm>
            <a:off x="4175127" y="1983773"/>
            <a:ext cx="4047903" cy="58477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00B050"/>
                </a:solidFill>
                <a:latin typeface="STXingkai" panose="02010800040101010101" pitchFamily="2" charset="-122"/>
                <a:ea typeface="STXingkai" panose="02010800040101010101" pitchFamily="2" charset="-122"/>
              </a:rPr>
              <a:t>What is Natural Philosophy?</a:t>
            </a:r>
          </a:p>
        </p:txBody>
      </p:sp>
    </p:spTree>
    <p:extLst>
      <p:ext uri="{BB962C8B-B14F-4D97-AF65-F5344CB8AC3E}">
        <p14:creationId xmlns:p14="http://schemas.microsoft.com/office/powerpoint/2010/main" val="1672413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8" name="Rectangle 2">
            <a:extLst>
              <a:ext uri="{FF2B5EF4-FFF2-40B4-BE49-F238E27FC236}">
                <a16:creationId xmlns:a16="http://schemas.microsoft.com/office/drawing/2014/main" id="{BEF13E84-FADE-E625-B8C3-F1219B275B0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1130" y="190500"/>
            <a:ext cx="7216170" cy="892175"/>
          </a:xfrm>
        </p:spPr>
        <p:txBody>
          <a:bodyPr anchor="ctr"/>
          <a:lstStyle/>
          <a:p>
            <a:r>
              <a:rPr lang="en-US" altLang="en-US" sz="2800" dirty="0"/>
              <a:t>Mechanistic Classification of Living Species</a:t>
            </a:r>
          </a:p>
        </p:txBody>
      </p:sp>
      <p:sp>
        <p:nvSpPr>
          <p:cNvPr id="270339" name="Rectangle 3">
            <a:extLst>
              <a:ext uri="{FF2B5EF4-FFF2-40B4-BE49-F238E27FC236}">
                <a16:creationId xmlns:a16="http://schemas.microsoft.com/office/drawing/2014/main" id="{23E7AFA1-2E91-21E1-2301-5F39E902034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05507" y="1373039"/>
            <a:ext cx="7772400" cy="3024756"/>
          </a:xfrm>
        </p:spPr>
        <p:txBody>
          <a:bodyPr/>
          <a:lstStyle/>
          <a:p>
            <a:r>
              <a:rPr lang="en-US" altLang="en-US" sz="2400" dirty="0"/>
              <a:t>Mechanics is  a science of Forces.</a:t>
            </a:r>
          </a:p>
          <a:p>
            <a:r>
              <a:rPr lang="en-US" altLang="en-US" sz="2400" dirty="0"/>
              <a:t>In the framework of Mechanics all the living species are classified as:</a:t>
            </a:r>
          </a:p>
          <a:p>
            <a:r>
              <a:rPr lang="en-US" altLang="en-US" sz="2400" dirty="0"/>
              <a:t>Sessile Living Species: Non-moving : Trees and Plants etc.</a:t>
            </a:r>
          </a:p>
          <a:p>
            <a:r>
              <a:rPr lang="en-US" altLang="en-US" sz="2400" dirty="0"/>
              <a:t>Motile Living Species: All animals </a:t>
            </a:r>
            <a:r>
              <a:rPr lang="en-US" altLang="en-US" sz="2400" dirty="0" err="1"/>
              <a:t>etc</a:t>
            </a:r>
            <a:r>
              <a:rPr lang="en-US" altLang="en-US" sz="2400" dirty="0"/>
              <a:t>…</a:t>
            </a:r>
          </a:p>
          <a:p>
            <a:r>
              <a:rPr lang="en-US" altLang="en-US" sz="2400" dirty="0"/>
              <a:t>All Motile Living Species other than humans are in need of  Somatic Mechanics (Bio-mechanics).</a:t>
            </a:r>
          </a:p>
          <a:p>
            <a:pPr marL="0" indent="0">
              <a:buNone/>
            </a:pPr>
            <a:endParaRPr lang="en-US" altLang="en-US" sz="2400" b="1" dirty="0"/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A4062E74-F1C6-9CBF-3A54-21D22668F56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C273D584-D5E8-734E-8D17-E5DDEFB7FD9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67B139E3-6C15-C975-0663-87550B0CACE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4F92B4EC-1374-715B-C351-A2503DB09DF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98216928-E7AE-F982-8C0F-D0ED973834C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E04330A9-6D57-D57D-DBCB-078244BB134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2F805CC9-0B52-4149-D79A-4FD5EE06904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7B2F452E-8BD5-DBE8-FE56-3B941C6F9F1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A747DE5E-FD6C-14F1-FBA4-D13BDFCF60C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FBB4662D-B0EB-CFBC-BF12-25382C32F67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DCD36807-AFAD-E10F-CA86-829B3D5517A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49FB7EBD-501B-5759-BB1E-3E4920293A4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C2AFB6FD-41D9-909B-A514-B89A3E07B8D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8577F9C2-C5A6-B3AD-35A4-787B2734E77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237763D2-D3D0-9051-FCE5-8561304D8E4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055BC565-A40B-2EB0-53A9-76A4F73064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489E850-598D-4A81-3341-13DBCF567A7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050" name="Picture 2" descr="The Evolution of Horse? - Huntley Equestrian – Huntley Equestrian">
            <a:extLst>
              <a:ext uri="{FF2B5EF4-FFF2-40B4-BE49-F238E27FC236}">
                <a16:creationId xmlns:a16="http://schemas.microsoft.com/office/drawing/2014/main" id="{F628AE7B-C02B-87C0-6904-CDF9DE837D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4109" y="1181100"/>
            <a:ext cx="5508655" cy="3668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ectangle 3">
            <a:extLst>
              <a:ext uri="{FF2B5EF4-FFF2-40B4-BE49-F238E27FC236}">
                <a16:creationId xmlns:a16="http://schemas.microsoft.com/office/drawing/2014/main" id="{E6E35FA3-116F-F436-4D5F-73EF3D6B95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4913631"/>
            <a:ext cx="8153400" cy="1717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altLang="en-US" sz="2400" kern="0" dirty="0"/>
              <a:t>Humans are in Extra-somatic Mechanics: Both Bio-mechanics &amp; Classical or Engineering Mechanics.</a:t>
            </a:r>
          </a:p>
          <a:p>
            <a:r>
              <a:rPr lang="en-US" altLang="en-US" sz="2400" kern="0" dirty="0"/>
              <a:t>21</a:t>
            </a:r>
            <a:r>
              <a:rPr lang="en-US" altLang="en-US" sz="2400" kern="0" baseline="30000" dirty="0"/>
              <a:t>st</a:t>
            </a:r>
            <a:r>
              <a:rPr lang="en-US" altLang="en-US" sz="2400" kern="0" dirty="0"/>
              <a:t> Century Engineers use Engineering Mechanics for Bio-mechanics!!</a:t>
            </a:r>
          </a:p>
          <a:p>
            <a:endParaRPr lang="en-US" altLang="en-US" sz="2400" b="1" kern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70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70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70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70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70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0339" grpId="0" build="p" autoUpdateAnimBg="0"/>
      <p:bldP spid="19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D0D5432E-112E-56C7-7113-E22BD38BA5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Rectangle 2">
            <a:extLst>
              <a:ext uri="{FF2B5EF4-FFF2-40B4-BE49-F238E27FC236}">
                <a16:creationId xmlns:a16="http://schemas.microsoft.com/office/drawing/2014/main" id="{F561D100-E91A-08AF-0D00-5F4322EA835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48860" y="192902"/>
            <a:ext cx="7027521" cy="974980"/>
          </a:xfrm>
        </p:spPr>
        <p:txBody>
          <a:bodyPr/>
          <a:lstStyle/>
          <a:p>
            <a:r>
              <a:rPr lang="en-US" altLang="en-US" sz="2800" dirty="0"/>
              <a:t>Evolution of Human Species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F94AFDED-1B44-436F-46A0-4BDBCD4C46A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43A71FC6-868D-7EE1-6CDF-ACAF664C589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3E36D18C-AC16-CD75-7D6D-D43E2CEE28E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0769FAF5-2BC2-27EF-24E4-39A3EDAF9DE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F1C0ADA0-D931-F511-C60C-80F96A722E4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3DD1A815-8CDA-E7B6-BAB2-D9BB41871E6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56703A8B-4B5C-F2E6-0275-964FC7EE54C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9BB40A61-19D5-8E1F-3086-CEBD2BAD6EB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D09DFC98-101E-333D-FB5F-49E99B1434B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4C671E66-6E4A-9FA4-BEA0-3823EC77DEE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F08458B5-6C75-7C2B-2A13-90C9CD770B3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A7E29139-57FF-6695-DD80-D1F82FA7974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874AFC51-9DEC-7CA4-FFD0-BC46606E557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787AB8AC-C960-032F-8B4E-A5D4CD0FFF6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A7972651-9AB6-95DE-2E77-4ABA6A0CD8E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B2142BBA-D3DF-C2B5-D95F-E58EA45174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36B80FE-6A58-AB67-392E-BA6976AD459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074" name="Picture 2" descr="How Did Humans Evolve? | HISTORY">
            <a:extLst>
              <a:ext uri="{FF2B5EF4-FFF2-40B4-BE49-F238E27FC236}">
                <a16:creationId xmlns:a16="http://schemas.microsoft.com/office/drawing/2014/main" id="{B99CA9C9-C5BC-CD7D-8369-D153CDC95C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140" y="2283453"/>
            <a:ext cx="8382000" cy="419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FD9A61E3-A1D4-C7C0-8334-0D428498DE2F}"/>
              </a:ext>
            </a:extLst>
          </p:cNvPr>
          <p:cNvCxnSpPr>
            <a:cxnSpLocks/>
          </p:cNvCxnSpPr>
          <p:nvPr/>
        </p:nvCxnSpPr>
        <p:spPr bwMode="auto">
          <a:xfrm>
            <a:off x="2819400" y="1676400"/>
            <a:ext cx="76200" cy="4953000"/>
          </a:xfrm>
          <a:prstGeom prst="line">
            <a:avLst/>
          </a:prstGeom>
          <a:solidFill>
            <a:schemeClr val="accent1"/>
          </a:solidFill>
          <a:ln w="82550" cap="flat" cmpd="dbl" algn="ctr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E57446D9-CD6C-F30D-7275-555D8A76AE49}"/>
                  </a:ext>
                </a:extLst>
              </p14:cNvPr>
              <p14:cNvContentPartPr/>
              <p14:nvPr/>
            </p14:nvContentPartPr>
            <p14:xfrm>
              <a:off x="901440" y="1260000"/>
              <a:ext cx="5516640" cy="96516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E57446D9-CD6C-F30D-7275-555D8A76AE4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92080" y="1250640"/>
                <a:ext cx="5535360" cy="983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31276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32EA8252-9374-CA28-9F38-3455D3647D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Rectangle 2">
            <a:extLst>
              <a:ext uri="{FF2B5EF4-FFF2-40B4-BE49-F238E27FC236}">
                <a16:creationId xmlns:a16="http://schemas.microsoft.com/office/drawing/2014/main" id="{EB5ABA62-F034-64E9-6C46-923EB772935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48860" y="192902"/>
            <a:ext cx="7027521" cy="974980"/>
          </a:xfrm>
        </p:spPr>
        <p:txBody>
          <a:bodyPr/>
          <a:lstStyle/>
          <a:p>
            <a:r>
              <a:rPr lang="en-US" altLang="en-US" sz="2800" dirty="0"/>
              <a:t>Humans as Hunters and Gatherers : No use of Extrasomatic Mechanics</a:t>
            </a:r>
          </a:p>
        </p:txBody>
      </p:sp>
      <p:sp>
        <p:nvSpPr>
          <p:cNvPr id="272387" name="Rectangle 3">
            <a:extLst>
              <a:ext uri="{FF2B5EF4-FFF2-40B4-BE49-F238E27FC236}">
                <a16:creationId xmlns:a16="http://schemas.microsoft.com/office/drawing/2014/main" id="{729DCB85-FD9D-1D42-7011-306F5D800FF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49426" y="2446337"/>
            <a:ext cx="5857849" cy="3596055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endParaRPr lang="en-US" altLang="en-US" sz="2400" dirty="0"/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25A46152-1519-5E9E-28FB-6EB19A8B70E4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2C0B6787-A61F-4890-7F82-0FB507C31F7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A6F49638-A480-E7B5-8499-127282DA155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D27AEE1C-CC5F-707A-78D7-DC56680537A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B51128EE-3544-5D86-CA53-7AFBFBE6E4E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7D5FB5B2-6503-42D3-1DA6-23926DA46DF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879AC3B6-4231-1BBB-AFE0-722DB70A8AC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6C58DADA-B801-0ABE-3AD2-A523AA83B7A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9F7E0405-930D-906B-7871-852EE76B9D4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F1D091D5-BE92-FDC0-0A84-589A2619ED0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4DFAE450-2A4B-80E4-95E3-723A497B42B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BA9F48ED-30FB-7D9D-125D-2298F82B714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5587668F-BFB2-95C7-89A0-1EFBD1CA5F1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644DD936-849D-9950-1AE6-85C83DEE8ED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B2F70E93-02C8-53BB-2836-795E2B8B3D1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D4CE8296-872E-A88B-7D0E-1617CBB81C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91B9C35-C748-3C10-0655-E0DE4287FAC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26" name="Picture 2">
            <a:extLst>
              <a:ext uri="{FF2B5EF4-FFF2-40B4-BE49-F238E27FC236}">
                <a16:creationId xmlns:a16="http://schemas.microsoft.com/office/drawing/2014/main" id="{CFB773CF-8905-1C44-C414-6FC9077BA8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088" y="1219200"/>
            <a:ext cx="6827052" cy="4675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159B6F56-6176-9CB6-7F16-CF924AC238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4527" y="2906917"/>
            <a:ext cx="6655288" cy="3327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6774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54570D8D-48DC-6120-674C-5573122C00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Rectangle 2">
            <a:extLst>
              <a:ext uri="{FF2B5EF4-FFF2-40B4-BE49-F238E27FC236}">
                <a16:creationId xmlns:a16="http://schemas.microsoft.com/office/drawing/2014/main" id="{8B79F7DC-B097-7587-F7DC-8A8F86421E2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4223" y="270637"/>
            <a:ext cx="7100977" cy="765991"/>
          </a:xfrm>
        </p:spPr>
        <p:txBody>
          <a:bodyPr/>
          <a:lstStyle/>
          <a:p>
            <a:r>
              <a:rPr lang="en-US" altLang="en-US" sz="2800" dirty="0"/>
              <a:t>Humans as Farmers : Use of Extra-somatic Mechanics</a:t>
            </a:r>
          </a:p>
        </p:txBody>
      </p:sp>
      <p:sp>
        <p:nvSpPr>
          <p:cNvPr id="272387" name="Rectangle 3">
            <a:extLst>
              <a:ext uri="{FF2B5EF4-FFF2-40B4-BE49-F238E27FC236}">
                <a16:creationId xmlns:a16="http://schemas.microsoft.com/office/drawing/2014/main" id="{068CD92B-039E-60D1-1C7D-33BEEA7651E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6525" y="1783152"/>
            <a:ext cx="3729375" cy="3040471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endParaRPr lang="en-US" altLang="en-US" sz="2400" dirty="0"/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77D3A705-62A6-8FE6-3AA6-32CCD2103727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304C6A59-1F3A-EC33-2FFA-893B1756299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EEC30640-F904-C727-72C9-966BF890A23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9684F780-872D-8FBA-F6C1-4711E07521E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06DDC93C-ED17-2BA7-08BA-8FE1ECF5189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9DCC9AE0-D933-7E8F-16DC-1E516C03C78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4502281A-8114-07C1-4DA9-72190F0A2A7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3098F8EF-B082-2F63-82A7-FF11E8502D6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C816A6C4-7EC4-90E4-7EC9-F6AA3F5CB37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45509D13-3964-D6AC-3B70-15B03DA682E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D2174CBC-0D69-4732-0E2F-BD117CA0A66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C69CB954-A608-CE91-55D4-CFA92815A54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C876226C-9AE6-0391-CAEB-AE7EC1E9997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96357B1B-5ACF-ECAE-0AA7-6A295328202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757CA82C-A1FE-2DB4-9768-69BBC1F0F56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CE57A78C-96C7-A679-0A61-EF5B6CD2B2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8DD643D-62DE-36EC-DDFA-F0679364B3A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050" name="Picture 2" descr="New research reveals human interaction drove farming's spread, not just climate.">
            <a:extLst>
              <a:ext uri="{FF2B5EF4-FFF2-40B4-BE49-F238E27FC236}">
                <a16:creationId xmlns:a16="http://schemas.microsoft.com/office/drawing/2014/main" id="{9809F05D-C279-F845-0F74-102795E65B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249733"/>
            <a:ext cx="4521623" cy="3102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8C5DAFB3-0B2C-D3A3-6CB9-1F64C50B1A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3117051"/>
            <a:ext cx="5185755" cy="3391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7473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5" name="Picture 3">
            <a:extLst>
              <a:ext uri="{FF2B5EF4-FFF2-40B4-BE49-F238E27FC236}">
                <a16:creationId xmlns:a16="http://schemas.microsoft.com/office/drawing/2014/main" id="{41A530E1-5DE0-4A10-D15C-D0154637AE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0938" y="1079500"/>
            <a:ext cx="7535862" cy="570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F0FC7EE-32D7-BE5A-0271-CFE1E599AD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6019800"/>
            <a:ext cx="36814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/>
              <a:t>Pre-historic Energy Systems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3D635FC-5407-0122-CBA3-21C0855964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52400" y="5105400"/>
            <a:ext cx="20574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IN" altLang="en-US" sz="2400"/>
              <a:t>Pre-historic Technology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A65A6ED-76E1-E329-8B58-D761330788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4191000"/>
            <a:ext cx="20574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IN" altLang="en-US" sz="2400"/>
              <a:t>Single body Tool Era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ED3ADDB-03A4-662B-F97E-C0440D0709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5181600"/>
            <a:ext cx="25908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IN" altLang="en-US" sz="2400"/>
              <a:t>Humans as Energy  Systems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AA48FD2-F1DA-CD46-F1E9-F0F8658969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3352800"/>
            <a:ext cx="20574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IN" altLang="en-US" sz="2400"/>
              <a:t>Compound Tool Era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98F1843-C71F-854B-5D02-BA4C926A83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3800" y="4198938"/>
            <a:ext cx="26670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IN" altLang="en-US" sz="2400"/>
              <a:t>Cattle  as Energy Systems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5CCBCC1-E812-C9D3-AEC4-D1B74E97E9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73513" y="1158875"/>
            <a:ext cx="2057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IN" altLang="en-US" sz="2400" dirty="0"/>
              <a:t>Quantum  Era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D6EE16C-1DB3-FB08-3F2D-C3CEF4B6B1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2971800"/>
            <a:ext cx="2592388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Water Mills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Wind Mills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Heat Engines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Steam /gas turbines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B648390-6528-957D-0D9B-67035394C6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2743200"/>
            <a:ext cx="2057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IN" altLang="en-US" sz="2400"/>
              <a:t>Machines Era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4E304DC-16D3-AD55-A5AD-BF97D605CE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0" y="2133600"/>
            <a:ext cx="20574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IN" altLang="en-US" sz="2400"/>
              <a:t>Machine Free  Era ???</a:t>
            </a:r>
          </a:p>
        </p:txBody>
      </p:sp>
      <p:sp>
        <p:nvSpPr>
          <p:cNvPr id="17421" name="Title 32">
            <a:extLst>
              <a:ext uri="{FF2B5EF4-FFF2-40B4-BE49-F238E27FC236}">
                <a16:creationId xmlns:a16="http://schemas.microsoft.com/office/drawing/2014/main" id="{E7EAF643-5B16-95C1-C0DB-844A31B48C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71475" y="252413"/>
            <a:ext cx="6731000" cy="762000"/>
          </a:xfrm>
        </p:spPr>
        <p:txBody>
          <a:bodyPr/>
          <a:lstStyle/>
          <a:p>
            <a:r>
              <a:rPr lang="en-IN" altLang="en-US" sz="2800" dirty="0"/>
              <a:t>Human Evolution thru Use of Extra-somatic Mechanics</a:t>
            </a:r>
          </a:p>
        </p:txBody>
      </p:sp>
      <p:grpSp>
        <p:nvGrpSpPr>
          <p:cNvPr id="17422" name="Group 29">
            <a:extLst>
              <a:ext uri="{FF2B5EF4-FFF2-40B4-BE49-F238E27FC236}">
                <a16:creationId xmlns:a16="http://schemas.microsoft.com/office/drawing/2014/main" id="{B5A8BD21-8BE5-C877-729B-B5B92777AAF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7423" name="Group 8">
              <a:extLst>
                <a:ext uri="{FF2B5EF4-FFF2-40B4-BE49-F238E27FC236}">
                  <a16:creationId xmlns:a16="http://schemas.microsoft.com/office/drawing/2014/main" id="{729FD696-9950-C97A-10DB-9A8D3E745ED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7426" name="Group 9">
                <a:extLst>
                  <a:ext uri="{FF2B5EF4-FFF2-40B4-BE49-F238E27FC236}">
                    <a16:creationId xmlns:a16="http://schemas.microsoft.com/office/drawing/2014/main" id="{6FC2D9BF-0DE2-694B-15EB-1C03892F738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7436" name="Rectangle 10">
                  <a:extLst>
                    <a:ext uri="{FF2B5EF4-FFF2-40B4-BE49-F238E27FC236}">
                      <a16:creationId xmlns:a16="http://schemas.microsoft.com/office/drawing/2014/main" id="{E49BE909-2C30-EF5F-32A2-D9A04BCDE3B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7437" name="Rectangle 11">
                  <a:extLst>
                    <a:ext uri="{FF2B5EF4-FFF2-40B4-BE49-F238E27FC236}">
                      <a16:creationId xmlns:a16="http://schemas.microsoft.com/office/drawing/2014/main" id="{9532B89A-6AEC-257B-1E76-B5F0FBB13BC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7427" name="Group 12">
                <a:extLst>
                  <a:ext uri="{FF2B5EF4-FFF2-40B4-BE49-F238E27FC236}">
                    <a16:creationId xmlns:a16="http://schemas.microsoft.com/office/drawing/2014/main" id="{78966AEA-1C63-9030-2B19-334E65FC777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7434" name="Rectangle 13">
                  <a:extLst>
                    <a:ext uri="{FF2B5EF4-FFF2-40B4-BE49-F238E27FC236}">
                      <a16:creationId xmlns:a16="http://schemas.microsoft.com/office/drawing/2014/main" id="{9D792172-0066-BD9F-6CC8-5009049DD01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7435" name="Rectangle 14">
                  <a:extLst>
                    <a:ext uri="{FF2B5EF4-FFF2-40B4-BE49-F238E27FC236}">
                      <a16:creationId xmlns:a16="http://schemas.microsoft.com/office/drawing/2014/main" id="{6E66B494-10DE-7A07-7942-EB561B3D5FE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7428" name="Group 15">
                <a:extLst>
                  <a:ext uri="{FF2B5EF4-FFF2-40B4-BE49-F238E27FC236}">
                    <a16:creationId xmlns:a16="http://schemas.microsoft.com/office/drawing/2014/main" id="{253A7617-DEBA-22E6-087A-D08D21EC388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7432" name="Rectangle 16">
                  <a:extLst>
                    <a:ext uri="{FF2B5EF4-FFF2-40B4-BE49-F238E27FC236}">
                      <a16:creationId xmlns:a16="http://schemas.microsoft.com/office/drawing/2014/main" id="{0331CF95-C584-FE81-8A25-2BBCF9EAA41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7433" name="Rectangle 17">
                  <a:extLst>
                    <a:ext uri="{FF2B5EF4-FFF2-40B4-BE49-F238E27FC236}">
                      <a16:creationId xmlns:a16="http://schemas.microsoft.com/office/drawing/2014/main" id="{0EDD27E1-4A40-2FA2-8446-B036EA2281D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7429" name="Group 18">
                <a:extLst>
                  <a:ext uri="{FF2B5EF4-FFF2-40B4-BE49-F238E27FC236}">
                    <a16:creationId xmlns:a16="http://schemas.microsoft.com/office/drawing/2014/main" id="{55E58AB5-4FBC-4351-9701-E60804AC9D9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7430" name="Rectangle 19">
                  <a:extLst>
                    <a:ext uri="{FF2B5EF4-FFF2-40B4-BE49-F238E27FC236}">
                      <a16:creationId xmlns:a16="http://schemas.microsoft.com/office/drawing/2014/main" id="{80063D27-B34D-B66B-93CE-AD0AAC4917C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7431" name="Rectangle 20">
                  <a:extLst>
                    <a:ext uri="{FF2B5EF4-FFF2-40B4-BE49-F238E27FC236}">
                      <a16:creationId xmlns:a16="http://schemas.microsoft.com/office/drawing/2014/main" id="{EBACBB5C-C480-0989-C4D1-F2C9E2B6DEE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  <p:pic>
          <p:nvPicPr>
            <p:cNvPr id="17424" name="Rectangle 19458">
              <a:extLst>
                <a:ext uri="{FF2B5EF4-FFF2-40B4-BE49-F238E27FC236}">
                  <a16:creationId xmlns:a16="http://schemas.microsoft.com/office/drawing/2014/main" id="{03D11422-E064-DB6A-4CA1-0A91980FD39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3" name="Rectangle 21">
              <a:extLst>
                <a:ext uri="{FF2B5EF4-FFF2-40B4-BE49-F238E27FC236}">
                  <a16:creationId xmlns:a16="http://schemas.microsoft.com/office/drawing/2014/main" id="{813CC847-B946-4609-38F7-4D01C109A3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4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4" grpId="0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Rectangle 2">
            <a:extLst>
              <a:ext uri="{FF2B5EF4-FFF2-40B4-BE49-F238E27FC236}">
                <a16:creationId xmlns:a16="http://schemas.microsoft.com/office/drawing/2014/main" id="{FF4C72B2-6FEC-B63E-A9AA-FF141C2D538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270636"/>
            <a:ext cx="5562600" cy="948563"/>
          </a:xfrm>
        </p:spPr>
        <p:txBody>
          <a:bodyPr/>
          <a:lstStyle/>
          <a:p>
            <a:r>
              <a:rPr lang="en-US" sz="2800" dirty="0"/>
              <a:t>Definition of Engineering Mechanics</a:t>
            </a:r>
            <a:endParaRPr lang="en-US" altLang="en-US" sz="2800" dirty="0"/>
          </a:p>
        </p:txBody>
      </p:sp>
      <p:sp>
        <p:nvSpPr>
          <p:cNvPr id="272387" name="Rectangle 3">
            <a:extLst>
              <a:ext uri="{FF2B5EF4-FFF2-40B4-BE49-F238E27FC236}">
                <a16:creationId xmlns:a16="http://schemas.microsoft.com/office/drawing/2014/main" id="{9F98215E-8286-BF2A-CC7E-D287C2B7308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01032" y="1447800"/>
            <a:ext cx="8550275" cy="481647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/>
              <a:t>Study of the </a:t>
            </a:r>
            <a:r>
              <a:rPr lang="en-US" sz="2400" dirty="0" err="1"/>
              <a:t>behaviour</a:t>
            </a:r>
            <a:r>
              <a:rPr lang="en-US" sz="2400" dirty="0"/>
              <a:t> of physical bodies under the influence of forces and displacements for </a:t>
            </a:r>
            <a:r>
              <a:rPr lang="en-US" sz="2400" b="1" i="1" dirty="0">
                <a:solidFill>
                  <a:schemeClr val="accent6"/>
                </a:solidFill>
              </a:rPr>
              <a:t>Human Development</a:t>
            </a:r>
            <a:r>
              <a:rPr lang="en-US" sz="2400" dirty="0"/>
              <a:t>. 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This is the primary Engineering/Scientific Practice for Humans and by Humans.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In 21</a:t>
            </a:r>
            <a:r>
              <a:rPr lang="en-US" sz="2400" baseline="30000" dirty="0"/>
              <a:t>st</a:t>
            </a:r>
            <a:r>
              <a:rPr lang="en-US" sz="2400" dirty="0"/>
              <a:t> century Engineering Mechanics serves as the foundation for various engineering fields, such as civil, mechanical, aerospace, and materials engineering. 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Applications of the principles of mechanics helped engineers to predict how structures, machines, and materials will respond under different conditions, ensuring their safe and efficient operation.</a:t>
            </a:r>
            <a:endParaRPr lang="en-US" altLang="en-US" sz="2400" dirty="0"/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CA8EE4C2-E589-F85A-091C-57AF52BCF05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0AC2ADFA-6530-AC14-60E1-BC484CA92F4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8BA76EA0-1029-C146-05C7-420F165F602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2A5E409D-0554-C255-B977-EACC4F4344E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7C528586-5759-9CB6-6771-889152FEF6B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B5A0D565-4A50-B24A-4BAD-2C87E13096A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7CA8D6FD-1E76-3879-DF75-52BE32457B0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CC403565-5BD7-E232-3DCE-4600E4B4887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40FD97F3-05C5-457D-D4DC-C278D0DFF7E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DD24448D-A337-9412-ED5D-3F9ADD5FA71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2D518851-A040-D33D-CB91-C78B532C07C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C255B76D-3437-53F1-813E-C03A0209153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2582926A-2E15-EF4A-587F-22118CA8D21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0EA1BBD8-5EC6-B9AF-EE40-35646DA5AB8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B646F8C3-E471-A5A5-58CC-945BE4BF503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AFD8FDF4-5606-B214-FCEF-73D70580F7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30D3A3C-ED8A-CB70-E6CD-3EE0DE47C04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72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272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272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272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2387" grpId="0" build="p" autoUpdateAnimBg="0"/>
    </p:bld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5057</TotalTime>
  <Words>359</Words>
  <Application>Microsoft Office PowerPoint</Application>
  <PresentationFormat>On-screen Show (4:3)</PresentationFormat>
  <Paragraphs>45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8" baseType="lpstr">
      <vt:lpstr>STXingkai</vt:lpstr>
      <vt:lpstr>Calibri</vt:lpstr>
      <vt:lpstr>CommercialScript BT</vt:lpstr>
      <vt:lpstr>Curlz MT</vt:lpstr>
      <vt:lpstr>Script MT Bold</vt:lpstr>
      <vt:lpstr>Segoe Script</vt:lpstr>
      <vt:lpstr>Tempus Sans ITC</vt:lpstr>
      <vt:lpstr>Times New Roman</vt:lpstr>
      <vt:lpstr>Times-Roman</vt:lpstr>
      <vt:lpstr>Blank Presentation</vt:lpstr>
      <vt:lpstr>MEL1002: Engineering Mechanics: Introduction</vt:lpstr>
      <vt:lpstr>Engineering of Forces Inspired By Nature</vt:lpstr>
      <vt:lpstr>Mechanistic Classification of Living Species</vt:lpstr>
      <vt:lpstr>Evolution of Human Species</vt:lpstr>
      <vt:lpstr>Humans as Hunters and Gatherers : No use of Extrasomatic Mechanics</vt:lpstr>
      <vt:lpstr>Humans as Farmers : Use of Extra-somatic Mechanics</vt:lpstr>
      <vt:lpstr>Human Evolution thru Use of Extra-somatic Mechanics</vt:lpstr>
      <vt:lpstr>Definition of Engineering Mechanics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Science Lead to Development of Civilization</dc:title>
  <dc:creator>P.M.V.S</dc:creator>
  <cp:lastModifiedBy>P M V Subbarao</cp:lastModifiedBy>
  <cp:revision>464</cp:revision>
  <cp:lastPrinted>2002-07-26T02:11:33Z</cp:lastPrinted>
  <dcterms:created xsi:type="dcterms:W3CDTF">2002-07-26T01:39:54Z</dcterms:created>
  <dcterms:modified xsi:type="dcterms:W3CDTF">2026-01-07T05:15:54Z</dcterms:modified>
</cp:coreProperties>
</file>