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emf" ContentType="image/x-emf"/>
  <Default Extension="wmf" ContentType="image/x-wmf"/>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ink/ink1.xml" ContentType="application/inkml+xml"/>
  <Override PartName="/ppt/ink/ink2.xml" ContentType="application/inkml+xml"/>
  <Override PartName="/ppt/ink/ink3.xml" ContentType="application/inkml+xml"/>
  <Override PartName="/ppt/ink/ink4.xml" ContentType="application/inkml+xml"/>
  <Override PartName="/ppt/ink/ink5.xml" ContentType="application/inkml+xml"/>
  <Override PartName="/ppt/ink/ink6.xml" ContentType="application/inkml+xml"/>
  <Override PartName="/ppt/ink/ink7.xml" ContentType="application/inkml+xml"/>
  <Override PartName="/ppt/ink/ink8.xml" ContentType="application/inkml+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7"/>
  </p:notesMasterIdLst>
  <p:sldIdLst>
    <p:sldId id="651" r:id="rId2"/>
    <p:sldId id="680" r:id="rId3"/>
    <p:sldId id="681" r:id="rId4"/>
    <p:sldId id="682" r:id="rId5"/>
    <p:sldId id="683" r:id="rId6"/>
    <p:sldId id="684" r:id="rId7"/>
    <p:sldId id="685" r:id="rId8"/>
    <p:sldId id="686" r:id="rId9"/>
    <p:sldId id="687" r:id="rId10"/>
    <p:sldId id="688" r:id="rId11"/>
    <p:sldId id="689" r:id="rId12"/>
    <p:sldId id="690" r:id="rId13"/>
    <p:sldId id="691" r:id="rId14"/>
    <p:sldId id="692" r:id="rId15"/>
    <p:sldId id="693" r:id="rId16"/>
    <p:sldId id="694" r:id="rId17"/>
    <p:sldId id="695" r:id="rId18"/>
    <p:sldId id="696" r:id="rId19"/>
    <p:sldId id="697" r:id="rId20"/>
    <p:sldId id="698" r:id="rId21"/>
    <p:sldId id="699" r:id="rId22"/>
    <p:sldId id="700" r:id="rId23"/>
    <p:sldId id="701" r:id="rId24"/>
    <p:sldId id="702" r:id="rId25"/>
    <p:sldId id="703" r:id="rId26"/>
  </p:sldIdLst>
  <p:sldSz cx="9144000" cy="6858000" type="screen4x3"/>
  <p:notesSz cx="6858000" cy="9144000"/>
  <p:defaultTextStyle>
    <a:defPPr>
      <a:defRPr lang="en-US"/>
    </a:defPPr>
    <a:lvl1pPr algn="l" rtl="0" eaLnBrk="0" fontAlgn="base" hangingPunct="0">
      <a:spcBef>
        <a:spcPct val="0"/>
      </a:spcBef>
      <a:spcAft>
        <a:spcPct val="0"/>
      </a:spcAft>
      <a:defRPr sz="2400" b="1" kern="1200">
        <a:solidFill>
          <a:schemeClr val="tx1"/>
        </a:solidFill>
        <a:latin typeface="Arial" panose="020B0604020202020204" pitchFamily="34" charset="0"/>
        <a:ea typeface="+mn-ea"/>
        <a:cs typeface="+mn-cs"/>
      </a:defRPr>
    </a:lvl1pPr>
    <a:lvl2pPr marL="457200" algn="l" rtl="0" eaLnBrk="0" fontAlgn="base" hangingPunct="0">
      <a:spcBef>
        <a:spcPct val="0"/>
      </a:spcBef>
      <a:spcAft>
        <a:spcPct val="0"/>
      </a:spcAft>
      <a:defRPr sz="2400" b="1" kern="1200">
        <a:solidFill>
          <a:schemeClr val="tx1"/>
        </a:solidFill>
        <a:latin typeface="Arial" panose="020B0604020202020204" pitchFamily="34" charset="0"/>
        <a:ea typeface="+mn-ea"/>
        <a:cs typeface="+mn-cs"/>
      </a:defRPr>
    </a:lvl2pPr>
    <a:lvl3pPr marL="914400" algn="l" rtl="0" eaLnBrk="0" fontAlgn="base" hangingPunct="0">
      <a:spcBef>
        <a:spcPct val="0"/>
      </a:spcBef>
      <a:spcAft>
        <a:spcPct val="0"/>
      </a:spcAft>
      <a:defRPr sz="2400" b="1" kern="1200">
        <a:solidFill>
          <a:schemeClr val="tx1"/>
        </a:solidFill>
        <a:latin typeface="Arial" panose="020B0604020202020204" pitchFamily="34" charset="0"/>
        <a:ea typeface="+mn-ea"/>
        <a:cs typeface="+mn-cs"/>
      </a:defRPr>
    </a:lvl3pPr>
    <a:lvl4pPr marL="1371600" algn="l" rtl="0" eaLnBrk="0" fontAlgn="base" hangingPunct="0">
      <a:spcBef>
        <a:spcPct val="0"/>
      </a:spcBef>
      <a:spcAft>
        <a:spcPct val="0"/>
      </a:spcAft>
      <a:defRPr sz="2400" b="1" kern="1200">
        <a:solidFill>
          <a:schemeClr val="tx1"/>
        </a:solidFill>
        <a:latin typeface="Arial" panose="020B0604020202020204" pitchFamily="34" charset="0"/>
        <a:ea typeface="+mn-ea"/>
        <a:cs typeface="+mn-cs"/>
      </a:defRPr>
    </a:lvl4pPr>
    <a:lvl5pPr marL="1828800" algn="l" rtl="0" eaLnBrk="0" fontAlgn="base" hangingPunct="0">
      <a:spcBef>
        <a:spcPct val="0"/>
      </a:spcBef>
      <a:spcAft>
        <a:spcPct val="0"/>
      </a:spcAft>
      <a:defRPr sz="2400" b="1" kern="1200">
        <a:solidFill>
          <a:schemeClr val="tx1"/>
        </a:solidFill>
        <a:latin typeface="Arial" panose="020B0604020202020204" pitchFamily="34" charset="0"/>
        <a:ea typeface="+mn-ea"/>
        <a:cs typeface="+mn-cs"/>
      </a:defRPr>
    </a:lvl5pPr>
    <a:lvl6pPr marL="2286000" algn="l" defTabSz="914400" rtl="0" eaLnBrk="1" latinLnBrk="0" hangingPunct="1">
      <a:defRPr sz="2400" b="1" kern="1200">
        <a:solidFill>
          <a:schemeClr val="tx1"/>
        </a:solidFill>
        <a:latin typeface="Arial" panose="020B0604020202020204" pitchFamily="34" charset="0"/>
        <a:ea typeface="+mn-ea"/>
        <a:cs typeface="+mn-cs"/>
      </a:defRPr>
    </a:lvl6pPr>
    <a:lvl7pPr marL="2743200" algn="l" defTabSz="914400" rtl="0" eaLnBrk="1" latinLnBrk="0" hangingPunct="1">
      <a:defRPr sz="2400" b="1" kern="1200">
        <a:solidFill>
          <a:schemeClr val="tx1"/>
        </a:solidFill>
        <a:latin typeface="Arial" panose="020B0604020202020204" pitchFamily="34" charset="0"/>
        <a:ea typeface="+mn-ea"/>
        <a:cs typeface="+mn-cs"/>
      </a:defRPr>
    </a:lvl7pPr>
    <a:lvl8pPr marL="3200400" algn="l" defTabSz="914400" rtl="0" eaLnBrk="1" latinLnBrk="0" hangingPunct="1">
      <a:defRPr sz="2400" b="1" kern="1200">
        <a:solidFill>
          <a:schemeClr val="tx1"/>
        </a:solidFill>
        <a:latin typeface="Arial" panose="020B0604020202020204" pitchFamily="34" charset="0"/>
        <a:ea typeface="+mn-ea"/>
        <a:cs typeface="+mn-cs"/>
      </a:defRPr>
    </a:lvl8pPr>
    <a:lvl9pPr marL="3657600" algn="l" defTabSz="914400" rtl="0" eaLnBrk="1" latinLnBrk="0" hangingPunct="1">
      <a:defRPr sz="2400" b="1"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CCFF"/>
    <a:srgbClr val="FF99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702" autoAdjust="0"/>
    <p:restoredTop sz="93369" autoAdjust="0"/>
  </p:normalViewPr>
  <p:slideViewPr>
    <p:cSldViewPr>
      <p:cViewPr varScale="1">
        <p:scale>
          <a:sx n="63" d="100"/>
          <a:sy n="63" d="100"/>
        </p:scale>
        <p:origin x="1374" y="78"/>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theme" Target="theme/theme1.xml"/></Relationships>
</file>

<file path=ppt/drawings/_rels/vmlDrawing1.vml.rels><?xml version="1.0" encoding="UTF-8" standalone="yes"?>
<Relationships xmlns="http://schemas.openxmlformats.org/package/2006/relationships"><Relationship Id="rId3" Type="http://schemas.openxmlformats.org/officeDocument/2006/relationships/image" Target="../media/image9.wmf"/><Relationship Id="rId2" Type="http://schemas.openxmlformats.org/officeDocument/2006/relationships/image" Target="../media/image8.wmf"/><Relationship Id="rId1" Type="http://schemas.openxmlformats.org/officeDocument/2006/relationships/image" Target="../media/image7.wmf"/><Relationship Id="rId4" Type="http://schemas.openxmlformats.org/officeDocument/2006/relationships/image" Target="../media/image10.wmf"/></Relationships>
</file>

<file path=ppt/drawings/_rels/vmlDrawing2.vml.rels><?xml version="1.0" encoding="UTF-8" standalone="yes"?>
<Relationships xmlns="http://schemas.openxmlformats.org/package/2006/relationships"><Relationship Id="rId3" Type="http://schemas.openxmlformats.org/officeDocument/2006/relationships/image" Target="../media/image13.wmf"/><Relationship Id="rId2" Type="http://schemas.openxmlformats.org/officeDocument/2006/relationships/image" Target="../media/image8.wmf"/><Relationship Id="rId1" Type="http://schemas.openxmlformats.org/officeDocument/2006/relationships/image" Target="../media/image12.wmf"/><Relationship Id="rId5" Type="http://schemas.openxmlformats.org/officeDocument/2006/relationships/image" Target="../media/image15.wmf"/><Relationship Id="rId4" Type="http://schemas.openxmlformats.org/officeDocument/2006/relationships/image" Target="../media/image14.wmf"/></Relationships>
</file>

<file path=ppt/drawings/_rels/vmlDrawing3.vml.rels><?xml version="1.0" encoding="UTF-8" standalone="yes"?>
<Relationships xmlns="http://schemas.openxmlformats.org/package/2006/relationships"><Relationship Id="rId3" Type="http://schemas.openxmlformats.org/officeDocument/2006/relationships/image" Target="../media/image17.wmf"/><Relationship Id="rId2" Type="http://schemas.openxmlformats.org/officeDocument/2006/relationships/image" Target="../media/image16.wmf"/><Relationship Id="rId1" Type="http://schemas.openxmlformats.org/officeDocument/2006/relationships/image" Target="../media/image14.wmf"/><Relationship Id="rId6" Type="http://schemas.openxmlformats.org/officeDocument/2006/relationships/image" Target="../media/image20.wmf"/><Relationship Id="rId5" Type="http://schemas.openxmlformats.org/officeDocument/2006/relationships/image" Target="../media/image19.wmf"/><Relationship Id="rId4" Type="http://schemas.openxmlformats.org/officeDocument/2006/relationships/image" Target="../media/image18.wmf"/></Relationships>
</file>

<file path=ppt/drawings/_rels/vmlDrawing4.vml.rels><?xml version="1.0" encoding="UTF-8" standalone="yes"?>
<Relationships xmlns="http://schemas.openxmlformats.org/package/2006/relationships"><Relationship Id="rId3" Type="http://schemas.openxmlformats.org/officeDocument/2006/relationships/image" Target="../media/image23.wmf"/><Relationship Id="rId2" Type="http://schemas.openxmlformats.org/officeDocument/2006/relationships/image" Target="../media/image22.wmf"/><Relationship Id="rId1" Type="http://schemas.openxmlformats.org/officeDocument/2006/relationships/image" Target="../media/image21.wmf"/></Relationships>
</file>

<file path=ppt/drawings/_rels/vmlDrawing5.vml.rels><?xml version="1.0" encoding="UTF-8" standalone="yes"?>
<Relationships xmlns="http://schemas.openxmlformats.org/package/2006/relationships"><Relationship Id="rId3" Type="http://schemas.openxmlformats.org/officeDocument/2006/relationships/image" Target="../media/image25.wmf"/><Relationship Id="rId2" Type="http://schemas.openxmlformats.org/officeDocument/2006/relationships/image" Target="../media/image18.wmf"/><Relationship Id="rId1" Type="http://schemas.openxmlformats.org/officeDocument/2006/relationships/image" Target="../media/image24.wmf"/><Relationship Id="rId6" Type="http://schemas.openxmlformats.org/officeDocument/2006/relationships/image" Target="../media/image28.wmf"/><Relationship Id="rId5" Type="http://schemas.openxmlformats.org/officeDocument/2006/relationships/image" Target="../media/image27.wmf"/><Relationship Id="rId4" Type="http://schemas.openxmlformats.org/officeDocument/2006/relationships/image" Target="../media/image26.wmf"/></Relationships>
</file>

<file path=ppt/drawings/_rels/vmlDrawing6.vml.rels><?xml version="1.0" encoding="UTF-8" standalone="yes"?>
<Relationships xmlns="http://schemas.openxmlformats.org/package/2006/relationships"><Relationship Id="rId3" Type="http://schemas.openxmlformats.org/officeDocument/2006/relationships/image" Target="../media/image32.wmf"/><Relationship Id="rId2" Type="http://schemas.openxmlformats.org/officeDocument/2006/relationships/image" Target="../media/image31.wmf"/><Relationship Id="rId1" Type="http://schemas.openxmlformats.org/officeDocument/2006/relationships/image" Target="../media/image30.wmf"/><Relationship Id="rId4" Type="http://schemas.openxmlformats.org/officeDocument/2006/relationships/image" Target="../media/image33.wmf"/></Relationships>
</file>

<file path=ppt/drawings/_rels/vmlDrawing7.vml.rels><?xml version="1.0" encoding="UTF-8" standalone="yes"?>
<Relationships xmlns="http://schemas.openxmlformats.org/package/2006/relationships"><Relationship Id="rId3" Type="http://schemas.openxmlformats.org/officeDocument/2006/relationships/image" Target="../media/image32.wmf"/><Relationship Id="rId2" Type="http://schemas.openxmlformats.org/officeDocument/2006/relationships/image" Target="../media/image31.wmf"/><Relationship Id="rId1" Type="http://schemas.openxmlformats.org/officeDocument/2006/relationships/image" Target="../media/image35.wmf"/><Relationship Id="rId4" Type="http://schemas.openxmlformats.org/officeDocument/2006/relationships/image" Target="../media/image33.wmf"/></Relationships>
</file>

<file path=ppt/drawings/_rels/vmlDrawing8.vml.rels><?xml version="1.0" encoding="UTF-8" standalone="yes"?>
<Relationships xmlns="http://schemas.openxmlformats.org/package/2006/relationships"><Relationship Id="rId3" Type="http://schemas.openxmlformats.org/officeDocument/2006/relationships/image" Target="../media/image32.wmf"/><Relationship Id="rId2" Type="http://schemas.openxmlformats.org/officeDocument/2006/relationships/image" Target="../media/image31.wmf"/><Relationship Id="rId1" Type="http://schemas.openxmlformats.org/officeDocument/2006/relationships/image" Target="../media/image35.wmf"/><Relationship Id="rId4" Type="http://schemas.openxmlformats.org/officeDocument/2006/relationships/image" Target="../media/image33.wmf"/></Relationships>
</file>

<file path=ppt/drawings/_rels/vmlDrawing9.vml.rels><?xml version="1.0" encoding="UTF-8" standalone="yes"?>
<Relationships xmlns="http://schemas.openxmlformats.org/package/2006/relationships"><Relationship Id="rId2" Type="http://schemas.openxmlformats.org/officeDocument/2006/relationships/image" Target="../media/image40.wmf"/><Relationship Id="rId1" Type="http://schemas.openxmlformats.org/officeDocument/2006/relationships/image" Target="../media/image39.wmf"/></Relationships>
</file>

<file path=ppt/drawings/_rels/vmlDrawing10.vml.rels><?xml version="1.0" encoding="UTF-8" standalone="yes"?>
<Relationships xmlns="http://schemas.openxmlformats.org/package/2006/relationships"><Relationship Id="rId2" Type="http://schemas.openxmlformats.org/officeDocument/2006/relationships/image" Target="../media/image44.wmf"/><Relationship Id="rId1" Type="http://schemas.openxmlformats.org/officeDocument/2006/relationships/image" Target="../media/image43.wmf"/></Relationships>
</file>

<file path=ppt/drawings/_rels/vmlDrawing11.vml.rels><?xml version="1.0" encoding="UTF-8" standalone="yes"?>
<Relationships xmlns="http://schemas.openxmlformats.org/package/2006/relationships"><Relationship Id="rId2" Type="http://schemas.openxmlformats.org/officeDocument/2006/relationships/image" Target="../media/image49.wmf"/><Relationship Id="rId1" Type="http://schemas.openxmlformats.org/officeDocument/2006/relationships/image" Target="../media/image48.wmf"/></Relationships>
</file>

<file path=ppt/drawings/_rels/vmlDrawing12.vml.rels><?xml version="1.0" encoding="UTF-8" standalone="yes"?>
<Relationships xmlns="http://schemas.openxmlformats.org/package/2006/relationships"><Relationship Id="rId2" Type="http://schemas.openxmlformats.org/officeDocument/2006/relationships/image" Target="../media/image49.wmf"/><Relationship Id="rId1" Type="http://schemas.openxmlformats.org/officeDocument/2006/relationships/image" Target="../media/image52.wmf"/></Relationships>
</file>

<file path=ppt/drawings/_rels/vmlDrawing13.vml.rels><?xml version="1.0" encoding="UTF-8" standalone="yes"?>
<Relationships xmlns="http://schemas.openxmlformats.org/package/2006/relationships"><Relationship Id="rId2" Type="http://schemas.openxmlformats.org/officeDocument/2006/relationships/image" Target="../media/image49.wmf"/><Relationship Id="rId1" Type="http://schemas.openxmlformats.org/officeDocument/2006/relationships/image" Target="../media/image54.wmf"/></Relationships>
</file>

<file path=ppt/drawings/_rels/vmlDrawing14.vml.rels><?xml version="1.0" encoding="UTF-8" standalone="yes"?>
<Relationships xmlns="http://schemas.openxmlformats.org/package/2006/relationships"><Relationship Id="rId2" Type="http://schemas.openxmlformats.org/officeDocument/2006/relationships/image" Target="../media/image49.wmf"/><Relationship Id="rId1" Type="http://schemas.openxmlformats.org/officeDocument/2006/relationships/image" Target="../media/image56.wmf"/></Relationships>
</file>

<file path=ppt/drawings/_rels/vmlDrawing15.vml.rels><?xml version="1.0" encoding="UTF-8" standalone="yes"?>
<Relationships xmlns="http://schemas.openxmlformats.org/package/2006/relationships"><Relationship Id="rId2" Type="http://schemas.openxmlformats.org/officeDocument/2006/relationships/image" Target="../media/image49.wmf"/><Relationship Id="rId1" Type="http://schemas.openxmlformats.org/officeDocument/2006/relationships/image" Target="../media/image56.wmf"/></Relationships>
</file>

<file path=ppt/drawings/_rels/vmlDrawing16.vml.rels><?xml version="1.0" encoding="UTF-8" standalone="yes"?>
<Relationships xmlns="http://schemas.openxmlformats.org/package/2006/relationships"><Relationship Id="rId2" Type="http://schemas.openxmlformats.org/officeDocument/2006/relationships/image" Target="../media/image49.wmf"/><Relationship Id="rId1" Type="http://schemas.openxmlformats.org/officeDocument/2006/relationships/image" Target="../media/image56.wmf"/></Relationships>
</file>

<file path=ppt/drawings/_rels/vmlDrawing17.vml.rels><?xml version="1.0" encoding="UTF-8" standalone="yes"?>
<Relationships xmlns="http://schemas.openxmlformats.org/package/2006/relationships"><Relationship Id="rId2" Type="http://schemas.openxmlformats.org/officeDocument/2006/relationships/image" Target="../media/image49.wmf"/><Relationship Id="rId1" Type="http://schemas.openxmlformats.org/officeDocument/2006/relationships/image" Target="../media/image56.wmf"/></Relationships>
</file>

<file path=ppt/drawings/_rels/vmlDrawing18.vml.rels><?xml version="1.0" encoding="UTF-8" standalone="yes"?>
<Relationships xmlns="http://schemas.openxmlformats.org/package/2006/relationships"><Relationship Id="rId2" Type="http://schemas.openxmlformats.org/officeDocument/2006/relationships/image" Target="../media/image49.wmf"/><Relationship Id="rId1" Type="http://schemas.openxmlformats.org/officeDocument/2006/relationships/image" Target="../media/image56.wmf"/></Relationships>
</file>

<file path=ppt/ink/ink1.xml><?xml version="1.0" encoding="utf-8"?>
<inkml:ink xmlns:inkml="http://www.w3.org/2003/InkML">
  <inkml:definitions>
    <inkml:context xml:id="ctx0">
      <inkml:inkSource xml:id="inkSrc0">
        <inkml:traceFormat>
          <inkml:channel name="X" type="integer" max="11024" units="cm"/>
          <inkml:channel name="Y" type="integer" max="6196" units="cm"/>
        </inkml:traceFormat>
        <inkml:channelProperties>
          <inkml:channelProperty channel="X" name="resolution" value="400" units="1/cm"/>
          <inkml:channelProperty channel="Y" name="resolution" value="400" units="1/cm"/>
        </inkml:channelProperties>
      </inkml:inkSource>
      <inkml:timestamp xml:id="ts0" timeString="2017-02-08T03:32:42.665"/>
    </inkml:context>
    <inkml:brush xml:id="br0">
      <inkml:brushProperty name="width" value="0.05292" units="cm"/>
      <inkml:brushProperty name="height" value="0.05292" units="cm"/>
      <inkml:brushProperty name="color" value="#FF0000"/>
      <inkml:brushProperty name="fitToCurve" value="1"/>
    </inkml:brush>
  </inkml:definitions>
  <inkml:trace contextRef="#ctx0" brushRef="#br0">0 0,'0'0,"0"0,0 0</inkml:trace>
</inkml:ink>
</file>

<file path=ppt/ink/ink2.xml><?xml version="1.0" encoding="utf-8"?>
<inkml:ink xmlns:inkml="http://www.w3.org/2003/InkML">
  <inkml:definitions>
    <inkml:context xml:id="ctx0">
      <inkml:inkSource xml:id="inkSrc0">
        <inkml:traceFormat>
          <inkml:channel name="X" type="integer" max="11024" units="cm"/>
          <inkml:channel name="Y" type="integer" max="6196" units="cm"/>
        </inkml:traceFormat>
        <inkml:channelProperties>
          <inkml:channelProperty channel="X" name="resolution" value="400" units="1/cm"/>
          <inkml:channelProperty channel="Y" name="resolution" value="400" units="1/cm"/>
        </inkml:channelProperties>
      </inkml:inkSource>
      <inkml:timestamp xml:id="ts0" timeString="2017-02-10T03:30:22.247"/>
    </inkml:context>
    <inkml:brush xml:id="br0">
      <inkml:brushProperty name="width" value="0.05292" units="cm"/>
      <inkml:brushProperty name="height" value="0.05292" units="cm"/>
      <inkml:brushProperty name="color" value="#FF0000"/>
      <inkml:brushProperty name="fitToCurve" value="1"/>
    </inkml:brush>
  </inkml:definitions>
  <inkml:trace contextRef="#ctx0" brushRef="#br0">0 0,'0'0,"0"0,0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inkml:trace>
</inkml:ink>
</file>

<file path=ppt/ink/ink3.xml><?xml version="1.0" encoding="utf-8"?>
<inkml:ink xmlns:inkml="http://www.w3.org/2003/InkML">
  <inkml:definitions>
    <inkml:context xml:id="ctx0">
      <inkml:inkSource xml:id="inkSrc0">
        <inkml:traceFormat>
          <inkml:channel name="X" type="integer" max="11024" units="cm"/>
          <inkml:channel name="Y" type="integer" max="6196" units="cm"/>
        </inkml:traceFormat>
        <inkml:channelProperties>
          <inkml:channelProperty channel="X" name="resolution" value="400" units="1/cm"/>
          <inkml:channelProperty channel="Y" name="resolution" value="400" units="1/cm"/>
        </inkml:channelProperties>
      </inkml:inkSource>
      <inkml:timestamp xml:id="ts0" timeString="2017-02-15T03:32:44.421"/>
    </inkml:context>
    <inkml:brush xml:id="br0">
      <inkml:brushProperty name="width" value="0.05292" units="cm"/>
      <inkml:brushProperty name="height" value="0.05292" units="cm"/>
      <inkml:brushProperty name="color" value="#FF0000"/>
      <inkml:brushProperty name="fitToCurve" value="1"/>
    </inkml:brush>
  </inkml:definitions>
  <inkml:trace contextRef="#ctx0" brushRef="#br0">163 320,'0'0,"0"0,0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0,-156-246,156 246,0 0,12-43,-12 43,-3-21,-13 11</inkml:trace>
</inkml:ink>
</file>

<file path=ppt/ink/ink4.xml><?xml version="1.0" encoding="utf-8"?>
<inkml:ink xmlns:inkml="http://www.w3.org/2003/InkML">
  <inkml:definitions>
    <inkml:context xml:id="ctx0">
      <inkml:inkSource xml:id="inkSrc0">
        <inkml:traceFormat>
          <inkml:channel name="X" type="integer" max="11024" units="cm"/>
          <inkml:channel name="Y" type="integer" max="6196" units="cm"/>
        </inkml:traceFormat>
        <inkml:channelProperties>
          <inkml:channelProperty channel="X" name="resolution" value="400" units="1/cm"/>
          <inkml:channelProperty channel="Y" name="resolution" value="400" units="1/cm"/>
        </inkml:channelProperties>
      </inkml:inkSource>
      <inkml:timestamp xml:id="ts0" timeString="2017-02-15T03:32:48.821"/>
    </inkml:context>
    <inkml:brush xml:id="br0">
      <inkml:brushProperty name="width" value="0.05292" units="cm"/>
      <inkml:brushProperty name="height" value="0.05292" units="cm"/>
      <inkml:brushProperty name="color" value="#FF0000"/>
      <inkml:brushProperty name="fitToCurve" value="1"/>
    </inkml:brush>
  </inkml:definitions>
  <inkml:trace contextRef="#ctx0" brushRef="#br0">0 0,'0'0,"0"0,0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inkml:trace>
</inkml:ink>
</file>

<file path=ppt/ink/ink5.xml><?xml version="1.0" encoding="utf-8"?>
<inkml:ink xmlns:inkml="http://www.w3.org/2003/InkML">
  <inkml:definitions>
    <inkml:context xml:id="ctx0">
      <inkml:inkSource xml:id="inkSrc0">
        <inkml:traceFormat>
          <inkml:channel name="X" type="integer" max="11024" units="cm"/>
          <inkml:channel name="Y" type="integer" max="6196" units="cm"/>
        </inkml:traceFormat>
        <inkml:channelProperties>
          <inkml:channelProperty channel="X" name="resolution" value="400" units="1/cm"/>
          <inkml:channelProperty channel="Y" name="resolution" value="400" units="1/cm"/>
        </inkml:channelProperties>
      </inkml:inkSource>
      <inkml:timestamp xml:id="ts0" timeString="2017-02-21T03:23:13.681"/>
    </inkml:context>
    <inkml:brush xml:id="br0">
      <inkml:brushProperty name="width" value="0.05292" units="cm"/>
      <inkml:brushProperty name="height" value="0.05292" units="cm"/>
      <inkml:brushProperty name="color" value="#FF0000"/>
      <inkml:brushProperty name="fitToCurve" value="1"/>
    </inkml:brush>
  </inkml:definitions>
  <inkml:trace contextRef="#ctx0" brushRef="#br0">0 0,'0'0,"0"0,0 0,0 0,0 0,0 0</inkml:trace>
</inkml:ink>
</file>

<file path=ppt/ink/ink6.xml><?xml version="1.0" encoding="utf-8"?>
<inkml:ink xmlns:inkml="http://www.w3.org/2003/InkML">
  <inkml:definitions>
    <inkml:context xml:id="ctx0">
      <inkml:inkSource xml:id="inkSrc0">
        <inkml:traceFormat>
          <inkml:channel name="X" type="integer" max="11024" units="cm"/>
          <inkml:channel name="Y" type="integer" max="6196" units="cm"/>
        </inkml:traceFormat>
        <inkml:channelProperties>
          <inkml:channelProperty channel="X" name="resolution" value="400" units="1/cm"/>
          <inkml:channelProperty channel="Y" name="resolution" value="400" units="1/cm"/>
        </inkml:channelProperties>
      </inkml:inkSource>
      <inkml:timestamp xml:id="ts0" timeString="2017-03-28T03:28:56.823"/>
    </inkml:context>
    <inkml:brush xml:id="br0">
      <inkml:brushProperty name="width" value="0.05292" units="cm"/>
      <inkml:brushProperty name="height" value="0.05292" units="cm"/>
      <inkml:brushProperty name="color" value="#FF0000"/>
      <inkml:brushProperty name="fitToCurve" value="1"/>
    </inkml:brush>
  </inkml:definitions>
  <inkml:trace contextRef="#ctx0" brushRef="#br0">0 0,'0'0,"0"0,0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inkml:trace>
</inkml:ink>
</file>

<file path=ppt/ink/ink7.xml><?xml version="1.0" encoding="utf-8"?>
<inkml:ink xmlns:inkml="http://www.w3.org/2003/InkML">
  <inkml:definitions>
    <inkml:context xml:id="ctx0">
      <inkml:inkSource xml:id="inkSrc0">
        <inkml:traceFormat>
          <inkml:channel name="X" type="integer" max="27760" units="cm"/>
          <inkml:channel name="Y" type="integer" max="15694" units="cm"/>
          <inkml:channel name="F" type="integer" max="1023" units="dev"/>
        </inkml:traceFormat>
        <inkml:channelProperties>
          <inkml:channelProperty channel="X" name="resolution" value="999.99994" units="1/cm"/>
          <inkml:channelProperty channel="Y" name="resolution" value="999.99994" units="1/cm"/>
          <inkml:channelProperty channel="F" name="resolution" value="0" units="1/dev"/>
        </inkml:channelProperties>
      </inkml:inkSource>
      <inkml:timestamp xml:id="ts0" timeString="2019-04-13T06:00:14.482"/>
    </inkml:context>
    <inkml:brush xml:id="br0">
      <inkml:brushProperty name="width" value="0.05292" units="cm"/>
      <inkml:brushProperty name="height" value="0.05292" units="cm"/>
      <inkml:brushProperty name="color" value="#FF0000"/>
    </inkml:brush>
  </inkml:definitions>
  <inkml:trace contextRef="#ctx0" brushRef="#br0">3683 4039 135,'0'0'73,"-15"-32"-8,15 32-8,-17-31-6,17 31-5,-11-23-11,11 23-12,0 0-8,0 0-8,-13-16-7,13 16-1,0 0-3,4 20-2,0-1 0,5 7 3,0 9-1,8 9 2,2 16 2,5 10-1,0 12 0,8 7 1,0 13 1,3 12-1,5 14 0,-3 9 1,4 10-1,2 7-1,-6 19 2,6 9-1,-5 9 2,-1 2-2,0 13 2,1 8-3,-1 5 1,1 9-1,5 3 6,-1 3-4,3 3 0,4 3 1,5-4-2,-3 0 0,-1-1 0,6-2 4,-2-3-5,-3-7 0,3 1 1,-4-1-3,-1-2 4,1-7 1,-5-4 3,4-2-2,-1-6 1,1-3 2,1-4 1,-5-10 3,4-6-1,-6-3-3,-2-5 0,-8-13 0,-3-11-1,-5-14-3,-7-8-1,1-10 1,-8-17-2,-3-11 4,-3-10-4,1-12 1,-4-6-2,0-1 4,-2-5-3,3 1 2,-3 2-3,-3 0 1,6 3-1,3 1 5,1 1-1,1 2-1,3-4-1,6-3 3,-2-4-1,7-4 0,-3-7 1,0-5 1,1-10-1,4-6 3,-1-5 0,3-6-2,0-7 1,4 0 3,6-8-2,1-1-3,8-4-1,5-4 1,10-7 0,9-3 1,17-12-1,15-7-4,17-12 2,18-9 0,15-9 4,12-6-3,16-4 4,8-3-5,4 0 6,-6 3 1,0 4 2,-12 8-3,-6 7 0,-16 5-5,-17 12 4,-18 5-2,-20 6-3,-16 11-4,-20 8-4,-17-1-5,-15 12-13,-28 7-55,16-26-51,-16 26-3,-18-36 3,-1 9-3,-11-22 28</inkml:trace>
  <inkml:trace contextRef="#ctx0" brushRef="#br0" timeOffset="740.001">4072 4091 117,'-25'-2'47,"25"2"-9,0 0-10,0 0-7,0 0 1,0 0-1,0 0-2,36 0-3,-2-2 1,12-5 0,18-5 0,11-8-2,16-6-3,8-11-3,8-8-2,3-7 0,2-2-5,-7-3-15,-6-3-27,-6 3-50,-11 9-4,-11-3-4,-9 14 2,-25 0 96</inkml:trace>
  <inkml:trace contextRef="#ctx0" brushRef="#br0" timeOffset="1010.0014">4993 3651 72,'-13'22'69,"13"-22"-36,-4 22-9,26-22-5,10-4-3,13-9 0,5-3 1,10 1-4,2 4-4,0 7-5,-5 13-2,-4 15-1,-20 23 2,-10 14 5,-21 13 1,-15 6 4,-12 0 0,-10-4 2,-4-9-34,1-7-60,-3-25-2,17-11-8,1-24 2,23 0 87</inkml:trace>
</inkml:ink>
</file>

<file path=ppt/ink/ink8.xml><?xml version="1.0" encoding="utf-8"?>
<inkml:ink xmlns:inkml="http://www.w3.org/2003/InkML">
  <inkml:definitions>
    <inkml:context xml:id="ctx0">
      <inkml:inkSource xml:id="inkSrc0">
        <inkml:traceFormat>
          <inkml:channel name="X" type="integer" max="27760" units="cm"/>
          <inkml:channel name="Y" type="integer" max="15694" units="cm"/>
          <inkml:channel name="F" type="integer" max="1023" units="dev"/>
        </inkml:traceFormat>
        <inkml:channelProperties>
          <inkml:channelProperty channel="X" name="resolution" value="999.99994" units="1/cm"/>
          <inkml:channelProperty channel="Y" name="resolution" value="999.99994" units="1/cm"/>
          <inkml:channelProperty channel="F" name="resolution" value="0" units="1/dev"/>
        </inkml:channelProperties>
      </inkml:inkSource>
      <inkml:timestamp xml:id="ts0" timeString="2019-04-13T06:05:01.040"/>
    </inkml:context>
    <inkml:brush xml:id="br0">
      <inkml:brushProperty name="width" value="0.05292" units="cm"/>
      <inkml:brushProperty name="height" value="0.05292" units="cm"/>
      <inkml:brushProperty name="color" value="#FF0000"/>
    </inkml:brush>
  </inkml:definitions>
  <inkml:trace contextRef="#ctx0" brushRef="#br0">15420 4061 84,'0'0'66,"0"0"-25,0 0-13,0 0-7,0 0 1,0 0 1,7-17 0,-7 17-1,0 0 0,0 0-1,0 0-3,0 0-6,0 0-7,-15 8-2,15-8 0,0 0 0,0 0 2,-17 26 4,17-26 1,-7 31 3,1-7-1,1 6 1,3 11 0,-4 7-4,1 4 3,1 6-6,2-1 2,2 7-3,-2-5 3,4 0-3,4-10 2,-1-5 0,10-5-5,0-5-8,6-6-16,-3-12-46,8-5-42,8-3 0,-8-12-3,10-3-1,-10-16 97</inkml:trace>
  <inkml:trace contextRef="#ctx0" brushRef="#br0" timeOffset="520.0007">15735 4198 156,'0'0'94,"19"-16"0,-19 16-49,36-15-13,-10 7-9,0-1-4,9 7-4,1-1-3,1 6-3,1 7-4,-1 6-3,-5 7 0,-8 4-7,0 11 4,-14 2-1,-7 1 3,-8 2-1,-8-4 2,-10-2 2,-3-7 4,0-2 7,-6-15 1,4-2 3,2-13 2,7-2-2,1-16 1,12-10 1,4-13-7,10-7-3,3-9-4,7-6-1,3 0-7,9-4-1,0 10-10,-2 1-17,7 21-37,-3 0-55,-2 9-1,0 6-3,-4 1 3,0 10 39</inkml:trace>
  <inkml:trace contextRef="#ctx0" brushRef="#br0" timeOffset="850.0012">16290 3801 239,'0'0'111,"10"-20"-2,-10 20-55,29-4-19,-4 9-15,-1 10-11,6 8-3,4 10-2,3 13-3,-2 10-1,3 11 2,-6 9-1,-3 8-1,-4 1 1,-7 6-1,-12-4-1,-10-1 2,-5-6 0,-10-4 1,-9-13 0,-2-7-8,4-2-39,-6-12-67,-3-8-2,3-8-2,2-17-2,10-3 33</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eaLnBrk="1" hangingPunct="1">
              <a:defRPr sz="1200">
                <a:latin typeface="Arial" charset="0"/>
              </a:defRPr>
            </a:lvl1pPr>
          </a:lstStyle>
          <a:p>
            <a:pPr>
              <a:defRPr/>
            </a:pPr>
            <a:endParaRPr lang="en-IN"/>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eaLnBrk="1" hangingPunct="1">
              <a:defRPr sz="1200">
                <a:latin typeface="Arial" charset="0"/>
              </a:defRPr>
            </a:lvl1pPr>
          </a:lstStyle>
          <a:p>
            <a:pPr>
              <a:defRPr/>
            </a:pPr>
            <a:fld id="{F2C4F8F8-FC8C-4E46-AF13-AB55489895F9}" type="datetimeFigureOut">
              <a:rPr lang="en-IN"/>
              <a:pPr>
                <a:defRPr/>
              </a:pPr>
              <a:t>13-04-2019</a:t>
            </a:fld>
            <a:endParaRPr lang="en-IN"/>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en-IN"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IN" noProof="0" smtClean="0"/>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eaLnBrk="1" hangingPunct="1">
              <a:defRPr sz="1200">
                <a:latin typeface="Arial" charset="0"/>
              </a:defRPr>
            </a:lvl1pPr>
          </a:lstStyle>
          <a:p>
            <a:pPr>
              <a:defRPr/>
            </a:pPr>
            <a:endParaRPr lang="en-IN"/>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eaLnBrk="1" hangingPunct="1">
              <a:defRPr sz="1200"/>
            </a:lvl1pPr>
          </a:lstStyle>
          <a:p>
            <a:pPr>
              <a:defRPr/>
            </a:pPr>
            <a:fld id="{3EB4CE84-67DF-46A8-93E8-9DD396CFA09A}" type="slidenum">
              <a:rPr lang="en-IN"/>
              <a:pPr>
                <a:defRPr/>
              </a:pPr>
              <a:t>‹#›</a:t>
            </a:fld>
            <a:endParaRPr lang="en-IN"/>
          </a:p>
        </p:txBody>
      </p:sp>
    </p:spTree>
    <p:extLst>
      <p:ext uri="{BB962C8B-B14F-4D97-AF65-F5344CB8AC3E}">
        <p14:creationId xmlns:p14="http://schemas.microsoft.com/office/powerpoint/2010/main" val="3926195889"/>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IN"/>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IN"/>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6740B423-AD27-4777-B331-0788EC9E593E}" type="slidenum">
              <a:rPr lang="en-US"/>
              <a:pPr>
                <a:defRPr/>
              </a:pPr>
              <a:t>‹#›</a:t>
            </a:fld>
            <a:endParaRPr lang="en-US"/>
          </a:p>
        </p:txBody>
      </p:sp>
    </p:spTree>
    <p:extLst>
      <p:ext uri="{BB962C8B-B14F-4D97-AF65-F5344CB8AC3E}">
        <p14:creationId xmlns:p14="http://schemas.microsoft.com/office/powerpoint/2010/main" val="164293341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D83AEFF2-814D-4864-8461-1A1875CBE840}" type="slidenum">
              <a:rPr lang="en-US"/>
              <a:pPr>
                <a:defRPr/>
              </a:pPr>
              <a:t>‹#›</a:t>
            </a:fld>
            <a:endParaRPr lang="en-US"/>
          </a:p>
        </p:txBody>
      </p:sp>
    </p:spTree>
    <p:extLst>
      <p:ext uri="{BB962C8B-B14F-4D97-AF65-F5344CB8AC3E}">
        <p14:creationId xmlns:p14="http://schemas.microsoft.com/office/powerpoint/2010/main" val="183090877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IN"/>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0C5FCA9C-AD35-4DCB-9F22-0297FF71C865}" type="slidenum">
              <a:rPr lang="en-US"/>
              <a:pPr>
                <a:defRPr/>
              </a:pPr>
              <a:t>‹#›</a:t>
            </a:fld>
            <a:endParaRPr lang="en-US"/>
          </a:p>
        </p:txBody>
      </p:sp>
    </p:spTree>
    <p:extLst>
      <p:ext uri="{BB962C8B-B14F-4D97-AF65-F5344CB8AC3E}">
        <p14:creationId xmlns:p14="http://schemas.microsoft.com/office/powerpoint/2010/main" val="205812571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9994DFBB-DEAD-433F-8345-A41EB2D1170B}" type="slidenum">
              <a:rPr lang="en-US"/>
              <a:pPr>
                <a:defRPr/>
              </a:pPr>
              <a:t>‹#›</a:t>
            </a:fld>
            <a:endParaRPr lang="en-US"/>
          </a:p>
        </p:txBody>
      </p:sp>
    </p:spTree>
    <p:extLst>
      <p:ext uri="{BB962C8B-B14F-4D97-AF65-F5344CB8AC3E}">
        <p14:creationId xmlns:p14="http://schemas.microsoft.com/office/powerpoint/2010/main" val="294951261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IN"/>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7" name="Rectangle 4"/>
          <p:cNvSpPr>
            <a:spLocks noGrp="1" noChangeArrowheads="1"/>
          </p:cNvSpPr>
          <p:nvPr>
            <p:ph type="dt" sz="half" idx="10"/>
          </p:nvPr>
        </p:nvSpPr>
        <p:spPr>
          <a:ln/>
        </p:spPr>
        <p:txBody>
          <a:bodyPr/>
          <a:lstStyle>
            <a:lvl1pPr>
              <a:defRPr/>
            </a:lvl1pPr>
          </a:lstStyle>
          <a:p>
            <a:pPr>
              <a:defRPr/>
            </a:pPr>
            <a:endParaRPr lang="en-US"/>
          </a:p>
        </p:txBody>
      </p:sp>
      <p:sp>
        <p:nvSpPr>
          <p:cNvPr id="8" name="Rectangle 5"/>
          <p:cNvSpPr>
            <a:spLocks noGrp="1" noChangeArrowheads="1"/>
          </p:cNvSpPr>
          <p:nvPr>
            <p:ph type="ftr" sz="quarter" idx="11"/>
          </p:nvPr>
        </p:nvSpPr>
        <p:spPr>
          <a:ln/>
        </p:spPr>
        <p:txBody>
          <a:bodyPr/>
          <a:lstStyle>
            <a:lvl1pPr>
              <a:defRPr/>
            </a:lvl1pPr>
          </a:lstStyle>
          <a:p>
            <a:pPr>
              <a:defRPr/>
            </a:pPr>
            <a:endParaRPr lang="en-US"/>
          </a:p>
        </p:txBody>
      </p:sp>
      <p:sp>
        <p:nvSpPr>
          <p:cNvPr id="9" name="Rectangle 6"/>
          <p:cNvSpPr>
            <a:spLocks noGrp="1" noChangeArrowheads="1"/>
          </p:cNvSpPr>
          <p:nvPr>
            <p:ph type="sldNum" sz="quarter" idx="12"/>
          </p:nvPr>
        </p:nvSpPr>
        <p:spPr>
          <a:ln/>
        </p:spPr>
        <p:txBody>
          <a:bodyPr/>
          <a:lstStyle>
            <a:lvl1pPr>
              <a:defRPr/>
            </a:lvl1pPr>
          </a:lstStyle>
          <a:p>
            <a:pPr>
              <a:defRPr/>
            </a:pPr>
            <a:fld id="{CCD8AD5C-F2F6-499A-9C88-09DF474841FD}" type="slidenum">
              <a:rPr lang="en-US"/>
              <a:pPr>
                <a:defRPr/>
              </a:pPr>
              <a:t>‹#›</a:t>
            </a:fld>
            <a:endParaRPr lang="en-US"/>
          </a:p>
        </p:txBody>
      </p:sp>
    </p:spTree>
    <p:extLst>
      <p:ext uri="{BB962C8B-B14F-4D97-AF65-F5344CB8AC3E}">
        <p14:creationId xmlns:p14="http://schemas.microsoft.com/office/powerpoint/2010/main" val="277987206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Rectangle 4"/>
          <p:cNvSpPr>
            <a:spLocks noGrp="1" noChangeArrowheads="1"/>
          </p:cNvSpPr>
          <p:nvPr>
            <p:ph type="dt" sz="half" idx="10"/>
          </p:nvPr>
        </p:nvSpPr>
        <p:spPr>
          <a:ln/>
        </p:spPr>
        <p:txBody>
          <a:bodyPr/>
          <a:lstStyle>
            <a:lvl1pPr>
              <a:defRPr/>
            </a:lvl1pPr>
          </a:lstStyle>
          <a:p>
            <a:pPr>
              <a:defRPr/>
            </a:pPr>
            <a:endParaRPr lang="en-US"/>
          </a:p>
        </p:txBody>
      </p:sp>
      <p:sp>
        <p:nvSpPr>
          <p:cNvPr id="4" name="Rectangle 5"/>
          <p:cNvSpPr>
            <a:spLocks noGrp="1" noChangeArrowheads="1"/>
          </p:cNvSpPr>
          <p:nvPr>
            <p:ph type="ftr" sz="quarter" idx="11"/>
          </p:nvPr>
        </p:nvSpPr>
        <p:spPr>
          <a:ln/>
        </p:spPr>
        <p:txBody>
          <a:bodyPr/>
          <a:lstStyle>
            <a:lvl1pPr>
              <a:defRPr/>
            </a:lvl1pPr>
          </a:lstStyle>
          <a:p>
            <a:pPr>
              <a:defRPr/>
            </a:pPr>
            <a:endParaRPr lang="en-US"/>
          </a:p>
        </p:txBody>
      </p:sp>
      <p:sp>
        <p:nvSpPr>
          <p:cNvPr id="5" name="Rectangle 6"/>
          <p:cNvSpPr>
            <a:spLocks noGrp="1" noChangeArrowheads="1"/>
          </p:cNvSpPr>
          <p:nvPr>
            <p:ph type="sldNum" sz="quarter" idx="12"/>
          </p:nvPr>
        </p:nvSpPr>
        <p:spPr>
          <a:ln/>
        </p:spPr>
        <p:txBody>
          <a:bodyPr/>
          <a:lstStyle>
            <a:lvl1pPr>
              <a:defRPr/>
            </a:lvl1pPr>
          </a:lstStyle>
          <a:p>
            <a:pPr>
              <a:defRPr/>
            </a:pPr>
            <a:fld id="{149222FA-3423-4CA6-8A1F-54FC6CC080EA}" type="slidenum">
              <a:rPr lang="en-US"/>
              <a:pPr>
                <a:defRPr/>
              </a:pPr>
              <a:t>‹#›</a:t>
            </a:fld>
            <a:endParaRPr lang="en-US"/>
          </a:p>
        </p:txBody>
      </p:sp>
    </p:spTree>
    <p:extLst>
      <p:ext uri="{BB962C8B-B14F-4D97-AF65-F5344CB8AC3E}">
        <p14:creationId xmlns:p14="http://schemas.microsoft.com/office/powerpoint/2010/main" val="137998290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p>
        </p:txBody>
      </p:sp>
      <p:sp>
        <p:nvSpPr>
          <p:cNvPr id="3" name="Rectangle 5"/>
          <p:cNvSpPr>
            <a:spLocks noGrp="1" noChangeArrowheads="1"/>
          </p:cNvSpPr>
          <p:nvPr>
            <p:ph type="ftr" sz="quarter" idx="11"/>
          </p:nvPr>
        </p:nvSpPr>
        <p:spPr>
          <a:ln/>
        </p:spPr>
        <p:txBody>
          <a:bodyPr/>
          <a:lstStyle>
            <a:lvl1pPr>
              <a:defRPr/>
            </a:lvl1pPr>
          </a:lstStyle>
          <a:p>
            <a:pPr>
              <a:defRPr/>
            </a:pPr>
            <a:endParaRPr lang="en-US"/>
          </a:p>
        </p:txBody>
      </p:sp>
      <p:sp>
        <p:nvSpPr>
          <p:cNvPr id="4" name="Rectangle 6"/>
          <p:cNvSpPr>
            <a:spLocks noGrp="1" noChangeArrowheads="1"/>
          </p:cNvSpPr>
          <p:nvPr>
            <p:ph type="sldNum" sz="quarter" idx="12"/>
          </p:nvPr>
        </p:nvSpPr>
        <p:spPr>
          <a:ln/>
        </p:spPr>
        <p:txBody>
          <a:bodyPr/>
          <a:lstStyle>
            <a:lvl1pPr>
              <a:defRPr/>
            </a:lvl1pPr>
          </a:lstStyle>
          <a:p>
            <a:pPr>
              <a:defRPr/>
            </a:pPr>
            <a:fld id="{BAD75E37-204B-4519-B319-EFE8FB2DCD46}" type="slidenum">
              <a:rPr lang="en-US"/>
              <a:pPr>
                <a:defRPr/>
              </a:pPr>
              <a:t>‹#›</a:t>
            </a:fld>
            <a:endParaRPr lang="en-US"/>
          </a:p>
        </p:txBody>
      </p:sp>
    </p:spTree>
    <p:extLst>
      <p:ext uri="{BB962C8B-B14F-4D97-AF65-F5344CB8AC3E}">
        <p14:creationId xmlns:p14="http://schemas.microsoft.com/office/powerpoint/2010/main" val="224041802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IN"/>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330637F1-9E9F-4C16-86A7-821572255EA6}" type="slidenum">
              <a:rPr lang="en-US"/>
              <a:pPr>
                <a:defRPr/>
              </a:pPr>
              <a:t>‹#›</a:t>
            </a:fld>
            <a:endParaRPr lang="en-US"/>
          </a:p>
        </p:txBody>
      </p:sp>
    </p:spTree>
    <p:extLst>
      <p:ext uri="{BB962C8B-B14F-4D97-AF65-F5344CB8AC3E}">
        <p14:creationId xmlns:p14="http://schemas.microsoft.com/office/powerpoint/2010/main" val="244311709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IN"/>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IN"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8438D7DA-47C9-45A7-9FF3-1A2EAF05CDF2}" type="slidenum">
              <a:rPr lang="en-US"/>
              <a:pPr>
                <a:defRPr/>
              </a:pPr>
              <a:t>‹#›</a:t>
            </a:fld>
            <a:endParaRPr lang="en-US"/>
          </a:p>
        </p:txBody>
      </p:sp>
    </p:spTree>
    <p:extLst>
      <p:ext uri="{BB962C8B-B14F-4D97-AF65-F5344CB8AC3E}">
        <p14:creationId xmlns:p14="http://schemas.microsoft.com/office/powerpoint/2010/main" val="392597036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11B2FF44-4BA5-450C-BF6E-A893DC763850}" type="slidenum">
              <a:rPr lang="en-US"/>
              <a:pPr>
                <a:defRPr/>
              </a:pPr>
              <a:t>‹#›</a:t>
            </a:fld>
            <a:endParaRPr lang="en-US"/>
          </a:p>
        </p:txBody>
      </p:sp>
    </p:spTree>
    <p:extLst>
      <p:ext uri="{BB962C8B-B14F-4D97-AF65-F5344CB8AC3E}">
        <p14:creationId xmlns:p14="http://schemas.microsoft.com/office/powerpoint/2010/main" val="242667304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IN"/>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DD5BB98D-6EE3-4394-A3C3-5BC2742D0789}" type="slidenum">
              <a:rPr lang="en-US"/>
              <a:pPr>
                <a:defRPr/>
              </a:pPr>
              <a:t>‹#›</a:t>
            </a:fld>
            <a:endParaRPr lang="en-US"/>
          </a:p>
        </p:txBody>
      </p:sp>
    </p:spTree>
    <p:extLst>
      <p:ext uri="{BB962C8B-B14F-4D97-AF65-F5344CB8AC3E}">
        <p14:creationId xmlns:p14="http://schemas.microsoft.com/office/powerpoint/2010/main" val="21700367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27" name="Rectangle 3"/>
          <p:cNvSpPr>
            <a:spLocks noGrp="1" noChangeArrowheads="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400" b="0">
                <a:latin typeface="Arial" charset="0"/>
              </a:defRPr>
            </a:lvl1pPr>
          </a:lstStyle>
          <a:p>
            <a:pPr>
              <a:defRPr/>
            </a:pPr>
            <a:endParaRPr lang="en-US"/>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eaLnBrk="1" hangingPunct="1">
              <a:defRPr sz="1400" b="0">
                <a:latin typeface="Arial" charset="0"/>
              </a:defRPr>
            </a:lvl1pPr>
          </a:lstStyle>
          <a:p>
            <a:pPr>
              <a:defRPr/>
            </a:pPr>
            <a:endParaRPr lang="en-US"/>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400" b="0"/>
            </a:lvl1pPr>
          </a:lstStyle>
          <a:p>
            <a:pPr>
              <a:defRPr/>
            </a:pPr>
            <a:fld id="{CADC46B7-601F-44C4-B9DF-7DE8916F1DB6}" type="slidenum">
              <a:rPr lang="en-US"/>
              <a:pPr>
                <a:defRPr/>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customXml" Target="../ink/ink4.xml"/><Relationship Id="rId3" Type="http://schemas.openxmlformats.org/officeDocument/2006/relationships/customXml" Target="../ink/ink1.xml"/><Relationship Id="rId7" Type="http://schemas.openxmlformats.org/officeDocument/2006/relationships/image" Target="../media/image3.emf"/><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customXml" Target="../ink/ink3.xml"/><Relationship Id="rId5" Type="http://schemas.openxmlformats.org/officeDocument/2006/relationships/customXml" Target="../ink/ink2.xml"/><Relationship Id="rId10" Type="http://schemas.openxmlformats.org/officeDocument/2006/relationships/customXml" Target="../ink/ink6.xml"/><Relationship Id="rId4" Type="http://schemas.openxmlformats.org/officeDocument/2006/relationships/image" Target="../media/image2.emf"/><Relationship Id="rId9" Type="http://schemas.openxmlformats.org/officeDocument/2006/relationships/customXml" Target="../ink/ink5.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6.xml"/><Relationship Id="rId6" Type="http://schemas.openxmlformats.org/officeDocument/2006/relationships/image" Target="../media/image5.emf"/><Relationship Id="rId5" Type="http://schemas.openxmlformats.org/officeDocument/2006/relationships/customXml" Target="../ink/ink7.xml"/><Relationship Id="rId4" Type="http://schemas.openxmlformats.org/officeDocument/2006/relationships/image" Target="../media/image2.png"/></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2.png"/><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8" Type="http://schemas.openxmlformats.org/officeDocument/2006/relationships/image" Target="../media/image9.wmf"/><Relationship Id="rId13" Type="http://schemas.openxmlformats.org/officeDocument/2006/relationships/image" Target="../media/image11.emf"/><Relationship Id="rId3" Type="http://schemas.openxmlformats.org/officeDocument/2006/relationships/oleObject" Target="../embeddings/oleObject1.bin"/><Relationship Id="rId7" Type="http://schemas.openxmlformats.org/officeDocument/2006/relationships/oleObject" Target="../embeddings/oleObject3.bin"/><Relationship Id="rId12" Type="http://schemas.openxmlformats.org/officeDocument/2006/relationships/customXml" Target="../ink/ink8.xml"/><Relationship Id="rId2" Type="http://schemas.openxmlformats.org/officeDocument/2006/relationships/slideLayout" Target="../slideLayouts/slideLayout2.xml"/><Relationship Id="rId1" Type="http://schemas.openxmlformats.org/officeDocument/2006/relationships/vmlDrawing" Target="../drawings/vmlDrawing1.vml"/><Relationship Id="rId6" Type="http://schemas.openxmlformats.org/officeDocument/2006/relationships/image" Target="../media/image8.wmf"/><Relationship Id="rId11" Type="http://schemas.openxmlformats.org/officeDocument/2006/relationships/image" Target="../media/image2.png"/><Relationship Id="rId5" Type="http://schemas.openxmlformats.org/officeDocument/2006/relationships/oleObject" Target="../embeddings/oleObject2.bin"/><Relationship Id="rId10" Type="http://schemas.openxmlformats.org/officeDocument/2006/relationships/image" Target="../media/image10.wmf"/><Relationship Id="rId4" Type="http://schemas.openxmlformats.org/officeDocument/2006/relationships/image" Target="../media/image7.wmf"/><Relationship Id="rId9" Type="http://schemas.openxmlformats.org/officeDocument/2006/relationships/oleObject" Target="../embeddings/oleObject4.bin"/></Relationships>
</file>

<file path=ppt/slides/_rels/slide7.xml.rels><?xml version="1.0" encoding="UTF-8" standalone="yes"?>
<Relationships xmlns="http://schemas.openxmlformats.org/package/2006/relationships"><Relationship Id="rId8" Type="http://schemas.openxmlformats.org/officeDocument/2006/relationships/image" Target="../media/image13.wmf"/><Relationship Id="rId13" Type="http://schemas.openxmlformats.org/officeDocument/2006/relationships/image" Target="../media/image15.wmf"/><Relationship Id="rId3" Type="http://schemas.openxmlformats.org/officeDocument/2006/relationships/oleObject" Target="../embeddings/oleObject5.bin"/><Relationship Id="rId7" Type="http://schemas.openxmlformats.org/officeDocument/2006/relationships/oleObject" Target="../embeddings/oleObject7.bin"/><Relationship Id="rId12" Type="http://schemas.openxmlformats.org/officeDocument/2006/relationships/oleObject" Target="../embeddings/oleObject9.bin"/><Relationship Id="rId2" Type="http://schemas.openxmlformats.org/officeDocument/2006/relationships/slideLayout" Target="../slideLayouts/slideLayout2.xml"/><Relationship Id="rId1" Type="http://schemas.openxmlformats.org/officeDocument/2006/relationships/vmlDrawing" Target="../drawings/vmlDrawing2.vml"/><Relationship Id="rId6" Type="http://schemas.openxmlformats.org/officeDocument/2006/relationships/image" Target="../media/image8.wmf"/><Relationship Id="rId11" Type="http://schemas.openxmlformats.org/officeDocument/2006/relationships/image" Target="../media/image2.png"/><Relationship Id="rId5" Type="http://schemas.openxmlformats.org/officeDocument/2006/relationships/oleObject" Target="../embeddings/oleObject6.bin"/><Relationship Id="rId10" Type="http://schemas.openxmlformats.org/officeDocument/2006/relationships/image" Target="../media/image14.wmf"/><Relationship Id="rId4" Type="http://schemas.openxmlformats.org/officeDocument/2006/relationships/image" Target="../media/image12.wmf"/><Relationship Id="rId9" Type="http://schemas.openxmlformats.org/officeDocument/2006/relationships/oleObject" Target="../embeddings/oleObject8.bin"/></Relationships>
</file>

<file path=ppt/slides/_rels/slide8.xml.rels><?xml version="1.0" encoding="UTF-8" standalone="yes"?>
<Relationships xmlns="http://schemas.openxmlformats.org/package/2006/relationships"><Relationship Id="rId8" Type="http://schemas.openxmlformats.org/officeDocument/2006/relationships/image" Target="../media/image17.wmf"/><Relationship Id="rId13" Type="http://schemas.openxmlformats.org/officeDocument/2006/relationships/oleObject" Target="../embeddings/oleObject15.bin"/><Relationship Id="rId3" Type="http://schemas.openxmlformats.org/officeDocument/2006/relationships/oleObject" Target="../embeddings/oleObject10.bin"/><Relationship Id="rId7" Type="http://schemas.openxmlformats.org/officeDocument/2006/relationships/oleObject" Target="../embeddings/oleObject12.bin"/><Relationship Id="rId12" Type="http://schemas.openxmlformats.org/officeDocument/2006/relationships/image" Target="../media/image19.wmf"/><Relationship Id="rId2" Type="http://schemas.openxmlformats.org/officeDocument/2006/relationships/slideLayout" Target="../slideLayouts/slideLayout6.xml"/><Relationship Id="rId1" Type="http://schemas.openxmlformats.org/officeDocument/2006/relationships/vmlDrawing" Target="../drawings/vmlDrawing3.vml"/><Relationship Id="rId6" Type="http://schemas.openxmlformats.org/officeDocument/2006/relationships/image" Target="../media/image16.wmf"/><Relationship Id="rId11" Type="http://schemas.openxmlformats.org/officeDocument/2006/relationships/oleObject" Target="../embeddings/oleObject14.bin"/><Relationship Id="rId5" Type="http://schemas.openxmlformats.org/officeDocument/2006/relationships/oleObject" Target="../embeddings/oleObject11.bin"/><Relationship Id="rId15" Type="http://schemas.openxmlformats.org/officeDocument/2006/relationships/image" Target="../media/image2.png"/><Relationship Id="rId10" Type="http://schemas.openxmlformats.org/officeDocument/2006/relationships/image" Target="../media/image18.wmf"/><Relationship Id="rId4" Type="http://schemas.openxmlformats.org/officeDocument/2006/relationships/image" Target="../media/image14.wmf"/><Relationship Id="rId9" Type="http://schemas.openxmlformats.org/officeDocument/2006/relationships/oleObject" Target="../embeddings/oleObject13.bin"/><Relationship Id="rId14" Type="http://schemas.openxmlformats.org/officeDocument/2006/relationships/image" Target="../media/image20.wmf"/></Relationships>
</file>

<file path=ppt/slides/_rels/slide9.xml.rels><?xml version="1.0" encoding="UTF-8" standalone="yes"?>
<Relationships xmlns="http://schemas.openxmlformats.org/package/2006/relationships"><Relationship Id="rId8" Type="http://schemas.openxmlformats.org/officeDocument/2006/relationships/image" Target="../media/image23.wmf"/><Relationship Id="rId3" Type="http://schemas.openxmlformats.org/officeDocument/2006/relationships/oleObject" Target="../embeddings/oleObject16.bin"/><Relationship Id="rId7" Type="http://schemas.openxmlformats.org/officeDocument/2006/relationships/oleObject" Target="../embeddings/oleObject18.bin"/><Relationship Id="rId2" Type="http://schemas.openxmlformats.org/officeDocument/2006/relationships/slideLayout" Target="../slideLayouts/slideLayout6.xml"/><Relationship Id="rId1" Type="http://schemas.openxmlformats.org/officeDocument/2006/relationships/vmlDrawing" Target="../drawings/vmlDrawing4.vml"/><Relationship Id="rId6" Type="http://schemas.openxmlformats.org/officeDocument/2006/relationships/image" Target="../media/image22.wmf"/><Relationship Id="rId5" Type="http://schemas.openxmlformats.org/officeDocument/2006/relationships/oleObject" Target="../embeddings/oleObject17.bin"/><Relationship Id="rId4" Type="http://schemas.openxmlformats.org/officeDocument/2006/relationships/image" Target="../media/image21.wmf"/><Relationship Id="rId9" Type="http://schemas.openxmlformats.org/officeDocument/2006/relationships/image" Target="../media/image2.png"/></Relationships>
</file>

<file path=ppt/slides/_rels/slide10.xml.rels><?xml version="1.0" encoding="UTF-8" standalone="yes"?>
<Relationships xmlns="http://schemas.openxmlformats.org/package/2006/relationships"><Relationship Id="rId8" Type="http://schemas.openxmlformats.org/officeDocument/2006/relationships/image" Target="../media/image25.wmf"/><Relationship Id="rId13" Type="http://schemas.openxmlformats.org/officeDocument/2006/relationships/oleObject" Target="../embeddings/oleObject24.bin"/><Relationship Id="rId3" Type="http://schemas.openxmlformats.org/officeDocument/2006/relationships/oleObject" Target="../embeddings/oleObject19.bin"/><Relationship Id="rId7" Type="http://schemas.openxmlformats.org/officeDocument/2006/relationships/oleObject" Target="../embeddings/oleObject21.bin"/><Relationship Id="rId12" Type="http://schemas.openxmlformats.org/officeDocument/2006/relationships/image" Target="../media/image27.wmf"/><Relationship Id="rId2" Type="http://schemas.openxmlformats.org/officeDocument/2006/relationships/slideLayout" Target="../slideLayouts/slideLayout6.xml"/><Relationship Id="rId16" Type="http://schemas.openxmlformats.org/officeDocument/2006/relationships/image" Target="../media/image2.png"/><Relationship Id="rId1" Type="http://schemas.openxmlformats.org/officeDocument/2006/relationships/vmlDrawing" Target="../drawings/vmlDrawing5.vml"/><Relationship Id="rId6" Type="http://schemas.openxmlformats.org/officeDocument/2006/relationships/image" Target="../media/image18.wmf"/><Relationship Id="rId11" Type="http://schemas.openxmlformats.org/officeDocument/2006/relationships/oleObject" Target="../embeddings/oleObject23.bin"/><Relationship Id="rId5" Type="http://schemas.openxmlformats.org/officeDocument/2006/relationships/oleObject" Target="../embeddings/oleObject20.bin"/><Relationship Id="rId15" Type="http://schemas.openxmlformats.org/officeDocument/2006/relationships/image" Target="../media/image29.png"/><Relationship Id="rId10" Type="http://schemas.openxmlformats.org/officeDocument/2006/relationships/image" Target="../media/image26.wmf"/><Relationship Id="rId4" Type="http://schemas.openxmlformats.org/officeDocument/2006/relationships/image" Target="../media/image24.wmf"/><Relationship Id="rId9" Type="http://schemas.openxmlformats.org/officeDocument/2006/relationships/oleObject" Target="../embeddings/oleObject22.bin"/><Relationship Id="rId14" Type="http://schemas.openxmlformats.org/officeDocument/2006/relationships/image" Target="../media/image28.wmf"/></Relationships>
</file>

<file path=ppt/slides/_rels/slide11.xml.rels><?xml version="1.0" encoding="UTF-8" standalone="yes"?>
<Relationships xmlns="http://schemas.openxmlformats.org/package/2006/relationships"><Relationship Id="rId8" Type="http://schemas.openxmlformats.org/officeDocument/2006/relationships/oleObject" Target="../embeddings/oleObject27.bin"/><Relationship Id="rId13" Type="http://schemas.openxmlformats.org/officeDocument/2006/relationships/oleObject" Target="../embeddings/oleObject30.bin"/><Relationship Id="rId3" Type="http://schemas.openxmlformats.org/officeDocument/2006/relationships/image" Target="../media/image34.png"/><Relationship Id="rId7" Type="http://schemas.openxmlformats.org/officeDocument/2006/relationships/image" Target="../media/image31.wmf"/><Relationship Id="rId12" Type="http://schemas.openxmlformats.org/officeDocument/2006/relationships/oleObject" Target="../embeddings/oleObject29.bin"/><Relationship Id="rId2" Type="http://schemas.openxmlformats.org/officeDocument/2006/relationships/slideLayout" Target="../slideLayouts/slideLayout6.xml"/><Relationship Id="rId16" Type="http://schemas.openxmlformats.org/officeDocument/2006/relationships/image" Target="../media/image2.png"/><Relationship Id="rId1" Type="http://schemas.openxmlformats.org/officeDocument/2006/relationships/vmlDrawing" Target="../drawings/vmlDrawing6.vml"/><Relationship Id="rId6" Type="http://schemas.openxmlformats.org/officeDocument/2006/relationships/oleObject" Target="../embeddings/oleObject26.bin"/><Relationship Id="rId11" Type="http://schemas.openxmlformats.org/officeDocument/2006/relationships/image" Target="../media/image33.wmf"/><Relationship Id="rId5" Type="http://schemas.openxmlformats.org/officeDocument/2006/relationships/image" Target="../media/image30.wmf"/><Relationship Id="rId15" Type="http://schemas.openxmlformats.org/officeDocument/2006/relationships/oleObject" Target="../embeddings/oleObject32.bin"/><Relationship Id="rId10" Type="http://schemas.openxmlformats.org/officeDocument/2006/relationships/oleObject" Target="../embeddings/oleObject28.bin"/><Relationship Id="rId4" Type="http://schemas.openxmlformats.org/officeDocument/2006/relationships/oleObject" Target="../embeddings/oleObject25.bin"/><Relationship Id="rId9" Type="http://schemas.openxmlformats.org/officeDocument/2006/relationships/image" Target="../media/image32.wmf"/><Relationship Id="rId14" Type="http://schemas.openxmlformats.org/officeDocument/2006/relationships/oleObject" Target="../embeddings/oleObject31.bin"/></Relationships>
</file>

<file path=ppt/slides/_rels/slide12.xml.rels><?xml version="1.0" encoding="UTF-8" standalone="yes"?>
<Relationships xmlns="http://schemas.openxmlformats.org/package/2006/relationships"><Relationship Id="rId8" Type="http://schemas.openxmlformats.org/officeDocument/2006/relationships/oleObject" Target="../embeddings/oleObject35.bin"/><Relationship Id="rId13" Type="http://schemas.openxmlformats.org/officeDocument/2006/relationships/oleObject" Target="../embeddings/oleObject38.bin"/><Relationship Id="rId3" Type="http://schemas.openxmlformats.org/officeDocument/2006/relationships/image" Target="../media/image34.png"/><Relationship Id="rId7" Type="http://schemas.openxmlformats.org/officeDocument/2006/relationships/image" Target="../media/image31.wmf"/><Relationship Id="rId12" Type="http://schemas.openxmlformats.org/officeDocument/2006/relationships/oleObject" Target="../embeddings/oleObject37.bin"/><Relationship Id="rId2" Type="http://schemas.openxmlformats.org/officeDocument/2006/relationships/slideLayout" Target="../slideLayouts/slideLayout6.xml"/><Relationship Id="rId16" Type="http://schemas.openxmlformats.org/officeDocument/2006/relationships/image" Target="../media/image2.png"/><Relationship Id="rId1" Type="http://schemas.openxmlformats.org/officeDocument/2006/relationships/vmlDrawing" Target="../drawings/vmlDrawing7.vml"/><Relationship Id="rId6" Type="http://schemas.openxmlformats.org/officeDocument/2006/relationships/oleObject" Target="../embeddings/oleObject34.bin"/><Relationship Id="rId11" Type="http://schemas.openxmlformats.org/officeDocument/2006/relationships/image" Target="../media/image33.wmf"/><Relationship Id="rId5" Type="http://schemas.openxmlformats.org/officeDocument/2006/relationships/image" Target="../media/image35.wmf"/><Relationship Id="rId15" Type="http://schemas.openxmlformats.org/officeDocument/2006/relationships/oleObject" Target="../embeddings/oleObject40.bin"/><Relationship Id="rId10" Type="http://schemas.openxmlformats.org/officeDocument/2006/relationships/oleObject" Target="../embeddings/oleObject36.bin"/><Relationship Id="rId4" Type="http://schemas.openxmlformats.org/officeDocument/2006/relationships/oleObject" Target="../embeddings/oleObject33.bin"/><Relationship Id="rId9" Type="http://schemas.openxmlformats.org/officeDocument/2006/relationships/image" Target="../media/image32.wmf"/><Relationship Id="rId14" Type="http://schemas.openxmlformats.org/officeDocument/2006/relationships/oleObject" Target="../embeddings/oleObject39.bin"/></Relationships>
</file>

<file path=ppt/slides/_rels/slide13.xml.rels><?xml version="1.0" encoding="UTF-8" standalone="yes"?>
<Relationships xmlns="http://schemas.openxmlformats.org/package/2006/relationships"><Relationship Id="rId8" Type="http://schemas.openxmlformats.org/officeDocument/2006/relationships/oleObject" Target="../embeddings/oleObject43.bin"/><Relationship Id="rId13" Type="http://schemas.openxmlformats.org/officeDocument/2006/relationships/oleObject" Target="../embeddings/oleObject46.bin"/><Relationship Id="rId3" Type="http://schemas.openxmlformats.org/officeDocument/2006/relationships/image" Target="../media/image34.png"/><Relationship Id="rId7" Type="http://schemas.openxmlformats.org/officeDocument/2006/relationships/image" Target="../media/image31.wmf"/><Relationship Id="rId12" Type="http://schemas.openxmlformats.org/officeDocument/2006/relationships/oleObject" Target="../embeddings/oleObject45.bin"/><Relationship Id="rId2" Type="http://schemas.openxmlformats.org/officeDocument/2006/relationships/slideLayout" Target="../slideLayouts/slideLayout6.xml"/><Relationship Id="rId16" Type="http://schemas.openxmlformats.org/officeDocument/2006/relationships/image" Target="../media/image2.png"/><Relationship Id="rId1" Type="http://schemas.openxmlformats.org/officeDocument/2006/relationships/vmlDrawing" Target="../drawings/vmlDrawing8.vml"/><Relationship Id="rId6" Type="http://schemas.openxmlformats.org/officeDocument/2006/relationships/oleObject" Target="../embeddings/oleObject42.bin"/><Relationship Id="rId11" Type="http://schemas.openxmlformats.org/officeDocument/2006/relationships/image" Target="../media/image33.wmf"/><Relationship Id="rId5" Type="http://schemas.openxmlformats.org/officeDocument/2006/relationships/image" Target="../media/image35.wmf"/><Relationship Id="rId15" Type="http://schemas.openxmlformats.org/officeDocument/2006/relationships/oleObject" Target="../embeddings/oleObject48.bin"/><Relationship Id="rId10" Type="http://schemas.openxmlformats.org/officeDocument/2006/relationships/oleObject" Target="../embeddings/oleObject44.bin"/><Relationship Id="rId4" Type="http://schemas.openxmlformats.org/officeDocument/2006/relationships/oleObject" Target="../embeddings/oleObject41.bin"/><Relationship Id="rId9" Type="http://schemas.openxmlformats.org/officeDocument/2006/relationships/image" Target="../media/image32.wmf"/><Relationship Id="rId14" Type="http://schemas.openxmlformats.org/officeDocument/2006/relationships/oleObject" Target="../embeddings/oleObject47.bin"/></Relationships>
</file>

<file path=ppt/slides/_rels/slide14.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36.png"/><Relationship Id="rId1" Type="http://schemas.openxmlformats.org/officeDocument/2006/relationships/slideLayout" Target="../slideLayouts/slideLayout6.xml"/><Relationship Id="rId5" Type="http://schemas.openxmlformats.org/officeDocument/2006/relationships/image" Target="../media/image2.png"/><Relationship Id="rId4" Type="http://schemas.openxmlformats.org/officeDocument/2006/relationships/image" Target="../media/image38.png"/></Relationships>
</file>

<file path=ppt/slides/_rels/slide15.xml.rels><?xml version="1.0" encoding="UTF-8" standalone="yes"?>
<Relationships xmlns="http://schemas.openxmlformats.org/package/2006/relationships"><Relationship Id="rId8" Type="http://schemas.openxmlformats.org/officeDocument/2006/relationships/image" Target="../media/image42.png"/><Relationship Id="rId3" Type="http://schemas.openxmlformats.org/officeDocument/2006/relationships/image" Target="../media/image41.png"/><Relationship Id="rId7" Type="http://schemas.openxmlformats.org/officeDocument/2006/relationships/image" Target="../media/image40.wmf"/><Relationship Id="rId2" Type="http://schemas.openxmlformats.org/officeDocument/2006/relationships/slideLayout" Target="../slideLayouts/slideLayout2.xml"/><Relationship Id="rId1" Type="http://schemas.openxmlformats.org/officeDocument/2006/relationships/vmlDrawing" Target="../drawings/vmlDrawing9.vml"/><Relationship Id="rId6" Type="http://schemas.openxmlformats.org/officeDocument/2006/relationships/oleObject" Target="../embeddings/oleObject50.bin"/><Relationship Id="rId5" Type="http://schemas.openxmlformats.org/officeDocument/2006/relationships/image" Target="../media/image39.wmf"/><Relationship Id="rId4" Type="http://schemas.openxmlformats.org/officeDocument/2006/relationships/oleObject" Target="../embeddings/oleObject49.bin"/><Relationship Id="rId9" Type="http://schemas.openxmlformats.org/officeDocument/2006/relationships/image" Target="../media/image2.png"/></Relationships>
</file>

<file path=ppt/slides/_rels/slide16.xml.rels><?xml version="1.0" encoding="UTF-8" standalone="yes"?>
<Relationships xmlns="http://schemas.openxmlformats.org/package/2006/relationships"><Relationship Id="rId8" Type="http://schemas.openxmlformats.org/officeDocument/2006/relationships/image" Target="../media/image43.wmf"/><Relationship Id="rId13" Type="http://schemas.openxmlformats.org/officeDocument/2006/relationships/oleObject" Target="../embeddings/oleObject55.bin"/><Relationship Id="rId18" Type="http://schemas.openxmlformats.org/officeDocument/2006/relationships/oleObject" Target="../embeddings/oleObject60.bin"/><Relationship Id="rId3" Type="http://schemas.openxmlformats.org/officeDocument/2006/relationships/image" Target="../media/image45.png"/><Relationship Id="rId7" Type="http://schemas.openxmlformats.org/officeDocument/2006/relationships/oleObject" Target="../embeddings/oleObject51.bin"/><Relationship Id="rId12" Type="http://schemas.openxmlformats.org/officeDocument/2006/relationships/oleObject" Target="../embeddings/oleObject54.bin"/><Relationship Id="rId17" Type="http://schemas.openxmlformats.org/officeDocument/2006/relationships/oleObject" Target="../embeddings/oleObject59.bin"/><Relationship Id="rId2" Type="http://schemas.openxmlformats.org/officeDocument/2006/relationships/slideLayout" Target="../slideLayouts/slideLayout6.xml"/><Relationship Id="rId16" Type="http://schemas.openxmlformats.org/officeDocument/2006/relationships/oleObject" Target="../embeddings/oleObject58.bin"/><Relationship Id="rId20" Type="http://schemas.openxmlformats.org/officeDocument/2006/relationships/oleObject" Target="../embeddings/oleObject62.bin"/><Relationship Id="rId1" Type="http://schemas.openxmlformats.org/officeDocument/2006/relationships/vmlDrawing" Target="../drawings/vmlDrawing10.vml"/><Relationship Id="rId6" Type="http://schemas.openxmlformats.org/officeDocument/2006/relationships/image" Target="../media/image2.png"/><Relationship Id="rId11" Type="http://schemas.openxmlformats.org/officeDocument/2006/relationships/oleObject" Target="../embeddings/oleObject53.bin"/><Relationship Id="rId5" Type="http://schemas.openxmlformats.org/officeDocument/2006/relationships/image" Target="../media/image47.png"/><Relationship Id="rId15" Type="http://schemas.openxmlformats.org/officeDocument/2006/relationships/oleObject" Target="../embeddings/oleObject57.bin"/><Relationship Id="rId10" Type="http://schemas.openxmlformats.org/officeDocument/2006/relationships/image" Target="../media/image44.wmf"/><Relationship Id="rId19" Type="http://schemas.openxmlformats.org/officeDocument/2006/relationships/oleObject" Target="../embeddings/oleObject61.bin"/><Relationship Id="rId4" Type="http://schemas.openxmlformats.org/officeDocument/2006/relationships/image" Target="../media/image46.png"/><Relationship Id="rId9" Type="http://schemas.openxmlformats.org/officeDocument/2006/relationships/oleObject" Target="../embeddings/oleObject52.bin"/><Relationship Id="rId14" Type="http://schemas.openxmlformats.org/officeDocument/2006/relationships/oleObject" Target="../embeddings/oleObject56.bin"/></Relationships>
</file>

<file path=ppt/slides/_rels/slide17.xml.rels><?xml version="1.0" encoding="UTF-8" standalone="yes"?>
<Relationships xmlns="http://schemas.openxmlformats.org/package/2006/relationships"><Relationship Id="rId8" Type="http://schemas.openxmlformats.org/officeDocument/2006/relationships/image" Target="../media/image51.png"/><Relationship Id="rId3" Type="http://schemas.openxmlformats.org/officeDocument/2006/relationships/image" Target="../media/image50.png"/><Relationship Id="rId7" Type="http://schemas.openxmlformats.org/officeDocument/2006/relationships/image" Target="../media/image49.wmf"/><Relationship Id="rId2" Type="http://schemas.openxmlformats.org/officeDocument/2006/relationships/slideLayout" Target="../slideLayouts/slideLayout6.xml"/><Relationship Id="rId1" Type="http://schemas.openxmlformats.org/officeDocument/2006/relationships/vmlDrawing" Target="../drawings/vmlDrawing11.vml"/><Relationship Id="rId6" Type="http://schemas.openxmlformats.org/officeDocument/2006/relationships/oleObject" Target="../embeddings/oleObject64.bin"/><Relationship Id="rId11" Type="http://schemas.openxmlformats.org/officeDocument/2006/relationships/image" Target="../media/image2.png"/><Relationship Id="rId5" Type="http://schemas.openxmlformats.org/officeDocument/2006/relationships/image" Target="../media/image48.wmf"/><Relationship Id="rId10" Type="http://schemas.openxmlformats.org/officeDocument/2006/relationships/oleObject" Target="../embeddings/oleObject66.bin"/><Relationship Id="rId4" Type="http://schemas.openxmlformats.org/officeDocument/2006/relationships/oleObject" Target="../embeddings/oleObject63.bin"/><Relationship Id="rId9" Type="http://schemas.openxmlformats.org/officeDocument/2006/relationships/oleObject" Target="../embeddings/oleObject65.bin"/></Relationships>
</file>

<file path=ppt/slides/_rels/slide18.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image" Target="../media/image53.png"/><Relationship Id="rId7" Type="http://schemas.openxmlformats.org/officeDocument/2006/relationships/image" Target="../media/image49.wmf"/><Relationship Id="rId2" Type="http://schemas.openxmlformats.org/officeDocument/2006/relationships/slideLayout" Target="../slideLayouts/slideLayout6.xml"/><Relationship Id="rId1" Type="http://schemas.openxmlformats.org/officeDocument/2006/relationships/vmlDrawing" Target="../drawings/vmlDrawing12.vml"/><Relationship Id="rId6" Type="http://schemas.openxmlformats.org/officeDocument/2006/relationships/oleObject" Target="../embeddings/oleObject68.bin"/><Relationship Id="rId5" Type="http://schemas.openxmlformats.org/officeDocument/2006/relationships/image" Target="../media/image52.wmf"/><Relationship Id="rId4" Type="http://schemas.openxmlformats.org/officeDocument/2006/relationships/oleObject" Target="../embeddings/oleObject67.bin"/></Relationships>
</file>

<file path=ppt/slides/_rels/slide19.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image" Target="../media/image55.png"/><Relationship Id="rId7" Type="http://schemas.openxmlformats.org/officeDocument/2006/relationships/image" Target="../media/image49.wmf"/><Relationship Id="rId2" Type="http://schemas.openxmlformats.org/officeDocument/2006/relationships/slideLayout" Target="../slideLayouts/slideLayout6.xml"/><Relationship Id="rId1" Type="http://schemas.openxmlformats.org/officeDocument/2006/relationships/vmlDrawing" Target="../drawings/vmlDrawing13.vml"/><Relationship Id="rId6" Type="http://schemas.openxmlformats.org/officeDocument/2006/relationships/oleObject" Target="../embeddings/oleObject70.bin"/><Relationship Id="rId5" Type="http://schemas.openxmlformats.org/officeDocument/2006/relationships/image" Target="../media/image54.wmf"/><Relationship Id="rId4" Type="http://schemas.openxmlformats.org/officeDocument/2006/relationships/oleObject" Target="../embeddings/oleObject69.bin"/></Relationships>
</file>

<file path=ppt/slides/_rels/slide20.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image" Target="../media/image57.png"/><Relationship Id="rId7" Type="http://schemas.openxmlformats.org/officeDocument/2006/relationships/image" Target="../media/image49.wmf"/><Relationship Id="rId2" Type="http://schemas.openxmlformats.org/officeDocument/2006/relationships/slideLayout" Target="../slideLayouts/slideLayout6.xml"/><Relationship Id="rId1" Type="http://schemas.openxmlformats.org/officeDocument/2006/relationships/vmlDrawing" Target="../drawings/vmlDrawing14.vml"/><Relationship Id="rId6" Type="http://schemas.openxmlformats.org/officeDocument/2006/relationships/oleObject" Target="../embeddings/oleObject72.bin"/><Relationship Id="rId5" Type="http://schemas.openxmlformats.org/officeDocument/2006/relationships/image" Target="../media/image56.wmf"/><Relationship Id="rId4" Type="http://schemas.openxmlformats.org/officeDocument/2006/relationships/oleObject" Target="../embeddings/oleObject71.bin"/></Relationships>
</file>

<file path=ppt/slides/_rels/slide21.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image" Target="../media/image58.png"/><Relationship Id="rId7" Type="http://schemas.openxmlformats.org/officeDocument/2006/relationships/image" Target="../media/image49.wmf"/><Relationship Id="rId2" Type="http://schemas.openxmlformats.org/officeDocument/2006/relationships/slideLayout" Target="../slideLayouts/slideLayout6.xml"/><Relationship Id="rId1" Type="http://schemas.openxmlformats.org/officeDocument/2006/relationships/vmlDrawing" Target="../drawings/vmlDrawing15.vml"/><Relationship Id="rId6" Type="http://schemas.openxmlformats.org/officeDocument/2006/relationships/oleObject" Target="../embeddings/oleObject74.bin"/><Relationship Id="rId5" Type="http://schemas.openxmlformats.org/officeDocument/2006/relationships/image" Target="../media/image56.wmf"/><Relationship Id="rId4" Type="http://schemas.openxmlformats.org/officeDocument/2006/relationships/oleObject" Target="../embeddings/oleObject73.bin"/></Relationships>
</file>

<file path=ppt/slides/_rels/slide22.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image" Target="../media/image59.png"/><Relationship Id="rId7" Type="http://schemas.openxmlformats.org/officeDocument/2006/relationships/image" Target="../media/image49.wmf"/><Relationship Id="rId2" Type="http://schemas.openxmlformats.org/officeDocument/2006/relationships/slideLayout" Target="../slideLayouts/slideLayout6.xml"/><Relationship Id="rId1" Type="http://schemas.openxmlformats.org/officeDocument/2006/relationships/vmlDrawing" Target="../drawings/vmlDrawing16.vml"/><Relationship Id="rId6" Type="http://schemas.openxmlformats.org/officeDocument/2006/relationships/oleObject" Target="../embeddings/oleObject76.bin"/><Relationship Id="rId5" Type="http://schemas.openxmlformats.org/officeDocument/2006/relationships/image" Target="../media/image56.wmf"/><Relationship Id="rId4" Type="http://schemas.openxmlformats.org/officeDocument/2006/relationships/oleObject" Target="../embeddings/oleObject75.bin"/></Relationships>
</file>

<file path=ppt/slides/_rels/slide23.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image" Target="../media/image60.png"/><Relationship Id="rId7" Type="http://schemas.openxmlformats.org/officeDocument/2006/relationships/image" Target="../media/image49.wmf"/><Relationship Id="rId2" Type="http://schemas.openxmlformats.org/officeDocument/2006/relationships/slideLayout" Target="../slideLayouts/slideLayout6.xml"/><Relationship Id="rId1" Type="http://schemas.openxmlformats.org/officeDocument/2006/relationships/vmlDrawing" Target="../drawings/vmlDrawing17.vml"/><Relationship Id="rId6" Type="http://schemas.openxmlformats.org/officeDocument/2006/relationships/oleObject" Target="../embeddings/oleObject78.bin"/><Relationship Id="rId5" Type="http://schemas.openxmlformats.org/officeDocument/2006/relationships/image" Target="../media/image56.wmf"/><Relationship Id="rId4" Type="http://schemas.openxmlformats.org/officeDocument/2006/relationships/oleObject" Target="../embeddings/oleObject77.bin"/></Relationships>
</file>

<file path=ppt/slides/_rels/slide24.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image" Target="../media/image61.png"/><Relationship Id="rId7" Type="http://schemas.openxmlformats.org/officeDocument/2006/relationships/image" Target="../media/image49.wmf"/><Relationship Id="rId2" Type="http://schemas.openxmlformats.org/officeDocument/2006/relationships/slideLayout" Target="../slideLayouts/slideLayout6.xml"/><Relationship Id="rId1" Type="http://schemas.openxmlformats.org/officeDocument/2006/relationships/vmlDrawing" Target="../drawings/vmlDrawing18.vml"/><Relationship Id="rId6" Type="http://schemas.openxmlformats.org/officeDocument/2006/relationships/oleObject" Target="../embeddings/oleObject80.bin"/><Relationship Id="rId5" Type="http://schemas.openxmlformats.org/officeDocument/2006/relationships/image" Target="../media/image56.wmf"/><Relationship Id="rId4" Type="http://schemas.openxmlformats.org/officeDocument/2006/relationships/oleObject" Target="../embeddings/oleObject79.bin"/></Relationships>
</file>

<file path=ppt/slides/_rels/slide2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ctrTitle" idx="4294967295"/>
          </p:nvPr>
        </p:nvSpPr>
        <p:spPr>
          <a:xfrm>
            <a:off x="152400" y="228600"/>
            <a:ext cx="8686800" cy="990600"/>
          </a:xfrm>
          <a:solidFill>
            <a:schemeClr val="bg1"/>
          </a:solidFill>
          <a:ln>
            <a:solidFill>
              <a:srgbClr val="FF33CC"/>
            </a:solidFill>
            <a:miter lim="800000"/>
            <a:headEnd/>
            <a:tailEnd/>
          </a:ln>
        </p:spPr>
        <p:txBody>
          <a:bodyPr/>
          <a:lstStyle/>
          <a:p>
            <a:pPr eaLnBrk="1" hangingPunct="1"/>
            <a:r>
              <a:rPr lang="en-IN" sz="2800" dirty="0" smtClean="0">
                <a:latin typeface="Times New Roman" panose="02020603050405020304" pitchFamily="18" charset="0"/>
                <a:cs typeface="Times New Roman" panose="02020603050405020304" pitchFamily="18" charset="0"/>
              </a:rPr>
              <a:t>Development of Accurate Analytical Model for Wind Turbine </a:t>
            </a:r>
            <a:r>
              <a:rPr lang="en-IN" sz="2800" dirty="0" err="1" smtClean="0">
                <a:latin typeface="Times New Roman" panose="02020603050405020304" pitchFamily="18" charset="0"/>
                <a:cs typeface="Times New Roman" panose="02020603050405020304" pitchFamily="18" charset="0"/>
              </a:rPr>
              <a:t>Wakefields</a:t>
            </a:r>
            <a:endParaRPr lang="en-US" sz="2800" dirty="0" smtClean="0">
              <a:latin typeface="Times New Roman" panose="02020603050405020304" pitchFamily="18" charset="0"/>
              <a:cs typeface="Times New Roman" panose="02020603050405020304" pitchFamily="18" charset="0"/>
            </a:endParaRPr>
          </a:p>
        </p:txBody>
      </p:sp>
      <p:sp>
        <p:nvSpPr>
          <p:cNvPr id="3075" name="Rectangle 3"/>
          <p:cNvSpPr>
            <a:spLocks noGrp="1" noChangeArrowheads="1"/>
          </p:cNvSpPr>
          <p:nvPr>
            <p:ph type="subTitle" idx="4294967295"/>
          </p:nvPr>
        </p:nvSpPr>
        <p:spPr>
          <a:xfrm>
            <a:off x="2514600" y="3352800"/>
            <a:ext cx="4953000" cy="1423988"/>
          </a:xfrm>
        </p:spPr>
        <p:txBody>
          <a:bodyPr/>
          <a:lstStyle/>
          <a:p>
            <a:pPr marL="0" indent="0" algn="ctr" eaLnBrk="1" hangingPunct="1">
              <a:buFontTx/>
              <a:buNone/>
            </a:pPr>
            <a:r>
              <a:rPr lang="en-US" sz="1800" smtClean="0">
                <a:latin typeface="CommercialScript BT" pitchFamily="66" charset="0"/>
              </a:rPr>
              <a:t> P M V Subbarao</a:t>
            </a:r>
          </a:p>
          <a:p>
            <a:pPr marL="0" indent="0" algn="ctr" eaLnBrk="1" hangingPunct="1">
              <a:buFontTx/>
              <a:buNone/>
            </a:pPr>
            <a:r>
              <a:rPr lang="en-US" sz="1800" smtClean="0">
                <a:latin typeface="CommercialScript BT" pitchFamily="66" charset="0"/>
              </a:rPr>
              <a:t>Professor</a:t>
            </a:r>
          </a:p>
          <a:p>
            <a:pPr marL="0" indent="0" algn="ctr" eaLnBrk="1" hangingPunct="1">
              <a:buFontTx/>
              <a:buNone/>
            </a:pPr>
            <a:r>
              <a:rPr lang="en-US" sz="1800" smtClean="0">
                <a:latin typeface="Tempus Sans ITC" panose="04020404030D07020202" pitchFamily="82" charset="0"/>
              </a:rPr>
              <a:t>Mechanical Engineering Department</a:t>
            </a:r>
          </a:p>
        </p:txBody>
      </p:sp>
      <p:sp>
        <p:nvSpPr>
          <p:cNvPr id="3076" name="Text Box 4"/>
          <p:cNvSpPr txBox="1">
            <a:spLocks noChangeArrowheads="1"/>
          </p:cNvSpPr>
          <p:nvPr/>
        </p:nvSpPr>
        <p:spPr bwMode="auto">
          <a:xfrm>
            <a:off x="1219200" y="4800600"/>
            <a:ext cx="1841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sz="2400" b="0">
              <a:latin typeface="Times New Roman" panose="02020603050405020304" pitchFamily="18" charset="0"/>
            </a:endParaRPr>
          </a:p>
        </p:txBody>
      </p:sp>
      <p:pic>
        <p:nvPicPr>
          <p:cNvPr id="2" name="Rectangle 19458"/>
          <p:cNvPicPr>
            <a:picLocks noChangeAspect="1" noChangeArrowheads="1"/>
          </p:cNvPicPr>
          <p:nvPr/>
        </p:nvPicPr>
        <p:blipFill>
          <a:blip r:embed="rId2" cstate="print"/>
          <a:srcRect/>
          <a:stretch>
            <a:fillRect/>
          </a:stretch>
        </p:blipFill>
        <p:spPr bwMode="auto">
          <a:xfrm>
            <a:off x="3200400" y="1676400"/>
            <a:ext cx="3581400" cy="1609725"/>
          </a:xfrm>
          <a:prstGeom prst="rect">
            <a:avLst/>
          </a:prstGeom>
          <a:noFill/>
          <a:ln w="9525">
            <a:noFill/>
            <a:miter lim="800000"/>
            <a:headEnd/>
            <a:tailEnd/>
          </a:ln>
          <a:scene3d>
            <a:camera prst="obliqueTopRight"/>
            <a:lightRig rig="threePt" dir="t"/>
          </a:scene3d>
        </p:spPr>
      </p:pic>
      <p:grpSp>
        <p:nvGrpSpPr>
          <p:cNvPr id="3078" name="Group 8"/>
          <p:cNvGrpSpPr>
            <a:grpSpLocks/>
          </p:cNvGrpSpPr>
          <p:nvPr/>
        </p:nvGrpSpPr>
        <p:grpSpPr bwMode="auto">
          <a:xfrm>
            <a:off x="0" y="0"/>
            <a:ext cx="9144000" cy="6858000"/>
            <a:chOff x="0" y="0"/>
            <a:chExt cx="5760" cy="4320"/>
          </a:xfrm>
        </p:grpSpPr>
        <p:grpSp>
          <p:nvGrpSpPr>
            <p:cNvPr id="3086" name="Group 9"/>
            <p:cNvGrpSpPr>
              <a:grpSpLocks/>
            </p:cNvGrpSpPr>
            <p:nvPr/>
          </p:nvGrpSpPr>
          <p:grpSpPr bwMode="auto">
            <a:xfrm>
              <a:off x="0" y="0"/>
              <a:ext cx="192" cy="4320"/>
              <a:chOff x="0" y="-48"/>
              <a:chExt cx="144" cy="4368"/>
            </a:xfrm>
          </p:grpSpPr>
          <p:sp>
            <p:nvSpPr>
              <p:cNvPr id="3096" name="Rectangle 10"/>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sz="2800" b="0">
                  <a:latin typeface="Times New Roman" panose="02020603050405020304" pitchFamily="18" charset="0"/>
                </a:endParaRPr>
              </a:p>
            </p:txBody>
          </p:sp>
          <p:sp>
            <p:nvSpPr>
              <p:cNvPr id="3097" name="Rectangle 11"/>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sz="2800" b="0">
                  <a:latin typeface="Times New Roman" panose="02020603050405020304" pitchFamily="18" charset="0"/>
                </a:endParaRPr>
              </a:p>
            </p:txBody>
          </p:sp>
        </p:grpSp>
        <p:grpSp>
          <p:nvGrpSpPr>
            <p:cNvPr id="3087" name="Group 12"/>
            <p:cNvGrpSpPr>
              <a:grpSpLocks/>
            </p:cNvGrpSpPr>
            <p:nvPr/>
          </p:nvGrpSpPr>
          <p:grpSpPr bwMode="auto">
            <a:xfrm>
              <a:off x="5674" y="24"/>
              <a:ext cx="86" cy="4296"/>
              <a:chOff x="5616" y="-48"/>
              <a:chExt cx="144" cy="4368"/>
            </a:xfrm>
          </p:grpSpPr>
          <p:sp>
            <p:nvSpPr>
              <p:cNvPr id="3094" name="Rectangle 13"/>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sz="2800" b="0">
                  <a:latin typeface="Times New Roman" panose="02020603050405020304" pitchFamily="18" charset="0"/>
                </a:endParaRPr>
              </a:p>
            </p:txBody>
          </p:sp>
          <p:sp>
            <p:nvSpPr>
              <p:cNvPr id="3095" name="Rectangle 14"/>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sz="2800" b="0">
                  <a:latin typeface="Times New Roman" panose="02020603050405020304" pitchFamily="18" charset="0"/>
                </a:endParaRPr>
              </a:p>
            </p:txBody>
          </p:sp>
        </p:grpSp>
        <p:grpSp>
          <p:nvGrpSpPr>
            <p:cNvPr id="3088" name="Group 15"/>
            <p:cNvGrpSpPr>
              <a:grpSpLocks/>
            </p:cNvGrpSpPr>
            <p:nvPr/>
          </p:nvGrpSpPr>
          <p:grpSpPr bwMode="auto">
            <a:xfrm>
              <a:off x="144" y="0"/>
              <a:ext cx="5616" cy="144"/>
              <a:chOff x="96" y="-48"/>
              <a:chExt cx="5520" cy="144"/>
            </a:xfrm>
          </p:grpSpPr>
          <p:sp>
            <p:nvSpPr>
              <p:cNvPr id="3092" name="Rectangle 16"/>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sz="2800" b="0">
                  <a:latin typeface="Times New Roman" panose="02020603050405020304" pitchFamily="18" charset="0"/>
                </a:endParaRPr>
              </a:p>
            </p:txBody>
          </p:sp>
          <p:sp>
            <p:nvSpPr>
              <p:cNvPr id="3093" name="Rectangle 17"/>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sz="2800" b="0">
                  <a:latin typeface="Times New Roman" panose="02020603050405020304" pitchFamily="18" charset="0"/>
                </a:endParaRPr>
              </a:p>
            </p:txBody>
          </p:sp>
        </p:grpSp>
        <p:grpSp>
          <p:nvGrpSpPr>
            <p:cNvPr id="3089" name="Group 18"/>
            <p:cNvGrpSpPr>
              <a:grpSpLocks/>
            </p:cNvGrpSpPr>
            <p:nvPr/>
          </p:nvGrpSpPr>
          <p:grpSpPr bwMode="auto">
            <a:xfrm>
              <a:off x="144" y="4234"/>
              <a:ext cx="5616" cy="86"/>
              <a:chOff x="96" y="4176"/>
              <a:chExt cx="5520" cy="144"/>
            </a:xfrm>
          </p:grpSpPr>
          <p:sp>
            <p:nvSpPr>
              <p:cNvPr id="3090" name="Rectangle 19"/>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sz="2800" b="0">
                  <a:latin typeface="Times New Roman" panose="02020603050405020304" pitchFamily="18" charset="0"/>
                </a:endParaRPr>
              </a:p>
            </p:txBody>
          </p:sp>
          <p:sp>
            <p:nvSpPr>
              <p:cNvPr id="3091" name="Rectangle 20"/>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sz="2800" b="0">
                  <a:latin typeface="Times New Roman" panose="02020603050405020304" pitchFamily="18" charset="0"/>
                </a:endParaRPr>
              </a:p>
            </p:txBody>
          </p:sp>
        </p:grpSp>
      </p:grpSp>
      <p:sp>
        <p:nvSpPr>
          <p:cNvPr id="19" name="TextBox 18"/>
          <p:cNvSpPr txBox="1">
            <a:spLocks noChangeArrowheads="1"/>
          </p:cNvSpPr>
          <p:nvPr/>
        </p:nvSpPr>
        <p:spPr bwMode="auto">
          <a:xfrm>
            <a:off x="410499" y="4968379"/>
            <a:ext cx="8474075"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IN" sz="3600" b="0" dirty="0" smtClean="0">
                <a:solidFill>
                  <a:srgbClr val="FF0000"/>
                </a:solidFill>
                <a:latin typeface="Blackadder ITC" panose="04020505051007020D02" pitchFamily="82" charset="0"/>
                <a:cs typeface="Times New Roman" panose="02020603050405020304" pitchFamily="18" charset="0"/>
              </a:rPr>
              <a:t>The Most Eligible </a:t>
            </a:r>
            <a:r>
              <a:rPr lang="en-IN" sz="3600" b="0" dirty="0" err="1" smtClean="0">
                <a:solidFill>
                  <a:srgbClr val="FF0000"/>
                </a:solidFill>
                <a:latin typeface="Blackadder ITC" panose="04020505051007020D02" pitchFamily="82" charset="0"/>
                <a:cs typeface="Times New Roman" panose="02020603050405020304" pitchFamily="18" charset="0"/>
              </a:rPr>
              <a:t>Ansaz</a:t>
            </a:r>
            <a:r>
              <a:rPr lang="en-IN" sz="3600" b="0" dirty="0" smtClean="0">
                <a:solidFill>
                  <a:srgbClr val="FF0000"/>
                </a:solidFill>
                <a:latin typeface="Blackadder ITC" panose="04020505051007020D02" pitchFamily="82" charset="0"/>
                <a:cs typeface="Times New Roman" panose="02020603050405020304" pitchFamily="18" charset="0"/>
              </a:rPr>
              <a:t> for Wake Velocity Profile……</a:t>
            </a:r>
            <a:endParaRPr lang="en-IN" sz="3600" b="0" dirty="0">
              <a:solidFill>
                <a:srgbClr val="FF0000"/>
              </a:solidFill>
              <a:latin typeface="Blackadder ITC" panose="04020505051007020D02" pitchFamily="82" charset="0"/>
              <a:cs typeface="Times New Roman" panose="02020603050405020304" pitchFamily="18" charset="0"/>
            </a:endParaRPr>
          </a:p>
        </p:txBody>
      </p:sp>
      <mc:AlternateContent xmlns:mc="http://schemas.openxmlformats.org/markup-compatibility/2006" xmlns:p14="http://schemas.microsoft.com/office/powerpoint/2010/main">
        <mc:Choice Requires="p14">
          <p:contentPart p14:bwMode="auto" r:id="rId3">
            <p14:nvContentPartPr>
              <p14:cNvPr id="1026" name="Ink 29"/>
              <p14:cNvContentPartPr>
                <a14:cpLocks xmlns:a14="http://schemas.microsoft.com/office/drawing/2010/main" noRot="1" noChangeAspect="1" noEditPoints="1" noChangeArrowheads="1" noChangeShapeType="1"/>
              </p14:cNvContentPartPr>
              <p14:nvPr/>
            </p14:nvContentPartPr>
            <p14:xfrm>
              <a:off x="8804275" y="6707188"/>
              <a:ext cx="1588" cy="1587"/>
            </p14:xfrm>
          </p:contentPart>
        </mc:Choice>
        <mc:Fallback xmlns="">
          <p:pic>
            <p:nvPicPr>
              <p:cNvPr id="1026" name="Ink 29"/>
              <p:cNvPicPr>
                <a:picLocks noRot="1" noChangeAspect="1" noEditPoints="1" noChangeArrowheads="1" noChangeShapeType="1"/>
              </p:cNvPicPr>
              <p:nvPr/>
            </p:nvPicPr>
            <p:blipFill>
              <a:blip r:embed="rId4"/>
              <a:stretch>
                <a:fillRect/>
              </a:stretch>
            </p:blipFill>
            <p:spPr>
              <a:xfrm>
                <a:off x="8762987" y="6665926"/>
                <a:ext cx="84164" cy="84111"/>
              </a:xfrm>
              <a:prstGeom prst="rect">
                <a:avLst/>
              </a:prstGeom>
            </p:spPr>
          </p:pic>
        </mc:Fallback>
      </mc:AlternateContent>
      <mc:AlternateContent xmlns:mc="http://schemas.openxmlformats.org/markup-compatibility/2006" xmlns:p14="http://schemas.microsoft.com/office/powerpoint/2010/main">
        <mc:Choice Requires="p14">
          <p:contentPart p14:bwMode="auto" r:id="rId5">
            <p14:nvContentPartPr>
              <p14:cNvPr id="1027" name="Ink 21"/>
              <p14:cNvContentPartPr>
                <a14:cpLocks xmlns:a14="http://schemas.microsoft.com/office/drawing/2010/main" noRot="1" noChangeAspect="1" noEditPoints="1" noChangeArrowheads="1" noChangeShapeType="1"/>
              </p14:cNvContentPartPr>
              <p14:nvPr/>
            </p14:nvContentPartPr>
            <p14:xfrm>
              <a:off x="-1444625" y="6754813"/>
              <a:ext cx="1587" cy="1587"/>
            </p14:xfrm>
          </p:contentPart>
        </mc:Choice>
        <mc:Fallback xmlns="">
          <p:pic>
            <p:nvPicPr>
              <p:cNvPr id="1027" name="Ink 21"/>
              <p:cNvPicPr>
                <a:picLocks noRot="1" noChangeAspect="1" noEditPoints="1" noChangeArrowheads="1" noChangeShapeType="1"/>
              </p:cNvPicPr>
              <p:nvPr/>
            </p:nvPicPr>
            <p:blipFill>
              <a:blip r:embed="rId4"/>
              <a:stretch>
                <a:fillRect/>
              </a:stretch>
            </p:blipFill>
            <p:spPr>
              <a:xfrm>
                <a:off x="-1485887" y="6713551"/>
                <a:ext cx="84111" cy="84111"/>
              </a:xfrm>
              <a:prstGeom prst="rect">
                <a:avLst/>
              </a:prstGeom>
            </p:spPr>
          </p:pic>
        </mc:Fallback>
      </mc:AlternateContent>
      <mc:AlternateContent xmlns:mc="http://schemas.openxmlformats.org/markup-compatibility/2006" xmlns:p14="http://schemas.microsoft.com/office/powerpoint/2010/main">
        <mc:Choice Requires="p14">
          <p:contentPart p14:bwMode="auto" r:id="rId6">
            <p14:nvContentPartPr>
              <p14:cNvPr id="1028" name="Ink 23"/>
              <p14:cNvContentPartPr>
                <a14:cpLocks xmlns:a14="http://schemas.microsoft.com/office/drawing/2010/main" noRot="1" noChangeAspect="1" noEditPoints="1" noChangeArrowheads="1" noChangeShapeType="1"/>
              </p14:cNvContentPartPr>
              <p14:nvPr/>
            </p14:nvContentPartPr>
            <p14:xfrm>
              <a:off x="10456863" y="6416675"/>
              <a:ext cx="58737" cy="115888"/>
            </p14:xfrm>
          </p:contentPart>
        </mc:Choice>
        <mc:Fallback xmlns="">
          <p:pic>
            <p:nvPicPr>
              <p:cNvPr id="1028" name="Ink 23"/>
              <p:cNvPicPr>
                <a:picLocks noRot="1" noChangeAspect="1" noEditPoints="1" noChangeArrowheads="1" noChangeShapeType="1"/>
              </p:cNvPicPr>
              <p:nvPr/>
            </p:nvPicPr>
            <p:blipFill>
              <a:blip r:embed="rId7"/>
              <a:stretch>
                <a:fillRect/>
              </a:stretch>
            </p:blipFill>
            <p:spPr>
              <a:xfrm>
                <a:off x="10447551" y="6407288"/>
                <a:ext cx="77361" cy="134661"/>
              </a:xfrm>
              <a:prstGeom prst="rect">
                <a:avLst/>
              </a:prstGeom>
            </p:spPr>
          </p:pic>
        </mc:Fallback>
      </mc:AlternateContent>
      <mc:AlternateContent xmlns:mc="http://schemas.openxmlformats.org/markup-compatibility/2006" xmlns:p14="http://schemas.microsoft.com/office/powerpoint/2010/main">
        <mc:Choice Requires="p14">
          <p:contentPart p14:bwMode="auto" r:id="rId8">
            <p14:nvContentPartPr>
              <p14:cNvPr id="1029" name="Ink 24"/>
              <p14:cNvContentPartPr>
                <a14:cpLocks xmlns:a14="http://schemas.microsoft.com/office/drawing/2010/main" noRot="1" noChangeAspect="1" noEditPoints="1" noChangeArrowheads="1" noChangeShapeType="1"/>
              </p14:cNvContentPartPr>
              <p14:nvPr/>
            </p14:nvContentPartPr>
            <p14:xfrm>
              <a:off x="10628313" y="6146800"/>
              <a:ext cx="1587" cy="1588"/>
            </p14:xfrm>
          </p:contentPart>
        </mc:Choice>
        <mc:Fallback xmlns="">
          <p:pic>
            <p:nvPicPr>
              <p:cNvPr id="1029" name="Ink 24"/>
              <p:cNvPicPr>
                <a:picLocks noRot="1" noChangeAspect="1" noEditPoints="1" noChangeArrowheads="1" noChangeShapeType="1"/>
              </p:cNvPicPr>
              <p:nvPr/>
            </p:nvPicPr>
            <p:blipFill>
              <a:blip r:embed="rId4"/>
              <a:stretch>
                <a:fillRect/>
              </a:stretch>
            </p:blipFill>
            <p:spPr>
              <a:xfrm>
                <a:off x="10587051" y="6105512"/>
                <a:ext cx="84111" cy="84164"/>
              </a:xfrm>
              <a:prstGeom prst="rect">
                <a:avLst/>
              </a:prstGeom>
            </p:spPr>
          </p:pic>
        </mc:Fallback>
      </mc:AlternateContent>
      <mc:AlternateContent xmlns:mc="http://schemas.openxmlformats.org/markup-compatibility/2006" xmlns:p14="http://schemas.microsoft.com/office/powerpoint/2010/main">
        <mc:Choice Requires="p14">
          <p:contentPart p14:bwMode="auto" r:id="rId9">
            <p14:nvContentPartPr>
              <p14:cNvPr id="1030" name="Ink 6"/>
              <p14:cNvContentPartPr>
                <a14:cpLocks xmlns:a14="http://schemas.microsoft.com/office/drawing/2010/main" noRot="1" noChangeAspect="1" noEditPoints="1" noChangeArrowheads="1" noChangeShapeType="1"/>
              </p14:cNvContentPartPr>
              <p14:nvPr/>
            </p14:nvContentPartPr>
            <p14:xfrm>
              <a:off x="10491788" y="5029200"/>
              <a:ext cx="1587" cy="1588"/>
            </p14:xfrm>
          </p:contentPart>
        </mc:Choice>
        <mc:Fallback xmlns="">
          <p:pic>
            <p:nvPicPr>
              <p:cNvPr id="1030" name="Ink 6"/>
              <p:cNvPicPr>
                <a:picLocks noRot="1" noChangeAspect="1" noEditPoints="1" noChangeArrowheads="1" noChangeShapeType="1"/>
              </p:cNvPicPr>
              <p:nvPr/>
            </p:nvPicPr>
            <p:blipFill>
              <a:blip r:embed="rId4"/>
              <a:stretch>
                <a:fillRect/>
              </a:stretch>
            </p:blipFill>
            <p:spPr>
              <a:xfrm>
                <a:off x="10450526" y="4987912"/>
                <a:ext cx="84111" cy="84164"/>
              </a:xfrm>
              <a:prstGeom prst="rect">
                <a:avLst/>
              </a:prstGeom>
            </p:spPr>
          </p:pic>
        </mc:Fallback>
      </mc:AlternateContent>
      <mc:AlternateContent xmlns:mc="http://schemas.openxmlformats.org/markup-compatibility/2006" xmlns:p14="http://schemas.microsoft.com/office/powerpoint/2010/main">
        <mc:Choice Requires="p14">
          <p:contentPart p14:bwMode="auto" r:id="rId10">
            <p14:nvContentPartPr>
              <p14:cNvPr id="1032" name="Ink 26"/>
              <p14:cNvContentPartPr>
                <a14:cpLocks xmlns:a14="http://schemas.microsoft.com/office/drawing/2010/main" noRot="1" noChangeAspect="1" noEditPoints="1" noChangeArrowheads="1" noChangeShapeType="1"/>
              </p14:cNvContentPartPr>
              <p14:nvPr/>
            </p14:nvContentPartPr>
            <p14:xfrm>
              <a:off x="-1493838" y="6550025"/>
              <a:ext cx="1588" cy="1588"/>
            </p14:xfrm>
          </p:contentPart>
        </mc:Choice>
        <mc:Fallback xmlns="">
          <p:pic>
            <p:nvPicPr>
              <p:cNvPr id="1032" name="Ink 26"/>
              <p:cNvPicPr>
                <a:picLocks noRot="1" noChangeAspect="1" noEditPoints="1" noChangeArrowheads="1" noChangeShapeType="1"/>
              </p:cNvPicPr>
              <p:nvPr/>
            </p:nvPicPr>
            <p:blipFill>
              <a:blip r:embed="rId4"/>
              <a:stretch>
                <a:fillRect/>
              </a:stretch>
            </p:blipFill>
            <p:spPr>
              <a:xfrm>
                <a:off x="-1535126" y="6508737"/>
                <a:ext cx="84164" cy="84164"/>
              </a:xfrm>
              <a:prstGeom prst="rect">
                <a:avLst/>
              </a:prstGeom>
            </p:spPr>
          </p:pic>
        </mc:Fallback>
      </mc:AlternateContent>
    </p:spTree>
    <p:extLst>
      <p:ext uri="{BB962C8B-B14F-4D97-AF65-F5344CB8AC3E}">
        <p14:creationId xmlns:p14="http://schemas.microsoft.com/office/powerpoint/2010/main" val="24722741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19">
                                            <p:txEl>
                                              <p:pRg st="0" end="0"/>
                                            </p:txEl>
                                          </p:spTgt>
                                        </p:tgtEl>
                                        <p:attrNameLst>
                                          <p:attrName>style.visibility</p:attrName>
                                        </p:attrNameLst>
                                      </p:cBhvr>
                                      <p:to>
                                        <p:strVal val="visible"/>
                                      </p:to>
                                    </p:set>
                                    <p:animEffect transition="in" filter="dissolve">
                                      <p:cBhvr>
                                        <p:cTn id="7" dur="500"/>
                                        <p:tgtEl>
                                          <p:spTgt spid="19">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build="p"/>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itle 1"/>
          <p:cNvSpPr>
            <a:spLocks noGrp="1"/>
          </p:cNvSpPr>
          <p:nvPr>
            <p:ph type="title"/>
          </p:nvPr>
        </p:nvSpPr>
        <p:spPr>
          <a:xfrm>
            <a:off x="457200" y="274638"/>
            <a:ext cx="6934200" cy="549274"/>
          </a:xfrm>
        </p:spPr>
        <p:txBody>
          <a:bodyPr/>
          <a:lstStyle/>
          <a:p>
            <a:r>
              <a:rPr lang="en-IN" sz="2800" dirty="0" smtClean="0">
                <a:latin typeface="Times New Roman" panose="02020603050405020304" pitchFamily="18" charset="0"/>
                <a:cs typeface="Times New Roman" panose="02020603050405020304" pitchFamily="18" charset="0"/>
              </a:rPr>
              <a:t>Full Analytical Model of A WT Wake</a:t>
            </a:r>
          </a:p>
        </p:txBody>
      </p:sp>
      <p:sp>
        <p:nvSpPr>
          <p:cNvPr id="3" name="Content Placeholder 2"/>
          <p:cNvSpPr>
            <a:spLocks noGrp="1"/>
          </p:cNvSpPr>
          <p:nvPr>
            <p:ph idx="1"/>
          </p:nvPr>
        </p:nvSpPr>
        <p:spPr/>
        <p:txBody>
          <a:bodyPr/>
          <a:lstStyle/>
          <a:p>
            <a:r>
              <a:rPr lang="en-IN" sz="2400" dirty="0" smtClean="0">
                <a:latin typeface="Times New Roman" panose="02020603050405020304" pitchFamily="18" charset="0"/>
                <a:cs typeface="Times New Roman" panose="02020603050405020304" pitchFamily="18" charset="0"/>
              </a:rPr>
              <a:t>An accurate analytical </a:t>
            </a:r>
            <a:r>
              <a:rPr lang="en-IN" sz="2400" dirty="0" smtClean="0">
                <a:latin typeface="Times New Roman" panose="02020603050405020304" pitchFamily="18" charset="0"/>
                <a:cs typeface="Times New Roman" panose="02020603050405020304" pitchFamily="18" charset="0"/>
              </a:rPr>
              <a:t>model for wind </a:t>
            </a:r>
            <a:r>
              <a:rPr lang="en-IN" sz="2400" dirty="0" smtClean="0">
                <a:latin typeface="Times New Roman" panose="02020603050405020304" pitchFamily="18" charset="0"/>
                <a:cs typeface="Times New Roman" panose="02020603050405020304" pitchFamily="18" charset="0"/>
              </a:rPr>
              <a:t>turbine </a:t>
            </a:r>
            <a:r>
              <a:rPr lang="en-IN" sz="2400" dirty="0" smtClean="0">
                <a:latin typeface="Times New Roman" panose="02020603050405020304" pitchFamily="18" charset="0"/>
                <a:cs typeface="Times New Roman" panose="02020603050405020304" pitchFamily="18" charset="0"/>
              </a:rPr>
              <a:t>Wakefield is </a:t>
            </a:r>
            <a:r>
              <a:rPr lang="en-IN" sz="2400" dirty="0" smtClean="0">
                <a:latin typeface="Times New Roman" panose="02020603050405020304" pitchFamily="18" charset="0"/>
                <a:cs typeface="Times New Roman" panose="02020603050405020304" pitchFamily="18" charset="0"/>
              </a:rPr>
              <a:t>essential for development of Optimal Wind farms.</a:t>
            </a:r>
          </a:p>
          <a:p>
            <a:r>
              <a:rPr lang="en-IN" sz="2400" dirty="0" smtClean="0">
                <a:latin typeface="Times New Roman" panose="02020603050405020304" pitchFamily="18" charset="0"/>
                <a:cs typeface="Times New Roman" panose="02020603050405020304" pitchFamily="18" charset="0"/>
              </a:rPr>
              <a:t>It is highly acceptable to model the transverse velocity deficit profile using a by a single-Gaussian function for the mid- and far- wakes.</a:t>
            </a:r>
          </a:p>
          <a:p>
            <a:r>
              <a:rPr lang="en-IN" sz="2400" dirty="0" smtClean="0">
                <a:latin typeface="Times New Roman" panose="02020603050405020304" pitchFamily="18" charset="0"/>
                <a:cs typeface="Times New Roman" panose="02020603050405020304" pitchFamily="18" charset="0"/>
              </a:rPr>
              <a:t>However, it is tough to develop a suitable model for velocity deficit profile in </a:t>
            </a:r>
            <a:r>
              <a:rPr lang="en-IN" sz="2400" dirty="0" err="1" smtClean="0">
                <a:latin typeface="Times New Roman" panose="02020603050405020304" pitchFamily="18" charset="0"/>
                <a:cs typeface="Times New Roman" panose="02020603050405020304" pitchFamily="18" charset="0"/>
              </a:rPr>
              <a:t>nearwake</a:t>
            </a:r>
            <a:r>
              <a:rPr lang="en-IN" sz="2400" dirty="0">
                <a:latin typeface="Times New Roman" panose="02020603050405020304" pitchFamily="18" charset="0"/>
                <a:cs typeface="Times New Roman" panose="02020603050405020304" pitchFamily="18" charset="0"/>
              </a:rPr>
              <a:t>.</a:t>
            </a:r>
            <a:endParaRPr lang="en-IN" sz="2400" dirty="0" smtClean="0">
              <a:latin typeface="Times New Roman" panose="02020603050405020304" pitchFamily="18" charset="0"/>
              <a:cs typeface="Times New Roman" panose="02020603050405020304" pitchFamily="18" charset="0"/>
            </a:endParaRPr>
          </a:p>
          <a:p>
            <a:r>
              <a:rPr lang="en-IN" sz="2400" dirty="0" smtClean="0">
                <a:latin typeface="Times New Roman" panose="02020603050405020304" pitchFamily="18" charset="0"/>
                <a:cs typeface="Times New Roman" panose="02020603050405020304" pitchFamily="18" charset="0"/>
              </a:rPr>
              <a:t>This leads to </a:t>
            </a:r>
            <a:r>
              <a:rPr lang="en-IN" sz="2400" dirty="0">
                <a:latin typeface="Times New Roman" panose="02020603050405020304" pitchFamily="18" charset="0"/>
                <a:cs typeface="Times New Roman" panose="02020603050405020304" pitchFamily="18" charset="0"/>
              </a:rPr>
              <a:t>a</a:t>
            </a:r>
            <a:r>
              <a:rPr lang="en-IN" sz="2400" dirty="0" smtClean="0">
                <a:latin typeface="Times New Roman" panose="02020603050405020304" pitchFamily="18" charset="0"/>
                <a:cs typeface="Times New Roman" panose="02020603050405020304" pitchFamily="18" charset="0"/>
              </a:rPr>
              <a:t> search for </a:t>
            </a:r>
            <a:r>
              <a:rPr lang="en-IN" sz="2400" i="1" dirty="0" err="1" smtClean="0">
                <a:latin typeface="Times New Roman" panose="02020603050405020304" pitchFamily="18" charset="0"/>
                <a:cs typeface="Times New Roman" panose="02020603050405020304" pitchFamily="18" charset="0"/>
              </a:rPr>
              <a:t>Ansatz</a:t>
            </a:r>
            <a:r>
              <a:rPr lang="en-IN" sz="2400" dirty="0" smtClean="0">
                <a:latin typeface="Times New Roman" panose="02020603050405020304" pitchFamily="18" charset="0"/>
                <a:cs typeface="Times New Roman" panose="02020603050405020304" pitchFamily="18" charset="0"/>
              </a:rPr>
              <a:t>.</a:t>
            </a:r>
          </a:p>
        </p:txBody>
      </p:sp>
      <p:grpSp>
        <p:nvGrpSpPr>
          <p:cNvPr id="17" name="Group 16"/>
          <p:cNvGrpSpPr>
            <a:grpSpLocks/>
          </p:cNvGrpSpPr>
          <p:nvPr/>
        </p:nvGrpSpPr>
        <p:grpSpPr bwMode="auto">
          <a:xfrm>
            <a:off x="0" y="0"/>
            <a:ext cx="9144000" cy="6858000"/>
            <a:chOff x="0" y="0"/>
            <a:chExt cx="9144000" cy="6858000"/>
          </a:xfrm>
        </p:grpSpPr>
        <p:grpSp>
          <p:nvGrpSpPr>
            <p:cNvPr id="18" name="Group 8"/>
            <p:cNvGrpSpPr>
              <a:grpSpLocks/>
            </p:cNvGrpSpPr>
            <p:nvPr/>
          </p:nvGrpSpPr>
          <p:grpSpPr bwMode="auto">
            <a:xfrm>
              <a:off x="0" y="0"/>
              <a:ext cx="9144000" cy="6858000"/>
              <a:chOff x="0" y="0"/>
              <a:chExt cx="5760" cy="4320"/>
            </a:xfrm>
          </p:grpSpPr>
          <p:grpSp>
            <p:nvGrpSpPr>
              <p:cNvPr id="21" name="Group 31"/>
              <p:cNvGrpSpPr>
                <a:grpSpLocks/>
              </p:cNvGrpSpPr>
              <p:nvPr/>
            </p:nvGrpSpPr>
            <p:grpSpPr bwMode="auto">
              <a:xfrm>
                <a:off x="0" y="0"/>
                <a:ext cx="192" cy="4320"/>
                <a:chOff x="0" y="-48"/>
                <a:chExt cx="144" cy="4368"/>
              </a:xfrm>
            </p:grpSpPr>
            <p:sp>
              <p:nvSpPr>
                <p:cNvPr id="31" name="Rectangle 10"/>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sp>
              <p:nvSpPr>
                <p:cNvPr id="32" name="Rectangle 11"/>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grpSp>
          <p:grpSp>
            <p:nvGrpSpPr>
              <p:cNvPr id="22" name="Group 12"/>
              <p:cNvGrpSpPr>
                <a:grpSpLocks/>
              </p:cNvGrpSpPr>
              <p:nvPr/>
            </p:nvGrpSpPr>
            <p:grpSpPr bwMode="auto">
              <a:xfrm>
                <a:off x="5674" y="24"/>
                <a:ext cx="86" cy="4296"/>
                <a:chOff x="5616" y="-48"/>
                <a:chExt cx="144" cy="4368"/>
              </a:xfrm>
            </p:grpSpPr>
            <p:sp>
              <p:nvSpPr>
                <p:cNvPr id="29" name="Rectangle 13"/>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sp>
              <p:nvSpPr>
                <p:cNvPr id="30" name="Rectangle 14"/>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grpSp>
          <p:grpSp>
            <p:nvGrpSpPr>
              <p:cNvPr id="23" name="Group 22"/>
              <p:cNvGrpSpPr>
                <a:grpSpLocks/>
              </p:cNvGrpSpPr>
              <p:nvPr/>
            </p:nvGrpSpPr>
            <p:grpSpPr bwMode="auto">
              <a:xfrm>
                <a:off x="144" y="0"/>
                <a:ext cx="5616" cy="144"/>
                <a:chOff x="96" y="-48"/>
                <a:chExt cx="5520" cy="144"/>
              </a:xfrm>
            </p:grpSpPr>
            <p:sp>
              <p:nvSpPr>
                <p:cNvPr id="27" name="Rectangle 37"/>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sp>
              <p:nvSpPr>
                <p:cNvPr id="28" name="Rectangle 38"/>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grpSp>
          <p:grpSp>
            <p:nvGrpSpPr>
              <p:cNvPr id="24" name="Group 23"/>
              <p:cNvGrpSpPr>
                <a:grpSpLocks/>
              </p:cNvGrpSpPr>
              <p:nvPr/>
            </p:nvGrpSpPr>
            <p:grpSpPr bwMode="auto">
              <a:xfrm>
                <a:off x="144" y="4234"/>
                <a:ext cx="5616" cy="86"/>
                <a:chOff x="96" y="4176"/>
                <a:chExt cx="5520" cy="144"/>
              </a:xfrm>
            </p:grpSpPr>
            <p:sp>
              <p:nvSpPr>
                <p:cNvPr id="25" name="Rectangle 24"/>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sp>
              <p:nvSpPr>
                <p:cNvPr id="26" name="Rectangle 25"/>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grpSp>
        </p:grpSp>
        <p:pic>
          <p:nvPicPr>
            <p:cNvPr id="19" name="Rectangle 19458"/>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102475" y="242887"/>
              <a:ext cx="1889125" cy="823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 name="Rectangle 19"/>
            <p:cNvSpPr>
              <a:spLocks noChangeArrowheads="1"/>
            </p:cNvSpPr>
            <p:nvPr/>
          </p:nvSpPr>
          <p:spPr bwMode="auto">
            <a:xfrm>
              <a:off x="179388" y="10668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spTree>
    <p:extLst>
      <p:ext uri="{BB962C8B-B14F-4D97-AF65-F5344CB8AC3E}">
        <p14:creationId xmlns:p14="http://schemas.microsoft.com/office/powerpoint/2010/main" val="1921191197"/>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dissolve">
                                      <p:cBhvr>
                                        <p:cTn id="7" dur="500"/>
                                        <p:tgtEl>
                                          <p:spTgt spid="3">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dissolve">
                                      <p:cBhvr>
                                        <p:cTn id="12" dur="500"/>
                                        <p:tgtEl>
                                          <p:spTgt spid="3">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dissolve">
                                      <p:cBhvr>
                                        <p:cTn id="17" dur="500"/>
                                        <p:tgtEl>
                                          <p:spTgt spid="3">
                                            <p:txEl>
                                              <p:pRg st="2" end="2"/>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dissolve">
                                      <p:cBhvr>
                                        <p:cTn id="22"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Title 1"/>
          <p:cNvSpPr>
            <a:spLocks noGrp="1"/>
          </p:cNvSpPr>
          <p:nvPr>
            <p:ph type="title"/>
          </p:nvPr>
        </p:nvSpPr>
        <p:spPr>
          <a:xfrm>
            <a:off x="470694" y="48895"/>
            <a:ext cx="6311106" cy="1143000"/>
          </a:xfrm>
        </p:spPr>
        <p:txBody>
          <a:bodyPr/>
          <a:lstStyle/>
          <a:p>
            <a:r>
              <a:rPr lang="en-IN" sz="2800" dirty="0" err="1" smtClean="0">
                <a:latin typeface="Times New Roman" panose="02020603050405020304" pitchFamily="18" charset="0"/>
                <a:cs typeface="Times New Roman" panose="02020603050405020304" pitchFamily="18" charset="0"/>
              </a:rPr>
              <a:t>Quantitaive</a:t>
            </a:r>
            <a:r>
              <a:rPr lang="en-IN" sz="2800" dirty="0" smtClean="0">
                <a:latin typeface="Times New Roman" panose="02020603050405020304" pitchFamily="18" charset="0"/>
                <a:cs typeface="Times New Roman" panose="02020603050405020304" pitchFamily="18" charset="0"/>
              </a:rPr>
              <a:t> Study of </a:t>
            </a:r>
            <a:r>
              <a:rPr lang="en-IN" sz="2800" dirty="0" err="1" smtClean="0">
                <a:latin typeface="Times New Roman" panose="02020603050405020304" pitchFamily="18" charset="0"/>
                <a:cs typeface="Times New Roman" panose="02020603050405020304" pitchFamily="18" charset="0"/>
              </a:rPr>
              <a:t>Nearwake</a:t>
            </a:r>
            <a:r>
              <a:rPr lang="en-IN" sz="2800" dirty="0" smtClean="0">
                <a:latin typeface="Times New Roman" panose="02020603050405020304" pitchFamily="18" charset="0"/>
                <a:cs typeface="Times New Roman" panose="02020603050405020304" pitchFamily="18" charset="0"/>
              </a:rPr>
              <a:t> : A search for </a:t>
            </a:r>
            <a:r>
              <a:rPr lang="en-IN" sz="2800" i="1" dirty="0" err="1" smtClean="0">
                <a:latin typeface="Times New Roman" panose="02020603050405020304" pitchFamily="18" charset="0"/>
                <a:cs typeface="Times New Roman" panose="02020603050405020304" pitchFamily="18" charset="0"/>
              </a:rPr>
              <a:t>Ansatz</a:t>
            </a:r>
            <a:endParaRPr lang="en-IN" sz="2800" i="1" dirty="0" smtClean="0">
              <a:latin typeface="Times New Roman" panose="02020603050405020304" pitchFamily="18" charset="0"/>
              <a:cs typeface="Times New Roman" panose="02020603050405020304" pitchFamily="18" charset="0"/>
            </a:endParaRPr>
          </a:p>
        </p:txBody>
      </p:sp>
      <p:grpSp>
        <p:nvGrpSpPr>
          <p:cNvPr id="2" name="Group 5"/>
          <p:cNvGrpSpPr>
            <a:grpSpLocks/>
          </p:cNvGrpSpPr>
          <p:nvPr/>
        </p:nvGrpSpPr>
        <p:grpSpPr bwMode="auto">
          <a:xfrm>
            <a:off x="228600" y="1447800"/>
            <a:ext cx="4067175" cy="3890963"/>
            <a:chOff x="228600" y="1447801"/>
            <a:chExt cx="4066754" cy="3890664"/>
          </a:xfrm>
        </p:grpSpPr>
        <p:pic>
          <p:nvPicPr>
            <p:cNvPr id="23575"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09600" y="1447801"/>
              <a:ext cx="3503448"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3576" name="TextBox 4"/>
            <p:cNvSpPr txBox="1">
              <a:spLocks noChangeArrowheads="1"/>
            </p:cNvSpPr>
            <p:nvPr/>
          </p:nvSpPr>
          <p:spPr bwMode="auto">
            <a:xfrm>
              <a:off x="228600" y="4876800"/>
              <a:ext cx="4066754"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IN" sz="2400" b="0" dirty="0">
                  <a:latin typeface="Times New Roman" panose="02020603050405020304" pitchFamily="18" charset="0"/>
                  <a:cs typeface="Times New Roman" panose="02020603050405020304" pitchFamily="18" charset="0"/>
                </a:rPr>
                <a:t>Evolution of </a:t>
              </a:r>
              <a:r>
                <a:rPr lang="en-IN" sz="2400" b="0" dirty="0" err="1">
                  <a:latin typeface="Times New Roman" panose="02020603050405020304" pitchFamily="18" charset="0"/>
                  <a:cs typeface="Times New Roman" panose="02020603050405020304" pitchFamily="18" charset="0"/>
                </a:rPr>
                <a:t>Vorticity</a:t>
              </a:r>
              <a:r>
                <a:rPr lang="en-IN" sz="2400" b="0" dirty="0">
                  <a:latin typeface="Times New Roman" panose="02020603050405020304" pitchFamily="18" charset="0"/>
                  <a:cs typeface="Times New Roman" panose="02020603050405020304" pitchFamily="18" charset="0"/>
                </a:rPr>
                <a:t> in wake. </a:t>
              </a:r>
            </a:p>
          </p:txBody>
        </p:sp>
      </p:grpSp>
      <p:grpSp>
        <p:nvGrpSpPr>
          <p:cNvPr id="3" name="Group 8"/>
          <p:cNvGrpSpPr>
            <a:grpSpLocks/>
          </p:cNvGrpSpPr>
          <p:nvPr/>
        </p:nvGrpSpPr>
        <p:grpSpPr bwMode="auto">
          <a:xfrm>
            <a:off x="4295775" y="1676400"/>
            <a:ext cx="4467225" cy="3890963"/>
            <a:chOff x="4648200" y="1676400"/>
            <a:chExt cx="4114800" cy="3890665"/>
          </a:xfrm>
        </p:grpSpPr>
        <p:pic>
          <p:nvPicPr>
            <p:cNvPr id="23573"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48200" y="1676400"/>
              <a:ext cx="4114800" cy="32504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3574" name="Rectangle 7"/>
            <p:cNvSpPr>
              <a:spLocks noChangeArrowheads="1"/>
            </p:cNvSpPr>
            <p:nvPr/>
          </p:nvSpPr>
          <p:spPr bwMode="auto">
            <a:xfrm>
              <a:off x="4791068" y="5105400"/>
              <a:ext cx="3743332"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IN" sz="2400" b="0">
                  <a:latin typeface="Times New Roman" panose="02020603050405020304" pitchFamily="18" charset="0"/>
                  <a:cs typeface="Times New Roman" panose="02020603050405020304" pitchFamily="18" charset="0"/>
                </a:rPr>
                <a:t>Distribution of axial velocity</a:t>
              </a:r>
            </a:p>
          </p:txBody>
        </p:sp>
      </p:grpSp>
      <p:grpSp>
        <p:nvGrpSpPr>
          <p:cNvPr id="25" name="Group 24"/>
          <p:cNvGrpSpPr>
            <a:grpSpLocks/>
          </p:cNvGrpSpPr>
          <p:nvPr/>
        </p:nvGrpSpPr>
        <p:grpSpPr bwMode="auto">
          <a:xfrm>
            <a:off x="0" y="0"/>
            <a:ext cx="9144000" cy="6858000"/>
            <a:chOff x="0" y="0"/>
            <a:chExt cx="9144000" cy="6858000"/>
          </a:xfrm>
        </p:grpSpPr>
        <p:grpSp>
          <p:nvGrpSpPr>
            <p:cNvPr id="26" name="Group 8"/>
            <p:cNvGrpSpPr>
              <a:grpSpLocks/>
            </p:cNvGrpSpPr>
            <p:nvPr/>
          </p:nvGrpSpPr>
          <p:grpSpPr bwMode="auto">
            <a:xfrm>
              <a:off x="0" y="0"/>
              <a:ext cx="9144000" cy="6858000"/>
              <a:chOff x="0" y="0"/>
              <a:chExt cx="5760" cy="4320"/>
            </a:xfrm>
          </p:grpSpPr>
          <p:grpSp>
            <p:nvGrpSpPr>
              <p:cNvPr id="29" name="Group 31"/>
              <p:cNvGrpSpPr>
                <a:grpSpLocks/>
              </p:cNvGrpSpPr>
              <p:nvPr/>
            </p:nvGrpSpPr>
            <p:grpSpPr bwMode="auto">
              <a:xfrm>
                <a:off x="0" y="0"/>
                <a:ext cx="192" cy="4320"/>
                <a:chOff x="0" y="-48"/>
                <a:chExt cx="144" cy="4368"/>
              </a:xfrm>
            </p:grpSpPr>
            <p:sp>
              <p:nvSpPr>
                <p:cNvPr id="39" name="Rectangle 10"/>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sp>
              <p:nvSpPr>
                <p:cNvPr id="40" name="Rectangle 11"/>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grpSp>
          <p:grpSp>
            <p:nvGrpSpPr>
              <p:cNvPr id="30" name="Group 12"/>
              <p:cNvGrpSpPr>
                <a:grpSpLocks/>
              </p:cNvGrpSpPr>
              <p:nvPr/>
            </p:nvGrpSpPr>
            <p:grpSpPr bwMode="auto">
              <a:xfrm>
                <a:off x="5674" y="24"/>
                <a:ext cx="86" cy="4296"/>
                <a:chOff x="5616" y="-48"/>
                <a:chExt cx="144" cy="4368"/>
              </a:xfrm>
            </p:grpSpPr>
            <p:sp>
              <p:nvSpPr>
                <p:cNvPr id="37" name="Rectangle 13"/>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sp>
              <p:nvSpPr>
                <p:cNvPr id="38" name="Rectangle 14"/>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grpSp>
          <p:grpSp>
            <p:nvGrpSpPr>
              <p:cNvPr id="31" name="Group 30"/>
              <p:cNvGrpSpPr>
                <a:grpSpLocks/>
              </p:cNvGrpSpPr>
              <p:nvPr/>
            </p:nvGrpSpPr>
            <p:grpSpPr bwMode="auto">
              <a:xfrm>
                <a:off x="144" y="0"/>
                <a:ext cx="5616" cy="144"/>
                <a:chOff x="96" y="-48"/>
                <a:chExt cx="5520" cy="144"/>
              </a:xfrm>
            </p:grpSpPr>
            <p:sp>
              <p:nvSpPr>
                <p:cNvPr id="35" name="Rectangle 37"/>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sp>
              <p:nvSpPr>
                <p:cNvPr id="36" name="Rectangle 38"/>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grpSp>
          <p:grpSp>
            <p:nvGrpSpPr>
              <p:cNvPr id="32" name="Group 31"/>
              <p:cNvGrpSpPr>
                <a:grpSpLocks/>
              </p:cNvGrpSpPr>
              <p:nvPr/>
            </p:nvGrpSpPr>
            <p:grpSpPr bwMode="auto">
              <a:xfrm>
                <a:off x="144" y="4234"/>
                <a:ext cx="5616" cy="86"/>
                <a:chOff x="96" y="4176"/>
                <a:chExt cx="5520" cy="144"/>
              </a:xfrm>
            </p:grpSpPr>
            <p:sp>
              <p:nvSpPr>
                <p:cNvPr id="33" name="Rectangle 32"/>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sp>
              <p:nvSpPr>
                <p:cNvPr id="34" name="Rectangle 33"/>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grpSp>
        </p:grpSp>
        <p:pic>
          <p:nvPicPr>
            <p:cNvPr id="27" name="Rectangle 19458"/>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102475" y="242887"/>
              <a:ext cx="1889125" cy="823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8" name="Rectangle 27"/>
            <p:cNvSpPr>
              <a:spLocks noChangeArrowheads="1"/>
            </p:cNvSpPr>
            <p:nvPr/>
          </p:nvSpPr>
          <p:spPr bwMode="auto">
            <a:xfrm>
              <a:off x="179388" y="10668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mc:AlternateContent xmlns:mc="http://schemas.openxmlformats.org/markup-compatibility/2006">
        <mc:Choice xmlns:p14="http://schemas.microsoft.com/office/powerpoint/2010/main" Requires="p14">
          <p:contentPart p14:bwMode="auto" r:id="rId5">
            <p14:nvContentPartPr>
              <p14:cNvPr id="4" name="Ink 3"/>
              <p14:cNvContentPartPr/>
              <p14:nvPr/>
            </p14:nvContentPartPr>
            <p14:xfrm>
              <a:off x="1305720" y="1255320"/>
              <a:ext cx="1897560" cy="3663360"/>
            </p14:xfrm>
          </p:contentPart>
        </mc:Choice>
        <mc:Fallback>
          <p:pic>
            <p:nvPicPr>
              <p:cNvPr id="4" name="Ink 3"/>
              <p:cNvPicPr/>
              <p:nvPr/>
            </p:nvPicPr>
            <p:blipFill>
              <a:blip r:embed="rId6"/>
              <a:stretch>
                <a:fillRect/>
              </a:stretch>
            </p:blipFill>
            <p:spPr>
              <a:xfrm>
                <a:off x="1296360" y="1252800"/>
                <a:ext cx="1916280" cy="3677040"/>
              </a:xfrm>
              <a:prstGeom prst="rect">
                <a:avLst/>
              </a:prstGeom>
            </p:spPr>
          </p:pic>
        </mc:Fallback>
      </mc:AlternateContent>
    </p:spTree>
    <p:extLst>
      <p:ext uri="{BB962C8B-B14F-4D97-AF65-F5344CB8AC3E}">
        <p14:creationId xmlns:p14="http://schemas.microsoft.com/office/powerpoint/2010/main" val="2635154667"/>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dissolve">
                                      <p:cBhvr>
                                        <p:cTn id="7" dur="500"/>
                                        <p:tgtEl>
                                          <p:spTgt spid="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9" presetClass="entr" presetSubtype="0" fill="hold"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dissolve">
                                      <p:cBhvr>
                                        <p:cTn id="12"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84" name="Title 1"/>
          <p:cNvSpPr>
            <a:spLocks noGrp="1"/>
          </p:cNvSpPr>
          <p:nvPr>
            <p:ph type="title"/>
          </p:nvPr>
        </p:nvSpPr>
        <p:spPr>
          <a:xfrm>
            <a:off x="179388" y="-39300"/>
            <a:ext cx="6781800" cy="1143000"/>
          </a:xfrm>
        </p:spPr>
        <p:txBody>
          <a:bodyPr/>
          <a:lstStyle/>
          <a:p>
            <a:r>
              <a:rPr lang="en-IN" sz="2800" dirty="0" smtClean="0">
                <a:latin typeface="Times New Roman" panose="02020603050405020304" pitchFamily="18" charset="0"/>
                <a:cs typeface="Times New Roman" panose="02020603050405020304" pitchFamily="18" charset="0"/>
              </a:rPr>
              <a:t>Computational Study of Mid &amp; far wakes : A search for </a:t>
            </a:r>
            <a:r>
              <a:rPr lang="en-IN" sz="2800" i="1" dirty="0" err="1" smtClean="0">
                <a:latin typeface="Times New Roman" panose="02020603050405020304" pitchFamily="18" charset="0"/>
                <a:cs typeface="Times New Roman" panose="02020603050405020304" pitchFamily="18" charset="0"/>
              </a:rPr>
              <a:t>Ansatz</a:t>
            </a:r>
            <a:endParaRPr lang="en-IN" sz="2800" i="1" dirty="0" smtClean="0">
              <a:latin typeface="Times New Roman" panose="02020603050405020304" pitchFamily="18" charset="0"/>
              <a:cs typeface="Times New Roman" panose="02020603050405020304" pitchFamily="18" charset="0"/>
            </a:endParaRPr>
          </a:p>
        </p:txBody>
      </p:sp>
      <p:grpSp>
        <p:nvGrpSpPr>
          <p:cNvPr id="24" name="Group 23"/>
          <p:cNvGrpSpPr>
            <a:grpSpLocks/>
          </p:cNvGrpSpPr>
          <p:nvPr/>
        </p:nvGrpSpPr>
        <p:grpSpPr bwMode="auto">
          <a:xfrm>
            <a:off x="0" y="0"/>
            <a:ext cx="9144000" cy="6858000"/>
            <a:chOff x="0" y="0"/>
            <a:chExt cx="9144000" cy="6858000"/>
          </a:xfrm>
        </p:grpSpPr>
        <p:grpSp>
          <p:nvGrpSpPr>
            <p:cNvPr id="25" name="Group 8"/>
            <p:cNvGrpSpPr>
              <a:grpSpLocks/>
            </p:cNvGrpSpPr>
            <p:nvPr/>
          </p:nvGrpSpPr>
          <p:grpSpPr bwMode="auto">
            <a:xfrm>
              <a:off x="0" y="0"/>
              <a:ext cx="9144000" cy="6858000"/>
              <a:chOff x="0" y="0"/>
              <a:chExt cx="5760" cy="4320"/>
            </a:xfrm>
          </p:grpSpPr>
          <p:grpSp>
            <p:nvGrpSpPr>
              <p:cNvPr id="28" name="Group 31"/>
              <p:cNvGrpSpPr>
                <a:grpSpLocks/>
              </p:cNvGrpSpPr>
              <p:nvPr/>
            </p:nvGrpSpPr>
            <p:grpSpPr bwMode="auto">
              <a:xfrm>
                <a:off x="0" y="0"/>
                <a:ext cx="192" cy="4320"/>
                <a:chOff x="0" y="-48"/>
                <a:chExt cx="144" cy="4368"/>
              </a:xfrm>
            </p:grpSpPr>
            <p:sp>
              <p:nvSpPr>
                <p:cNvPr id="38" name="Rectangle 10"/>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sp>
              <p:nvSpPr>
                <p:cNvPr id="39" name="Rectangle 11"/>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grpSp>
          <p:grpSp>
            <p:nvGrpSpPr>
              <p:cNvPr id="29" name="Group 12"/>
              <p:cNvGrpSpPr>
                <a:grpSpLocks/>
              </p:cNvGrpSpPr>
              <p:nvPr/>
            </p:nvGrpSpPr>
            <p:grpSpPr bwMode="auto">
              <a:xfrm>
                <a:off x="5674" y="24"/>
                <a:ext cx="86" cy="4296"/>
                <a:chOff x="5616" y="-48"/>
                <a:chExt cx="144" cy="4368"/>
              </a:xfrm>
            </p:grpSpPr>
            <p:sp>
              <p:nvSpPr>
                <p:cNvPr id="36" name="Rectangle 13"/>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sp>
              <p:nvSpPr>
                <p:cNvPr id="37" name="Rectangle 14"/>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grpSp>
          <p:grpSp>
            <p:nvGrpSpPr>
              <p:cNvPr id="30" name="Group 29"/>
              <p:cNvGrpSpPr>
                <a:grpSpLocks/>
              </p:cNvGrpSpPr>
              <p:nvPr/>
            </p:nvGrpSpPr>
            <p:grpSpPr bwMode="auto">
              <a:xfrm>
                <a:off x="144" y="0"/>
                <a:ext cx="5616" cy="144"/>
                <a:chOff x="96" y="-48"/>
                <a:chExt cx="5520" cy="144"/>
              </a:xfrm>
            </p:grpSpPr>
            <p:sp>
              <p:nvSpPr>
                <p:cNvPr id="34" name="Rectangle 37"/>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sp>
              <p:nvSpPr>
                <p:cNvPr id="35" name="Rectangle 38"/>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grpSp>
          <p:grpSp>
            <p:nvGrpSpPr>
              <p:cNvPr id="31" name="Group 30"/>
              <p:cNvGrpSpPr>
                <a:grpSpLocks/>
              </p:cNvGrpSpPr>
              <p:nvPr/>
            </p:nvGrpSpPr>
            <p:grpSpPr bwMode="auto">
              <a:xfrm>
                <a:off x="144" y="4234"/>
                <a:ext cx="5616" cy="86"/>
                <a:chOff x="96" y="4176"/>
                <a:chExt cx="5520" cy="144"/>
              </a:xfrm>
            </p:grpSpPr>
            <p:sp>
              <p:nvSpPr>
                <p:cNvPr id="32" name="Rectangle 31"/>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sp>
              <p:nvSpPr>
                <p:cNvPr id="33" name="Rectangle 32"/>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grpSp>
        </p:grpSp>
        <p:pic>
          <p:nvPicPr>
            <p:cNvPr id="26" name="Rectangle 19458"/>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102475" y="0"/>
              <a:ext cx="1889125" cy="823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7" name="Rectangle 26"/>
            <p:cNvSpPr>
              <a:spLocks noChangeArrowheads="1"/>
            </p:cNvSpPr>
            <p:nvPr/>
          </p:nvSpPr>
          <p:spPr bwMode="auto">
            <a:xfrm>
              <a:off x="179388" y="9906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pic>
        <p:nvPicPr>
          <p:cNvPr id="3" name="Picture 2"/>
          <p:cNvPicPr>
            <a:picLocks noChangeAspect="1"/>
          </p:cNvPicPr>
          <p:nvPr/>
        </p:nvPicPr>
        <p:blipFill>
          <a:blip r:embed="rId3"/>
          <a:stretch>
            <a:fillRect/>
          </a:stretch>
        </p:blipFill>
        <p:spPr>
          <a:xfrm>
            <a:off x="320675" y="1139434"/>
            <a:ext cx="7527925" cy="5610225"/>
          </a:xfrm>
          <a:prstGeom prst="rect">
            <a:avLst/>
          </a:prstGeom>
        </p:spPr>
      </p:pic>
    </p:spTree>
    <p:extLst>
      <p:ext uri="{BB962C8B-B14F-4D97-AF65-F5344CB8AC3E}">
        <p14:creationId xmlns:p14="http://schemas.microsoft.com/office/powerpoint/2010/main" val="14041333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nodeType="clickEffect">
                                  <p:stCondLst>
                                    <p:cond delay="0"/>
                                  </p:stCondLst>
                                  <p:childTnLst>
                                    <p:animEffect transition="out" filter="fade">
                                      <p:cBhvr>
                                        <p:cTn id="6" dur="500"/>
                                        <p:tgtEl>
                                          <p:spTgt spid="3"/>
                                        </p:tgtEl>
                                      </p:cBhvr>
                                    </p:animEffect>
                                    <p:set>
                                      <p:cBhvr>
                                        <p:cTn id="7" dur="1" fill="hold">
                                          <p:stCondLst>
                                            <p:cond delay="499"/>
                                          </p:stCondLst>
                                        </p:cTn>
                                        <p:tgtEl>
                                          <p:spTgt spid="3"/>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Title 1"/>
          <p:cNvSpPr>
            <a:spLocks noGrp="1"/>
          </p:cNvSpPr>
          <p:nvPr>
            <p:ph type="title"/>
          </p:nvPr>
        </p:nvSpPr>
        <p:spPr>
          <a:xfrm>
            <a:off x="152400" y="90069"/>
            <a:ext cx="6934200" cy="976732"/>
          </a:xfrm>
        </p:spPr>
        <p:txBody>
          <a:bodyPr/>
          <a:lstStyle/>
          <a:p>
            <a:r>
              <a:rPr lang="en-IN" sz="2800" dirty="0" smtClean="0">
                <a:latin typeface="Times New Roman" panose="02020603050405020304" pitchFamily="18" charset="0"/>
                <a:cs typeface="Times New Roman" panose="02020603050405020304" pitchFamily="18" charset="0"/>
              </a:rPr>
              <a:t>Description of Velocity Deficit : </a:t>
            </a:r>
            <a:r>
              <a:rPr lang="en-IN" sz="2800" dirty="0" err="1" smtClean="0">
                <a:latin typeface="Times New Roman" panose="02020603050405020304" pitchFamily="18" charset="0"/>
                <a:cs typeface="Times New Roman" panose="02020603050405020304" pitchFamily="18" charset="0"/>
              </a:rPr>
              <a:t>Nearwake</a:t>
            </a:r>
            <a:r>
              <a:rPr lang="en-IN" sz="2800" dirty="0" smtClean="0">
                <a:latin typeface="Times New Roman" panose="02020603050405020304" pitchFamily="18" charset="0"/>
                <a:cs typeface="Times New Roman" panose="02020603050405020304" pitchFamily="18" charset="0"/>
              </a:rPr>
              <a:t> to </a:t>
            </a:r>
            <a:r>
              <a:rPr lang="en-IN" sz="2800" dirty="0" err="1" smtClean="0">
                <a:latin typeface="Times New Roman" panose="02020603050405020304" pitchFamily="18" charset="0"/>
                <a:cs typeface="Times New Roman" panose="02020603050405020304" pitchFamily="18" charset="0"/>
              </a:rPr>
              <a:t>Farwake</a:t>
            </a:r>
            <a:endParaRPr lang="en-IN" sz="2800" dirty="0" smtClean="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lstStyle/>
          <a:p>
            <a:r>
              <a:rPr lang="en-IN" sz="2400" smtClean="0">
                <a:latin typeface="Times New Roman" panose="02020603050405020304" pitchFamily="18" charset="0"/>
                <a:cs typeface="Times New Roman" panose="02020603050405020304" pitchFamily="18" charset="0"/>
              </a:rPr>
              <a:t>In the near-wake the profile resembles a double-Gaussian function, with local minima at about 75% blade span. </a:t>
            </a:r>
          </a:p>
          <a:p>
            <a:r>
              <a:rPr lang="en-IN" sz="2400" smtClean="0">
                <a:latin typeface="Times New Roman" panose="02020603050405020304" pitchFamily="18" charset="0"/>
                <a:cs typeface="Times New Roman" panose="02020603050405020304" pitchFamily="18" charset="0"/>
              </a:rPr>
              <a:t>It is reasonable to consider a double-Gaussian function as a candidate for the transverse velocity deficit profile.</a:t>
            </a:r>
          </a:p>
          <a:p>
            <a:r>
              <a:rPr lang="en-IN" sz="2400" smtClean="0">
                <a:latin typeface="Times New Roman" panose="02020603050405020304" pitchFamily="18" charset="0"/>
                <a:cs typeface="Times New Roman" panose="02020603050405020304" pitchFamily="18" charset="0"/>
              </a:rPr>
              <a:t>However, this must evolve into a Single Gaussian Profile in farwake.</a:t>
            </a:r>
          </a:p>
          <a:p>
            <a:r>
              <a:rPr lang="en-IN" sz="2400" smtClean="0">
                <a:latin typeface="Times New Roman" panose="02020603050405020304" pitchFamily="18" charset="0"/>
                <a:cs typeface="Times New Roman" panose="02020603050405020304" pitchFamily="18" charset="0"/>
              </a:rPr>
              <a:t>This  happens due to subsequent, appropriate mixing of a wake velocity deficit solution and the freestream velocity.</a:t>
            </a:r>
          </a:p>
          <a:p>
            <a:r>
              <a:rPr lang="en-IN" sz="2400" smtClean="0">
                <a:latin typeface="Times New Roman" panose="02020603050405020304" pitchFamily="18" charset="0"/>
                <a:cs typeface="Times New Roman" panose="02020603050405020304" pitchFamily="18" charset="0"/>
              </a:rPr>
              <a:t>This can be obtained by using conservation of momentum on downstream of rotor.</a:t>
            </a:r>
          </a:p>
          <a:p>
            <a:endParaRPr lang="en-IN" sz="2400" smtClean="0">
              <a:latin typeface="Times New Roman" panose="02020603050405020304" pitchFamily="18" charset="0"/>
              <a:cs typeface="Times New Roman" panose="02020603050405020304" pitchFamily="18" charset="0"/>
            </a:endParaRPr>
          </a:p>
        </p:txBody>
      </p:sp>
      <p:grpSp>
        <p:nvGrpSpPr>
          <p:cNvPr id="17" name="Group 16"/>
          <p:cNvGrpSpPr>
            <a:grpSpLocks/>
          </p:cNvGrpSpPr>
          <p:nvPr/>
        </p:nvGrpSpPr>
        <p:grpSpPr bwMode="auto">
          <a:xfrm>
            <a:off x="0" y="0"/>
            <a:ext cx="9144000" cy="6858000"/>
            <a:chOff x="0" y="0"/>
            <a:chExt cx="9144000" cy="6858000"/>
          </a:xfrm>
        </p:grpSpPr>
        <p:grpSp>
          <p:nvGrpSpPr>
            <p:cNvPr id="18" name="Group 8"/>
            <p:cNvGrpSpPr>
              <a:grpSpLocks/>
            </p:cNvGrpSpPr>
            <p:nvPr/>
          </p:nvGrpSpPr>
          <p:grpSpPr bwMode="auto">
            <a:xfrm>
              <a:off x="0" y="0"/>
              <a:ext cx="9144000" cy="6858000"/>
              <a:chOff x="0" y="0"/>
              <a:chExt cx="5760" cy="4320"/>
            </a:xfrm>
          </p:grpSpPr>
          <p:grpSp>
            <p:nvGrpSpPr>
              <p:cNvPr id="21" name="Group 31"/>
              <p:cNvGrpSpPr>
                <a:grpSpLocks/>
              </p:cNvGrpSpPr>
              <p:nvPr/>
            </p:nvGrpSpPr>
            <p:grpSpPr bwMode="auto">
              <a:xfrm>
                <a:off x="0" y="0"/>
                <a:ext cx="192" cy="4320"/>
                <a:chOff x="0" y="-48"/>
                <a:chExt cx="144" cy="4368"/>
              </a:xfrm>
            </p:grpSpPr>
            <p:sp>
              <p:nvSpPr>
                <p:cNvPr id="31" name="Rectangle 10"/>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sp>
              <p:nvSpPr>
                <p:cNvPr id="32" name="Rectangle 11"/>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grpSp>
          <p:grpSp>
            <p:nvGrpSpPr>
              <p:cNvPr id="22" name="Group 12"/>
              <p:cNvGrpSpPr>
                <a:grpSpLocks/>
              </p:cNvGrpSpPr>
              <p:nvPr/>
            </p:nvGrpSpPr>
            <p:grpSpPr bwMode="auto">
              <a:xfrm>
                <a:off x="5674" y="24"/>
                <a:ext cx="86" cy="4296"/>
                <a:chOff x="5616" y="-48"/>
                <a:chExt cx="144" cy="4368"/>
              </a:xfrm>
            </p:grpSpPr>
            <p:sp>
              <p:nvSpPr>
                <p:cNvPr id="29" name="Rectangle 13"/>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sp>
              <p:nvSpPr>
                <p:cNvPr id="30" name="Rectangle 14"/>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grpSp>
          <p:grpSp>
            <p:nvGrpSpPr>
              <p:cNvPr id="23" name="Group 22"/>
              <p:cNvGrpSpPr>
                <a:grpSpLocks/>
              </p:cNvGrpSpPr>
              <p:nvPr/>
            </p:nvGrpSpPr>
            <p:grpSpPr bwMode="auto">
              <a:xfrm>
                <a:off x="144" y="0"/>
                <a:ext cx="5616" cy="144"/>
                <a:chOff x="96" y="-48"/>
                <a:chExt cx="5520" cy="144"/>
              </a:xfrm>
            </p:grpSpPr>
            <p:sp>
              <p:nvSpPr>
                <p:cNvPr id="27" name="Rectangle 37"/>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sp>
              <p:nvSpPr>
                <p:cNvPr id="28" name="Rectangle 38"/>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grpSp>
          <p:grpSp>
            <p:nvGrpSpPr>
              <p:cNvPr id="24" name="Group 23"/>
              <p:cNvGrpSpPr>
                <a:grpSpLocks/>
              </p:cNvGrpSpPr>
              <p:nvPr/>
            </p:nvGrpSpPr>
            <p:grpSpPr bwMode="auto">
              <a:xfrm>
                <a:off x="144" y="4234"/>
                <a:ext cx="5616" cy="86"/>
                <a:chOff x="96" y="4176"/>
                <a:chExt cx="5520" cy="144"/>
              </a:xfrm>
            </p:grpSpPr>
            <p:sp>
              <p:nvSpPr>
                <p:cNvPr id="25" name="Rectangle 24"/>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sp>
              <p:nvSpPr>
                <p:cNvPr id="26" name="Rectangle 25"/>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grpSp>
        </p:grpSp>
        <p:pic>
          <p:nvPicPr>
            <p:cNvPr id="19" name="Rectangle 19458"/>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102475" y="242887"/>
              <a:ext cx="1889125" cy="823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 name="Rectangle 19"/>
            <p:cNvSpPr>
              <a:spLocks noChangeArrowheads="1"/>
            </p:cNvSpPr>
            <p:nvPr/>
          </p:nvSpPr>
          <p:spPr bwMode="auto">
            <a:xfrm>
              <a:off x="179388" y="10668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spTree>
    <p:extLst>
      <p:ext uri="{BB962C8B-B14F-4D97-AF65-F5344CB8AC3E}">
        <p14:creationId xmlns:p14="http://schemas.microsoft.com/office/powerpoint/2010/main" val="1583876763"/>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dissolve">
                                      <p:cBhvr>
                                        <p:cTn id="7" dur="500"/>
                                        <p:tgtEl>
                                          <p:spTgt spid="3">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dissolve">
                                      <p:cBhvr>
                                        <p:cTn id="12" dur="500"/>
                                        <p:tgtEl>
                                          <p:spTgt spid="3">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dissolve">
                                      <p:cBhvr>
                                        <p:cTn id="17" dur="500"/>
                                        <p:tgtEl>
                                          <p:spTgt spid="3">
                                            <p:txEl>
                                              <p:pRg st="2" end="2"/>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dissolve">
                                      <p:cBhvr>
                                        <p:cTn id="22" dur="500"/>
                                        <p:tgtEl>
                                          <p:spTgt spid="3">
                                            <p:txEl>
                                              <p:pRg st="3" end="3"/>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9" presetClass="entr" presetSubtype="0"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dissolve">
                                      <p:cBhvr>
                                        <p:cTn id="27"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Title 1"/>
          <p:cNvSpPr>
            <a:spLocks noGrp="1"/>
          </p:cNvSpPr>
          <p:nvPr>
            <p:ph type="title"/>
          </p:nvPr>
        </p:nvSpPr>
        <p:spPr>
          <a:xfrm>
            <a:off x="381000" y="0"/>
            <a:ext cx="6096000" cy="1143000"/>
          </a:xfrm>
        </p:spPr>
        <p:txBody>
          <a:bodyPr/>
          <a:lstStyle/>
          <a:p>
            <a:r>
              <a:rPr lang="en-IN" sz="2800" dirty="0" smtClean="0">
                <a:latin typeface="Times New Roman" panose="02020603050405020304" pitchFamily="18" charset="0"/>
                <a:cs typeface="Times New Roman" panose="02020603050405020304" pitchFamily="18" charset="0"/>
              </a:rPr>
              <a:t>Double Gaussian Model for Wake Velocity Deficit</a:t>
            </a:r>
          </a:p>
        </p:txBody>
      </p:sp>
      <p:sp>
        <p:nvSpPr>
          <p:cNvPr id="3" name="Content Placeholder 2"/>
          <p:cNvSpPr>
            <a:spLocks noGrp="1"/>
          </p:cNvSpPr>
          <p:nvPr>
            <p:ph idx="1"/>
          </p:nvPr>
        </p:nvSpPr>
        <p:spPr>
          <a:xfrm>
            <a:off x="304800" y="1371600"/>
            <a:ext cx="8229600" cy="457200"/>
          </a:xfrm>
        </p:spPr>
        <p:txBody>
          <a:bodyPr/>
          <a:lstStyle/>
          <a:p>
            <a:r>
              <a:rPr lang="en-IN" sz="2400" smtClean="0">
                <a:latin typeface="Times New Roman" panose="02020603050405020304" pitchFamily="18" charset="0"/>
                <a:cs typeface="Times New Roman" panose="02020603050405020304" pitchFamily="18" charset="0"/>
              </a:rPr>
              <a:t>Define velocity deficit:</a:t>
            </a:r>
          </a:p>
        </p:txBody>
      </p:sp>
      <p:graphicFrame>
        <p:nvGraphicFramePr>
          <p:cNvPr id="4" name="Object 2"/>
          <p:cNvGraphicFramePr>
            <a:graphicFrameLocks noChangeAspect="1"/>
          </p:cNvGraphicFramePr>
          <p:nvPr/>
        </p:nvGraphicFramePr>
        <p:xfrm>
          <a:off x="4094163" y="1371600"/>
          <a:ext cx="1490662" cy="712788"/>
        </p:xfrm>
        <a:graphic>
          <a:graphicData uri="http://schemas.openxmlformats.org/presentationml/2006/ole">
            <mc:AlternateContent xmlns:mc="http://schemas.openxmlformats.org/markup-compatibility/2006">
              <mc:Choice xmlns:v="urn:schemas-microsoft-com:vml" Requires="v">
                <p:oleObj spid="_x0000_s155742" name="Equation" r:id="rId3" imgW="901309" imgH="431613" progId="Equation.3">
                  <p:embed/>
                </p:oleObj>
              </mc:Choice>
              <mc:Fallback>
                <p:oleObj name="Equation" r:id="rId3" imgW="901309" imgH="431613" progId="Equation.3">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094163" y="1371600"/>
                        <a:ext cx="1490662" cy="71278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5" name="Rectangle 4"/>
          <p:cNvSpPr>
            <a:spLocks noChangeArrowheads="1"/>
          </p:cNvSpPr>
          <p:nvPr/>
        </p:nvSpPr>
        <p:spPr bwMode="auto">
          <a:xfrm>
            <a:off x="304800" y="2514600"/>
            <a:ext cx="655320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IN" sz="2400" b="0">
                <a:latin typeface="Times New Roman" panose="02020603050405020304" pitchFamily="18" charset="0"/>
                <a:cs typeface="Times New Roman" panose="02020603050405020304" pitchFamily="18" charset="0"/>
              </a:rPr>
              <a:t>The velocity deficit is taken to be of the form</a:t>
            </a:r>
          </a:p>
        </p:txBody>
      </p:sp>
      <p:graphicFrame>
        <p:nvGraphicFramePr>
          <p:cNvPr id="46084" name="Object 4"/>
          <p:cNvGraphicFramePr>
            <a:graphicFrameLocks noChangeAspect="1"/>
          </p:cNvGraphicFramePr>
          <p:nvPr/>
        </p:nvGraphicFramePr>
        <p:xfrm>
          <a:off x="5943600" y="2362200"/>
          <a:ext cx="2798763" cy="914400"/>
        </p:xfrm>
        <a:graphic>
          <a:graphicData uri="http://schemas.openxmlformats.org/presentationml/2006/ole">
            <mc:AlternateContent xmlns:mc="http://schemas.openxmlformats.org/markup-compatibility/2006">
              <mc:Choice xmlns:v="urn:schemas-microsoft-com:vml" Requires="v">
                <p:oleObj spid="_x0000_s155743" name="Equation" r:id="rId5" imgW="1320227" imgH="431613" progId="Equation.3">
                  <p:embed/>
                </p:oleObj>
              </mc:Choice>
              <mc:Fallback>
                <p:oleObj name="Equation" r:id="rId5" imgW="1320227" imgH="431613" progId="Equation.3">
                  <p:embed/>
                  <p:pic>
                    <p:nvPicPr>
                      <p:cNvPr id="0" name=""/>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943600" y="2362200"/>
                        <a:ext cx="2798763" cy="9144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9" name="Rectangle 8"/>
          <p:cNvSpPr>
            <a:spLocks noChangeArrowheads="1"/>
          </p:cNvSpPr>
          <p:nvPr/>
        </p:nvSpPr>
        <p:spPr bwMode="auto">
          <a:xfrm>
            <a:off x="381000" y="3352800"/>
            <a:ext cx="838200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IN" sz="2400" b="0">
                <a:latin typeface="Times New Roman" panose="02020603050405020304" pitchFamily="18" charset="0"/>
                <a:cs typeface="Times New Roman" panose="02020603050405020304" pitchFamily="18" charset="0"/>
              </a:rPr>
              <a:t>where </a:t>
            </a:r>
            <a:r>
              <a:rPr lang="en-IN" sz="2400" b="0" i="1">
                <a:latin typeface="Times New Roman" panose="02020603050405020304" pitchFamily="18" charset="0"/>
                <a:cs typeface="Times New Roman" panose="02020603050405020304" pitchFamily="18" charset="0"/>
              </a:rPr>
              <a:t>C(x) </a:t>
            </a:r>
            <a:r>
              <a:rPr lang="en-IN" sz="2400" b="0">
                <a:latin typeface="Times New Roman" panose="02020603050405020304" pitchFamily="18" charset="0"/>
                <a:cs typeface="Times New Roman" panose="02020603050405020304" pitchFamily="18" charset="0"/>
              </a:rPr>
              <a:t>is an arbitrary function of downwind distance </a:t>
            </a:r>
            <a:r>
              <a:rPr lang="en-IN" sz="2400" b="0" i="1">
                <a:latin typeface="Times New Roman" panose="02020603050405020304" pitchFamily="18" charset="0"/>
                <a:cs typeface="Times New Roman" panose="02020603050405020304" pitchFamily="18" charset="0"/>
              </a:rPr>
              <a:t>x</a:t>
            </a:r>
            <a:endParaRPr lang="en-IN" sz="2400" b="0">
              <a:latin typeface="Times New Roman" panose="02020603050405020304" pitchFamily="18" charset="0"/>
              <a:cs typeface="Times New Roman" panose="02020603050405020304" pitchFamily="18" charset="0"/>
            </a:endParaRPr>
          </a:p>
        </p:txBody>
      </p:sp>
      <p:sp>
        <p:nvSpPr>
          <p:cNvPr id="10" name="Rectangle 9"/>
          <p:cNvSpPr>
            <a:spLocks noChangeArrowheads="1"/>
          </p:cNvSpPr>
          <p:nvPr/>
        </p:nvSpPr>
        <p:spPr bwMode="auto">
          <a:xfrm>
            <a:off x="457200" y="4267200"/>
            <a:ext cx="746760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IN" sz="2400" b="0">
                <a:latin typeface="Times New Roman" panose="02020603050405020304" pitchFamily="18" charset="0"/>
                <a:cs typeface="Times New Roman" panose="02020603050405020304" pitchFamily="18" charset="0"/>
              </a:rPr>
              <a:t>The double-Gaussian profile  :  </a:t>
            </a:r>
            <a:r>
              <a:rPr lang="en-IN" sz="2400" b="0" i="1">
                <a:latin typeface="Times New Roman" panose="02020603050405020304" pitchFamily="18" charset="0"/>
                <a:cs typeface="Times New Roman" panose="02020603050405020304" pitchFamily="18" charset="0"/>
              </a:rPr>
              <a:t>f</a:t>
            </a:r>
            <a:r>
              <a:rPr lang="en-IN" sz="2400" b="0">
                <a:latin typeface="Times New Roman" panose="02020603050405020304" pitchFamily="18" charset="0"/>
                <a:cs typeface="Times New Roman" panose="02020603050405020304" pitchFamily="18" charset="0"/>
              </a:rPr>
              <a:t>.</a:t>
            </a:r>
          </a:p>
        </p:txBody>
      </p:sp>
      <p:graphicFrame>
        <p:nvGraphicFramePr>
          <p:cNvPr id="46086" name="Object 6"/>
          <p:cNvGraphicFramePr>
            <a:graphicFrameLocks noChangeAspect="1"/>
          </p:cNvGraphicFramePr>
          <p:nvPr/>
        </p:nvGraphicFramePr>
        <p:xfrm>
          <a:off x="4800600" y="4038600"/>
          <a:ext cx="3228975" cy="833438"/>
        </p:xfrm>
        <a:graphic>
          <a:graphicData uri="http://schemas.openxmlformats.org/presentationml/2006/ole">
            <mc:AlternateContent xmlns:mc="http://schemas.openxmlformats.org/markup-compatibility/2006">
              <mc:Choice xmlns:v="urn:schemas-microsoft-com:vml" Requires="v">
                <p:oleObj spid="_x0000_s155744" name="Equation" r:id="rId7" imgW="1524000" imgH="393700" progId="Equation.3">
                  <p:embed/>
                </p:oleObj>
              </mc:Choice>
              <mc:Fallback>
                <p:oleObj name="Equation" r:id="rId7" imgW="1524000" imgH="393700" progId="Equation.3">
                  <p:embed/>
                  <p:pic>
                    <p:nvPicPr>
                      <p:cNvPr id="0" name=""/>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4800600" y="4038600"/>
                        <a:ext cx="3228975" cy="83343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12" name="Object 7"/>
          <p:cNvGraphicFramePr>
            <a:graphicFrameLocks noChangeAspect="1"/>
          </p:cNvGraphicFramePr>
          <p:nvPr>
            <p:extLst>
              <p:ext uri="{D42A27DB-BD31-4B8C-83A1-F6EECF244321}">
                <p14:modId xmlns:p14="http://schemas.microsoft.com/office/powerpoint/2010/main" val="749932258"/>
              </p:ext>
            </p:extLst>
          </p:nvPr>
        </p:nvGraphicFramePr>
        <p:xfrm>
          <a:off x="2895600" y="4920082"/>
          <a:ext cx="2819400" cy="838200"/>
        </p:xfrm>
        <a:graphic>
          <a:graphicData uri="http://schemas.openxmlformats.org/presentationml/2006/ole">
            <mc:AlternateContent xmlns:mc="http://schemas.openxmlformats.org/markup-compatibility/2006">
              <mc:Choice xmlns:v="urn:schemas-microsoft-com:vml" Requires="v">
                <p:oleObj spid="_x0000_s155745" name="Equation" r:id="rId9" imgW="1409700" imgH="419100" progId="Equation.3">
                  <p:embed/>
                </p:oleObj>
              </mc:Choice>
              <mc:Fallback>
                <p:oleObj name="Equation" r:id="rId9" imgW="1409700" imgH="419100" progId="Equation.3">
                  <p:embed/>
                  <p:pic>
                    <p:nvPicPr>
                      <p:cNvPr id="0" name=""/>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2895600" y="4920082"/>
                        <a:ext cx="2819400" cy="838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13" name="Rectangle 12"/>
          <p:cNvSpPr>
            <a:spLocks noChangeArrowheads="1"/>
          </p:cNvSpPr>
          <p:nvPr/>
        </p:nvSpPr>
        <p:spPr bwMode="auto">
          <a:xfrm>
            <a:off x="457200" y="5829300"/>
            <a:ext cx="8285163" cy="830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IN" sz="2400" b="0" dirty="0">
                <a:latin typeface="Times New Roman" panose="02020603050405020304" pitchFamily="18" charset="0"/>
                <a:cs typeface="Times New Roman" panose="02020603050405020304" pitchFamily="18" charset="0"/>
              </a:rPr>
              <a:t>where </a:t>
            </a:r>
            <a:r>
              <a:rPr lang="en-IN" sz="2400" b="0" i="1" dirty="0">
                <a:latin typeface="Times New Roman" panose="02020603050405020304" pitchFamily="18" charset="0"/>
                <a:cs typeface="Times New Roman" panose="02020603050405020304" pitchFamily="18" charset="0"/>
              </a:rPr>
              <a:t>r</a:t>
            </a:r>
            <a:r>
              <a:rPr lang="en-IN" sz="2400" b="0" i="1" baseline="-25000" dirty="0">
                <a:latin typeface="Times New Roman" panose="02020603050405020304" pitchFamily="18" charset="0"/>
                <a:cs typeface="Times New Roman" panose="02020603050405020304" pitchFamily="18" charset="0"/>
              </a:rPr>
              <a:t>0</a:t>
            </a:r>
            <a:r>
              <a:rPr lang="en-IN" sz="2400" b="0" i="1" dirty="0">
                <a:latin typeface="Times New Roman" panose="02020603050405020304" pitchFamily="18" charset="0"/>
                <a:cs typeface="Times New Roman" panose="02020603050405020304" pitchFamily="18" charset="0"/>
              </a:rPr>
              <a:t> </a:t>
            </a:r>
            <a:r>
              <a:rPr lang="en-IN" sz="2400" b="0" dirty="0">
                <a:latin typeface="Times New Roman" panose="02020603050405020304" pitchFamily="18" charset="0"/>
                <a:cs typeface="Times New Roman" panose="02020603050405020304" pitchFamily="18" charset="0"/>
              </a:rPr>
              <a:t>is the radius corresponding to the </a:t>
            </a:r>
            <a:r>
              <a:rPr lang="en-IN" sz="2400" b="0" dirty="0" err="1">
                <a:latin typeface="Times New Roman" panose="02020603050405020304" pitchFamily="18" charset="0"/>
                <a:cs typeface="Times New Roman" panose="02020603050405020304" pitchFamily="18" charset="0"/>
              </a:rPr>
              <a:t>locii</a:t>
            </a:r>
            <a:r>
              <a:rPr lang="en-IN" sz="2400" b="0" dirty="0">
                <a:latin typeface="Times New Roman" panose="02020603050405020304" pitchFamily="18" charset="0"/>
                <a:cs typeface="Times New Roman" panose="02020603050405020304" pitchFamily="18" charset="0"/>
              </a:rPr>
              <a:t> of the Gaussian minima and</a:t>
            </a:r>
            <a:r>
              <a:rPr lang="en-IN" sz="2400" b="0" i="1" dirty="0">
                <a:latin typeface="Times New Roman" panose="02020603050405020304" pitchFamily="18" charset="0"/>
                <a:cs typeface="Times New Roman" panose="02020603050405020304" pitchFamily="18" charset="0"/>
              </a:rPr>
              <a:t> </a:t>
            </a:r>
            <a:r>
              <a:rPr lang="en-IN" sz="2400" b="0" i="1" dirty="0">
                <a:latin typeface="Times New Roman" panose="02020603050405020304" pitchFamily="18" charset="0"/>
                <a:cs typeface="Times New Roman" panose="02020603050405020304" pitchFamily="18" charset="0"/>
                <a:sym typeface="Symbol" panose="05050102010706020507" pitchFamily="18" charset="2"/>
              </a:rPr>
              <a:t></a:t>
            </a:r>
            <a:r>
              <a:rPr lang="en-IN" sz="2400" b="0" i="1" dirty="0">
                <a:latin typeface="Times New Roman" panose="02020603050405020304" pitchFamily="18" charset="0"/>
                <a:cs typeface="Times New Roman" panose="02020603050405020304" pitchFamily="18" charset="0"/>
              </a:rPr>
              <a:t>(x) </a:t>
            </a:r>
            <a:r>
              <a:rPr lang="en-IN" sz="2400" b="0" dirty="0">
                <a:latin typeface="Times New Roman" panose="02020603050405020304" pitchFamily="18" charset="0"/>
                <a:cs typeface="Times New Roman" panose="02020603050405020304" pitchFamily="18" charset="0"/>
              </a:rPr>
              <a:t>is a cross-section function.</a:t>
            </a:r>
          </a:p>
        </p:txBody>
      </p:sp>
      <p:grpSp>
        <p:nvGrpSpPr>
          <p:cNvPr id="25" name="Group 24"/>
          <p:cNvGrpSpPr>
            <a:grpSpLocks/>
          </p:cNvGrpSpPr>
          <p:nvPr/>
        </p:nvGrpSpPr>
        <p:grpSpPr bwMode="auto">
          <a:xfrm>
            <a:off x="0" y="0"/>
            <a:ext cx="9144000" cy="6858000"/>
            <a:chOff x="0" y="0"/>
            <a:chExt cx="9144000" cy="6858000"/>
          </a:xfrm>
        </p:grpSpPr>
        <p:grpSp>
          <p:nvGrpSpPr>
            <p:cNvPr id="26" name="Group 8"/>
            <p:cNvGrpSpPr>
              <a:grpSpLocks/>
            </p:cNvGrpSpPr>
            <p:nvPr/>
          </p:nvGrpSpPr>
          <p:grpSpPr bwMode="auto">
            <a:xfrm>
              <a:off x="0" y="0"/>
              <a:ext cx="9144000" cy="6858000"/>
              <a:chOff x="0" y="0"/>
              <a:chExt cx="5760" cy="4320"/>
            </a:xfrm>
          </p:grpSpPr>
          <p:grpSp>
            <p:nvGrpSpPr>
              <p:cNvPr id="29" name="Group 31"/>
              <p:cNvGrpSpPr>
                <a:grpSpLocks/>
              </p:cNvGrpSpPr>
              <p:nvPr/>
            </p:nvGrpSpPr>
            <p:grpSpPr bwMode="auto">
              <a:xfrm>
                <a:off x="0" y="0"/>
                <a:ext cx="192" cy="4320"/>
                <a:chOff x="0" y="-48"/>
                <a:chExt cx="144" cy="4368"/>
              </a:xfrm>
            </p:grpSpPr>
            <p:sp>
              <p:nvSpPr>
                <p:cNvPr id="39" name="Rectangle 10"/>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sp>
              <p:nvSpPr>
                <p:cNvPr id="40" name="Rectangle 11"/>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grpSp>
          <p:grpSp>
            <p:nvGrpSpPr>
              <p:cNvPr id="30" name="Group 12"/>
              <p:cNvGrpSpPr>
                <a:grpSpLocks/>
              </p:cNvGrpSpPr>
              <p:nvPr/>
            </p:nvGrpSpPr>
            <p:grpSpPr bwMode="auto">
              <a:xfrm>
                <a:off x="5674" y="24"/>
                <a:ext cx="86" cy="4296"/>
                <a:chOff x="5616" y="-48"/>
                <a:chExt cx="144" cy="4368"/>
              </a:xfrm>
            </p:grpSpPr>
            <p:sp>
              <p:nvSpPr>
                <p:cNvPr id="37" name="Rectangle 13"/>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sp>
              <p:nvSpPr>
                <p:cNvPr id="38" name="Rectangle 14"/>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grpSp>
          <p:grpSp>
            <p:nvGrpSpPr>
              <p:cNvPr id="31" name="Group 30"/>
              <p:cNvGrpSpPr>
                <a:grpSpLocks/>
              </p:cNvGrpSpPr>
              <p:nvPr/>
            </p:nvGrpSpPr>
            <p:grpSpPr bwMode="auto">
              <a:xfrm>
                <a:off x="144" y="0"/>
                <a:ext cx="5616" cy="144"/>
                <a:chOff x="96" y="-48"/>
                <a:chExt cx="5520" cy="144"/>
              </a:xfrm>
            </p:grpSpPr>
            <p:sp>
              <p:nvSpPr>
                <p:cNvPr id="35" name="Rectangle 37"/>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sp>
              <p:nvSpPr>
                <p:cNvPr id="36" name="Rectangle 38"/>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grpSp>
          <p:grpSp>
            <p:nvGrpSpPr>
              <p:cNvPr id="32" name="Group 31"/>
              <p:cNvGrpSpPr>
                <a:grpSpLocks/>
              </p:cNvGrpSpPr>
              <p:nvPr/>
            </p:nvGrpSpPr>
            <p:grpSpPr bwMode="auto">
              <a:xfrm>
                <a:off x="144" y="4234"/>
                <a:ext cx="5616" cy="86"/>
                <a:chOff x="96" y="4176"/>
                <a:chExt cx="5520" cy="144"/>
              </a:xfrm>
            </p:grpSpPr>
            <p:sp>
              <p:nvSpPr>
                <p:cNvPr id="33" name="Rectangle 32"/>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sp>
              <p:nvSpPr>
                <p:cNvPr id="34" name="Rectangle 33"/>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grpSp>
        </p:grpSp>
        <p:pic>
          <p:nvPicPr>
            <p:cNvPr id="27" name="Rectangle 19458"/>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7102475" y="242887"/>
              <a:ext cx="1889125" cy="823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8" name="Rectangle 27"/>
            <p:cNvSpPr>
              <a:spLocks noChangeArrowheads="1"/>
            </p:cNvSpPr>
            <p:nvPr/>
          </p:nvSpPr>
          <p:spPr bwMode="auto">
            <a:xfrm>
              <a:off x="179388" y="10668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mc:AlternateContent xmlns:mc="http://schemas.openxmlformats.org/markup-compatibility/2006">
        <mc:Choice xmlns:p14="http://schemas.microsoft.com/office/powerpoint/2010/main" Requires="p14">
          <p:contentPart p14:bwMode="auto" r:id="rId12">
            <p14:nvContentPartPr>
              <p14:cNvPr id="2" name="Ink 1"/>
              <p14:cNvContentPartPr/>
              <p14:nvPr/>
            </p14:nvContentPartPr>
            <p14:xfrm>
              <a:off x="5528160" y="1359720"/>
              <a:ext cx="470520" cy="432360"/>
            </p14:xfrm>
          </p:contentPart>
        </mc:Choice>
        <mc:Fallback>
          <p:pic>
            <p:nvPicPr>
              <p:cNvPr id="2" name="Ink 1"/>
              <p:cNvPicPr/>
              <p:nvPr/>
            </p:nvPicPr>
            <p:blipFill>
              <a:blip r:embed="rId13"/>
              <a:stretch>
                <a:fillRect/>
              </a:stretch>
            </p:blipFill>
            <p:spPr>
              <a:xfrm>
                <a:off x="5518080" y="1349640"/>
                <a:ext cx="491400" cy="444960"/>
              </a:xfrm>
              <a:prstGeom prst="rect">
                <a:avLst/>
              </a:prstGeom>
            </p:spPr>
          </p:pic>
        </mc:Fallback>
      </mc:AlternateContent>
    </p:spTree>
    <p:extLst>
      <p:ext uri="{BB962C8B-B14F-4D97-AF65-F5344CB8AC3E}">
        <p14:creationId xmlns:p14="http://schemas.microsoft.com/office/powerpoint/2010/main" val="3932327820"/>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dissolve">
                                      <p:cBhvr>
                                        <p:cTn id="7" dur="500"/>
                                        <p:tgtEl>
                                          <p:spTgt spid="3">
                                            <p:txEl>
                                              <p:pRg st="0" end="0"/>
                                            </p:txEl>
                                          </p:spTgt>
                                        </p:tgtEl>
                                      </p:cBhvr>
                                    </p:animEffect>
                                  </p:childTnLst>
                                </p:cTn>
                              </p:par>
                              <p:par>
                                <p:cTn id="8" presetID="9" presetClass="entr" presetSubtype="0" fill="hold"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dissolve">
                                      <p:cBhvr>
                                        <p:cTn id="10" dur="500"/>
                                        <p:tgtEl>
                                          <p:spTgt spid="4"/>
                                        </p:tgtEl>
                                      </p:cBhvr>
                                    </p:animEffect>
                                  </p:childTnLst>
                                </p:cTn>
                              </p:par>
                            </p:childTnLst>
                          </p:cTn>
                        </p:par>
                      </p:childTnLst>
                    </p:cTn>
                  </p:par>
                  <p:par>
                    <p:cTn id="11" fill="hold" nodeType="clickPar">
                      <p:stCondLst>
                        <p:cond delay="indefinite"/>
                      </p:stCondLst>
                      <p:childTnLst>
                        <p:par>
                          <p:cTn id="12" fill="hold" nodeType="withGroup">
                            <p:stCondLst>
                              <p:cond delay="0"/>
                            </p:stCondLst>
                            <p:childTnLst>
                              <p:par>
                                <p:cTn id="13" presetID="9" presetClass="entr" presetSubtype="0" fill="hold" grpId="0" nodeType="click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dissolve">
                                      <p:cBhvr>
                                        <p:cTn id="15" dur="500"/>
                                        <p:tgtEl>
                                          <p:spTgt spid="5"/>
                                        </p:tgtEl>
                                      </p:cBhvr>
                                    </p:animEffect>
                                  </p:childTnLst>
                                </p:cTn>
                              </p:par>
                            </p:childTnLst>
                          </p:cTn>
                        </p:par>
                      </p:childTnLst>
                    </p:cTn>
                  </p:par>
                  <p:par>
                    <p:cTn id="16" fill="hold" nodeType="clickPar">
                      <p:stCondLst>
                        <p:cond delay="indefinite"/>
                      </p:stCondLst>
                      <p:childTnLst>
                        <p:par>
                          <p:cTn id="17" fill="hold" nodeType="withGroup">
                            <p:stCondLst>
                              <p:cond delay="0"/>
                            </p:stCondLst>
                            <p:childTnLst>
                              <p:par>
                                <p:cTn id="18" presetID="9" presetClass="entr" presetSubtype="0" fill="hold" nodeType="clickEffect">
                                  <p:stCondLst>
                                    <p:cond delay="0"/>
                                  </p:stCondLst>
                                  <p:childTnLst>
                                    <p:set>
                                      <p:cBhvr>
                                        <p:cTn id="19" dur="1" fill="hold">
                                          <p:stCondLst>
                                            <p:cond delay="0"/>
                                          </p:stCondLst>
                                        </p:cTn>
                                        <p:tgtEl>
                                          <p:spTgt spid="46084"/>
                                        </p:tgtEl>
                                        <p:attrNameLst>
                                          <p:attrName>style.visibility</p:attrName>
                                        </p:attrNameLst>
                                      </p:cBhvr>
                                      <p:to>
                                        <p:strVal val="visible"/>
                                      </p:to>
                                    </p:set>
                                    <p:animEffect transition="in" filter="dissolve">
                                      <p:cBhvr>
                                        <p:cTn id="20" dur="500"/>
                                        <p:tgtEl>
                                          <p:spTgt spid="46084"/>
                                        </p:tgtEl>
                                      </p:cBhvr>
                                    </p:animEffect>
                                  </p:childTnLst>
                                </p:cTn>
                              </p:par>
                            </p:childTnLst>
                          </p:cTn>
                        </p:par>
                      </p:childTnLst>
                    </p:cTn>
                  </p:par>
                  <p:par>
                    <p:cTn id="21" fill="hold" nodeType="clickPar">
                      <p:stCondLst>
                        <p:cond delay="indefinite"/>
                      </p:stCondLst>
                      <p:childTnLst>
                        <p:par>
                          <p:cTn id="22" fill="hold" nodeType="withGroup">
                            <p:stCondLst>
                              <p:cond delay="0"/>
                            </p:stCondLst>
                            <p:childTnLst>
                              <p:par>
                                <p:cTn id="23" presetID="9" presetClass="entr" presetSubtype="0" fill="hold" grpId="0" nodeType="clickEffect">
                                  <p:stCondLst>
                                    <p:cond delay="0"/>
                                  </p:stCondLst>
                                  <p:childTnLst>
                                    <p:set>
                                      <p:cBhvr>
                                        <p:cTn id="24" dur="1" fill="hold">
                                          <p:stCondLst>
                                            <p:cond delay="0"/>
                                          </p:stCondLst>
                                        </p:cTn>
                                        <p:tgtEl>
                                          <p:spTgt spid="9"/>
                                        </p:tgtEl>
                                        <p:attrNameLst>
                                          <p:attrName>style.visibility</p:attrName>
                                        </p:attrNameLst>
                                      </p:cBhvr>
                                      <p:to>
                                        <p:strVal val="visible"/>
                                      </p:to>
                                    </p:set>
                                    <p:animEffect transition="in" filter="dissolve">
                                      <p:cBhvr>
                                        <p:cTn id="25" dur="500"/>
                                        <p:tgtEl>
                                          <p:spTgt spid="9"/>
                                        </p:tgtEl>
                                      </p:cBhvr>
                                    </p:animEffect>
                                  </p:childTnLst>
                                </p:cTn>
                              </p:par>
                            </p:childTnLst>
                          </p:cTn>
                        </p:par>
                      </p:childTnLst>
                    </p:cTn>
                  </p:par>
                  <p:par>
                    <p:cTn id="26" fill="hold" nodeType="clickPar">
                      <p:stCondLst>
                        <p:cond delay="indefinite"/>
                      </p:stCondLst>
                      <p:childTnLst>
                        <p:par>
                          <p:cTn id="27" fill="hold" nodeType="withGroup">
                            <p:stCondLst>
                              <p:cond delay="0"/>
                            </p:stCondLst>
                            <p:childTnLst>
                              <p:par>
                                <p:cTn id="28" presetID="9" presetClass="entr" presetSubtype="0" fill="hold" grpId="0" nodeType="clickEffect">
                                  <p:stCondLst>
                                    <p:cond delay="0"/>
                                  </p:stCondLst>
                                  <p:childTnLst>
                                    <p:set>
                                      <p:cBhvr>
                                        <p:cTn id="29" dur="1" fill="hold">
                                          <p:stCondLst>
                                            <p:cond delay="0"/>
                                          </p:stCondLst>
                                        </p:cTn>
                                        <p:tgtEl>
                                          <p:spTgt spid="10"/>
                                        </p:tgtEl>
                                        <p:attrNameLst>
                                          <p:attrName>style.visibility</p:attrName>
                                        </p:attrNameLst>
                                      </p:cBhvr>
                                      <p:to>
                                        <p:strVal val="visible"/>
                                      </p:to>
                                    </p:set>
                                    <p:animEffect transition="in" filter="dissolve">
                                      <p:cBhvr>
                                        <p:cTn id="30" dur="500"/>
                                        <p:tgtEl>
                                          <p:spTgt spid="10"/>
                                        </p:tgtEl>
                                      </p:cBhvr>
                                    </p:animEffect>
                                  </p:childTnLst>
                                </p:cTn>
                              </p:par>
                              <p:par>
                                <p:cTn id="31" presetID="9" presetClass="entr" presetSubtype="0" fill="hold" nodeType="withEffect">
                                  <p:stCondLst>
                                    <p:cond delay="0"/>
                                  </p:stCondLst>
                                  <p:childTnLst>
                                    <p:set>
                                      <p:cBhvr>
                                        <p:cTn id="32" dur="1" fill="hold">
                                          <p:stCondLst>
                                            <p:cond delay="0"/>
                                          </p:stCondLst>
                                        </p:cTn>
                                        <p:tgtEl>
                                          <p:spTgt spid="46086"/>
                                        </p:tgtEl>
                                        <p:attrNameLst>
                                          <p:attrName>style.visibility</p:attrName>
                                        </p:attrNameLst>
                                      </p:cBhvr>
                                      <p:to>
                                        <p:strVal val="visible"/>
                                      </p:to>
                                    </p:set>
                                    <p:animEffect transition="in" filter="dissolve">
                                      <p:cBhvr>
                                        <p:cTn id="33" dur="500"/>
                                        <p:tgtEl>
                                          <p:spTgt spid="46086"/>
                                        </p:tgtEl>
                                      </p:cBhvr>
                                    </p:animEffect>
                                  </p:childTnLst>
                                </p:cTn>
                              </p:par>
                            </p:childTnLst>
                          </p:cTn>
                        </p:par>
                      </p:childTnLst>
                    </p:cTn>
                  </p:par>
                  <p:par>
                    <p:cTn id="34" fill="hold" nodeType="clickPar">
                      <p:stCondLst>
                        <p:cond delay="indefinite"/>
                      </p:stCondLst>
                      <p:childTnLst>
                        <p:par>
                          <p:cTn id="35" fill="hold" nodeType="withGroup">
                            <p:stCondLst>
                              <p:cond delay="0"/>
                            </p:stCondLst>
                            <p:childTnLst>
                              <p:par>
                                <p:cTn id="36" presetID="9" presetClass="entr" presetSubtype="0" fill="hold" nodeType="clickEffect">
                                  <p:stCondLst>
                                    <p:cond delay="0"/>
                                  </p:stCondLst>
                                  <p:childTnLst>
                                    <p:set>
                                      <p:cBhvr>
                                        <p:cTn id="37" dur="1" fill="hold">
                                          <p:stCondLst>
                                            <p:cond delay="0"/>
                                          </p:stCondLst>
                                        </p:cTn>
                                        <p:tgtEl>
                                          <p:spTgt spid="12"/>
                                        </p:tgtEl>
                                        <p:attrNameLst>
                                          <p:attrName>style.visibility</p:attrName>
                                        </p:attrNameLst>
                                      </p:cBhvr>
                                      <p:to>
                                        <p:strVal val="visible"/>
                                      </p:to>
                                    </p:set>
                                    <p:animEffect transition="in" filter="dissolve">
                                      <p:cBhvr>
                                        <p:cTn id="38" dur="500"/>
                                        <p:tgtEl>
                                          <p:spTgt spid="12"/>
                                        </p:tgtEl>
                                      </p:cBhvr>
                                    </p:animEffect>
                                  </p:childTnLst>
                                </p:cTn>
                              </p:par>
                            </p:childTnLst>
                          </p:cTn>
                        </p:par>
                      </p:childTnLst>
                    </p:cTn>
                  </p:par>
                  <p:par>
                    <p:cTn id="39" fill="hold" nodeType="clickPar">
                      <p:stCondLst>
                        <p:cond delay="indefinite"/>
                      </p:stCondLst>
                      <p:childTnLst>
                        <p:par>
                          <p:cTn id="40" fill="hold" nodeType="withGroup">
                            <p:stCondLst>
                              <p:cond delay="0"/>
                            </p:stCondLst>
                            <p:childTnLst>
                              <p:par>
                                <p:cTn id="41" presetID="9" presetClass="entr" presetSubtype="0" fill="hold" grpId="0" nodeType="clickEffect">
                                  <p:stCondLst>
                                    <p:cond delay="0"/>
                                  </p:stCondLst>
                                  <p:childTnLst>
                                    <p:set>
                                      <p:cBhvr>
                                        <p:cTn id="42" dur="1" fill="hold">
                                          <p:stCondLst>
                                            <p:cond delay="0"/>
                                          </p:stCondLst>
                                        </p:cTn>
                                        <p:tgtEl>
                                          <p:spTgt spid="13"/>
                                        </p:tgtEl>
                                        <p:attrNameLst>
                                          <p:attrName>style.visibility</p:attrName>
                                        </p:attrNameLst>
                                      </p:cBhvr>
                                      <p:to>
                                        <p:strVal val="visible"/>
                                      </p:to>
                                    </p:set>
                                    <p:animEffect transition="in" filter="dissolve">
                                      <p:cBhvr>
                                        <p:cTn id="43"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5" grpId="0"/>
      <p:bldP spid="9" grpId="0"/>
      <p:bldP spid="10" grpId="0"/>
      <p:bldP spid="13"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Title 1"/>
          <p:cNvSpPr>
            <a:spLocks noGrp="1"/>
          </p:cNvSpPr>
          <p:nvPr>
            <p:ph type="title"/>
          </p:nvPr>
        </p:nvSpPr>
        <p:spPr>
          <a:xfrm>
            <a:off x="182880" y="276861"/>
            <a:ext cx="8229600" cy="609600"/>
          </a:xfrm>
        </p:spPr>
        <p:txBody>
          <a:bodyPr/>
          <a:lstStyle/>
          <a:p>
            <a:r>
              <a:rPr lang="en-IN" sz="2800" dirty="0" smtClean="0">
                <a:latin typeface="Times New Roman" panose="02020603050405020304" pitchFamily="18" charset="0"/>
                <a:cs typeface="Times New Roman" panose="02020603050405020304" pitchFamily="18" charset="0"/>
              </a:rPr>
              <a:t>Conservation of Momentum</a:t>
            </a:r>
          </a:p>
        </p:txBody>
      </p:sp>
      <p:sp>
        <p:nvSpPr>
          <p:cNvPr id="3" name="Content Placeholder 2"/>
          <p:cNvSpPr>
            <a:spLocks noGrp="1"/>
          </p:cNvSpPr>
          <p:nvPr>
            <p:ph idx="1"/>
          </p:nvPr>
        </p:nvSpPr>
        <p:spPr>
          <a:xfrm>
            <a:off x="381000" y="1062038"/>
            <a:ext cx="8229600" cy="914400"/>
          </a:xfrm>
        </p:spPr>
        <p:txBody>
          <a:bodyPr/>
          <a:lstStyle/>
          <a:p>
            <a:r>
              <a:rPr lang="en-IN" sz="2400" smtClean="0">
                <a:latin typeface="Times New Roman" panose="02020603050405020304" pitchFamily="18" charset="0"/>
                <a:cs typeface="Times New Roman" panose="02020603050405020304" pitchFamily="18" charset="0"/>
              </a:rPr>
              <a:t>The equation of mean momentum flux through the rotor disk plane</a:t>
            </a:r>
          </a:p>
        </p:txBody>
      </p:sp>
      <p:graphicFrame>
        <p:nvGraphicFramePr>
          <p:cNvPr id="4" name="Object 2"/>
          <p:cNvGraphicFramePr>
            <a:graphicFrameLocks noChangeAspect="1"/>
          </p:cNvGraphicFramePr>
          <p:nvPr>
            <p:extLst/>
          </p:nvPr>
        </p:nvGraphicFramePr>
        <p:xfrm>
          <a:off x="1817688" y="1519238"/>
          <a:ext cx="6072187" cy="1114425"/>
        </p:xfrm>
        <a:graphic>
          <a:graphicData uri="http://schemas.openxmlformats.org/presentationml/2006/ole">
            <mc:AlternateContent xmlns:mc="http://schemas.openxmlformats.org/markup-compatibility/2006">
              <mc:Choice xmlns:v="urn:schemas-microsoft-com:vml" Requires="v">
                <p:oleObj spid="_x0000_s156784" name="Equation" r:id="rId3" imgW="2628720" imgH="482400" progId="Equation.3">
                  <p:embed/>
                </p:oleObj>
              </mc:Choice>
              <mc:Fallback>
                <p:oleObj name="Equation" r:id="rId3" imgW="2628720" imgH="482400" progId="Equation.3">
                  <p:embed/>
                  <p:pic>
                    <p:nvPicPr>
                      <p:cNvPr id="0" name=""/>
                      <p:cNvPicPr>
                        <a:picLocks noChangeAspect="1" noChangeArrowheads="1"/>
                      </p:cNvPicPr>
                      <p:nvPr/>
                    </p:nvPicPr>
                    <p:blipFill>
                      <a:blip r:embed="rId4"/>
                      <a:srcRect/>
                      <a:stretch>
                        <a:fillRect/>
                      </a:stretch>
                    </p:blipFill>
                    <p:spPr bwMode="auto">
                      <a:xfrm>
                        <a:off x="1817688" y="1519238"/>
                        <a:ext cx="6072187" cy="11144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9" name="TextBox 8"/>
          <p:cNvSpPr txBox="1">
            <a:spLocks noChangeArrowheads="1"/>
          </p:cNvSpPr>
          <p:nvPr/>
        </p:nvSpPr>
        <p:spPr bwMode="auto">
          <a:xfrm>
            <a:off x="3307556" y="6002974"/>
            <a:ext cx="3048000"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IN" sz="2400" b="0" i="1" dirty="0">
                <a:solidFill>
                  <a:srgbClr val="FF0000"/>
                </a:solidFill>
                <a:latin typeface="Times New Roman" panose="02020603050405020304" pitchFamily="18" charset="0"/>
                <a:cs typeface="Times New Roman" panose="02020603050405020304" pitchFamily="18" charset="0"/>
              </a:rPr>
              <a:t>An Inverse Problem !!!</a:t>
            </a:r>
          </a:p>
        </p:txBody>
      </p:sp>
      <p:graphicFrame>
        <p:nvGraphicFramePr>
          <p:cNvPr id="46084" name="Object 8"/>
          <p:cNvGraphicFramePr>
            <a:graphicFrameLocks noChangeAspect="1"/>
          </p:cNvGraphicFramePr>
          <p:nvPr>
            <p:extLst/>
          </p:nvPr>
        </p:nvGraphicFramePr>
        <p:xfrm>
          <a:off x="904874" y="2756537"/>
          <a:ext cx="2798763" cy="914400"/>
        </p:xfrm>
        <a:graphic>
          <a:graphicData uri="http://schemas.openxmlformats.org/presentationml/2006/ole">
            <mc:AlternateContent xmlns:mc="http://schemas.openxmlformats.org/markup-compatibility/2006">
              <mc:Choice xmlns:v="urn:schemas-microsoft-com:vml" Requires="v">
                <p:oleObj spid="_x0000_s156785" name="Equation" r:id="rId5" imgW="1320227" imgH="431613" progId="Equation.3">
                  <p:embed/>
                </p:oleObj>
              </mc:Choice>
              <mc:Fallback>
                <p:oleObj name="Equation" r:id="rId5" imgW="1320227" imgH="431613" progId="Equation.3">
                  <p:embed/>
                  <p:pic>
                    <p:nvPicPr>
                      <p:cNvPr id="0" name=""/>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904874" y="2756537"/>
                        <a:ext cx="2798763" cy="9144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2" name="Object 9"/>
          <p:cNvGraphicFramePr>
            <a:graphicFrameLocks noChangeAspect="1"/>
          </p:cNvGraphicFramePr>
          <p:nvPr>
            <p:extLst/>
          </p:nvPr>
        </p:nvGraphicFramePr>
        <p:xfrm>
          <a:off x="4197653" y="2968569"/>
          <a:ext cx="3524250" cy="484187"/>
        </p:xfrm>
        <a:graphic>
          <a:graphicData uri="http://schemas.openxmlformats.org/presentationml/2006/ole">
            <mc:AlternateContent xmlns:mc="http://schemas.openxmlformats.org/markup-compatibility/2006">
              <mc:Choice xmlns:v="urn:schemas-microsoft-com:vml" Requires="v">
                <p:oleObj spid="_x0000_s156786" name="Equation" r:id="rId7" imgW="1663700" imgH="228600" progId="Equation.3">
                  <p:embed/>
                </p:oleObj>
              </mc:Choice>
              <mc:Fallback>
                <p:oleObj name="Equation" r:id="rId7" imgW="1663700" imgH="228600" progId="Equation.3">
                  <p:embed/>
                  <p:pic>
                    <p:nvPicPr>
                      <p:cNvPr id="0" name=""/>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4197653" y="2968569"/>
                        <a:ext cx="3524250" cy="48418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5" name="Object 10"/>
          <p:cNvGraphicFramePr>
            <a:graphicFrameLocks noChangeAspect="1"/>
          </p:cNvGraphicFramePr>
          <p:nvPr>
            <p:extLst/>
          </p:nvPr>
        </p:nvGraphicFramePr>
        <p:xfrm>
          <a:off x="1201074" y="3651250"/>
          <a:ext cx="6892925" cy="1114425"/>
        </p:xfrm>
        <a:graphic>
          <a:graphicData uri="http://schemas.openxmlformats.org/presentationml/2006/ole">
            <mc:AlternateContent xmlns:mc="http://schemas.openxmlformats.org/markup-compatibility/2006">
              <mc:Choice xmlns:v="urn:schemas-microsoft-com:vml" Requires="v">
                <p:oleObj spid="_x0000_s156787" name="Equation" r:id="rId9" imgW="2984500" imgH="482600" progId="Equation.3">
                  <p:embed/>
                </p:oleObj>
              </mc:Choice>
              <mc:Fallback>
                <p:oleObj name="Equation" r:id="rId9" imgW="2984500" imgH="482600" progId="Equation.3">
                  <p:embed/>
                  <p:pic>
                    <p:nvPicPr>
                      <p:cNvPr id="0" name=""/>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1201074" y="3651250"/>
                        <a:ext cx="6892925" cy="11144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nvGrpSpPr>
          <p:cNvPr id="22" name="Group 21"/>
          <p:cNvGrpSpPr>
            <a:grpSpLocks/>
          </p:cNvGrpSpPr>
          <p:nvPr/>
        </p:nvGrpSpPr>
        <p:grpSpPr bwMode="auto">
          <a:xfrm>
            <a:off x="0" y="0"/>
            <a:ext cx="9144000" cy="6858000"/>
            <a:chOff x="0" y="0"/>
            <a:chExt cx="9144000" cy="6858000"/>
          </a:xfrm>
        </p:grpSpPr>
        <p:grpSp>
          <p:nvGrpSpPr>
            <p:cNvPr id="23" name="Group 8"/>
            <p:cNvGrpSpPr>
              <a:grpSpLocks/>
            </p:cNvGrpSpPr>
            <p:nvPr/>
          </p:nvGrpSpPr>
          <p:grpSpPr bwMode="auto">
            <a:xfrm>
              <a:off x="0" y="0"/>
              <a:ext cx="9144000" cy="6858000"/>
              <a:chOff x="0" y="0"/>
              <a:chExt cx="5760" cy="4320"/>
            </a:xfrm>
          </p:grpSpPr>
          <p:grpSp>
            <p:nvGrpSpPr>
              <p:cNvPr id="26" name="Group 31"/>
              <p:cNvGrpSpPr>
                <a:grpSpLocks/>
              </p:cNvGrpSpPr>
              <p:nvPr/>
            </p:nvGrpSpPr>
            <p:grpSpPr bwMode="auto">
              <a:xfrm>
                <a:off x="0" y="0"/>
                <a:ext cx="192" cy="4320"/>
                <a:chOff x="0" y="-48"/>
                <a:chExt cx="144" cy="4368"/>
              </a:xfrm>
            </p:grpSpPr>
            <p:sp>
              <p:nvSpPr>
                <p:cNvPr id="36" name="Rectangle 10"/>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sp>
              <p:nvSpPr>
                <p:cNvPr id="37" name="Rectangle 11"/>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grpSp>
          <p:grpSp>
            <p:nvGrpSpPr>
              <p:cNvPr id="27" name="Group 12"/>
              <p:cNvGrpSpPr>
                <a:grpSpLocks/>
              </p:cNvGrpSpPr>
              <p:nvPr/>
            </p:nvGrpSpPr>
            <p:grpSpPr bwMode="auto">
              <a:xfrm>
                <a:off x="5674" y="24"/>
                <a:ext cx="86" cy="4296"/>
                <a:chOff x="5616" y="-48"/>
                <a:chExt cx="144" cy="4368"/>
              </a:xfrm>
            </p:grpSpPr>
            <p:sp>
              <p:nvSpPr>
                <p:cNvPr id="34" name="Rectangle 13"/>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sp>
              <p:nvSpPr>
                <p:cNvPr id="35" name="Rectangle 14"/>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grpSp>
          <p:grpSp>
            <p:nvGrpSpPr>
              <p:cNvPr id="28" name="Group 27"/>
              <p:cNvGrpSpPr>
                <a:grpSpLocks/>
              </p:cNvGrpSpPr>
              <p:nvPr/>
            </p:nvGrpSpPr>
            <p:grpSpPr bwMode="auto">
              <a:xfrm>
                <a:off x="144" y="0"/>
                <a:ext cx="5616" cy="144"/>
                <a:chOff x="96" y="-48"/>
                <a:chExt cx="5520" cy="144"/>
              </a:xfrm>
            </p:grpSpPr>
            <p:sp>
              <p:nvSpPr>
                <p:cNvPr id="32" name="Rectangle 37"/>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sp>
              <p:nvSpPr>
                <p:cNvPr id="33" name="Rectangle 38"/>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grpSp>
          <p:grpSp>
            <p:nvGrpSpPr>
              <p:cNvPr id="29" name="Group 28"/>
              <p:cNvGrpSpPr>
                <a:grpSpLocks/>
              </p:cNvGrpSpPr>
              <p:nvPr/>
            </p:nvGrpSpPr>
            <p:grpSpPr bwMode="auto">
              <a:xfrm>
                <a:off x="144" y="4234"/>
                <a:ext cx="5616" cy="86"/>
                <a:chOff x="96" y="4176"/>
                <a:chExt cx="5520" cy="144"/>
              </a:xfrm>
            </p:grpSpPr>
            <p:sp>
              <p:nvSpPr>
                <p:cNvPr id="30" name="Rectangle 29"/>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sp>
              <p:nvSpPr>
                <p:cNvPr id="31" name="Rectangle 30"/>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grpSp>
        </p:grpSp>
        <p:pic>
          <p:nvPicPr>
            <p:cNvPr id="24" name="Rectangle 19458"/>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7102475" y="242887"/>
              <a:ext cx="1889125" cy="823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5" name="Rectangle 24"/>
            <p:cNvSpPr>
              <a:spLocks noChangeArrowheads="1"/>
            </p:cNvSpPr>
            <p:nvPr/>
          </p:nvSpPr>
          <p:spPr bwMode="auto">
            <a:xfrm>
              <a:off x="179388" y="10668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graphicFrame>
        <p:nvGraphicFramePr>
          <p:cNvPr id="38" name="Object 10"/>
          <p:cNvGraphicFramePr>
            <a:graphicFrameLocks noChangeAspect="1"/>
          </p:cNvGraphicFramePr>
          <p:nvPr>
            <p:extLst/>
          </p:nvPr>
        </p:nvGraphicFramePr>
        <p:xfrm>
          <a:off x="1022350" y="4768850"/>
          <a:ext cx="7126287" cy="1114425"/>
        </p:xfrm>
        <a:graphic>
          <a:graphicData uri="http://schemas.openxmlformats.org/presentationml/2006/ole">
            <mc:AlternateContent xmlns:mc="http://schemas.openxmlformats.org/markup-compatibility/2006">
              <mc:Choice xmlns:v="urn:schemas-microsoft-com:vml" Requires="v">
                <p:oleObj spid="_x0000_s156788" name="Equation" r:id="rId12" imgW="3085920" imgH="482400" progId="Equation.3">
                  <p:embed/>
                </p:oleObj>
              </mc:Choice>
              <mc:Fallback>
                <p:oleObj name="Equation" r:id="rId12" imgW="3085920" imgH="482400" progId="Equation.3">
                  <p:embed/>
                  <p:pic>
                    <p:nvPicPr>
                      <p:cNvPr id="0" name=""/>
                      <p:cNvPicPr>
                        <a:picLocks noChangeAspect="1" noChangeArrowheads="1"/>
                      </p:cNvPicPr>
                      <p:nvPr/>
                    </p:nvPicPr>
                    <p:blipFill>
                      <a:blip r:embed="rId13"/>
                      <a:srcRect/>
                      <a:stretch>
                        <a:fillRect/>
                      </a:stretch>
                    </p:blipFill>
                    <p:spPr bwMode="auto">
                      <a:xfrm>
                        <a:off x="1022350" y="4768850"/>
                        <a:ext cx="7126287" cy="11144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Tree>
    <p:extLst>
      <p:ext uri="{BB962C8B-B14F-4D97-AF65-F5344CB8AC3E}">
        <p14:creationId xmlns:p14="http://schemas.microsoft.com/office/powerpoint/2010/main" val="1576083478"/>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dissolve">
                                      <p:cBhvr>
                                        <p:cTn id="7" dur="500"/>
                                        <p:tgtEl>
                                          <p:spTgt spid="3">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9" presetClass="entr" presetSubtype="0" fill="hold"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dissolve">
                                      <p:cBhvr>
                                        <p:cTn id="12" dur="500"/>
                                        <p:tgtEl>
                                          <p:spTgt spid="4"/>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9" presetClass="entr" presetSubtype="0" fill="hold" nodeType="clickEffect">
                                  <p:stCondLst>
                                    <p:cond delay="0"/>
                                  </p:stCondLst>
                                  <p:childTnLst>
                                    <p:set>
                                      <p:cBhvr>
                                        <p:cTn id="16" dur="1" fill="hold">
                                          <p:stCondLst>
                                            <p:cond delay="0"/>
                                          </p:stCondLst>
                                        </p:cTn>
                                        <p:tgtEl>
                                          <p:spTgt spid="46084"/>
                                        </p:tgtEl>
                                        <p:attrNameLst>
                                          <p:attrName>style.visibility</p:attrName>
                                        </p:attrNameLst>
                                      </p:cBhvr>
                                      <p:to>
                                        <p:strVal val="visible"/>
                                      </p:to>
                                    </p:set>
                                    <p:animEffect transition="in" filter="dissolve">
                                      <p:cBhvr>
                                        <p:cTn id="17" dur="500"/>
                                        <p:tgtEl>
                                          <p:spTgt spid="46084"/>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9" presetClass="entr" presetSubtype="0" fill="hold" nodeType="clickEffect">
                                  <p:stCondLst>
                                    <p:cond delay="0"/>
                                  </p:stCondLst>
                                  <p:childTnLst>
                                    <p:set>
                                      <p:cBhvr>
                                        <p:cTn id="21" dur="1" fill="hold">
                                          <p:stCondLst>
                                            <p:cond delay="0"/>
                                          </p:stCondLst>
                                        </p:cTn>
                                        <p:tgtEl>
                                          <p:spTgt spid="2"/>
                                        </p:tgtEl>
                                        <p:attrNameLst>
                                          <p:attrName>style.visibility</p:attrName>
                                        </p:attrNameLst>
                                      </p:cBhvr>
                                      <p:to>
                                        <p:strVal val="visible"/>
                                      </p:to>
                                    </p:set>
                                    <p:animEffect transition="in" filter="dissolve">
                                      <p:cBhvr>
                                        <p:cTn id="22" dur="500"/>
                                        <p:tgtEl>
                                          <p:spTgt spid="2"/>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9" presetClass="entr" presetSubtype="0" fill="hold" nodeType="clickEffect">
                                  <p:stCondLst>
                                    <p:cond delay="0"/>
                                  </p:stCondLst>
                                  <p:childTnLst>
                                    <p:set>
                                      <p:cBhvr>
                                        <p:cTn id="26" dur="1" fill="hold">
                                          <p:stCondLst>
                                            <p:cond delay="0"/>
                                          </p:stCondLst>
                                        </p:cTn>
                                        <p:tgtEl>
                                          <p:spTgt spid="5"/>
                                        </p:tgtEl>
                                        <p:attrNameLst>
                                          <p:attrName>style.visibility</p:attrName>
                                        </p:attrNameLst>
                                      </p:cBhvr>
                                      <p:to>
                                        <p:strVal val="visible"/>
                                      </p:to>
                                    </p:set>
                                    <p:animEffect transition="in" filter="dissolve">
                                      <p:cBhvr>
                                        <p:cTn id="27" dur="500"/>
                                        <p:tgtEl>
                                          <p:spTgt spid="5"/>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9" presetClass="entr" presetSubtype="0" fill="hold" grpId="0" nodeType="clickEffect">
                                  <p:stCondLst>
                                    <p:cond delay="0"/>
                                  </p:stCondLst>
                                  <p:childTnLst>
                                    <p:set>
                                      <p:cBhvr>
                                        <p:cTn id="31" dur="1" fill="hold">
                                          <p:stCondLst>
                                            <p:cond delay="0"/>
                                          </p:stCondLst>
                                        </p:cTn>
                                        <p:tgtEl>
                                          <p:spTgt spid="9"/>
                                        </p:tgtEl>
                                        <p:attrNameLst>
                                          <p:attrName>style.visibility</p:attrName>
                                        </p:attrNameLst>
                                      </p:cBhvr>
                                      <p:to>
                                        <p:strVal val="visible"/>
                                      </p:to>
                                    </p:set>
                                    <p:animEffect transition="in" filter="dissolve">
                                      <p:cBhvr>
                                        <p:cTn id="32" dur="500"/>
                                        <p:tgtEl>
                                          <p:spTgt spid="9"/>
                                        </p:tgtEl>
                                      </p:cBhvr>
                                    </p:animEffect>
                                  </p:childTnLst>
                                </p:cTn>
                              </p:par>
                            </p:childTnLst>
                          </p:cTn>
                        </p:par>
                      </p:childTnLst>
                    </p:cTn>
                  </p:par>
                  <p:par>
                    <p:cTn id="33" fill="hold">
                      <p:stCondLst>
                        <p:cond delay="indefinite"/>
                      </p:stCondLst>
                      <p:childTnLst>
                        <p:par>
                          <p:cTn id="34" fill="hold">
                            <p:stCondLst>
                              <p:cond delay="0"/>
                            </p:stCondLst>
                            <p:childTnLst>
                              <p:par>
                                <p:cTn id="35" presetID="9" presetClass="entr" presetSubtype="0" fill="hold" nodeType="clickEffect">
                                  <p:stCondLst>
                                    <p:cond delay="0"/>
                                  </p:stCondLst>
                                  <p:childTnLst>
                                    <p:set>
                                      <p:cBhvr>
                                        <p:cTn id="36" dur="1" fill="hold">
                                          <p:stCondLst>
                                            <p:cond delay="0"/>
                                          </p:stCondLst>
                                        </p:cTn>
                                        <p:tgtEl>
                                          <p:spTgt spid="38"/>
                                        </p:tgtEl>
                                        <p:attrNameLst>
                                          <p:attrName>style.visibility</p:attrName>
                                        </p:attrNameLst>
                                      </p:cBhvr>
                                      <p:to>
                                        <p:strVal val="visible"/>
                                      </p:to>
                                    </p:set>
                                    <p:animEffect transition="in" filter="dissolve">
                                      <p:cBhvr>
                                        <p:cTn id="37" dur="500"/>
                                        <p:tgtEl>
                                          <p:spTgt spid="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9"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Title 1"/>
          <p:cNvSpPr>
            <a:spLocks noGrp="1"/>
          </p:cNvSpPr>
          <p:nvPr>
            <p:ph type="title"/>
          </p:nvPr>
        </p:nvSpPr>
        <p:spPr>
          <a:xfrm>
            <a:off x="144463" y="260228"/>
            <a:ext cx="8229600" cy="685800"/>
          </a:xfrm>
        </p:spPr>
        <p:txBody>
          <a:bodyPr/>
          <a:lstStyle/>
          <a:p>
            <a:r>
              <a:rPr lang="en-IN" sz="2800" smtClean="0">
                <a:latin typeface="Times New Roman" panose="02020603050405020304" pitchFamily="18" charset="0"/>
                <a:cs typeface="Times New Roman" panose="02020603050405020304" pitchFamily="18" charset="0"/>
              </a:rPr>
              <a:t>The Inverse Solution Method</a:t>
            </a:r>
          </a:p>
        </p:txBody>
      </p:sp>
      <p:graphicFrame>
        <p:nvGraphicFramePr>
          <p:cNvPr id="4" name="Object 2"/>
          <p:cNvGraphicFramePr>
            <a:graphicFrameLocks noChangeAspect="1"/>
          </p:cNvGraphicFramePr>
          <p:nvPr>
            <p:extLst/>
          </p:nvPr>
        </p:nvGraphicFramePr>
        <p:xfrm>
          <a:off x="877729" y="1170660"/>
          <a:ext cx="6892925" cy="1114425"/>
        </p:xfrm>
        <a:graphic>
          <a:graphicData uri="http://schemas.openxmlformats.org/presentationml/2006/ole">
            <mc:AlternateContent xmlns:mc="http://schemas.openxmlformats.org/markup-compatibility/2006">
              <mc:Choice xmlns:v="urn:schemas-microsoft-com:vml" Requires="v">
                <p:oleObj spid="_x0000_s157830" name="Equation" r:id="rId3" imgW="2984500" imgH="482600" progId="Equation.3">
                  <p:embed/>
                </p:oleObj>
              </mc:Choice>
              <mc:Fallback>
                <p:oleObj name="Equation" r:id="rId3" imgW="2984500" imgH="482600" progId="Equation.3">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77729" y="1170660"/>
                        <a:ext cx="6892925" cy="11144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5" name="Object 3"/>
          <p:cNvGraphicFramePr>
            <a:graphicFrameLocks noChangeAspect="1"/>
          </p:cNvGraphicFramePr>
          <p:nvPr>
            <p:extLst/>
          </p:nvPr>
        </p:nvGraphicFramePr>
        <p:xfrm>
          <a:off x="433388" y="2209799"/>
          <a:ext cx="8710612" cy="1114425"/>
        </p:xfrm>
        <a:graphic>
          <a:graphicData uri="http://schemas.openxmlformats.org/presentationml/2006/ole">
            <mc:AlternateContent xmlns:mc="http://schemas.openxmlformats.org/markup-compatibility/2006">
              <mc:Choice xmlns:v="urn:schemas-microsoft-com:vml" Requires="v">
                <p:oleObj spid="_x0000_s157831" name="Equation" r:id="rId5" imgW="3771900" imgH="482600" progId="Equation.3">
                  <p:embed/>
                </p:oleObj>
              </mc:Choice>
              <mc:Fallback>
                <p:oleObj name="Equation" r:id="rId5" imgW="3771900" imgH="482600" progId="Equation.3">
                  <p:embed/>
                  <p:pic>
                    <p:nvPicPr>
                      <p:cNvPr id="0" name=""/>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33388" y="2209799"/>
                        <a:ext cx="8710612" cy="11144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6" name="Rectangle 5"/>
          <p:cNvSpPr>
            <a:spLocks noChangeArrowheads="1"/>
          </p:cNvSpPr>
          <p:nvPr/>
        </p:nvSpPr>
        <p:spPr bwMode="auto">
          <a:xfrm>
            <a:off x="304800" y="3276600"/>
            <a:ext cx="563880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IN" sz="2400" b="0">
                <a:latin typeface="Times New Roman" panose="02020603050405020304" pitchFamily="18" charset="0"/>
                <a:cs typeface="Times New Roman" panose="02020603050405020304" pitchFamily="18" charset="0"/>
              </a:rPr>
              <a:t>Upon integration this becomes</a:t>
            </a:r>
          </a:p>
        </p:txBody>
      </p:sp>
      <p:graphicFrame>
        <p:nvGraphicFramePr>
          <p:cNvPr id="7" name="Object 4"/>
          <p:cNvGraphicFramePr>
            <a:graphicFrameLocks noChangeAspect="1"/>
          </p:cNvGraphicFramePr>
          <p:nvPr/>
        </p:nvGraphicFramePr>
        <p:xfrm>
          <a:off x="374650" y="3886200"/>
          <a:ext cx="6483350" cy="996950"/>
        </p:xfrm>
        <a:graphic>
          <a:graphicData uri="http://schemas.openxmlformats.org/presentationml/2006/ole">
            <mc:AlternateContent xmlns:mc="http://schemas.openxmlformats.org/markup-compatibility/2006">
              <mc:Choice xmlns:v="urn:schemas-microsoft-com:vml" Requires="v">
                <p:oleObj spid="_x0000_s157832" name="Equation" r:id="rId7" imgW="2806700" imgH="431800" progId="Equation.3">
                  <p:embed/>
                </p:oleObj>
              </mc:Choice>
              <mc:Fallback>
                <p:oleObj name="Equation" r:id="rId7" imgW="2806700" imgH="431800" progId="Equation.3">
                  <p:embed/>
                  <p:pic>
                    <p:nvPicPr>
                      <p:cNvPr id="0" name=""/>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374650" y="3886200"/>
                        <a:ext cx="6483350" cy="9969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8" name="Object 5"/>
          <p:cNvGraphicFramePr>
            <a:graphicFrameLocks noChangeAspect="1"/>
          </p:cNvGraphicFramePr>
          <p:nvPr/>
        </p:nvGraphicFramePr>
        <p:xfrm>
          <a:off x="7315200" y="4038600"/>
          <a:ext cx="1058863" cy="719138"/>
        </p:xfrm>
        <a:graphic>
          <a:graphicData uri="http://schemas.openxmlformats.org/presentationml/2006/ole">
            <mc:AlternateContent xmlns:mc="http://schemas.openxmlformats.org/markup-compatibility/2006">
              <mc:Choice xmlns:v="urn:schemas-microsoft-com:vml" Requires="v">
                <p:oleObj spid="_x0000_s157833" name="Equation" r:id="rId9" imgW="634725" imgH="431613" progId="Equation.3">
                  <p:embed/>
                </p:oleObj>
              </mc:Choice>
              <mc:Fallback>
                <p:oleObj name="Equation" r:id="rId9" imgW="634725" imgH="431613" progId="Equation.3">
                  <p:embed/>
                  <p:pic>
                    <p:nvPicPr>
                      <p:cNvPr id="0" name=""/>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7315200" y="4038600"/>
                        <a:ext cx="1058863" cy="71913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9" name="Object 6"/>
          <p:cNvGraphicFramePr>
            <a:graphicFrameLocks noChangeAspect="1"/>
          </p:cNvGraphicFramePr>
          <p:nvPr/>
        </p:nvGraphicFramePr>
        <p:xfrm>
          <a:off x="496888" y="4876800"/>
          <a:ext cx="5141912" cy="990600"/>
        </p:xfrm>
        <a:graphic>
          <a:graphicData uri="http://schemas.openxmlformats.org/presentationml/2006/ole">
            <mc:AlternateContent xmlns:mc="http://schemas.openxmlformats.org/markup-compatibility/2006">
              <mc:Choice xmlns:v="urn:schemas-microsoft-com:vml" Requires="v">
                <p:oleObj spid="_x0000_s157834" name="Equation" r:id="rId11" imgW="2768600" imgH="533400" progId="Equation.3">
                  <p:embed/>
                </p:oleObj>
              </mc:Choice>
              <mc:Fallback>
                <p:oleObj name="Equation" r:id="rId11" imgW="2768600" imgH="533400" progId="Equation.3">
                  <p:embed/>
                  <p:pic>
                    <p:nvPicPr>
                      <p:cNvPr id="0" name=""/>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496888" y="4876800"/>
                        <a:ext cx="5141912" cy="9906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48134" name="Object 6"/>
          <p:cNvGraphicFramePr>
            <a:graphicFrameLocks noChangeAspect="1"/>
          </p:cNvGraphicFramePr>
          <p:nvPr/>
        </p:nvGraphicFramePr>
        <p:xfrm>
          <a:off x="3262313" y="5662613"/>
          <a:ext cx="4268787" cy="942975"/>
        </p:xfrm>
        <a:graphic>
          <a:graphicData uri="http://schemas.openxmlformats.org/presentationml/2006/ole">
            <mc:AlternateContent xmlns:mc="http://schemas.openxmlformats.org/markup-compatibility/2006">
              <mc:Choice xmlns:v="urn:schemas-microsoft-com:vml" Requires="v">
                <p:oleObj spid="_x0000_s157835" name="Equation" r:id="rId13" imgW="2298700" imgH="508000" progId="Equation.3">
                  <p:embed/>
                </p:oleObj>
              </mc:Choice>
              <mc:Fallback>
                <p:oleObj name="Equation" r:id="rId13" imgW="2298700" imgH="508000" progId="Equation.3">
                  <p:embed/>
                  <p:pic>
                    <p:nvPicPr>
                      <p:cNvPr id="0" name=""/>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3262313" y="5662613"/>
                        <a:ext cx="4268787" cy="9429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nvGrpSpPr>
          <p:cNvPr id="23" name="Group 22"/>
          <p:cNvGrpSpPr>
            <a:grpSpLocks/>
          </p:cNvGrpSpPr>
          <p:nvPr/>
        </p:nvGrpSpPr>
        <p:grpSpPr bwMode="auto">
          <a:xfrm>
            <a:off x="0" y="0"/>
            <a:ext cx="9144000" cy="6858000"/>
            <a:chOff x="0" y="0"/>
            <a:chExt cx="9144000" cy="6858000"/>
          </a:xfrm>
        </p:grpSpPr>
        <p:grpSp>
          <p:nvGrpSpPr>
            <p:cNvPr id="24" name="Group 8"/>
            <p:cNvGrpSpPr>
              <a:grpSpLocks/>
            </p:cNvGrpSpPr>
            <p:nvPr/>
          </p:nvGrpSpPr>
          <p:grpSpPr bwMode="auto">
            <a:xfrm>
              <a:off x="0" y="0"/>
              <a:ext cx="9144000" cy="6858000"/>
              <a:chOff x="0" y="0"/>
              <a:chExt cx="5760" cy="4320"/>
            </a:xfrm>
          </p:grpSpPr>
          <p:grpSp>
            <p:nvGrpSpPr>
              <p:cNvPr id="27" name="Group 31"/>
              <p:cNvGrpSpPr>
                <a:grpSpLocks/>
              </p:cNvGrpSpPr>
              <p:nvPr/>
            </p:nvGrpSpPr>
            <p:grpSpPr bwMode="auto">
              <a:xfrm>
                <a:off x="0" y="0"/>
                <a:ext cx="192" cy="4320"/>
                <a:chOff x="0" y="-48"/>
                <a:chExt cx="144" cy="4368"/>
              </a:xfrm>
            </p:grpSpPr>
            <p:sp>
              <p:nvSpPr>
                <p:cNvPr id="37" name="Rectangle 10"/>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sp>
              <p:nvSpPr>
                <p:cNvPr id="38" name="Rectangle 11"/>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grpSp>
          <p:grpSp>
            <p:nvGrpSpPr>
              <p:cNvPr id="28" name="Group 12"/>
              <p:cNvGrpSpPr>
                <a:grpSpLocks/>
              </p:cNvGrpSpPr>
              <p:nvPr/>
            </p:nvGrpSpPr>
            <p:grpSpPr bwMode="auto">
              <a:xfrm>
                <a:off x="5674" y="24"/>
                <a:ext cx="86" cy="4296"/>
                <a:chOff x="5616" y="-48"/>
                <a:chExt cx="144" cy="4368"/>
              </a:xfrm>
            </p:grpSpPr>
            <p:sp>
              <p:nvSpPr>
                <p:cNvPr id="35" name="Rectangle 13"/>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sp>
              <p:nvSpPr>
                <p:cNvPr id="36" name="Rectangle 14"/>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grpSp>
          <p:grpSp>
            <p:nvGrpSpPr>
              <p:cNvPr id="29" name="Group 28"/>
              <p:cNvGrpSpPr>
                <a:grpSpLocks/>
              </p:cNvGrpSpPr>
              <p:nvPr/>
            </p:nvGrpSpPr>
            <p:grpSpPr bwMode="auto">
              <a:xfrm>
                <a:off x="144" y="0"/>
                <a:ext cx="5616" cy="144"/>
                <a:chOff x="96" y="-48"/>
                <a:chExt cx="5520" cy="144"/>
              </a:xfrm>
            </p:grpSpPr>
            <p:sp>
              <p:nvSpPr>
                <p:cNvPr id="33" name="Rectangle 37"/>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sp>
              <p:nvSpPr>
                <p:cNvPr id="34" name="Rectangle 38"/>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grpSp>
          <p:grpSp>
            <p:nvGrpSpPr>
              <p:cNvPr id="30" name="Group 29"/>
              <p:cNvGrpSpPr>
                <a:grpSpLocks/>
              </p:cNvGrpSpPr>
              <p:nvPr/>
            </p:nvGrpSpPr>
            <p:grpSpPr bwMode="auto">
              <a:xfrm>
                <a:off x="144" y="4234"/>
                <a:ext cx="5616" cy="86"/>
                <a:chOff x="96" y="4176"/>
                <a:chExt cx="5520" cy="144"/>
              </a:xfrm>
            </p:grpSpPr>
            <p:sp>
              <p:nvSpPr>
                <p:cNvPr id="31" name="Rectangle 30"/>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sp>
              <p:nvSpPr>
                <p:cNvPr id="32" name="Rectangle 31"/>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grpSp>
        </p:grpSp>
        <p:pic>
          <p:nvPicPr>
            <p:cNvPr id="25" name="Rectangle 19458"/>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7102475" y="242887"/>
              <a:ext cx="1889125" cy="823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6" name="Rectangle 25"/>
            <p:cNvSpPr>
              <a:spLocks noChangeArrowheads="1"/>
            </p:cNvSpPr>
            <p:nvPr/>
          </p:nvSpPr>
          <p:spPr bwMode="auto">
            <a:xfrm>
              <a:off x="179388" y="10668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spTree>
    <p:extLst>
      <p:ext uri="{BB962C8B-B14F-4D97-AF65-F5344CB8AC3E}">
        <p14:creationId xmlns:p14="http://schemas.microsoft.com/office/powerpoint/2010/main" val="3124243845"/>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dissolve">
                                      <p:cBhvr>
                                        <p:cTn id="7" dur="500"/>
                                        <p:tgtEl>
                                          <p:spTgt spid="4"/>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9" presetClass="entr" presetSubtype="0" fill="hold"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dissolve">
                                      <p:cBhvr>
                                        <p:cTn id="12" dur="500"/>
                                        <p:tgtEl>
                                          <p:spTgt spid="5"/>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dissolve">
                                      <p:cBhvr>
                                        <p:cTn id="17" dur="500"/>
                                        <p:tgtEl>
                                          <p:spTgt spid="6"/>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9" presetClass="entr" presetSubtype="0" fill="hold" nodeType="clickEffect">
                                  <p:stCondLst>
                                    <p:cond delay="0"/>
                                  </p:stCondLst>
                                  <p:childTnLst>
                                    <p:set>
                                      <p:cBhvr>
                                        <p:cTn id="21" dur="1" fill="hold">
                                          <p:stCondLst>
                                            <p:cond delay="0"/>
                                          </p:stCondLst>
                                        </p:cTn>
                                        <p:tgtEl>
                                          <p:spTgt spid="7"/>
                                        </p:tgtEl>
                                        <p:attrNameLst>
                                          <p:attrName>style.visibility</p:attrName>
                                        </p:attrNameLst>
                                      </p:cBhvr>
                                      <p:to>
                                        <p:strVal val="visible"/>
                                      </p:to>
                                    </p:set>
                                    <p:animEffect transition="in" filter="dissolve">
                                      <p:cBhvr>
                                        <p:cTn id="22" dur="500"/>
                                        <p:tgtEl>
                                          <p:spTgt spid="7"/>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9" presetClass="entr" presetSubtype="0" fill="hold" nodeType="clickEffect">
                                  <p:stCondLst>
                                    <p:cond delay="0"/>
                                  </p:stCondLst>
                                  <p:childTnLst>
                                    <p:set>
                                      <p:cBhvr>
                                        <p:cTn id="26" dur="1" fill="hold">
                                          <p:stCondLst>
                                            <p:cond delay="0"/>
                                          </p:stCondLst>
                                        </p:cTn>
                                        <p:tgtEl>
                                          <p:spTgt spid="8"/>
                                        </p:tgtEl>
                                        <p:attrNameLst>
                                          <p:attrName>style.visibility</p:attrName>
                                        </p:attrNameLst>
                                      </p:cBhvr>
                                      <p:to>
                                        <p:strVal val="visible"/>
                                      </p:to>
                                    </p:set>
                                    <p:animEffect transition="in" filter="dissolve">
                                      <p:cBhvr>
                                        <p:cTn id="27" dur="500"/>
                                        <p:tgtEl>
                                          <p:spTgt spid="8"/>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9" presetClass="entr" presetSubtype="0" fill="hold" nodeType="clickEffect">
                                  <p:stCondLst>
                                    <p:cond delay="0"/>
                                  </p:stCondLst>
                                  <p:childTnLst>
                                    <p:set>
                                      <p:cBhvr>
                                        <p:cTn id="31" dur="1" fill="hold">
                                          <p:stCondLst>
                                            <p:cond delay="0"/>
                                          </p:stCondLst>
                                        </p:cTn>
                                        <p:tgtEl>
                                          <p:spTgt spid="9"/>
                                        </p:tgtEl>
                                        <p:attrNameLst>
                                          <p:attrName>style.visibility</p:attrName>
                                        </p:attrNameLst>
                                      </p:cBhvr>
                                      <p:to>
                                        <p:strVal val="visible"/>
                                      </p:to>
                                    </p:set>
                                    <p:animEffect transition="in" filter="dissolve">
                                      <p:cBhvr>
                                        <p:cTn id="32" dur="500"/>
                                        <p:tgtEl>
                                          <p:spTgt spid="9"/>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9" presetClass="entr" presetSubtype="0" fill="hold" nodeType="clickEffect">
                                  <p:stCondLst>
                                    <p:cond delay="0"/>
                                  </p:stCondLst>
                                  <p:childTnLst>
                                    <p:set>
                                      <p:cBhvr>
                                        <p:cTn id="36" dur="1" fill="hold">
                                          <p:stCondLst>
                                            <p:cond delay="0"/>
                                          </p:stCondLst>
                                        </p:cTn>
                                        <p:tgtEl>
                                          <p:spTgt spid="48134"/>
                                        </p:tgtEl>
                                        <p:attrNameLst>
                                          <p:attrName>style.visibility</p:attrName>
                                        </p:attrNameLst>
                                      </p:cBhvr>
                                      <p:to>
                                        <p:strVal val="visible"/>
                                      </p:to>
                                    </p:set>
                                    <p:animEffect transition="in" filter="dissolve">
                                      <p:cBhvr>
                                        <p:cTn id="37" dur="500"/>
                                        <p:tgtEl>
                                          <p:spTgt spid="481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Title 1"/>
          <p:cNvSpPr>
            <a:spLocks noGrp="1"/>
          </p:cNvSpPr>
          <p:nvPr>
            <p:ph type="title"/>
          </p:nvPr>
        </p:nvSpPr>
        <p:spPr>
          <a:xfrm>
            <a:off x="447675" y="195263"/>
            <a:ext cx="8229600" cy="1143000"/>
          </a:xfrm>
        </p:spPr>
        <p:txBody>
          <a:bodyPr/>
          <a:lstStyle/>
          <a:p>
            <a:r>
              <a:rPr lang="en-IN" sz="2800" dirty="0" smtClean="0">
                <a:latin typeface="Times New Roman" panose="02020603050405020304" pitchFamily="18" charset="0"/>
                <a:cs typeface="Times New Roman" panose="02020603050405020304" pitchFamily="18" charset="0"/>
              </a:rPr>
              <a:t>Initial Conditions</a:t>
            </a:r>
          </a:p>
        </p:txBody>
      </p:sp>
      <p:graphicFrame>
        <p:nvGraphicFramePr>
          <p:cNvPr id="3" name="Object 3"/>
          <p:cNvGraphicFramePr>
            <a:graphicFrameLocks noChangeAspect="1"/>
          </p:cNvGraphicFramePr>
          <p:nvPr/>
        </p:nvGraphicFramePr>
        <p:xfrm>
          <a:off x="304800" y="1828800"/>
          <a:ext cx="5192713" cy="1049338"/>
        </p:xfrm>
        <a:graphic>
          <a:graphicData uri="http://schemas.openxmlformats.org/presentationml/2006/ole">
            <mc:AlternateContent xmlns:mc="http://schemas.openxmlformats.org/markup-compatibility/2006">
              <mc:Choice xmlns:v="urn:schemas-microsoft-com:vml" Requires="v">
                <p:oleObj spid="_x0000_s158788" name="Equation" r:id="rId3" imgW="2451100" imgH="495300" progId="Equation.3">
                  <p:embed/>
                </p:oleObj>
              </mc:Choice>
              <mc:Fallback>
                <p:oleObj name="Equation" r:id="rId3" imgW="2451100" imgH="495300" progId="Equation.3">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04800" y="1828800"/>
                        <a:ext cx="5192713" cy="104933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4" name="Object 4"/>
          <p:cNvGraphicFramePr>
            <a:graphicFrameLocks noChangeAspect="1"/>
          </p:cNvGraphicFramePr>
          <p:nvPr/>
        </p:nvGraphicFramePr>
        <p:xfrm>
          <a:off x="796925" y="3810000"/>
          <a:ext cx="3228975" cy="833438"/>
        </p:xfrm>
        <a:graphic>
          <a:graphicData uri="http://schemas.openxmlformats.org/presentationml/2006/ole">
            <mc:AlternateContent xmlns:mc="http://schemas.openxmlformats.org/markup-compatibility/2006">
              <mc:Choice xmlns:v="urn:schemas-microsoft-com:vml" Requires="v">
                <p:oleObj spid="_x0000_s158789" name="Equation" r:id="rId5" imgW="1524000" imgH="393700" progId="Equation.3">
                  <p:embed/>
                </p:oleObj>
              </mc:Choice>
              <mc:Fallback>
                <p:oleObj name="Equation" r:id="rId5" imgW="1524000" imgH="393700" progId="Equation.3">
                  <p:embed/>
                  <p:pic>
                    <p:nvPicPr>
                      <p:cNvPr id="0" name=""/>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96925" y="3810000"/>
                        <a:ext cx="3228975" cy="83343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5" name="Object 5"/>
          <p:cNvGraphicFramePr>
            <a:graphicFrameLocks noChangeAspect="1"/>
          </p:cNvGraphicFramePr>
          <p:nvPr/>
        </p:nvGraphicFramePr>
        <p:xfrm>
          <a:off x="5368925" y="3733800"/>
          <a:ext cx="2819400" cy="838200"/>
        </p:xfrm>
        <a:graphic>
          <a:graphicData uri="http://schemas.openxmlformats.org/presentationml/2006/ole">
            <mc:AlternateContent xmlns:mc="http://schemas.openxmlformats.org/markup-compatibility/2006">
              <mc:Choice xmlns:v="urn:schemas-microsoft-com:vml" Requires="v">
                <p:oleObj spid="_x0000_s158790" name="Equation" r:id="rId7" imgW="1409700" imgH="419100" progId="Equation.3">
                  <p:embed/>
                </p:oleObj>
              </mc:Choice>
              <mc:Fallback>
                <p:oleObj name="Equation" r:id="rId7" imgW="1409700" imgH="419100" progId="Equation.3">
                  <p:embed/>
                  <p:pic>
                    <p:nvPicPr>
                      <p:cNvPr id="0" name=""/>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368925" y="3733800"/>
                        <a:ext cx="2819400" cy="838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6" name="TextBox 5"/>
          <p:cNvSpPr txBox="1">
            <a:spLocks noChangeArrowheads="1"/>
          </p:cNvSpPr>
          <p:nvPr/>
        </p:nvSpPr>
        <p:spPr bwMode="auto">
          <a:xfrm>
            <a:off x="6096000" y="2209800"/>
            <a:ext cx="2251075"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IN" sz="2400" b="0" i="1">
                <a:latin typeface="Times New Roman" panose="02020603050405020304" pitchFamily="18" charset="0"/>
                <a:cs typeface="Times New Roman" panose="02020603050405020304" pitchFamily="18" charset="0"/>
              </a:rPr>
              <a:t>1-a</a:t>
            </a:r>
            <a:r>
              <a:rPr lang="en-IN" sz="2400" b="0">
                <a:latin typeface="Times New Roman" panose="02020603050405020304" pitchFamily="18" charset="0"/>
                <a:cs typeface="Times New Roman" panose="02020603050405020304" pitchFamily="18" charset="0"/>
              </a:rPr>
              <a:t> Betz Theory.</a:t>
            </a:r>
          </a:p>
        </p:txBody>
      </p:sp>
      <p:grpSp>
        <p:nvGrpSpPr>
          <p:cNvPr id="20" name="Group 19"/>
          <p:cNvGrpSpPr>
            <a:grpSpLocks/>
          </p:cNvGrpSpPr>
          <p:nvPr/>
        </p:nvGrpSpPr>
        <p:grpSpPr bwMode="auto">
          <a:xfrm>
            <a:off x="0" y="0"/>
            <a:ext cx="9144000" cy="6858000"/>
            <a:chOff x="0" y="0"/>
            <a:chExt cx="9144000" cy="6858000"/>
          </a:xfrm>
        </p:grpSpPr>
        <p:grpSp>
          <p:nvGrpSpPr>
            <p:cNvPr id="21" name="Group 8"/>
            <p:cNvGrpSpPr>
              <a:grpSpLocks/>
            </p:cNvGrpSpPr>
            <p:nvPr/>
          </p:nvGrpSpPr>
          <p:grpSpPr bwMode="auto">
            <a:xfrm>
              <a:off x="0" y="0"/>
              <a:ext cx="9144000" cy="6858000"/>
              <a:chOff x="0" y="0"/>
              <a:chExt cx="5760" cy="4320"/>
            </a:xfrm>
          </p:grpSpPr>
          <p:grpSp>
            <p:nvGrpSpPr>
              <p:cNvPr id="24" name="Group 31"/>
              <p:cNvGrpSpPr>
                <a:grpSpLocks/>
              </p:cNvGrpSpPr>
              <p:nvPr/>
            </p:nvGrpSpPr>
            <p:grpSpPr bwMode="auto">
              <a:xfrm>
                <a:off x="0" y="0"/>
                <a:ext cx="192" cy="4320"/>
                <a:chOff x="0" y="-48"/>
                <a:chExt cx="144" cy="4368"/>
              </a:xfrm>
            </p:grpSpPr>
            <p:sp>
              <p:nvSpPr>
                <p:cNvPr id="34" name="Rectangle 10"/>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sp>
              <p:nvSpPr>
                <p:cNvPr id="35" name="Rectangle 11"/>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grpSp>
          <p:grpSp>
            <p:nvGrpSpPr>
              <p:cNvPr id="25" name="Group 12"/>
              <p:cNvGrpSpPr>
                <a:grpSpLocks/>
              </p:cNvGrpSpPr>
              <p:nvPr/>
            </p:nvGrpSpPr>
            <p:grpSpPr bwMode="auto">
              <a:xfrm>
                <a:off x="5674" y="24"/>
                <a:ext cx="86" cy="4296"/>
                <a:chOff x="5616" y="-48"/>
                <a:chExt cx="144" cy="4368"/>
              </a:xfrm>
            </p:grpSpPr>
            <p:sp>
              <p:nvSpPr>
                <p:cNvPr id="32" name="Rectangle 13"/>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sp>
              <p:nvSpPr>
                <p:cNvPr id="33" name="Rectangle 14"/>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grpSp>
          <p:grpSp>
            <p:nvGrpSpPr>
              <p:cNvPr id="26" name="Group 25"/>
              <p:cNvGrpSpPr>
                <a:grpSpLocks/>
              </p:cNvGrpSpPr>
              <p:nvPr/>
            </p:nvGrpSpPr>
            <p:grpSpPr bwMode="auto">
              <a:xfrm>
                <a:off x="144" y="0"/>
                <a:ext cx="5616" cy="144"/>
                <a:chOff x="96" y="-48"/>
                <a:chExt cx="5520" cy="144"/>
              </a:xfrm>
            </p:grpSpPr>
            <p:sp>
              <p:nvSpPr>
                <p:cNvPr id="30" name="Rectangle 37"/>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sp>
              <p:nvSpPr>
                <p:cNvPr id="31" name="Rectangle 38"/>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grpSp>
          <p:grpSp>
            <p:nvGrpSpPr>
              <p:cNvPr id="27" name="Group 26"/>
              <p:cNvGrpSpPr>
                <a:grpSpLocks/>
              </p:cNvGrpSpPr>
              <p:nvPr/>
            </p:nvGrpSpPr>
            <p:grpSpPr bwMode="auto">
              <a:xfrm>
                <a:off x="144" y="4234"/>
                <a:ext cx="5616" cy="86"/>
                <a:chOff x="96" y="4176"/>
                <a:chExt cx="5520" cy="144"/>
              </a:xfrm>
            </p:grpSpPr>
            <p:sp>
              <p:nvSpPr>
                <p:cNvPr id="28" name="Rectangle 27"/>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sp>
              <p:nvSpPr>
                <p:cNvPr id="29" name="Rectangle 28"/>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grpSp>
        </p:grpSp>
        <p:pic>
          <p:nvPicPr>
            <p:cNvPr id="22" name="Rectangle 19458"/>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7102475" y="242887"/>
              <a:ext cx="1889125" cy="823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3" name="Rectangle 22"/>
            <p:cNvSpPr>
              <a:spLocks noChangeArrowheads="1"/>
            </p:cNvSpPr>
            <p:nvPr/>
          </p:nvSpPr>
          <p:spPr bwMode="auto">
            <a:xfrm>
              <a:off x="179388" y="10668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spTree>
    <p:extLst>
      <p:ext uri="{BB962C8B-B14F-4D97-AF65-F5344CB8AC3E}">
        <p14:creationId xmlns:p14="http://schemas.microsoft.com/office/powerpoint/2010/main" val="3904032810"/>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dissolve">
                                      <p:cBhvr>
                                        <p:cTn id="7" dur="500"/>
                                        <p:tgtEl>
                                          <p:spTgt spid="3"/>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dissolve">
                                      <p:cBhvr>
                                        <p:cTn id="12" dur="500"/>
                                        <p:tgtEl>
                                          <p:spTgt spid="6"/>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9" presetClass="entr" presetSubtype="0" fill="hold" nodeType="click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dissolve">
                                      <p:cBhvr>
                                        <p:cTn id="17" dur="500"/>
                                        <p:tgtEl>
                                          <p:spTgt spid="4"/>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9" presetClass="entr" presetSubtype="0" fill="hold" nodeType="clickEffect">
                                  <p:stCondLst>
                                    <p:cond delay="0"/>
                                  </p:stCondLst>
                                  <p:childTnLst>
                                    <p:set>
                                      <p:cBhvr>
                                        <p:cTn id="21" dur="1" fill="hold">
                                          <p:stCondLst>
                                            <p:cond delay="0"/>
                                          </p:stCondLst>
                                        </p:cTn>
                                        <p:tgtEl>
                                          <p:spTgt spid="5"/>
                                        </p:tgtEl>
                                        <p:attrNameLst>
                                          <p:attrName>style.visibility</p:attrName>
                                        </p:attrNameLst>
                                      </p:cBhvr>
                                      <p:to>
                                        <p:strVal val="visible"/>
                                      </p:to>
                                    </p:set>
                                    <p:animEffect transition="in" filter="dissolve">
                                      <p:cBhvr>
                                        <p:cTn id="22"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Title 1"/>
          <p:cNvSpPr>
            <a:spLocks noGrp="1"/>
          </p:cNvSpPr>
          <p:nvPr>
            <p:ph type="title"/>
          </p:nvPr>
        </p:nvSpPr>
        <p:spPr>
          <a:xfrm>
            <a:off x="457200" y="0"/>
            <a:ext cx="8229600" cy="1143000"/>
          </a:xfrm>
        </p:spPr>
        <p:txBody>
          <a:bodyPr/>
          <a:lstStyle/>
          <a:p>
            <a:r>
              <a:rPr lang="en-IN" sz="2800" smtClean="0"/>
              <a:t>The Fullwake Velocity Solutions</a:t>
            </a:r>
          </a:p>
        </p:txBody>
      </p:sp>
      <p:graphicFrame>
        <p:nvGraphicFramePr>
          <p:cNvPr id="4" name="Object 2"/>
          <p:cNvGraphicFramePr>
            <a:graphicFrameLocks noChangeAspect="1"/>
          </p:cNvGraphicFramePr>
          <p:nvPr>
            <p:extLst/>
          </p:nvPr>
        </p:nvGraphicFramePr>
        <p:xfrm>
          <a:off x="1637030" y="1295400"/>
          <a:ext cx="5334000" cy="685800"/>
        </p:xfrm>
        <a:graphic>
          <a:graphicData uri="http://schemas.openxmlformats.org/presentationml/2006/ole">
            <mc:AlternateContent xmlns:mc="http://schemas.openxmlformats.org/markup-compatibility/2006">
              <mc:Choice xmlns:v="urn:schemas-microsoft-com:vml" Requires="v">
                <p:oleObj spid="_x0000_s159878" name="Equation" r:id="rId3" imgW="1778000" imgH="228600" progId="Equation.3">
                  <p:embed/>
                </p:oleObj>
              </mc:Choice>
              <mc:Fallback>
                <p:oleObj name="Equation" r:id="rId3" imgW="1778000" imgH="228600" progId="Equation.3">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637030" y="1295400"/>
                        <a:ext cx="5334000" cy="6858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5" name="Rectangle 4"/>
          <p:cNvSpPr>
            <a:spLocks noChangeArrowheads="1"/>
          </p:cNvSpPr>
          <p:nvPr/>
        </p:nvSpPr>
        <p:spPr bwMode="auto">
          <a:xfrm>
            <a:off x="381000" y="3505200"/>
            <a:ext cx="617220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IN" sz="2400" b="0">
                <a:latin typeface="Times New Roman" panose="02020603050405020304" pitchFamily="18" charset="0"/>
                <a:cs typeface="Times New Roman" panose="02020603050405020304" pitchFamily="18" charset="0"/>
              </a:rPr>
              <a:t>Define new dimensionless variable</a:t>
            </a:r>
          </a:p>
        </p:txBody>
      </p:sp>
      <p:graphicFrame>
        <p:nvGraphicFramePr>
          <p:cNvPr id="6" name="Object 3"/>
          <p:cNvGraphicFramePr>
            <a:graphicFrameLocks noChangeAspect="1"/>
          </p:cNvGraphicFramePr>
          <p:nvPr/>
        </p:nvGraphicFramePr>
        <p:xfrm>
          <a:off x="5257800" y="3429000"/>
          <a:ext cx="1058863" cy="719138"/>
        </p:xfrm>
        <a:graphic>
          <a:graphicData uri="http://schemas.openxmlformats.org/presentationml/2006/ole">
            <mc:AlternateContent xmlns:mc="http://schemas.openxmlformats.org/markup-compatibility/2006">
              <mc:Choice xmlns:v="urn:schemas-microsoft-com:vml" Requires="v">
                <p:oleObj spid="_x0000_s159879" name="Equation" r:id="rId5" imgW="634725" imgH="431613" progId="Equation.3">
                  <p:embed/>
                </p:oleObj>
              </mc:Choice>
              <mc:Fallback>
                <p:oleObj name="Equation" r:id="rId5" imgW="634725" imgH="431613" progId="Equation.3">
                  <p:embed/>
                  <p:pic>
                    <p:nvPicPr>
                      <p:cNvPr id="0" name=""/>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257800" y="3429000"/>
                        <a:ext cx="1058863" cy="71913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7" name="Object 4"/>
          <p:cNvGraphicFramePr>
            <a:graphicFrameLocks noChangeAspect="1"/>
          </p:cNvGraphicFramePr>
          <p:nvPr/>
        </p:nvGraphicFramePr>
        <p:xfrm>
          <a:off x="3200400" y="4495800"/>
          <a:ext cx="3236913" cy="1066800"/>
        </p:xfrm>
        <a:graphic>
          <a:graphicData uri="http://schemas.openxmlformats.org/presentationml/2006/ole">
            <mc:AlternateContent xmlns:mc="http://schemas.openxmlformats.org/markup-compatibility/2006">
              <mc:Choice xmlns:v="urn:schemas-microsoft-com:vml" Requires="v">
                <p:oleObj spid="_x0000_s159880" name="Equation" r:id="rId7" imgW="2197100" imgH="723900" progId="Equation.3">
                  <p:embed/>
                </p:oleObj>
              </mc:Choice>
              <mc:Fallback>
                <p:oleObj name="Equation" r:id="rId7" imgW="2197100" imgH="723900" progId="Equation.3">
                  <p:embed/>
                  <p:pic>
                    <p:nvPicPr>
                      <p:cNvPr id="0" name=""/>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3200400" y="4495800"/>
                        <a:ext cx="3236913" cy="10668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8" name="Object 5"/>
          <p:cNvGraphicFramePr>
            <a:graphicFrameLocks noChangeAspect="1"/>
          </p:cNvGraphicFramePr>
          <p:nvPr>
            <p:extLst/>
          </p:nvPr>
        </p:nvGraphicFramePr>
        <p:xfrm>
          <a:off x="502841" y="5414962"/>
          <a:ext cx="4387850" cy="990600"/>
        </p:xfrm>
        <a:graphic>
          <a:graphicData uri="http://schemas.openxmlformats.org/presentationml/2006/ole">
            <mc:AlternateContent xmlns:mc="http://schemas.openxmlformats.org/markup-compatibility/2006">
              <mc:Choice xmlns:v="urn:schemas-microsoft-com:vml" Requires="v">
                <p:oleObj spid="_x0000_s159881" name="Equation" r:id="rId9" imgW="2362200" imgH="533400" progId="Equation.3">
                  <p:embed/>
                </p:oleObj>
              </mc:Choice>
              <mc:Fallback>
                <p:oleObj name="Equation" r:id="rId9" imgW="2362200" imgH="533400" progId="Equation.3">
                  <p:embed/>
                  <p:pic>
                    <p:nvPicPr>
                      <p:cNvPr id="0" name=""/>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502841" y="5414962"/>
                        <a:ext cx="4387850" cy="9906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48134" name="Object 6"/>
          <p:cNvGraphicFramePr>
            <a:graphicFrameLocks noChangeAspect="1"/>
          </p:cNvGraphicFramePr>
          <p:nvPr>
            <p:extLst/>
          </p:nvPr>
        </p:nvGraphicFramePr>
        <p:xfrm>
          <a:off x="5231448" y="5572125"/>
          <a:ext cx="3797300" cy="942975"/>
        </p:xfrm>
        <a:graphic>
          <a:graphicData uri="http://schemas.openxmlformats.org/presentationml/2006/ole">
            <mc:AlternateContent xmlns:mc="http://schemas.openxmlformats.org/markup-compatibility/2006">
              <mc:Choice xmlns:v="urn:schemas-microsoft-com:vml" Requires="v">
                <p:oleObj spid="_x0000_s159882" name="Equation" r:id="rId11" imgW="2044700" imgH="508000" progId="Equation.3">
                  <p:embed/>
                </p:oleObj>
              </mc:Choice>
              <mc:Fallback>
                <p:oleObj name="Equation" r:id="rId11" imgW="2044700" imgH="508000" progId="Equation.3">
                  <p:embed/>
                  <p:pic>
                    <p:nvPicPr>
                      <p:cNvPr id="0" name=""/>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5231448" y="5572125"/>
                        <a:ext cx="3797300" cy="9429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22" name="TextBox 21"/>
          <p:cNvSpPr txBox="1">
            <a:spLocks noChangeArrowheads="1"/>
          </p:cNvSpPr>
          <p:nvPr/>
        </p:nvSpPr>
        <p:spPr bwMode="auto">
          <a:xfrm>
            <a:off x="914400" y="1981200"/>
            <a:ext cx="5121275"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IN" sz="2400" b="0" i="1">
                <a:latin typeface="Times New Roman" panose="02020603050405020304" pitchFamily="18" charset="0"/>
                <a:cs typeface="Times New Roman" panose="02020603050405020304" pitchFamily="18" charset="0"/>
                <a:sym typeface="Symbol" panose="05050102010706020507" pitchFamily="18" charset="2"/>
              </a:rPr>
              <a:t>(x)</a:t>
            </a:r>
            <a:r>
              <a:rPr lang="en-IN" sz="2400" b="0">
                <a:latin typeface="Times New Roman" panose="02020603050405020304" pitchFamily="18" charset="0"/>
                <a:cs typeface="Times New Roman" panose="02020603050405020304" pitchFamily="18" charset="0"/>
                <a:sym typeface="Symbol" panose="05050102010706020507" pitchFamily="18" charset="2"/>
              </a:rPr>
              <a:t> is known as cross-section function.</a:t>
            </a:r>
            <a:endParaRPr lang="en-IN" sz="2400" b="0">
              <a:latin typeface="Times New Roman" panose="02020603050405020304" pitchFamily="18" charset="0"/>
              <a:cs typeface="Times New Roman" panose="02020603050405020304" pitchFamily="18" charset="0"/>
            </a:endParaRPr>
          </a:p>
        </p:txBody>
      </p:sp>
      <p:graphicFrame>
        <p:nvGraphicFramePr>
          <p:cNvPr id="2" name="Object 22"/>
          <p:cNvGraphicFramePr>
            <a:graphicFrameLocks noChangeAspect="1"/>
          </p:cNvGraphicFramePr>
          <p:nvPr/>
        </p:nvGraphicFramePr>
        <p:xfrm>
          <a:off x="6172200" y="1981200"/>
          <a:ext cx="2249488" cy="609600"/>
        </p:xfrm>
        <a:graphic>
          <a:graphicData uri="http://schemas.openxmlformats.org/presentationml/2006/ole">
            <mc:AlternateContent xmlns:mc="http://schemas.openxmlformats.org/markup-compatibility/2006">
              <mc:Choice xmlns:v="urn:schemas-microsoft-com:vml" Requires="v">
                <p:oleObj spid="_x0000_s159883" name="Equation" r:id="rId13" imgW="1028700" imgH="279400" progId="Equation.3">
                  <p:embed/>
                </p:oleObj>
              </mc:Choice>
              <mc:Fallback>
                <p:oleObj name="Equation" r:id="rId13" imgW="1028700" imgH="279400" progId="Equation.3">
                  <p:embed/>
                  <p:pic>
                    <p:nvPicPr>
                      <p:cNvPr id="0" name=""/>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6172200" y="1981200"/>
                        <a:ext cx="2249488" cy="6096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24" name="Rectangle 23"/>
          <p:cNvSpPr>
            <a:spLocks noChangeArrowheads="1"/>
          </p:cNvSpPr>
          <p:nvPr/>
        </p:nvSpPr>
        <p:spPr bwMode="auto">
          <a:xfrm>
            <a:off x="3302794" y="2257425"/>
            <a:ext cx="2760663"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IN" sz="2400" b="0" i="1">
                <a:latin typeface="Times New Roman" panose="02020603050405020304" pitchFamily="18" charset="0"/>
                <a:cs typeface="Times New Roman" panose="02020603050405020304" pitchFamily="18" charset="0"/>
              </a:rPr>
              <a:t>k</a:t>
            </a:r>
            <a:r>
              <a:rPr lang="en-IN" sz="2400" b="0" i="1" baseline="30000">
                <a:latin typeface="Times New Roman" panose="02020603050405020304" pitchFamily="18" charset="0"/>
                <a:cs typeface="Times New Roman" panose="02020603050405020304" pitchFamily="18" charset="0"/>
              </a:rPr>
              <a:t>*</a:t>
            </a:r>
            <a:r>
              <a:rPr lang="en-IN" sz="2400" b="0">
                <a:latin typeface="Times New Roman" panose="02020603050405020304" pitchFamily="18" charset="0"/>
                <a:cs typeface="Times New Roman" panose="02020603050405020304" pitchFamily="18" charset="0"/>
              </a:rPr>
              <a:t>and </a:t>
            </a:r>
            <a:r>
              <a:rPr lang="en-IN" sz="2400" b="0" i="1">
                <a:latin typeface="Times New Roman" panose="02020603050405020304" pitchFamily="18" charset="0"/>
                <a:cs typeface="Times New Roman" panose="02020603050405020304" pitchFamily="18" charset="0"/>
              </a:rPr>
              <a:t>ϵ</a:t>
            </a:r>
            <a:r>
              <a:rPr lang="en-IN" sz="2400" b="0">
                <a:latin typeface="Times New Roman" panose="02020603050405020304" pitchFamily="18" charset="0"/>
                <a:cs typeface="Times New Roman" panose="02020603050405020304" pitchFamily="18" charset="0"/>
              </a:rPr>
              <a:t> are constants</a:t>
            </a:r>
          </a:p>
        </p:txBody>
      </p:sp>
      <p:pic>
        <p:nvPicPr>
          <p:cNvPr id="2071" name="Picture 23"/>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1931194" y="2790825"/>
            <a:ext cx="5800725" cy="2705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26" name="Group 25"/>
          <p:cNvGrpSpPr>
            <a:grpSpLocks/>
          </p:cNvGrpSpPr>
          <p:nvPr/>
        </p:nvGrpSpPr>
        <p:grpSpPr bwMode="auto">
          <a:xfrm>
            <a:off x="0" y="0"/>
            <a:ext cx="9144000" cy="6858000"/>
            <a:chOff x="0" y="0"/>
            <a:chExt cx="9144000" cy="6858000"/>
          </a:xfrm>
        </p:grpSpPr>
        <p:grpSp>
          <p:nvGrpSpPr>
            <p:cNvPr id="27" name="Group 8"/>
            <p:cNvGrpSpPr>
              <a:grpSpLocks/>
            </p:cNvGrpSpPr>
            <p:nvPr/>
          </p:nvGrpSpPr>
          <p:grpSpPr bwMode="auto">
            <a:xfrm>
              <a:off x="0" y="0"/>
              <a:ext cx="9144000" cy="6858000"/>
              <a:chOff x="0" y="0"/>
              <a:chExt cx="5760" cy="4320"/>
            </a:xfrm>
          </p:grpSpPr>
          <p:grpSp>
            <p:nvGrpSpPr>
              <p:cNvPr id="30" name="Group 31"/>
              <p:cNvGrpSpPr>
                <a:grpSpLocks/>
              </p:cNvGrpSpPr>
              <p:nvPr/>
            </p:nvGrpSpPr>
            <p:grpSpPr bwMode="auto">
              <a:xfrm>
                <a:off x="0" y="0"/>
                <a:ext cx="192" cy="4320"/>
                <a:chOff x="0" y="-48"/>
                <a:chExt cx="144" cy="4368"/>
              </a:xfrm>
            </p:grpSpPr>
            <p:sp>
              <p:nvSpPr>
                <p:cNvPr id="40" name="Rectangle 10"/>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sp>
              <p:nvSpPr>
                <p:cNvPr id="41" name="Rectangle 11"/>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grpSp>
          <p:grpSp>
            <p:nvGrpSpPr>
              <p:cNvPr id="31" name="Group 12"/>
              <p:cNvGrpSpPr>
                <a:grpSpLocks/>
              </p:cNvGrpSpPr>
              <p:nvPr/>
            </p:nvGrpSpPr>
            <p:grpSpPr bwMode="auto">
              <a:xfrm>
                <a:off x="5674" y="24"/>
                <a:ext cx="86" cy="4296"/>
                <a:chOff x="5616" y="-48"/>
                <a:chExt cx="144" cy="4368"/>
              </a:xfrm>
            </p:grpSpPr>
            <p:sp>
              <p:nvSpPr>
                <p:cNvPr id="38" name="Rectangle 13"/>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sp>
              <p:nvSpPr>
                <p:cNvPr id="39" name="Rectangle 14"/>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grpSp>
          <p:grpSp>
            <p:nvGrpSpPr>
              <p:cNvPr id="32" name="Group 31"/>
              <p:cNvGrpSpPr>
                <a:grpSpLocks/>
              </p:cNvGrpSpPr>
              <p:nvPr/>
            </p:nvGrpSpPr>
            <p:grpSpPr bwMode="auto">
              <a:xfrm>
                <a:off x="144" y="0"/>
                <a:ext cx="5616" cy="144"/>
                <a:chOff x="96" y="-48"/>
                <a:chExt cx="5520" cy="144"/>
              </a:xfrm>
            </p:grpSpPr>
            <p:sp>
              <p:nvSpPr>
                <p:cNvPr id="36" name="Rectangle 37"/>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sp>
              <p:nvSpPr>
                <p:cNvPr id="37" name="Rectangle 38"/>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grpSp>
          <p:grpSp>
            <p:nvGrpSpPr>
              <p:cNvPr id="33" name="Group 32"/>
              <p:cNvGrpSpPr>
                <a:grpSpLocks/>
              </p:cNvGrpSpPr>
              <p:nvPr/>
            </p:nvGrpSpPr>
            <p:grpSpPr bwMode="auto">
              <a:xfrm>
                <a:off x="144" y="4234"/>
                <a:ext cx="5616" cy="86"/>
                <a:chOff x="96" y="4176"/>
                <a:chExt cx="5520" cy="144"/>
              </a:xfrm>
            </p:grpSpPr>
            <p:sp>
              <p:nvSpPr>
                <p:cNvPr id="34" name="Rectangle 33"/>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sp>
              <p:nvSpPr>
                <p:cNvPr id="35" name="Rectangle 34"/>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grpSp>
        </p:grpSp>
        <p:pic>
          <p:nvPicPr>
            <p:cNvPr id="28" name="Rectangle 19458"/>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7102475" y="242887"/>
              <a:ext cx="1889125" cy="823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9" name="Rectangle 28"/>
            <p:cNvSpPr>
              <a:spLocks noChangeArrowheads="1"/>
            </p:cNvSpPr>
            <p:nvPr/>
          </p:nvSpPr>
          <p:spPr bwMode="auto">
            <a:xfrm>
              <a:off x="179388" y="10668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spTree>
    <p:extLst>
      <p:ext uri="{BB962C8B-B14F-4D97-AF65-F5344CB8AC3E}">
        <p14:creationId xmlns:p14="http://schemas.microsoft.com/office/powerpoint/2010/main" val="232411347"/>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dissolve">
                                      <p:cBhvr>
                                        <p:cTn id="7" dur="500"/>
                                        <p:tgtEl>
                                          <p:spTgt spid="4"/>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22"/>
                                        </p:tgtEl>
                                        <p:attrNameLst>
                                          <p:attrName>style.visibility</p:attrName>
                                        </p:attrNameLst>
                                      </p:cBhvr>
                                      <p:to>
                                        <p:strVal val="visible"/>
                                      </p:to>
                                    </p:set>
                                    <p:animEffect transition="in" filter="dissolve">
                                      <p:cBhvr>
                                        <p:cTn id="12" dur="500"/>
                                        <p:tgtEl>
                                          <p:spTgt spid="22"/>
                                        </p:tgtEl>
                                      </p:cBhvr>
                                    </p:animEffect>
                                  </p:childTnLst>
                                </p:cTn>
                              </p:par>
                              <p:par>
                                <p:cTn id="13" presetID="9" presetClass="entr" presetSubtype="0" fill="hold" nodeType="withEffect">
                                  <p:stCondLst>
                                    <p:cond delay="0"/>
                                  </p:stCondLst>
                                  <p:childTnLst>
                                    <p:set>
                                      <p:cBhvr>
                                        <p:cTn id="14" dur="1" fill="hold">
                                          <p:stCondLst>
                                            <p:cond delay="0"/>
                                          </p:stCondLst>
                                        </p:cTn>
                                        <p:tgtEl>
                                          <p:spTgt spid="2"/>
                                        </p:tgtEl>
                                        <p:attrNameLst>
                                          <p:attrName>style.visibility</p:attrName>
                                        </p:attrNameLst>
                                      </p:cBhvr>
                                      <p:to>
                                        <p:strVal val="visible"/>
                                      </p:to>
                                    </p:set>
                                    <p:animEffect transition="in" filter="dissolve">
                                      <p:cBhvr>
                                        <p:cTn id="15" dur="500"/>
                                        <p:tgtEl>
                                          <p:spTgt spid="2"/>
                                        </p:tgtEl>
                                      </p:cBhvr>
                                    </p:animEffect>
                                  </p:childTnLst>
                                </p:cTn>
                              </p:par>
                            </p:childTnLst>
                          </p:cTn>
                        </p:par>
                      </p:childTnLst>
                    </p:cTn>
                  </p:par>
                  <p:par>
                    <p:cTn id="16" fill="hold" nodeType="clickPar">
                      <p:stCondLst>
                        <p:cond delay="indefinite"/>
                      </p:stCondLst>
                      <p:childTnLst>
                        <p:par>
                          <p:cTn id="17" fill="hold" nodeType="withGroup">
                            <p:stCondLst>
                              <p:cond delay="0"/>
                            </p:stCondLst>
                            <p:childTnLst>
                              <p:par>
                                <p:cTn id="18" presetID="9" presetClass="entr" presetSubtype="0" fill="hold" grpId="0" nodeType="clickEffect">
                                  <p:stCondLst>
                                    <p:cond delay="0"/>
                                  </p:stCondLst>
                                  <p:childTnLst>
                                    <p:set>
                                      <p:cBhvr>
                                        <p:cTn id="19" dur="1" fill="hold">
                                          <p:stCondLst>
                                            <p:cond delay="0"/>
                                          </p:stCondLst>
                                        </p:cTn>
                                        <p:tgtEl>
                                          <p:spTgt spid="24"/>
                                        </p:tgtEl>
                                        <p:attrNameLst>
                                          <p:attrName>style.visibility</p:attrName>
                                        </p:attrNameLst>
                                      </p:cBhvr>
                                      <p:to>
                                        <p:strVal val="visible"/>
                                      </p:to>
                                    </p:set>
                                    <p:animEffect transition="in" filter="dissolve">
                                      <p:cBhvr>
                                        <p:cTn id="20" dur="500"/>
                                        <p:tgtEl>
                                          <p:spTgt spid="24"/>
                                        </p:tgtEl>
                                      </p:cBhvr>
                                    </p:animEffect>
                                  </p:childTnLst>
                                </p:cTn>
                              </p:par>
                            </p:childTnLst>
                          </p:cTn>
                        </p:par>
                      </p:childTnLst>
                    </p:cTn>
                  </p:par>
                  <p:par>
                    <p:cTn id="21" fill="hold" nodeType="clickPar">
                      <p:stCondLst>
                        <p:cond delay="indefinite"/>
                      </p:stCondLst>
                      <p:childTnLst>
                        <p:par>
                          <p:cTn id="22" fill="hold" nodeType="withGroup">
                            <p:stCondLst>
                              <p:cond delay="0"/>
                            </p:stCondLst>
                            <p:childTnLst>
                              <p:par>
                                <p:cTn id="23" presetID="9" presetClass="entr" presetSubtype="0" fill="hold" nodeType="clickEffect">
                                  <p:stCondLst>
                                    <p:cond delay="0"/>
                                  </p:stCondLst>
                                  <p:childTnLst>
                                    <p:set>
                                      <p:cBhvr>
                                        <p:cTn id="24" dur="1" fill="hold">
                                          <p:stCondLst>
                                            <p:cond delay="0"/>
                                          </p:stCondLst>
                                        </p:cTn>
                                        <p:tgtEl>
                                          <p:spTgt spid="2071"/>
                                        </p:tgtEl>
                                        <p:attrNameLst>
                                          <p:attrName>style.visibility</p:attrName>
                                        </p:attrNameLst>
                                      </p:cBhvr>
                                      <p:to>
                                        <p:strVal val="visible"/>
                                      </p:to>
                                    </p:set>
                                    <p:animEffect transition="in" filter="dissolve">
                                      <p:cBhvr>
                                        <p:cTn id="25" dur="500"/>
                                        <p:tgtEl>
                                          <p:spTgt spid="2071"/>
                                        </p:tgtEl>
                                      </p:cBhvr>
                                    </p:animEffect>
                                  </p:childTnLst>
                                </p:cTn>
                              </p:par>
                            </p:childTnLst>
                          </p:cTn>
                        </p:par>
                      </p:childTnLst>
                    </p:cTn>
                  </p:par>
                  <p:par>
                    <p:cTn id="26" fill="hold" nodeType="clickPar">
                      <p:stCondLst>
                        <p:cond delay="indefinite"/>
                      </p:stCondLst>
                      <p:childTnLst>
                        <p:par>
                          <p:cTn id="27" fill="hold" nodeType="withGroup">
                            <p:stCondLst>
                              <p:cond delay="0"/>
                            </p:stCondLst>
                            <p:childTnLst>
                              <p:par>
                                <p:cTn id="28" presetID="9" presetClass="exit" presetSubtype="0" fill="hold" nodeType="clickEffect">
                                  <p:stCondLst>
                                    <p:cond delay="0"/>
                                  </p:stCondLst>
                                  <p:childTnLst>
                                    <p:animEffect transition="out" filter="dissolve">
                                      <p:cBhvr>
                                        <p:cTn id="29" dur="500"/>
                                        <p:tgtEl>
                                          <p:spTgt spid="2071"/>
                                        </p:tgtEl>
                                      </p:cBhvr>
                                    </p:animEffect>
                                    <p:set>
                                      <p:cBhvr>
                                        <p:cTn id="30" dur="1" fill="hold">
                                          <p:stCondLst>
                                            <p:cond delay="499"/>
                                          </p:stCondLst>
                                        </p:cTn>
                                        <p:tgtEl>
                                          <p:spTgt spid="2071"/>
                                        </p:tgtEl>
                                        <p:attrNameLst>
                                          <p:attrName>style.visibility</p:attrName>
                                        </p:attrNameLst>
                                      </p:cBhvr>
                                      <p:to>
                                        <p:strVal val="hidden"/>
                                      </p:to>
                                    </p:set>
                                  </p:childTnLst>
                                </p:cTn>
                              </p:par>
                            </p:childTnLst>
                          </p:cTn>
                        </p:par>
                      </p:childTnLst>
                    </p:cTn>
                  </p:par>
                  <p:par>
                    <p:cTn id="31" fill="hold" nodeType="clickPar">
                      <p:stCondLst>
                        <p:cond delay="indefinite"/>
                      </p:stCondLst>
                      <p:childTnLst>
                        <p:par>
                          <p:cTn id="32" fill="hold" nodeType="withGroup">
                            <p:stCondLst>
                              <p:cond delay="0"/>
                            </p:stCondLst>
                            <p:childTnLst>
                              <p:par>
                                <p:cTn id="33" presetID="9" presetClass="entr" presetSubtype="0" fill="hold" grpId="0" nodeType="clickEffect">
                                  <p:stCondLst>
                                    <p:cond delay="0"/>
                                  </p:stCondLst>
                                  <p:childTnLst>
                                    <p:set>
                                      <p:cBhvr>
                                        <p:cTn id="34" dur="1" fill="hold">
                                          <p:stCondLst>
                                            <p:cond delay="0"/>
                                          </p:stCondLst>
                                        </p:cTn>
                                        <p:tgtEl>
                                          <p:spTgt spid="5"/>
                                        </p:tgtEl>
                                        <p:attrNameLst>
                                          <p:attrName>style.visibility</p:attrName>
                                        </p:attrNameLst>
                                      </p:cBhvr>
                                      <p:to>
                                        <p:strVal val="visible"/>
                                      </p:to>
                                    </p:set>
                                    <p:animEffect transition="in" filter="dissolve">
                                      <p:cBhvr>
                                        <p:cTn id="35" dur="500"/>
                                        <p:tgtEl>
                                          <p:spTgt spid="5"/>
                                        </p:tgtEl>
                                      </p:cBhvr>
                                    </p:animEffect>
                                  </p:childTnLst>
                                </p:cTn>
                              </p:par>
                              <p:par>
                                <p:cTn id="36" presetID="9" presetClass="entr" presetSubtype="0" fill="hold" nodeType="withEffect">
                                  <p:stCondLst>
                                    <p:cond delay="0"/>
                                  </p:stCondLst>
                                  <p:childTnLst>
                                    <p:set>
                                      <p:cBhvr>
                                        <p:cTn id="37" dur="1" fill="hold">
                                          <p:stCondLst>
                                            <p:cond delay="0"/>
                                          </p:stCondLst>
                                        </p:cTn>
                                        <p:tgtEl>
                                          <p:spTgt spid="6"/>
                                        </p:tgtEl>
                                        <p:attrNameLst>
                                          <p:attrName>style.visibility</p:attrName>
                                        </p:attrNameLst>
                                      </p:cBhvr>
                                      <p:to>
                                        <p:strVal val="visible"/>
                                      </p:to>
                                    </p:set>
                                    <p:animEffect transition="in" filter="dissolve">
                                      <p:cBhvr>
                                        <p:cTn id="38" dur="500"/>
                                        <p:tgtEl>
                                          <p:spTgt spid="6"/>
                                        </p:tgtEl>
                                      </p:cBhvr>
                                    </p:animEffect>
                                  </p:childTnLst>
                                </p:cTn>
                              </p:par>
                            </p:childTnLst>
                          </p:cTn>
                        </p:par>
                      </p:childTnLst>
                    </p:cTn>
                  </p:par>
                  <p:par>
                    <p:cTn id="39" fill="hold" nodeType="clickPar">
                      <p:stCondLst>
                        <p:cond delay="indefinite"/>
                      </p:stCondLst>
                      <p:childTnLst>
                        <p:par>
                          <p:cTn id="40" fill="hold" nodeType="withGroup">
                            <p:stCondLst>
                              <p:cond delay="0"/>
                            </p:stCondLst>
                            <p:childTnLst>
                              <p:par>
                                <p:cTn id="41" presetID="9" presetClass="entr" presetSubtype="0" fill="hold" nodeType="clickEffect">
                                  <p:stCondLst>
                                    <p:cond delay="0"/>
                                  </p:stCondLst>
                                  <p:childTnLst>
                                    <p:set>
                                      <p:cBhvr>
                                        <p:cTn id="42" dur="1" fill="hold">
                                          <p:stCondLst>
                                            <p:cond delay="0"/>
                                          </p:stCondLst>
                                        </p:cTn>
                                        <p:tgtEl>
                                          <p:spTgt spid="7"/>
                                        </p:tgtEl>
                                        <p:attrNameLst>
                                          <p:attrName>style.visibility</p:attrName>
                                        </p:attrNameLst>
                                      </p:cBhvr>
                                      <p:to>
                                        <p:strVal val="visible"/>
                                      </p:to>
                                    </p:set>
                                    <p:animEffect transition="in" filter="dissolve">
                                      <p:cBhvr>
                                        <p:cTn id="43" dur="500"/>
                                        <p:tgtEl>
                                          <p:spTgt spid="7"/>
                                        </p:tgtEl>
                                      </p:cBhvr>
                                    </p:animEffect>
                                  </p:childTnLst>
                                </p:cTn>
                              </p:par>
                            </p:childTnLst>
                          </p:cTn>
                        </p:par>
                      </p:childTnLst>
                    </p:cTn>
                  </p:par>
                  <p:par>
                    <p:cTn id="44" fill="hold" nodeType="clickPar">
                      <p:stCondLst>
                        <p:cond delay="indefinite"/>
                      </p:stCondLst>
                      <p:childTnLst>
                        <p:par>
                          <p:cTn id="45" fill="hold" nodeType="withGroup">
                            <p:stCondLst>
                              <p:cond delay="0"/>
                            </p:stCondLst>
                            <p:childTnLst>
                              <p:par>
                                <p:cTn id="46" presetID="9" presetClass="entr" presetSubtype="0" fill="hold" nodeType="clickEffect">
                                  <p:stCondLst>
                                    <p:cond delay="0"/>
                                  </p:stCondLst>
                                  <p:childTnLst>
                                    <p:set>
                                      <p:cBhvr>
                                        <p:cTn id="47" dur="1" fill="hold">
                                          <p:stCondLst>
                                            <p:cond delay="0"/>
                                          </p:stCondLst>
                                        </p:cTn>
                                        <p:tgtEl>
                                          <p:spTgt spid="8"/>
                                        </p:tgtEl>
                                        <p:attrNameLst>
                                          <p:attrName>style.visibility</p:attrName>
                                        </p:attrNameLst>
                                      </p:cBhvr>
                                      <p:to>
                                        <p:strVal val="visible"/>
                                      </p:to>
                                    </p:set>
                                    <p:animEffect transition="in" filter="dissolve">
                                      <p:cBhvr>
                                        <p:cTn id="48" dur="500"/>
                                        <p:tgtEl>
                                          <p:spTgt spid="8"/>
                                        </p:tgtEl>
                                      </p:cBhvr>
                                    </p:animEffect>
                                  </p:childTnLst>
                                </p:cTn>
                              </p:par>
                            </p:childTnLst>
                          </p:cTn>
                        </p:par>
                      </p:childTnLst>
                    </p:cTn>
                  </p:par>
                  <p:par>
                    <p:cTn id="49" fill="hold" nodeType="clickPar">
                      <p:stCondLst>
                        <p:cond delay="indefinite"/>
                      </p:stCondLst>
                      <p:childTnLst>
                        <p:par>
                          <p:cTn id="50" fill="hold" nodeType="withGroup">
                            <p:stCondLst>
                              <p:cond delay="0"/>
                            </p:stCondLst>
                            <p:childTnLst>
                              <p:par>
                                <p:cTn id="51" presetID="9" presetClass="entr" presetSubtype="0" fill="hold" nodeType="clickEffect">
                                  <p:stCondLst>
                                    <p:cond delay="0"/>
                                  </p:stCondLst>
                                  <p:childTnLst>
                                    <p:set>
                                      <p:cBhvr>
                                        <p:cTn id="52" dur="1" fill="hold">
                                          <p:stCondLst>
                                            <p:cond delay="0"/>
                                          </p:stCondLst>
                                        </p:cTn>
                                        <p:tgtEl>
                                          <p:spTgt spid="48134"/>
                                        </p:tgtEl>
                                        <p:attrNameLst>
                                          <p:attrName>style.visibility</p:attrName>
                                        </p:attrNameLst>
                                      </p:cBhvr>
                                      <p:to>
                                        <p:strVal val="visible"/>
                                      </p:to>
                                    </p:set>
                                    <p:animEffect transition="in" filter="dissolve">
                                      <p:cBhvr>
                                        <p:cTn id="53" dur="500"/>
                                        <p:tgtEl>
                                          <p:spTgt spid="481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22" grpId="0"/>
      <p:bldP spid="24"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Title 1"/>
          <p:cNvSpPr>
            <a:spLocks noGrp="1"/>
          </p:cNvSpPr>
          <p:nvPr>
            <p:ph type="title"/>
          </p:nvPr>
        </p:nvSpPr>
        <p:spPr>
          <a:xfrm>
            <a:off x="457200" y="0"/>
            <a:ext cx="6289674" cy="1143000"/>
          </a:xfrm>
        </p:spPr>
        <p:txBody>
          <a:bodyPr/>
          <a:lstStyle/>
          <a:p>
            <a:r>
              <a:rPr lang="en-IN" sz="2800" dirty="0" smtClean="0">
                <a:latin typeface="Times New Roman" panose="02020603050405020304" pitchFamily="18" charset="0"/>
                <a:cs typeface="Times New Roman" panose="02020603050405020304" pitchFamily="18" charset="0"/>
              </a:rPr>
              <a:t>The Computed Wake Velocity Deficit Profile</a:t>
            </a:r>
          </a:p>
        </p:txBody>
      </p:sp>
      <p:grpSp>
        <p:nvGrpSpPr>
          <p:cNvPr id="31747" name="Group 14"/>
          <p:cNvGrpSpPr>
            <a:grpSpLocks/>
          </p:cNvGrpSpPr>
          <p:nvPr/>
        </p:nvGrpSpPr>
        <p:grpSpPr bwMode="auto">
          <a:xfrm>
            <a:off x="346074" y="1065847"/>
            <a:ext cx="7700963" cy="5691187"/>
            <a:chOff x="381000" y="785813"/>
            <a:chExt cx="7700963" cy="5691187"/>
          </a:xfrm>
        </p:grpSpPr>
        <p:pic>
          <p:nvPicPr>
            <p:cNvPr id="31761"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62038" y="785813"/>
              <a:ext cx="7019925" cy="5286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31762" name="Object 5"/>
            <p:cNvGraphicFramePr>
              <a:graphicFrameLocks noChangeAspect="1"/>
            </p:cNvGraphicFramePr>
            <p:nvPr/>
          </p:nvGraphicFramePr>
          <p:xfrm>
            <a:off x="381000" y="2590800"/>
            <a:ext cx="685800" cy="1295400"/>
          </p:xfrm>
          <a:graphic>
            <a:graphicData uri="http://schemas.openxmlformats.org/presentationml/2006/ole">
              <mc:AlternateContent xmlns:mc="http://schemas.openxmlformats.org/markup-compatibility/2006">
                <mc:Choice xmlns:v="urn:schemas-microsoft-com:vml" Requires="v">
                  <p:oleObj spid="_x0000_s160946" name="Equation" r:id="rId4" imgW="228501" imgH="431613" progId="Equation.3">
                    <p:embed/>
                  </p:oleObj>
                </mc:Choice>
                <mc:Fallback>
                  <p:oleObj name="Equation" r:id="rId4" imgW="228501" imgH="431613" progId="Equation.3">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81000" y="2590800"/>
                          <a:ext cx="685800" cy="12954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31763" name="Object 6"/>
            <p:cNvGraphicFramePr>
              <a:graphicFrameLocks noChangeAspect="1"/>
            </p:cNvGraphicFramePr>
            <p:nvPr/>
          </p:nvGraphicFramePr>
          <p:xfrm>
            <a:off x="4686300" y="6057900"/>
            <a:ext cx="457200" cy="419100"/>
          </p:xfrm>
          <a:graphic>
            <a:graphicData uri="http://schemas.openxmlformats.org/presentationml/2006/ole">
              <mc:AlternateContent xmlns:mc="http://schemas.openxmlformats.org/markup-compatibility/2006">
                <mc:Choice xmlns:v="urn:schemas-microsoft-com:vml" Requires="v">
                  <p:oleObj spid="_x0000_s160947" name="Equation" r:id="rId6" imgW="152334" imgH="139639" progId="Equation.3">
                    <p:embed/>
                  </p:oleObj>
                </mc:Choice>
                <mc:Fallback>
                  <p:oleObj name="Equation" r:id="rId6" imgW="152334" imgH="139639" progId="Equation.3">
                    <p:embed/>
                    <p:pic>
                      <p:nvPicPr>
                        <p:cNvPr id="0" name=""/>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686300" y="6057900"/>
                          <a:ext cx="457200" cy="4191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nvGrpSpPr>
            <p:cNvPr id="31764" name="Group 9"/>
            <p:cNvGrpSpPr>
              <a:grpSpLocks/>
            </p:cNvGrpSpPr>
            <p:nvPr/>
          </p:nvGrpSpPr>
          <p:grpSpPr bwMode="auto">
            <a:xfrm>
              <a:off x="2286000" y="1163053"/>
              <a:ext cx="381000" cy="645109"/>
              <a:chOff x="2286000" y="1163053"/>
              <a:chExt cx="381000" cy="645109"/>
            </a:xfrm>
          </p:grpSpPr>
          <p:graphicFrame>
            <p:nvGraphicFramePr>
              <p:cNvPr id="31769" name="Object 7"/>
              <p:cNvGraphicFramePr>
                <a:graphicFrameLocks noChangeAspect="1"/>
              </p:cNvGraphicFramePr>
              <p:nvPr/>
            </p:nvGraphicFramePr>
            <p:xfrm>
              <a:off x="2286000" y="1163053"/>
              <a:ext cx="381000" cy="360947"/>
            </p:xfrm>
            <a:graphic>
              <a:graphicData uri="http://schemas.openxmlformats.org/presentationml/2006/ole">
                <mc:AlternateContent xmlns:mc="http://schemas.openxmlformats.org/markup-compatibility/2006">
                  <mc:Choice xmlns:v="urn:schemas-microsoft-com:vml" Requires="v">
                    <p:oleObj spid="_x0000_s160948" name="Equation" r:id="rId8" imgW="241300" imgH="228600" progId="Equation.3">
                      <p:embed/>
                    </p:oleObj>
                  </mc:Choice>
                  <mc:Fallback>
                    <p:oleObj name="Equation" r:id="rId8" imgW="241300" imgH="228600" progId="Equation.3">
                      <p:embed/>
                      <p:pic>
                        <p:nvPicPr>
                          <p:cNvPr id="0" name=""/>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2286000" y="1163053"/>
                            <a:ext cx="381000" cy="36094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31770" name="Object 8"/>
              <p:cNvGraphicFramePr>
                <a:graphicFrameLocks noChangeAspect="1"/>
              </p:cNvGraphicFramePr>
              <p:nvPr/>
            </p:nvGraphicFramePr>
            <p:xfrm>
              <a:off x="2286000" y="1447800"/>
              <a:ext cx="381000" cy="360362"/>
            </p:xfrm>
            <a:graphic>
              <a:graphicData uri="http://schemas.openxmlformats.org/presentationml/2006/ole">
                <mc:AlternateContent xmlns:mc="http://schemas.openxmlformats.org/markup-compatibility/2006">
                  <mc:Choice xmlns:v="urn:schemas-microsoft-com:vml" Requires="v">
                    <p:oleObj spid="_x0000_s160949" name="Equation" r:id="rId10" imgW="241300" imgH="228600" progId="Equation.3">
                      <p:embed/>
                    </p:oleObj>
                  </mc:Choice>
                  <mc:Fallback>
                    <p:oleObj name="Equation" r:id="rId10" imgW="241300" imgH="228600" progId="Equation.3">
                      <p:embed/>
                      <p:pic>
                        <p:nvPicPr>
                          <p:cNvPr id="0" name=""/>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2286000" y="1447800"/>
                            <a:ext cx="381000" cy="36036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graphicFrame>
          <p:nvGraphicFramePr>
            <p:cNvPr id="31765" name="Object 9"/>
            <p:cNvGraphicFramePr>
              <a:graphicFrameLocks noChangeAspect="1"/>
            </p:cNvGraphicFramePr>
            <p:nvPr/>
          </p:nvGraphicFramePr>
          <p:xfrm>
            <a:off x="4343400" y="1143000"/>
            <a:ext cx="381000" cy="360362"/>
          </p:xfrm>
          <a:graphic>
            <a:graphicData uri="http://schemas.openxmlformats.org/presentationml/2006/ole">
              <mc:AlternateContent xmlns:mc="http://schemas.openxmlformats.org/markup-compatibility/2006">
                <mc:Choice xmlns:v="urn:schemas-microsoft-com:vml" Requires="v">
                  <p:oleObj spid="_x0000_s160950" name="Equation" r:id="rId12" imgW="241300" imgH="228600" progId="Equation.3">
                    <p:embed/>
                  </p:oleObj>
                </mc:Choice>
                <mc:Fallback>
                  <p:oleObj name="Equation" r:id="rId12" imgW="241300" imgH="228600" progId="Equation.3">
                    <p:embed/>
                    <p:pic>
                      <p:nvPicPr>
                        <p:cNvPr id="0" name=""/>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4343400" y="1143000"/>
                          <a:ext cx="381000" cy="36036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31766" name="Object 10"/>
            <p:cNvGraphicFramePr>
              <a:graphicFrameLocks noChangeAspect="1"/>
            </p:cNvGraphicFramePr>
            <p:nvPr/>
          </p:nvGraphicFramePr>
          <p:xfrm>
            <a:off x="4343400" y="1427162"/>
            <a:ext cx="381000" cy="360363"/>
          </p:xfrm>
          <a:graphic>
            <a:graphicData uri="http://schemas.openxmlformats.org/presentationml/2006/ole">
              <mc:AlternateContent xmlns:mc="http://schemas.openxmlformats.org/markup-compatibility/2006">
                <mc:Choice xmlns:v="urn:schemas-microsoft-com:vml" Requires="v">
                  <p:oleObj spid="_x0000_s160951" name="Equation" r:id="rId13" imgW="241300" imgH="228600" progId="Equation.3">
                    <p:embed/>
                  </p:oleObj>
                </mc:Choice>
                <mc:Fallback>
                  <p:oleObj name="Equation" r:id="rId13" imgW="241300" imgH="228600" progId="Equation.3">
                    <p:embed/>
                    <p:pic>
                      <p:nvPicPr>
                        <p:cNvPr id="0" name=""/>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4343400" y="1427162"/>
                          <a:ext cx="381000" cy="36036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31767" name="Object 11"/>
            <p:cNvGraphicFramePr>
              <a:graphicFrameLocks noChangeAspect="1"/>
            </p:cNvGraphicFramePr>
            <p:nvPr/>
          </p:nvGraphicFramePr>
          <p:xfrm>
            <a:off x="6400800" y="1184275"/>
            <a:ext cx="381000" cy="360362"/>
          </p:xfrm>
          <a:graphic>
            <a:graphicData uri="http://schemas.openxmlformats.org/presentationml/2006/ole">
              <mc:AlternateContent xmlns:mc="http://schemas.openxmlformats.org/markup-compatibility/2006">
                <mc:Choice xmlns:v="urn:schemas-microsoft-com:vml" Requires="v">
                  <p:oleObj spid="_x0000_s160952" name="Equation" r:id="rId14" imgW="241300" imgH="228600" progId="Equation.3">
                    <p:embed/>
                  </p:oleObj>
                </mc:Choice>
                <mc:Fallback>
                  <p:oleObj name="Equation" r:id="rId14" imgW="241300" imgH="228600" progId="Equation.3">
                    <p:embed/>
                    <p:pic>
                      <p:nvPicPr>
                        <p:cNvPr id="0" name=""/>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6400800" y="1184275"/>
                          <a:ext cx="381000" cy="36036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31768" name="Object 12"/>
            <p:cNvGraphicFramePr>
              <a:graphicFrameLocks noChangeAspect="1"/>
            </p:cNvGraphicFramePr>
            <p:nvPr/>
          </p:nvGraphicFramePr>
          <p:xfrm>
            <a:off x="6400800" y="1468437"/>
            <a:ext cx="381000" cy="360363"/>
          </p:xfrm>
          <a:graphic>
            <a:graphicData uri="http://schemas.openxmlformats.org/presentationml/2006/ole">
              <mc:AlternateContent xmlns:mc="http://schemas.openxmlformats.org/markup-compatibility/2006">
                <mc:Choice xmlns:v="urn:schemas-microsoft-com:vml" Requires="v">
                  <p:oleObj spid="_x0000_s160953" name="Equation" r:id="rId15" imgW="241300" imgH="228600" progId="Equation.3">
                    <p:embed/>
                  </p:oleObj>
                </mc:Choice>
                <mc:Fallback>
                  <p:oleObj name="Equation" r:id="rId15" imgW="241300" imgH="228600" progId="Equation.3">
                    <p:embed/>
                    <p:pic>
                      <p:nvPicPr>
                        <p:cNvPr id="0" name=""/>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6400800" y="1468437"/>
                          <a:ext cx="381000" cy="36036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grpSp>
        <p:nvGrpSpPr>
          <p:cNvPr id="27" name="Group 26"/>
          <p:cNvGrpSpPr>
            <a:grpSpLocks/>
          </p:cNvGrpSpPr>
          <p:nvPr/>
        </p:nvGrpSpPr>
        <p:grpSpPr bwMode="auto">
          <a:xfrm>
            <a:off x="0" y="0"/>
            <a:ext cx="9144000" cy="6858000"/>
            <a:chOff x="0" y="0"/>
            <a:chExt cx="9144000" cy="6858000"/>
          </a:xfrm>
        </p:grpSpPr>
        <p:grpSp>
          <p:nvGrpSpPr>
            <p:cNvPr id="28" name="Group 8"/>
            <p:cNvGrpSpPr>
              <a:grpSpLocks/>
            </p:cNvGrpSpPr>
            <p:nvPr/>
          </p:nvGrpSpPr>
          <p:grpSpPr bwMode="auto">
            <a:xfrm>
              <a:off x="0" y="0"/>
              <a:ext cx="9144000" cy="6858000"/>
              <a:chOff x="0" y="0"/>
              <a:chExt cx="5760" cy="4320"/>
            </a:xfrm>
          </p:grpSpPr>
          <p:grpSp>
            <p:nvGrpSpPr>
              <p:cNvPr id="31" name="Group 31"/>
              <p:cNvGrpSpPr>
                <a:grpSpLocks/>
              </p:cNvGrpSpPr>
              <p:nvPr/>
            </p:nvGrpSpPr>
            <p:grpSpPr bwMode="auto">
              <a:xfrm>
                <a:off x="0" y="0"/>
                <a:ext cx="192" cy="4320"/>
                <a:chOff x="0" y="-48"/>
                <a:chExt cx="144" cy="4368"/>
              </a:xfrm>
            </p:grpSpPr>
            <p:sp>
              <p:nvSpPr>
                <p:cNvPr id="41" name="Rectangle 10"/>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sp>
              <p:nvSpPr>
                <p:cNvPr id="42" name="Rectangle 11"/>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grpSp>
          <p:grpSp>
            <p:nvGrpSpPr>
              <p:cNvPr id="32" name="Group 12"/>
              <p:cNvGrpSpPr>
                <a:grpSpLocks/>
              </p:cNvGrpSpPr>
              <p:nvPr/>
            </p:nvGrpSpPr>
            <p:grpSpPr bwMode="auto">
              <a:xfrm>
                <a:off x="5674" y="24"/>
                <a:ext cx="86" cy="4296"/>
                <a:chOff x="5616" y="-48"/>
                <a:chExt cx="144" cy="4368"/>
              </a:xfrm>
            </p:grpSpPr>
            <p:sp>
              <p:nvSpPr>
                <p:cNvPr id="39" name="Rectangle 13"/>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sp>
              <p:nvSpPr>
                <p:cNvPr id="40" name="Rectangle 14"/>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grpSp>
          <p:grpSp>
            <p:nvGrpSpPr>
              <p:cNvPr id="33" name="Group 32"/>
              <p:cNvGrpSpPr>
                <a:grpSpLocks/>
              </p:cNvGrpSpPr>
              <p:nvPr/>
            </p:nvGrpSpPr>
            <p:grpSpPr bwMode="auto">
              <a:xfrm>
                <a:off x="144" y="0"/>
                <a:ext cx="5616" cy="144"/>
                <a:chOff x="96" y="-48"/>
                <a:chExt cx="5520" cy="144"/>
              </a:xfrm>
            </p:grpSpPr>
            <p:sp>
              <p:nvSpPr>
                <p:cNvPr id="37" name="Rectangle 37"/>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sp>
              <p:nvSpPr>
                <p:cNvPr id="38" name="Rectangle 38"/>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grpSp>
          <p:grpSp>
            <p:nvGrpSpPr>
              <p:cNvPr id="34" name="Group 33"/>
              <p:cNvGrpSpPr>
                <a:grpSpLocks/>
              </p:cNvGrpSpPr>
              <p:nvPr/>
            </p:nvGrpSpPr>
            <p:grpSpPr bwMode="auto">
              <a:xfrm>
                <a:off x="144" y="4234"/>
                <a:ext cx="5616" cy="86"/>
                <a:chOff x="96" y="4176"/>
                <a:chExt cx="5520" cy="144"/>
              </a:xfrm>
            </p:grpSpPr>
            <p:sp>
              <p:nvSpPr>
                <p:cNvPr id="35" name="Rectangle 34"/>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sp>
              <p:nvSpPr>
                <p:cNvPr id="36" name="Rectangle 35"/>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grpSp>
        </p:grpSp>
        <p:pic>
          <p:nvPicPr>
            <p:cNvPr id="29" name="Rectangle 19458"/>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7102475" y="242887"/>
              <a:ext cx="1889125" cy="823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0" name="Rectangle 29"/>
            <p:cNvSpPr>
              <a:spLocks noChangeArrowheads="1"/>
            </p:cNvSpPr>
            <p:nvPr/>
          </p:nvSpPr>
          <p:spPr bwMode="auto">
            <a:xfrm>
              <a:off x="179388" y="10668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spTree>
    <p:extLst>
      <p:ext uri="{BB962C8B-B14F-4D97-AF65-F5344CB8AC3E}">
        <p14:creationId xmlns:p14="http://schemas.microsoft.com/office/powerpoint/2010/main" val="2299377870"/>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Title 1"/>
          <p:cNvSpPr>
            <a:spLocks noGrp="1"/>
          </p:cNvSpPr>
          <p:nvPr>
            <p:ph type="title"/>
          </p:nvPr>
        </p:nvSpPr>
        <p:spPr>
          <a:xfrm>
            <a:off x="320675" y="228537"/>
            <a:ext cx="8229600" cy="838200"/>
          </a:xfrm>
        </p:spPr>
        <p:txBody>
          <a:bodyPr/>
          <a:lstStyle/>
          <a:p>
            <a:r>
              <a:rPr lang="en-IN" sz="2800" dirty="0" smtClean="0">
                <a:latin typeface="Times New Roman" panose="02020603050405020304" pitchFamily="18" charset="0"/>
                <a:cs typeface="Times New Roman" panose="02020603050405020304" pitchFamily="18" charset="0"/>
              </a:rPr>
              <a:t>Is it Physically Feasible !!!</a:t>
            </a:r>
          </a:p>
        </p:txBody>
      </p:sp>
      <p:sp>
        <p:nvSpPr>
          <p:cNvPr id="4" name="Rectangle 3"/>
          <p:cNvSpPr>
            <a:spLocks noChangeArrowheads="1"/>
          </p:cNvSpPr>
          <p:nvPr/>
        </p:nvSpPr>
        <p:spPr bwMode="auto">
          <a:xfrm>
            <a:off x="2057400" y="5257800"/>
            <a:ext cx="624840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IN" sz="2400" b="0">
                <a:latin typeface="Times New Roman" panose="02020603050405020304" pitchFamily="18" charset="0"/>
                <a:cs typeface="Times New Roman" panose="02020603050405020304" pitchFamily="18" charset="0"/>
              </a:rPr>
              <a:t>The </a:t>
            </a:r>
            <a:r>
              <a:rPr lang="en-IN" sz="2400" b="0" i="1">
                <a:latin typeface="Times New Roman" panose="02020603050405020304" pitchFamily="18" charset="0"/>
                <a:cs typeface="Times New Roman" panose="02020603050405020304" pitchFamily="18" charset="0"/>
              </a:rPr>
              <a:t>u</a:t>
            </a:r>
            <a:r>
              <a:rPr lang="en-IN" sz="2400" b="0" i="1" baseline="-25000">
                <a:latin typeface="Times New Roman" panose="02020603050405020304" pitchFamily="18" charset="0"/>
                <a:cs typeface="Times New Roman" panose="02020603050405020304" pitchFamily="18" charset="0"/>
              </a:rPr>
              <a:t>w+</a:t>
            </a:r>
            <a:r>
              <a:rPr lang="en-IN" sz="2400" b="0" i="1">
                <a:latin typeface="Times New Roman" panose="02020603050405020304" pitchFamily="18" charset="0"/>
                <a:cs typeface="Times New Roman" panose="02020603050405020304" pitchFamily="18" charset="0"/>
              </a:rPr>
              <a:t> solutions are unphysical.</a:t>
            </a:r>
            <a:endParaRPr lang="en-IN" sz="2400" b="0">
              <a:latin typeface="Times New Roman" panose="02020603050405020304" pitchFamily="18" charset="0"/>
              <a:cs typeface="Times New Roman" panose="02020603050405020304" pitchFamily="18" charset="0"/>
            </a:endParaRPr>
          </a:p>
        </p:txBody>
      </p:sp>
      <p:grpSp>
        <p:nvGrpSpPr>
          <p:cNvPr id="32772" name="Group 4"/>
          <p:cNvGrpSpPr>
            <a:grpSpLocks/>
          </p:cNvGrpSpPr>
          <p:nvPr/>
        </p:nvGrpSpPr>
        <p:grpSpPr bwMode="auto">
          <a:xfrm>
            <a:off x="769938" y="1227773"/>
            <a:ext cx="5257800" cy="3709987"/>
            <a:chOff x="381000" y="785813"/>
            <a:chExt cx="7700963" cy="5691187"/>
          </a:xfrm>
        </p:grpSpPr>
        <p:pic>
          <p:nvPicPr>
            <p:cNvPr id="32786"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62038" y="785813"/>
              <a:ext cx="7019925" cy="5286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32787" name="Object 2"/>
            <p:cNvGraphicFramePr>
              <a:graphicFrameLocks noChangeAspect="1"/>
            </p:cNvGraphicFramePr>
            <p:nvPr/>
          </p:nvGraphicFramePr>
          <p:xfrm>
            <a:off x="381000" y="2590800"/>
            <a:ext cx="685800" cy="1295400"/>
          </p:xfrm>
          <a:graphic>
            <a:graphicData uri="http://schemas.openxmlformats.org/presentationml/2006/ole">
              <mc:AlternateContent xmlns:mc="http://schemas.openxmlformats.org/markup-compatibility/2006">
                <mc:Choice xmlns:v="urn:schemas-microsoft-com:vml" Requires="v">
                  <p:oleObj spid="_x0000_s161970" name="Equation" r:id="rId4" imgW="228501" imgH="431613" progId="Equation.3">
                    <p:embed/>
                  </p:oleObj>
                </mc:Choice>
                <mc:Fallback>
                  <p:oleObj name="Equation" r:id="rId4" imgW="228501" imgH="431613" progId="Equation.3">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81000" y="2590800"/>
                          <a:ext cx="685800" cy="12954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32788" name="Object 3"/>
            <p:cNvGraphicFramePr>
              <a:graphicFrameLocks noChangeAspect="1"/>
            </p:cNvGraphicFramePr>
            <p:nvPr/>
          </p:nvGraphicFramePr>
          <p:xfrm>
            <a:off x="4686300" y="6057900"/>
            <a:ext cx="457200" cy="419100"/>
          </p:xfrm>
          <a:graphic>
            <a:graphicData uri="http://schemas.openxmlformats.org/presentationml/2006/ole">
              <mc:AlternateContent xmlns:mc="http://schemas.openxmlformats.org/markup-compatibility/2006">
                <mc:Choice xmlns:v="urn:schemas-microsoft-com:vml" Requires="v">
                  <p:oleObj spid="_x0000_s161971" name="Equation" r:id="rId6" imgW="152334" imgH="139639" progId="Equation.3">
                    <p:embed/>
                  </p:oleObj>
                </mc:Choice>
                <mc:Fallback>
                  <p:oleObj name="Equation" r:id="rId6" imgW="152334" imgH="139639" progId="Equation.3">
                    <p:embed/>
                    <p:pic>
                      <p:nvPicPr>
                        <p:cNvPr id="0" name=""/>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686300" y="6057900"/>
                          <a:ext cx="457200" cy="4191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nvGrpSpPr>
            <p:cNvPr id="32789" name="Group 9"/>
            <p:cNvGrpSpPr>
              <a:grpSpLocks/>
            </p:cNvGrpSpPr>
            <p:nvPr/>
          </p:nvGrpSpPr>
          <p:grpSpPr bwMode="auto">
            <a:xfrm>
              <a:off x="2286000" y="1163053"/>
              <a:ext cx="381000" cy="645109"/>
              <a:chOff x="2286000" y="1163053"/>
              <a:chExt cx="381000" cy="645109"/>
            </a:xfrm>
          </p:grpSpPr>
          <p:graphicFrame>
            <p:nvGraphicFramePr>
              <p:cNvPr id="32794" name="Object 4"/>
              <p:cNvGraphicFramePr>
                <a:graphicFrameLocks noChangeAspect="1"/>
              </p:cNvGraphicFramePr>
              <p:nvPr/>
            </p:nvGraphicFramePr>
            <p:xfrm>
              <a:off x="2286000" y="1163053"/>
              <a:ext cx="381000" cy="360947"/>
            </p:xfrm>
            <a:graphic>
              <a:graphicData uri="http://schemas.openxmlformats.org/presentationml/2006/ole">
                <mc:AlternateContent xmlns:mc="http://schemas.openxmlformats.org/markup-compatibility/2006">
                  <mc:Choice xmlns:v="urn:schemas-microsoft-com:vml" Requires="v">
                    <p:oleObj spid="_x0000_s161972" name="Equation" r:id="rId8" imgW="241300" imgH="228600" progId="Equation.3">
                      <p:embed/>
                    </p:oleObj>
                  </mc:Choice>
                  <mc:Fallback>
                    <p:oleObj name="Equation" r:id="rId8" imgW="241300" imgH="228600" progId="Equation.3">
                      <p:embed/>
                      <p:pic>
                        <p:nvPicPr>
                          <p:cNvPr id="0" name=""/>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2286000" y="1163053"/>
                            <a:ext cx="381000" cy="36094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32795" name="Object 5"/>
              <p:cNvGraphicFramePr>
                <a:graphicFrameLocks noChangeAspect="1"/>
              </p:cNvGraphicFramePr>
              <p:nvPr/>
            </p:nvGraphicFramePr>
            <p:xfrm>
              <a:off x="2286000" y="1447800"/>
              <a:ext cx="381000" cy="360362"/>
            </p:xfrm>
            <a:graphic>
              <a:graphicData uri="http://schemas.openxmlformats.org/presentationml/2006/ole">
                <mc:AlternateContent xmlns:mc="http://schemas.openxmlformats.org/markup-compatibility/2006">
                  <mc:Choice xmlns:v="urn:schemas-microsoft-com:vml" Requires="v">
                    <p:oleObj spid="_x0000_s161973" name="Equation" r:id="rId10" imgW="241300" imgH="228600" progId="Equation.3">
                      <p:embed/>
                    </p:oleObj>
                  </mc:Choice>
                  <mc:Fallback>
                    <p:oleObj name="Equation" r:id="rId10" imgW="241300" imgH="228600" progId="Equation.3">
                      <p:embed/>
                      <p:pic>
                        <p:nvPicPr>
                          <p:cNvPr id="0" name=""/>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2286000" y="1447800"/>
                            <a:ext cx="381000" cy="36036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graphicFrame>
          <p:nvGraphicFramePr>
            <p:cNvPr id="32790" name="Object 6"/>
            <p:cNvGraphicFramePr>
              <a:graphicFrameLocks noChangeAspect="1"/>
            </p:cNvGraphicFramePr>
            <p:nvPr/>
          </p:nvGraphicFramePr>
          <p:xfrm>
            <a:off x="4343400" y="1143000"/>
            <a:ext cx="381000" cy="360362"/>
          </p:xfrm>
          <a:graphic>
            <a:graphicData uri="http://schemas.openxmlformats.org/presentationml/2006/ole">
              <mc:AlternateContent xmlns:mc="http://schemas.openxmlformats.org/markup-compatibility/2006">
                <mc:Choice xmlns:v="urn:schemas-microsoft-com:vml" Requires="v">
                  <p:oleObj spid="_x0000_s161974" name="Equation" r:id="rId12" imgW="241300" imgH="228600" progId="Equation.3">
                    <p:embed/>
                  </p:oleObj>
                </mc:Choice>
                <mc:Fallback>
                  <p:oleObj name="Equation" r:id="rId12" imgW="241300" imgH="228600" progId="Equation.3">
                    <p:embed/>
                    <p:pic>
                      <p:nvPicPr>
                        <p:cNvPr id="0" name=""/>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4343400" y="1143000"/>
                          <a:ext cx="381000" cy="36036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32791" name="Object 7"/>
            <p:cNvGraphicFramePr>
              <a:graphicFrameLocks noChangeAspect="1"/>
            </p:cNvGraphicFramePr>
            <p:nvPr/>
          </p:nvGraphicFramePr>
          <p:xfrm>
            <a:off x="4343400" y="1427162"/>
            <a:ext cx="381000" cy="360363"/>
          </p:xfrm>
          <a:graphic>
            <a:graphicData uri="http://schemas.openxmlformats.org/presentationml/2006/ole">
              <mc:AlternateContent xmlns:mc="http://schemas.openxmlformats.org/markup-compatibility/2006">
                <mc:Choice xmlns:v="urn:schemas-microsoft-com:vml" Requires="v">
                  <p:oleObj spid="_x0000_s161975" name="Equation" r:id="rId13" imgW="241300" imgH="228600" progId="Equation.3">
                    <p:embed/>
                  </p:oleObj>
                </mc:Choice>
                <mc:Fallback>
                  <p:oleObj name="Equation" r:id="rId13" imgW="241300" imgH="228600" progId="Equation.3">
                    <p:embed/>
                    <p:pic>
                      <p:nvPicPr>
                        <p:cNvPr id="0" name=""/>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4343400" y="1427162"/>
                          <a:ext cx="381000" cy="36036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32792" name="Object 8"/>
            <p:cNvGraphicFramePr>
              <a:graphicFrameLocks noChangeAspect="1"/>
            </p:cNvGraphicFramePr>
            <p:nvPr/>
          </p:nvGraphicFramePr>
          <p:xfrm>
            <a:off x="6400800" y="1184275"/>
            <a:ext cx="381000" cy="360362"/>
          </p:xfrm>
          <a:graphic>
            <a:graphicData uri="http://schemas.openxmlformats.org/presentationml/2006/ole">
              <mc:AlternateContent xmlns:mc="http://schemas.openxmlformats.org/markup-compatibility/2006">
                <mc:Choice xmlns:v="urn:schemas-microsoft-com:vml" Requires="v">
                  <p:oleObj spid="_x0000_s161976" name="Equation" r:id="rId14" imgW="241300" imgH="228600" progId="Equation.3">
                    <p:embed/>
                  </p:oleObj>
                </mc:Choice>
                <mc:Fallback>
                  <p:oleObj name="Equation" r:id="rId14" imgW="241300" imgH="228600" progId="Equation.3">
                    <p:embed/>
                    <p:pic>
                      <p:nvPicPr>
                        <p:cNvPr id="0" name=""/>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6400800" y="1184275"/>
                          <a:ext cx="381000" cy="36036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32793" name="Object 9"/>
            <p:cNvGraphicFramePr>
              <a:graphicFrameLocks noChangeAspect="1"/>
            </p:cNvGraphicFramePr>
            <p:nvPr/>
          </p:nvGraphicFramePr>
          <p:xfrm>
            <a:off x="6400800" y="1468437"/>
            <a:ext cx="381000" cy="360363"/>
          </p:xfrm>
          <a:graphic>
            <a:graphicData uri="http://schemas.openxmlformats.org/presentationml/2006/ole">
              <mc:AlternateContent xmlns:mc="http://schemas.openxmlformats.org/markup-compatibility/2006">
                <mc:Choice xmlns:v="urn:schemas-microsoft-com:vml" Requires="v">
                  <p:oleObj spid="_x0000_s161977" name="Equation" r:id="rId15" imgW="241300" imgH="228600" progId="Equation.3">
                    <p:embed/>
                  </p:oleObj>
                </mc:Choice>
                <mc:Fallback>
                  <p:oleObj name="Equation" r:id="rId15" imgW="241300" imgH="228600" progId="Equation.3">
                    <p:embed/>
                    <p:pic>
                      <p:nvPicPr>
                        <p:cNvPr id="0" name=""/>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6400800" y="1468437"/>
                          <a:ext cx="381000" cy="36036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grpSp>
        <p:nvGrpSpPr>
          <p:cNvPr id="28" name="Group 27"/>
          <p:cNvGrpSpPr>
            <a:grpSpLocks/>
          </p:cNvGrpSpPr>
          <p:nvPr/>
        </p:nvGrpSpPr>
        <p:grpSpPr bwMode="auto">
          <a:xfrm>
            <a:off x="0" y="0"/>
            <a:ext cx="9144000" cy="6858000"/>
            <a:chOff x="0" y="0"/>
            <a:chExt cx="9144000" cy="6858000"/>
          </a:xfrm>
        </p:grpSpPr>
        <p:grpSp>
          <p:nvGrpSpPr>
            <p:cNvPr id="29" name="Group 8"/>
            <p:cNvGrpSpPr>
              <a:grpSpLocks/>
            </p:cNvGrpSpPr>
            <p:nvPr/>
          </p:nvGrpSpPr>
          <p:grpSpPr bwMode="auto">
            <a:xfrm>
              <a:off x="0" y="0"/>
              <a:ext cx="9144000" cy="6858000"/>
              <a:chOff x="0" y="0"/>
              <a:chExt cx="5760" cy="4320"/>
            </a:xfrm>
          </p:grpSpPr>
          <p:grpSp>
            <p:nvGrpSpPr>
              <p:cNvPr id="32" name="Group 31"/>
              <p:cNvGrpSpPr>
                <a:grpSpLocks/>
              </p:cNvGrpSpPr>
              <p:nvPr/>
            </p:nvGrpSpPr>
            <p:grpSpPr bwMode="auto">
              <a:xfrm>
                <a:off x="0" y="0"/>
                <a:ext cx="192" cy="4320"/>
                <a:chOff x="0" y="-48"/>
                <a:chExt cx="144" cy="4368"/>
              </a:xfrm>
            </p:grpSpPr>
            <p:sp>
              <p:nvSpPr>
                <p:cNvPr id="42" name="Rectangle 10"/>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sp>
              <p:nvSpPr>
                <p:cNvPr id="43" name="Rectangle 11"/>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grpSp>
          <p:grpSp>
            <p:nvGrpSpPr>
              <p:cNvPr id="33" name="Group 12"/>
              <p:cNvGrpSpPr>
                <a:grpSpLocks/>
              </p:cNvGrpSpPr>
              <p:nvPr/>
            </p:nvGrpSpPr>
            <p:grpSpPr bwMode="auto">
              <a:xfrm>
                <a:off x="5674" y="24"/>
                <a:ext cx="86" cy="4296"/>
                <a:chOff x="5616" y="-48"/>
                <a:chExt cx="144" cy="4368"/>
              </a:xfrm>
            </p:grpSpPr>
            <p:sp>
              <p:nvSpPr>
                <p:cNvPr id="40" name="Rectangle 13"/>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sp>
              <p:nvSpPr>
                <p:cNvPr id="41" name="Rectangle 14"/>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grpSp>
          <p:grpSp>
            <p:nvGrpSpPr>
              <p:cNvPr id="34" name="Group 33"/>
              <p:cNvGrpSpPr>
                <a:grpSpLocks/>
              </p:cNvGrpSpPr>
              <p:nvPr/>
            </p:nvGrpSpPr>
            <p:grpSpPr bwMode="auto">
              <a:xfrm>
                <a:off x="144" y="0"/>
                <a:ext cx="5616" cy="144"/>
                <a:chOff x="96" y="-48"/>
                <a:chExt cx="5520" cy="144"/>
              </a:xfrm>
            </p:grpSpPr>
            <p:sp>
              <p:nvSpPr>
                <p:cNvPr id="38" name="Rectangle 37"/>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sp>
              <p:nvSpPr>
                <p:cNvPr id="39" name="Rectangle 38"/>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grpSp>
          <p:grpSp>
            <p:nvGrpSpPr>
              <p:cNvPr id="35" name="Group 34"/>
              <p:cNvGrpSpPr>
                <a:grpSpLocks/>
              </p:cNvGrpSpPr>
              <p:nvPr/>
            </p:nvGrpSpPr>
            <p:grpSpPr bwMode="auto">
              <a:xfrm>
                <a:off x="144" y="4234"/>
                <a:ext cx="5616" cy="86"/>
                <a:chOff x="96" y="4176"/>
                <a:chExt cx="5520" cy="144"/>
              </a:xfrm>
            </p:grpSpPr>
            <p:sp>
              <p:nvSpPr>
                <p:cNvPr id="36" name="Rectangle 35"/>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sp>
              <p:nvSpPr>
                <p:cNvPr id="37" name="Rectangle 36"/>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grpSp>
        </p:grpSp>
        <p:pic>
          <p:nvPicPr>
            <p:cNvPr id="30" name="Rectangle 19458"/>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7102475" y="242887"/>
              <a:ext cx="1889125" cy="823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1" name="Rectangle 30"/>
            <p:cNvSpPr>
              <a:spLocks noChangeArrowheads="1"/>
            </p:cNvSpPr>
            <p:nvPr/>
          </p:nvSpPr>
          <p:spPr bwMode="auto">
            <a:xfrm>
              <a:off x="179388" y="10668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spTree>
    <p:extLst>
      <p:ext uri="{BB962C8B-B14F-4D97-AF65-F5344CB8AC3E}">
        <p14:creationId xmlns:p14="http://schemas.microsoft.com/office/powerpoint/2010/main" val="3430581348"/>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dissolv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Title 1"/>
          <p:cNvSpPr>
            <a:spLocks noGrp="1"/>
          </p:cNvSpPr>
          <p:nvPr>
            <p:ph type="title"/>
          </p:nvPr>
        </p:nvSpPr>
        <p:spPr>
          <a:xfrm>
            <a:off x="194994" y="258445"/>
            <a:ext cx="8229600" cy="838200"/>
          </a:xfrm>
        </p:spPr>
        <p:txBody>
          <a:bodyPr/>
          <a:lstStyle/>
          <a:p>
            <a:r>
              <a:rPr lang="en-IN" sz="2800" dirty="0" smtClean="0">
                <a:latin typeface="Times New Roman" panose="02020603050405020304" pitchFamily="18" charset="0"/>
                <a:cs typeface="Times New Roman" panose="02020603050405020304" pitchFamily="18" charset="0"/>
              </a:rPr>
              <a:t>Physically Feasible Part of Solution</a:t>
            </a:r>
          </a:p>
        </p:txBody>
      </p:sp>
      <p:sp>
        <p:nvSpPr>
          <p:cNvPr id="4" name="Rectangle 3"/>
          <p:cNvSpPr>
            <a:spLocks noChangeArrowheads="1"/>
          </p:cNvSpPr>
          <p:nvPr/>
        </p:nvSpPr>
        <p:spPr bwMode="auto">
          <a:xfrm>
            <a:off x="533400" y="4479840"/>
            <a:ext cx="8305800" cy="2308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pPr>
            <a:r>
              <a:rPr lang="en-IN" sz="2400" b="0" dirty="0">
                <a:latin typeface="Times New Roman" panose="02020603050405020304" pitchFamily="18" charset="0"/>
                <a:cs typeface="Times New Roman" panose="02020603050405020304" pitchFamily="18" charset="0"/>
              </a:rPr>
              <a:t>The </a:t>
            </a:r>
            <a:r>
              <a:rPr lang="en-IN" sz="2400" b="0" i="1" dirty="0" err="1">
                <a:latin typeface="Times New Roman" panose="02020603050405020304" pitchFamily="18" charset="0"/>
                <a:cs typeface="Times New Roman" panose="02020603050405020304" pitchFamily="18" charset="0"/>
              </a:rPr>
              <a:t>u</a:t>
            </a:r>
            <a:r>
              <a:rPr lang="en-IN" sz="2400" b="0" i="1" baseline="-25000" dirty="0" err="1">
                <a:latin typeface="Times New Roman" panose="02020603050405020304" pitchFamily="18" charset="0"/>
                <a:cs typeface="Times New Roman" panose="02020603050405020304" pitchFamily="18" charset="0"/>
              </a:rPr>
              <a:t>w</a:t>
            </a:r>
            <a:r>
              <a:rPr lang="en-IN" sz="2400" b="0" i="1" baseline="-25000" dirty="0">
                <a:latin typeface="Times New Roman" panose="02020603050405020304" pitchFamily="18" charset="0"/>
                <a:cs typeface="Times New Roman" panose="02020603050405020304" pitchFamily="18" charset="0"/>
              </a:rPr>
              <a:t>- </a:t>
            </a:r>
            <a:r>
              <a:rPr lang="en-IN" sz="2400" b="0" dirty="0">
                <a:latin typeface="Times New Roman" panose="02020603050405020304" pitchFamily="18" charset="0"/>
                <a:cs typeface="Times New Roman" panose="02020603050405020304" pitchFamily="18" charset="0"/>
              </a:rPr>
              <a:t>solutions show a clear local minimum for all non-zero values of </a:t>
            </a:r>
            <a:r>
              <a:rPr lang="en-IN" sz="2400" b="0" i="1" dirty="0">
                <a:latin typeface="Times New Roman" panose="02020603050405020304" pitchFamily="18" charset="0"/>
                <a:cs typeface="Times New Roman" panose="02020603050405020304" pitchFamily="18" charset="0"/>
              </a:rPr>
              <a:t>C</a:t>
            </a:r>
            <a:r>
              <a:rPr lang="en-IN" sz="2400" b="0" i="1" baseline="-25000" dirty="0">
                <a:latin typeface="Times New Roman" panose="02020603050405020304" pitchFamily="18" charset="0"/>
                <a:cs typeface="Times New Roman" panose="02020603050405020304" pitchFamily="18" charset="0"/>
              </a:rPr>
              <a:t>T</a:t>
            </a:r>
            <a:r>
              <a:rPr lang="en-IN" sz="2400" b="0" i="1" dirty="0">
                <a:latin typeface="Times New Roman" panose="02020603050405020304" pitchFamily="18" charset="0"/>
                <a:cs typeface="Times New Roman" panose="02020603050405020304" pitchFamily="18" charset="0"/>
              </a:rPr>
              <a:t> </a:t>
            </a:r>
            <a:r>
              <a:rPr lang="en-IN" sz="2400" b="0" dirty="0">
                <a:latin typeface="Times New Roman" panose="02020603050405020304" pitchFamily="18" charset="0"/>
                <a:cs typeface="Times New Roman" panose="02020603050405020304" pitchFamily="18" charset="0"/>
              </a:rPr>
              <a:t>.</a:t>
            </a:r>
          </a:p>
          <a:p>
            <a:pPr eaLnBrk="1" hangingPunct="1">
              <a:spcBef>
                <a:spcPct val="0"/>
              </a:spcBef>
            </a:pPr>
            <a:r>
              <a:rPr lang="en-IN" sz="2400" b="0" dirty="0">
                <a:latin typeface="Times New Roman" panose="02020603050405020304" pitchFamily="18" charset="0"/>
                <a:cs typeface="Times New Roman" panose="02020603050405020304" pitchFamily="18" charset="0"/>
              </a:rPr>
              <a:t>The </a:t>
            </a:r>
            <a:r>
              <a:rPr lang="en-IN" sz="2400" b="0" i="1" dirty="0" err="1">
                <a:latin typeface="Times New Roman" panose="02020603050405020304" pitchFamily="18" charset="0"/>
                <a:cs typeface="Times New Roman" panose="02020603050405020304" pitchFamily="18" charset="0"/>
              </a:rPr>
              <a:t>u</a:t>
            </a:r>
            <a:r>
              <a:rPr lang="en-IN" sz="2400" b="0" i="1" baseline="-25000" dirty="0" err="1">
                <a:latin typeface="Times New Roman" panose="02020603050405020304" pitchFamily="18" charset="0"/>
                <a:cs typeface="Times New Roman" panose="02020603050405020304" pitchFamily="18" charset="0"/>
              </a:rPr>
              <a:t>w</a:t>
            </a:r>
            <a:r>
              <a:rPr lang="en-IN" sz="2400" b="0" i="1" baseline="-25000" dirty="0">
                <a:latin typeface="Times New Roman" panose="02020603050405020304" pitchFamily="18" charset="0"/>
                <a:cs typeface="Times New Roman" panose="02020603050405020304" pitchFamily="18" charset="0"/>
              </a:rPr>
              <a:t>-</a:t>
            </a:r>
            <a:r>
              <a:rPr lang="en-IN" sz="2400" b="0" dirty="0">
                <a:latin typeface="Times New Roman" panose="02020603050405020304" pitchFamily="18" charset="0"/>
                <a:cs typeface="Times New Roman" panose="02020603050405020304" pitchFamily="18" charset="0"/>
              </a:rPr>
              <a:t> solutions have the desired topological features.</a:t>
            </a:r>
          </a:p>
          <a:p>
            <a:pPr eaLnBrk="1" hangingPunct="1">
              <a:spcBef>
                <a:spcPct val="0"/>
              </a:spcBef>
            </a:pPr>
            <a:r>
              <a:rPr lang="en-IN" sz="2400" b="0" dirty="0">
                <a:latin typeface="Times New Roman" panose="02020603050405020304" pitchFamily="18" charset="0"/>
                <a:cs typeface="Times New Roman" panose="02020603050405020304" pitchFamily="18" charset="0"/>
              </a:rPr>
              <a:t> But the values of wake velocity at the local minima of the </a:t>
            </a:r>
            <a:r>
              <a:rPr lang="en-IN" sz="2400" b="0" i="1" dirty="0" err="1">
                <a:latin typeface="Times New Roman" panose="02020603050405020304" pitchFamily="18" charset="0"/>
                <a:cs typeface="Times New Roman" panose="02020603050405020304" pitchFamily="18" charset="0"/>
              </a:rPr>
              <a:t>u</a:t>
            </a:r>
            <a:r>
              <a:rPr lang="en-IN" sz="2400" b="0" i="1" baseline="-25000" dirty="0" err="1">
                <a:latin typeface="Times New Roman" panose="02020603050405020304" pitchFamily="18" charset="0"/>
                <a:cs typeface="Times New Roman" panose="02020603050405020304" pitchFamily="18" charset="0"/>
              </a:rPr>
              <a:t>w</a:t>
            </a:r>
            <a:r>
              <a:rPr lang="en-IN" sz="2400" b="0" i="1" baseline="-25000" dirty="0">
                <a:latin typeface="Times New Roman" panose="02020603050405020304" pitchFamily="18" charset="0"/>
                <a:cs typeface="Times New Roman" panose="02020603050405020304" pitchFamily="18" charset="0"/>
              </a:rPr>
              <a:t>-</a:t>
            </a:r>
            <a:r>
              <a:rPr lang="en-IN" sz="2400" b="0" dirty="0">
                <a:latin typeface="Times New Roman" panose="02020603050405020304" pitchFamily="18" charset="0"/>
                <a:cs typeface="Times New Roman" panose="02020603050405020304" pitchFamily="18" charset="0"/>
              </a:rPr>
              <a:t> solutions are far lower than those obtained from experimental measurements.</a:t>
            </a:r>
          </a:p>
        </p:txBody>
      </p:sp>
      <p:grpSp>
        <p:nvGrpSpPr>
          <p:cNvPr id="33796" name="Group 4"/>
          <p:cNvGrpSpPr>
            <a:grpSpLocks/>
          </p:cNvGrpSpPr>
          <p:nvPr/>
        </p:nvGrpSpPr>
        <p:grpSpPr bwMode="auto">
          <a:xfrm>
            <a:off x="351155" y="974054"/>
            <a:ext cx="5257800" cy="3709987"/>
            <a:chOff x="381000" y="785813"/>
            <a:chExt cx="7700963" cy="5691187"/>
          </a:xfrm>
        </p:grpSpPr>
        <p:pic>
          <p:nvPicPr>
            <p:cNvPr id="33810"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62038" y="785813"/>
              <a:ext cx="7019925" cy="5286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33811" name="Object 2"/>
            <p:cNvGraphicFramePr>
              <a:graphicFrameLocks noChangeAspect="1"/>
            </p:cNvGraphicFramePr>
            <p:nvPr/>
          </p:nvGraphicFramePr>
          <p:xfrm>
            <a:off x="381000" y="2590800"/>
            <a:ext cx="685800" cy="1295400"/>
          </p:xfrm>
          <a:graphic>
            <a:graphicData uri="http://schemas.openxmlformats.org/presentationml/2006/ole">
              <mc:AlternateContent xmlns:mc="http://schemas.openxmlformats.org/markup-compatibility/2006">
                <mc:Choice xmlns:v="urn:schemas-microsoft-com:vml" Requires="v">
                  <p:oleObj spid="_x0000_s163002" name="Equation" r:id="rId4" imgW="228501" imgH="431613" progId="Equation.3">
                    <p:embed/>
                  </p:oleObj>
                </mc:Choice>
                <mc:Fallback>
                  <p:oleObj name="Equation" r:id="rId4" imgW="228501" imgH="431613" progId="Equation.3">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81000" y="2590800"/>
                          <a:ext cx="685800" cy="12954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33812" name="Object 3"/>
            <p:cNvGraphicFramePr>
              <a:graphicFrameLocks noChangeAspect="1"/>
            </p:cNvGraphicFramePr>
            <p:nvPr/>
          </p:nvGraphicFramePr>
          <p:xfrm>
            <a:off x="4686300" y="6057900"/>
            <a:ext cx="457200" cy="419100"/>
          </p:xfrm>
          <a:graphic>
            <a:graphicData uri="http://schemas.openxmlformats.org/presentationml/2006/ole">
              <mc:AlternateContent xmlns:mc="http://schemas.openxmlformats.org/markup-compatibility/2006">
                <mc:Choice xmlns:v="urn:schemas-microsoft-com:vml" Requires="v">
                  <p:oleObj spid="_x0000_s163003" name="Equation" r:id="rId6" imgW="152334" imgH="139639" progId="Equation.3">
                    <p:embed/>
                  </p:oleObj>
                </mc:Choice>
                <mc:Fallback>
                  <p:oleObj name="Equation" r:id="rId6" imgW="152334" imgH="139639" progId="Equation.3">
                    <p:embed/>
                    <p:pic>
                      <p:nvPicPr>
                        <p:cNvPr id="0" name=""/>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686300" y="6057900"/>
                          <a:ext cx="457200" cy="4191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nvGrpSpPr>
            <p:cNvPr id="33813" name="Group 9"/>
            <p:cNvGrpSpPr>
              <a:grpSpLocks/>
            </p:cNvGrpSpPr>
            <p:nvPr/>
          </p:nvGrpSpPr>
          <p:grpSpPr bwMode="auto">
            <a:xfrm>
              <a:off x="2286000" y="1163053"/>
              <a:ext cx="381000" cy="645109"/>
              <a:chOff x="2286000" y="1163053"/>
              <a:chExt cx="381000" cy="645109"/>
            </a:xfrm>
          </p:grpSpPr>
          <p:graphicFrame>
            <p:nvGraphicFramePr>
              <p:cNvPr id="33818" name="Object 4"/>
              <p:cNvGraphicFramePr>
                <a:graphicFrameLocks noChangeAspect="1"/>
              </p:cNvGraphicFramePr>
              <p:nvPr/>
            </p:nvGraphicFramePr>
            <p:xfrm>
              <a:off x="2286000" y="1163053"/>
              <a:ext cx="381000" cy="360947"/>
            </p:xfrm>
            <a:graphic>
              <a:graphicData uri="http://schemas.openxmlformats.org/presentationml/2006/ole">
                <mc:AlternateContent xmlns:mc="http://schemas.openxmlformats.org/markup-compatibility/2006">
                  <mc:Choice xmlns:v="urn:schemas-microsoft-com:vml" Requires="v">
                    <p:oleObj spid="_x0000_s163004" name="Equation" r:id="rId8" imgW="241300" imgH="228600" progId="Equation.3">
                      <p:embed/>
                    </p:oleObj>
                  </mc:Choice>
                  <mc:Fallback>
                    <p:oleObj name="Equation" r:id="rId8" imgW="241300" imgH="228600" progId="Equation.3">
                      <p:embed/>
                      <p:pic>
                        <p:nvPicPr>
                          <p:cNvPr id="0" name=""/>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2286000" y="1163053"/>
                            <a:ext cx="381000" cy="36094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33819" name="Object 5"/>
              <p:cNvGraphicFramePr>
                <a:graphicFrameLocks noChangeAspect="1"/>
              </p:cNvGraphicFramePr>
              <p:nvPr/>
            </p:nvGraphicFramePr>
            <p:xfrm>
              <a:off x="2286000" y="1447800"/>
              <a:ext cx="381000" cy="360362"/>
            </p:xfrm>
            <a:graphic>
              <a:graphicData uri="http://schemas.openxmlformats.org/presentationml/2006/ole">
                <mc:AlternateContent xmlns:mc="http://schemas.openxmlformats.org/markup-compatibility/2006">
                  <mc:Choice xmlns:v="urn:schemas-microsoft-com:vml" Requires="v">
                    <p:oleObj spid="_x0000_s163005" name="Equation" r:id="rId10" imgW="241300" imgH="228600" progId="Equation.3">
                      <p:embed/>
                    </p:oleObj>
                  </mc:Choice>
                  <mc:Fallback>
                    <p:oleObj name="Equation" r:id="rId10" imgW="241300" imgH="228600" progId="Equation.3">
                      <p:embed/>
                      <p:pic>
                        <p:nvPicPr>
                          <p:cNvPr id="0" name=""/>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2286000" y="1447800"/>
                            <a:ext cx="381000" cy="36036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graphicFrame>
          <p:nvGraphicFramePr>
            <p:cNvPr id="33814" name="Object 6"/>
            <p:cNvGraphicFramePr>
              <a:graphicFrameLocks noChangeAspect="1"/>
            </p:cNvGraphicFramePr>
            <p:nvPr/>
          </p:nvGraphicFramePr>
          <p:xfrm>
            <a:off x="4343400" y="1143000"/>
            <a:ext cx="381000" cy="360362"/>
          </p:xfrm>
          <a:graphic>
            <a:graphicData uri="http://schemas.openxmlformats.org/presentationml/2006/ole">
              <mc:AlternateContent xmlns:mc="http://schemas.openxmlformats.org/markup-compatibility/2006">
                <mc:Choice xmlns:v="urn:schemas-microsoft-com:vml" Requires="v">
                  <p:oleObj spid="_x0000_s163006" name="Equation" r:id="rId12" imgW="241300" imgH="228600" progId="Equation.3">
                    <p:embed/>
                  </p:oleObj>
                </mc:Choice>
                <mc:Fallback>
                  <p:oleObj name="Equation" r:id="rId12" imgW="241300" imgH="228600" progId="Equation.3">
                    <p:embed/>
                    <p:pic>
                      <p:nvPicPr>
                        <p:cNvPr id="0" name=""/>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4343400" y="1143000"/>
                          <a:ext cx="381000" cy="36036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33815" name="Object 7"/>
            <p:cNvGraphicFramePr>
              <a:graphicFrameLocks noChangeAspect="1"/>
            </p:cNvGraphicFramePr>
            <p:nvPr/>
          </p:nvGraphicFramePr>
          <p:xfrm>
            <a:off x="4343400" y="1427162"/>
            <a:ext cx="381000" cy="360363"/>
          </p:xfrm>
          <a:graphic>
            <a:graphicData uri="http://schemas.openxmlformats.org/presentationml/2006/ole">
              <mc:AlternateContent xmlns:mc="http://schemas.openxmlformats.org/markup-compatibility/2006">
                <mc:Choice xmlns:v="urn:schemas-microsoft-com:vml" Requires="v">
                  <p:oleObj spid="_x0000_s163007" name="Equation" r:id="rId13" imgW="241300" imgH="228600" progId="Equation.3">
                    <p:embed/>
                  </p:oleObj>
                </mc:Choice>
                <mc:Fallback>
                  <p:oleObj name="Equation" r:id="rId13" imgW="241300" imgH="228600" progId="Equation.3">
                    <p:embed/>
                    <p:pic>
                      <p:nvPicPr>
                        <p:cNvPr id="0" name=""/>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4343400" y="1427162"/>
                          <a:ext cx="381000" cy="36036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33816" name="Object 8"/>
            <p:cNvGraphicFramePr>
              <a:graphicFrameLocks noChangeAspect="1"/>
            </p:cNvGraphicFramePr>
            <p:nvPr/>
          </p:nvGraphicFramePr>
          <p:xfrm>
            <a:off x="6400800" y="1184275"/>
            <a:ext cx="381000" cy="360362"/>
          </p:xfrm>
          <a:graphic>
            <a:graphicData uri="http://schemas.openxmlformats.org/presentationml/2006/ole">
              <mc:AlternateContent xmlns:mc="http://schemas.openxmlformats.org/markup-compatibility/2006">
                <mc:Choice xmlns:v="urn:schemas-microsoft-com:vml" Requires="v">
                  <p:oleObj spid="_x0000_s163008" name="Equation" r:id="rId14" imgW="241300" imgH="228600" progId="Equation.3">
                    <p:embed/>
                  </p:oleObj>
                </mc:Choice>
                <mc:Fallback>
                  <p:oleObj name="Equation" r:id="rId14" imgW="241300" imgH="228600" progId="Equation.3">
                    <p:embed/>
                    <p:pic>
                      <p:nvPicPr>
                        <p:cNvPr id="0" name=""/>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6400800" y="1184275"/>
                          <a:ext cx="381000" cy="36036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33817" name="Object 9"/>
            <p:cNvGraphicFramePr>
              <a:graphicFrameLocks noChangeAspect="1"/>
            </p:cNvGraphicFramePr>
            <p:nvPr/>
          </p:nvGraphicFramePr>
          <p:xfrm>
            <a:off x="6400800" y="1468437"/>
            <a:ext cx="381000" cy="360363"/>
          </p:xfrm>
          <a:graphic>
            <a:graphicData uri="http://schemas.openxmlformats.org/presentationml/2006/ole">
              <mc:AlternateContent xmlns:mc="http://schemas.openxmlformats.org/markup-compatibility/2006">
                <mc:Choice xmlns:v="urn:schemas-microsoft-com:vml" Requires="v">
                  <p:oleObj spid="_x0000_s163009" name="Equation" r:id="rId15" imgW="241300" imgH="228600" progId="Equation.3">
                    <p:embed/>
                  </p:oleObj>
                </mc:Choice>
                <mc:Fallback>
                  <p:oleObj name="Equation" r:id="rId15" imgW="241300" imgH="228600" progId="Equation.3">
                    <p:embed/>
                    <p:pic>
                      <p:nvPicPr>
                        <p:cNvPr id="0" name=""/>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6400800" y="1468437"/>
                          <a:ext cx="381000" cy="36036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grpSp>
        <p:nvGrpSpPr>
          <p:cNvPr id="28" name="Group 27"/>
          <p:cNvGrpSpPr>
            <a:grpSpLocks/>
          </p:cNvGrpSpPr>
          <p:nvPr/>
        </p:nvGrpSpPr>
        <p:grpSpPr bwMode="auto">
          <a:xfrm>
            <a:off x="149274" y="0"/>
            <a:ext cx="9144000" cy="6858000"/>
            <a:chOff x="0" y="0"/>
            <a:chExt cx="9144000" cy="6858000"/>
          </a:xfrm>
        </p:grpSpPr>
        <p:grpSp>
          <p:nvGrpSpPr>
            <p:cNvPr id="29" name="Group 8"/>
            <p:cNvGrpSpPr>
              <a:grpSpLocks/>
            </p:cNvGrpSpPr>
            <p:nvPr/>
          </p:nvGrpSpPr>
          <p:grpSpPr bwMode="auto">
            <a:xfrm>
              <a:off x="0" y="0"/>
              <a:ext cx="9144000" cy="6858000"/>
              <a:chOff x="0" y="0"/>
              <a:chExt cx="5760" cy="4320"/>
            </a:xfrm>
          </p:grpSpPr>
          <p:grpSp>
            <p:nvGrpSpPr>
              <p:cNvPr id="32" name="Group 31"/>
              <p:cNvGrpSpPr>
                <a:grpSpLocks/>
              </p:cNvGrpSpPr>
              <p:nvPr/>
            </p:nvGrpSpPr>
            <p:grpSpPr bwMode="auto">
              <a:xfrm>
                <a:off x="0" y="0"/>
                <a:ext cx="192" cy="4320"/>
                <a:chOff x="0" y="-48"/>
                <a:chExt cx="144" cy="4368"/>
              </a:xfrm>
            </p:grpSpPr>
            <p:sp>
              <p:nvSpPr>
                <p:cNvPr id="42" name="Rectangle 10"/>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sp>
              <p:nvSpPr>
                <p:cNvPr id="43" name="Rectangle 11"/>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grpSp>
          <p:grpSp>
            <p:nvGrpSpPr>
              <p:cNvPr id="33" name="Group 12"/>
              <p:cNvGrpSpPr>
                <a:grpSpLocks/>
              </p:cNvGrpSpPr>
              <p:nvPr/>
            </p:nvGrpSpPr>
            <p:grpSpPr bwMode="auto">
              <a:xfrm>
                <a:off x="5674" y="24"/>
                <a:ext cx="86" cy="4296"/>
                <a:chOff x="5616" y="-48"/>
                <a:chExt cx="144" cy="4368"/>
              </a:xfrm>
            </p:grpSpPr>
            <p:sp>
              <p:nvSpPr>
                <p:cNvPr id="40" name="Rectangle 13"/>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sp>
              <p:nvSpPr>
                <p:cNvPr id="41" name="Rectangle 14"/>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grpSp>
          <p:grpSp>
            <p:nvGrpSpPr>
              <p:cNvPr id="34" name="Group 33"/>
              <p:cNvGrpSpPr>
                <a:grpSpLocks/>
              </p:cNvGrpSpPr>
              <p:nvPr/>
            </p:nvGrpSpPr>
            <p:grpSpPr bwMode="auto">
              <a:xfrm>
                <a:off x="144" y="0"/>
                <a:ext cx="5616" cy="144"/>
                <a:chOff x="96" y="-48"/>
                <a:chExt cx="5520" cy="144"/>
              </a:xfrm>
            </p:grpSpPr>
            <p:sp>
              <p:nvSpPr>
                <p:cNvPr id="38" name="Rectangle 37"/>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sp>
              <p:nvSpPr>
                <p:cNvPr id="39" name="Rectangle 38"/>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grpSp>
          <p:grpSp>
            <p:nvGrpSpPr>
              <p:cNvPr id="35" name="Group 34"/>
              <p:cNvGrpSpPr>
                <a:grpSpLocks/>
              </p:cNvGrpSpPr>
              <p:nvPr/>
            </p:nvGrpSpPr>
            <p:grpSpPr bwMode="auto">
              <a:xfrm>
                <a:off x="144" y="4234"/>
                <a:ext cx="5616" cy="86"/>
                <a:chOff x="96" y="4176"/>
                <a:chExt cx="5520" cy="144"/>
              </a:xfrm>
            </p:grpSpPr>
            <p:sp>
              <p:nvSpPr>
                <p:cNvPr id="36" name="Rectangle 35"/>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sp>
              <p:nvSpPr>
                <p:cNvPr id="37" name="Rectangle 36"/>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grpSp>
        </p:grpSp>
        <p:pic>
          <p:nvPicPr>
            <p:cNvPr id="30" name="Rectangle 19458"/>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7102475" y="242887"/>
              <a:ext cx="1889125" cy="823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1" name="Rectangle 30"/>
            <p:cNvSpPr>
              <a:spLocks noChangeArrowheads="1"/>
            </p:cNvSpPr>
            <p:nvPr/>
          </p:nvSpPr>
          <p:spPr bwMode="auto">
            <a:xfrm>
              <a:off x="179388" y="10668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sp>
        <p:nvSpPr>
          <p:cNvPr id="2" name="Rectangle 1"/>
          <p:cNvSpPr/>
          <p:nvPr/>
        </p:nvSpPr>
        <p:spPr>
          <a:xfrm>
            <a:off x="1219199" y="1653959"/>
            <a:ext cx="2484121" cy="86064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Tree>
    <p:extLst>
      <p:ext uri="{BB962C8B-B14F-4D97-AF65-F5344CB8AC3E}">
        <p14:creationId xmlns:p14="http://schemas.microsoft.com/office/powerpoint/2010/main" val="1721559852"/>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dissolve">
                                      <p:cBhvr>
                                        <p:cTn id="7" dur="500"/>
                                        <p:tgtEl>
                                          <p:spTgt spid="4">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4">
                                            <p:txEl>
                                              <p:pRg st="1" end="1"/>
                                            </p:txEl>
                                          </p:spTgt>
                                        </p:tgtEl>
                                        <p:attrNameLst>
                                          <p:attrName>style.visibility</p:attrName>
                                        </p:attrNameLst>
                                      </p:cBhvr>
                                      <p:to>
                                        <p:strVal val="visible"/>
                                      </p:to>
                                    </p:set>
                                    <p:animEffect transition="in" filter="dissolve">
                                      <p:cBhvr>
                                        <p:cTn id="12" dur="500"/>
                                        <p:tgtEl>
                                          <p:spTgt spid="4">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4">
                                            <p:txEl>
                                              <p:pRg st="2" end="2"/>
                                            </p:txEl>
                                          </p:spTgt>
                                        </p:tgtEl>
                                        <p:attrNameLst>
                                          <p:attrName>style.visibility</p:attrName>
                                        </p:attrNameLst>
                                      </p:cBhvr>
                                      <p:to>
                                        <p:strVal val="visible"/>
                                      </p:to>
                                    </p:set>
                                    <p:animEffect transition="in" filter="dissolve">
                                      <p:cBhvr>
                                        <p:cTn id="17" dur="500"/>
                                        <p:tgtEl>
                                          <p:spTgt spid="4">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4038" name="Picture 6"/>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2000" y="4648200"/>
            <a:ext cx="6670675" cy="2209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4819" name="Title 1"/>
          <p:cNvSpPr>
            <a:spLocks noGrp="1"/>
          </p:cNvSpPr>
          <p:nvPr>
            <p:ph type="title"/>
          </p:nvPr>
        </p:nvSpPr>
        <p:spPr>
          <a:xfrm>
            <a:off x="533400" y="0"/>
            <a:ext cx="8229600" cy="1143000"/>
          </a:xfrm>
        </p:spPr>
        <p:txBody>
          <a:bodyPr/>
          <a:lstStyle/>
          <a:p>
            <a:r>
              <a:rPr lang="en-IN" sz="2800" dirty="0" smtClean="0">
                <a:latin typeface="Times New Roman" panose="02020603050405020304" pitchFamily="18" charset="0"/>
                <a:cs typeface="Times New Roman" panose="02020603050405020304" pitchFamily="18" charset="0"/>
              </a:rPr>
              <a:t>The Truth </a:t>
            </a:r>
            <a:r>
              <a:rPr lang="en-IN" sz="2800" dirty="0" err="1" smtClean="0">
                <a:latin typeface="Times New Roman" panose="02020603050405020304" pitchFamily="18" charset="0"/>
                <a:cs typeface="Times New Roman" panose="02020603050405020304" pitchFamily="18" charset="0"/>
              </a:rPr>
              <a:t>Vs</a:t>
            </a:r>
            <a:r>
              <a:rPr lang="en-IN" sz="2800" dirty="0" smtClean="0">
                <a:latin typeface="Times New Roman" panose="02020603050405020304" pitchFamily="18" charset="0"/>
                <a:cs typeface="Times New Roman" panose="02020603050405020304" pitchFamily="18" charset="0"/>
              </a:rPr>
              <a:t> Reality</a:t>
            </a:r>
          </a:p>
        </p:txBody>
      </p:sp>
      <p:sp>
        <p:nvSpPr>
          <p:cNvPr id="34820" name="TextBox 4"/>
          <p:cNvSpPr txBox="1">
            <a:spLocks noChangeArrowheads="1"/>
          </p:cNvSpPr>
          <p:nvPr/>
        </p:nvSpPr>
        <p:spPr bwMode="auto">
          <a:xfrm>
            <a:off x="533400" y="1447800"/>
            <a:ext cx="2884488"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IN" sz="2400" b="0">
                <a:latin typeface="Times New Roman" panose="02020603050405020304" pitchFamily="18" charset="0"/>
                <a:cs typeface="Times New Roman" panose="02020603050405020304" pitchFamily="18" charset="0"/>
              </a:rPr>
              <a:t>Present solution (</a:t>
            </a:r>
            <a:r>
              <a:rPr lang="en-IN" sz="2400" b="0" i="1">
                <a:latin typeface="Times New Roman" panose="02020603050405020304" pitchFamily="18" charset="0"/>
                <a:cs typeface="Times New Roman" panose="02020603050405020304" pitchFamily="18" charset="0"/>
              </a:rPr>
              <a:t>u</a:t>
            </a:r>
            <a:r>
              <a:rPr lang="en-IN" sz="2400" b="0" i="1" baseline="-25000">
                <a:latin typeface="Times New Roman" panose="02020603050405020304" pitchFamily="18" charset="0"/>
                <a:cs typeface="Times New Roman" panose="02020603050405020304" pitchFamily="18" charset="0"/>
              </a:rPr>
              <a:t>w-</a:t>
            </a:r>
            <a:r>
              <a:rPr lang="en-IN" sz="2400" b="0">
                <a:latin typeface="Times New Roman" panose="02020603050405020304" pitchFamily="18" charset="0"/>
                <a:cs typeface="Times New Roman" panose="02020603050405020304" pitchFamily="18" charset="0"/>
              </a:rPr>
              <a:t>):</a:t>
            </a:r>
          </a:p>
        </p:txBody>
      </p:sp>
      <p:pic>
        <p:nvPicPr>
          <p:cNvPr id="34821"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239000" y="457200"/>
            <a:ext cx="1524000" cy="3032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4037" name="Picture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2057400"/>
            <a:ext cx="7346950" cy="2209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TextBox 7"/>
          <p:cNvSpPr txBox="1">
            <a:spLocks noChangeArrowheads="1"/>
          </p:cNvSpPr>
          <p:nvPr/>
        </p:nvSpPr>
        <p:spPr bwMode="auto">
          <a:xfrm>
            <a:off x="304800" y="4343400"/>
            <a:ext cx="3933825"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IN" sz="2400" b="0">
                <a:latin typeface="Times New Roman" panose="02020603050405020304" pitchFamily="18" charset="0"/>
                <a:cs typeface="Times New Roman" panose="02020603050405020304" pitchFamily="18" charset="0"/>
              </a:rPr>
              <a:t>Field Measurement (LiDAR) :</a:t>
            </a:r>
          </a:p>
        </p:txBody>
      </p:sp>
      <p:grpSp>
        <p:nvGrpSpPr>
          <p:cNvPr id="21" name="Group 20"/>
          <p:cNvGrpSpPr>
            <a:grpSpLocks/>
          </p:cNvGrpSpPr>
          <p:nvPr/>
        </p:nvGrpSpPr>
        <p:grpSpPr bwMode="auto">
          <a:xfrm>
            <a:off x="0" y="0"/>
            <a:ext cx="9144000" cy="6858000"/>
            <a:chOff x="0" y="0"/>
            <a:chExt cx="9144000" cy="6858000"/>
          </a:xfrm>
        </p:grpSpPr>
        <p:grpSp>
          <p:nvGrpSpPr>
            <p:cNvPr id="22" name="Group 8"/>
            <p:cNvGrpSpPr>
              <a:grpSpLocks/>
            </p:cNvGrpSpPr>
            <p:nvPr/>
          </p:nvGrpSpPr>
          <p:grpSpPr bwMode="auto">
            <a:xfrm>
              <a:off x="0" y="0"/>
              <a:ext cx="9144000" cy="6858000"/>
              <a:chOff x="0" y="0"/>
              <a:chExt cx="5760" cy="4320"/>
            </a:xfrm>
          </p:grpSpPr>
          <p:grpSp>
            <p:nvGrpSpPr>
              <p:cNvPr id="25" name="Group 31"/>
              <p:cNvGrpSpPr>
                <a:grpSpLocks/>
              </p:cNvGrpSpPr>
              <p:nvPr/>
            </p:nvGrpSpPr>
            <p:grpSpPr bwMode="auto">
              <a:xfrm>
                <a:off x="0" y="0"/>
                <a:ext cx="192" cy="4320"/>
                <a:chOff x="0" y="-48"/>
                <a:chExt cx="144" cy="4368"/>
              </a:xfrm>
            </p:grpSpPr>
            <p:sp>
              <p:nvSpPr>
                <p:cNvPr id="35" name="Rectangle 10"/>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sp>
              <p:nvSpPr>
                <p:cNvPr id="36" name="Rectangle 11"/>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grpSp>
          <p:grpSp>
            <p:nvGrpSpPr>
              <p:cNvPr id="26" name="Group 12"/>
              <p:cNvGrpSpPr>
                <a:grpSpLocks/>
              </p:cNvGrpSpPr>
              <p:nvPr/>
            </p:nvGrpSpPr>
            <p:grpSpPr bwMode="auto">
              <a:xfrm>
                <a:off x="5674" y="24"/>
                <a:ext cx="86" cy="4296"/>
                <a:chOff x="5616" y="-48"/>
                <a:chExt cx="144" cy="4368"/>
              </a:xfrm>
            </p:grpSpPr>
            <p:sp>
              <p:nvSpPr>
                <p:cNvPr id="33" name="Rectangle 13"/>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sp>
              <p:nvSpPr>
                <p:cNvPr id="34" name="Rectangle 14"/>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grpSp>
          <p:grpSp>
            <p:nvGrpSpPr>
              <p:cNvPr id="27" name="Group 26"/>
              <p:cNvGrpSpPr>
                <a:grpSpLocks/>
              </p:cNvGrpSpPr>
              <p:nvPr/>
            </p:nvGrpSpPr>
            <p:grpSpPr bwMode="auto">
              <a:xfrm>
                <a:off x="144" y="0"/>
                <a:ext cx="5616" cy="144"/>
                <a:chOff x="96" y="-48"/>
                <a:chExt cx="5520" cy="144"/>
              </a:xfrm>
            </p:grpSpPr>
            <p:sp>
              <p:nvSpPr>
                <p:cNvPr id="31" name="Rectangle 37"/>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sp>
              <p:nvSpPr>
                <p:cNvPr id="32" name="Rectangle 38"/>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grpSp>
          <p:grpSp>
            <p:nvGrpSpPr>
              <p:cNvPr id="28" name="Group 27"/>
              <p:cNvGrpSpPr>
                <a:grpSpLocks/>
              </p:cNvGrpSpPr>
              <p:nvPr/>
            </p:nvGrpSpPr>
            <p:grpSpPr bwMode="auto">
              <a:xfrm>
                <a:off x="144" y="4234"/>
                <a:ext cx="5616" cy="86"/>
                <a:chOff x="96" y="4176"/>
                <a:chExt cx="5520" cy="144"/>
              </a:xfrm>
            </p:grpSpPr>
            <p:sp>
              <p:nvSpPr>
                <p:cNvPr id="29" name="Rectangle 28"/>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sp>
              <p:nvSpPr>
                <p:cNvPr id="30" name="Rectangle 29"/>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grpSp>
        </p:grpSp>
        <p:pic>
          <p:nvPicPr>
            <p:cNvPr id="23" name="Rectangle 19458"/>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102475" y="242887"/>
              <a:ext cx="1889125" cy="823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4" name="Rectangle 23"/>
            <p:cNvSpPr>
              <a:spLocks noChangeArrowheads="1"/>
            </p:cNvSpPr>
            <p:nvPr/>
          </p:nvSpPr>
          <p:spPr bwMode="auto">
            <a:xfrm>
              <a:off x="179388" y="10668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spTree>
    <p:extLst>
      <p:ext uri="{BB962C8B-B14F-4D97-AF65-F5344CB8AC3E}">
        <p14:creationId xmlns:p14="http://schemas.microsoft.com/office/powerpoint/2010/main" val="490672550"/>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nodeType="clickEffect">
                                  <p:stCondLst>
                                    <p:cond delay="0"/>
                                  </p:stCondLst>
                                  <p:childTnLst>
                                    <p:set>
                                      <p:cBhvr>
                                        <p:cTn id="6" dur="1" fill="hold">
                                          <p:stCondLst>
                                            <p:cond delay="0"/>
                                          </p:stCondLst>
                                        </p:cTn>
                                        <p:tgtEl>
                                          <p:spTgt spid="44037"/>
                                        </p:tgtEl>
                                        <p:attrNameLst>
                                          <p:attrName>style.visibility</p:attrName>
                                        </p:attrNameLst>
                                      </p:cBhvr>
                                      <p:to>
                                        <p:strVal val="visible"/>
                                      </p:to>
                                    </p:set>
                                    <p:animEffect transition="in" filter="dissolve">
                                      <p:cBhvr>
                                        <p:cTn id="7" dur="500"/>
                                        <p:tgtEl>
                                          <p:spTgt spid="44037"/>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dissolve">
                                      <p:cBhvr>
                                        <p:cTn id="12" dur="500"/>
                                        <p:tgtEl>
                                          <p:spTgt spid="8"/>
                                        </p:tgtEl>
                                      </p:cBhvr>
                                    </p:animEffect>
                                  </p:childTnLst>
                                </p:cTn>
                              </p:par>
                              <p:par>
                                <p:cTn id="13" presetID="9" presetClass="entr" presetSubtype="0" fill="hold" nodeType="withEffect">
                                  <p:stCondLst>
                                    <p:cond delay="0"/>
                                  </p:stCondLst>
                                  <p:childTnLst>
                                    <p:set>
                                      <p:cBhvr>
                                        <p:cTn id="14" dur="1" fill="hold">
                                          <p:stCondLst>
                                            <p:cond delay="0"/>
                                          </p:stCondLst>
                                        </p:cTn>
                                        <p:tgtEl>
                                          <p:spTgt spid="44038"/>
                                        </p:tgtEl>
                                        <p:attrNameLst>
                                          <p:attrName>style.visibility</p:attrName>
                                        </p:attrNameLst>
                                      </p:cBhvr>
                                      <p:to>
                                        <p:strVal val="visible"/>
                                      </p:to>
                                    </p:set>
                                    <p:animEffect transition="in" filter="dissolve">
                                      <p:cBhvr>
                                        <p:cTn id="15" dur="500"/>
                                        <p:tgtEl>
                                          <p:spTgt spid="440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Title 1"/>
          <p:cNvSpPr>
            <a:spLocks noGrp="1"/>
          </p:cNvSpPr>
          <p:nvPr>
            <p:ph type="title"/>
          </p:nvPr>
        </p:nvSpPr>
        <p:spPr>
          <a:xfrm>
            <a:off x="335915" y="381159"/>
            <a:ext cx="8229600" cy="609600"/>
          </a:xfrm>
        </p:spPr>
        <p:txBody>
          <a:bodyPr/>
          <a:lstStyle/>
          <a:p>
            <a:r>
              <a:rPr lang="en-IN" sz="2800" smtClean="0">
                <a:latin typeface="Times New Roman" panose="02020603050405020304" pitchFamily="18" charset="0"/>
                <a:cs typeface="Times New Roman" panose="02020603050405020304" pitchFamily="18" charset="0"/>
              </a:rPr>
              <a:t>The Reconciliation !!!</a:t>
            </a:r>
          </a:p>
        </p:txBody>
      </p:sp>
      <p:sp>
        <p:nvSpPr>
          <p:cNvPr id="3" name="Content Placeholder 2"/>
          <p:cNvSpPr>
            <a:spLocks noGrp="1"/>
          </p:cNvSpPr>
          <p:nvPr>
            <p:ph idx="1"/>
          </p:nvPr>
        </p:nvSpPr>
        <p:spPr>
          <a:xfrm>
            <a:off x="84138" y="1417637"/>
            <a:ext cx="9144000" cy="1219200"/>
          </a:xfrm>
        </p:spPr>
        <p:txBody>
          <a:bodyPr/>
          <a:lstStyle/>
          <a:p>
            <a:r>
              <a:rPr lang="en-IN" sz="2400" dirty="0" smtClean="0">
                <a:latin typeface="Times New Roman" panose="02020603050405020304" pitchFamily="18" charset="0"/>
                <a:cs typeface="Times New Roman" panose="02020603050405020304" pitchFamily="18" charset="0"/>
              </a:rPr>
              <a:t>The key to reconciling the theory with the true measured wake velocity profiles is to consider a linear combination of solutions (mixing).</a:t>
            </a:r>
          </a:p>
          <a:p>
            <a:endParaRPr lang="en-IN" sz="2400" dirty="0" smtClean="0">
              <a:latin typeface="Times New Roman" panose="02020603050405020304" pitchFamily="18" charset="0"/>
              <a:cs typeface="Times New Roman" panose="02020603050405020304" pitchFamily="18" charset="0"/>
            </a:endParaRPr>
          </a:p>
        </p:txBody>
      </p:sp>
      <p:pic>
        <p:nvPicPr>
          <p:cNvPr id="4096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52600" y="1371600"/>
            <a:ext cx="6705600" cy="3095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4" name="Object 2"/>
          <p:cNvGraphicFramePr>
            <a:graphicFrameLocks noChangeAspect="1"/>
          </p:cNvGraphicFramePr>
          <p:nvPr/>
        </p:nvGraphicFramePr>
        <p:xfrm>
          <a:off x="571500" y="5334000"/>
          <a:ext cx="4152900" cy="723900"/>
        </p:xfrm>
        <a:graphic>
          <a:graphicData uri="http://schemas.openxmlformats.org/presentationml/2006/ole">
            <mc:AlternateContent xmlns:mc="http://schemas.openxmlformats.org/markup-compatibility/2006">
              <mc:Choice xmlns:v="urn:schemas-microsoft-com:vml" Requires="v">
                <p:oleObj spid="_x0000_s163888" name="Equation" r:id="rId4" imgW="1384300" imgH="241300" progId="Equation.3">
                  <p:embed/>
                </p:oleObj>
              </mc:Choice>
              <mc:Fallback>
                <p:oleObj name="Equation" r:id="rId4" imgW="1384300" imgH="241300" progId="Equation.3">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71500" y="5334000"/>
                        <a:ext cx="4152900" cy="7239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5" name="Object 4"/>
          <p:cNvGraphicFramePr>
            <a:graphicFrameLocks noChangeAspect="1"/>
          </p:cNvGraphicFramePr>
          <p:nvPr/>
        </p:nvGraphicFramePr>
        <p:xfrm>
          <a:off x="5410200" y="5410200"/>
          <a:ext cx="2019300" cy="647700"/>
        </p:xfrm>
        <a:graphic>
          <a:graphicData uri="http://schemas.openxmlformats.org/presentationml/2006/ole">
            <mc:AlternateContent xmlns:mc="http://schemas.openxmlformats.org/markup-compatibility/2006">
              <mc:Choice xmlns:v="urn:schemas-microsoft-com:vml" Requires="v">
                <p:oleObj spid="_x0000_s163889" name="Equation" r:id="rId6" imgW="672808" imgH="215806" progId="Equation.3">
                  <p:embed/>
                </p:oleObj>
              </mc:Choice>
              <mc:Fallback>
                <p:oleObj name="Equation" r:id="rId6" imgW="672808" imgH="215806" progId="Equation.3">
                  <p:embed/>
                  <p:pic>
                    <p:nvPicPr>
                      <p:cNvPr id="0" name=""/>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410200" y="5410200"/>
                        <a:ext cx="2019300" cy="6477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35847" name="TextBox 6"/>
          <p:cNvSpPr txBox="1">
            <a:spLocks noChangeArrowheads="1"/>
          </p:cNvSpPr>
          <p:nvPr/>
        </p:nvSpPr>
        <p:spPr bwMode="auto">
          <a:xfrm>
            <a:off x="533400" y="4724400"/>
            <a:ext cx="3273425"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IN" sz="2400" b="0">
                <a:latin typeface="Times New Roman" panose="02020603050405020304" pitchFamily="18" charset="0"/>
                <a:cs typeface="Times New Roman" panose="02020603050405020304" pitchFamily="18" charset="0"/>
              </a:rPr>
              <a:t>The final real solution is:</a:t>
            </a:r>
          </a:p>
        </p:txBody>
      </p:sp>
      <p:sp>
        <p:nvSpPr>
          <p:cNvPr id="8" name="Rectangle 7"/>
          <p:cNvSpPr>
            <a:spLocks noChangeArrowheads="1"/>
          </p:cNvSpPr>
          <p:nvPr/>
        </p:nvSpPr>
        <p:spPr bwMode="auto">
          <a:xfrm>
            <a:off x="914400" y="6172200"/>
            <a:ext cx="678180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IN" sz="2400" b="0">
                <a:latin typeface="Times New Roman" panose="02020603050405020304" pitchFamily="18" charset="0"/>
                <a:cs typeface="Times New Roman" panose="02020603050405020304" pitchFamily="18" charset="0"/>
              </a:rPr>
              <a:t>The constants </a:t>
            </a:r>
            <a:r>
              <a:rPr lang="en-IN" sz="2400" b="0" i="1">
                <a:latin typeface="Times New Roman" panose="02020603050405020304" pitchFamily="18" charset="0"/>
                <a:cs typeface="Times New Roman" panose="02020603050405020304" pitchFamily="18" charset="0"/>
              </a:rPr>
              <a:t>k</a:t>
            </a:r>
            <a:r>
              <a:rPr lang="en-IN" sz="2400" b="0" i="1" baseline="-25000">
                <a:latin typeface="Times New Roman" panose="02020603050405020304" pitchFamily="18" charset="0"/>
                <a:cs typeface="Times New Roman" panose="02020603050405020304" pitchFamily="18" charset="0"/>
              </a:rPr>
              <a:t>-</a:t>
            </a:r>
            <a:r>
              <a:rPr lang="en-IN" sz="2400" b="0" i="1">
                <a:latin typeface="Times New Roman" panose="02020603050405020304" pitchFamily="18" charset="0"/>
                <a:cs typeface="Times New Roman" panose="02020603050405020304" pitchFamily="18" charset="0"/>
              </a:rPr>
              <a:t>, and k</a:t>
            </a:r>
            <a:r>
              <a:rPr lang="en-IN" sz="2400" b="0" i="1" baseline="-25000">
                <a:latin typeface="Times New Roman" panose="02020603050405020304" pitchFamily="18" charset="0"/>
                <a:cs typeface="Times New Roman" panose="02020603050405020304" pitchFamily="18" charset="0"/>
                <a:sym typeface="Symbol" panose="05050102010706020507" pitchFamily="18" charset="2"/>
              </a:rPr>
              <a:t></a:t>
            </a:r>
            <a:r>
              <a:rPr lang="en-IN" sz="2400" b="0" i="1">
                <a:latin typeface="Times New Roman" panose="02020603050405020304" pitchFamily="18" charset="0"/>
                <a:cs typeface="Times New Roman" panose="02020603050405020304" pitchFamily="18" charset="0"/>
              </a:rPr>
              <a:t>, will vary with C</a:t>
            </a:r>
            <a:r>
              <a:rPr lang="en-IN" sz="2400" b="0" i="1" baseline="-25000">
                <a:latin typeface="Times New Roman" panose="02020603050405020304" pitchFamily="18" charset="0"/>
                <a:cs typeface="Times New Roman" panose="02020603050405020304" pitchFamily="18" charset="0"/>
              </a:rPr>
              <a:t>T</a:t>
            </a:r>
            <a:endParaRPr lang="en-IN" sz="2400" b="0" baseline="-25000">
              <a:latin typeface="Times New Roman" panose="02020603050405020304" pitchFamily="18" charset="0"/>
              <a:cs typeface="Times New Roman" panose="02020603050405020304" pitchFamily="18" charset="0"/>
            </a:endParaRPr>
          </a:p>
        </p:txBody>
      </p:sp>
      <p:pic>
        <p:nvPicPr>
          <p:cNvPr id="6167" name="Picture 23"/>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757238" y="2144712"/>
            <a:ext cx="6341188" cy="27017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23" name="Group 22"/>
          <p:cNvGrpSpPr>
            <a:grpSpLocks/>
          </p:cNvGrpSpPr>
          <p:nvPr/>
        </p:nvGrpSpPr>
        <p:grpSpPr bwMode="auto">
          <a:xfrm>
            <a:off x="0" y="0"/>
            <a:ext cx="9144000" cy="6858000"/>
            <a:chOff x="0" y="0"/>
            <a:chExt cx="9144000" cy="6858000"/>
          </a:xfrm>
        </p:grpSpPr>
        <p:grpSp>
          <p:nvGrpSpPr>
            <p:cNvPr id="24" name="Group 8"/>
            <p:cNvGrpSpPr>
              <a:grpSpLocks/>
            </p:cNvGrpSpPr>
            <p:nvPr/>
          </p:nvGrpSpPr>
          <p:grpSpPr bwMode="auto">
            <a:xfrm>
              <a:off x="0" y="0"/>
              <a:ext cx="9144000" cy="6858000"/>
              <a:chOff x="0" y="0"/>
              <a:chExt cx="5760" cy="4320"/>
            </a:xfrm>
          </p:grpSpPr>
          <p:grpSp>
            <p:nvGrpSpPr>
              <p:cNvPr id="27" name="Group 31"/>
              <p:cNvGrpSpPr>
                <a:grpSpLocks/>
              </p:cNvGrpSpPr>
              <p:nvPr/>
            </p:nvGrpSpPr>
            <p:grpSpPr bwMode="auto">
              <a:xfrm>
                <a:off x="0" y="0"/>
                <a:ext cx="192" cy="4320"/>
                <a:chOff x="0" y="-48"/>
                <a:chExt cx="144" cy="4368"/>
              </a:xfrm>
            </p:grpSpPr>
            <p:sp>
              <p:nvSpPr>
                <p:cNvPr id="37" name="Rectangle 10"/>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sp>
              <p:nvSpPr>
                <p:cNvPr id="38" name="Rectangle 11"/>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grpSp>
          <p:grpSp>
            <p:nvGrpSpPr>
              <p:cNvPr id="28" name="Group 12"/>
              <p:cNvGrpSpPr>
                <a:grpSpLocks/>
              </p:cNvGrpSpPr>
              <p:nvPr/>
            </p:nvGrpSpPr>
            <p:grpSpPr bwMode="auto">
              <a:xfrm>
                <a:off x="5674" y="24"/>
                <a:ext cx="86" cy="4296"/>
                <a:chOff x="5616" y="-48"/>
                <a:chExt cx="144" cy="4368"/>
              </a:xfrm>
            </p:grpSpPr>
            <p:sp>
              <p:nvSpPr>
                <p:cNvPr id="35" name="Rectangle 13"/>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sp>
              <p:nvSpPr>
                <p:cNvPr id="36" name="Rectangle 14"/>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grpSp>
          <p:grpSp>
            <p:nvGrpSpPr>
              <p:cNvPr id="29" name="Group 28"/>
              <p:cNvGrpSpPr>
                <a:grpSpLocks/>
              </p:cNvGrpSpPr>
              <p:nvPr/>
            </p:nvGrpSpPr>
            <p:grpSpPr bwMode="auto">
              <a:xfrm>
                <a:off x="144" y="0"/>
                <a:ext cx="5616" cy="144"/>
                <a:chOff x="96" y="-48"/>
                <a:chExt cx="5520" cy="144"/>
              </a:xfrm>
            </p:grpSpPr>
            <p:sp>
              <p:nvSpPr>
                <p:cNvPr id="33" name="Rectangle 37"/>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sp>
              <p:nvSpPr>
                <p:cNvPr id="34" name="Rectangle 38"/>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grpSp>
          <p:grpSp>
            <p:nvGrpSpPr>
              <p:cNvPr id="30" name="Group 29"/>
              <p:cNvGrpSpPr>
                <a:grpSpLocks/>
              </p:cNvGrpSpPr>
              <p:nvPr/>
            </p:nvGrpSpPr>
            <p:grpSpPr bwMode="auto">
              <a:xfrm>
                <a:off x="144" y="4234"/>
                <a:ext cx="5616" cy="86"/>
                <a:chOff x="96" y="4176"/>
                <a:chExt cx="5520" cy="144"/>
              </a:xfrm>
            </p:grpSpPr>
            <p:sp>
              <p:nvSpPr>
                <p:cNvPr id="31" name="Rectangle 30"/>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sp>
              <p:nvSpPr>
                <p:cNvPr id="32" name="Rectangle 31"/>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grpSp>
        </p:grpSp>
        <p:pic>
          <p:nvPicPr>
            <p:cNvPr id="25" name="Rectangle 19458"/>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7102475" y="242887"/>
              <a:ext cx="1889125" cy="823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6" name="Rectangle 25"/>
            <p:cNvSpPr>
              <a:spLocks noChangeArrowheads="1"/>
            </p:cNvSpPr>
            <p:nvPr/>
          </p:nvSpPr>
          <p:spPr bwMode="auto">
            <a:xfrm>
              <a:off x="179388" y="10668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spTree>
    <p:extLst>
      <p:ext uri="{BB962C8B-B14F-4D97-AF65-F5344CB8AC3E}">
        <p14:creationId xmlns:p14="http://schemas.microsoft.com/office/powerpoint/2010/main" val="4131992839"/>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dissolve">
                                      <p:cBhvr>
                                        <p:cTn id="7" dur="500"/>
                                        <p:tgtEl>
                                          <p:spTgt spid="3">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9" presetClass="entr" presetSubtype="0" fill="hold" nodeType="clickEffect">
                                  <p:stCondLst>
                                    <p:cond delay="0"/>
                                  </p:stCondLst>
                                  <p:childTnLst>
                                    <p:set>
                                      <p:cBhvr>
                                        <p:cTn id="11" dur="1" fill="hold">
                                          <p:stCondLst>
                                            <p:cond delay="0"/>
                                          </p:stCondLst>
                                        </p:cTn>
                                        <p:tgtEl>
                                          <p:spTgt spid="40962"/>
                                        </p:tgtEl>
                                        <p:attrNameLst>
                                          <p:attrName>style.visibility</p:attrName>
                                        </p:attrNameLst>
                                      </p:cBhvr>
                                      <p:to>
                                        <p:strVal val="visible"/>
                                      </p:to>
                                    </p:set>
                                    <p:animEffect transition="in" filter="dissolve">
                                      <p:cBhvr>
                                        <p:cTn id="12" dur="500"/>
                                        <p:tgtEl>
                                          <p:spTgt spid="40962"/>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35847"/>
                                        </p:tgtEl>
                                        <p:attrNameLst>
                                          <p:attrName>style.visibility</p:attrName>
                                        </p:attrNameLst>
                                      </p:cBhvr>
                                      <p:to>
                                        <p:strVal val="visible"/>
                                      </p:to>
                                    </p:set>
                                    <p:animEffect transition="in" filter="wipe(down)">
                                      <p:cBhvr>
                                        <p:cTn id="17" dur="500"/>
                                        <p:tgtEl>
                                          <p:spTgt spid="35847"/>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nodeType="clickEffect">
                                  <p:stCondLst>
                                    <p:cond delay="0"/>
                                  </p:stCondLst>
                                  <p:childTnLst>
                                    <p:set>
                                      <p:cBhvr>
                                        <p:cTn id="21" dur="1" fill="hold">
                                          <p:stCondLst>
                                            <p:cond delay="0"/>
                                          </p:stCondLst>
                                        </p:cTn>
                                        <p:tgtEl>
                                          <p:spTgt spid="4"/>
                                        </p:tgtEl>
                                        <p:attrNameLst>
                                          <p:attrName>style.visibility</p:attrName>
                                        </p:attrNameLst>
                                      </p:cBhvr>
                                      <p:to>
                                        <p:strVal val="visible"/>
                                      </p:to>
                                    </p:set>
                                    <p:animEffect transition="in" filter="dissolve">
                                      <p:cBhvr>
                                        <p:cTn id="22" dur="500"/>
                                        <p:tgtEl>
                                          <p:spTgt spid="4"/>
                                        </p:tgtEl>
                                      </p:cBhvr>
                                    </p:animEffect>
                                  </p:childTnLst>
                                </p:cTn>
                              </p:par>
                            </p:childTnLst>
                          </p:cTn>
                        </p:par>
                      </p:childTnLst>
                    </p:cTn>
                  </p:par>
                  <p:par>
                    <p:cTn id="23" fill="hold">
                      <p:stCondLst>
                        <p:cond delay="indefinite"/>
                      </p:stCondLst>
                      <p:childTnLst>
                        <p:par>
                          <p:cTn id="24" fill="hold">
                            <p:stCondLst>
                              <p:cond delay="0"/>
                            </p:stCondLst>
                            <p:childTnLst>
                              <p:par>
                                <p:cTn id="25" presetID="9" presetClass="entr" presetSubtype="0" fill="hold" nodeType="clickEffect">
                                  <p:stCondLst>
                                    <p:cond delay="0"/>
                                  </p:stCondLst>
                                  <p:childTnLst>
                                    <p:set>
                                      <p:cBhvr>
                                        <p:cTn id="26" dur="1" fill="hold">
                                          <p:stCondLst>
                                            <p:cond delay="0"/>
                                          </p:stCondLst>
                                        </p:cTn>
                                        <p:tgtEl>
                                          <p:spTgt spid="5"/>
                                        </p:tgtEl>
                                        <p:attrNameLst>
                                          <p:attrName>style.visibility</p:attrName>
                                        </p:attrNameLst>
                                      </p:cBhvr>
                                      <p:to>
                                        <p:strVal val="visible"/>
                                      </p:to>
                                    </p:set>
                                    <p:animEffect transition="in" filter="dissolve">
                                      <p:cBhvr>
                                        <p:cTn id="27" dur="500"/>
                                        <p:tgtEl>
                                          <p:spTgt spid="5"/>
                                        </p:tgtEl>
                                      </p:cBhvr>
                                    </p:animEffect>
                                  </p:childTnLst>
                                </p:cTn>
                              </p:par>
                            </p:childTnLst>
                          </p:cTn>
                        </p:par>
                      </p:childTnLst>
                    </p:cTn>
                  </p:par>
                  <p:par>
                    <p:cTn id="28" fill="hold">
                      <p:stCondLst>
                        <p:cond delay="indefinite"/>
                      </p:stCondLst>
                      <p:childTnLst>
                        <p:par>
                          <p:cTn id="29" fill="hold">
                            <p:stCondLst>
                              <p:cond delay="0"/>
                            </p:stCondLst>
                            <p:childTnLst>
                              <p:par>
                                <p:cTn id="30" presetID="9" presetClass="entr" presetSubtype="0" fill="hold" grpId="0" nodeType="clickEffect">
                                  <p:stCondLst>
                                    <p:cond delay="0"/>
                                  </p:stCondLst>
                                  <p:childTnLst>
                                    <p:set>
                                      <p:cBhvr>
                                        <p:cTn id="31" dur="1" fill="hold">
                                          <p:stCondLst>
                                            <p:cond delay="0"/>
                                          </p:stCondLst>
                                        </p:cTn>
                                        <p:tgtEl>
                                          <p:spTgt spid="8"/>
                                        </p:tgtEl>
                                        <p:attrNameLst>
                                          <p:attrName>style.visibility</p:attrName>
                                        </p:attrNameLst>
                                      </p:cBhvr>
                                      <p:to>
                                        <p:strVal val="visible"/>
                                      </p:to>
                                    </p:set>
                                    <p:animEffect transition="in" filter="dissolve">
                                      <p:cBhvr>
                                        <p:cTn id="32" dur="500"/>
                                        <p:tgtEl>
                                          <p:spTgt spid="8"/>
                                        </p:tgtEl>
                                      </p:cBhvr>
                                    </p:animEffect>
                                  </p:childTnLst>
                                </p:cTn>
                              </p:par>
                            </p:childTnLst>
                          </p:cTn>
                        </p:par>
                      </p:childTnLst>
                    </p:cTn>
                  </p:par>
                  <p:par>
                    <p:cTn id="33" fill="hold">
                      <p:stCondLst>
                        <p:cond delay="indefinite"/>
                      </p:stCondLst>
                      <p:childTnLst>
                        <p:par>
                          <p:cTn id="34" fill="hold">
                            <p:stCondLst>
                              <p:cond delay="0"/>
                            </p:stCondLst>
                            <p:childTnLst>
                              <p:par>
                                <p:cTn id="35" presetID="9" presetClass="entr" presetSubtype="0" fill="hold" nodeType="clickEffect">
                                  <p:stCondLst>
                                    <p:cond delay="0"/>
                                  </p:stCondLst>
                                  <p:childTnLst>
                                    <p:set>
                                      <p:cBhvr>
                                        <p:cTn id="36" dur="1" fill="hold">
                                          <p:stCondLst>
                                            <p:cond delay="0"/>
                                          </p:stCondLst>
                                        </p:cTn>
                                        <p:tgtEl>
                                          <p:spTgt spid="6167"/>
                                        </p:tgtEl>
                                        <p:attrNameLst>
                                          <p:attrName>style.visibility</p:attrName>
                                        </p:attrNameLst>
                                      </p:cBhvr>
                                      <p:to>
                                        <p:strVal val="visible"/>
                                      </p:to>
                                    </p:set>
                                    <p:animEffect transition="in" filter="dissolve">
                                      <p:cBhvr>
                                        <p:cTn id="37" dur="500"/>
                                        <p:tgtEl>
                                          <p:spTgt spid="616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35847" grpId="0"/>
      <p:bldP spid="8"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Title 1"/>
          <p:cNvSpPr>
            <a:spLocks noGrp="1"/>
          </p:cNvSpPr>
          <p:nvPr>
            <p:ph type="title"/>
          </p:nvPr>
        </p:nvSpPr>
        <p:spPr>
          <a:xfrm>
            <a:off x="0" y="213941"/>
            <a:ext cx="6858000" cy="762000"/>
          </a:xfrm>
        </p:spPr>
        <p:txBody>
          <a:bodyPr/>
          <a:lstStyle/>
          <a:p>
            <a:r>
              <a:rPr lang="en-IN" sz="2800" dirty="0" smtClean="0">
                <a:latin typeface="Times New Roman" panose="02020603050405020304" pitchFamily="18" charset="0"/>
                <a:cs typeface="Times New Roman" panose="02020603050405020304" pitchFamily="18" charset="0"/>
              </a:rPr>
              <a:t>Velocity Profile Predicted by </a:t>
            </a:r>
            <a:r>
              <a:rPr lang="en-IN" sz="2800" dirty="0" err="1" smtClean="0">
                <a:latin typeface="Times New Roman" panose="02020603050405020304" pitchFamily="18" charset="0"/>
                <a:cs typeface="Times New Roman" panose="02020603050405020304" pitchFamily="18" charset="0"/>
              </a:rPr>
              <a:t>FullWake</a:t>
            </a:r>
            <a:endParaRPr lang="en-IN" sz="2800" dirty="0" smtClean="0">
              <a:latin typeface="Times New Roman" panose="02020603050405020304" pitchFamily="18" charset="0"/>
              <a:cs typeface="Times New Roman" panose="02020603050405020304" pitchFamily="18" charset="0"/>
            </a:endParaRPr>
          </a:p>
        </p:txBody>
      </p:sp>
      <p:pic>
        <p:nvPicPr>
          <p:cNvPr id="4505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65323" y="1066800"/>
            <a:ext cx="2971799" cy="57370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5059"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886200" y="1171946"/>
            <a:ext cx="2286000" cy="54032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5060" name="Picture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766123" y="1143000"/>
            <a:ext cx="2301677" cy="533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19" name="Group 18"/>
          <p:cNvGrpSpPr>
            <a:grpSpLocks/>
          </p:cNvGrpSpPr>
          <p:nvPr/>
        </p:nvGrpSpPr>
        <p:grpSpPr bwMode="auto">
          <a:xfrm>
            <a:off x="0" y="0"/>
            <a:ext cx="9144000" cy="6858000"/>
            <a:chOff x="0" y="0"/>
            <a:chExt cx="9144000" cy="6858000"/>
          </a:xfrm>
        </p:grpSpPr>
        <p:grpSp>
          <p:nvGrpSpPr>
            <p:cNvPr id="20" name="Group 8"/>
            <p:cNvGrpSpPr>
              <a:grpSpLocks/>
            </p:cNvGrpSpPr>
            <p:nvPr/>
          </p:nvGrpSpPr>
          <p:grpSpPr bwMode="auto">
            <a:xfrm>
              <a:off x="0" y="0"/>
              <a:ext cx="9144000" cy="6858000"/>
              <a:chOff x="0" y="0"/>
              <a:chExt cx="5760" cy="4320"/>
            </a:xfrm>
          </p:grpSpPr>
          <p:grpSp>
            <p:nvGrpSpPr>
              <p:cNvPr id="23" name="Group 31"/>
              <p:cNvGrpSpPr>
                <a:grpSpLocks/>
              </p:cNvGrpSpPr>
              <p:nvPr/>
            </p:nvGrpSpPr>
            <p:grpSpPr bwMode="auto">
              <a:xfrm>
                <a:off x="0" y="0"/>
                <a:ext cx="192" cy="4320"/>
                <a:chOff x="0" y="-48"/>
                <a:chExt cx="144" cy="4368"/>
              </a:xfrm>
            </p:grpSpPr>
            <p:sp>
              <p:nvSpPr>
                <p:cNvPr id="33" name="Rectangle 10"/>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sp>
              <p:nvSpPr>
                <p:cNvPr id="34" name="Rectangle 11"/>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grpSp>
          <p:grpSp>
            <p:nvGrpSpPr>
              <p:cNvPr id="24" name="Group 12"/>
              <p:cNvGrpSpPr>
                <a:grpSpLocks/>
              </p:cNvGrpSpPr>
              <p:nvPr/>
            </p:nvGrpSpPr>
            <p:grpSpPr bwMode="auto">
              <a:xfrm>
                <a:off x="5674" y="24"/>
                <a:ext cx="86" cy="4296"/>
                <a:chOff x="5616" y="-48"/>
                <a:chExt cx="144" cy="4368"/>
              </a:xfrm>
            </p:grpSpPr>
            <p:sp>
              <p:nvSpPr>
                <p:cNvPr id="31" name="Rectangle 13"/>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sp>
              <p:nvSpPr>
                <p:cNvPr id="32" name="Rectangle 14"/>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grpSp>
          <p:grpSp>
            <p:nvGrpSpPr>
              <p:cNvPr id="25" name="Group 24"/>
              <p:cNvGrpSpPr>
                <a:grpSpLocks/>
              </p:cNvGrpSpPr>
              <p:nvPr/>
            </p:nvGrpSpPr>
            <p:grpSpPr bwMode="auto">
              <a:xfrm>
                <a:off x="144" y="0"/>
                <a:ext cx="5616" cy="144"/>
                <a:chOff x="96" y="-48"/>
                <a:chExt cx="5520" cy="144"/>
              </a:xfrm>
            </p:grpSpPr>
            <p:sp>
              <p:nvSpPr>
                <p:cNvPr id="29" name="Rectangle 37"/>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sp>
              <p:nvSpPr>
                <p:cNvPr id="30" name="Rectangle 38"/>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grpSp>
          <p:grpSp>
            <p:nvGrpSpPr>
              <p:cNvPr id="26" name="Group 25"/>
              <p:cNvGrpSpPr>
                <a:grpSpLocks/>
              </p:cNvGrpSpPr>
              <p:nvPr/>
            </p:nvGrpSpPr>
            <p:grpSpPr bwMode="auto">
              <a:xfrm>
                <a:off x="144" y="4234"/>
                <a:ext cx="5616" cy="86"/>
                <a:chOff x="96" y="4176"/>
                <a:chExt cx="5520" cy="144"/>
              </a:xfrm>
            </p:grpSpPr>
            <p:sp>
              <p:nvSpPr>
                <p:cNvPr id="27" name="Rectangle 26"/>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sp>
              <p:nvSpPr>
                <p:cNvPr id="28" name="Rectangle 27"/>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grpSp>
        </p:grpSp>
        <p:pic>
          <p:nvPicPr>
            <p:cNvPr id="21" name="Rectangle 19458"/>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102475" y="242887"/>
              <a:ext cx="1889125" cy="823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 name="Rectangle 21"/>
            <p:cNvSpPr>
              <a:spLocks noChangeArrowheads="1"/>
            </p:cNvSpPr>
            <p:nvPr/>
          </p:nvSpPr>
          <p:spPr bwMode="auto">
            <a:xfrm>
              <a:off x="179388" y="10668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graphicFrame>
        <p:nvGraphicFramePr>
          <p:cNvPr id="2" name="Object 1"/>
          <p:cNvGraphicFramePr>
            <a:graphicFrameLocks noChangeAspect="1"/>
          </p:cNvGraphicFramePr>
          <p:nvPr>
            <p:extLst>
              <p:ext uri="{D42A27DB-BD31-4B8C-83A1-F6EECF244321}">
                <p14:modId xmlns:p14="http://schemas.microsoft.com/office/powerpoint/2010/main" val="327106202"/>
              </p:ext>
            </p:extLst>
          </p:nvPr>
        </p:nvGraphicFramePr>
        <p:xfrm>
          <a:off x="381000" y="1473200"/>
          <a:ext cx="609600" cy="690880"/>
        </p:xfrm>
        <a:graphic>
          <a:graphicData uri="http://schemas.openxmlformats.org/presentationml/2006/ole">
            <mc:AlternateContent xmlns:mc="http://schemas.openxmlformats.org/markup-compatibility/2006">
              <mc:Choice xmlns:v="urn:schemas-microsoft-com:vml" Requires="v">
                <p:oleObj spid="_x0000_s173094" name="Equation" r:id="rId7" imgW="380880" imgH="431640" progId="Equation.3">
                  <p:embed/>
                </p:oleObj>
              </mc:Choice>
              <mc:Fallback>
                <p:oleObj name="Equation" r:id="rId7" imgW="380880" imgH="431640" progId="Equation.3">
                  <p:embed/>
                  <p:pic>
                    <p:nvPicPr>
                      <p:cNvPr id="0" name=""/>
                      <p:cNvPicPr/>
                      <p:nvPr/>
                    </p:nvPicPr>
                    <p:blipFill>
                      <a:blip r:embed="rId8"/>
                      <a:stretch>
                        <a:fillRect/>
                      </a:stretch>
                    </p:blipFill>
                    <p:spPr>
                      <a:xfrm>
                        <a:off x="381000" y="1473200"/>
                        <a:ext cx="609600" cy="690880"/>
                      </a:xfrm>
                      <a:prstGeom prst="rect">
                        <a:avLst/>
                      </a:prstGeom>
                      <a:solidFill>
                        <a:schemeClr val="bg1"/>
                      </a:solidFill>
                    </p:spPr>
                  </p:pic>
                </p:oleObj>
              </mc:Fallback>
            </mc:AlternateContent>
          </a:graphicData>
        </a:graphic>
      </p:graphicFrame>
      <p:graphicFrame>
        <p:nvGraphicFramePr>
          <p:cNvPr id="35" name="Object 34"/>
          <p:cNvGraphicFramePr>
            <a:graphicFrameLocks noChangeAspect="1"/>
          </p:cNvGraphicFramePr>
          <p:nvPr>
            <p:extLst>
              <p:ext uri="{D42A27DB-BD31-4B8C-83A1-F6EECF244321}">
                <p14:modId xmlns:p14="http://schemas.microsoft.com/office/powerpoint/2010/main" val="1158285092"/>
              </p:ext>
            </p:extLst>
          </p:nvPr>
        </p:nvGraphicFramePr>
        <p:xfrm>
          <a:off x="381000" y="2890520"/>
          <a:ext cx="609600" cy="690880"/>
        </p:xfrm>
        <a:graphic>
          <a:graphicData uri="http://schemas.openxmlformats.org/presentationml/2006/ole">
            <mc:AlternateContent xmlns:mc="http://schemas.openxmlformats.org/markup-compatibility/2006">
              <mc:Choice xmlns:v="urn:schemas-microsoft-com:vml" Requires="v">
                <p:oleObj spid="_x0000_s173095" name="Equation" r:id="rId9" imgW="380880" imgH="431640" progId="Equation.3">
                  <p:embed/>
                </p:oleObj>
              </mc:Choice>
              <mc:Fallback>
                <p:oleObj name="Equation" r:id="rId9" imgW="380880" imgH="431640" progId="Equation.3">
                  <p:embed/>
                  <p:pic>
                    <p:nvPicPr>
                      <p:cNvPr id="0" name=""/>
                      <p:cNvPicPr/>
                      <p:nvPr/>
                    </p:nvPicPr>
                    <p:blipFill>
                      <a:blip r:embed="rId10"/>
                      <a:stretch>
                        <a:fillRect/>
                      </a:stretch>
                    </p:blipFill>
                    <p:spPr>
                      <a:xfrm>
                        <a:off x="381000" y="2890520"/>
                        <a:ext cx="609600" cy="690880"/>
                      </a:xfrm>
                      <a:prstGeom prst="rect">
                        <a:avLst/>
                      </a:prstGeom>
                      <a:solidFill>
                        <a:schemeClr val="bg1"/>
                      </a:solidFill>
                    </p:spPr>
                  </p:pic>
                </p:oleObj>
              </mc:Fallback>
            </mc:AlternateContent>
          </a:graphicData>
        </a:graphic>
      </p:graphicFrame>
      <p:graphicFrame>
        <p:nvGraphicFramePr>
          <p:cNvPr id="36" name="Object 35"/>
          <p:cNvGraphicFramePr>
            <a:graphicFrameLocks noChangeAspect="1"/>
          </p:cNvGraphicFramePr>
          <p:nvPr>
            <p:extLst>
              <p:ext uri="{D42A27DB-BD31-4B8C-83A1-F6EECF244321}">
                <p14:modId xmlns:p14="http://schemas.microsoft.com/office/powerpoint/2010/main" val="2006821694"/>
              </p:ext>
            </p:extLst>
          </p:nvPr>
        </p:nvGraphicFramePr>
        <p:xfrm>
          <a:off x="381000" y="3957320"/>
          <a:ext cx="609600" cy="690880"/>
        </p:xfrm>
        <a:graphic>
          <a:graphicData uri="http://schemas.openxmlformats.org/presentationml/2006/ole">
            <mc:AlternateContent xmlns:mc="http://schemas.openxmlformats.org/markup-compatibility/2006">
              <mc:Choice xmlns:v="urn:schemas-microsoft-com:vml" Requires="v">
                <p:oleObj spid="_x0000_s173096" name="Equation" r:id="rId11" imgW="380880" imgH="431640" progId="Equation.3">
                  <p:embed/>
                </p:oleObj>
              </mc:Choice>
              <mc:Fallback>
                <p:oleObj name="Equation" r:id="rId11" imgW="380880" imgH="431640" progId="Equation.3">
                  <p:embed/>
                  <p:pic>
                    <p:nvPicPr>
                      <p:cNvPr id="0" name=""/>
                      <p:cNvPicPr/>
                      <p:nvPr/>
                    </p:nvPicPr>
                    <p:blipFill>
                      <a:blip r:embed="rId10"/>
                      <a:stretch>
                        <a:fillRect/>
                      </a:stretch>
                    </p:blipFill>
                    <p:spPr>
                      <a:xfrm>
                        <a:off x="381000" y="3957320"/>
                        <a:ext cx="609600" cy="690880"/>
                      </a:xfrm>
                      <a:prstGeom prst="rect">
                        <a:avLst/>
                      </a:prstGeom>
                      <a:solidFill>
                        <a:schemeClr val="bg1"/>
                      </a:solidFill>
                    </p:spPr>
                  </p:pic>
                </p:oleObj>
              </mc:Fallback>
            </mc:AlternateContent>
          </a:graphicData>
        </a:graphic>
      </p:graphicFrame>
      <p:graphicFrame>
        <p:nvGraphicFramePr>
          <p:cNvPr id="37" name="Object 36"/>
          <p:cNvGraphicFramePr>
            <a:graphicFrameLocks noChangeAspect="1"/>
          </p:cNvGraphicFramePr>
          <p:nvPr>
            <p:extLst>
              <p:ext uri="{D42A27DB-BD31-4B8C-83A1-F6EECF244321}">
                <p14:modId xmlns:p14="http://schemas.microsoft.com/office/powerpoint/2010/main" val="2889648008"/>
              </p:ext>
            </p:extLst>
          </p:nvPr>
        </p:nvGraphicFramePr>
        <p:xfrm>
          <a:off x="381000" y="5410200"/>
          <a:ext cx="609600" cy="690880"/>
        </p:xfrm>
        <a:graphic>
          <a:graphicData uri="http://schemas.openxmlformats.org/presentationml/2006/ole">
            <mc:AlternateContent xmlns:mc="http://schemas.openxmlformats.org/markup-compatibility/2006">
              <mc:Choice xmlns:v="urn:schemas-microsoft-com:vml" Requires="v">
                <p:oleObj spid="_x0000_s173097" name="Equation" r:id="rId12" imgW="380880" imgH="431640" progId="Equation.3">
                  <p:embed/>
                </p:oleObj>
              </mc:Choice>
              <mc:Fallback>
                <p:oleObj name="Equation" r:id="rId12" imgW="380880" imgH="431640" progId="Equation.3">
                  <p:embed/>
                  <p:pic>
                    <p:nvPicPr>
                      <p:cNvPr id="0" name=""/>
                      <p:cNvPicPr/>
                      <p:nvPr/>
                    </p:nvPicPr>
                    <p:blipFill>
                      <a:blip r:embed="rId10"/>
                      <a:stretch>
                        <a:fillRect/>
                      </a:stretch>
                    </p:blipFill>
                    <p:spPr>
                      <a:xfrm>
                        <a:off x="381000" y="5410200"/>
                        <a:ext cx="609600" cy="690880"/>
                      </a:xfrm>
                      <a:prstGeom prst="rect">
                        <a:avLst/>
                      </a:prstGeom>
                      <a:solidFill>
                        <a:schemeClr val="bg1"/>
                      </a:solidFill>
                    </p:spPr>
                  </p:pic>
                </p:oleObj>
              </mc:Fallback>
            </mc:AlternateContent>
          </a:graphicData>
        </a:graphic>
      </p:graphicFrame>
      <p:graphicFrame>
        <p:nvGraphicFramePr>
          <p:cNvPr id="38" name="Object 37"/>
          <p:cNvGraphicFramePr>
            <a:graphicFrameLocks noChangeAspect="1"/>
          </p:cNvGraphicFramePr>
          <p:nvPr>
            <p:extLst>
              <p:ext uri="{D42A27DB-BD31-4B8C-83A1-F6EECF244321}">
                <p14:modId xmlns:p14="http://schemas.microsoft.com/office/powerpoint/2010/main" val="3108786026"/>
              </p:ext>
            </p:extLst>
          </p:nvPr>
        </p:nvGraphicFramePr>
        <p:xfrm>
          <a:off x="3276600" y="4109720"/>
          <a:ext cx="609600" cy="690880"/>
        </p:xfrm>
        <a:graphic>
          <a:graphicData uri="http://schemas.openxmlformats.org/presentationml/2006/ole">
            <mc:AlternateContent xmlns:mc="http://schemas.openxmlformats.org/markup-compatibility/2006">
              <mc:Choice xmlns:v="urn:schemas-microsoft-com:vml" Requires="v">
                <p:oleObj spid="_x0000_s173098" name="Equation" r:id="rId13" imgW="380880" imgH="431640" progId="Equation.3">
                  <p:embed/>
                </p:oleObj>
              </mc:Choice>
              <mc:Fallback>
                <p:oleObj name="Equation" r:id="rId13" imgW="380880" imgH="431640" progId="Equation.3">
                  <p:embed/>
                  <p:pic>
                    <p:nvPicPr>
                      <p:cNvPr id="0" name=""/>
                      <p:cNvPicPr/>
                      <p:nvPr/>
                    </p:nvPicPr>
                    <p:blipFill>
                      <a:blip r:embed="rId10"/>
                      <a:stretch>
                        <a:fillRect/>
                      </a:stretch>
                    </p:blipFill>
                    <p:spPr>
                      <a:xfrm>
                        <a:off x="3276600" y="4109720"/>
                        <a:ext cx="609600" cy="690880"/>
                      </a:xfrm>
                      <a:prstGeom prst="rect">
                        <a:avLst/>
                      </a:prstGeom>
                      <a:solidFill>
                        <a:schemeClr val="bg1"/>
                      </a:solidFill>
                    </p:spPr>
                  </p:pic>
                </p:oleObj>
              </mc:Fallback>
            </mc:AlternateContent>
          </a:graphicData>
        </a:graphic>
      </p:graphicFrame>
      <p:graphicFrame>
        <p:nvGraphicFramePr>
          <p:cNvPr id="39" name="Object 38"/>
          <p:cNvGraphicFramePr>
            <a:graphicFrameLocks noChangeAspect="1"/>
          </p:cNvGraphicFramePr>
          <p:nvPr>
            <p:extLst>
              <p:ext uri="{D42A27DB-BD31-4B8C-83A1-F6EECF244321}">
                <p14:modId xmlns:p14="http://schemas.microsoft.com/office/powerpoint/2010/main" val="3343505833"/>
              </p:ext>
            </p:extLst>
          </p:nvPr>
        </p:nvGraphicFramePr>
        <p:xfrm>
          <a:off x="3276600" y="5334000"/>
          <a:ext cx="609600" cy="690880"/>
        </p:xfrm>
        <a:graphic>
          <a:graphicData uri="http://schemas.openxmlformats.org/presentationml/2006/ole">
            <mc:AlternateContent xmlns:mc="http://schemas.openxmlformats.org/markup-compatibility/2006">
              <mc:Choice xmlns:v="urn:schemas-microsoft-com:vml" Requires="v">
                <p:oleObj spid="_x0000_s173099" name="Equation" r:id="rId14" imgW="380880" imgH="431640" progId="Equation.3">
                  <p:embed/>
                </p:oleObj>
              </mc:Choice>
              <mc:Fallback>
                <p:oleObj name="Equation" r:id="rId14" imgW="380880" imgH="431640" progId="Equation.3">
                  <p:embed/>
                  <p:pic>
                    <p:nvPicPr>
                      <p:cNvPr id="0" name=""/>
                      <p:cNvPicPr/>
                      <p:nvPr/>
                    </p:nvPicPr>
                    <p:blipFill>
                      <a:blip r:embed="rId10"/>
                      <a:stretch>
                        <a:fillRect/>
                      </a:stretch>
                    </p:blipFill>
                    <p:spPr>
                      <a:xfrm>
                        <a:off x="3276600" y="5334000"/>
                        <a:ext cx="609600" cy="690880"/>
                      </a:xfrm>
                      <a:prstGeom prst="rect">
                        <a:avLst/>
                      </a:prstGeom>
                      <a:solidFill>
                        <a:schemeClr val="bg1"/>
                      </a:solidFill>
                    </p:spPr>
                  </p:pic>
                </p:oleObj>
              </mc:Fallback>
            </mc:AlternateContent>
          </a:graphicData>
        </a:graphic>
      </p:graphicFrame>
      <p:graphicFrame>
        <p:nvGraphicFramePr>
          <p:cNvPr id="40" name="Object 39"/>
          <p:cNvGraphicFramePr>
            <a:graphicFrameLocks noChangeAspect="1"/>
          </p:cNvGraphicFramePr>
          <p:nvPr>
            <p:extLst>
              <p:ext uri="{D42A27DB-BD31-4B8C-83A1-F6EECF244321}">
                <p14:modId xmlns:p14="http://schemas.microsoft.com/office/powerpoint/2010/main" val="2291237438"/>
              </p:ext>
            </p:extLst>
          </p:nvPr>
        </p:nvGraphicFramePr>
        <p:xfrm>
          <a:off x="3276600" y="2819400"/>
          <a:ext cx="609600" cy="690880"/>
        </p:xfrm>
        <a:graphic>
          <a:graphicData uri="http://schemas.openxmlformats.org/presentationml/2006/ole">
            <mc:AlternateContent xmlns:mc="http://schemas.openxmlformats.org/markup-compatibility/2006">
              <mc:Choice xmlns:v="urn:schemas-microsoft-com:vml" Requires="v">
                <p:oleObj spid="_x0000_s173100" name="Equation" r:id="rId15" imgW="380880" imgH="431640" progId="Equation.3">
                  <p:embed/>
                </p:oleObj>
              </mc:Choice>
              <mc:Fallback>
                <p:oleObj name="Equation" r:id="rId15" imgW="380880" imgH="431640" progId="Equation.3">
                  <p:embed/>
                  <p:pic>
                    <p:nvPicPr>
                      <p:cNvPr id="0" name=""/>
                      <p:cNvPicPr/>
                      <p:nvPr/>
                    </p:nvPicPr>
                    <p:blipFill>
                      <a:blip r:embed="rId10"/>
                      <a:stretch>
                        <a:fillRect/>
                      </a:stretch>
                    </p:blipFill>
                    <p:spPr>
                      <a:xfrm>
                        <a:off x="3276600" y="2819400"/>
                        <a:ext cx="609600" cy="690880"/>
                      </a:xfrm>
                      <a:prstGeom prst="rect">
                        <a:avLst/>
                      </a:prstGeom>
                      <a:solidFill>
                        <a:schemeClr val="bg1"/>
                      </a:solidFill>
                    </p:spPr>
                  </p:pic>
                </p:oleObj>
              </mc:Fallback>
            </mc:AlternateContent>
          </a:graphicData>
        </a:graphic>
      </p:graphicFrame>
      <p:graphicFrame>
        <p:nvGraphicFramePr>
          <p:cNvPr id="41" name="Object 40"/>
          <p:cNvGraphicFramePr>
            <a:graphicFrameLocks noChangeAspect="1"/>
          </p:cNvGraphicFramePr>
          <p:nvPr>
            <p:extLst>
              <p:ext uri="{D42A27DB-BD31-4B8C-83A1-F6EECF244321}">
                <p14:modId xmlns:p14="http://schemas.microsoft.com/office/powerpoint/2010/main" val="1795622812"/>
              </p:ext>
            </p:extLst>
          </p:nvPr>
        </p:nvGraphicFramePr>
        <p:xfrm>
          <a:off x="3382729" y="1543807"/>
          <a:ext cx="609600" cy="690880"/>
        </p:xfrm>
        <a:graphic>
          <a:graphicData uri="http://schemas.openxmlformats.org/presentationml/2006/ole">
            <mc:AlternateContent xmlns:mc="http://schemas.openxmlformats.org/markup-compatibility/2006">
              <mc:Choice xmlns:v="urn:schemas-microsoft-com:vml" Requires="v">
                <p:oleObj spid="_x0000_s173101" name="Equation" r:id="rId16" imgW="380880" imgH="431640" progId="Equation.3">
                  <p:embed/>
                </p:oleObj>
              </mc:Choice>
              <mc:Fallback>
                <p:oleObj name="Equation" r:id="rId16" imgW="380880" imgH="431640" progId="Equation.3">
                  <p:embed/>
                  <p:pic>
                    <p:nvPicPr>
                      <p:cNvPr id="0" name=""/>
                      <p:cNvPicPr/>
                      <p:nvPr/>
                    </p:nvPicPr>
                    <p:blipFill>
                      <a:blip r:embed="rId10"/>
                      <a:stretch>
                        <a:fillRect/>
                      </a:stretch>
                    </p:blipFill>
                    <p:spPr>
                      <a:xfrm>
                        <a:off x="3382729" y="1543807"/>
                        <a:ext cx="609600" cy="690880"/>
                      </a:xfrm>
                      <a:prstGeom prst="rect">
                        <a:avLst/>
                      </a:prstGeom>
                      <a:solidFill>
                        <a:schemeClr val="bg1"/>
                      </a:solidFill>
                    </p:spPr>
                  </p:pic>
                </p:oleObj>
              </mc:Fallback>
            </mc:AlternateContent>
          </a:graphicData>
        </a:graphic>
      </p:graphicFrame>
      <p:graphicFrame>
        <p:nvGraphicFramePr>
          <p:cNvPr id="42" name="Object 41"/>
          <p:cNvGraphicFramePr>
            <a:graphicFrameLocks noChangeAspect="1"/>
          </p:cNvGraphicFramePr>
          <p:nvPr>
            <p:extLst>
              <p:ext uri="{D42A27DB-BD31-4B8C-83A1-F6EECF244321}">
                <p14:modId xmlns:p14="http://schemas.microsoft.com/office/powerpoint/2010/main" val="3416192093"/>
              </p:ext>
            </p:extLst>
          </p:nvPr>
        </p:nvGraphicFramePr>
        <p:xfrm>
          <a:off x="6172200" y="4013713"/>
          <a:ext cx="609600" cy="690880"/>
        </p:xfrm>
        <a:graphic>
          <a:graphicData uri="http://schemas.openxmlformats.org/presentationml/2006/ole">
            <mc:AlternateContent xmlns:mc="http://schemas.openxmlformats.org/markup-compatibility/2006">
              <mc:Choice xmlns:v="urn:schemas-microsoft-com:vml" Requires="v">
                <p:oleObj spid="_x0000_s173102" name="Equation" r:id="rId17" imgW="380880" imgH="431640" progId="Equation.3">
                  <p:embed/>
                </p:oleObj>
              </mc:Choice>
              <mc:Fallback>
                <p:oleObj name="Equation" r:id="rId17" imgW="380880" imgH="431640" progId="Equation.3">
                  <p:embed/>
                  <p:pic>
                    <p:nvPicPr>
                      <p:cNvPr id="0" name=""/>
                      <p:cNvPicPr/>
                      <p:nvPr/>
                    </p:nvPicPr>
                    <p:blipFill>
                      <a:blip r:embed="rId10"/>
                      <a:stretch>
                        <a:fillRect/>
                      </a:stretch>
                    </p:blipFill>
                    <p:spPr>
                      <a:xfrm>
                        <a:off x="6172200" y="4013713"/>
                        <a:ext cx="609600" cy="690880"/>
                      </a:xfrm>
                      <a:prstGeom prst="rect">
                        <a:avLst/>
                      </a:prstGeom>
                      <a:solidFill>
                        <a:schemeClr val="bg1"/>
                      </a:solidFill>
                    </p:spPr>
                  </p:pic>
                </p:oleObj>
              </mc:Fallback>
            </mc:AlternateContent>
          </a:graphicData>
        </a:graphic>
      </p:graphicFrame>
      <p:graphicFrame>
        <p:nvGraphicFramePr>
          <p:cNvPr id="43" name="Object 42"/>
          <p:cNvGraphicFramePr>
            <a:graphicFrameLocks noChangeAspect="1"/>
          </p:cNvGraphicFramePr>
          <p:nvPr>
            <p:extLst>
              <p:ext uri="{D42A27DB-BD31-4B8C-83A1-F6EECF244321}">
                <p14:modId xmlns:p14="http://schemas.microsoft.com/office/powerpoint/2010/main" val="1764808984"/>
              </p:ext>
            </p:extLst>
          </p:nvPr>
        </p:nvGraphicFramePr>
        <p:xfrm>
          <a:off x="6172200" y="5237993"/>
          <a:ext cx="609600" cy="690880"/>
        </p:xfrm>
        <a:graphic>
          <a:graphicData uri="http://schemas.openxmlformats.org/presentationml/2006/ole">
            <mc:AlternateContent xmlns:mc="http://schemas.openxmlformats.org/markup-compatibility/2006">
              <mc:Choice xmlns:v="urn:schemas-microsoft-com:vml" Requires="v">
                <p:oleObj spid="_x0000_s173103" name="Equation" r:id="rId18" imgW="380880" imgH="431640" progId="Equation.3">
                  <p:embed/>
                </p:oleObj>
              </mc:Choice>
              <mc:Fallback>
                <p:oleObj name="Equation" r:id="rId18" imgW="380880" imgH="431640" progId="Equation.3">
                  <p:embed/>
                  <p:pic>
                    <p:nvPicPr>
                      <p:cNvPr id="0" name=""/>
                      <p:cNvPicPr/>
                      <p:nvPr/>
                    </p:nvPicPr>
                    <p:blipFill>
                      <a:blip r:embed="rId10"/>
                      <a:stretch>
                        <a:fillRect/>
                      </a:stretch>
                    </p:blipFill>
                    <p:spPr>
                      <a:xfrm>
                        <a:off x="6172200" y="5237993"/>
                        <a:ext cx="609600" cy="690880"/>
                      </a:xfrm>
                      <a:prstGeom prst="rect">
                        <a:avLst/>
                      </a:prstGeom>
                      <a:solidFill>
                        <a:schemeClr val="bg1"/>
                      </a:solidFill>
                    </p:spPr>
                  </p:pic>
                </p:oleObj>
              </mc:Fallback>
            </mc:AlternateContent>
          </a:graphicData>
        </a:graphic>
      </p:graphicFrame>
      <p:graphicFrame>
        <p:nvGraphicFramePr>
          <p:cNvPr id="44" name="Object 43"/>
          <p:cNvGraphicFramePr>
            <a:graphicFrameLocks noChangeAspect="1"/>
          </p:cNvGraphicFramePr>
          <p:nvPr>
            <p:extLst>
              <p:ext uri="{D42A27DB-BD31-4B8C-83A1-F6EECF244321}">
                <p14:modId xmlns:p14="http://schemas.microsoft.com/office/powerpoint/2010/main" val="3669551392"/>
              </p:ext>
            </p:extLst>
          </p:nvPr>
        </p:nvGraphicFramePr>
        <p:xfrm>
          <a:off x="6172200" y="2723393"/>
          <a:ext cx="609600" cy="690880"/>
        </p:xfrm>
        <a:graphic>
          <a:graphicData uri="http://schemas.openxmlformats.org/presentationml/2006/ole">
            <mc:AlternateContent xmlns:mc="http://schemas.openxmlformats.org/markup-compatibility/2006">
              <mc:Choice xmlns:v="urn:schemas-microsoft-com:vml" Requires="v">
                <p:oleObj spid="_x0000_s173104" name="Equation" r:id="rId19" imgW="380880" imgH="431640" progId="Equation.3">
                  <p:embed/>
                </p:oleObj>
              </mc:Choice>
              <mc:Fallback>
                <p:oleObj name="Equation" r:id="rId19" imgW="380880" imgH="431640" progId="Equation.3">
                  <p:embed/>
                  <p:pic>
                    <p:nvPicPr>
                      <p:cNvPr id="0" name=""/>
                      <p:cNvPicPr/>
                      <p:nvPr/>
                    </p:nvPicPr>
                    <p:blipFill>
                      <a:blip r:embed="rId10"/>
                      <a:stretch>
                        <a:fillRect/>
                      </a:stretch>
                    </p:blipFill>
                    <p:spPr>
                      <a:xfrm>
                        <a:off x="6172200" y="2723393"/>
                        <a:ext cx="609600" cy="690880"/>
                      </a:xfrm>
                      <a:prstGeom prst="rect">
                        <a:avLst/>
                      </a:prstGeom>
                      <a:solidFill>
                        <a:schemeClr val="bg1"/>
                      </a:solidFill>
                    </p:spPr>
                  </p:pic>
                </p:oleObj>
              </mc:Fallback>
            </mc:AlternateContent>
          </a:graphicData>
        </a:graphic>
      </p:graphicFrame>
      <p:graphicFrame>
        <p:nvGraphicFramePr>
          <p:cNvPr id="45" name="Object 44"/>
          <p:cNvGraphicFramePr>
            <a:graphicFrameLocks noChangeAspect="1"/>
          </p:cNvGraphicFramePr>
          <p:nvPr>
            <p:extLst>
              <p:ext uri="{D42A27DB-BD31-4B8C-83A1-F6EECF244321}">
                <p14:modId xmlns:p14="http://schemas.microsoft.com/office/powerpoint/2010/main" val="892449813"/>
              </p:ext>
            </p:extLst>
          </p:nvPr>
        </p:nvGraphicFramePr>
        <p:xfrm>
          <a:off x="6172200" y="1447800"/>
          <a:ext cx="609600" cy="690880"/>
        </p:xfrm>
        <a:graphic>
          <a:graphicData uri="http://schemas.openxmlformats.org/presentationml/2006/ole">
            <mc:AlternateContent xmlns:mc="http://schemas.openxmlformats.org/markup-compatibility/2006">
              <mc:Choice xmlns:v="urn:schemas-microsoft-com:vml" Requires="v">
                <p:oleObj spid="_x0000_s173105" name="Equation" r:id="rId20" imgW="380880" imgH="431640" progId="Equation.3">
                  <p:embed/>
                </p:oleObj>
              </mc:Choice>
              <mc:Fallback>
                <p:oleObj name="Equation" r:id="rId20" imgW="380880" imgH="431640" progId="Equation.3">
                  <p:embed/>
                  <p:pic>
                    <p:nvPicPr>
                      <p:cNvPr id="0" name=""/>
                      <p:cNvPicPr/>
                      <p:nvPr/>
                    </p:nvPicPr>
                    <p:blipFill>
                      <a:blip r:embed="rId10"/>
                      <a:stretch>
                        <a:fillRect/>
                      </a:stretch>
                    </p:blipFill>
                    <p:spPr>
                      <a:xfrm>
                        <a:off x="6172200" y="1447800"/>
                        <a:ext cx="609600" cy="690880"/>
                      </a:xfrm>
                      <a:prstGeom prst="rect">
                        <a:avLst/>
                      </a:prstGeom>
                      <a:solidFill>
                        <a:schemeClr val="bg1"/>
                      </a:solidFill>
                    </p:spPr>
                  </p:pic>
                </p:oleObj>
              </mc:Fallback>
            </mc:AlternateContent>
          </a:graphicData>
        </a:graphic>
      </p:graphicFrame>
    </p:spTree>
    <p:extLst>
      <p:ext uri="{BB962C8B-B14F-4D97-AF65-F5344CB8AC3E}">
        <p14:creationId xmlns:p14="http://schemas.microsoft.com/office/powerpoint/2010/main" val="3182306680"/>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nodeType="clickEffect">
                                  <p:stCondLst>
                                    <p:cond delay="0"/>
                                  </p:stCondLst>
                                  <p:childTnLst>
                                    <p:set>
                                      <p:cBhvr>
                                        <p:cTn id="6" dur="1" fill="hold">
                                          <p:stCondLst>
                                            <p:cond delay="0"/>
                                          </p:stCondLst>
                                        </p:cTn>
                                        <p:tgtEl>
                                          <p:spTgt spid="45058"/>
                                        </p:tgtEl>
                                        <p:attrNameLst>
                                          <p:attrName>style.visibility</p:attrName>
                                        </p:attrNameLst>
                                      </p:cBhvr>
                                      <p:to>
                                        <p:strVal val="visible"/>
                                      </p:to>
                                    </p:set>
                                    <p:animEffect transition="in" filter="dissolve">
                                      <p:cBhvr>
                                        <p:cTn id="7" dur="500"/>
                                        <p:tgtEl>
                                          <p:spTgt spid="45058"/>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4" fill="hold"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wipe(down)">
                                      <p:cBhvr>
                                        <p:cTn id="12" dur="500"/>
                                        <p:tgtEl>
                                          <p:spTgt spid="2"/>
                                        </p:tgtEl>
                                      </p:cBhvr>
                                    </p:animEffect>
                                  </p:childTnLst>
                                </p:cTn>
                              </p:par>
                              <p:par>
                                <p:cTn id="13" presetID="22" presetClass="entr" presetSubtype="4" fill="hold" nodeType="withEffect">
                                  <p:stCondLst>
                                    <p:cond delay="0"/>
                                  </p:stCondLst>
                                  <p:childTnLst>
                                    <p:set>
                                      <p:cBhvr>
                                        <p:cTn id="14" dur="1" fill="hold">
                                          <p:stCondLst>
                                            <p:cond delay="0"/>
                                          </p:stCondLst>
                                        </p:cTn>
                                        <p:tgtEl>
                                          <p:spTgt spid="35"/>
                                        </p:tgtEl>
                                        <p:attrNameLst>
                                          <p:attrName>style.visibility</p:attrName>
                                        </p:attrNameLst>
                                      </p:cBhvr>
                                      <p:to>
                                        <p:strVal val="visible"/>
                                      </p:to>
                                    </p:set>
                                    <p:animEffect transition="in" filter="wipe(down)">
                                      <p:cBhvr>
                                        <p:cTn id="15" dur="500"/>
                                        <p:tgtEl>
                                          <p:spTgt spid="35"/>
                                        </p:tgtEl>
                                      </p:cBhvr>
                                    </p:animEffect>
                                  </p:childTnLst>
                                </p:cTn>
                              </p:par>
                              <p:par>
                                <p:cTn id="16" presetID="22" presetClass="entr" presetSubtype="4" fill="hold" nodeType="withEffect">
                                  <p:stCondLst>
                                    <p:cond delay="0"/>
                                  </p:stCondLst>
                                  <p:childTnLst>
                                    <p:set>
                                      <p:cBhvr>
                                        <p:cTn id="17" dur="1" fill="hold">
                                          <p:stCondLst>
                                            <p:cond delay="0"/>
                                          </p:stCondLst>
                                        </p:cTn>
                                        <p:tgtEl>
                                          <p:spTgt spid="36"/>
                                        </p:tgtEl>
                                        <p:attrNameLst>
                                          <p:attrName>style.visibility</p:attrName>
                                        </p:attrNameLst>
                                      </p:cBhvr>
                                      <p:to>
                                        <p:strVal val="visible"/>
                                      </p:to>
                                    </p:set>
                                    <p:animEffect transition="in" filter="wipe(down)">
                                      <p:cBhvr>
                                        <p:cTn id="18" dur="500"/>
                                        <p:tgtEl>
                                          <p:spTgt spid="36"/>
                                        </p:tgtEl>
                                      </p:cBhvr>
                                    </p:animEffect>
                                  </p:childTnLst>
                                </p:cTn>
                              </p:par>
                              <p:par>
                                <p:cTn id="19" presetID="22" presetClass="entr" presetSubtype="4" fill="hold" nodeType="withEffect">
                                  <p:stCondLst>
                                    <p:cond delay="0"/>
                                  </p:stCondLst>
                                  <p:childTnLst>
                                    <p:set>
                                      <p:cBhvr>
                                        <p:cTn id="20" dur="1" fill="hold">
                                          <p:stCondLst>
                                            <p:cond delay="0"/>
                                          </p:stCondLst>
                                        </p:cTn>
                                        <p:tgtEl>
                                          <p:spTgt spid="37"/>
                                        </p:tgtEl>
                                        <p:attrNameLst>
                                          <p:attrName>style.visibility</p:attrName>
                                        </p:attrNameLst>
                                      </p:cBhvr>
                                      <p:to>
                                        <p:strVal val="visible"/>
                                      </p:to>
                                    </p:set>
                                    <p:animEffect transition="in" filter="wipe(down)">
                                      <p:cBhvr>
                                        <p:cTn id="21" dur="500"/>
                                        <p:tgtEl>
                                          <p:spTgt spid="37"/>
                                        </p:tgtEl>
                                      </p:cBhvr>
                                    </p:animEffect>
                                  </p:childTnLst>
                                </p:cTn>
                              </p:par>
                            </p:childTnLst>
                          </p:cTn>
                        </p:par>
                      </p:childTnLst>
                    </p:cTn>
                  </p:par>
                  <p:par>
                    <p:cTn id="22" fill="hold">
                      <p:stCondLst>
                        <p:cond delay="indefinite"/>
                      </p:stCondLst>
                      <p:childTnLst>
                        <p:par>
                          <p:cTn id="23" fill="hold">
                            <p:stCondLst>
                              <p:cond delay="0"/>
                            </p:stCondLst>
                            <p:childTnLst>
                              <p:par>
                                <p:cTn id="24" presetID="9" presetClass="entr" presetSubtype="0" fill="hold" nodeType="clickEffect">
                                  <p:stCondLst>
                                    <p:cond delay="0"/>
                                  </p:stCondLst>
                                  <p:childTnLst>
                                    <p:set>
                                      <p:cBhvr>
                                        <p:cTn id="25" dur="1" fill="hold">
                                          <p:stCondLst>
                                            <p:cond delay="0"/>
                                          </p:stCondLst>
                                        </p:cTn>
                                        <p:tgtEl>
                                          <p:spTgt spid="45059"/>
                                        </p:tgtEl>
                                        <p:attrNameLst>
                                          <p:attrName>style.visibility</p:attrName>
                                        </p:attrNameLst>
                                      </p:cBhvr>
                                      <p:to>
                                        <p:strVal val="visible"/>
                                      </p:to>
                                    </p:set>
                                    <p:animEffect transition="in" filter="dissolve">
                                      <p:cBhvr>
                                        <p:cTn id="26" dur="500"/>
                                        <p:tgtEl>
                                          <p:spTgt spid="45059"/>
                                        </p:tgtEl>
                                      </p:cBhvr>
                                    </p:animEffect>
                                  </p:childTnLst>
                                </p:cTn>
                              </p:par>
                            </p:childTnLst>
                          </p:cTn>
                        </p:par>
                      </p:childTnLst>
                    </p:cTn>
                  </p:par>
                  <p:par>
                    <p:cTn id="27" fill="hold">
                      <p:stCondLst>
                        <p:cond delay="indefinite"/>
                      </p:stCondLst>
                      <p:childTnLst>
                        <p:par>
                          <p:cTn id="28" fill="hold">
                            <p:stCondLst>
                              <p:cond delay="0"/>
                            </p:stCondLst>
                            <p:childTnLst>
                              <p:par>
                                <p:cTn id="29" presetID="22" presetClass="entr" presetSubtype="4" fill="hold" nodeType="clickEffect">
                                  <p:stCondLst>
                                    <p:cond delay="0"/>
                                  </p:stCondLst>
                                  <p:childTnLst>
                                    <p:set>
                                      <p:cBhvr>
                                        <p:cTn id="30" dur="1" fill="hold">
                                          <p:stCondLst>
                                            <p:cond delay="0"/>
                                          </p:stCondLst>
                                        </p:cTn>
                                        <p:tgtEl>
                                          <p:spTgt spid="41"/>
                                        </p:tgtEl>
                                        <p:attrNameLst>
                                          <p:attrName>style.visibility</p:attrName>
                                        </p:attrNameLst>
                                      </p:cBhvr>
                                      <p:to>
                                        <p:strVal val="visible"/>
                                      </p:to>
                                    </p:set>
                                    <p:animEffect transition="in" filter="wipe(down)">
                                      <p:cBhvr>
                                        <p:cTn id="31" dur="500"/>
                                        <p:tgtEl>
                                          <p:spTgt spid="41"/>
                                        </p:tgtEl>
                                      </p:cBhvr>
                                    </p:animEffect>
                                  </p:childTnLst>
                                </p:cTn>
                              </p:par>
                              <p:par>
                                <p:cTn id="32" presetID="22" presetClass="entr" presetSubtype="4" fill="hold" nodeType="withEffect">
                                  <p:stCondLst>
                                    <p:cond delay="0"/>
                                  </p:stCondLst>
                                  <p:childTnLst>
                                    <p:set>
                                      <p:cBhvr>
                                        <p:cTn id="33" dur="1" fill="hold">
                                          <p:stCondLst>
                                            <p:cond delay="0"/>
                                          </p:stCondLst>
                                        </p:cTn>
                                        <p:tgtEl>
                                          <p:spTgt spid="40"/>
                                        </p:tgtEl>
                                        <p:attrNameLst>
                                          <p:attrName>style.visibility</p:attrName>
                                        </p:attrNameLst>
                                      </p:cBhvr>
                                      <p:to>
                                        <p:strVal val="visible"/>
                                      </p:to>
                                    </p:set>
                                    <p:animEffect transition="in" filter="wipe(down)">
                                      <p:cBhvr>
                                        <p:cTn id="34" dur="500"/>
                                        <p:tgtEl>
                                          <p:spTgt spid="40"/>
                                        </p:tgtEl>
                                      </p:cBhvr>
                                    </p:animEffect>
                                  </p:childTnLst>
                                </p:cTn>
                              </p:par>
                              <p:par>
                                <p:cTn id="35" presetID="22" presetClass="entr" presetSubtype="4" fill="hold" nodeType="withEffect">
                                  <p:stCondLst>
                                    <p:cond delay="0"/>
                                  </p:stCondLst>
                                  <p:childTnLst>
                                    <p:set>
                                      <p:cBhvr>
                                        <p:cTn id="36" dur="1" fill="hold">
                                          <p:stCondLst>
                                            <p:cond delay="0"/>
                                          </p:stCondLst>
                                        </p:cTn>
                                        <p:tgtEl>
                                          <p:spTgt spid="38"/>
                                        </p:tgtEl>
                                        <p:attrNameLst>
                                          <p:attrName>style.visibility</p:attrName>
                                        </p:attrNameLst>
                                      </p:cBhvr>
                                      <p:to>
                                        <p:strVal val="visible"/>
                                      </p:to>
                                    </p:set>
                                    <p:animEffect transition="in" filter="wipe(down)">
                                      <p:cBhvr>
                                        <p:cTn id="37" dur="500"/>
                                        <p:tgtEl>
                                          <p:spTgt spid="38"/>
                                        </p:tgtEl>
                                      </p:cBhvr>
                                    </p:animEffect>
                                  </p:childTnLst>
                                </p:cTn>
                              </p:par>
                              <p:par>
                                <p:cTn id="38" presetID="22" presetClass="entr" presetSubtype="4" fill="hold" nodeType="withEffect">
                                  <p:stCondLst>
                                    <p:cond delay="0"/>
                                  </p:stCondLst>
                                  <p:childTnLst>
                                    <p:set>
                                      <p:cBhvr>
                                        <p:cTn id="39" dur="1" fill="hold">
                                          <p:stCondLst>
                                            <p:cond delay="0"/>
                                          </p:stCondLst>
                                        </p:cTn>
                                        <p:tgtEl>
                                          <p:spTgt spid="39"/>
                                        </p:tgtEl>
                                        <p:attrNameLst>
                                          <p:attrName>style.visibility</p:attrName>
                                        </p:attrNameLst>
                                      </p:cBhvr>
                                      <p:to>
                                        <p:strVal val="visible"/>
                                      </p:to>
                                    </p:set>
                                    <p:animEffect transition="in" filter="wipe(down)">
                                      <p:cBhvr>
                                        <p:cTn id="40" dur="500"/>
                                        <p:tgtEl>
                                          <p:spTgt spid="39"/>
                                        </p:tgtEl>
                                      </p:cBhvr>
                                    </p:animEffect>
                                  </p:childTnLst>
                                </p:cTn>
                              </p:par>
                            </p:childTnLst>
                          </p:cTn>
                        </p:par>
                      </p:childTnLst>
                    </p:cTn>
                  </p:par>
                  <p:par>
                    <p:cTn id="41" fill="hold">
                      <p:stCondLst>
                        <p:cond delay="indefinite"/>
                      </p:stCondLst>
                      <p:childTnLst>
                        <p:par>
                          <p:cTn id="42" fill="hold">
                            <p:stCondLst>
                              <p:cond delay="0"/>
                            </p:stCondLst>
                            <p:childTnLst>
                              <p:par>
                                <p:cTn id="43" presetID="9" presetClass="entr" presetSubtype="0" fill="hold" nodeType="clickEffect">
                                  <p:stCondLst>
                                    <p:cond delay="0"/>
                                  </p:stCondLst>
                                  <p:childTnLst>
                                    <p:set>
                                      <p:cBhvr>
                                        <p:cTn id="44" dur="1" fill="hold">
                                          <p:stCondLst>
                                            <p:cond delay="0"/>
                                          </p:stCondLst>
                                        </p:cTn>
                                        <p:tgtEl>
                                          <p:spTgt spid="45060"/>
                                        </p:tgtEl>
                                        <p:attrNameLst>
                                          <p:attrName>style.visibility</p:attrName>
                                        </p:attrNameLst>
                                      </p:cBhvr>
                                      <p:to>
                                        <p:strVal val="visible"/>
                                      </p:to>
                                    </p:set>
                                    <p:animEffect transition="in" filter="dissolve">
                                      <p:cBhvr>
                                        <p:cTn id="45" dur="500"/>
                                        <p:tgtEl>
                                          <p:spTgt spid="45060"/>
                                        </p:tgtEl>
                                      </p:cBhvr>
                                    </p:animEffect>
                                  </p:childTnLst>
                                </p:cTn>
                              </p:par>
                            </p:childTnLst>
                          </p:cTn>
                        </p:par>
                      </p:childTnLst>
                    </p:cTn>
                  </p:par>
                  <p:par>
                    <p:cTn id="46" fill="hold">
                      <p:stCondLst>
                        <p:cond delay="indefinite"/>
                      </p:stCondLst>
                      <p:childTnLst>
                        <p:par>
                          <p:cTn id="47" fill="hold">
                            <p:stCondLst>
                              <p:cond delay="0"/>
                            </p:stCondLst>
                            <p:childTnLst>
                              <p:par>
                                <p:cTn id="48" presetID="22" presetClass="entr" presetSubtype="4" fill="hold" nodeType="clickEffect">
                                  <p:stCondLst>
                                    <p:cond delay="0"/>
                                  </p:stCondLst>
                                  <p:childTnLst>
                                    <p:set>
                                      <p:cBhvr>
                                        <p:cTn id="49" dur="1" fill="hold">
                                          <p:stCondLst>
                                            <p:cond delay="0"/>
                                          </p:stCondLst>
                                        </p:cTn>
                                        <p:tgtEl>
                                          <p:spTgt spid="45"/>
                                        </p:tgtEl>
                                        <p:attrNameLst>
                                          <p:attrName>style.visibility</p:attrName>
                                        </p:attrNameLst>
                                      </p:cBhvr>
                                      <p:to>
                                        <p:strVal val="visible"/>
                                      </p:to>
                                    </p:set>
                                    <p:animEffect transition="in" filter="wipe(down)">
                                      <p:cBhvr>
                                        <p:cTn id="50" dur="500"/>
                                        <p:tgtEl>
                                          <p:spTgt spid="45"/>
                                        </p:tgtEl>
                                      </p:cBhvr>
                                    </p:animEffect>
                                  </p:childTnLst>
                                </p:cTn>
                              </p:par>
                              <p:par>
                                <p:cTn id="51" presetID="22" presetClass="entr" presetSubtype="4" fill="hold" nodeType="withEffect">
                                  <p:stCondLst>
                                    <p:cond delay="0"/>
                                  </p:stCondLst>
                                  <p:childTnLst>
                                    <p:set>
                                      <p:cBhvr>
                                        <p:cTn id="52" dur="1" fill="hold">
                                          <p:stCondLst>
                                            <p:cond delay="0"/>
                                          </p:stCondLst>
                                        </p:cTn>
                                        <p:tgtEl>
                                          <p:spTgt spid="44"/>
                                        </p:tgtEl>
                                        <p:attrNameLst>
                                          <p:attrName>style.visibility</p:attrName>
                                        </p:attrNameLst>
                                      </p:cBhvr>
                                      <p:to>
                                        <p:strVal val="visible"/>
                                      </p:to>
                                    </p:set>
                                    <p:animEffect transition="in" filter="wipe(down)">
                                      <p:cBhvr>
                                        <p:cTn id="53" dur="500"/>
                                        <p:tgtEl>
                                          <p:spTgt spid="44"/>
                                        </p:tgtEl>
                                      </p:cBhvr>
                                    </p:animEffect>
                                  </p:childTnLst>
                                </p:cTn>
                              </p:par>
                              <p:par>
                                <p:cTn id="54" presetID="22" presetClass="entr" presetSubtype="4" fill="hold" nodeType="withEffect">
                                  <p:stCondLst>
                                    <p:cond delay="0"/>
                                  </p:stCondLst>
                                  <p:childTnLst>
                                    <p:set>
                                      <p:cBhvr>
                                        <p:cTn id="55" dur="1" fill="hold">
                                          <p:stCondLst>
                                            <p:cond delay="0"/>
                                          </p:stCondLst>
                                        </p:cTn>
                                        <p:tgtEl>
                                          <p:spTgt spid="42"/>
                                        </p:tgtEl>
                                        <p:attrNameLst>
                                          <p:attrName>style.visibility</p:attrName>
                                        </p:attrNameLst>
                                      </p:cBhvr>
                                      <p:to>
                                        <p:strVal val="visible"/>
                                      </p:to>
                                    </p:set>
                                    <p:animEffect transition="in" filter="wipe(down)">
                                      <p:cBhvr>
                                        <p:cTn id="56" dur="500"/>
                                        <p:tgtEl>
                                          <p:spTgt spid="42"/>
                                        </p:tgtEl>
                                      </p:cBhvr>
                                    </p:animEffect>
                                  </p:childTnLst>
                                </p:cTn>
                              </p:par>
                              <p:par>
                                <p:cTn id="57" presetID="22" presetClass="entr" presetSubtype="4" fill="hold" nodeType="withEffect">
                                  <p:stCondLst>
                                    <p:cond delay="0"/>
                                  </p:stCondLst>
                                  <p:childTnLst>
                                    <p:set>
                                      <p:cBhvr>
                                        <p:cTn id="58" dur="1" fill="hold">
                                          <p:stCondLst>
                                            <p:cond delay="0"/>
                                          </p:stCondLst>
                                        </p:cTn>
                                        <p:tgtEl>
                                          <p:spTgt spid="43"/>
                                        </p:tgtEl>
                                        <p:attrNameLst>
                                          <p:attrName>style.visibility</p:attrName>
                                        </p:attrNameLst>
                                      </p:cBhvr>
                                      <p:to>
                                        <p:strVal val="visible"/>
                                      </p:to>
                                    </p:set>
                                    <p:animEffect transition="in" filter="wipe(down)">
                                      <p:cBhvr>
                                        <p:cTn id="59" dur="500"/>
                                        <p:tgtEl>
                                          <p:spTgt spid="4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Title 1"/>
          <p:cNvSpPr>
            <a:spLocks noGrp="1"/>
          </p:cNvSpPr>
          <p:nvPr>
            <p:ph type="title"/>
          </p:nvPr>
        </p:nvSpPr>
        <p:spPr>
          <a:xfrm>
            <a:off x="457200" y="214313"/>
            <a:ext cx="6645275" cy="838200"/>
          </a:xfrm>
        </p:spPr>
        <p:txBody>
          <a:bodyPr/>
          <a:lstStyle/>
          <a:p>
            <a:r>
              <a:rPr lang="en-IN" sz="2800" dirty="0" smtClean="0">
                <a:latin typeface="Times New Roman" panose="02020603050405020304" pitchFamily="18" charset="0"/>
                <a:cs typeface="Times New Roman" panose="02020603050405020304" pitchFamily="18" charset="0"/>
              </a:rPr>
              <a:t>Performance of Full Wake Analytical Model</a:t>
            </a:r>
          </a:p>
        </p:txBody>
      </p:sp>
      <p:grpSp>
        <p:nvGrpSpPr>
          <p:cNvPr id="2" name="Group 6"/>
          <p:cNvGrpSpPr>
            <a:grpSpLocks/>
          </p:cNvGrpSpPr>
          <p:nvPr/>
        </p:nvGrpSpPr>
        <p:grpSpPr bwMode="auto">
          <a:xfrm>
            <a:off x="473075" y="1252537"/>
            <a:ext cx="6430962" cy="2832100"/>
            <a:chOff x="960438" y="2057400"/>
            <a:chExt cx="6430962" cy="2831507"/>
          </a:xfrm>
        </p:grpSpPr>
        <p:pic>
          <p:nvPicPr>
            <p:cNvPr id="37909"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81200" y="2057400"/>
              <a:ext cx="5410200" cy="28315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37910" name="Object 4"/>
            <p:cNvGraphicFramePr>
              <a:graphicFrameLocks noChangeAspect="1"/>
            </p:cNvGraphicFramePr>
            <p:nvPr/>
          </p:nvGraphicFramePr>
          <p:xfrm>
            <a:off x="960438" y="2730500"/>
            <a:ext cx="1279525" cy="939800"/>
          </p:xfrm>
          <a:graphic>
            <a:graphicData uri="http://schemas.openxmlformats.org/presentationml/2006/ole">
              <mc:AlternateContent xmlns:mc="http://schemas.openxmlformats.org/markup-compatibility/2006">
                <mc:Choice xmlns:v="urn:schemas-microsoft-com:vml" Requires="v">
                  <p:oleObj spid="_x0000_s164954" name="Equation" r:id="rId4" imgW="622300" imgH="457200" progId="Equation.3">
                    <p:embed/>
                  </p:oleObj>
                </mc:Choice>
                <mc:Fallback>
                  <p:oleObj name="Equation" r:id="rId4" imgW="622300" imgH="457200" progId="Equation.3">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60438" y="2730500"/>
                          <a:ext cx="1279525" cy="9398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37911" name="Object 5"/>
            <p:cNvGraphicFramePr>
              <a:graphicFrameLocks noChangeAspect="1"/>
            </p:cNvGraphicFramePr>
            <p:nvPr/>
          </p:nvGraphicFramePr>
          <p:xfrm>
            <a:off x="2819400" y="2133600"/>
            <a:ext cx="190500" cy="215900"/>
          </p:xfrm>
          <a:graphic>
            <a:graphicData uri="http://schemas.openxmlformats.org/presentationml/2006/ole">
              <mc:AlternateContent xmlns:mc="http://schemas.openxmlformats.org/markup-compatibility/2006">
                <mc:Choice xmlns:v="urn:schemas-microsoft-com:vml" Requires="v">
                  <p:oleObj spid="_x0000_s164955" name="Equation" r:id="rId6" imgW="190335" imgH="215713" progId="Equation.3">
                    <p:embed/>
                  </p:oleObj>
                </mc:Choice>
                <mc:Fallback>
                  <p:oleObj name="Equation" r:id="rId6" imgW="190335" imgH="215713" progId="Equation.3">
                    <p:embed/>
                    <p:pic>
                      <p:nvPicPr>
                        <p:cNvPr id="0" name=""/>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819400" y="2133600"/>
                          <a:ext cx="190500" cy="2159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grpSp>
        <p:nvGrpSpPr>
          <p:cNvPr id="3" name="Group 10"/>
          <p:cNvGrpSpPr>
            <a:grpSpLocks/>
          </p:cNvGrpSpPr>
          <p:nvPr/>
        </p:nvGrpSpPr>
        <p:grpSpPr bwMode="auto">
          <a:xfrm>
            <a:off x="2217738" y="3733800"/>
            <a:ext cx="6621462" cy="3005138"/>
            <a:chOff x="2217738" y="3733800"/>
            <a:chExt cx="6621462" cy="3005858"/>
          </a:xfrm>
        </p:grpSpPr>
        <p:pic>
          <p:nvPicPr>
            <p:cNvPr id="37906" name="Picture 6"/>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3124200" y="3733800"/>
              <a:ext cx="5715000" cy="30058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37907" name="Object 7"/>
            <p:cNvGraphicFramePr>
              <a:graphicFrameLocks noChangeAspect="1"/>
            </p:cNvGraphicFramePr>
            <p:nvPr/>
          </p:nvGraphicFramePr>
          <p:xfrm>
            <a:off x="2217738" y="4546600"/>
            <a:ext cx="1279525" cy="939800"/>
          </p:xfrm>
          <a:graphic>
            <a:graphicData uri="http://schemas.openxmlformats.org/presentationml/2006/ole">
              <mc:AlternateContent xmlns:mc="http://schemas.openxmlformats.org/markup-compatibility/2006">
                <mc:Choice xmlns:v="urn:schemas-microsoft-com:vml" Requires="v">
                  <p:oleObj spid="_x0000_s164956" name="Equation" r:id="rId9" imgW="622300" imgH="457200" progId="Equation.3">
                    <p:embed/>
                  </p:oleObj>
                </mc:Choice>
                <mc:Fallback>
                  <p:oleObj name="Equation" r:id="rId9" imgW="622300" imgH="457200" progId="Equation.3">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217738" y="4546600"/>
                          <a:ext cx="1279525" cy="9398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37908" name="Object 8"/>
            <p:cNvGraphicFramePr>
              <a:graphicFrameLocks noChangeAspect="1"/>
            </p:cNvGraphicFramePr>
            <p:nvPr/>
          </p:nvGraphicFramePr>
          <p:xfrm>
            <a:off x="4076700" y="3949700"/>
            <a:ext cx="190500" cy="215900"/>
          </p:xfrm>
          <a:graphic>
            <a:graphicData uri="http://schemas.openxmlformats.org/presentationml/2006/ole">
              <mc:AlternateContent xmlns:mc="http://schemas.openxmlformats.org/markup-compatibility/2006">
                <mc:Choice xmlns:v="urn:schemas-microsoft-com:vml" Requires="v">
                  <p:oleObj spid="_x0000_s164957" name="Equation" r:id="rId10" imgW="190335" imgH="215713" progId="Equation.3">
                    <p:embed/>
                  </p:oleObj>
                </mc:Choice>
                <mc:Fallback>
                  <p:oleObj name="Equation" r:id="rId10" imgW="190335" imgH="215713" progId="Equation.3">
                    <p:embed/>
                    <p:pic>
                      <p:nvPicPr>
                        <p:cNvPr id="0" name=""/>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076700" y="3949700"/>
                          <a:ext cx="190500" cy="2159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grpSp>
        <p:nvGrpSpPr>
          <p:cNvPr id="24" name="Group 23"/>
          <p:cNvGrpSpPr>
            <a:grpSpLocks/>
          </p:cNvGrpSpPr>
          <p:nvPr/>
        </p:nvGrpSpPr>
        <p:grpSpPr bwMode="auto">
          <a:xfrm>
            <a:off x="0" y="0"/>
            <a:ext cx="9144000" cy="6858000"/>
            <a:chOff x="0" y="0"/>
            <a:chExt cx="9144000" cy="6858000"/>
          </a:xfrm>
        </p:grpSpPr>
        <p:grpSp>
          <p:nvGrpSpPr>
            <p:cNvPr id="25" name="Group 8"/>
            <p:cNvGrpSpPr>
              <a:grpSpLocks/>
            </p:cNvGrpSpPr>
            <p:nvPr/>
          </p:nvGrpSpPr>
          <p:grpSpPr bwMode="auto">
            <a:xfrm>
              <a:off x="0" y="0"/>
              <a:ext cx="9144000" cy="6858000"/>
              <a:chOff x="0" y="0"/>
              <a:chExt cx="5760" cy="4320"/>
            </a:xfrm>
          </p:grpSpPr>
          <p:grpSp>
            <p:nvGrpSpPr>
              <p:cNvPr id="28" name="Group 31"/>
              <p:cNvGrpSpPr>
                <a:grpSpLocks/>
              </p:cNvGrpSpPr>
              <p:nvPr/>
            </p:nvGrpSpPr>
            <p:grpSpPr bwMode="auto">
              <a:xfrm>
                <a:off x="0" y="0"/>
                <a:ext cx="192" cy="4320"/>
                <a:chOff x="0" y="-48"/>
                <a:chExt cx="144" cy="4368"/>
              </a:xfrm>
            </p:grpSpPr>
            <p:sp>
              <p:nvSpPr>
                <p:cNvPr id="38" name="Rectangle 10"/>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sp>
              <p:nvSpPr>
                <p:cNvPr id="39" name="Rectangle 11"/>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grpSp>
          <p:grpSp>
            <p:nvGrpSpPr>
              <p:cNvPr id="29" name="Group 12"/>
              <p:cNvGrpSpPr>
                <a:grpSpLocks/>
              </p:cNvGrpSpPr>
              <p:nvPr/>
            </p:nvGrpSpPr>
            <p:grpSpPr bwMode="auto">
              <a:xfrm>
                <a:off x="5674" y="24"/>
                <a:ext cx="86" cy="4296"/>
                <a:chOff x="5616" y="-48"/>
                <a:chExt cx="144" cy="4368"/>
              </a:xfrm>
            </p:grpSpPr>
            <p:sp>
              <p:nvSpPr>
                <p:cNvPr id="36" name="Rectangle 13"/>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sp>
              <p:nvSpPr>
                <p:cNvPr id="37" name="Rectangle 14"/>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grpSp>
          <p:grpSp>
            <p:nvGrpSpPr>
              <p:cNvPr id="30" name="Group 29"/>
              <p:cNvGrpSpPr>
                <a:grpSpLocks/>
              </p:cNvGrpSpPr>
              <p:nvPr/>
            </p:nvGrpSpPr>
            <p:grpSpPr bwMode="auto">
              <a:xfrm>
                <a:off x="144" y="0"/>
                <a:ext cx="5616" cy="144"/>
                <a:chOff x="96" y="-48"/>
                <a:chExt cx="5520" cy="144"/>
              </a:xfrm>
            </p:grpSpPr>
            <p:sp>
              <p:nvSpPr>
                <p:cNvPr id="34" name="Rectangle 37"/>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sp>
              <p:nvSpPr>
                <p:cNvPr id="35" name="Rectangle 38"/>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grpSp>
          <p:grpSp>
            <p:nvGrpSpPr>
              <p:cNvPr id="31" name="Group 30"/>
              <p:cNvGrpSpPr>
                <a:grpSpLocks/>
              </p:cNvGrpSpPr>
              <p:nvPr/>
            </p:nvGrpSpPr>
            <p:grpSpPr bwMode="auto">
              <a:xfrm>
                <a:off x="144" y="4234"/>
                <a:ext cx="5616" cy="86"/>
                <a:chOff x="96" y="4176"/>
                <a:chExt cx="5520" cy="144"/>
              </a:xfrm>
            </p:grpSpPr>
            <p:sp>
              <p:nvSpPr>
                <p:cNvPr id="32" name="Rectangle 31"/>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sp>
              <p:nvSpPr>
                <p:cNvPr id="33" name="Rectangle 32"/>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grpSp>
        </p:grpSp>
        <p:pic>
          <p:nvPicPr>
            <p:cNvPr id="26" name="Rectangle 19458"/>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7102475" y="242887"/>
              <a:ext cx="1889125" cy="823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7" name="Rectangle 26"/>
            <p:cNvSpPr>
              <a:spLocks noChangeArrowheads="1"/>
            </p:cNvSpPr>
            <p:nvPr/>
          </p:nvSpPr>
          <p:spPr bwMode="auto">
            <a:xfrm>
              <a:off x="179388" y="10668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spTree>
    <p:extLst>
      <p:ext uri="{BB962C8B-B14F-4D97-AF65-F5344CB8AC3E}">
        <p14:creationId xmlns:p14="http://schemas.microsoft.com/office/powerpoint/2010/main" val="3455559496"/>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dissolve">
                                      <p:cBhvr>
                                        <p:cTn id="7" dur="500"/>
                                        <p:tgtEl>
                                          <p:spTgt spid="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9" presetClass="entr" presetSubtype="0" fill="hold"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dissolve">
                                      <p:cBhvr>
                                        <p:cTn id="12"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8914"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98320" y="1677987"/>
            <a:ext cx="6318250" cy="3367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8915" name="Title 1"/>
          <p:cNvSpPr>
            <a:spLocks noGrp="1"/>
          </p:cNvSpPr>
          <p:nvPr>
            <p:ph type="title"/>
          </p:nvPr>
        </p:nvSpPr>
        <p:spPr>
          <a:xfrm>
            <a:off x="533400" y="122554"/>
            <a:ext cx="6477000" cy="1020446"/>
          </a:xfrm>
        </p:spPr>
        <p:txBody>
          <a:bodyPr/>
          <a:lstStyle/>
          <a:p>
            <a:r>
              <a:rPr lang="en-IN" sz="2800" dirty="0" smtClean="0"/>
              <a:t>Performance of Full Wake Analytical Model</a:t>
            </a:r>
          </a:p>
        </p:txBody>
      </p:sp>
      <p:graphicFrame>
        <p:nvGraphicFramePr>
          <p:cNvPr id="38916" name="Object 2"/>
          <p:cNvGraphicFramePr>
            <a:graphicFrameLocks noChangeAspect="1"/>
          </p:cNvGraphicFramePr>
          <p:nvPr>
            <p:extLst/>
          </p:nvPr>
        </p:nvGraphicFramePr>
        <p:xfrm>
          <a:off x="502920" y="2592387"/>
          <a:ext cx="1279525" cy="939800"/>
        </p:xfrm>
        <a:graphic>
          <a:graphicData uri="http://schemas.openxmlformats.org/presentationml/2006/ole">
            <mc:AlternateContent xmlns:mc="http://schemas.openxmlformats.org/markup-compatibility/2006">
              <mc:Choice xmlns:v="urn:schemas-microsoft-com:vml" Requires="v">
                <p:oleObj spid="_x0000_s165934" name="Equation" r:id="rId4" imgW="622300" imgH="457200" progId="Equation.3">
                  <p:embed/>
                </p:oleObj>
              </mc:Choice>
              <mc:Fallback>
                <p:oleObj name="Equation" r:id="rId4" imgW="622300" imgH="457200" progId="Equation.3">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02920" y="2592387"/>
                        <a:ext cx="1279525" cy="9398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38917" name="Object 3"/>
          <p:cNvGraphicFramePr>
            <a:graphicFrameLocks noChangeAspect="1"/>
          </p:cNvGraphicFramePr>
          <p:nvPr>
            <p:extLst/>
          </p:nvPr>
        </p:nvGraphicFramePr>
        <p:xfrm>
          <a:off x="2590800" y="1828800"/>
          <a:ext cx="336550" cy="381000"/>
        </p:xfrm>
        <a:graphic>
          <a:graphicData uri="http://schemas.openxmlformats.org/presentationml/2006/ole">
            <mc:AlternateContent xmlns:mc="http://schemas.openxmlformats.org/markup-compatibility/2006">
              <mc:Choice xmlns:v="urn:schemas-microsoft-com:vml" Requires="v">
                <p:oleObj spid="_x0000_s165935" name="Equation" r:id="rId6" imgW="190335" imgH="215713" progId="Equation.3">
                  <p:embed/>
                </p:oleObj>
              </mc:Choice>
              <mc:Fallback>
                <p:oleObj name="Equation" r:id="rId6" imgW="190335" imgH="215713" progId="Equation.3">
                  <p:embed/>
                  <p:pic>
                    <p:nvPicPr>
                      <p:cNvPr id="0" name=""/>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590800" y="1828800"/>
                        <a:ext cx="336550" cy="381000"/>
                      </a:xfrm>
                      <a:prstGeom prst="rect">
                        <a:avLst/>
                      </a:prstGeom>
                      <a:noFill/>
                      <a:ln>
                        <a:noFill/>
                      </a:ln>
                      <a:effectLst/>
                      <a:extLst/>
                    </p:spPr>
                  </p:pic>
                </p:oleObj>
              </mc:Fallback>
            </mc:AlternateContent>
          </a:graphicData>
        </a:graphic>
      </p:graphicFrame>
      <p:grpSp>
        <p:nvGrpSpPr>
          <p:cNvPr id="19" name="Group 18"/>
          <p:cNvGrpSpPr>
            <a:grpSpLocks/>
          </p:cNvGrpSpPr>
          <p:nvPr/>
        </p:nvGrpSpPr>
        <p:grpSpPr bwMode="auto">
          <a:xfrm>
            <a:off x="0" y="0"/>
            <a:ext cx="9144000" cy="6858000"/>
            <a:chOff x="0" y="0"/>
            <a:chExt cx="9144000" cy="6858000"/>
          </a:xfrm>
        </p:grpSpPr>
        <p:grpSp>
          <p:nvGrpSpPr>
            <p:cNvPr id="20" name="Group 8"/>
            <p:cNvGrpSpPr>
              <a:grpSpLocks/>
            </p:cNvGrpSpPr>
            <p:nvPr/>
          </p:nvGrpSpPr>
          <p:grpSpPr bwMode="auto">
            <a:xfrm>
              <a:off x="0" y="0"/>
              <a:ext cx="9144000" cy="6858000"/>
              <a:chOff x="0" y="0"/>
              <a:chExt cx="5760" cy="4320"/>
            </a:xfrm>
          </p:grpSpPr>
          <p:grpSp>
            <p:nvGrpSpPr>
              <p:cNvPr id="23" name="Group 31"/>
              <p:cNvGrpSpPr>
                <a:grpSpLocks/>
              </p:cNvGrpSpPr>
              <p:nvPr/>
            </p:nvGrpSpPr>
            <p:grpSpPr bwMode="auto">
              <a:xfrm>
                <a:off x="0" y="0"/>
                <a:ext cx="192" cy="4320"/>
                <a:chOff x="0" y="-48"/>
                <a:chExt cx="144" cy="4368"/>
              </a:xfrm>
            </p:grpSpPr>
            <p:sp>
              <p:nvSpPr>
                <p:cNvPr id="33" name="Rectangle 10"/>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sp>
              <p:nvSpPr>
                <p:cNvPr id="34" name="Rectangle 11"/>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grpSp>
          <p:grpSp>
            <p:nvGrpSpPr>
              <p:cNvPr id="24" name="Group 12"/>
              <p:cNvGrpSpPr>
                <a:grpSpLocks/>
              </p:cNvGrpSpPr>
              <p:nvPr/>
            </p:nvGrpSpPr>
            <p:grpSpPr bwMode="auto">
              <a:xfrm>
                <a:off x="5674" y="24"/>
                <a:ext cx="86" cy="4296"/>
                <a:chOff x="5616" y="-48"/>
                <a:chExt cx="144" cy="4368"/>
              </a:xfrm>
            </p:grpSpPr>
            <p:sp>
              <p:nvSpPr>
                <p:cNvPr id="31" name="Rectangle 13"/>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sp>
              <p:nvSpPr>
                <p:cNvPr id="32" name="Rectangle 14"/>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grpSp>
          <p:grpSp>
            <p:nvGrpSpPr>
              <p:cNvPr id="25" name="Group 24"/>
              <p:cNvGrpSpPr>
                <a:grpSpLocks/>
              </p:cNvGrpSpPr>
              <p:nvPr/>
            </p:nvGrpSpPr>
            <p:grpSpPr bwMode="auto">
              <a:xfrm>
                <a:off x="144" y="0"/>
                <a:ext cx="5616" cy="144"/>
                <a:chOff x="96" y="-48"/>
                <a:chExt cx="5520" cy="144"/>
              </a:xfrm>
            </p:grpSpPr>
            <p:sp>
              <p:nvSpPr>
                <p:cNvPr id="29" name="Rectangle 37"/>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sp>
              <p:nvSpPr>
                <p:cNvPr id="30" name="Rectangle 38"/>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grpSp>
          <p:grpSp>
            <p:nvGrpSpPr>
              <p:cNvPr id="26" name="Group 25"/>
              <p:cNvGrpSpPr>
                <a:grpSpLocks/>
              </p:cNvGrpSpPr>
              <p:nvPr/>
            </p:nvGrpSpPr>
            <p:grpSpPr bwMode="auto">
              <a:xfrm>
                <a:off x="144" y="4234"/>
                <a:ext cx="5616" cy="86"/>
                <a:chOff x="96" y="4176"/>
                <a:chExt cx="5520" cy="144"/>
              </a:xfrm>
            </p:grpSpPr>
            <p:sp>
              <p:nvSpPr>
                <p:cNvPr id="27" name="Rectangle 26"/>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sp>
              <p:nvSpPr>
                <p:cNvPr id="28" name="Rectangle 27"/>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grpSp>
        </p:grpSp>
        <p:pic>
          <p:nvPicPr>
            <p:cNvPr id="21" name="Rectangle 19458"/>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7102475" y="242887"/>
              <a:ext cx="1889125" cy="823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 name="Rectangle 21"/>
            <p:cNvSpPr>
              <a:spLocks noChangeArrowheads="1"/>
            </p:cNvSpPr>
            <p:nvPr/>
          </p:nvSpPr>
          <p:spPr bwMode="auto">
            <a:xfrm>
              <a:off x="179388" y="10668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spTree>
    <p:extLst>
      <p:ext uri="{BB962C8B-B14F-4D97-AF65-F5344CB8AC3E}">
        <p14:creationId xmlns:p14="http://schemas.microsoft.com/office/powerpoint/2010/main" val="3914272106"/>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Title 1"/>
          <p:cNvSpPr>
            <a:spLocks noGrp="1"/>
          </p:cNvSpPr>
          <p:nvPr>
            <p:ph type="title"/>
          </p:nvPr>
        </p:nvSpPr>
        <p:spPr>
          <a:xfrm>
            <a:off x="419100" y="114300"/>
            <a:ext cx="6972300" cy="1143000"/>
          </a:xfrm>
        </p:spPr>
        <p:txBody>
          <a:bodyPr/>
          <a:lstStyle/>
          <a:p>
            <a:r>
              <a:rPr lang="en-IN" sz="2800" dirty="0" smtClean="0">
                <a:latin typeface="Times New Roman" panose="02020603050405020304" pitchFamily="18" charset="0"/>
                <a:cs typeface="Times New Roman" panose="02020603050405020304" pitchFamily="18" charset="0"/>
              </a:rPr>
              <a:t>Validation of Model with </a:t>
            </a:r>
            <a:r>
              <a:rPr lang="en-IN" sz="2800" dirty="0" err="1" smtClean="0">
                <a:latin typeface="Times New Roman" panose="02020603050405020304" pitchFamily="18" charset="0"/>
                <a:cs typeface="Times New Roman" panose="02020603050405020304" pitchFamily="18" charset="0"/>
              </a:rPr>
              <a:t>LiDAR</a:t>
            </a:r>
            <a:r>
              <a:rPr lang="en-IN" sz="2800" dirty="0" smtClean="0">
                <a:latin typeface="Times New Roman" panose="02020603050405020304" pitchFamily="18" charset="0"/>
                <a:cs typeface="Times New Roman" panose="02020603050405020304" pitchFamily="18" charset="0"/>
              </a:rPr>
              <a:t> Measurements</a:t>
            </a:r>
          </a:p>
        </p:txBody>
      </p:sp>
      <p:grpSp>
        <p:nvGrpSpPr>
          <p:cNvPr id="2" name="Group 5"/>
          <p:cNvGrpSpPr>
            <a:grpSpLocks/>
          </p:cNvGrpSpPr>
          <p:nvPr/>
        </p:nvGrpSpPr>
        <p:grpSpPr bwMode="auto">
          <a:xfrm>
            <a:off x="511175" y="1447800"/>
            <a:ext cx="7261225" cy="5287963"/>
            <a:chOff x="511175" y="1570169"/>
            <a:chExt cx="7261225" cy="5287832"/>
          </a:xfrm>
        </p:grpSpPr>
        <p:pic>
          <p:nvPicPr>
            <p:cNvPr id="39953"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95400" y="1570169"/>
              <a:ext cx="6477000" cy="52878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39954" name="Object 3"/>
            <p:cNvGraphicFramePr>
              <a:graphicFrameLocks noChangeAspect="1"/>
            </p:cNvGraphicFramePr>
            <p:nvPr/>
          </p:nvGraphicFramePr>
          <p:xfrm>
            <a:off x="511175" y="3276600"/>
            <a:ext cx="784225" cy="887413"/>
          </p:xfrm>
          <a:graphic>
            <a:graphicData uri="http://schemas.openxmlformats.org/presentationml/2006/ole">
              <mc:AlternateContent xmlns:mc="http://schemas.openxmlformats.org/markup-compatibility/2006">
                <mc:Choice xmlns:v="urn:schemas-microsoft-com:vml" Requires="v">
                  <p:oleObj spid="_x0000_s166958" name="Equation" r:id="rId4" imgW="380835" imgH="431613" progId="Equation.3">
                    <p:embed/>
                  </p:oleObj>
                </mc:Choice>
                <mc:Fallback>
                  <p:oleObj name="Equation" r:id="rId4" imgW="380835" imgH="431613" progId="Equation.3">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11175" y="3276600"/>
                          <a:ext cx="784225" cy="8874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39955" name="Object 4"/>
            <p:cNvGraphicFramePr>
              <a:graphicFrameLocks noChangeAspect="1"/>
            </p:cNvGraphicFramePr>
            <p:nvPr/>
          </p:nvGraphicFramePr>
          <p:xfrm>
            <a:off x="2133600" y="1752600"/>
            <a:ext cx="336550" cy="381000"/>
          </p:xfrm>
          <a:graphic>
            <a:graphicData uri="http://schemas.openxmlformats.org/presentationml/2006/ole">
              <mc:AlternateContent xmlns:mc="http://schemas.openxmlformats.org/markup-compatibility/2006">
                <mc:Choice xmlns:v="urn:schemas-microsoft-com:vml" Requires="v">
                  <p:oleObj spid="_x0000_s166959" name="Equation" r:id="rId6" imgW="190335" imgH="215713" progId="Equation.3">
                    <p:embed/>
                  </p:oleObj>
                </mc:Choice>
                <mc:Fallback>
                  <p:oleObj name="Equation" r:id="rId6" imgW="190335" imgH="215713" progId="Equation.3">
                    <p:embed/>
                    <p:pic>
                      <p:nvPicPr>
                        <p:cNvPr id="0" name=""/>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133600" y="1752600"/>
                          <a:ext cx="336550" cy="3810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grpSp>
        <p:nvGrpSpPr>
          <p:cNvPr id="20" name="Group 19"/>
          <p:cNvGrpSpPr>
            <a:grpSpLocks/>
          </p:cNvGrpSpPr>
          <p:nvPr/>
        </p:nvGrpSpPr>
        <p:grpSpPr bwMode="auto">
          <a:xfrm>
            <a:off x="0" y="0"/>
            <a:ext cx="9144000" cy="6858000"/>
            <a:chOff x="0" y="0"/>
            <a:chExt cx="9144000" cy="6858000"/>
          </a:xfrm>
        </p:grpSpPr>
        <p:grpSp>
          <p:nvGrpSpPr>
            <p:cNvPr id="21" name="Group 8"/>
            <p:cNvGrpSpPr>
              <a:grpSpLocks/>
            </p:cNvGrpSpPr>
            <p:nvPr/>
          </p:nvGrpSpPr>
          <p:grpSpPr bwMode="auto">
            <a:xfrm>
              <a:off x="0" y="0"/>
              <a:ext cx="9144000" cy="6858000"/>
              <a:chOff x="0" y="0"/>
              <a:chExt cx="5760" cy="4320"/>
            </a:xfrm>
          </p:grpSpPr>
          <p:grpSp>
            <p:nvGrpSpPr>
              <p:cNvPr id="24" name="Group 31"/>
              <p:cNvGrpSpPr>
                <a:grpSpLocks/>
              </p:cNvGrpSpPr>
              <p:nvPr/>
            </p:nvGrpSpPr>
            <p:grpSpPr bwMode="auto">
              <a:xfrm>
                <a:off x="0" y="0"/>
                <a:ext cx="192" cy="4320"/>
                <a:chOff x="0" y="-48"/>
                <a:chExt cx="144" cy="4368"/>
              </a:xfrm>
            </p:grpSpPr>
            <p:sp>
              <p:nvSpPr>
                <p:cNvPr id="34" name="Rectangle 10"/>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sp>
              <p:nvSpPr>
                <p:cNvPr id="35" name="Rectangle 11"/>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grpSp>
          <p:grpSp>
            <p:nvGrpSpPr>
              <p:cNvPr id="25" name="Group 12"/>
              <p:cNvGrpSpPr>
                <a:grpSpLocks/>
              </p:cNvGrpSpPr>
              <p:nvPr/>
            </p:nvGrpSpPr>
            <p:grpSpPr bwMode="auto">
              <a:xfrm>
                <a:off x="5674" y="24"/>
                <a:ext cx="86" cy="4296"/>
                <a:chOff x="5616" y="-48"/>
                <a:chExt cx="144" cy="4368"/>
              </a:xfrm>
            </p:grpSpPr>
            <p:sp>
              <p:nvSpPr>
                <p:cNvPr id="32" name="Rectangle 13"/>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sp>
              <p:nvSpPr>
                <p:cNvPr id="33" name="Rectangle 14"/>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grpSp>
          <p:grpSp>
            <p:nvGrpSpPr>
              <p:cNvPr id="26" name="Group 25"/>
              <p:cNvGrpSpPr>
                <a:grpSpLocks/>
              </p:cNvGrpSpPr>
              <p:nvPr/>
            </p:nvGrpSpPr>
            <p:grpSpPr bwMode="auto">
              <a:xfrm>
                <a:off x="144" y="0"/>
                <a:ext cx="5616" cy="144"/>
                <a:chOff x="96" y="-48"/>
                <a:chExt cx="5520" cy="144"/>
              </a:xfrm>
            </p:grpSpPr>
            <p:sp>
              <p:nvSpPr>
                <p:cNvPr id="30" name="Rectangle 37"/>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sp>
              <p:nvSpPr>
                <p:cNvPr id="31" name="Rectangle 38"/>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grpSp>
          <p:grpSp>
            <p:nvGrpSpPr>
              <p:cNvPr id="27" name="Group 26"/>
              <p:cNvGrpSpPr>
                <a:grpSpLocks/>
              </p:cNvGrpSpPr>
              <p:nvPr/>
            </p:nvGrpSpPr>
            <p:grpSpPr bwMode="auto">
              <a:xfrm>
                <a:off x="144" y="4234"/>
                <a:ext cx="5616" cy="86"/>
                <a:chOff x="96" y="4176"/>
                <a:chExt cx="5520" cy="144"/>
              </a:xfrm>
            </p:grpSpPr>
            <p:sp>
              <p:nvSpPr>
                <p:cNvPr id="28" name="Rectangle 27"/>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sp>
              <p:nvSpPr>
                <p:cNvPr id="29" name="Rectangle 28"/>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grpSp>
        </p:grpSp>
        <p:pic>
          <p:nvPicPr>
            <p:cNvPr id="22" name="Rectangle 19458"/>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7102475" y="242887"/>
              <a:ext cx="1889125" cy="823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3" name="Rectangle 22"/>
            <p:cNvSpPr>
              <a:spLocks noChangeArrowheads="1"/>
            </p:cNvSpPr>
            <p:nvPr/>
          </p:nvSpPr>
          <p:spPr bwMode="auto">
            <a:xfrm>
              <a:off x="179388" y="10668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spTree>
    <p:extLst>
      <p:ext uri="{BB962C8B-B14F-4D97-AF65-F5344CB8AC3E}">
        <p14:creationId xmlns:p14="http://schemas.microsoft.com/office/powerpoint/2010/main" val="4115635702"/>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dissolve">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62"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81200" y="1600200"/>
            <a:ext cx="6053138" cy="4891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0963" name="Title 1"/>
          <p:cNvSpPr>
            <a:spLocks noGrp="1"/>
          </p:cNvSpPr>
          <p:nvPr>
            <p:ph type="title"/>
          </p:nvPr>
        </p:nvSpPr>
        <p:spPr>
          <a:xfrm>
            <a:off x="46355" y="136207"/>
            <a:ext cx="7071995" cy="1143000"/>
          </a:xfrm>
        </p:spPr>
        <p:txBody>
          <a:bodyPr/>
          <a:lstStyle/>
          <a:p>
            <a:r>
              <a:rPr lang="en-IN" sz="2800" dirty="0" smtClean="0">
                <a:latin typeface="Times New Roman" panose="02020603050405020304" pitchFamily="18" charset="0"/>
                <a:cs typeface="Times New Roman" panose="02020603050405020304" pitchFamily="18" charset="0"/>
              </a:rPr>
              <a:t>Validation of Model with </a:t>
            </a:r>
            <a:r>
              <a:rPr lang="en-IN" sz="2800" dirty="0" err="1" smtClean="0">
                <a:latin typeface="Times New Roman" panose="02020603050405020304" pitchFamily="18" charset="0"/>
                <a:cs typeface="Times New Roman" panose="02020603050405020304" pitchFamily="18" charset="0"/>
              </a:rPr>
              <a:t>LiDAR</a:t>
            </a:r>
            <a:r>
              <a:rPr lang="en-IN" sz="2800" dirty="0" smtClean="0">
                <a:latin typeface="Times New Roman" panose="02020603050405020304" pitchFamily="18" charset="0"/>
                <a:cs typeface="Times New Roman" panose="02020603050405020304" pitchFamily="18" charset="0"/>
              </a:rPr>
              <a:t> Measurements</a:t>
            </a:r>
          </a:p>
        </p:txBody>
      </p:sp>
      <p:graphicFrame>
        <p:nvGraphicFramePr>
          <p:cNvPr id="40964" name="Object 2"/>
          <p:cNvGraphicFramePr>
            <a:graphicFrameLocks noChangeAspect="1"/>
          </p:cNvGraphicFramePr>
          <p:nvPr/>
        </p:nvGraphicFramePr>
        <p:xfrm>
          <a:off x="1066800" y="3200400"/>
          <a:ext cx="1279525" cy="939800"/>
        </p:xfrm>
        <a:graphic>
          <a:graphicData uri="http://schemas.openxmlformats.org/presentationml/2006/ole">
            <mc:AlternateContent xmlns:mc="http://schemas.openxmlformats.org/markup-compatibility/2006">
              <mc:Choice xmlns:v="urn:schemas-microsoft-com:vml" Requires="v">
                <p:oleObj spid="_x0000_s167982" name="Equation" r:id="rId4" imgW="622300" imgH="457200" progId="Equation.3">
                  <p:embed/>
                </p:oleObj>
              </mc:Choice>
              <mc:Fallback>
                <p:oleObj name="Equation" r:id="rId4" imgW="622300" imgH="457200" progId="Equation.3">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066800" y="3200400"/>
                        <a:ext cx="1279525" cy="9398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40965" name="Object 3"/>
          <p:cNvGraphicFramePr>
            <a:graphicFrameLocks noChangeAspect="1"/>
          </p:cNvGraphicFramePr>
          <p:nvPr/>
        </p:nvGraphicFramePr>
        <p:xfrm>
          <a:off x="2895600" y="1752600"/>
          <a:ext cx="336550" cy="381000"/>
        </p:xfrm>
        <a:graphic>
          <a:graphicData uri="http://schemas.openxmlformats.org/presentationml/2006/ole">
            <mc:AlternateContent xmlns:mc="http://schemas.openxmlformats.org/markup-compatibility/2006">
              <mc:Choice xmlns:v="urn:schemas-microsoft-com:vml" Requires="v">
                <p:oleObj spid="_x0000_s167983" name="Equation" r:id="rId6" imgW="190335" imgH="215713" progId="Equation.3">
                  <p:embed/>
                </p:oleObj>
              </mc:Choice>
              <mc:Fallback>
                <p:oleObj name="Equation" r:id="rId6" imgW="190335" imgH="215713" progId="Equation.3">
                  <p:embed/>
                  <p:pic>
                    <p:nvPicPr>
                      <p:cNvPr id="0" name=""/>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895600" y="1752600"/>
                        <a:ext cx="336550" cy="3810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nvGrpSpPr>
          <p:cNvPr id="19" name="Group 18"/>
          <p:cNvGrpSpPr>
            <a:grpSpLocks/>
          </p:cNvGrpSpPr>
          <p:nvPr/>
        </p:nvGrpSpPr>
        <p:grpSpPr bwMode="auto">
          <a:xfrm>
            <a:off x="0" y="0"/>
            <a:ext cx="9144000" cy="6858000"/>
            <a:chOff x="0" y="0"/>
            <a:chExt cx="9144000" cy="6858000"/>
          </a:xfrm>
        </p:grpSpPr>
        <p:grpSp>
          <p:nvGrpSpPr>
            <p:cNvPr id="20" name="Group 8"/>
            <p:cNvGrpSpPr>
              <a:grpSpLocks/>
            </p:cNvGrpSpPr>
            <p:nvPr/>
          </p:nvGrpSpPr>
          <p:grpSpPr bwMode="auto">
            <a:xfrm>
              <a:off x="0" y="0"/>
              <a:ext cx="9144000" cy="6858000"/>
              <a:chOff x="0" y="0"/>
              <a:chExt cx="5760" cy="4320"/>
            </a:xfrm>
          </p:grpSpPr>
          <p:grpSp>
            <p:nvGrpSpPr>
              <p:cNvPr id="23" name="Group 31"/>
              <p:cNvGrpSpPr>
                <a:grpSpLocks/>
              </p:cNvGrpSpPr>
              <p:nvPr/>
            </p:nvGrpSpPr>
            <p:grpSpPr bwMode="auto">
              <a:xfrm>
                <a:off x="0" y="0"/>
                <a:ext cx="192" cy="4320"/>
                <a:chOff x="0" y="-48"/>
                <a:chExt cx="144" cy="4368"/>
              </a:xfrm>
            </p:grpSpPr>
            <p:sp>
              <p:nvSpPr>
                <p:cNvPr id="33" name="Rectangle 10"/>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sp>
              <p:nvSpPr>
                <p:cNvPr id="34" name="Rectangle 11"/>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grpSp>
          <p:grpSp>
            <p:nvGrpSpPr>
              <p:cNvPr id="24" name="Group 12"/>
              <p:cNvGrpSpPr>
                <a:grpSpLocks/>
              </p:cNvGrpSpPr>
              <p:nvPr/>
            </p:nvGrpSpPr>
            <p:grpSpPr bwMode="auto">
              <a:xfrm>
                <a:off x="5674" y="24"/>
                <a:ext cx="86" cy="4296"/>
                <a:chOff x="5616" y="-48"/>
                <a:chExt cx="144" cy="4368"/>
              </a:xfrm>
            </p:grpSpPr>
            <p:sp>
              <p:nvSpPr>
                <p:cNvPr id="31" name="Rectangle 13"/>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sp>
              <p:nvSpPr>
                <p:cNvPr id="32" name="Rectangle 14"/>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grpSp>
          <p:grpSp>
            <p:nvGrpSpPr>
              <p:cNvPr id="25" name="Group 24"/>
              <p:cNvGrpSpPr>
                <a:grpSpLocks/>
              </p:cNvGrpSpPr>
              <p:nvPr/>
            </p:nvGrpSpPr>
            <p:grpSpPr bwMode="auto">
              <a:xfrm>
                <a:off x="144" y="0"/>
                <a:ext cx="5616" cy="144"/>
                <a:chOff x="96" y="-48"/>
                <a:chExt cx="5520" cy="144"/>
              </a:xfrm>
            </p:grpSpPr>
            <p:sp>
              <p:nvSpPr>
                <p:cNvPr id="29" name="Rectangle 37"/>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sp>
              <p:nvSpPr>
                <p:cNvPr id="30" name="Rectangle 38"/>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grpSp>
          <p:grpSp>
            <p:nvGrpSpPr>
              <p:cNvPr id="26" name="Group 25"/>
              <p:cNvGrpSpPr>
                <a:grpSpLocks/>
              </p:cNvGrpSpPr>
              <p:nvPr/>
            </p:nvGrpSpPr>
            <p:grpSpPr bwMode="auto">
              <a:xfrm>
                <a:off x="144" y="4234"/>
                <a:ext cx="5616" cy="86"/>
                <a:chOff x="96" y="4176"/>
                <a:chExt cx="5520" cy="144"/>
              </a:xfrm>
            </p:grpSpPr>
            <p:sp>
              <p:nvSpPr>
                <p:cNvPr id="27" name="Rectangle 26"/>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sp>
              <p:nvSpPr>
                <p:cNvPr id="28" name="Rectangle 27"/>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grpSp>
        </p:grpSp>
        <p:pic>
          <p:nvPicPr>
            <p:cNvPr id="21" name="Rectangle 19458"/>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7102475" y="242887"/>
              <a:ext cx="1889125" cy="823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 name="Rectangle 21"/>
            <p:cNvSpPr>
              <a:spLocks noChangeArrowheads="1"/>
            </p:cNvSpPr>
            <p:nvPr/>
          </p:nvSpPr>
          <p:spPr bwMode="auto">
            <a:xfrm>
              <a:off x="179388" y="10668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spTree>
    <p:extLst>
      <p:ext uri="{BB962C8B-B14F-4D97-AF65-F5344CB8AC3E}">
        <p14:creationId xmlns:p14="http://schemas.microsoft.com/office/powerpoint/2010/main" val="1091898796"/>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986"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86000" y="1543050"/>
            <a:ext cx="6205538" cy="5119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1987" name="Title 1"/>
          <p:cNvSpPr>
            <a:spLocks noGrp="1"/>
          </p:cNvSpPr>
          <p:nvPr>
            <p:ph type="title"/>
          </p:nvPr>
        </p:nvSpPr>
        <p:spPr>
          <a:xfrm>
            <a:off x="277178" y="181927"/>
            <a:ext cx="7114222" cy="961073"/>
          </a:xfrm>
        </p:spPr>
        <p:txBody>
          <a:bodyPr/>
          <a:lstStyle/>
          <a:p>
            <a:r>
              <a:rPr lang="en-IN" sz="2800" dirty="0" smtClean="0">
                <a:latin typeface="Times New Roman" panose="02020603050405020304" pitchFamily="18" charset="0"/>
                <a:cs typeface="Times New Roman" panose="02020603050405020304" pitchFamily="18" charset="0"/>
              </a:rPr>
              <a:t>Validation of Model with </a:t>
            </a:r>
            <a:r>
              <a:rPr lang="en-IN" sz="2800" dirty="0" err="1" smtClean="0">
                <a:latin typeface="Times New Roman" panose="02020603050405020304" pitchFamily="18" charset="0"/>
                <a:cs typeface="Times New Roman" panose="02020603050405020304" pitchFamily="18" charset="0"/>
              </a:rPr>
              <a:t>LiDAR</a:t>
            </a:r>
            <a:r>
              <a:rPr lang="en-IN" sz="2800" dirty="0" smtClean="0">
                <a:latin typeface="Times New Roman" panose="02020603050405020304" pitchFamily="18" charset="0"/>
                <a:cs typeface="Times New Roman" panose="02020603050405020304" pitchFamily="18" charset="0"/>
              </a:rPr>
              <a:t> Measurements</a:t>
            </a:r>
          </a:p>
        </p:txBody>
      </p:sp>
      <p:graphicFrame>
        <p:nvGraphicFramePr>
          <p:cNvPr id="41988" name="Object 2"/>
          <p:cNvGraphicFramePr>
            <a:graphicFrameLocks noChangeAspect="1"/>
          </p:cNvGraphicFramePr>
          <p:nvPr/>
        </p:nvGraphicFramePr>
        <p:xfrm>
          <a:off x="838200" y="3200400"/>
          <a:ext cx="1279525" cy="939800"/>
        </p:xfrm>
        <a:graphic>
          <a:graphicData uri="http://schemas.openxmlformats.org/presentationml/2006/ole">
            <mc:AlternateContent xmlns:mc="http://schemas.openxmlformats.org/markup-compatibility/2006">
              <mc:Choice xmlns:v="urn:schemas-microsoft-com:vml" Requires="v">
                <p:oleObj spid="_x0000_s169006" name="Equation" r:id="rId4" imgW="622300" imgH="457200" progId="Equation.3">
                  <p:embed/>
                </p:oleObj>
              </mc:Choice>
              <mc:Fallback>
                <p:oleObj name="Equation" r:id="rId4" imgW="622300" imgH="457200" progId="Equation.3">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38200" y="3200400"/>
                        <a:ext cx="1279525" cy="9398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41989" name="Object 3"/>
          <p:cNvGraphicFramePr>
            <a:graphicFrameLocks noChangeAspect="1"/>
          </p:cNvGraphicFramePr>
          <p:nvPr/>
        </p:nvGraphicFramePr>
        <p:xfrm>
          <a:off x="3200400" y="1752600"/>
          <a:ext cx="336550" cy="381000"/>
        </p:xfrm>
        <a:graphic>
          <a:graphicData uri="http://schemas.openxmlformats.org/presentationml/2006/ole">
            <mc:AlternateContent xmlns:mc="http://schemas.openxmlformats.org/markup-compatibility/2006">
              <mc:Choice xmlns:v="urn:schemas-microsoft-com:vml" Requires="v">
                <p:oleObj spid="_x0000_s169007" name="Equation" r:id="rId6" imgW="190335" imgH="215713" progId="Equation.3">
                  <p:embed/>
                </p:oleObj>
              </mc:Choice>
              <mc:Fallback>
                <p:oleObj name="Equation" r:id="rId6" imgW="190335" imgH="215713" progId="Equation.3">
                  <p:embed/>
                  <p:pic>
                    <p:nvPicPr>
                      <p:cNvPr id="0" name=""/>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200400" y="1752600"/>
                        <a:ext cx="336550" cy="3810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nvGrpSpPr>
          <p:cNvPr id="19" name="Group 18"/>
          <p:cNvGrpSpPr>
            <a:grpSpLocks/>
          </p:cNvGrpSpPr>
          <p:nvPr/>
        </p:nvGrpSpPr>
        <p:grpSpPr bwMode="auto">
          <a:xfrm>
            <a:off x="0" y="0"/>
            <a:ext cx="9144000" cy="6858000"/>
            <a:chOff x="0" y="0"/>
            <a:chExt cx="9144000" cy="6858000"/>
          </a:xfrm>
        </p:grpSpPr>
        <p:grpSp>
          <p:nvGrpSpPr>
            <p:cNvPr id="20" name="Group 8"/>
            <p:cNvGrpSpPr>
              <a:grpSpLocks/>
            </p:cNvGrpSpPr>
            <p:nvPr/>
          </p:nvGrpSpPr>
          <p:grpSpPr bwMode="auto">
            <a:xfrm>
              <a:off x="0" y="0"/>
              <a:ext cx="9144000" cy="6858000"/>
              <a:chOff x="0" y="0"/>
              <a:chExt cx="5760" cy="4320"/>
            </a:xfrm>
          </p:grpSpPr>
          <p:grpSp>
            <p:nvGrpSpPr>
              <p:cNvPr id="23" name="Group 31"/>
              <p:cNvGrpSpPr>
                <a:grpSpLocks/>
              </p:cNvGrpSpPr>
              <p:nvPr/>
            </p:nvGrpSpPr>
            <p:grpSpPr bwMode="auto">
              <a:xfrm>
                <a:off x="0" y="0"/>
                <a:ext cx="192" cy="4320"/>
                <a:chOff x="0" y="-48"/>
                <a:chExt cx="144" cy="4368"/>
              </a:xfrm>
            </p:grpSpPr>
            <p:sp>
              <p:nvSpPr>
                <p:cNvPr id="33" name="Rectangle 10"/>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sp>
              <p:nvSpPr>
                <p:cNvPr id="34" name="Rectangle 11"/>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grpSp>
          <p:grpSp>
            <p:nvGrpSpPr>
              <p:cNvPr id="24" name="Group 12"/>
              <p:cNvGrpSpPr>
                <a:grpSpLocks/>
              </p:cNvGrpSpPr>
              <p:nvPr/>
            </p:nvGrpSpPr>
            <p:grpSpPr bwMode="auto">
              <a:xfrm>
                <a:off x="5674" y="24"/>
                <a:ext cx="86" cy="4296"/>
                <a:chOff x="5616" y="-48"/>
                <a:chExt cx="144" cy="4368"/>
              </a:xfrm>
            </p:grpSpPr>
            <p:sp>
              <p:nvSpPr>
                <p:cNvPr id="31" name="Rectangle 13"/>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sp>
              <p:nvSpPr>
                <p:cNvPr id="32" name="Rectangle 14"/>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grpSp>
          <p:grpSp>
            <p:nvGrpSpPr>
              <p:cNvPr id="25" name="Group 24"/>
              <p:cNvGrpSpPr>
                <a:grpSpLocks/>
              </p:cNvGrpSpPr>
              <p:nvPr/>
            </p:nvGrpSpPr>
            <p:grpSpPr bwMode="auto">
              <a:xfrm>
                <a:off x="144" y="0"/>
                <a:ext cx="5616" cy="144"/>
                <a:chOff x="96" y="-48"/>
                <a:chExt cx="5520" cy="144"/>
              </a:xfrm>
            </p:grpSpPr>
            <p:sp>
              <p:nvSpPr>
                <p:cNvPr id="29" name="Rectangle 37"/>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sp>
              <p:nvSpPr>
                <p:cNvPr id="30" name="Rectangle 38"/>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grpSp>
          <p:grpSp>
            <p:nvGrpSpPr>
              <p:cNvPr id="26" name="Group 25"/>
              <p:cNvGrpSpPr>
                <a:grpSpLocks/>
              </p:cNvGrpSpPr>
              <p:nvPr/>
            </p:nvGrpSpPr>
            <p:grpSpPr bwMode="auto">
              <a:xfrm>
                <a:off x="144" y="4234"/>
                <a:ext cx="5616" cy="86"/>
                <a:chOff x="96" y="4176"/>
                <a:chExt cx="5520" cy="144"/>
              </a:xfrm>
            </p:grpSpPr>
            <p:sp>
              <p:nvSpPr>
                <p:cNvPr id="27" name="Rectangle 26"/>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sp>
              <p:nvSpPr>
                <p:cNvPr id="28" name="Rectangle 27"/>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grpSp>
        </p:grpSp>
        <p:pic>
          <p:nvPicPr>
            <p:cNvPr id="21" name="Rectangle 19458"/>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7102475" y="242887"/>
              <a:ext cx="1889125" cy="823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 name="Rectangle 21"/>
            <p:cNvSpPr>
              <a:spLocks noChangeArrowheads="1"/>
            </p:cNvSpPr>
            <p:nvPr/>
          </p:nvSpPr>
          <p:spPr bwMode="auto">
            <a:xfrm>
              <a:off x="179388" y="10668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spTree>
    <p:extLst>
      <p:ext uri="{BB962C8B-B14F-4D97-AF65-F5344CB8AC3E}">
        <p14:creationId xmlns:p14="http://schemas.microsoft.com/office/powerpoint/2010/main" val="573216212"/>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3010"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05000" y="1387475"/>
            <a:ext cx="6867525" cy="5422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3011" name="Title 1"/>
          <p:cNvSpPr>
            <a:spLocks noGrp="1"/>
          </p:cNvSpPr>
          <p:nvPr>
            <p:ph type="title"/>
          </p:nvPr>
        </p:nvSpPr>
        <p:spPr>
          <a:xfrm>
            <a:off x="250493" y="95888"/>
            <a:ext cx="6645275" cy="1143000"/>
          </a:xfrm>
        </p:spPr>
        <p:txBody>
          <a:bodyPr/>
          <a:lstStyle/>
          <a:p>
            <a:r>
              <a:rPr lang="en-IN" sz="2800" dirty="0" smtClean="0"/>
              <a:t>Validation of Model with </a:t>
            </a:r>
            <a:r>
              <a:rPr lang="en-IN" sz="2800" dirty="0" err="1" smtClean="0"/>
              <a:t>LiDAR</a:t>
            </a:r>
            <a:r>
              <a:rPr lang="en-IN" sz="2800" dirty="0" smtClean="0"/>
              <a:t> Measurements</a:t>
            </a:r>
          </a:p>
        </p:txBody>
      </p:sp>
      <p:graphicFrame>
        <p:nvGraphicFramePr>
          <p:cNvPr id="43012" name="Object 2"/>
          <p:cNvGraphicFramePr>
            <a:graphicFrameLocks noChangeAspect="1"/>
          </p:cNvGraphicFramePr>
          <p:nvPr/>
        </p:nvGraphicFramePr>
        <p:xfrm>
          <a:off x="838200" y="3200400"/>
          <a:ext cx="1279525" cy="939800"/>
        </p:xfrm>
        <a:graphic>
          <a:graphicData uri="http://schemas.openxmlformats.org/presentationml/2006/ole">
            <mc:AlternateContent xmlns:mc="http://schemas.openxmlformats.org/markup-compatibility/2006">
              <mc:Choice xmlns:v="urn:schemas-microsoft-com:vml" Requires="v">
                <p:oleObj spid="_x0000_s170030" name="Equation" r:id="rId4" imgW="622300" imgH="457200" progId="Equation.3">
                  <p:embed/>
                </p:oleObj>
              </mc:Choice>
              <mc:Fallback>
                <p:oleObj name="Equation" r:id="rId4" imgW="622300" imgH="457200" progId="Equation.3">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38200" y="3200400"/>
                        <a:ext cx="1279525" cy="9398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43013" name="Object 3"/>
          <p:cNvGraphicFramePr>
            <a:graphicFrameLocks noChangeAspect="1"/>
          </p:cNvGraphicFramePr>
          <p:nvPr/>
        </p:nvGraphicFramePr>
        <p:xfrm>
          <a:off x="3124200" y="1600200"/>
          <a:ext cx="336550" cy="381000"/>
        </p:xfrm>
        <a:graphic>
          <a:graphicData uri="http://schemas.openxmlformats.org/presentationml/2006/ole">
            <mc:AlternateContent xmlns:mc="http://schemas.openxmlformats.org/markup-compatibility/2006">
              <mc:Choice xmlns:v="urn:schemas-microsoft-com:vml" Requires="v">
                <p:oleObj spid="_x0000_s170031" name="Equation" r:id="rId6" imgW="190335" imgH="215713" progId="Equation.3">
                  <p:embed/>
                </p:oleObj>
              </mc:Choice>
              <mc:Fallback>
                <p:oleObj name="Equation" r:id="rId6" imgW="190335" imgH="215713" progId="Equation.3">
                  <p:embed/>
                  <p:pic>
                    <p:nvPicPr>
                      <p:cNvPr id="0" name=""/>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124200" y="1600200"/>
                        <a:ext cx="336550" cy="3810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nvGrpSpPr>
          <p:cNvPr id="19" name="Group 18"/>
          <p:cNvGrpSpPr>
            <a:grpSpLocks/>
          </p:cNvGrpSpPr>
          <p:nvPr/>
        </p:nvGrpSpPr>
        <p:grpSpPr bwMode="auto">
          <a:xfrm>
            <a:off x="0" y="0"/>
            <a:ext cx="9144000" cy="6858000"/>
            <a:chOff x="0" y="0"/>
            <a:chExt cx="9144000" cy="6858000"/>
          </a:xfrm>
        </p:grpSpPr>
        <p:grpSp>
          <p:nvGrpSpPr>
            <p:cNvPr id="20" name="Group 8"/>
            <p:cNvGrpSpPr>
              <a:grpSpLocks/>
            </p:cNvGrpSpPr>
            <p:nvPr/>
          </p:nvGrpSpPr>
          <p:grpSpPr bwMode="auto">
            <a:xfrm>
              <a:off x="0" y="0"/>
              <a:ext cx="9144000" cy="6858000"/>
              <a:chOff x="0" y="0"/>
              <a:chExt cx="5760" cy="4320"/>
            </a:xfrm>
          </p:grpSpPr>
          <p:grpSp>
            <p:nvGrpSpPr>
              <p:cNvPr id="23" name="Group 31"/>
              <p:cNvGrpSpPr>
                <a:grpSpLocks/>
              </p:cNvGrpSpPr>
              <p:nvPr/>
            </p:nvGrpSpPr>
            <p:grpSpPr bwMode="auto">
              <a:xfrm>
                <a:off x="0" y="0"/>
                <a:ext cx="192" cy="4320"/>
                <a:chOff x="0" y="-48"/>
                <a:chExt cx="144" cy="4368"/>
              </a:xfrm>
            </p:grpSpPr>
            <p:sp>
              <p:nvSpPr>
                <p:cNvPr id="33" name="Rectangle 10"/>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sp>
              <p:nvSpPr>
                <p:cNvPr id="34" name="Rectangle 11"/>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grpSp>
          <p:grpSp>
            <p:nvGrpSpPr>
              <p:cNvPr id="24" name="Group 12"/>
              <p:cNvGrpSpPr>
                <a:grpSpLocks/>
              </p:cNvGrpSpPr>
              <p:nvPr/>
            </p:nvGrpSpPr>
            <p:grpSpPr bwMode="auto">
              <a:xfrm>
                <a:off x="5674" y="24"/>
                <a:ext cx="86" cy="4296"/>
                <a:chOff x="5616" y="-48"/>
                <a:chExt cx="144" cy="4368"/>
              </a:xfrm>
            </p:grpSpPr>
            <p:sp>
              <p:nvSpPr>
                <p:cNvPr id="31" name="Rectangle 13"/>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sp>
              <p:nvSpPr>
                <p:cNvPr id="32" name="Rectangle 14"/>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grpSp>
          <p:grpSp>
            <p:nvGrpSpPr>
              <p:cNvPr id="25" name="Group 24"/>
              <p:cNvGrpSpPr>
                <a:grpSpLocks/>
              </p:cNvGrpSpPr>
              <p:nvPr/>
            </p:nvGrpSpPr>
            <p:grpSpPr bwMode="auto">
              <a:xfrm>
                <a:off x="144" y="0"/>
                <a:ext cx="5616" cy="144"/>
                <a:chOff x="96" y="-48"/>
                <a:chExt cx="5520" cy="144"/>
              </a:xfrm>
            </p:grpSpPr>
            <p:sp>
              <p:nvSpPr>
                <p:cNvPr id="29" name="Rectangle 37"/>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sp>
              <p:nvSpPr>
                <p:cNvPr id="30" name="Rectangle 38"/>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grpSp>
          <p:grpSp>
            <p:nvGrpSpPr>
              <p:cNvPr id="26" name="Group 25"/>
              <p:cNvGrpSpPr>
                <a:grpSpLocks/>
              </p:cNvGrpSpPr>
              <p:nvPr/>
            </p:nvGrpSpPr>
            <p:grpSpPr bwMode="auto">
              <a:xfrm>
                <a:off x="144" y="4234"/>
                <a:ext cx="5616" cy="86"/>
                <a:chOff x="96" y="4176"/>
                <a:chExt cx="5520" cy="144"/>
              </a:xfrm>
            </p:grpSpPr>
            <p:sp>
              <p:nvSpPr>
                <p:cNvPr id="27" name="Rectangle 26"/>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sp>
              <p:nvSpPr>
                <p:cNvPr id="28" name="Rectangle 27"/>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grpSp>
        </p:grpSp>
        <p:pic>
          <p:nvPicPr>
            <p:cNvPr id="21" name="Rectangle 19458"/>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7102475" y="242887"/>
              <a:ext cx="1889125" cy="823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 name="Rectangle 21"/>
            <p:cNvSpPr>
              <a:spLocks noChangeArrowheads="1"/>
            </p:cNvSpPr>
            <p:nvPr/>
          </p:nvSpPr>
          <p:spPr bwMode="auto">
            <a:xfrm>
              <a:off x="179388" y="10668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spTree>
    <p:extLst>
      <p:ext uri="{BB962C8B-B14F-4D97-AF65-F5344CB8AC3E}">
        <p14:creationId xmlns:p14="http://schemas.microsoft.com/office/powerpoint/2010/main" val="1209944724"/>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4034"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95563" y="1781175"/>
            <a:ext cx="5862637" cy="4887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4035" name="Title 1"/>
          <p:cNvSpPr>
            <a:spLocks noGrp="1"/>
          </p:cNvSpPr>
          <p:nvPr>
            <p:ph type="title"/>
          </p:nvPr>
        </p:nvSpPr>
        <p:spPr>
          <a:xfrm>
            <a:off x="274637" y="95888"/>
            <a:ext cx="6645275" cy="1143000"/>
          </a:xfrm>
        </p:spPr>
        <p:txBody>
          <a:bodyPr/>
          <a:lstStyle/>
          <a:p>
            <a:r>
              <a:rPr lang="en-IN" sz="2800" dirty="0" smtClean="0">
                <a:latin typeface="Times New Roman" panose="02020603050405020304" pitchFamily="18" charset="0"/>
                <a:cs typeface="Times New Roman" panose="02020603050405020304" pitchFamily="18" charset="0"/>
              </a:rPr>
              <a:t>Validation of Model with </a:t>
            </a:r>
            <a:r>
              <a:rPr lang="en-IN" sz="2800" dirty="0" err="1" smtClean="0">
                <a:latin typeface="Times New Roman" panose="02020603050405020304" pitchFamily="18" charset="0"/>
                <a:cs typeface="Times New Roman" panose="02020603050405020304" pitchFamily="18" charset="0"/>
              </a:rPr>
              <a:t>LiDAR</a:t>
            </a:r>
            <a:r>
              <a:rPr lang="en-IN" sz="2800" dirty="0" smtClean="0">
                <a:latin typeface="Times New Roman" panose="02020603050405020304" pitchFamily="18" charset="0"/>
                <a:cs typeface="Times New Roman" panose="02020603050405020304" pitchFamily="18" charset="0"/>
              </a:rPr>
              <a:t> Measurements</a:t>
            </a:r>
          </a:p>
        </p:txBody>
      </p:sp>
      <p:graphicFrame>
        <p:nvGraphicFramePr>
          <p:cNvPr id="44036" name="Object 2"/>
          <p:cNvGraphicFramePr>
            <a:graphicFrameLocks noChangeAspect="1"/>
          </p:cNvGraphicFramePr>
          <p:nvPr/>
        </p:nvGraphicFramePr>
        <p:xfrm>
          <a:off x="1447800" y="3200400"/>
          <a:ext cx="1279525" cy="939800"/>
        </p:xfrm>
        <a:graphic>
          <a:graphicData uri="http://schemas.openxmlformats.org/presentationml/2006/ole">
            <mc:AlternateContent xmlns:mc="http://schemas.openxmlformats.org/markup-compatibility/2006">
              <mc:Choice xmlns:v="urn:schemas-microsoft-com:vml" Requires="v">
                <p:oleObj spid="_x0000_s171054" name="Equation" r:id="rId4" imgW="622300" imgH="457200" progId="Equation.3">
                  <p:embed/>
                </p:oleObj>
              </mc:Choice>
              <mc:Fallback>
                <p:oleObj name="Equation" r:id="rId4" imgW="622300" imgH="457200" progId="Equation.3">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447800" y="3200400"/>
                        <a:ext cx="1279525" cy="9398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44037" name="Object 3"/>
          <p:cNvGraphicFramePr>
            <a:graphicFrameLocks noChangeAspect="1"/>
          </p:cNvGraphicFramePr>
          <p:nvPr/>
        </p:nvGraphicFramePr>
        <p:xfrm>
          <a:off x="3429000" y="1981200"/>
          <a:ext cx="336550" cy="381000"/>
        </p:xfrm>
        <a:graphic>
          <a:graphicData uri="http://schemas.openxmlformats.org/presentationml/2006/ole">
            <mc:AlternateContent xmlns:mc="http://schemas.openxmlformats.org/markup-compatibility/2006">
              <mc:Choice xmlns:v="urn:schemas-microsoft-com:vml" Requires="v">
                <p:oleObj spid="_x0000_s171055" name="Equation" r:id="rId6" imgW="190335" imgH="215713" progId="Equation.3">
                  <p:embed/>
                </p:oleObj>
              </mc:Choice>
              <mc:Fallback>
                <p:oleObj name="Equation" r:id="rId6" imgW="190335" imgH="215713" progId="Equation.3">
                  <p:embed/>
                  <p:pic>
                    <p:nvPicPr>
                      <p:cNvPr id="0" name=""/>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429000" y="1981200"/>
                        <a:ext cx="336550" cy="3810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nvGrpSpPr>
          <p:cNvPr id="19" name="Group 18"/>
          <p:cNvGrpSpPr>
            <a:grpSpLocks/>
          </p:cNvGrpSpPr>
          <p:nvPr/>
        </p:nvGrpSpPr>
        <p:grpSpPr bwMode="auto">
          <a:xfrm>
            <a:off x="0" y="0"/>
            <a:ext cx="9144000" cy="6858000"/>
            <a:chOff x="0" y="0"/>
            <a:chExt cx="9144000" cy="6858000"/>
          </a:xfrm>
        </p:grpSpPr>
        <p:grpSp>
          <p:nvGrpSpPr>
            <p:cNvPr id="20" name="Group 8"/>
            <p:cNvGrpSpPr>
              <a:grpSpLocks/>
            </p:cNvGrpSpPr>
            <p:nvPr/>
          </p:nvGrpSpPr>
          <p:grpSpPr bwMode="auto">
            <a:xfrm>
              <a:off x="0" y="0"/>
              <a:ext cx="9144000" cy="6858000"/>
              <a:chOff x="0" y="0"/>
              <a:chExt cx="5760" cy="4320"/>
            </a:xfrm>
          </p:grpSpPr>
          <p:grpSp>
            <p:nvGrpSpPr>
              <p:cNvPr id="23" name="Group 31"/>
              <p:cNvGrpSpPr>
                <a:grpSpLocks/>
              </p:cNvGrpSpPr>
              <p:nvPr/>
            </p:nvGrpSpPr>
            <p:grpSpPr bwMode="auto">
              <a:xfrm>
                <a:off x="0" y="0"/>
                <a:ext cx="192" cy="4320"/>
                <a:chOff x="0" y="-48"/>
                <a:chExt cx="144" cy="4368"/>
              </a:xfrm>
            </p:grpSpPr>
            <p:sp>
              <p:nvSpPr>
                <p:cNvPr id="33" name="Rectangle 10"/>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sp>
              <p:nvSpPr>
                <p:cNvPr id="34" name="Rectangle 11"/>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grpSp>
          <p:grpSp>
            <p:nvGrpSpPr>
              <p:cNvPr id="24" name="Group 12"/>
              <p:cNvGrpSpPr>
                <a:grpSpLocks/>
              </p:cNvGrpSpPr>
              <p:nvPr/>
            </p:nvGrpSpPr>
            <p:grpSpPr bwMode="auto">
              <a:xfrm>
                <a:off x="5674" y="24"/>
                <a:ext cx="86" cy="4296"/>
                <a:chOff x="5616" y="-48"/>
                <a:chExt cx="144" cy="4368"/>
              </a:xfrm>
            </p:grpSpPr>
            <p:sp>
              <p:nvSpPr>
                <p:cNvPr id="31" name="Rectangle 13"/>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sp>
              <p:nvSpPr>
                <p:cNvPr id="32" name="Rectangle 14"/>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grpSp>
          <p:grpSp>
            <p:nvGrpSpPr>
              <p:cNvPr id="25" name="Group 24"/>
              <p:cNvGrpSpPr>
                <a:grpSpLocks/>
              </p:cNvGrpSpPr>
              <p:nvPr/>
            </p:nvGrpSpPr>
            <p:grpSpPr bwMode="auto">
              <a:xfrm>
                <a:off x="144" y="0"/>
                <a:ext cx="5616" cy="144"/>
                <a:chOff x="96" y="-48"/>
                <a:chExt cx="5520" cy="144"/>
              </a:xfrm>
            </p:grpSpPr>
            <p:sp>
              <p:nvSpPr>
                <p:cNvPr id="29" name="Rectangle 37"/>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sp>
              <p:nvSpPr>
                <p:cNvPr id="30" name="Rectangle 38"/>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grpSp>
          <p:grpSp>
            <p:nvGrpSpPr>
              <p:cNvPr id="26" name="Group 25"/>
              <p:cNvGrpSpPr>
                <a:grpSpLocks/>
              </p:cNvGrpSpPr>
              <p:nvPr/>
            </p:nvGrpSpPr>
            <p:grpSpPr bwMode="auto">
              <a:xfrm>
                <a:off x="144" y="4234"/>
                <a:ext cx="5616" cy="86"/>
                <a:chOff x="96" y="4176"/>
                <a:chExt cx="5520" cy="144"/>
              </a:xfrm>
            </p:grpSpPr>
            <p:sp>
              <p:nvSpPr>
                <p:cNvPr id="27" name="Rectangle 26"/>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sp>
              <p:nvSpPr>
                <p:cNvPr id="28" name="Rectangle 27"/>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grpSp>
        </p:grpSp>
        <p:pic>
          <p:nvPicPr>
            <p:cNvPr id="21" name="Rectangle 19458"/>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7102475" y="242887"/>
              <a:ext cx="1889125" cy="823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 name="Rectangle 21"/>
            <p:cNvSpPr>
              <a:spLocks noChangeArrowheads="1"/>
            </p:cNvSpPr>
            <p:nvPr/>
          </p:nvSpPr>
          <p:spPr bwMode="auto">
            <a:xfrm>
              <a:off x="179388" y="10668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spTree>
    <p:extLst>
      <p:ext uri="{BB962C8B-B14F-4D97-AF65-F5344CB8AC3E}">
        <p14:creationId xmlns:p14="http://schemas.microsoft.com/office/powerpoint/2010/main" val="2052157016"/>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5058"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66988" y="1728788"/>
            <a:ext cx="5510212" cy="46720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5059" name="Title 1"/>
          <p:cNvSpPr>
            <a:spLocks noGrp="1"/>
          </p:cNvSpPr>
          <p:nvPr>
            <p:ph type="title"/>
          </p:nvPr>
        </p:nvSpPr>
        <p:spPr>
          <a:xfrm>
            <a:off x="152400" y="47625"/>
            <a:ext cx="6705600" cy="1143000"/>
          </a:xfrm>
        </p:spPr>
        <p:txBody>
          <a:bodyPr/>
          <a:lstStyle/>
          <a:p>
            <a:r>
              <a:rPr lang="en-IN" sz="2800" dirty="0" smtClean="0">
                <a:latin typeface="Times New Roman" panose="02020603050405020304" pitchFamily="18" charset="0"/>
                <a:cs typeface="Times New Roman" panose="02020603050405020304" pitchFamily="18" charset="0"/>
              </a:rPr>
              <a:t>Validation of Model with </a:t>
            </a:r>
            <a:r>
              <a:rPr lang="en-IN" sz="2800" dirty="0" err="1" smtClean="0">
                <a:latin typeface="Times New Roman" panose="02020603050405020304" pitchFamily="18" charset="0"/>
                <a:cs typeface="Times New Roman" panose="02020603050405020304" pitchFamily="18" charset="0"/>
              </a:rPr>
              <a:t>LiDAR</a:t>
            </a:r>
            <a:r>
              <a:rPr lang="en-IN" sz="2800" dirty="0" smtClean="0">
                <a:latin typeface="Times New Roman" panose="02020603050405020304" pitchFamily="18" charset="0"/>
                <a:cs typeface="Times New Roman" panose="02020603050405020304" pitchFamily="18" charset="0"/>
              </a:rPr>
              <a:t> Measurements</a:t>
            </a:r>
          </a:p>
        </p:txBody>
      </p:sp>
      <p:graphicFrame>
        <p:nvGraphicFramePr>
          <p:cNvPr id="45060" name="Object 2"/>
          <p:cNvGraphicFramePr>
            <a:graphicFrameLocks noChangeAspect="1"/>
          </p:cNvGraphicFramePr>
          <p:nvPr/>
        </p:nvGraphicFramePr>
        <p:xfrm>
          <a:off x="838200" y="3200400"/>
          <a:ext cx="1279525" cy="939800"/>
        </p:xfrm>
        <a:graphic>
          <a:graphicData uri="http://schemas.openxmlformats.org/presentationml/2006/ole">
            <mc:AlternateContent xmlns:mc="http://schemas.openxmlformats.org/markup-compatibility/2006">
              <mc:Choice xmlns:v="urn:schemas-microsoft-com:vml" Requires="v">
                <p:oleObj spid="_x0000_s172078" name="Equation" r:id="rId4" imgW="622300" imgH="457200" progId="Equation.3">
                  <p:embed/>
                </p:oleObj>
              </mc:Choice>
              <mc:Fallback>
                <p:oleObj name="Equation" r:id="rId4" imgW="622300" imgH="457200" progId="Equation.3">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38200" y="3200400"/>
                        <a:ext cx="1279525" cy="9398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45061" name="Object 3"/>
          <p:cNvGraphicFramePr>
            <a:graphicFrameLocks noChangeAspect="1"/>
          </p:cNvGraphicFramePr>
          <p:nvPr/>
        </p:nvGraphicFramePr>
        <p:xfrm>
          <a:off x="3276600" y="2057400"/>
          <a:ext cx="336550" cy="381000"/>
        </p:xfrm>
        <a:graphic>
          <a:graphicData uri="http://schemas.openxmlformats.org/presentationml/2006/ole">
            <mc:AlternateContent xmlns:mc="http://schemas.openxmlformats.org/markup-compatibility/2006">
              <mc:Choice xmlns:v="urn:schemas-microsoft-com:vml" Requires="v">
                <p:oleObj spid="_x0000_s172079" name="Equation" r:id="rId6" imgW="190335" imgH="215713" progId="Equation.3">
                  <p:embed/>
                </p:oleObj>
              </mc:Choice>
              <mc:Fallback>
                <p:oleObj name="Equation" r:id="rId6" imgW="190335" imgH="215713" progId="Equation.3">
                  <p:embed/>
                  <p:pic>
                    <p:nvPicPr>
                      <p:cNvPr id="0" name=""/>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276600" y="2057400"/>
                        <a:ext cx="336550" cy="3810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nvGrpSpPr>
          <p:cNvPr id="19" name="Group 18"/>
          <p:cNvGrpSpPr>
            <a:grpSpLocks/>
          </p:cNvGrpSpPr>
          <p:nvPr/>
        </p:nvGrpSpPr>
        <p:grpSpPr bwMode="auto">
          <a:xfrm>
            <a:off x="0" y="0"/>
            <a:ext cx="9144000" cy="6858000"/>
            <a:chOff x="0" y="0"/>
            <a:chExt cx="9144000" cy="6858000"/>
          </a:xfrm>
        </p:grpSpPr>
        <p:grpSp>
          <p:nvGrpSpPr>
            <p:cNvPr id="20" name="Group 8"/>
            <p:cNvGrpSpPr>
              <a:grpSpLocks/>
            </p:cNvGrpSpPr>
            <p:nvPr/>
          </p:nvGrpSpPr>
          <p:grpSpPr bwMode="auto">
            <a:xfrm>
              <a:off x="0" y="0"/>
              <a:ext cx="9144000" cy="6858000"/>
              <a:chOff x="0" y="0"/>
              <a:chExt cx="5760" cy="4320"/>
            </a:xfrm>
          </p:grpSpPr>
          <p:grpSp>
            <p:nvGrpSpPr>
              <p:cNvPr id="23" name="Group 31"/>
              <p:cNvGrpSpPr>
                <a:grpSpLocks/>
              </p:cNvGrpSpPr>
              <p:nvPr/>
            </p:nvGrpSpPr>
            <p:grpSpPr bwMode="auto">
              <a:xfrm>
                <a:off x="0" y="0"/>
                <a:ext cx="192" cy="4320"/>
                <a:chOff x="0" y="-48"/>
                <a:chExt cx="144" cy="4368"/>
              </a:xfrm>
            </p:grpSpPr>
            <p:sp>
              <p:nvSpPr>
                <p:cNvPr id="33" name="Rectangle 10"/>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sp>
              <p:nvSpPr>
                <p:cNvPr id="34" name="Rectangle 11"/>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grpSp>
          <p:grpSp>
            <p:nvGrpSpPr>
              <p:cNvPr id="24" name="Group 12"/>
              <p:cNvGrpSpPr>
                <a:grpSpLocks/>
              </p:cNvGrpSpPr>
              <p:nvPr/>
            </p:nvGrpSpPr>
            <p:grpSpPr bwMode="auto">
              <a:xfrm>
                <a:off x="5674" y="24"/>
                <a:ext cx="86" cy="4296"/>
                <a:chOff x="5616" y="-48"/>
                <a:chExt cx="144" cy="4368"/>
              </a:xfrm>
            </p:grpSpPr>
            <p:sp>
              <p:nvSpPr>
                <p:cNvPr id="31" name="Rectangle 13"/>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sp>
              <p:nvSpPr>
                <p:cNvPr id="32" name="Rectangle 14"/>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grpSp>
          <p:grpSp>
            <p:nvGrpSpPr>
              <p:cNvPr id="25" name="Group 24"/>
              <p:cNvGrpSpPr>
                <a:grpSpLocks/>
              </p:cNvGrpSpPr>
              <p:nvPr/>
            </p:nvGrpSpPr>
            <p:grpSpPr bwMode="auto">
              <a:xfrm>
                <a:off x="144" y="0"/>
                <a:ext cx="5616" cy="144"/>
                <a:chOff x="96" y="-48"/>
                <a:chExt cx="5520" cy="144"/>
              </a:xfrm>
            </p:grpSpPr>
            <p:sp>
              <p:nvSpPr>
                <p:cNvPr id="29" name="Rectangle 37"/>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sp>
              <p:nvSpPr>
                <p:cNvPr id="30" name="Rectangle 38"/>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grpSp>
          <p:grpSp>
            <p:nvGrpSpPr>
              <p:cNvPr id="26" name="Group 25"/>
              <p:cNvGrpSpPr>
                <a:grpSpLocks/>
              </p:cNvGrpSpPr>
              <p:nvPr/>
            </p:nvGrpSpPr>
            <p:grpSpPr bwMode="auto">
              <a:xfrm>
                <a:off x="144" y="4234"/>
                <a:ext cx="5616" cy="86"/>
                <a:chOff x="96" y="4176"/>
                <a:chExt cx="5520" cy="144"/>
              </a:xfrm>
            </p:grpSpPr>
            <p:sp>
              <p:nvSpPr>
                <p:cNvPr id="27" name="Rectangle 26"/>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sp>
              <p:nvSpPr>
                <p:cNvPr id="28" name="Rectangle 27"/>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grpSp>
        </p:grpSp>
        <p:pic>
          <p:nvPicPr>
            <p:cNvPr id="21" name="Rectangle 19458"/>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7102475" y="242887"/>
              <a:ext cx="1889125" cy="823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 name="Rectangle 21"/>
            <p:cNvSpPr>
              <a:spLocks noChangeArrowheads="1"/>
            </p:cNvSpPr>
            <p:nvPr/>
          </p:nvSpPr>
          <p:spPr bwMode="auto">
            <a:xfrm>
              <a:off x="179388" y="10668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spTree>
    <p:extLst>
      <p:ext uri="{BB962C8B-B14F-4D97-AF65-F5344CB8AC3E}">
        <p14:creationId xmlns:p14="http://schemas.microsoft.com/office/powerpoint/2010/main" val="75328537"/>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Title 2"/>
          <p:cNvSpPr>
            <a:spLocks noGrp="1"/>
          </p:cNvSpPr>
          <p:nvPr>
            <p:ph type="ctrTitle"/>
          </p:nvPr>
        </p:nvSpPr>
        <p:spPr>
          <a:xfrm>
            <a:off x="780494" y="1828433"/>
            <a:ext cx="7720806" cy="2822575"/>
          </a:xfrm>
        </p:spPr>
        <p:txBody>
          <a:bodyPr/>
          <a:lstStyle/>
          <a:p>
            <a:r>
              <a:rPr lang="en-IN" sz="2800" i="1" dirty="0" smtClean="0">
                <a:solidFill>
                  <a:srgbClr val="FF0000"/>
                </a:solidFill>
                <a:latin typeface="Times New Roman" panose="02020603050405020304" pitchFamily="18" charset="0"/>
                <a:cs typeface="Times New Roman" panose="02020603050405020304" pitchFamily="18" charset="0"/>
              </a:rPr>
              <a:t>This Model will help in accurate </a:t>
            </a:r>
            <a:br>
              <a:rPr lang="en-IN" sz="2800" i="1" dirty="0" smtClean="0">
                <a:solidFill>
                  <a:srgbClr val="FF0000"/>
                </a:solidFill>
                <a:latin typeface="Times New Roman" panose="02020603050405020304" pitchFamily="18" charset="0"/>
                <a:cs typeface="Times New Roman" panose="02020603050405020304" pitchFamily="18" charset="0"/>
              </a:rPr>
            </a:br>
            <a:r>
              <a:rPr lang="en-IN" sz="2800" i="1" dirty="0" err="1" smtClean="0">
                <a:solidFill>
                  <a:srgbClr val="FF0000"/>
                </a:solidFill>
                <a:latin typeface="Times New Roman" panose="02020603050405020304" pitchFamily="18" charset="0"/>
                <a:cs typeface="Times New Roman" panose="02020603050405020304" pitchFamily="18" charset="0"/>
              </a:rPr>
              <a:t>windfarm</a:t>
            </a:r>
            <a:r>
              <a:rPr lang="en-IN" sz="2800" i="1" dirty="0" smtClean="0">
                <a:solidFill>
                  <a:srgbClr val="FF0000"/>
                </a:solidFill>
                <a:latin typeface="Times New Roman" panose="02020603050405020304" pitchFamily="18" charset="0"/>
                <a:cs typeface="Times New Roman" panose="02020603050405020304" pitchFamily="18" charset="0"/>
              </a:rPr>
              <a:t> modelling, with the possibility of incorporating multiple wind turbine wakes</a:t>
            </a:r>
            <a:br>
              <a:rPr lang="en-IN" sz="2800" i="1" dirty="0" smtClean="0">
                <a:solidFill>
                  <a:srgbClr val="FF0000"/>
                </a:solidFill>
                <a:latin typeface="Times New Roman" panose="02020603050405020304" pitchFamily="18" charset="0"/>
                <a:cs typeface="Times New Roman" panose="02020603050405020304" pitchFamily="18" charset="0"/>
              </a:rPr>
            </a:br>
            <a:r>
              <a:rPr lang="en-IN" sz="2800" i="1" dirty="0" smtClean="0">
                <a:solidFill>
                  <a:srgbClr val="FF0000"/>
                </a:solidFill>
                <a:latin typeface="Times New Roman" panose="02020603050405020304" pitchFamily="18" charset="0"/>
                <a:cs typeface="Times New Roman" panose="02020603050405020304" pitchFamily="18" charset="0"/>
              </a:rPr>
              <a:t>Jensen Kinematic Model can be Replaced with this Model</a:t>
            </a:r>
          </a:p>
        </p:txBody>
      </p:sp>
      <p:sp>
        <p:nvSpPr>
          <p:cNvPr id="46083" name="Subtitle 3"/>
          <p:cNvSpPr>
            <a:spLocks noGrp="1"/>
          </p:cNvSpPr>
          <p:nvPr>
            <p:ph type="subTitle" idx="1"/>
          </p:nvPr>
        </p:nvSpPr>
        <p:spPr/>
        <p:txBody>
          <a:bodyPr/>
          <a:lstStyle/>
          <a:p>
            <a:endParaRPr lang="en-IN" smtClean="0"/>
          </a:p>
        </p:txBody>
      </p:sp>
      <p:grpSp>
        <p:nvGrpSpPr>
          <p:cNvPr id="17" name="Group 16"/>
          <p:cNvGrpSpPr>
            <a:grpSpLocks/>
          </p:cNvGrpSpPr>
          <p:nvPr/>
        </p:nvGrpSpPr>
        <p:grpSpPr bwMode="auto">
          <a:xfrm>
            <a:off x="0" y="0"/>
            <a:ext cx="9144000" cy="6858000"/>
            <a:chOff x="0" y="0"/>
            <a:chExt cx="9144000" cy="6858000"/>
          </a:xfrm>
        </p:grpSpPr>
        <p:grpSp>
          <p:nvGrpSpPr>
            <p:cNvPr id="18" name="Group 8"/>
            <p:cNvGrpSpPr>
              <a:grpSpLocks/>
            </p:cNvGrpSpPr>
            <p:nvPr/>
          </p:nvGrpSpPr>
          <p:grpSpPr bwMode="auto">
            <a:xfrm>
              <a:off x="0" y="0"/>
              <a:ext cx="9144000" cy="6858000"/>
              <a:chOff x="0" y="0"/>
              <a:chExt cx="5760" cy="4320"/>
            </a:xfrm>
          </p:grpSpPr>
          <p:grpSp>
            <p:nvGrpSpPr>
              <p:cNvPr id="21" name="Group 31"/>
              <p:cNvGrpSpPr>
                <a:grpSpLocks/>
              </p:cNvGrpSpPr>
              <p:nvPr/>
            </p:nvGrpSpPr>
            <p:grpSpPr bwMode="auto">
              <a:xfrm>
                <a:off x="0" y="0"/>
                <a:ext cx="192" cy="4320"/>
                <a:chOff x="0" y="-48"/>
                <a:chExt cx="144" cy="4368"/>
              </a:xfrm>
            </p:grpSpPr>
            <p:sp>
              <p:nvSpPr>
                <p:cNvPr id="31" name="Rectangle 10"/>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sp>
              <p:nvSpPr>
                <p:cNvPr id="32" name="Rectangle 11"/>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grpSp>
          <p:grpSp>
            <p:nvGrpSpPr>
              <p:cNvPr id="22" name="Group 12"/>
              <p:cNvGrpSpPr>
                <a:grpSpLocks/>
              </p:cNvGrpSpPr>
              <p:nvPr/>
            </p:nvGrpSpPr>
            <p:grpSpPr bwMode="auto">
              <a:xfrm>
                <a:off x="5674" y="24"/>
                <a:ext cx="86" cy="4296"/>
                <a:chOff x="5616" y="-48"/>
                <a:chExt cx="144" cy="4368"/>
              </a:xfrm>
            </p:grpSpPr>
            <p:sp>
              <p:nvSpPr>
                <p:cNvPr id="29" name="Rectangle 13"/>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sp>
              <p:nvSpPr>
                <p:cNvPr id="30" name="Rectangle 14"/>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grpSp>
          <p:grpSp>
            <p:nvGrpSpPr>
              <p:cNvPr id="23" name="Group 22"/>
              <p:cNvGrpSpPr>
                <a:grpSpLocks/>
              </p:cNvGrpSpPr>
              <p:nvPr/>
            </p:nvGrpSpPr>
            <p:grpSpPr bwMode="auto">
              <a:xfrm>
                <a:off x="144" y="0"/>
                <a:ext cx="5616" cy="144"/>
                <a:chOff x="96" y="-48"/>
                <a:chExt cx="5520" cy="144"/>
              </a:xfrm>
            </p:grpSpPr>
            <p:sp>
              <p:nvSpPr>
                <p:cNvPr id="27" name="Rectangle 37"/>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sp>
              <p:nvSpPr>
                <p:cNvPr id="28" name="Rectangle 38"/>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grpSp>
          <p:grpSp>
            <p:nvGrpSpPr>
              <p:cNvPr id="24" name="Group 23"/>
              <p:cNvGrpSpPr>
                <a:grpSpLocks/>
              </p:cNvGrpSpPr>
              <p:nvPr/>
            </p:nvGrpSpPr>
            <p:grpSpPr bwMode="auto">
              <a:xfrm>
                <a:off x="144" y="4234"/>
                <a:ext cx="5616" cy="86"/>
                <a:chOff x="96" y="4176"/>
                <a:chExt cx="5520" cy="144"/>
              </a:xfrm>
            </p:grpSpPr>
            <p:sp>
              <p:nvSpPr>
                <p:cNvPr id="25" name="Rectangle 24"/>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sp>
              <p:nvSpPr>
                <p:cNvPr id="26" name="Rectangle 25"/>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grpSp>
        </p:grpSp>
        <p:pic>
          <p:nvPicPr>
            <p:cNvPr id="19" name="Rectangle 19458"/>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673475" y="242887"/>
              <a:ext cx="1889125" cy="823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 name="Rectangle 19"/>
            <p:cNvSpPr>
              <a:spLocks noChangeArrowheads="1"/>
            </p:cNvSpPr>
            <p:nvPr/>
          </p:nvSpPr>
          <p:spPr bwMode="auto">
            <a:xfrm>
              <a:off x="179388" y="10668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spTree>
    <p:extLst>
      <p:ext uri="{BB962C8B-B14F-4D97-AF65-F5344CB8AC3E}">
        <p14:creationId xmlns:p14="http://schemas.microsoft.com/office/powerpoint/2010/main" val="4103236979"/>
      </p:ext>
    </p:extLst>
  </p:cSld>
  <p:clrMapOvr>
    <a:masterClrMapping/>
  </p:clrMapOvr>
  <p:timing>
    <p:tnLst>
      <p:par>
        <p:cTn id="1" dur="indefinite" restart="never" nodeType="tmRoot"/>
      </p:par>
    </p:tnLst>
  </p:timing>
</p:sld>
</file>

<file path=ppt/theme/theme1.xml><?xml version="1.0" encoding="utf-8"?>
<a:theme xmlns:a="http://schemas.openxmlformats.org/drawingml/2006/main" name="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9695</TotalTime>
  <Words>529</Words>
  <Application>Microsoft Office PowerPoint</Application>
  <PresentationFormat>On-screen Show (4:3)</PresentationFormat>
  <Paragraphs>61</Paragraphs>
  <Slides>25</Slides>
  <Notes>0</Notes>
  <HiddenSlides>0</HiddenSlides>
  <MMClips>0</MMClips>
  <ScaleCrop>false</ScaleCrop>
  <HeadingPairs>
    <vt:vector size="8" baseType="variant">
      <vt:variant>
        <vt:lpstr>Fonts Used</vt:lpstr>
      </vt:variant>
      <vt:variant>
        <vt:i4>7</vt:i4>
      </vt:variant>
      <vt:variant>
        <vt:lpstr>Theme</vt:lpstr>
      </vt:variant>
      <vt:variant>
        <vt:i4>1</vt:i4>
      </vt:variant>
      <vt:variant>
        <vt:lpstr>Embedded OLE Servers</vt:lpstr>
      </vt:variant>
      <vt:variant>
        <vt:i4>1</vt:i4>
      </vt:variant>
      <vt:variant>
        <vt:lpstr>Slide Titles</vt:lpstr>
      </vt:variant>
      <vt:variant>
        <vt:i4>25</vt:i4>
      </vt:variant>
    </vt:vector>
  </HeadingPairs>
  <TitlesOfParts>
    <vt:vector size="34" baseType="lpstr">
      <vt:lpstr>Arial</vt:lpstr>
      <vt:lpstr>Blackadder ITC</vt:lpstr>
      <vt:lpstr>Calibri</vt:lpstr>
      <vt:lpstr>CommercialScript BT</vt:lpstr>
      <vt:lpstr>Symbol</vt:lpstr>
      <vt:lpstr>Tempus Sans ITC</vt:lpstr>
      <vt:lpstr>Times New Roman</vt:lpstr>
      <vt:lpstr>Default Design</vt:lpstr>
      <vt:lpstr>Equation</vt:lpstr>
      <vt:lpstr>Development of Accurate Analytical Model for Wind Turbine Wakefields</vt:lpstr>
      <vt:lpstr>Full Analytical Model of A WT Wake</vt:lpstr>
      <vt:lpstr>Quantitaive Study of Nearwake : A search for Ansatz</vt:lpstr>
      <vt:lpstr>Computational Study of Mid &amp; far wakes : A search for Ansatz</vt:lpstr>
      <vt:lpstr>Description of Velocity Deficit : Nearwake to Farwake</vt:lpstr>
      <vt:lpstr>Double Gaussian Model for Wake Velocity Deficit</vt:lpstr>
      <vt:lpstr>Conservation of Momentum</vt:lpstr>
      <vt:lpstr>The Inverse Solution Method</vt:lpstr>
      <vt:lpstr>Initial Conditions</vt:lpstr>
      <vt:lpstr>The Fullwake Velocity Solutions</vt:lpstr>
      <vt:lpstr>The Computed Wake Velocity Deficit Profile</vt:lpstr>
      <vt:lpstr>Is it Physically Feasible !!!</vt:lpstr>
      <vt:lpstr>Physically Feasible Part of Solution</vt:lpstr>
      <vt:lpstr>The Truth Vs Reality</vt:lpstr>
      <vt:lpstr>The Reconciliation !!!</vt:lpstr>
      <vt:lpstr>Velocity Profile Predicted by FullWake</vt:lpstr>
      <vt:lpstr>Performance of Full Wake Analytical Model</vt:lpstr>
      <vt:lpstr>Performance of Full Wake Analytical Model</vt:lpstr>
      <vt:lpstr>Validation of Model with LiDAR Measurements</vt:lpstr>
      <vt:lpstr>Validation of Model with LiDAR Measurements</vt:lpstr>
      <vt:lpstr>Validation of Model with LiDAR Measurements</vt:lpstr>
      <vt:lpstr>Validation of Model with LiDAR Measurements</vt:lpstr>
      <vt:lpstr>Validation of Model with LiDAR Measurements</vt:lpstr>
      <vt:lpstr>Validation of Model with LiDAR Measurements</vt:lpstr>
      <vt:lpstr>This Model will help in accurate  windfarm modelling, with the possibility of incorporating multiple wind turbine wakes Jensen Kinematic Model can be Replaced with this Model</vt:lpstr>
    </vt:vector>
  </TitlesOfParts>
  <Company>HOME</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MOHAN</dc:creator>
  <cp:lastModifiedBy>USER</cp:lastModifiedBy>
  <cp:revision>923</cp:revision>
  <dcterms:created xsi:type="dcterms:W3CDTF">2005-03-30T16:54:51Z</dcterms:created>
  <dcterms:modified xsi:type="dcterms:W3CDTF">2019-04-13T06:37:08Z</dcterms:modified>
</cp:coreProperties>
</file>