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ebp" ContentType="image/jpe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notesSlides/notesSlide3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480" r:id="rId2"/>
    <p:sldId id="645" r:id="rId3"/>
    <p:sldId id="633" r:id="rId4"/>
    <p:sldId id="634" r:id="rId5"/>
    <p:sldId id="646" r:id="rId6"/>
    <p:sldId id="650" r:id="rId7"/>
    <p:sldId id="648" r:id="rId8"/>
    <p:sldId id="651" r:id="rId9"/>
    <p:sldId id="635" r:id="rId10"/>
    <p:sldId id="603" r:id="rId11"/>
    <p:sldId id="604" r:id="rId12"/>
    <p:sldId id="636" r:id="rId13"/>
    <p:sldId id="620" r:id="rId14"/>
    <p:sldId id="621" r:id="rId15"/>
    <p:sldId id="622" r:id="rId16"/>
    <p:sldId id="623" r:id="rId17"/>
    <p:sldId id="624" r:id="rId18"/>
    <p:sldId id="625" r:id="rId19"/>
    <p:sldId id="626" r:id="rId20"/>
    <p:sldId id="627" r:id="rId21"/>
    <p:sldId id="628" r:id="rId22"/>
    <p:sldId id="629" r:id="rId23"/>
    <p:sldId id="630" r:id="rId24"/>
    <p:sldId id="631" r:id="rId25"/>
    <p:sldId id="632" r:id="rId26"/>
    <p:sldId id="479" r:id="rId27"/>
    <p:sldId id="490" r:id="rId28"/>
    <p:sldId id="491" r:id="rId29"/>
    <p:sldId id="492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02" autoAdjust="0"/>
    <p:restoredTop sz="93369" autoAdjust="0"/>
  </p:normalViewPr>
  <p:slideViewPr>
    <p:cSldViewPr>
      <p:cViewPr varScale="1">
        <p:scale>
          <a:sx n="63" d="100"/>
          <a:sy n="63" d="100"/>
        </p:scale>
        <p:origin x="137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1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08T03:32:42.66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10T03:30:22.24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15T03:32:48.8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21T03:23:13.6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3-28T03:28:56.82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10T03:34:23.0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1664 9335 60,'0'0'84,"-28"-11"10,28 11-50,0 0-2,-21-15 2,21 15 1,0 0 0,0 0-7,0-17-15,0 17-11,0 0-6,26-13-7,-7 8-2,5-3-1,6 1 1,7-4 1,14-2 1,9-2-1,5-4 1,12-5-1,5-4 2,15-5-2,9-4 2,7-6-2,4-5 3,12-4 3,8-4-3,10-2 2,16-3 1,5-6 2,11-1-2,12-1 2,12-2-3,8-3-1,12-2 2,-1-2 0,0-4 1,3 0-5,3-3 3,-1-2-1,-2-1 1,3-3 4,-4 0-3,4-1 0,2 1 1,3-2 1,-3 0 0,0 0-1,-2 0 2,-1 4-5,-2 0 4,-3 2-2,-3-1-8,1 7 7,-3 3-4,5 3 4,0 1-4,3 5 3,-3 3-1,8-3 4,0 2 3,3 4-4,4-4 2,4-2-2,6-1 1,0 1-1,-1-2 0,3 1-1,-3-4-3,5-3 1,1-1-1,0-1 0,2-3-1,6-5 1,1-6-2,7-2 0,2 0 4,1 1-1,2-7 1,0 3 1,0 3-3,-6 2 2,4 6-1,-4 0-1,2 0 0,-2-1 1,-2 7-1,1-3-1,-5 0 4,-5 5-1,-4 1 2,-9 0-1,-9 3 0,-10 8 1,-11 1-1,-13 6 1,-15 3-3,-11 3-1,-14 4 0,-18 9 1,-11 0 1,-21 6-3,-16 5 2,-14 6-3,-18 5-3,-14 4-9,-10 12-9,-23-5-31,-15 8-72,9 21 0,-26-3-2,-20 3-2,-19 5 31</inkml:trace>
  <inkml:trace contextRef="#ctx0" brushRef="#br0" timeOffset="1060.0015">2723 9090 30,'-38'13'37,"20"-6"-9,-1-1-3,0 1-1,-9 3-1,2 1 0,-4 4-2,-3 1 0,-10 10-6,-2 0-3,-7 8-4,-6 1-2,-4 6 0,-11 2 2,4 1 3,-15 4 1,2 3-1,-6-1 3,-4 5-2,-7-1 2,0 2-1,-1 0-1,-3-1-4,9-4-3,1-5 2,7-5-1,11-8 1,12-7-3,10-5 2,14-8-5,9-8-17,30-5-22,-18 2-47,18-2-8,26-17 0,-8 4-2,10 6 86</inkml:trace>
  <inkml:trace contextRef="#ctx0" brushRef="#br0" timeOffset="2410.0034">494 10208 106,'0'0'47,"24"15"-1,-24-15-1,34 20-5,-8-11-8,13 8-8,2-2-7,17 3-4,2 3-3,17 3-3,11 2-3,11 0 0,13 7 1,17-1-1,9 5 3,9 6-4,20 0 2,6 3-5,12 6 3,8 4-3,5 3-1,5 6-1,16 2 0,9 4 0,13 1 2,7 0 0,16 1 2,3-1 0,0-3 1,4 0 5,-9 1 0,-10-1-1,-11-4 3,-19 4 1,-13-1-2,-14 3 0,-8-2-2,-10-2-2,-3-6 0,-8-2 3,-3-3-3,3-6 0,-5-5-1,1-6 3,-3-4-1,-2-2 0,0-5-1,2 0-2,-1-4-3,3 0 2,-4 0 1,-4 2-2,2-1 0,-2 6 0,-3 1-2,-2 1 4,-1 2-2,-3 3 1,-2 1-3,2 0 5,2 0-4,-3-2 3,1 0-2,2-2 1,-8 8-3,-1-2 4,-1 0-1,-1 1 0,-10 1-2,-2-2 1,0 2-1,-5-1 1,5-5 0,1 2-1,-1-3-1,2-1 1,6 0 0,9 1 1,-2-5 0,10 3 0,1-1-1,5-3 2,6 3 2,1-1-5,7 1 4,0 2-6,10-1 6,-5 3-3,12 0 6,8 0-6,5-3 3,11 3 2,10 2 1,14-4 1,8 4-2,13-4 0,13 3-2,17-3 2,6 2-1,18 2-1,15-4-2,6 4 0,17-3 0,7 3 0,6-4 0,-1 6-1,1-6-2,-6-2 2,-5 1-1,-3-3 1,-16 7-1,-7-5 1,-9-2-1,-10 1 2,-17 0-1,-8-3 1,-24-5 0,-18 2-2,-20-7 1,-16 0 1,-22-5 0,-23-2-3,-21-1 1,-14-6 0,-15-1-7,-21-8-16,-8-3-87,-12-2 0,-12-10-5,-9-7 0,-15-9 2</inkml:trace>
  <inkml:trace contextRef="#ctx0" brushRef="#br0" timeOffset="2550.0035">23595 14603 563,'-39'-18'132,"3"-8"-40,5 9-220,6 4-3,7-5-11,8-8 1,-1-6-5</inkml:trace>
  <inkml:trace contextRef="#ctx0" brushRef="#br0" timeOffset="5540.0076">621 10325 104,'0'0'39,"15"-19"-6,-15 19-8,28-18-8,-4 10-6,6 4-7,13-1-3,8 3-2,10 2 0,7-2 1,17 2 0,11 0 1,20-4-1,7 1 0,19 1 2,9-2 1,21-1-2,19-3-1,14 3 0,16-5 0,23 1-1,22-4-1,29-2 0,22 0-2,29 0 3,13 1-1,26-3 4,16 2-2,14 0 1,9-2 3,10-1-2,1 1 7,10-1-1,9-5 4,1-1 1,11 0 1,3 2 3,7 0 1,2-3 3,10 5-4,-4-4 0,9 5-2,-4 1-2,12-1-2,-11 1-2,3 3-2,-9-2-2,-2 4 0,-17 0-4,-9 2 2,-10-2-1,-7 2 1,-7 0-1,-14-1 2,-7 1-3,-9 0 2,-17 0-1,-11-2 1,-23 0-1,-13 0 0,-33 0 2,-27 0-2,-30 2 1,-25-4-2,-31 6 3,-26-4-3,-24 3-3,-30-3-9,-20 8-20,-23-4-66,-24-10-1,-15 6-2,-36-11-2,-14 3 54</inkml:trace>
  <inkml:trace contextRef="#ctx0" brushRef="#br0" timeOffset="6730.0094">9714 6510 135,'0'0'49,"0"0"-10,0-18-11,0 18-8,32-6-4,-8 4-3,13-1-4,12-1 0,9 2 2,20 0 0,16 0 0,18 1-1,13-1-8,23 0 3,16 0 0,12 0 0,14-2-6,16 3 2,3-1-5,13-2 6,1 0 1,1-1-8,0-1 2,-4 2-2,-3-1 8,-11 1-3,-16-1 4,-18-1-6,-21 0 8,-20 1 0,-26-1-1,-19 1-2,-25-1-9,-20-1-11,-14-3-16,-27 10-49,2-18-3,-2 18-2,-45-26 7,7 11 80</inkml:trace>
  <inkml:trace contextRef="#ctx0" brushRef="#br0" timeOffset="7110.0099">12554 5459 118,'0'0'72,"0"0"-26,15 6-20,-15-6-1,22 33-4,-9-5 0,0 13-1,6 11-2,-6 7-7,-2 16-2,-5 6 3,-6 7-5,-6 3 3,-11-4-3,-3-2-9,-4-5-41,-3-5-42,-1-22 0,10-4-2,-3-25-4,21-24 62</inkml:trace>
  <inkml:trace contextRef="#ctx0" brushRef="#br0" timeOffset="7580.0106">13482 5537 149,'0'0'71,"21"-11"-21,-21 11-17,3 26-19,-3-2-10,-3 8-1,-5 9 3,-5 7 3,-5 8 2,-11 5-1,-4 2 1,-10-3-1,-11-3 3,-2-9-2,3-5 4,-6-11-1,8-12-1,3-12 1,10-12 0,6-15-3,19-9-3,10-11-1,19-3-4,5-1-3,14 4-2,8 9-2,8 15-2,3 17 1,4 21 0,-4 17 2,-3 18 1,-3 7 0,-5 2 4,-5-4-2,-5-7-18,1-12-75,5-10-3,-2-25-3,12-11-3,-6-20 34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10T03:35:41.2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9150 11012 137,'0'0'80,"-4"-21"-19,4 21-10,-8-16-5,8 16-9,0 0-7,0 0-10,0 0-9,0 0-8,0 0-3,0 0-3,-9 16-2,9 3 0,-2 5 1,4 10 4,2 5 2,-4 7 2,5 2-1,7-1 2,-5 3 0,6-4 1,6-5 0,-2-7 0,3-10 3,3-8-2,3-6 5,0-12-2,6-11 2,-2-9-3,-4-8 1,2-7-2,-4-6-1,-5 0-1,-4 1-3,-6-3 2,-5 10-2,0 1 4,-4 12-1,-6 5 1,6 17-3,-2-16 1,2 16-1,0 0-2,0 0-3,2 20 0,4 0-1,1 5-2,4 1 4,0 7-3,3 4 4,4 6-1,-3 1 2,8 1-2,-5 0-4,7 7-20,-7 0-75,1-6-11,11 0-3,-10-12-2,7-3-1</inkml:trace>
  <inkml:trace contextRef="#ctx0" brushRef="#br0" timeOffset="23980.0336">12072 9411 80,'0'0'58,"0"0"-18,0 0-7,0 0-4,0 0-6,0 0-1,0 0-2,0 0-2,0 0-2,0 0-4,0 0-2,2 19 0,-2-19-1,3 18 0,-1 1 0,-2 1-2,6 6 0,-6 4 1,5 9-1,-3 0-1,2 9 1,-4 6-1,0 4 3,-6 7-3,3 3 0,1 7-4,-6 3 0,3 0-1,-1 1 2,0 5 1,-1 1-4,7-1 4,0 3-2,0 1 3,0 6-1,6 7 2,-5 3-3,5-2-2,-4 0 3,2 2-2,-4 0 3,0 0-1,-4-4-3,2-3 2,-4-1-2,5-1 4,-5 2-2,0-3 0,6-1-2,0-2-1,0 0 5,2 0 0,2 2 5,-4-2-3,7 4 6,-7-3-3,0 5 3,-1-4-2,1 2 2,-6-6-5,0-4 2,1-7-3,-1 2 0,-1-2 2,1-2-2,-1-3 2,7 3-3,-6 2 3,6 2-3,-6 1 3,8 7-3,-2-7-1,4 7 2,-4-5-1,6-1 2,-1-6-3,1-2 3,-2-1-4,5-3-1,-4-3 1,3-9-2,-1-5-1,-1 1 1,0-5 0,-1-9-1,1-6 0,-4-10 2,0-5 0,-2-19 1,3 24-2,-3-24 2,0 0 0,0 0-3,0 0-7,-3-23-12,3 23-57,3-27-54,-8 6 0,-1 3-3,-1-1-4,7 19 4</inkml:trace>
  <inkml:trace contextRef="#ctx0" brushRef="#br0" timeOffset="25050.0351">11534 15088 156,'1'-24'64,"-1"24"-4,10-22-6,-10 22-10,5-19-12,-5 19-7,0 0-9,0 0-5,15 20-5,-11 6-2,-2 12-2,-2 12 4,2 7 5,-4 3 1,2 7-1,-6-2-2,4-6 3,-7-13-3,5-3 4,-5-19 7,7-5 3,2-19-2,0 0 2,-13-24-1,13-10-2,0-14-2,2-6-6,-2-7-6,6-2-5,-5-2 0,3 7-3,4 12 1,-3 10 0,1 10 1,-4 10-2,-2 16-1,0 0 0,0 0 1,17-2 0,-17 2 1,24 31-2,-9-5 2,3 10 2,7 5 2,-1 9 2,2 2-3,2-2 2,-9 2-1,0-8 2,-4-3 0,-1-7 0,-6-6-5,-6-12 1,-2-16-3,5 19-8,-5-19-30,0 0-55,0-35-23,-1 12-1,-9-8 1,-3-5-2</inkml:trace>
  <inkml:trace contextRef="#ctx0" brushRef="#br0" timeOffset="25220.0353">11547 15348 159,'-8'19'87,"8"-19"1,15 24-31,4-19-20,5 1-14,10-2-42,5-1-55,-2-8-7,8 3-9,-9-11-1,7 7-3</inkml:trace>
  <inkml:trace contextRef="#ctx0" brushRef="#br0" timeOffset="25870.0362">12016 15380 66,'0'0'57,"0"0"4,0 0-29,0 0-5,0 0 1,0 0-2,11 29 1,-9-5 3,3 2 1,-3 6-2,2 0-2,1 5-1,-3-8-7,4 1-2,0-6-5,-1-3 0,-5-21-1,13 22 0,-13-22 1,19-6-1,-19 6-4,30-31 1,-17 9-1,2-3-2,-2 1-1,-2 2-5,0 3-3,-11 19 1,8-16 2,-8 16-3,0 0 2,5 24-1,-5-24 1,4 30 4,-4-30 3,8 29 1,-8-29 0,11 19 3,-11-19 0,15 2 2,-15-2-4,24-24 0,-13 1-2,-1-5 1,1-1 0,0-1-1,-5 2-1,-1 6-2,-3 3 0,-2 19 0,-2-16 0,2 16-12,0 0-17,-17 14-42,17-14-43,-13 21 0,13-21 1,0 0-5,0 0 4</inkml:trace>
  <inkml:trace contextRef="#ctx0" brushRef="#br0" timeOffset="27140.038">12572 15565 31,'0'0'44,"0"0"-11,0 0-9,0 0 1,0 0-3,0 0 2,0 0 1,0 24-1,0-24-1,-11 34-1,-2-12-4,2-1-5,-2 1-15,0 2-50,-6-7-17,13 3-2,6-20 4,0 0 1</inkml:trace>
  <inkml:trace contextRef="#ctx0" brushRef="#br0" timeOffset="28780.0403">12729 15212 224,'0'0'89,"0"0"-25,0 0-24,0 0-11,0 0-12,17 4-11,-17-4-2,13 22-5,-7-3 2,-1 3-1,3 6 2,-4 6-1,-3 3 3,-1 0 1,-1-2 0,-5-1-2,0-7-1,1-2 0,1-7 4,4-18 3,-4 21 4,4-21 1,0 0 0,0 0 0,0 0 2,-11-19-2,11 19-2,-7-26-2,7 26-5,-10-35 3,8 18-2,-3-2-1,3-1-3,-2 0 1,4-1-1,0-3 2,0 2-3,0 1-2,0 1 0,4 3 3,-4 17-1,2-28 2,-2 28 1,0-16-1,0 16 2,0 0 0,0 0 0,0 0 0,0 0 0,-2-21-1,2 21-2,0 0 1,0 0-2,0 0 0,2-18-2,-2 18 3,0 0-1,0 0 1,0 0-1,0 0 0,0 0 2,0 0-1,0 0 2,0 0-3,0 0 1,0 0-2,0 0 2,0 0 1,0 0-3,5-25 0,-5 25-3,2-24 4,-2 24 0,11-26 1,-11 26-3,14-24 0,-14 24-1,24-17 1,-24 17 0,30-5-1,-12 3-1,-18 2-1,27 2 3,-27-2 0,24 5 1,-24-5 1,0 0-1,22 12 0,-22-12 1,0 0-2,0 0 0,19 13-1,-19-13 1,0 0-2,0 0 5,15 14-3,-15-14 0,0 0 2,6 17 0,-6-17 0,0 0-2,0 0 2,5 17-2,-5-17 1,0 0-1,0 0 2,0 0-1,0 17 0,0-17 0,0 0 1,0 0 1,0 0-3,0 0 1,0 0-3,0 0 3,0 0 1,0 0-3,0 0 1,0 0 1,0 0 0,0 0-1,0 0 3,0 0-4,0 0 0,0 0 1,0 0-1,0 0 2,0 0-1,6 16 1,-6-16-2,0 0 4,-4 17-2,4-17 2,0 0-2,-6 17-1,6-17 2,0 0 0,0 0-1,-20 16 0,20-16 0,0 0 1,-24 19 0,24-19 0,0 0 0,-21 22 0,21-22-2,-11 21 2,11-21-1,-8 16 1,8-16-2,0 0 0,-5 19 2,5-19 0,0 0 0,0 0-3,-11 19 3,11-19-3,0 0 4,-17 7-1,17-7-2,0 0 1,-15 4 0,15-4-1,0 0-5,0 0-8,0 0-13,-23 3-20,23-3-66,0 0-2,0 0-1,0 0-1,0 0 7</inkml:trace>
  <inkml:trace contextRef="#ctx0" brushRef="#br0" timeOffset="29380.0411">13254 15155 115,'0'0'44,"-7"-17"-9,7 17-9,0 0-8,0 0-5,0 0-3,0 0-7,0 0 0,-19 0 1,19 0 2,0 0 2,-19 24 6,19-24 2,-16 26 2,3-9 2,7 5 2,-2-1-1,3 3 0,1-4-3,8 3 0,-2-7-1,9 1-2,-11-17-1,30 20-3,-11-14-1,-1-2-3,-3-1-1,-15-3-4,28 12-2,-28-12 1,11 24 1,-11-24 3,-5 31-1,-5-10 5,-3-3 0,0 6 5,-5-7 3,1-2-1,-2-6 0,4 2-2,-4-7-1,19-4-3,-24 6-4,24-6-14,0 0-22,-30-6-56,30 6-24,0 0-3,-18-13-1,18 13-3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10T03:46:46.7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10276 5775 86,'0'0'75,"8"-19"-29,-8 19-16,0 0-6,20-20-8,-20 20-3,19 0-4,-19 0 0,30 17-2,-13-4 0,3 5 0,5 1 3,4-2 1,7 3 2,3-7 2,10-2 0,-1-9 2,5-6 0,8-16 2,1-6-4,1-9 1,5-10-4,-9-5 0,5-6 0,-14-5-4,-1 3 2,-12 4-3,-5 8 4,-9 7-3,-5 9 3,-10 8-6,-8 22-1,11-20 0,-11 20-9,0 0-15,0 0-21,0 0-55,0 0-21,0 0 5,17-4-5,-17 4 45</inkml:trace>
  <inkml:trace contextRef="#ctx0" brushRef="#br0" timeOffset="590.0008">11640 4839 180,'4'-20'94,"-4"20"-1,0 0-63,0 0-15,0 0-9,9 26-4,-3-6-4,5 12-3,-4 9 3,5 7 2,-1 9 2,-4 10 4,1-2 0,-4 2-1,-4-2 0,0-11 2,0-6 2,-6-14 11,6-5 3,0-29 2,-6 23-2,6-23-2,-2-32 5,-9-9-5,8-9-2,-5-15-11,1-15-5,-1-5-3,3-1 2,-1 1 2,6 11-5,6 12 4,-5 14-2,5 15-1,0 16-1,-6 17 1,20-4-2,-3 21 0,2 9 1,5 11-1,2 10 1,4 8 0,5 7 2,-1 4-2,-2 3 2,1 0 2,-4-4 0,0-10 0,-2-6 1,-5-10 0,-3-8-3,-6-7-1,-13-24-16,20 13-28,-22-29-46,2-8-31,-7-6-3,-4-4 2,-2-3-1</inkml:trace>
  <inkml:trace contextRef="#ctx0" brushRef="#br0" timeOffset="780.001">11782 5259 107,'0'0'83,"0"0"6,-15 20-44,15-20-13,15 4-7,4-6-6,9-9-13,4-4-23,5-5-52,8 1-20,-2-7-4,5 6-5,-10-4 59</inkml:trace>
  <inkml:trace contextRef="#ctx0" brushRef="#br0" timeOffset="1370.0019">12214 5188 113,'0'0'95,"-19"-3"-1,19 3-41,0 0-13,0 0-10,0 0-13,0 0-9,11 16-7,-11-16-1,10 24-1,-1-5 1,-2 3 2,1 4 3,3 4 2,0-2 1,-3 1-1,5-4 4,0-1-4,-13-24 4,28 29-1,-13-27 0,7-2-2,-3-11-4,1-7 3,-3-8-7,-2-4 3,-2-2-3,2 3 2,-7 1-6,-3 4 0,-5 24 3,0-21-1,0 21 2,0 19 2,0 1-1,0 4 1,0 2 3,2 2 2,4-4-2,-1-3 0,-5-21 4,19 26 0,-19-26-3,32-17 0,-19-7-5,4-2 2,-4-9 2,-2-1 0,-3-3-4,-5 4-1,-3 5 5,0 10-6,0 20 1,-9-24-14,9 24-20,0 0-52,0 0-29,-15 20-3,15-20 1,0 0-3</inkml:trace>
  <inkml:trace contextRef="#ctx0" brushRef="#br0" timeOffset="1590.0021">12864 5149 200,'18'36'94,"-12"-16"0,-6 2-75,8 8-2,-3 1-2,-3 1-3,2-6-4,-4 2-7,5-2-11,-5-6-23,0-20-47,8 34-14,-8-34-6,5 16 0,-5-16 58</inkml:trace>
  <inkml:trace contextRef="#ctx0" brushRef="#br0" timeOffset="1930.0027">12982 4990 194,'0'-17'102,"-6"-2"2,6 19-65,0 0-7,0 0-10,19-5-8,-19 5-6,26 29-4,-8-6-2,5 8 1,-3 5-1,3 3-1,-8 3-1,2 3 2,-6-2-1,-4-1 6,-1-5-4,-4-7-1,-2-4-5,-2-6-4,2-20-15,-4 21-41,4-21-41,0 0-4,0 0-1,0 0 2,-2-21 89</inkml:trace>
  <inkml:trace contextRef="#ctx0" brushRef="#br0" timeOffset="2800.0039">13069 4999 144,'-15'-15'88,"15"15"-28,0 0-13,-16-7-5,16 7-8,0 0-6,-19-6-1,19 6 0,0 0-1,-26-30-4,26 30-3,-17-26-5,15 10-2,-7-5-2,9 1-1,-2-3-2,7 1-2,-3 0-3,10 0 0,-1-1-1,4 5-1,1-1 0,5 6 0,1 2-1,-1 2-1,3 5 0,-1 4-2,-3 6-2,-20-6 1,30 26 0,-22-6-1,-3 4 0,-5 6 2,-5 0 2,-1 5 1,-1 0 0,1 0 1,-2-3 0,-1-4-1,7-6 1,-3-3 0,5-19-2,-2 20 2,2-20 0,0 0 1,0 0-2,0 0 2,0 0-2,0 0 0,0 0 1,0 0-1,0 0 1,0 0-1,0 0 1,0 0 0,0 0 2,0 0-1,-6 19 0,6-19 0,0 0 0,0 0 1,-17 20-2,17-20 1,0 0-2,-13 19 1,13-19-1,0 0 1,0 0 1,0 0-1,0 0 0,-13 16 1,13-16 1,0 0-1,0 0-1,0 0 1,0 0-1,0 0 1,0 0-2,17 8 0,-17-8-8,0 0-14,0 0-43,19 13-47,-19-13 1,0 0-3,0 0 1,0 0 80</inkml:trace>
  <inkml:trace contextRef="#ctx0" brushRef="#br0" timeOffset="3120.0043">13428 4856 281,'0'0'109,"0"0"-3,0 0-79,0 0-14,0 0-8,7 18-4,3 5-1,5 5 0,-4 11-1,8 3 2,-8 7 0,8-1 2,-8 2-7,-4-7-13,1-4-18,-8-13-25,5-10-46,-5-16-2,0 0 0,0 0 1,0 0 107</inkml:trace>
  <inkml:trace contextRef="#ctx0" brushRef="#br0" timeOffset="3560.0049">13435 4986 222,'0'0'102,"-20"-34"4,3 14-68,17 20-6,-19-39-6,18 19-2,-13-10-3,14 6-2,-7-8-1,9 4-5,-2-1-3,2-1-6,9 2-2,0 8-4,2 1 1,6 10-2,0 9 2,-1 9-2,1 13 0,0 12 1,-8 8-1,0 10 2,-7 6-1,-4 1 1,0-3-1,-2-2 2,-4-9 2,6-8 2,0-8 1,6-6 0,7-5 1,4 3 0,7-5-1,4 1 1,8 4-3,-1-3-1,-1 4-3,1-1-1,1 3-10,-14-9-22,8 1-75,-6 5-11,-5-8-2,0-4 1,-19-9-1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10T03:49:02.2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10302 15736 175,'0'0'89,"-5"-24"1,5 24-28,-2-24-21,2 24-4,-6-26-1,-3 7-4,9 19-1,-15-31-9,15 31-7,-24-32-5,24 32-2,-32-28-3,10 17-5,1 0 2,-3 5-2,-1 3-2,-1 6 3,-4 3 0,4 1-1,-4 10 1,0 5 3,4 6-2,2 4 2,3 9-1,-1 5-1,5 4 0,4 4 1,8-6 1,5 4 0,5-3-1,8-3 0,4-11 3,9-1 4,4-10-2,7-7 0,-1-8 2,7-3-2,-6-12-1,1-5 0,-1-8 2,-5-3-4,-2-4-1,-10-6 0,-1-1 3,-2 0-3,-12-6-1,1 1 0,-4-1-3,-2 4 1,-6 0 2,4 3 0,-9 4-1,6 2 1,-3 10 1,8 16 1,-7-26 2,7 26 0,0 0-5,0 0-2,0 0 0,0 0 0,0 0-1,20 22 1,-7 0-1,4 12-5,-2 3 4,2 9 3,1 4-1,1 1-1,-2-5 1,-2 0 1,2-3-1,-2-11 0,1-8-10,3-11-15,11-8-86,-4-8-14,4-8-4,-6-14-4,6-1-2</inkml:trace>
  <inkml:trace contextRef="#ctx0" brushRef="#br0" timeOffset="410.0005">11119 15654 290,'0'0'102,"24"8"0,-24-8-61,26 7-6,-1 1 1,-7-6-8,12 1-5,0-3-3,7 2-4,-3-4-5,9-1-2,-6-3-2,10-1-2,-8 1-4,4-3-8,0 3-8,-11-5-16,9 9-38,-15-5-47,0 5 0,-9 4-2,-17-2 5,0 0 3</inkml:trace>
  <inkml:trace contextRef="#ctx0" brushRef="#br0" timeOffset="780.001">11293 15961 130,'0'0'97,"0"0"6,0 18-27,0-18-5,29-1-3,-10-3-9,15 2-19,-4 0-13,11 2-8,-4 0-6,2 0-4,-1 2-4,3 0-1,-8 2-2,1-1 2,-8 1-1,-1 0-2,-7-4 0,-3 3 3,-15-3 0,17 2-3,-17-2-4,0 0-13,0 0-55,0 0-44,0 0-3,0 0-5,0 0-4,-19-3 3</inkml:trace>
  <inkml:trace contextRef="#ctx0" brushRef="#br0" timeOffset="26890.0376">12976 15510 110,'-6'-38'86,"12"22"3,-6-1-26,0-3-7,6 3-4,-6-2-6,0 19-9,7-29-6,-7 29-7,9-19-6,-9 19-7,0 0-2,0 0-4,10 37-1,-5 4 1,1 7 1,-4 10-2,1 11 2,3 5 1,-4-2 0,-2-3 0,0-13 1,0-8-3,0-13 7,0-5 8,0-30 4,0 0-1,0 0-3,-8-41-1,1-13 1,1-11 0,-7-16-10,2-9-7,-6-2-2,4 6-1,0 6-1,6 17 1,-5 17 0,7 14-8,5 32-7,-6-24-10,6 24-17,0 20-83,11 6-10,1 0-4,3 4 0,1-2 4</inkml:trace>
  <inkml:trace contextRef="#ctx0" brushRef="#br0" timeOffset="28370.0397">13637 15534 210,'0'0'94,"-3"-17"2,3 17-40,0 0-10,0 0-9,0 0-2,22 0-8,-22 0-3,30 2 0,-6 0-1,2-4-3,12 4-5,-1-4-1,6 2-4,0-2-1,2 2-1,-2-4-1,-6 4-3,-5 2-1,-8-2 0,0 0 1,-24 0 1,23 0-4,-23 0-1,0 0-6,0 0-6,0 0-17,0 0-53,-15-17-45,15 17 0,-15-3-1,15 3-1,-24-8 6</inkml:trace>
  <inkml:trace contextRef="#ctx0" brushRef="#br0" timeOffset="29590.0414">14809 15955 212,'0'0'91,"0"0"5,0 0-57,22-18-4,-22 1 3,8-2-4,-5-10-3,7-3 2,-5-14-7,6-6-4,-5-15-8,3-9-4,1-12-3,-3-3-1,-3-3-4,-2-7-5,-2 1 3,-6 2-1,6 7 5,-7 11 1,1 6-1,1 14-1,-1 8 0,4 11 2,-2 14 0,4 10-3,0 17-2,-2-19-2,2 19-1,0 0 3,25 6 0,-25-6-1,37 17 0,-3-8-1,9 2 1,13 2 3,17-6 0,13-1-2,13-4 0,16-2-1,11-8 4,12 1-1,9-6 0,12 0-3,-2 0 0,2-2 1,3 0 1,-12 4-3,-4-2 0,-10-2-1,-13 4 2,-16 0 0,-10-2 1,-17 2 0,-11 0-1,-11 0 2,-9 1 0,-12 3 0,-11 1-2,-3 1 2,-23 5-1,24-8 0,-24 8-5,0 0-13,0 0-35,0 0-66,-30 4 1,12 5-6,-7 1 1,-1 6-1</inkml:trace>
  <inkml:trace contextRef="#ctx0" brushRef="#br0" timeOffset="30500.0427">15289 15081 143,'5'-17'81,"-5"17"-14,0 0-14,0 0-14,15-15-10,-15 15-5,0 0-3,30 22 1,-24 2-1,7 12 2,-6 8-3,5 10 2,-7 6-3,3 6-1,-3-2-6,-1-3 1,-4-13-4,2-1 2,-2-18 0,2-6 5,-2-23 3,0 0 0,0 0 1,0 0-2,-15-47-1,11 8-3,-5-11-3,3-4-7,-5-9-1,5-2-3,1 6 0,3 5-2,-2 9 2,2 10-7,4 11-4,-2 3-16,0 21-31,0 0-70,23-9-1,-23 9-1,24 6-2,-24-6 7</inkml:trace>
  <inkml:trace contextRef="#ctx0" brushRef="#br0" timeOffset="31930.0447">16892 14913 120,'0'0'87,"0"0"-9,7-22-11,-7 22-8,0 0-9,0 0-12,10-24-7,-10 24-8,0 0-5,0 0-6,0 0-5,-10-20-4,10 20 0,0 0 3,-18-6-3,18 6 1,-25 0-2,25 0-2,-24 9 2,24-9 2,-32 23 1,19-7-1,-4 3 3,4 11 1,0-1 2,6 10 3,-1 2-2,5 4 0,3-3-3,5 1 4,1-2-3,7-2 0,0-6-2,6-5 1,-1-7-2,10-5 3,-5-6 0,5-3-2,-2-3-1,0-6-1,-2-5 0,1 1-1,-9-5 1,-16 11-2,27-21-1,-27 21-1,11-16 2,-11 16 0,0 0 0,0-17-3,0 17 0,0 0 0,0 0 0,0 0-5,0 0-5,0 0-6,20-4-10,-20 4-29,0 0-74,17-13-3,-17 13 1,0 0 5,24-9 1</inkml:trace>
  <inkml:trace contextRef="#ctx0" brushRef="#br0" timeOffset="32350.0453">17307 14990 201,'13'-17'95,"-13"17"5,0 0-41,18-11-16,-18 11-11,0 0-4,25 5-6,-25-5-4,0 0-2,22 15-3,-22-15-3,15 26 0,-4-4 1,-5 4 0,1 8 1,-5-3-2,4 8 2,-6 0-3,5 2 1,-7 0-4,4-7 1,-4-7-3,-1-2 0,3-7-4,0-18-1,3 24-12,-3-24-26,2-16-82,-2 16-1,0-32-2,0 6-1,0-6 2</inkml:trace>
  <inkml:trace contextRef="#ctx0" brushRef="#br0" timeOffset="32640.0457">17163 14902 269,'0'0'109,"0"0"-2,0 0-57,0 0-10,0 0-5,15 2-8,-15-2-5,43-2-6,-19 0-4,11-1-3,3-1-2,1-3-5,10 3-11,1-4-14,4 10-37,-9-5-57,2 3-2,-6 3 0,-2-3-3,-7 4 3</inkml:trace>
  <inkml:trace contextRef="#ctx0" brushRef="#br0" timeOffset="34330.048">14542 16306 83,'0'0'72,"0"0"5,0 0-30,0 0-6,11-20-1,-11 20-1,18-4-3,1 2 1,0-5-5,7 5-4,9 0-3,14 0-2,3-1-2,21-1-1,13-4-4,13 1-2,11-2-1,12 3-4,7-3-3,5 0 0,3-4-2,-1 3-1,-7 1 1,0 0 2,-10-1 0,5-1 2,-12 0 0,0-2-1,-2-2 4,0 2-2,-5 0 0,-2-3-3,-8 1 0,-7 4 0,-8-2 0,-5 3 0,-6 3-3,-7-1-2,-8 3-1,-9 1 0,-2 0 2,-6-1-2,0-1 0,-1-1-1,-10 1 1,-2 1 0,-3-1 2,-2 1 1,-3 1-2,-16 4 1,19-6 3,-19 6-1,0 0 1,0 0 1,0 0-2,0 0 0,0 0 0,0 0 0,0 0-4,0 0-5,0 0-8,0 0-9,0 0-16,0 0-61,-19-7-36,19 7 2,-26 11-3,4-7 7,-4 1 3</inkml:trace>
  <inkml:trace contextRef="#ctx0" brushRef="#br0" timeOffset="34970.0489">16199 16587 210,'0'0'94,"0"0"5,0 0-29,0-17-37,0 17 0,0 0-1,0 0-5,0 0-4,0 0-2,-12-30-6,12 30-5,12-35-3,1 18-3,5-1-3,7 1-2,1 8 0,4 5 1,-4 13-2,-4 8 0,-7 16 1,-9 6 3,-8 10-1,-9 8 5,-8 3-1,0 1-2,-5-5 5,0-6 2,5-11 1,10-4 0,3-11 1,14-7-3,9-10 3,11-3 0,7-9-2,15 1-1,5-6-5,1-1-1,5-7 1,-5 1-5,-5-1 2,-8-5 0,-2 7-7,-15-5-5,0 4-15,-16-9-82,-10 26-20,13-31 1,-19 12-3,-7 1-4</inkml:trace>
  <inkml:trace contextRef="#ctx0" brushRef="#br0" timeOffset="40100.0561">12572 16273 156,'0'0'82,"0"0"-16,13-19-12,-13 19-9,25 6-6,-25-6-6,33 4-3,-8-4-6,10 9-4,1-4-4,8 7-1,5-7-1,7 3-1,2 1-4,13-2-1,4-3 1,7 2-2,4-3 1,7-1 0,10-2-2,4 4 2,5-6 0,0 2 0,4-4 1,-2 1 0,1-7-3,3 5 1,-6-5 1,-2 3 0,1-4-1,-9 3-2,-4-3 0,-7 2-1,-9 2 2,-9-5-2,-15 5-3,-6 0-1,-14-3 1,-10 5 2,-10 1-2,-18 4 2,23-7-2,-23 7 0,0 0-3,0 0-7,0 0-5,0 0-22,0 0-87,0 0-2,-24 22-1,3-20-3,-9-4 1</inkml:trace>
  <inkml:trace contextRef="#ctx0" brushRef="#br0" timeOffset="55900.0782">2375 17118 146,'-9'-36'81,"7"20"-8,2 16-11,-5-28-7,5 28-6,0 0-8,0 0-8,0-21-4,0 21-7,0 0-6,0 0-7,0 0-7,0 0-4,3 26-1,-6-7 1,6 11-1,-3 7 0,-3 9 1,3 10 3,3 5-1,1 2 3,0 2 1,9-1-1,0-9 0,4-6 3,7-7 0,0-6 3,2-12-2,4-6 2,2-10 0,5-5 4,-7-8-2,2-3-1,-2-12 0,-4-2-2,-5-6 1,-3-6-1,-3-1 1,-7-8-7,-1-1 1,-3-4-1,-4-1 3,0 1-1,0 3 0,0 6-2,-4 4-1,4 11 2,-2 4 1,2 20-2,0 0-6,0-19-5,0 19 0,0 0 5,6 37-3,-4-9 2,5 9-2,5 11 2,-5 4 3,4 8 3,8-1 3,-6-3-2,4-8-3,2-9-2,-1-5-10,-5-18-37,12-4-68,-1-12-4,0-4 0,2-9-4,-3-8 1</inkml:trace>
  <inkml:trace contextRef="#ctx0" brushRef="#br0" timeOffset="56160.0786">3379 17394 226,'16'-18'102,"-16"18"1,0 0-54,19-21-20,-19 21-15,34-27-31,-10 14-45,0 5-34,1-1-4,1 9-2,-9 9 0,-4 15 59</inkml:trace>
  <inkml:trace contextRef="#ctx0" brushRef="#br0" timeOffset="56290.0788">3502 17666 223,'0'20'105,"0"-20"-20,15 13-27,9-22-30,6-14-69,11-3-43,-3-14-11,6-3-10,-4-9-2</inkml:trace>
  <inkml:trace contextRef="#ctx0" brushRef="#br0" timeOffset="56750.0794">3861 16949 201,'0'0'109,"0"0"-6,0 0-37,0 0-15,0 0-8,20 15-14,-9 7-13,8 8-6,0 10-3,7 11 2,2 8-3,0 2 1,0 4-5,2-2 1,-4-5-2,-2-8 5,-9-7-1,2-10 2,-4-14 2,6-6 4,-19-13 2,35-9 4,-22-16 3,8-6-2,-2-12-1,3-5-5,-3-13 1,-1-1-5,-4-5-1,-3 1-8,-4-1 2,-3 13-4,-2 4 1,-2 7-1,0 12-6,0 3-7,0 28-14,0-30-22,18 34-45,-18-4-41,30 7-2,-30-7 3,32 28 1,-11-9 24</inkml:trace>
  <inkml:trace contextRef="#ctx0" brushRef="#br0" timeOffset="57370.0803">5000 17201 320,'25'-20'107,"-25"20"-17,0 0-64,18-4-5,-18 4-7,6 22-5,-10 4-5,-5 4-2,-8 11-2,-2 4 3,-5 5 0,-6 2 4,-4-8-1,-1-1 1,-2-10 0,7-5 5,4-15 3,7-2 1,-2-20-3,21 9-4,-22-44 1,22 6-1,5-6-1,7-4-8,-3-3 0,8 5-6,2 7 0,-3 7 0,-3 16-1,-13 16 0,27 11 0,-20 7 1,4 12 1,-5 4 3,7 6 1,0-1 0,6-1 1,3-5 6,-3-7-4,5-2 3,-3-11-1,7-7-2,-2-10 2,7-7 3,-5-13 1,6-8-4,0-12 3,-6-1 0,-6-11 4,-3 6 0,-12-2 1,-7 11-4,-7 6-1,-12 7-2,-3 8-1,-4 10-5,1 12-14,-12-5-30,11 14-85,-4-4 0,4 1-3,1-7-1,7 3-4</inkml:trace>
  <inkml:trace contextRef="#ctx0" brushRef="#br0" timeOffset="57920.0811">6138 16720 238,'13'-18'88,"-13"18"2,0 0-72,0 0-5,0 0 0,0 0 6,0 0-3,-7 31-3,7-6-3,0 12 2,2 9 1,3 14 5,-5 10 0,2 12-4,2-2-1,1 11 1,-3-6 0,8 0 0,-3-5-6,6-7-2,6-14-6,-1-7-9,18-5-34,-4-16-69,5-12 0,6-12-4,2-11 3,-2-9-5</inkml:trace>
  <inkml:trace contextRef="#ctx0" brushRef="#br0" timeOffset="58200.0815">6751 16984 334,'19'6'107,"-19"-6"2,16 33-84,-16-3-13,8 5 0,-3 4 4,5 13 1,-7-2-2,5 8-2,-2-4-3,-5 1-3,-1-8-9,0-6-12,10-4-65,-5-15-34,-5-22-3,27 13-2,-11-28-1,5-9 4</inkml:trace>
  <inkml:trace contextRef="#ctx0" brushRef="#br0" timeOffset="58890.0824">7851 16980 158,'0'0'90,"-13"-26"1,13 26-28,-17-24-21,17 24-9,-18-16-11,18 16-5,0 0-6,-25-6-5,25 6-3,-24 20-1,11 5 1,0 2 0,-6 10 2,2 4 1,2 11 2,-1-5 1,10 3 2,-1-4-3,7-7 2,5-9-1,5-10 0,8-8-3,7-12-3,4-10-4,1-10-2,6-10-1,-3-3 0,-3-4 3,-5 7-2,-7 2 2,-3 4 0,-15 24 5,0 0 3,0 0 0,17 31 0,-17 1-3,0 1 2,2 5 2,2 1 3,3-10-2,-1 1-4,5-11-12,-11-19-27,30 5-76,-11-14-3,-1-12-3,-3-6-2,2-12-1</inkml:trace>
  <inkml:trace contextRef="#ctx0" brushRef="#br0" timeOffset="59150.0828">8118 16564 322,'21'21'111,"7"7"0,9 22-68,-11 4-6,17 18-5,-1 10-12,-3 13-7,-15 12-7,-3 10 2,-10 2-8,-7-6-10,-8 6-90,-11-7-16,-9-10 0,-6-11-6,-8-17-4</inkml:trace>
  <inkml:trace contextRef="#ctx0" brushRef="#br0" timeOffset="61810.0865">9010 17627 241,'0'0'102,"0"0"4,0 0-29,0 0-28,0 0-11,0 0-9,0 0-6,0 0-7,18-4 0,-18 4-6,25 11-1,-7-5-1,8 3-1,4-2 2,8 1-1,5-5-3,0-1-9,7 0-16,-3-11-38,5 7-56,-3-5-4,-10 1-2,-9 0-2,-8 5 4</inkml:trace>
  <inkml:trace contextRef="#ctx0" brushRef="#br0" timeOffset="62010.0868">9226 17866 303,'0'0'105,"0"0"-18,2 19-34,-2-19-6,43-15-5,-13 4-19,13 0-15,0-2-15,2-2-21,9 4-54,-5 3-24,-5 3-2,-1 3-7,-11-2 4,0 6 2</inkml:trace>
  <inkml:trace contextRef="#ctx0" brushRef="#br0" timeOffset="63810.0893">10618 17211 230,'0'0'90,"0"-25"0,0 25-38,0 0-17,0 0-7,0 0-5,26 38-7,-3-5-4,7 13-1,3 10 1,8 7 1,-1 8-4,3 1-1,-6-3-2,-2-2-1,-8-11 1,-3-6-2,-7-15 2,-4-7-2,-6-10 10,-7-18-1,0 0 2,25 2 1,-20-24-1,8-11 1,-5-10-2,5-5 1,-2-17-10,0-6-1,-3-1-2,-3-1-2,-3 3 1,2 5 0,-4 5-1,-4 6-3,8 15-3,-8 4-5,8 15-13,-8-1-24,4 21-35,0 0-35,23 11-2,-23-11 0,18 39 2,-5-7 2</inkml:trace>
  <inkml:trace contextRef="#ctx0" brushRef="#br0" timeOffset="64530.0903">11808 17619 260,'6'-22'88,"-6"22"-6,0 0-48,0 0-14,0 0-9,0 0-6,-2 31-6,-4-6 1,-5 6 0,-2 8 6,-6 9-1,-7-1 7,-6 3-3,-5-4 5,-4-1-4,-4-8 3,2-5-2,6-10 2,5-5 1,2-12-1,11-8-2,3-12-2,8-9 0,4-12-4,8-6-1,4-7-7,3-3 2,4 4-6,5 5 3,-1 8-4,0 5 4,-1 15-2,1 14 1,2 4 2,-5 8-1,-1 4 0,4 6 1,0 1 2,3 4 0,-3 4 2,5-1-4,-3 1 5,3-2-4,-5-2 6,-1-6-3,1-1 5,0-8-7,-2-11 9,3-4 1,-3-10 1,2-11 4,-1-6-4,-5-3 3,-1-10-4,-7 1 7,-10-3-7,-5 3 1,-5 6-7,-2 5-1,-1 4 0,-3 6-8,21 22-18,-35-20-88,35 20-1,-32 3-6,32-3 3,-32 10-7</inkml:trace>
  <inkml:trace contextRef="#ctx0" brushRef="#br0" timeOffset="74890.1048">12998 17458 171,'2'-19'75,"-2"19"-15,0 0-9,0 0-10,0 0-10,0 0-5,0 0-3,0 0-4,0 0-1,13 26-2,-5-4-1,1 6-2,0 9 4,3 8 0,4 12 3,-2 3 0,-1 7-3,-2-6 0,2 2-4,-8-5 1,3-6-7,-2-11 4,-1-10-6,-5-7 4,2-5 5,-2-19 4,0 0 0,0 0-2,0 0-2,-15-37 2,6 0-4,-1-17-5,-3-6-3,-3-8-6,2-5 3,-2-3-3,3 5 6,-1 10-7,3 9 3,4 13-4,1 6-4,6 16-5,-5 0-9,5 17-7,0 0-19,18 6-74,-18-6-3,26 35 2,-7-13-2,2 6 7</inkml:trace>
  <inkml:trace contextRef="#ctx0" brushRef="#br0" timeOffset="76460.107">13843 17755 223,'0'0'92,"0"0"5,-8-17-39,8 17-16,19-2-9,0 2-6,-1-2-5,12 2-3,2-2-4,5-1-5,6 1-4,0 2 1,0-2-1,0 0-4,-5 0 2,-5-1-4,1 1-1,-8 0-1,-2 2 0,-3-6-12,3 4-17,-24 2-36,26-9-39,-26 9 0,23-5-3,-23 5 2,0 0 2</inkml:trace>
  <inkml:trace contextRef="#ctx0" brushRef="#br0" timeOffset="76700.1074">14218 17545 200,'0'0'85,"-11"-17"-1,11 17-41,0 0-13,0 0-9,19 21-3,-14-5-8,7 5-1,-3 3-1,6 7 1,-2-1 1,0 4-6,0 5-23,0 0-69,0-6 0,10-1-5,-8-10-2,7-2-8</inkml:trace>
  <inkml:trace contextRef="#ctx0" brushRef="#br0" timeOffset="78180.1094">14941 18132 245,'4'-21'95,"-4"21"2,4-31-52,1 14-15,-5-7-2,8-6 4,-10-13-4,6 3-1,-6-16-11,2-5 0,-2-12-8,-4-3 0,-3-6-4,-4 2-2,4-1-2,-8 1-1,4 7 3,-10 10-3,8 11 3,-1 15 0,2 7 0,1 8 0,13 22-2,-11-18 0,11 18-3,0 0 1,0 16 0,0-16 0,17 26 0,-8-9 0,8 3 2,7 3 2,1-1-1,6-2 1,9-1-1,8 0 1,8-5-2,10 1 2,8 0-2,9-4 1,14-3-1,9 3 0,6-7 2,12 1-1,6-5 1,11-2-3,1-1 0,5-7 0,-1-1 0,-4-2 0,-2 4-3,-9-8 1,-12 2 1,-8 2 1,-14 0 1,-15 0 0,-15 4 0,-7 0 0,-15 1-1,-13 1 2,-8 3-4,-24 4-3,24-4-10,-24 4-15,0 0-38,0 0-42,-19 10-1,1-3 0,-10 2 1,-6 3 6</inkml:trace>
  <inkml:trace contextRef="#ctx0" brushRef="#br0" timeOffset="78590.11">15535 17504 222,'0'0'92,"0"0"0,2 24-48,0-2-5,9 14-4,-5-1-5,11 13-3,-10 1-2,6 6-12,-7-5 2,1-1-10,-1-8-1,0-8-14,-1-1-22,3-14-77,-8-18 0,17 8 0,-4-29-4,5-5 2</inkml:trace>
  <inkml:trace contextRef="#ctx0" brushRef="#br0" timeOffset="79440.1112">16968 17571 178,'-1'-19'82,"-13"3"-21,3-5-18,11 21-6,-26-26-8,26 26-8,-28-26-8,28 26-6,-21-13-4,21 13-1,-18 6 0,18-6 2,-19 29 1,14-3 5,-7 4 3,10 13 6,-3-2-1,10 3 2,-5-7 0,12 6 0,-5-9-3,12-5-6,-6-6 1,11-9-6,0-2-6,1-12-22,8 0-32,1-10-57,-2-3 3,1-2-2,1-3-1,-6-6 2</inkml:trace>
  <inkml:trace contextRef="#ctx0" brushRef="#br0" timeOffset="79680.1115">17239 17584 274,'0'0'98,"0"0"3,0 0-51,23 0-16,-23 0-9,7 31-6,-1-12-4,1 7-2,-1 0-2,1 6 0,-1-6-5,0 0-6,-1 1-12,-5-10-35,8 2-60,-8-19-6,5 16 3,-5-16-5,0 0 3</inkml:trace>
  <inkml:trace contextRef="#ctx0" brushRef="#br0" timeOffset="79900.1118">17101 17608 326,'0'0'106,"0"0"1,-9-24-67,25 18-15,5-9-9,13 4-12,5 0-13,2-6-10,9 8-16,1-4-28,5 6-43,-6 9 0,-3-1 0,-4 3 4,-11 0 25</inkml:trace>
  <inkml:trace contextRef="#ctx0" brushRef="#br0" timeOffset="80590.1127">14882 18373 143,'0'0'71,"0"0"-1,-8-18-34,8 18-19,0 0-4,0 0-2,26-10-1,-26 10 0,19-7-3,-19 7 1,19 0 1,-19 0-1,18 4-3,-18-4-2,0 0-3,25 9-5,-25-9 0,0 0-1,0 0-1,18 9-1,-18-9-6,0 0-29,0 0-31,0 0 1,0 0 0,0 0 2,0 0 30</inkml:trace>
  <inkml:trace contextRef="#ctx0" brushRef="#br0" timeOffset="81530.1141">12580 18548 143,'0'0'80,"43"0"-1,-8 3-28,5-1-7,14 0-5,4-6-5,14 4-5,3-7-4,17 1-4,1-8 0,8 2 1,7-6-3,12 3-5,-2-7-1,5 7-1,0-2-1,-3 0-2,3 4-1,-1 4-2,-3-2 0,4 5 1,-1-1-1,9-4-2,5-2-1,12-4-1,1-1 1,17-7 1,14 1-2,7-5-1,5 1-1,0 2 1,-1 0 0,-4 5 1,-2 5 0,-8 1-2,-14 0 1,-8 7 0,-15-1 1,-15 4-2,-9-1 1,-21 6-1,-16-4 1,-21 4 0,-15-2 1,-17 2-1,-26 0-1,22 2 1,-22-2 0,0 0-1,-18 0-11,-1-5-21,0 8-86,-11 1 0,-7 0-3,-8-2 0,-2 1-7</inkml:trace>
  <inkml:trace contextRef="#ctx0" brushRef="#br0" timeOffset="82100.1149">15864 18546 230,'-4'-21'85,"4"21"-20,0 0-25,-9-16-10,9 16-6,-17-8-3,17 8-1,-20-11-1,20 11-3,-28-15-3,28 15-3,-21-28-1,21 28-2,-11-31-3,15 14 0,9 0-3,6 6 0,7 13-1,4 7 1,-1 16-3,3 8 2,-8 12-2,-5 7 4,-9 7-1,-7-1 3,-6-8 4,1-2-2,-4-13 6,4-7 4,2-28 3,13 21-3,17-25-1,15-4-2,9-6-2,15-1 2,13-6-6,16-5-12,6 6-19,-10-4-94,-1 5 2,-7-3-5,-11 1-5,-12-1-4</inkml:trace>
  <inkml:trace contextRef="#ctx0" brushRef="#br0" timeOffset="85780.1201">18543 17446 211,'-5'-33'85,"-6"11"5,-3-1-53,14 23-7,-24-33-2,24 33-5,-15-24-4,15 24-5,0 0-2,0 0-2,-15 20-6,15-20-5,15 36-22,-7-18-74,10-1-1,12-10-1,-5-9-1,3 1-6</inkml:trace>
  <inkml:trace contextRef="#ctx0" brushRef="#br0" timeOffset="85960.1203">18711 17740 333,'-5'54'109,"-1"-6"-15,1 10-53,-5-8-8,5 0-12,-6-9-11,-3-6-31,9-7-73,-10-6-16,-2-5-1,17-17 0,-30 2-5</inkml:trace>
  <inkml:trace contextRef="#ctx0" brushRef="#br0" timeOffset="86440.121">18878 17289 265,'0'0'89,"7"-21"1,-7 21-60,0 0-5,17 34-4,-4-7-2,-2 7-3,2 7 1,0 1 2,4 7-3,-7-7-4,3-4-3,-2-5-3,2-11-2,-13-22-1,35 13 1,-10-28-3,-1-14-2,2-8-2,4-8-3,-4-7 4,-7 4 0,3 3 3,-9 10-2,-7 13 0,-6 22 5,0 0 3,2 27 3,-8 16 0,6 4 0,-2 6 0,4 11 3,2-5 0,2-1-1,1-10-5,1-9-10,8-6-28,-10-10-88,9-12 1,2-11-3,1-13 1,1-6-4</inkml:trace>
  <inkml:trace contextRef="#ctx0" brushRef="#br0" timeOffset="86630.1213">19466 17573 340,'25'15'115,"-18"5"4,-1-1-73,-3 10-17,-6 3 0,8 9 0,1-2-13,-6 3-8,2 1-16,-4-9-65,2 5-49,0-8-3,2-7-1,3-7-7,-5-17 4</inkml:trace>
  <inkml:trace contextRef="#ctx0" brushRef="#br0" timeOffset="87030.1218">19999 17365 314,'0'0'108,"0"0"0,11-19-79,8 6-37,10 0-60,3 6-23,2-6-12,1 5-3,-5 5-2</inkml:trace>
  <inkml:trace contextRef="#ctx0" brushRef="#br0" timeOffset="87170.122">20189 17532 253,'-5'33'99,"3"-7"-22,9-2-19,8-16-24,15-10-35,6-9-76,8 0-13,3-12-8,0-3-7,-6-3-4</inkml:trace>
  <inkml:trace contextRef="#ctx0" brushRef="#br0" timeOffset="88070.1233">20976 16917 225,'-2'-31'87,"2"31"1,9-17-59,-9 17-10,0 0-8,23-6-2,-23 6 0,0 0-4,18 4 3,-18-4 3,0 0 4,0 0 3,0 0 1,0 0-2,0 0-1,0 0 0,0 0-3,0 0-3,0 0-2,-11-22-7,11 22 4,0 0-2,-5-19 3,5 19-7,0 0 4,0 0-2,0 0 1,0 0-1,0-16-1,0 16 3,0 0-1,0 0-1,0 0 3,0 0-5,0 0 2,0 0 2,11 33-2,-6-7 1,3 9-1,-1 6 8,5 13-4,-1 9 5,0-2-3,-4 2 1,7 4 3,-9-4-4,3-7 3,-3-9-7,1-8 1,-4-15-2,1 0 3,-3-24-1,0 0-2,0 0-2,0 0-4,2-28-6,-7 2-16,10 9-31,-7-7-67,4 2 0,4 1 0,-2 3 1,-1 1 1</inkml:trace>
  <inkml:trace contextRef="#ctx0" brushRef="#br0" timeOffset="88680.1241">20922 16739 246,'-2'-20'83,"2"20"5,0 0-46,11 22-12,-4 0-3,-1 2 3,5 15 1,-3 2 0,7 15 0,0 5-6,5 10-2,-3 1-5,7 8-4,-3-2-4,5-4 1,2-5-3,-2-6-2,-5-13 1,7-5-3,-4-17 0,2-8 0,4-14 2,0-12-3,-4-14 0,6-16 0,0-10 0,-2-19-1,-4-13 1,-8-8-3,-5-8 0,-3-3 1,-10 4 2,0 10-1,-4 9-3,-2 12-7,5 18-7,-1 5-11,2 39-26,15-26-75,1 28 2,3 1-5,7 8 1,0 8 9</inkml:trace>
  <inkml:trace contextRef="#ctx0" brushRef="#br0" timeOffset="89220.1249">21934 17153 329,'0'0'99,"0"0"-1,0 0-76,6 19-8,-12-3-2,2 8 2,-3 6-1,-6 9 3,-6-2 0,-5 4 0,-8-6-3,-3-1-1,3-8-3,-4-6-3,5-12 1,5-5-1,3-8-3,14-14-4,3-10-1,8-7-1,9 1-1,2-4 2,6 4-3,5 1-1,6 10 1,-6 11 4,1 19 0,-5 3 1,3 10-1,-5 5 0,-4 4 0,-1-1 3,0-1 0,-2-7 0,-11-19-1,32 20 0,-14-27 3,1-2-2,0-12 2,-1-5-2,-1-9-1,-4 2-1,-2-6 4,-7 3 0,-4 7 1,-7 3-2,-4 7 1,-4 10 0,-10 7 0,3 7-3,3 7-21,-1-9-31,20-3-67,-21 15 0,21-15-3,15-9 1,7-6-5</inkml:trace>
  <inkml:trace contextRef="#ctx0" brushRef="#br0" timeOffset="89550.1253">22274 16577 286,'0'0'99,"19"-20"0,-19 20-72,0 0-9,0 0-2,0 0 1,0 17 0,0-17 0,0 39-4,-6-2-4,8 15-1,-4 7 4,2 17 3,-2 6-2,4 5-2,-2 4-4,6 0-1,1-13 1,1-3 0,9-12-8,1-15-14,7-7-22,-5-17-51,8-15-25,-2-9-4,4-13-2,-4-16 0,-1-10 25</inkml:trace>
  <inkml:trace contextRef="#ctx0" brushRef="#br0" timeOffset="89790.1257">22689 16758 296,'0'0'110,"7"31"2,-3-5-68,-2 13-13,-8 8 0,12 10 0,-8-3-5,4 13-10,-2-10-6,2-1-4,2-4-8,-4-13-14,7 2-25,-7-13-71,6-10-6,-6-18-1,0 0-1,24-16-1</inkml:trace>
  <inkml:trace contextRef="#ctx0" brushRef="#br0" timeOffset="89980.1259">22945 16934 364,'0'0'103,"35"-17"-30,-10 6-82,7-6-84,9 4 3,-2-3-7,9-1-3,-8 0-9</inkml:trace>
  <inkml:trace contextRef="#ctx0" brushRef="#br0" timeOffset="90730.127">23317 16867 206,'-15'-24'97,"11"2"-1,2-2-40,2 5-22,6-7-11,-1 2-7,8-6-6,-1 8-6,3 1-4,1 3 0,-1 9 1,-15 9 1,23 0 0,-12 16 2,-9 7 3,-2 6 3,-6 12 2,10 6 0,-10-1 0,6 4-1,0-5 1,2-1 0,4-7-1,7-7-5,9-13 0,3-6-2,3-11 0,7-6-1,4-12-1,4-8-7,4-6 0,-10-5 1,-5-6 3,-7 1 1,-7-3-3,-5-1 1,-13 10 2,-2 3 4,-9 5-2,-2 6 3,0 5-5,13 17-1,-24-15 1,24 15 2,-25 8 0,25-8-2,-24 31 0,17-7-1,-4 6 2,5 7-1,0 2 2,1 2-4,3-6 2,4 1 2,3-8 1,1-4-1,-6-24 1,24 18-2,-5-20-2,5-14-3,2-1-4,0-11-5,2-5 1,-1-4 3,-9 1 0,-1 1 4,-4 7 3,-7 8 2,-6 20 5,0 0 9,0 0-5,0 0 1,-17 41 0,17-10-4,0-1 0,6 7 3,-5-4-2,9-7-7,-1-3-5,8-16-25,5-5-83,-3-6-2,0-7-4,1-11-1,-1-8 1</inkml:trace>
  <inkml:trace contextRef="#ctx0" brushRef="#br0" timeOffset="91020.1274">23928 16258 284,'0'0'107,"0"0"2,0 0-47,31 15-34,-6 2-7,10 10 1,4 5-3,8 14-3,-2 8-4,0 9-3,-8 14-5,-7 8-2,-13 6 2,-15 6-4,-10 5-3,-10 2-10,-12 7-51,-4-5-53,-13-4 1,-1-9-4,-4-15-1,-5-6-3</inkml:trace>
  <inkml:trace contextRef="#ctx0" brushRef="#br0" timeOffset="120020.168">11664 13576 75,'0'0'77,"0"0"2,17-16-29,-17 16-11,0 0-4,0 0-5,0 0-2,0 0-2,21 13 0,-21-13-2,0 0 4,17 13-1,-17-13-2,0 0 0,18 16 3,-18-16-3,0 0 0,0 0-3,0 0-1,0 0-3,15 17 0,-15-17 1,0 0-2,0 0-2,0 0-1,0 0-1,0 0 0,0 0-3,0 0-2,0 0-1,0 0-2,0 0-3,0 0 1,0 0-3,0 0-2,0 0 3,0 0-1,15 30 0,-11-4-3,5 5 4,-1 10-2,-1 11 4,2 10 0,-5 4 1,0 1-5,-2-2 3,-2-3 0,-2-5-1,2-12 1,0-12-1,0-9 0,0-24 0,2 21 5,-2-21-3,0 0-4,5-26-5,1 7-8,-6 19-14,11-41-53,-11 41-64,21-26-1,-21 26-1,24-13 3,-24 13 1</inkml:trace>
  <inkml:trace contextRef="#ctx0" brushRef="#br0" timeOffset="130810.1831">7225 17255 200,'0'0'75,"0"0"-7,0 0-10,0 0-11,0 0-9,0 0-5,-9-17-10,9 17-4,0 0-3,0 0-1,0 0-2,0 0-3,0 0 1,-19-9-3,19 9 2,0 0-2,0 0 2,0 0-6,0 0-2,-18-2 1,18 2 1,0 0 1,0 0-4,0 0 1,-19-2-4,19 2 5,0 0 0,0 0 0,0 0-3,0 0 0,0 0 1,0 0 2,0 0-1,0 0-1,0 0 0,-19 8-4,19-8 4,0 0 1,0 0 0,0 0 0,0 0 0,0 0 1,0 0 3,0 0 1,0 0-3,23-2-2,-23 2 1,26 11 0,-11-7-1,5 1-1,1-1 0,-2 0 1,1 0-1,-1-4 3,-2 0 1,-17 0-2,26-8-1,-26 8 2,18-7 0,-18 7 0,0 0-4,0 0 0,17-6-1,-17 6 1,0 0 1,0 0-1,0 0 0,0 0-3,0 0 0,0 0-4,0 0-8,0 0-18,0 0-45,0 0-47,0 0-1,0 0 1,-18 11-1,18-11 3</inkml:trace>
  <inkml:trace contextRef="#ctx0" brushRef="#br0" timeOffset="131890.1845">15816 15315 211,'0'0'93,"0"0"5,0 0-54,0 0-13,0 0-2,0 0-1,0 0-1,0 0-5,0 0-3,0 0-4,20 13 0,-20-13 0,23 11 2,-5-8-3,7-1-1,-1-4-1,13 4 0,1-5-2,1-3-2,-2-1-3,-1-1-2,-6 3-1,-4 1 1,-9 0 0,-17 4-2,0 0-2,15-9-2,-15 9-9,0 0-20,0 0-46,0 0-48,0 0 1,-2 26 0,2-26 0,0 17 3</inkml:trace>
  <inkml:trace contextRef="#ctx0" brushRef="#br0" timeOffset="132870.1859">15896 17675 167,'19'4'72,"-19"-4"6,0 0-42,0 0-14,0 0 3,0 0 6,0 0 7,24 3-1,-24-3-2,24 6-1,-24-6-6,34 4-5,-15-6-5,5 5-1,-2-3-8,-3-1-1,5-1 1,-5 2-3,0 0-3,-4 0-1,-15 0 0,28 0-3,-28 0 1,0 0 1,20 2-1,-20-2-1,0 0 1,0 0-2,24 5-7,-24-5-15,23 2-51,-23-2-41,28 6 1,-28-6-3,24 1 1,-24-1-2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9-04-10T03:57:01.2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8326 11307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10T04:08:03.68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3261 6980 35,'0'0'27,"0"0"-5,0 0-8,0 0-4,0 0-5,0 0-2,0 0-1,0 0 2,0 0-2,0 0 1,0 0 1,0 0 3,0 0 4,0 0 3,0 0 1,-4 19 1,4-19 1,4 26 2,-2-8 2,2 10-1,1 2-1,-1 11-2,1 0-1,5 5 1,-8 2 0,5 4-1,-1 0-2,3 2-3,-5-2 3,5-2-4,-7-3 3,6-4-5,-3-5 2,4 0-1,-5-11-2,0-2 0,2-7-2,-6-18-1,5 26-1,-5-26 1,0 0-1,2 19 1,-2-19 0,0 0 2,0 0-3,0 0-24,0-17-64,0 17-18,-11-30-4,9 14 0,-6-14 19</inkml:trace>
  <inkml:trace contextRef="#ctx0" brushRef="#br0" timeOffset="1000.0014">3285 7121 183,'0'0'57,"0"0"-3,0 0-10,0 0-6,0 0-10,15-5-6,-15 5-6,0 0-3,28-6-1,-9 4-5,0 2-3,10-1-1,5 1 1,2-2-1,7 0-1,1 2 1,-1-6 1,0 4-2,0-1 0,-5-1 0,-8 2 1,-4 0 0,-8 0 1,-18 2 2,19 2-1,-19-2 1,0 0 1,0 0 0,0 0-1,0 0-1,0 0-1,0 0-2,0 0-1,0 0 0,0 0-1,0 0 0,0 0-3,0 0 1,0 0 2,-6 21-1,6-21 0,0 28 1,0-8-1,4 6 1,-2 6 3,4 3-1,-1 4-1,3 4 0,-3 3 1,3 4-2,3-5 4,-5-1-3,-1-5 2,-3-3-1,4-5 2,-6-5-2,0-26 0,5 26 3,-5-26-2,0 0 1,-3 17 1,3-17 1,0 0 1,0 0 0,0 0 1,0 0 1,0 0-2,0 0-1,0 0 0,-21-4-2,21 4-2,-30 6 0,11-1-1,-7 3 0,-5 1-1,-5 4 0,-1-2 1,-4 4-1,1 0 0,3 0 0,0 1 0,7-3 0,4 0 0,3-3 1,4 1 0,19-11 0,-24 11-1,24-11 2,-26 9-3,26-9-3,-32 9-11,8-7-25,5 6-84,-12 3 1,1-2-4,-2-3-1,2-8 20</inkml:trace>
  <inkml:trace contextRef="#ctx0" brushRef="#br0" timeOffset="3740.0053">3199 8562 107,'0'0'84,"0"0"-3,0 0-59,0 0-14,0 0-9,0 0-1,13 30 3,-13 0-3,0 9 5,0 9 4,0 10 5,0 5-2,0 2 1,0 2 1,-2-8-2,4-3 3,-2-13 1,6-4 2,0-15 0,5-6 1,-11-18-4,32-2-17,-1-12-39,7-9-52,-8-14-3,7-4-5,-5-9-4,-6 2 106</inkml:trace>
  <inkml:trace contextRef="#ctx0" brushRef="#br0" timeOffset="3920.0055">3231 8821 90,'-21'1'97,"21"-1"-17,0 0-19,0 0-9,0 0-6,21-13-15,11-3-21,14-3-34,1-3-51,11-6-31,6 6-4,-8-1-2,0 9 73</inkml:trace>
  <inkml:trace contextRef="#ctx0" brushRef="#br0" timeOffset="4090.0057">3713 8744 273,'32'-24'58,"-10"11"-32,4 0-57,-1-5-48,6 10-18,-6-1-3,1 15 51</inkml:trace>
  <inkml:trace contextRef="#ctx0" brushRef="#br0" timeOffset="4480.0063">3855 9008 148,'0'0'61,"0"0"-18,21-2-23,1-24-27,4-5-18,12-8-12,-1-2-9,4-7 4,-2 7 8,-3 4 19,-6 5 26,-6 10 22,-24 22 13,20-23 2,-20 23 6,0 0-7,0 0-9,14 32-8,-14-13-7,5 5-4,3-2 0,3 4 1,2-4-2,9-1-3,-3-10 2,5-7-1,2-12 0,6-5-3,-2-15 0,2-5-4,-10-8-2,-3 0 3,-15-2-5,-8 4 2,-20 8-6,-12 9-4,-7 18-68,-13 11-45,-11 6-5,3 8-4,3-1-2,12 10 90</inkml:trace>
  <inkml:trace contextRef="#ctx0" brushRef="#br0" timeOffset="6160.0086">15631 7316 144,'3'-18'92,"-3"18"-32,0 0-16,0 0-18,0 0-8,0 0-7,0 0-4,0 0-3,0 0-2,0 0-1,8 31-1,-2-5 3,1 13 10,-1 6-2,-1 9 3,3 2 0,-1 5 1,-3-4-2,3 1-2,-3-14 0,0-5-4,-4-13 6,5-5 5,-5-21 1,0 0 1,0 0-2,10-35 1,-14-6 0,8-4-1,-8-12-11,4-8-5,-6-6-3,1 1-1,-3 1 0,1 6 1,-4 7 0,3 8-3,3 11 5,-3 7 1,3 8 1,1 5-2,4 17 2,-2-17-1,2 17-1,0 0-1,0 0 0,24-4-1,-24 4 0,34 21 0,-10-10 1,6 2-1,7 4 1,6-4 1,0-6-1,2-1 2,4-6 0,-6-6 0,0-1 0,-4-4-1,-5 1 1,-8 1 0,-8 2-2,-18 7-1,21-6-1,-21 6 0,0 0 0,11 33 0,-7-10 0,-2 5 0,5 7 0,3 8 1,-3 3 0,-1 4 3,5 4 0,-4-2-1,1 2 1,-1-2 0,3-2 0,-5-6-1,-3-5 1,0-5-1,2-10-2,-4-4 0,0-20 2,0 23 0,0-23 0,0 0 1,0 0 0,-25-2 0,7-2-2,-7 0 1,-6 1-1,-5-1 0,-3 4 0,-10 0 0,6 0 1,4 2-3,4 3-9,3-5-35,9 4-79,5 4-1,18-8-2,0 0-1,0 0 4</inkml:trace>
  <inkml:trace contextRef="#ctx0" brushRef="#br0" timeOffset="6710.0094">15586 8289 37,'20'-5'64,"-20"5"-34,0 0-3,0 0-1,13 22 4,-13-22 4,4 32 2,-4-8 0,0 2-3,0 9 3,0-1-5,0 6-4,-4-2-3,8 2-4,-8-4-2,8-1-3,-2-9 0,7-2-6,-7-5 3,10-3 2,-12-16-1,24 17 0,-24-17-3,33 2 1,-8-6-5,-1-3-6,8-1-18,-2-8-23,11-3-81,-4 1 2,-5-7 1,0 1-2,-14-5 36</inkml:trace>
  <inkml:trace contextRef="#ctx0" brushRef="#br0" timeOffset="6940.0097">15599 8542 79,'-26'4'94,"26"-4"9,-17 15-37,17-15-11,0 0-3,0 0-6,0 0-3,24-19-8,6 8-24,-2-2-26,0-6-39,11 1-61,3 5-5,2 0 4,-1 3-4,-5 1 77</inkml:trace>
  <inkml:trace contextRef="#ctx0" brushRef="#br0" timeOffset="7180.0101">16105 8509 228,'0'0'119,"0"0"2,0 0-54,26-19-32,-7 8-26,5-4-51,8-4-66,4 14-11,-5-4 0,7 7-3,-14 4 54</inkml:trace>
  <inkml:trace contextRef="#ctx0" brushRef="#br0" timeOffset="7330.0103">16234 8711 202,'-17'20'86,"17"-20"-18,0 0-25,32-14-37,-9-12-76,10 3-11,-3-16-17,7 0-12,-1-7 65</inkml:trace>
  <inkml:trace contextRef="#ctx0" brushRef="#br0" timeOffset="7550.0106">16539 8241 170,'0'0'92,"0"0"9,18 19-69,-6 3-9,-5 4-1,6 7 1,-7 3 2,7 5 2,-8-4-8,7 0-4,-11-6-8,5-6-13,0-3-36,-4-5-67,-2-17 0,16 0-3,-4-19 1,-3-1 45</inkml:trace>
  <inkml:trace contextRef="#ctx0" brushRef="#br0" timeOffset="7980.0112">16724 8210 289,'2'-21'120,"-2"21"0,0 0-81,0 0-15,29-22-10,-10 11-8,5 0-13,-3-6-16,14 6-11,-10-6-6,6 11-15,-12-7-8,0 12 1,-19 1 8,0 0 18,-2 16 18,-15 3 18,-2 5 9,-5 2 20,4 11 13,-8-3 2,13 6-2,-2-6-5,11 1-4,4-9-6,10 2-4,5-9-5,11-1-3,0-1-6,6 0-1,-3-1-6,-3 1 0,-5 5-5,-8 1 0,-9-1 0,-10-4-1,-9-1 4,2-6 3,-7-5-5,3-12-22,19 6-31,-15-24-51,12-4-2,10-1-2,2-9 0,10 1 76</inkml:trace>
  <inkml:trace contextRef="#ctx0" brushRef="#br0" timeOffset="8370.0117">17041 8258 253,'0'0'117,"36"-19"-25,-10 21-32,-2-6-24,8 6-12,-2 0-11,-4 2-7,4 1-5,-6 3-1,-5 3-1,-19-11 1,19 37 1,-19-18 1,-2 3 0,-8 0 0,3 1 1,1-1 2,6-22 0,-17 26 1,17-26 0,0 0 0,0 0 2,0 0-1,30-15 1,-5 0-3,1-2-1,4-1-1,0 1-2,-1 2-3,-2 8-1,-5 3 1,-1 8-2,-21-4 2,26 15 0,-26-15 1,18 20 0,-18-20 1,0 0-9,0 0-23,30 6-64,-30-6-28,26-26 3,-9 7-6,2-1 5</inkml:trace>
  <inkml:trace contextRef="#ctx0" brushRef="#br0" timeOffset="8540.012">17740 8302 279,'0'26'124,"0"-26"-18,-6 19-40,6-19-18,0 0-15,0 0-11,19 11-17,-19-11-27,36-13-61,-10 6-47,-2 3 0,6 2-4,-6 2 2,-3 8 81</inkml:trace>
  <inkml:trace contextRef="#ctx0" brushRef="#br0" timeOffset="10010.014">3483 13927 159,'0'0'78,"0"0"-1,0 0-46,15 12-18,-4 6-1,-3 6 3,3 8 6,6 14 3,-8 8 2,12 9 0,-12 2-2,8 2-3,-10-2-5,1-5-1,-4-12-4,3-7 1,-7-15 3,0-2 6,0-24-1,0 0 0,0 0-3,-2-45 1,-3-3-4,5-10-4,-6-18-5,-5-9-5,3-2 0,-5 1-2,-4 4 1,4 16-2,0 12 3,2 17-3,4 12 3,7 25-6,-6-16 0,6 16 2,13 16 1,0 3 1,10 3-2,1 2 3,8 2 2,5 4 3,6-2-2,6-8 2,-3-5-1,7-5 0,-3-10-1,0-6 2,-7-1-2,-5-1-1,-8-1 1,-4 0-1,-8 1-1,-18 8-1,0 0 1,0 0-3,0 0 0,14 26 2,-14-2-1,0 6 2,-2 3-1,2 8 1,-4 4 2,2 3 3,-4-1-2,-5-3 0,-4-7 0,-1 2-1,-5-5 0,2-8 2,-9-4-1,2-7-2,-6 0 0,2-6 1,-7-3 1,2-1 2,-3-1-4,1 0-2,-2-1 0,1 5-7,3 1-40,1 0-79,-3 4 0,9-5-5,-2-5 3,9-1-4</inkml:trace>
  <inkml:trace contextRef="#ctx0" brushRef="#br0" timeOffset="10670.015">3459 17513 266,'-8'-26'95,"8"26"-1,0 0-64,2 19-20,0 3-3,2 10-1,2 7 2,7 11 5,-6 11-2,4 2 6,2 10-2,-1-3 2,3-5-9,-4-2 0,0-7-6,0-15 3,-1-9 4,4-10-6,1-15-20,10-14-69,-1-10-22,0-16-2,2-6 0,-7-10 0</inkml:trace>
  <inkml:trace contextRef="#ctx0" brushRef="#br0" timeOffset="10840.0152">3483 17822 169,'-22'9'105,"22"-9"-5,17-8-47,7-5-43,10 0-58,1-13-25,21 8-18,-7-8-7,14 2-9</inkml:trace>
  <inkml:trace contextRef="#ctx0" brushRef="#br0" timeOffset="11000.0154">4103 17766 248,'25'2'60,"-3"-15"-90,6 9-33,-3-11-3,6 8-9,-6-3 2</inkml:trace>
  <inkml:trace contextRef="#ctx0" brushRef="#br0" timeOffset="11120.0155">4268 17992 136,'0'0'28,"2"21"-53,5-40-10,18-1-10,-1-17-8,13-2 48</inkml:trace>
  <inkml:trace contextRef="#ctx0" brushRef="#br0" timeOffset="11520.016">4574 17484 204,'0'0'96,"0"0"-2,19 18-60,-19-18-6,24 17 1,-24-17-4,36 20-3,-36-20-8,32 24-9,-32-24 0,26 25-5,-26-25-1,15 22 1,-15-22 2,0 0-2,-4 17 1,4-17 1,0 0-1,0 0 4,0 24-1,5-8 1,1 7-4,2 3 4,-1 7 3,-1 4-2,-3 2 5,-1-2-3,-7-11 6,3 0-1,-6-7 6,8-19-5,-17 17 4,17-17-2,-18-11-9,10-8-7,5 2-27,-9-12-35,12 3-60,0 1-1,4 5-3,7 1 0,2 3 5</inkml:trace>
  <inkml:trace contextRef="#ctx0" brushRef="#br0" timeOffset="11880.0165">5064 17589 324,'0'0'114,"18"-20"-6,-18 20-65,0 0-15,0 0-7,-1 20-10,-1-1-4,-2 1-5,4 5-2,0 1 2,0 7 2,4-3-2,-1-2-2,3-10 4,5-1-4,-11-17 1,23 7 1,-23-7 2,26-22-2,-26 22 1,15-32 2,-11 14-4,-4 1 2,0 17-1,-25-24-5,8 22-20,-14-2-48,10 6-45,-7 0-4,9-2 2,19 0-5,0 0 5</inkml:trace>
  <inkml:trace contextRef="#ctx0" brushRef="#br0" timeOffset="12320.0173">5309 17502 263,'31'-7'100,"-31"7"1,30-10-66,-11 10-18,0 6-3,7-4 0,-8 2-6,7 3-4,-7 4-6,-1 2 2,-17-13 1,19 28 1,-19-28-3,2 28 0,-2-28 2,0 24 2,0-24 2,0 0-1,0 0 2,0 0-2,24-4 3,-5-1 1,5-1-3,-3 1-2,7 3-1,-8 7 0,4 8-1,-1 6 1,-10 5 0,-6 0 1,-1 2 1,-6 0 5,0-7 4,2-1 1,-2-18 1,0 0-1,0 0 1,0 0-3,0 0-8,22-24-8,-22 24-24,25-26-48,-25 26-45,26-2-5,-26 2-1,13 21-2,-13-21 28</inkml:trace>
  <inkml:trace contextRef="#ctx0" brushRef="#br0" timeOffset="13810.0193">15548 13909 170,'-3'-24'86,"3"24"-3,0-21-10,0 21-9,0-16-9,0 16-15,0 0-8,-2-19-15,2 19-2,0 0-9,0 0-3,11 28-3,-5-2 1,1 17-1,4 10 0,-1 14 5,3 8 1,-2 4-3,0 1 1,-3-5-1,-3-10 0,1-13-2,-6-13 5,0-13 1,0-26-1,0 0 0,0 0 1,-8-56 1,5 8-1,-5-19 1,3-9-7,-1-6 1,-1 0-3,1 6 3,0 7-4,4 19 2,-3 9-4,5 13 1,0 28 2,5-18-1,-5 18 0,21 11 0,-2 2 1,9 0-1,3-2 3,9 0 1,8-1-2,-3-5 0,4-9 0,-1-5 2,-3-8 1,-2-3-9,-11 0 6,-2 1 1,-12 4-2,1 2 1,-19 13-2,17 8 0,-10 14-1,-1 13 8,0 13-6,1 8 0,6 7 4,4 8-2,2 3 1,-1-3-2,1-6 3,-6-11-2,4-12 1,-8-5-4,1-12 2,-10-25 0,0 27 2,0-27-1,-23 13-1,3-7 1,-8 3 1,-6 2 0,-7 2-3,-4 4 3,-9 0-2,2 0-1,-3-1 2,5 3-2,7-4-8,6-1-24,-1-4-76,10-1-11,13-7-2,15-2 0,0 0-5</inkml:trace>
  <inkml:trace contextRef="#ctx0" brushRef="#br0" timeOffset="14500.0203">15223 17586 100,'23'-10'55,"-23"10"-12,0 0-14,-6 36-7,4-10 3,4 9 8,-4 8 9,4 11-2,-7 1 1,8 8-4,-6-1-2,3 5-6,-6-6-1,6 0-6,-2-11-5,8-1 0,-4-20-3,3 10-1,6-16-2,4-10-13,8-8-27,1-16-76,8-15-1,3-7-2,3-5-4,-5-12-3</inkml:trace>
  <inkml:trace contextRef="#ctx0" brushRef="#br0" timeOffset="14710.0206">15085 18121 180,'0'0'80,"0"0"4,32 7-59,3-22-12,8-5-30,2-10-49,11 8-7,-2-8-9,10 4-1,-15-2 23</inkml:trace>
  <inkml:trace contextRef="#ctx0" brushRef="#br0" timeOffset="14930.0209">15591 18061 189,'21'-4'83,"-2"1"-3,-19 3-48,37-17-23,-9 6-10,6 0-18,-3 0-40,5-2-19,3 7-2,-5 2-1,-2 8 7</inkml:trace>
  <inkml:trace contextRef="#ctx0" brushRef="#br0" timeOffset="15080.0211">15799 18297 181,'-13'20'90,"13"-20"-1,-10 23-46,10-23-63,23-6-45,10-5-8,-1-17-8,13-5-7,-2-10 13</inkml:trace>
  <inkml:trace contextRef="#ctx0" brushRef="#br0" timeOffset="15540.0218">16249 17588 188,'0'0'70,"0"0"0,0 0-54,17 22-5,-15-4 6,-2 3 6,5 10 2,-5 3 1,6 9-4,-6-1 2,2 7-9,3-1 1,1 0-8,0-3 1,1-6-5,4-8 3,6-10 1,-2-6-3,9-12-3,3-6-5,2-14 0,1-4-4,0-6 1,-4 1-2,-5 0 1,-2 5-2,-19 21 4,18-20 7,-18 20 2,4 16 4,-8 14-2,2 2 2,2 3-1,-1 2 3,1 0-1,1-5-3,5-8-7,5 0-35,-11-24-61,28 6-6,-5-19 1,-5-13-4,9-10-1</inkml:trace>
  <inkml:trace contextRef="#ctx0" brushRef="#br0" timeOffset="16070.0225">16763 17614 309,'0'0'94,"0"0"-1,26 5-73,-9-9-14,5-1 1,1-3 2,7-1-2,1-4 0,5 4-2,-4 0-2,-3-3-4,-4 3-4,-7 2-2,1 1-6,-19 6-14,19-7-7,-19 7-7,0 0-3,0 0 0,-24 16 4,3-4 4,2 6 14,-5 6 16,-6 2 15,6 8 12,0 3 8,3 4 4,4 0 6,4 3-2,7-9-1,12 3-8,5-9 2,14-3-9,1-11-1,13-2-8,2-4-3,4-3-3,-8 1-2,-1 3 1,-16 5-4,-20-15 1,6 35 0,-21-13 4,-21-1 0,-6-1 0,-9-3-2,1-4 0,-5-8-5,5-5-17,13-7-83,3-4-4,13-8-2,16-5-1,5-8-5</inkml:trace>
  <inkml:trace contextRef="#ctx0" brushRef="#br0" timeOffset="16700.0234">17325 17779 292,'19'-8'97,"-19"8"2,19-9-57,-3 9-20,-16 0-10,34 0-5,-12 4-8,-1 0 0,1 9 1,-9 5-4,1 3 6,-9 3-5,-5-4 7,-4 1-6,1-1 7,-1 0-1,4-20 12,0 0-3,-19 12-4,19-12 5,13-32-4,10 13 4,-3-1-6,6 0 0,4 1-12,2 6 7,2 9-6,-8 8 0,-2 9 1,-5 6-6,-8-1 6,-3-1-5,-3 0 10,-5-17-5,10 18 5,-10-18-1,22-13-1,-3-4 6,5-1-5,2-3 5,6 3-11,3-3 6,-5 5-4,2 10 5,-8 8-3,-5 7 1,-6 12 0,-7 5-4,-4 3 6,-2 5-4,-2-3 7,-2-1-6,0-4 2,0-2-3,4-24 8,0 0-5,4 17-17,-4-17-56,8-17-43,-8 17 0,13-33-2,-6 9-3,-1 1-4</inkml:trace>
  <inkml:trace contextRef="#ctx0" brushRef="#br0" timeOffset="16890.0237">18018 17952 361,'-18'13'104,"18"-13"0,0 0-89,0 0-19,0 0-16,26 14-65,-26-14-15,28 6-7,-8-6 3,-20 0-5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10T04:17:37.85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3238 7459 101,'-1'-18'33,"1"18"-8,0-19-1,0 19-7,0 0 2,-6-18-2,6 18 3,0 0-3,0 0-4,0 0-5,0 0-7,0 0-8,0 0-6,0 0 5,6 22-2,-1-2 4,1 8 3,1 4 6,5 7 2,-3 7 5,8 4 2,-1 8-3,3 3-1,2 2-1,3 0 1,0 6 0,2 2-2,4 1-1,-5 1 0,-1-3 1,8 6 3,-2 0-2,1 6 2,1 0-4,-2 5 4,5 4-3,3 6 4,-6 1-3,1 8 2,1-2-3,-6 6-1,2-3 2,0 5-2,-4-1 2,4 2-5,1 4 2,-1 0-3,2 4 2,0 3 1,3 1 1,1 3-2,-2 2 3,1 6-2,2-1 0,-3 1 1,2-1 2,-1 1-1,-3 1 2,3 3 1,-1-5 1,-4 8 1,2-4-1,-3 3 1,1 1 1,-2-1 0,0 3-4,-1 2 1,-3-2-2,0-4 2,-3-2-4,3-1 4,-5-3-2,3-3-1,-1-9 2,1-4-2,-3-10 3,1-1 0,5 0 1,-1-6-3,-5-11 0,1-2 1,-1-7-3,-2-6 1,-1-4-1,-3-12 3,-5-14-2,-2-7 3,-1-8-1,1-5 1,-4-7 3,-2-19 2,1 22-2,-1-22 1,0 0-3,0 0 1,0 0 1,0 0 1,0 0-4,0 0-2,0 0-2,0 0-6,-1-24-2,-5 6-19,6 1-86,-11-5-41,-4 1 2,-8-7-8,-3 4 4,-9 6 12</inkml:trace>
  <inkml:trace contextRef="#ctx0" brushRef="#br0" timeOffset="6510.0091">3317 7662 37,'0'0'62,"0"0"-40,0 0-14,0 0-1,0 0 1,0 0 2,0 0 2,21-2 4,-21 2 1,33-8 0,-7 1 0,10-4-3,9-2-3,16-7 2,8-8-5,12-4-1,18-9-2,11-3-1,8-10-3,12-2 3,18-9-1,5-4-5,12 1 6,7-7-1,7-3-1,6 2-1,2-5 3,-2 1-1,-4-2-3,4 6 2,0-4-1,-6 6-1,-1 1 0,-10 1 3,-2 3-2,-5 4 0,-6 0 4,-11 2-3,-14 7 1,-12 4-1,-10 4 4,-18 9 1,-11 2-1,-12 5 4,-20 8 0,-6 9 3,-15-1-2,-4 6 3,-22 10-2,19-11-1,-19 11-3,0 0 0,0 0-1,0 0-2,0 0 0,0 0-3,0 0-2,0 0-1,0 0 1,0 0-2,0 0 1,6 22-1,-6-22 1,13 28-1,-6-5 2,10 1 2,-2 9-2,2 2 0,3 10 0,3 7 0,3 9 3,4 4 2,1 11 3,5 10-4,-2 9 4,3 10-4,4 11 3,4 10-3,2 6 0,-3 7 0,7 8-3,3 5 4,8 8-3,1 5 6,4 0-6,3 4 5,-1 2-6,4 5 0,7 3-3,-5 1 3,-2-2-2,1-1 1,1-8 1,0 0-1,-2 0 4,1-4 1,-5-9-2,1-4 2,-3-2 2,-2-3-4,-7-4 1,-4 0-1,-5-9 2,-6-2-1,-10-6 4,-1-2-1,-7-12-2,-3-4 5,-9-4 0,0-10 2,-2-14 1,-3-6-5,-3-10 1,-3-9-3,-2-5 1,0-7-4,-2-11 1,2-4-1,-1-4-3,1-24 2,-4 26-1,4-26 0,0 0 0,0 16 1,0-16 0,0 0-1,0 0-2,0 0 1,0 0 1,4 19-1,-4-19 1,7 20 0,-1-1-2,1 1 0,6 1 2,-2 7 0,4 3 1,4 5 0,2 3-1,-1 1 0,4-1 0,1 4 3,1 5-2,0 2 3,2-1-4,2 3 2,-2 2-1,2 3 4,0 1-5,0-4 3,-4-4-5,-6-6 4,-3-3-2,-4-9 3,-2-10-3,-11-22 1,13 28-2,-13-28-2,0 0-3,0 0-9,-13 20-17,-5-20-31,-7 10-69,-1 6 3,-11 7-1,-17 6 0,-19 7 13</inkml:trace>
  <inkml:trace contextRef="#ctx0" brushRef="#br0" timeOffset="7080.0099">4914 15322 302,'0'0'90,"0"0"-3,36-20-94,-4 18 3,12 0-3,11-2 9,12-5-3,8-6 0,16-7 2,10-8 2,9-9-1,15-4-4,21-14 5,11-12-1,22-7 2,19-8-1,14-12 3,21-8-4,21-13 0,11-8 0,14-5 2,9 0-4,7-1 0,-4-1 4,-5 5-3,-2 5 5,-13 7-4,-10 3 6,-14 8-8,-11 10 6,-22 8-3,-8 10-3,-21 9 2,-25 13-4,-16 17-4,-17 7-9,-20 12-30,-14 12-58,-25-1 2,-5 11-5,-22-10-4,-3 12 74</inkml:trace>
  <inkml:trace contextRef="#ctx0" brushRef="#br0" timeOffset="8700.0121">4393 5979 1,'8'-35'54,"-8"35"11,13-20-43,-13 20-7,11-17-5,-11 17-1,0 0 1,0 0 2,19-11 2,-19 11 1,0 0-3,11 31-1,2-5-1,-8 6 0,10 9 3,2 3 2,4 14 1,1 1 4,2 16-3,3 1 4,2 11 0,1 10 3,4 20-2,1 9-3,8 15-2,0 13-4,13 17-1,6 5-2,5 8-1,3 0-3,4 0 2,12-2-1,2 4 0,4 1-4,-5-1 5,1 5-1,4 6-1,-1 7 0,-3 8 0,0 5 5,3 6-5,-3 0 6,4 2-3,1 7 2,1 2 0,-1 0 5,4-2-1,-9 6-4,4-4 5,-5-4-6,3-4 4,-10-10-4,3-1 4,-7-12-10,8-10 7,-3-9-4,-1-4-3,-4-9 2,3-1-2,-4-8 2,-2-13-4,-10-8 4,-7-6-6,-7-18-5,-10-24-10,-2-8-37,-14-21-84,-6-16-3,-16-13 2,-12-16-8,-13-10 2</inkml:trace>
  <inkml:trace contextRef="#ctx0" brushRef="#br0" timeOffset="17120.0239">2891 11014 120,'24'3'44,"14"-3"-1,5-1-9,5-9-10,19-3-6,4-7-5,15-4-3,8-4-6,9 0 3,-4-2-4,0 6 0,-6 2-1,-13 5-2,-11 6 3,-14 5 1,-18 1 7,-11 5 0,-26 0 5,24 2 0,-24-2 3,0 0-1,0 0-2,-18 2-6,18-2-18,-25-6-28,25 6-61,-18-9-4,18 9-6,0 0 8,-8-21 99</inkml:trace>
  <inkml:trace contextRef="#ctx0" brushRef="#br0" timeOffset="17550.0245">4492 10731 77,'0'0'73,"26"-22"-23,-26 22-29,0 0 2,6-18 3,-6 18 10,0 0-6,0 0 2,0 0-4,-19-17-4,19 17-11,0 0-4,0 20-6,0-20-9,13 30 5,4-11-1,2 1 3,7 0-1,4-3 4,5-8 1,5-3 2,-3-10-2,6-9 0,-11-7 2,-1-4 2,-12-6 3,-8 2 2,-11 0 0,-2 4-2,-14 9 3,16 15-4,-43-15 0,24 17-6,-2 6-2,21-8-15,-24 16-24,24-16-78,0 0-6,0 0 4,0 0-6,26-35 67</inkml:trace>
  <inkml:trace contextRef="#ctx0" brushRef="#br0" timeOffset="18180.0254">5809 10399 241,'0'0'106,"0"0"-4,-13-17-99,13 17-5,0 0-6,19 4 4,-19-4 2,32 4 2,-6-4 1,6-4 2,10-2-1,13-1 2,8-8-1,16-3 1,8-8-1,18-4-2,13-11 2,13-2 1,12-7 0,5-2-1,5-2 0,2 2 0,-2-1 0,-9 2 2,-13 11 1,-15-1-1,-15 9 1,-17 6 1,-21 8 3,-20 1 3,-7 9 1,-36 8 0,22-5-3,-22 5 2,-18 4-5,-3-3 1,1 3-4,-5-2-4,1 0-9,5 3-17,-9-8-47,13 6-53,15-3 5,0 0-7,0 0 4,0 0 117</inkml:trace>
  <inkml:trace contextRef="#ctx0" brushRef="#br0" timeOffset="18620.026">8638 9563 331,'18'-27'121,"-18"27"-9,0 0-111,0 0-4,-24-2-5,24 2 1,-32 22-1,16-7 1,-3 5 2,4 3 7,0 3-4,8 0 3,7 3-1,5-1 2,12-4 0,4 0 0,3-5 2,0-10 1,0-3 1,3-10 2,-5-5 0,-22 9 4,22-30-1,-22 8 3,0 5-2,-7 0-1,7 17-2,-30-26-3,15 17-4,15 9-11,-35-15-31,35 15-87,-19-13 1,19 13-2,0-22 0,11 5 45</inkml:trace>
  <inkml:trace contextRef="#ctx0" brushRef="#br0" timeOffset="19020.0266">8967 9463 225,'29'-2'107,"-10"-7"2,7-4-78,4 6-27,8-6-2,10-4 1,14-4 0,7-5 2,11-5 1,6-6 2,9-4 2,10-2 0,5-7 1,2 5-3,12-5 4,1 2-4,2 0 0,-4 1-5,-11 3 5,-7 7 0,-15 1 3,-6 5 0,-23 1 1,-12 10 0,-17 1-1,-8 8 0,-24 11-1,22-17-4,-22 17-5,0 0-4,0 0-10,0 0-15,0 0-49,0 0-51,0 0-3,-15 22 1,15-22 0,0 0 97</inkml:trace>
  <inkml:trace contextRef="#ctx0" brushRef="#br0" timeOffset="19570.0274">11592 8600 29,'-40'9'72,"40"-9"13,-18 5-42,18-5-11,0 0-3,0 0 4,0 0-1,-6-18 1,6 18-1,0 0-14,0-19-7,0 19-9,0 0-1,0 0-1,0 0-3,0 0 1,0 36-5,2-3 4,3 0-2,5 8 3,-3-4 6,6-3 3,-1-4 9,-5-14 4,-7-16 2,19 0 2,-19 0-2,11-37 4,-9 15-2,-8-12-4,4 7-9,-11-3-4,6 6 3,-4 3-8,11 21-9,-23-20-15,23 20-38,-15-9-66,15 9 3,0 0-6,11 20-1,-11-20 83</inkml:trace>
  <inkml:trace contextRef="#ctx0" brushRef="#br0" timeOffset="20080.0281">12914 8575 350,'32'-5'121,"-2"-10"0,5 0-112,-1 0-12,15 0-2,7-5 1,17-4-1,7-4-2,8-4 2,-1 1 1,12-3 1,4 1 2,9-6 5,6 0-1,5-2 3,8 0-1,5 0 2,10 2-3,4 0 1,-6 6-2,-8 0-1,-7 7-3,-17 0 3,-13 7 2,-19 2 0,-18 6 2,-25 2 4,-7 3 0,-30 6 2,24-7 2,-24 7-4,0 0-1,0 0-6,0 0-4,0 0-12,0 0-25,0 0-90,-16 11-2,16-11-4,-25 7 3,10-7 21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2C4F8F8-FC8C-4E46-AF13-AB55489895F9}" type="datetimeFigureOut">
              <a:rPr lang="en-IN"/>
              <a:pPr>
                <a:defRPr/>
              </a:pPr>
              <a:t>13-04-2019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EB4CE84-67DF-46A8-93E8-9DD396CFA09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1958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9FDAF3-1E8D-4BA5-B598-BF054780094C}" type="slidenum">
              <a:rPr lang="en-IN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I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204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9FDAF3-1E8D-4BA5-B598-BF054780094C}" type="slidenum">
              <a:rPr lang="en-IN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I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456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9FDAF3-1E8D-4BA5-B598-BF054780094C}" type="slidenum">
              <a:rPr lang="en-IN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I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754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0B423-AD27-4777-B331-0788EC9E5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33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AEFF2-814D-4864-8461-1A1875CBE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0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FCA9C-AD35-4DCB-9F22-0297FF71C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2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4DFBB-DEAD-433F-8345-A41EB2D11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12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8AD5C-F2F6-499A-9C88-09DF47484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72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222FA-3423-4CA6-8A1F-54FC6CC080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82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75E37-204B-4519-B319-EFE8FB2DCD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1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637F1-9E9F-4C16-86A7-821572255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17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8D7DA-47C9-45A7-9FF3-1A2EAF05C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7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2FF44-4BA5-450C-BF6E-A893DC763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7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BB98D-6EE3-4394-A3C3-5BC2742D0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CADC46B7-601F-44C4-B9DF-7DE8916F1D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2.emf"/><Relationship Id="rId9" Type="http://schemas.openxmlformats.org/officeDocument/2006/relationships/image" Target="../media/image2.web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emf"/><Relationship Id="rId4" Type="http://schemas.openxmlformats.org/officeDocument/2006/relationships/customXml" Target="../ink/ink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6.png"/><Relationship Id="rId7" Type="http://schemas.openxmlformats.org/officeDocument/2006/relationships/customXml" Target="../ink/ink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4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wmf"/><Relationship Id="rId12" Type="http://schemas.openxmlformats.org/officeDocument/2006/relationships/customXml" Target="../ink/ink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1.wmf"/><Relationship Id="rId5" Type="http://schemas.openxmlformats.org/officeDocument/2006/relationships/image" Target="../media/image4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6.png"/><Relationship Id="rId9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oleObject" Target="../embeddings/oleObject7.bin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4.png"/><Relationship Id="rId4" Type="http://schemas.openxmlformats.org/officeDocument/2006/relationships/image" Target="../media/image12.wmf"/><Relationship Id="rId9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6.wmf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11" Type="http://schemas.openxmlformats.org/officeDocument/2006/relationships/image" Target="../media/image31.emf"/><Relationship Id="rId5" Type="http://schemas.openxmlformats.org/officeDocument/2006/relationships/oleObject" Target="../embeddings/oleObject20.bin"/><Relationship Id="rId10" Type="http://schemas.openxmlformats.org/officeDocument/2006/relationships/customXml" Target="../ink/ink10.xml"/><Relationship Id="rId4" Type="http://schemas.openxmlformats.org/officeDocument/2006/relationships/image" Target="../media/image24.wmf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36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1.xml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4.png"/><Relationship Id="rId5" Type="http://schemas.openxmlformats.org/officeDocument/2006/relationships/image" Target="../media/image37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2.png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2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28.bin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3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8.png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png"/><Relationship Id="rId5" Type="http://schemas.openxmlformats.org/officeDocument/2006/relationships/image" Target="../media/image46.wmf"/><Relationship Id="rId10" Type="http://schemas.openxmlformats.org/officeDocument/2006/relationships/image" Target="../media/image55.emf"/><Relationship Id="rId4" Type="http://schemas.openxmlformats.org/officeDocument/2006/relationships/oleObject" Target="../embeddings/oleObject30.bin"/><Relationship Id="rId9" Type="http://schemas.openxmlformats.org/officeDocument/2006/relationships/customXml" Target="../ink/ink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image" Target="../media/image52.png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49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32.bin"/><Relationship Id="rId9" Type="http://schemas.openxmlformats.org/officeDocument/2006/relationships/image" Target="../media/image51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228600"/>
            <a:ext cx="86868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Jenson Model for Design of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Windfarms</a:t>
            </a:r>
            <a:endParaRPr lang="en-US" sz="28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26692" y="3277661"/>
            <a:ext cx="3916708" cy="102900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1800" dirty="0" smtClean="0">
                <a:latin typeface="CommercialScript BT" pitchFamily="66" charset="0"/>
              </a:rPr>
              <a:t> P M V </a:t>
            </a:r>
            <a:r>
              <a:rPr lang="en-US" sz="1800" dirty="0" err="1" smtClean="0">
                <a:latin typeface="CommercialScript BT" pitchFamily="66" charset="0"/>
              </a:rPr>
              <a:t>Subbarao</a:t>
            </a:r>
            <a:endParaRPr lang="en-US" sz="1800" dirty="0" smtClean="0">
              <a:latin typeface="CommercialScript BT" pitchFamily="66" charset="0"/>
            </a:endParaRPr>
          </a:p>
          <a:p>
            <a:pPr marL="0" indent="0" eaLnBrk="1" hangingPunct="1">
              <a:buFontTx/>
              <a:buNone/>
            </a:pPr>
            <a:r>
              <a:rPr lang="en-US" sz="1800" dirty="0" smtClean="0">
                <a:latin typeface="CommercialScript BT" pitchFamily="66" charset="0"/>
              </a:rPr>
              <a:t>Professor</a:t>
            </a:r>
          </a:p>
          <a:p>
            <a:pPr marL="0" indent="0" eaLnBrk="1" hangingPunct="1">
              <a:buFontTx/>
              <a:buNone/>
            </a:pPr>
            <a:r>
              <a:rPr lang="en-US" sz="1800" dirty="0" smtClea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 b="0">
              <a:latin typeface="Times New Roman" panose="02020603050405020304" pitchFamily="18" charset="0"/>
            </a:endParaRPr>
          </a:p>
        </p:txBody>
      </p:sp>
      <p:pic>
        <p:nvPicPr>
          <p:cNvPr id="2" name="Rectangle 194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692" y="1515536"/>
            <a:ext cx="35814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bliqueTopRight"/>
            <a:lightRig rig="threePt" dir="t"/>
          </a:scene3d>
        </p:spPr>
      </p:pic>
      <p:grpSp>
        <p:nvGrpSpPr>
          <p:cNvPr id="3078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7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7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8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8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5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6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9" name="Group 15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93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4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90" name="Group 18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91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2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26692" y="5105400"/>
            <a:ext cx="87331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Simplified Method for Selection </a:t>
            </a:r>
            <a:r>
              <a:rPr lang="en-IN" sz="3600" dirty="0">
                <a:solidFill>
                  <a:srgbClr val="FF0000"/>
                </a:solidFill>
                <a:latin typeface="Blackadder ITC" panose="04020505051007020D02" pitchFamily="82" charset="0"/>
              </a:rPr>
              <a:t>of  </a:t>
            </a:r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Spacing </a:t>
            </a:r>
            <a:r>
              <a:rPr lang="en-IN" sz="3600" dirty="0">
                <a:solidFill>
                  <a:srgbClr val="FF0000"/>
                </a:solidFill>
                <a:latin typeface="Blackadder ITC" panose="04020505051007020D02" pitchFamily="82" charset="0"/>
              </a:rPr>
              <a:t>among WTs........</a:t>
            </a:r>
            <a:endParaRPr lang="en-IN" sz="3600" dirty="0">
              <a:solidFill>
                <a:srgbClr val="FF0000"/>
              </a:solidFill>
              <a:latin typeface="Blackadder ITC" panose="04020505051007020D02" pitchFamily="82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04275" y="6707188"/>
              <a:ext cx="1588" cy="1587"/>
            </p14:xfrm>
          </p:contentPart>
        </mc:Choice>
        <mc:Fallback xmlns="">
          <p:pic>
            <p:nvPicPr>
              <p:cNvPr id="1026" name="Ink 2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62987" y="6665926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-1444625" y="6754813"/>
              <a:ext cx="1587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485887" y="6713551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9" name="Ink 2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28313" y="6146800"/>
              <a:ext cx="1587" cy="1588"/>
            </p14:xfrm>
          </p:contentPart>
        </mc:Choice>
        <mc:Fallback xmlns="">
          <p:pic>
            <p:nvPicPr>
              <p:cNvPr id="1029" name="Ink 2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87051" y="6105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30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491788" y="5029200"/>
              <a:ext cx="1587" cy="1588"/>
            </p14:xfrm>
          </p:contentPart>
        </mc:Choice>
        <mc:Fallback xmlns="">
          <p:pic>
            <p:nvPicPr>
              <p:cNvPr id="1030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50526" y="49879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32" name="Ink 2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-1493838" y="6550025"/>
              <a:ext cx="1588" cy="1588"/>
            </p14:xfrm>
          </p:contentPart>
        </mc:Choice>
        <mc:Fallback xmlns="">
          <p:pic>
            <p:nvPicPr>
              <p:cNvPr id="1032" name="Ink 2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35126" y="6508737"/>
                <a:ext cx="84164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44" y="1421501"/>
            <a:ext cx="4840049" cy="322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9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79893"/>
            <a:ext cx="6400800" cy="8683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Cooperating Neighbours to Supporting Neighbours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56" y="1330359"/>
            <a:ext cx="8639843" cy="4571461"/>
          </a:xfrm>
          <a:prstGeom prst="rect">
            <a:avLst/>
          </a:prstGeom>
        </p:spPr>
      </p:pic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5418137" y="1263317"/>
            <a:ext cx="3505200" cy="411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34"/>
          <p:cNvSpPr/>
          <p:nvPr/>
        </p:nvSpPr>
        <p:spPr>
          <a:xfrm>
            <a:off x="1905000" y="1181800"/>
            <a:ext cx="3505200" cy="1209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77840" y="1068120"/>
              <a:ext cx="8454600" cy="43124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3160" y="1057320"/>
                <a:ext cx="8462160" cy="433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056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79388" y="304165"/>
            <a:ext cx="7086600" cy="762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 Cone Model for Wake of A HAWT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87" y="1127442"/>
            <a:ext cx="8602662" cy="2373769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mentioned before Jensen Model assumes that the wake downstream expands linearly.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Thus, the path tracing by the wind downstream follows the conical shape of disturbance.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radius of the cone can be estimated by using the following equation: 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133600" y="3213574"/>
            <a:ext cx="6019800" cy="2133600"/>
            <a:chOff x="304800" y="3124200"/>
            <a:chExt cx="8534400" cy="3581400"/>
          </a:xfrm>
        </p:grpSpPr>
        <p:pic>
          <p:nvPicPr>
            <p:cNvPr id="1538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3276600"/>
              <a:ext cx="8534400" cy="342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1" name="TextBox 4"/>
            <p:cNvSpPr txBox="1">
              <a:spLocks noChangeArrowheads="1"/>
            </p:cNvSpPr>
            <p:nvPr/>
          </p:nvSpPr>
          <p:spPr bwMode="auto">
            <a:xfrm>
              <a:off x="838200" y="3124200"/>
              <a:ext cx="4074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</a:t>
              </a:r>
              <a:endParaRPr lang="en-IN" sz="1600" b="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82" name="TextBox 5"/>
            <p:cNvSpPr txBox="1">
              <a:spLocks noChangeArrowheads="1"/>
            </p:cNvSpPr>
            <p:nvPr/>
          </p:nvSpPr>
          <p:spPr bwMode="auto">
            <a:xfrm>
              <a:off x="3427413" y="3500438"/>
              <a:ext cx="4074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</a:t>
              </a:r>
              <a:endParaRPr lang="en-IN" sz="1600" b="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83" name="TextBox 6"/>
            <p:cNvSpPr txBox="1">
              <a:spLocks noChangeArrowheads="1"/>
            </p:cNvSpPr>
            <p:nvPr/>
          </p:nvSpPr>
          <p:spPr bwMode="auto">
            <a:xfrm>
              <a:off x="3319463" y="4419600"/>
              <a:ext cx="3561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5384" name="TextBox 7"/>
            <p:cNvSpPr txBox="1">
              <a:spLocks noChangeArrowheads="1"/>
            </p:cNvSpPr>
            <p:nvPr/>
          </p:nvSpPr>
          <p:spPr bwMode="auto">
            <a:xfrm>
              <a:off x="7620000" y="4419600"/>
              <a:ext cx="6142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wake</a:t>
              </a:r>
            </a:p>
          </p:txBody>
        </p:sp>
        <p:sp>
          <p:nvSpPr>
            <p:cNvPr id="15385" name="TextBox 8"/>
            <p:cNvSpPr txBox="1">
              <a:spLocks noChangeArrowheads="1"/>
            </p:cNvSpPr>
            <p:nvPr/>
          </p:nvSpPr>
          <p:spPr bwMode="auto">
            <a:xfrm>
              <a:off x="3810000" y="5181600"/>
              <a:ext cx="362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5386" name="TextBox 9"/>
            <p:cNvSpPr txBox="1">
              <a:spLocks noChangeArrowheads="1"/>
            </p:cNvSpPr>
            <p:nvPr/>
          </p:nvSpPr>
          <p:spPr bwMode="auto">
            <a:xfrm>
              <a:off x="1676400" y="4648200"/>
              <a:ext cx="5867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rotor</a:t>
              </a:r>
            </a:p>
          </p:txBody>
        </p:sp>
        <p:sp>
          <p:nvSpPr>
            <p:cNvPr id="15387" name="TextBox 11"/>
            <p:cNvSpPr txBox="1">
              <a:spLocks noChangeArrowheads="1"/>
            </p:cNvSpPr>
            <p:nvPr/>
          </p:nvSpPr>
          <p:spPr bwMode="auto">
            <a:xfrm>
              <a:off x="7924800" y="3886200"/>
              <a:ext cx="580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wake</a:t>
              </a:r>
            </a:p>
          </p:txBody>
        </p:sp>
        <p:sp>
          <p:nvSpPr>
            <p:cNvPr id="15388" name="TextBox 11"/>
            <p:cNvSpPr txBox="1">
              <a:spLocks noChangeArrowheads="1"/>
            </p:cNvSpPr>
            <p:nvPr/>
          </p:nvSpPr>
          <p:spPr bwMode="auto">
            <a:xfrm>
              <a:off x="7847013" y="3424238"/>
              <a:ext cx="4074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</a:t>
              </a:r>
              <a:endParaRPr lang="en-IN" sz="1600" b="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4" name="Object 2"/>
          <p:cNvGraphicFramePr>
            <a:graphicFrameLocks noChangeAspect="1"/>
          </p:cNvGraphicFramePr>
          <p:nvPr>
            <p:extLst/>
          </p:nvPr>
        </p:nvGraphicFramePr>
        <p:xfrm>
          <a:off x="686956" y="5595092"/>
          <a:ext cx="28098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3" name="Equation" r:id="rId4" imgW="1054100" imgH="228600" progId="Equation.3">
                  <p:embed/>
                </p:oleObj>
              </mc:Choice>
              <mc:Fallback>
                <p:oleObj name="Equation" r:id="rId4" imgW="1054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956" y="5595092"/>
                        <a:ext cx="280987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923869" y="5561295"/>
            <a:ext cx="5029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dimensionless scalar </a:t>
            </a:r>
            <a:r>
              <a:rPr lang="el-GR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α, </a:t>
            </a: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as decay constant.</a:t>
            </a: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/>
            </p14:nvContentPartPr>
            <p14:xfrm>
              <a:off x="3285720" y="3387960"/>
              <a:ext cx="1500840" cy="2282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77080" y="3380400"/>
                <a:ext cx="1519560" cy="229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199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Wake Decay Constant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312"/>
            <a:ext cx="8229600" cy="2796809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Wake Decay Constant determines how quickly the wake expands with distance or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describes the growth of the wake width.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determination of 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sensitive to factors including ambient turbulence, turbine induced turbulence and atmospheric stability.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can be calculated by using an analytical expression as: </a:t>
            </a:r>
          </a:p>
        </p:txBody>
      </p:sp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4191000" y="4800600"/>
          <a:ext cx="1169988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27" name="Equation" r:id="rId3" imgW="748975" imgH="672808" progId="Equation.3">
                  <p:embed/>
                </p:oleObj>
              </mc:Choice>
              <mc:Fallback>
                <p:oleObj name="Equation" r:id="rId3" imgW="748975" imgH="67280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800600"/>
                        <a:ext cx="1169988" cy="1050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0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22593" y="289560"/>
            <a:ext cx="8229600" cy="609600"/>
          </a:xfrm>
        </p:spPr>
        <p:txBody>
          <a:bodyPr/>
          <a:lstStyle/>
          <a:p>
            <a:r>
              <a:rPr lang="en-I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 Single Fullwake Model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179388" y="4540593"/>
            <a:ext cx="8812212" cy="1584391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Jensen Model for conservation of momentum implies that the radius of wake(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behind the turbine expands linearly with respect to down wind distance(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 of conservation of mass for turbulent mixing wake: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534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1066800"/>
            <a:ext cx="534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427413" y="1443038"/>
            <a:ext cx="534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319463" y="2362200"/>
            <a:ext cx="441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0" y="2362200"/>
            <a:ext cx="4571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en-IN" sz="2400" b="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0" y="3124200"/>
            <a:ext cx="45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676400" y="2590800"/>
            <a:ext cx="78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rotor</a:t>
            </a:r>
          </a:p>
        </p:txBody>
      </p:sp>
      <p:sp>
        <p:nvSpPr>
          <p:cNvPr id="50187" name="TextBox 11"/>
          <p:cNvSpPr txBox="1">
            <a:spLocks noChangeArrowheads="1"/>
          </p:cNvSpPr>
          <p:nvPr/>
        </p:nvSpPr>
        <p:spPr bwMode="auto">
          <a:xfrm>
            <a:off x="7924800" y="1828800"/>
            <a:ext cx="776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wake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47013" y="1366838"/>
            <a:ext cx="534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303914"/>
              </p:ext>
            </p:extLst>
          </p:nvPr>
        </p:nvGraphicFramePr>
        <p:xfrm>
          <a:off x="1817688" y="6124575"/>
          <a:ext cx="5618162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5" name="Equation" r:id="rId5" imgW="2679480" imgH="228600" progId="Equation.3">
                  <p:embed/>
                </p:oleObj>
              </mc:Choice>
              <mc:Fallback>
                <p:oleObj name="Equation" r:id="rId5" imgW="267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7688" y="6124575"/>
                        <a:ext cx="5618162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Trapezoid 2"/>
          <p:cNvSpPr/>
          <p:nvPr/>
        </p:nvSpPr>
        <p:spPr>
          <a:xfrm rot="16200000">
            <a:off x="2117598" y="2408108"/>
            <a:ext cx="1978283" cy="1130301"/>
          </a:xfrm>
          <a:prstGeom prst="trapezoid">
            <a:avLst/>
          </a:prstGeom>
          <a:noFill/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Trapezoid 42"/>
          <p:cNvSpPr/>
          <p:nvPr/>
        </p:nvSpPr>
        <p:spPr>
          <a:xfrm rot="16200000">
            <a:off x="3599491" y="1364290"/>
            <a:ext cx="3429003" cy="3138821"/>
          </a:xfrm>
          <a:prstGeom prst="trapezoid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352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  <p:bldP spid="6" grpId="0"/>
      <p:bldP spid="7" grpId="0"/>
      <p:bldP spid="8" grpId="0"/>
      <p:bldP spid="9" grpId="0"/>
      <p:bldP spid="10" grpId="0"/>
      <p:bldP spid="11" grpId="0"/>
      <p:bldP spid="50187" grpId="0"/>
      <p:bldP spid="13" grpId="0"/>
      <p:bldP spid="3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571241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Pressure Recovery Zone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534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1066800"/>
            <a:ext cx="534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427413" y="1443038"/>
            <a:ext cx="534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657600" y="2362200"/>
            <a:ext cx="441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sz="2400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0" y="2362200"/>
            <a:ext cx="828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wake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0" y="3124200"/>
            <a:ext cx="45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616078" y="2912227"/>
            <a:ext cx="78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rotor</a:t>
            </a:r>
          </a:p>
        </p:txBody>
      </p:sp>
      <p:sp>
        <p:nvSpPr>
          <p:cNvPr id="50187" name="TextBox 11"/>
          <p:cNvSpPr txBox="1">
            <a:spLocks noChangeArrowheads="1"/>
          </p:cNvSpPr>
          <p:nvPr/>
        </p:nvSpPr>
        <p:spPr bwMode="auto">
          <a:xfrm>
            <a:off x="7924800" y="1828800"/>
            <a:ext cx="776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wake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47013" y="1366838"/>
            <a:ext cx="534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Trapezoid 2"/>
          <p:cNvSpPr/>
          <p:nvPr/>
        </p:nvSpPr>
        <p:spPr>
          <a:xfrm rot="16200000">
            <a:off x="2117598" y="2408108"/>
            <a:ext cx="1978283" cy="1130301"/>
          </a:xfrm>
          <a:prstGeom prst="trapezoid">
            <a:avLst/>
          </a:prstGeom>
          <a:noFill/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462213" y="4800600"/>
            <a:ext cx="1208090" cy="0"/>
          </a:xfrm>
          <a:prstGeom prst="straightConnector1">
            <a:avLst/>
          </a:prstGeom>
          <a:ln w="444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71464" y="4874567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N" b="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en-IN" b="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4" name="Object 4"/>
          <p:cNvGraphicFramePr>
            <a:graphicFrameLocks noChangeAspect="1"/>
          </p:cNvGraphicFramePr>
          <p:nvPr>
            <p:extLst/>
          </p:nvPr>
        </p:nvGraphicFramePr>
        <p:xfrm>
          <a:off x="4022727" y="4209406"/>
          <a:ext cx="2316162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4" name="Equation" r:id="rId6" imgW="1104840" imgH="241200" progId="Equation.3">
                  <p:embed/>
                </p:oleObj>
              </mc:Choice>
              <mc:Fallback>
                <p:oleObj name="Equation" r:id="rId6" imgW="1104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2727" y="4209406"/>
                        <a:ext cx="2316162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1931988" y="232314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IN" sz="2400" b="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6" name="Object 4"/>
          <p:cNvGraphicFramePr>
            <a:graphicFrameLocks noChangeAspect="1"/>
          </p:cNvGraphicFramePr>
          <p:nvPr>
            <p:extLst/>
          </p:nvPr>
        </p:nvGraphicFramePr>
        <p:xfrm>
          <a:off x="3524588" y="4895066"/>
          <a:ext cx="422910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5" name="Equation" r:id="rId8" imgW="2019240" imgH="241200" progId="Equation.3">
                  <p:embed/>
                </p:oleObj>
              </mc:Choice>
              <mc:Fallback>
                <p:oleObj name="Equation" r:id="rId8" imgW="2019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588" y="4895066"/>
                        <a:ext cx="4229100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"/>
          <p:cNvGraphicFramePr>
            <a:graphicFrameLocks noChangeAspect="1"/>
          </p:cNvGraphicFramePr>
          <p:nvPr>
            <p:extLst/>
          </p:nvPr>
        </p:nvGraphicFramePr>
        <p:xfrm>
          <a:off x="4305619" y="5594574"/>
          <a:ext cx="276542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6" name="Equation" r:id="rId10" imgW="1320480" imgH="406080" progId="Equation.3">
                  <p:embed/>
                </p:oleObj>
              </mc:Choice>
              <mc:Fallback>
                <p:oleObj name="Equation" r:id="rId10" imgW="13204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619" y="5594574"/>
                        <a:ext cx="2765425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3699360" y="1664640"/>
              <a:ext cx="1299960" cy="447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94680" y="1653480"/>
                <a:ext cx="1308960" cy="46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022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53200" cy="7159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Estimation of Wake Velocity : Betz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3124200"/>
          </a:xfrm>
        </p:spPr>
        <p:txBody>
          <a:bodyPr/>
          <a:lstStyle/>
          <a:p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i="1" baseline="-2500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-u</a:t>
            </a:r>
            <a:r>
              <a:rPr lang="en-IN" sz="2400" i="1" baseline="-2500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is defined as final velocity deficit generated by the wind turbine to reach </a:t>
            </a:r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IN" sz="2400" i="1" baseline="-2500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.</a:t>
            </a:r>
            <a:endParaRPr lang="en-IN" sz="2400" i="1" baseline="-25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velocity deficit depends on the power absorbed by the rotor.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can be calculated by using appropriate momentum theory and measured value of </a:t>
            </a:r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400" i="1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Betz Theory:</a:t>
            </a:r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>
            <p:extLst/>
          </p:nvPr>
        </p:nvGraphicFramePr>
        <p:xfrm>
          <a:off x="3124200" y="3894765"/>
          <a:ext cx="19812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62" name="Equation" r:id="rId3" imgW="888614" imgH="215806" progId="Equation.3">
                  <p:embed/>
                </p:oleObj>
              </mc:Choice>
              <mc:Fallback>
                <p:oleObj name="Equation" r:id="rId3" imgW="88861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894765"/>
                        <a:ext cx="1981200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986088"/>
              </p:ext>
            </p:extLst>
          </p:nvPr>
        </p:nvGraphicFramePr>
        <p:xfrm>
          <a:off x="2883694" y="4658999"/>
          <a:ext cx="2462212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63" name="Equation" r:id="rId6" imgW="1104840" imgH="228600" progId="Equation.3">
                  <p:embed/>
                </p:oleObj>
              </mc:Choice>
              <mc:Fallback>
                <p:oleObj name="Equation" r:id="rId6" imgW="1104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3694" y="4658999"/>
                        <a:ext cx="2462212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849240" y="4881600"/>
              <a:ext cx="7892280" cy="1899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8080" y="4872960"/>
                <a:ext cx="7915680" cy="192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60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571241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Turbulent Mixing Zone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534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1066800"/>
            <a:ext cx="534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427413" y="1443038"/>
            <a:ext cx="534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657600" y="2362200"/>
            <a:ext cx="441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sz="2400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0" y="2362200"/>
            <a:ext cx="828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wake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0" y="3124200"/>
            <a:ext cx="45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616078" y="2912227"/>
            <a:ext cx="78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rotor</a:t>
            </a:r>
          </a:p>
        </p:txBody>
      </p:sp>
      <p:sp>
        <p:nvSpPr>
          <p:cNvPr id="50187" name="TextBox 11"/>
          <p:cNvSpPr txBox="1">
            <a:spLocks noChangeArrowheads="1"/>
          </p:cNvSpPr>
          <p:nvPr/>
        </p:nvSpPr>
        <p:spPr bwMode="auto">
          <a:xfrm>
            <a:off x="7924800" y="1828800"/>
            <a:ext cx="776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wake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47013" y="1366838"/>
            <a:ext cx="534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Trapezoid 2"/>
          <p:cNvSpPr/>
          <p:nvPr/>
        </p:nvSpPr>
        <p:spPr>
          <a:xfrm rot="16200000">
            <a:off x="2117598" y="2408108"/>
            <a:ext cx="1978283" cy="1130301"/>
          </a:xfrm>
          <a:prstGeom prst="trapezoid">
            <a:avLst/>
          </a:prstGeom>
          <a:noFill/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462213" y="4800600"/>
            <a:ext cx="1208090" cy="0"/>
          </a:xfrm>
          <a:prstGeom prst="straightConnector1">
            <a:avLst/>
          </a:prstGeom>
          <a:ln w="444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71464" y="4874567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N" b="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endParaRPr lang="en-IN" b="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1931988" y="232314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IN" sz="2400" b="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233775"/>
              </p:ext>
            </p:extLst>
          </p:nvPr>
        </p:nvGraphicFramePr>
        <p:xfrm>
          <a:off x="4294653" y="4648200"/>
          <a:ext cx="2446337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5" name="Equation" r:id="rId6" imgW="1168200" imgH="406080" progId="Equation.3">
                  <p:embed/>
                </p:oleObj>
              </mc:Choice>
              <mc:Fallback>
                <p:oleObj name="Equation" r:id="rId6" imgW="11682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4653" y="4648200"/>
                        <a:ext cx="2446337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rapezoid 42"/>
          <p:cNvSpPr/>
          <p:nvPr/>
        </p:nvSpPr>
        <p:spPr>
          <a:xfrm rot="16200000">
            <a:off x="3599491" y="1364290"/>
            <a:ext cx="3429003" cy="3138821"/>
          </a:xfrm>
          <a:prstGeom prst="trapezoid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817936"/>
              </p:ext>
            </p:extLst>
          </p:nvPr>
        </p:nvGraphicFramePr>
        <p:xfrm>
          <a:off x="488315" y="5714551"/>
          <a:ext cx="7975600" cy="680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6" name="Equation" r:id="rId8" imgW="2679480" imgH="228600" progId="Equation.3">
                  <p:embed/>
                </p:oleObj>
              </mc:Choice>
              <mc:Fallback>
                <p:oleObj name="Equation" r:id="rId8" imgW="267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15" y="5714551"/>
                        <a:ext cx="7975600" cy="6805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569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09868" y="395923"/>
            <a:ext cx="6892607" cy="563562"/>
          </a:xfrm>
        </p:spPr>
        <p:txBody>
          <a:bodyPr/>
          <a:lstStyle/>
          <a:p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Streamwise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Variation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ake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Velocity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1263"/>
            <a:ext cx="8763000" cy="1600200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area averaged wind velocity inside the single turbine wake area, given by Jensen’s single wake model.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this velocity function may  not be valid in the near wake regime.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1824499" y="2495340"/>
          <a:ext cx="308927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85" name="Equation" r:id="rId3" imgW="1968500" imgH="1117600" progId="Equation.3">
                  <p:embed/>
                </p:oleObj>
              </mc:Choice>
              <mc:Fallback>
                <p:oleObj name="Equation" r:id="rId3" imgW="1968500" imgH="1117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499" y="2495340"/>
                        <a:ext cx="3089275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34514" y="4256614"/>
            <a:ext cx="7924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wake radius </a:t>
            </a:r>
            <a:r>
              <a:rPr lang="en-IN" sz="24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="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velocity </a:t>
            </a:r>
            <a:r>
              <a:rPr lang="en-IN" sz="24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both depend on the relative distance </a:t>
            </a:r>
            <a:r>
              <a:rPr lang="en-IN" sz="2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behind the near wake. </a:t>
            </a:r>
          </a:p>
        </p:txBody>
      </p:sp>
      <p:graphicFrame>
        <p:nvGraphicFramePr>
          <p:cNvPr id="14" name="Object 19"/>
          <p:cNvGraphicFramePr>
            <a:graphicFrameLocks noChangeAspect="1"/>
          </p:cNvGraphicFramePr>
          <p:nvPr>
            <p:extLst/>
          </p:nvPr>
        </p:nvGraphicFramePr>
        <p:xfrm>
          <a:off x="5373355" y="3159753"/>
          <a:ext cx="2438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86" name="Equation" r:id="rId5" imgW="914400" imgH="228600" progId="Equation.3">
                  <p:embed/>
                </p:oleObj>
              </mc:Choice>
              <mc:Fallback>
                <p:oleObj name="Equation" r:id="rId5" imgW="914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3355" y="3159753"/>
                        <a:ext cx="2438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0"/>
          <p:cNvGraphicFramePr>
            <a:graphicFrameLocks noChangeAspect="1"/>
          </p:cNvGraphicFramePr>
          <p:nvPr>
            <p:extLst/>
          </p:nvPr>
        </p:nvGraphicFramePr>
        <p:xfrm>
          <a:off x="4913774" y="4800600"/>
          <a:ext cx="3963987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87" name="Equation" r:id="rId7" imgW="2527300" imgH="1117600" progId="Equation.3">
                  <p:embed/>
                </p:oleObj>
              </mc:Choice>
              <mc:Fallback>
                <p:oleObj name="Equation" r:id="rId7" imgW="2527300" imgH="1117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774" y="4800600"/>
                        <a:ext cx="3963987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882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52717" y="76200"/>
            <a:ext cx="7162483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Estimation of Wake Velocity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BEM with Dual Induction Theory</a:t>
            </a:r>
          </a:p>
        </p:txBody>
      </p:sp>
      <p:graphicFrame>
        <p:nvGraphicFramePr>
          <p:cNvPr id="13315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994334"/>
              </p:ext>
            </p:extLst>
          </p:nvPr>
        </p:nvGraphicFramePr>
        <p:xfrm>
          <a:off x="2426554" y="1385937"/>
          <a:ext cx="16002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7" name="Equation" r:id="rId3" imgW="710891" imgH="431613" progId="Equation.3">
                  <p:embed/>
                </p:oleObj>
              </mc:Choice>
              <mc:Fallback>
                <p:oleObj name="Equation" r:id="rId3" imgW="710891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6554" y="1385937"/>
                        <a:ext cx="1600200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913168"/>
              </p:ext>
            </p:extLst>
          </p:nvPr>
        </p:nvGraphicFramePr>
        <p:xfrm>
          <a:off x="4129088" y="1327150"/>
          <a:ext cx="1749425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8" name="Equation" r:id="rId5" imgW="761760" imgH="393480" progId="Equation.3">
                  <p:embed/>
                </p:oleObj>
              </mc:Choice>
              <mc:Fallback>
                <p:oleObj name="Equation" r:id="rId5" imgW="761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9088" y="1327150"/>
                        <a:ext cx="1749425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468944"/>
              </p:ext>
            </p:extLst>
          </p:nvPr>
        </p:nvGraphicFramePr>
        <p:xfrm>
          <a:off x="3433762" y="3200210"/>
          <a:ext cx="2547937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9" name="Equation" r:id="rId7" imgW="1218960" imgH="431640" progId="Equation.3">
                  <p:embed/>
                </p:oleObj>
              </mc:Choice>
              <mc:Fallback>
                <p:oleObj name="Equation" r:id="rId7" imgW="12189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3762" y="3200210"/>
                        <a:ext cx="2547937" cy="903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570944"/>
              </p:ext>
            </p:extLst>
          </p:nvPr>
        </p:nvGraphicFramePr>
        <p:xfrm>
          <a:off x="442249" y="4925218"/>
          <a:ext cx="8410575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0" name="Equation" r:id="rId9" imgW="4533900" imgH="787400" progId="Equation.3">
                  <p:embed/>
                </p:oleObj>
              </mc:Choice>
              <mc:Fallback>
                <p:oleObj name="Equation" r:id="rId9" imgW="45339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249" y="4925218"/>
                        <a:ext cx="8410575" cy="146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7228552"/>
              </p:ext>
            </p:extLst>
          </p:nvPr>
        </p:nvGraphicFramePr>
        <p:xfrm>
          <a:off x="6167438" y="1360488"/>
          <a:ext cx="1665287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1" name="Equation" r:id="rId11" imgW="850680" imgH="393480" progId="Equation.3">
                  <p:embed/>
                </p:oleObj>
              </mc:Choice>
              <mc:Fallback>
                <p:oleObj name="Equation" r:id="rId11" imgW="850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8" y="1360488"/>
                        <a:ext cx="1665287" cy="769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90212" y="1456103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Definitions:</a:t>
            </a:r>
            <a:endParaRPr lang="en-IN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0642" y="4405598"/>
            <a:ext cx="260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Thrust Coefficient: </a:t>
            </a:r>
            <a:endParaRPr lang="en-IN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819400"/>
            <a:ext cx="1869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Guess </a:t>
            </a:r>
            <a:r>
              <a:rPr lang="en-IN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IN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endParaRPr lang="en-IN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85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Rectangle 4"/>
          <p:cNvSpPr>
            <a:spLocks noChangeArrowheads="1"/>
          </p:cNvSpPr>
          <p:nvPr/>
        </p:nvSpPr>
        <p:spPr bwMode="auto">
          <a:xfrm>
            <a:off x="502920" y="1456305"/>
            <a:ext cx="7226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b="0" dirty="0">
                <a:latin typeface="Times New Roman" panose="02020603050405020304" pitchFamily="18" charset="0"/>
              </a:rPr>
              <a:t>The axial induction factor (of rotor) </a:t>
            </a:r>
            <a:r>
              <a:rPr lang="en-US" sz="2400" b="0" i="1" dirty="0">
                <a:latin typeface="Times New Roman" panose="02020603050405020304" pitchFamily="18" charset="0"/>
              </a:rPr>
              <a:t>a &amp; b </a:t>
            </a:r>
            <a:r>
              <a:rPr lang="en-US" sz="2400" b="0" dirty="0">
                <a:latin typeface="Times New Roman" panose="02020603050405020304" pitchFamily="18" charset="0"/>
              </a:rPr>
              <a:t>are defined as:</a:t>
            </a:r>
          </a:p>
        </p:txBody>
      </p:sp>
      <p:graphicFrame>
        <p:nvGraphicFramePr>
          <p:cNvPr id="1433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974059"/>
              </p:ext>
            </p:extLst>
          </p:nvPr>
        </p:nvGraphicFramePr>
        <p:xfrm>
          <a:off x="1583055" y="2360826"/>
          <a:ext cx="19050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4" name="Equation" r:id="rId3" imgW="800100" imgH="228600" progId="Equation.3">
                  <p:embed/>
                </p:oleObj>
              </mc:Choice>
              <mc:Fallback>
                <p:oleObj name="Equation" r:id="rId3" imgW="800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3055" y="2360826"/>
                        <a:ext cx="1905000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15"/>
          <p:cNvSpPr>
            <a:spLocks noGrp="1" noChangeArrowheads="1"/>
          </p:cNvSpPr>
          <p:nvPr>
            <p:ph type="title"/>
          </p:nvPr>
        </p:nvSpPr>
        <p:spPr>
          <a:xfrm>
            <a:off x="179388" y="242888"/>
            <a:ext cx="7059612" cy="851468"/>
          </a:xfrm>
        </p:spPr>
        <p:txBody>
          <a:bodyPr/>
          <a:lstStyle/>
          <a:p>
            <a:pPr eaLnBrk="1" hangingPunct="1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Estimation of Wake Velocity : :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Fluid Dynamics Model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3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14329"/>
              </p:ext>
            </p:extLst>
          </p:nvPr>
        </p:nvGraphicFramePr>
        <p:xfrm>
          <a:off x="4313237" y="2117785"/>
          <a:ext cx="27892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5" name="Equation" r:id="rId5" imgW="1358310" imgH="482391" progId="Equation.3">
                  <p:embed/>
                </p:oleObj>
              </mc:Choice>
              <mc:Fallback>
                <p:oleObj name="Equation" r:id="rId5" imgW="1358310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3237" y="2117785"/>
                        <a:ext cx="27892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4574961"/>
              </p:ext>
            </p:extLst>
          </p:nvPr>
        </p:nvGraphicFramePr>
        <p:xfrm>
          <a:off x="810582" y="3690599"/>
          <a:ext cx="7708311" cy="1978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6" name="Equation" r:id="rId7" imgW="3073400" imgH="787400" progId="Equation.3">
                  <p:embed/>
                </p:oleObj>
              </mc:Choice>
              <mc:Fallback>
                <p:oleObj name="Equation" r:id="rId7" imgW="30734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582" y="3690599"/>
                        <a:ext cx="7708311" cy="19785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/>
              <p14:cNvContentPartPr/>
              <p14:nvPr/>
            </p14:nvContentPartPr>
            <p14:xfrm>
              <a:off x="2997360" y="407052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88000" y="406116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912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4000"/>
                    </a14:imgEffect>
                    <a14:imgEffect>
                      <a14:brightnessContrast bright="-28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1236325"/>
            <a:ext cx="8820651" cy="5391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3325"/>
            <a:ext cx="6781800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Average Wake Velocity Predicted by Jensen Model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042160" y="3015634"/>
            <a:ext cx="6690360" cy="1297285"/>
          </a:xfrm>
          <a:custGeom>
            <a:avLst/>
            <a:gdLst>
              <a:gd name="connsiteX0" fmla="*/ 0 w 6537960"/>
              <a:gd name="connsiteY0" fmla="*/ 1341120 h 1341120"/>
              <a:gd name="connsiteX1" fmla="*/ 716280 w 6537960"/>
              <a:gd name="connsiteY1" fmla="*/ 1051560 h 1341120"/>
              <a:gd name="connsiteX2" fmla="*/ 1417320 w 6537960"/>
              <a:gd name="connsiteY2" fmla="*/ 838200 h 1341120"/>
              <a:gd name="connsiteX3" fmla="*/ 2118360 w 6537960"/>
              <a:gd name="connsiteY3" fmla="*/ 655320 h 1341120"/>
              <a:gd name="connsiteX4" fmla="*/ 2956560 w 6537960"/>
              <a:gd name="connsiteY4" fmla="*/ 472440 h 1341120"/>
              <a:gd name="connsiteX5" fmla="*/ 4251960 w 6537960"/>
              <a:gd name="connsiteY5" fmla="*/ 243840 h 1341120"/>
              <a:gd name="connsiteX6" fmla="*/ 5547360 w 6537960"/>
              <a:gd name="connsiteY6" fmla="*/ 91440 h 1341120"/>
              <a:gd name="connsiteX7" fmla="*/ 6537960 w 6537960"/>
              <a:gd name="connsiteY7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37960" h="1341120">
                <a:moveTo>
                  <a:pt x="0" y="1341120"/>
                </a:moveTo>
                <a:cubicBezTo>
                  <a:pt x="240030" y="1238250"/>
                  <a:pt x="480060" y="1135380"/>
                  <a:pt x="716280" y="1051560"/>
                </a:cubicBezTo>
                <a:cubicBezTo>
                  <a:pt x="952500" y="967740"/>
                  <a:pt x="1183640" y="904240"/>
                  <a:pt x="1417320" y="838200"/>
                </a:cubicBezTo>
                <a:cubicBezTo>
                  <a:pt x="1651000" y="772160"/>
                  <a:pt x="1861820" y="716280"/>
                  <a:pt x="2118360" y="655320"/>
                </a:cubicBezTo>
                <a:cubicBezTo>
                  <a:pt x="2374900" y="594360"/>
                  <a:pt x="2600960" y="541020"/>
                  <a:pt x="2956560" y="472440"/>
                </a:cubicBezTo>
                <a:cubicBezTo>
                  <a:pt x="3312160" y="403860"/>
                  <a:pt x="3820160" y="307340"/>
                  <a:pt x="4251960" y="243840"/>
                </a:cubicBezTo>
                <a:cubicBezTo>
                  <a:pt x="4683760" y="180340"/>
                  <a:pt x="5166360" y="132080"/>
                  <a:pt x="5547360" y="91440"/>
                </a:cubicBezTo>
                <a:cubicBezTo>
                  <a:pt x="5928360" y="50800"/>
                  <a:pt x="6233160" y="25400"/>
                  <a:pt x="6537960" y="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reeform 5"/>
          <p:cNvSpPr/>
          <p:nvPr/>
        </p:nvSpPr>
        <p:spPr>
          <a:xfrm>
            <a:off x="2057400" y="3108960"/>
            <a:ext cx="6675120" cy="1554480"/>
          </a:xfrm>
          <a:custGeom>
            <a:avLst/>
            <a:gdLst>
              <a:gd name="connsiteX0" fmla="*/ 0 w 6568440"/>
              <a:gd name="connsiteY0" fmla="*/ 1554480 h 1554480"/>
              <a:gd name="connsiteX1" fmla="*/ 1021080 w 6568440"/>
              <a:gd name="connsiteY1" fmla="*/ 1097280 h 1554480"/>
              <a:gd name="connsiteX2" fmla="*/ 1905000 w 6568440"/>
              <a:gd name="connsiteY2" fmla="*/ 792480 h 1554480"/>
              <a:gd name="connsiteX3" fmla="*/ 2727960 w 6568440"/>
              <a:gd name="connsiteY3" fmla="*/ 579120 h 1554480"/>
              <a:gd name="connsiteX4" fmla="*/ 3870960 w 6568440"/>
              <a:gd name="connsiteY4" fmla="*/ 365760 h 1554480"/>
              <a:gd name="connsiteX5" fmla="*/ 5684520 w 6568440"/>
              <a:gd name="connsiteY5" fmla="*/ 91440 h 1554480"/>
              <a:gd name="connsiteX6" fmla="*/ 6568440 w 6568440"/>
              <a:gd name="connsiteY6" fmla="*/ 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68440" h="1554480">
                <a:moveTo>
                  <a:pt x="0" y="1554480"/>
                </a:moveTo>
                <a:cubicBezTo>
                  <a:pt x="351790" y="1389380"/>
                  <a:pt x="703580" y="1224280"/>
                  <a:pt x="1021080" y="1097280"/>
                </a:cubicBezTo>
                <a:cubicBezTo>
                  <a:pt x="1338580" y="970280"/>
                  <a:pt x="1620520" y="878840"/>
                  <a:pt x="1905000" y="792480"/>
                </a:cubicBezTo>
                <a:cubicBezTo>
                  <a:pt x="2189480" y="706120"/>
                  <a:pt x="2400300" y="650240"/>
                  <a:pt x="2727960" y="579120"/>
                </a:cubicBezTo>
                <a:cubicBezTo>
                  <a:pt x="3055620" y="508000"/>
                  <a:pt x="3378200" y="447040"/>
                  <a:pt x="3870960" y="365760"/>
                </a:cubicBezTo>
                <a:cubicBezTo>
                  <a:pt x="4363720" y="284480"/>
                  <a:pt x="5234940" y="152400"/>
                  <a:pt x="5684520" y="91440"/>
                </a:cubicBezTo>
                <a:cubicBezTo>
                  <a:pt x="6134100" y="30480"/>
                  <a:pt x="6351270" y="15240"/>
                  <a:pt x="6568440" y="0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reeform 7"/>
          <p:cNvSpPr/>
          <p:nvPr/>
        </p:nvSpPr>
        <p:spPr>
          <a:xfrm>
            <a:off x="2042160" y="2140456"/>
            <a:ext cx="6720840" cy="274320"/>
          </a:xfrm>
          <a:custGeom>
            <a:avLst/>
            <a:gdLst>
              <a:gd name="connsiteX0" fmla="*/ 0 w 5730240"/>
              <a:gd name="connsiteY0" fmla="*/ 228600 h 228600"/>
              <a:gd name="connsiteX1" fmla="*/ 914400 w 5730240"/>
              <a:gd name="connsiteY1" fmla="*/ 167640 h 228600"/>
              <a:gd name="connsiteX2" fmla="*/ 2987040 w 5730240"/>
              <a:gd name="connsiteY2" fmla="*/ 60960 h 228600"/>
              <a:gd name="connsiteX3" fmla="*/ 5059680 w 5730240"/>
              <a:gd name="connsiteY3" fmla="*/ 45720 h 228600"/>
              <a:gd name="connsiteX4" fmla="*/ 5730240 w 5730240"/>
              <a:gd name="connsiteY4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0240" h="228600">
                <a:moveTo>
                  <a:pt x="0" y="228600"/>
                </a:moveTo>
                <a:cubicBezTo>
                  <a:pt x="208280" y="212090"/>
                  <a:pt x="914400" y="167640"/>
                  <a:pt x="914400" y="167640"/>
                </a:cubicBezTo>
                <a:cubicBezTo>
                  <a:pt x="1412240" y="139700"/>
                  <a:pt x="2296160" y="81280"/>
                  <a:pt x="2987040" y="60960"/>
                </a:cubicBezTo>
                <a:cubicBezTo>
                  <a:pt x="3677920" y="40640"/>
                  <a:pt x="4602480" y="55880"/>
                  <a:pt x="5059680" y="45720"/>
                </a:cubicBezTo>
                <a:cubicBezTo>
                  <a:pt x="5516880" y="35560"/>
                  <a:pt x="5623560" y="17780"/>
                  <a:pt x="573024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3909050" y="3957935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i="1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en-IN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=7 m/s</a:t>
            </a:r>
            <a:endParaRPr lang="en-IN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09472" y="3145909"/>
            <a:ext cx="1599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i="1" baseline="-25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en-IN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=11 m/s</a:t>
            </a:r>
            <a:endParaRPr lang="en-IN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48329" y="1828800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i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en-IN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=17 m/s</a:t>
            </a:r>
            <a:endParaRPr lang="en-IN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401762" y="2590800"/>
            <a:ext cx="6400800" cy="1219200"/>
          </a:xfrm>
        </p:spPr>
        <p:txBody>
          <a:bodyPr/>
          <a:lstStyle/>
          <a:p>
            <a:r>
              <a:rPr lang="en-IN" sz="3200" dirty="0" smtClean="0">
                <a:solidFill>
                  <a:srgbClr val="00B05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Validation of Jensen Kinematic Model !?!?!?</a:t>
            </a:r>
          </a:p>
        </p:txBody>
      </p: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516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8600"/>
            <a:ext cx="6629400" cy="8382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Remote Sensing of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 Turbine Wakefield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1154" y="1157287"/>
            <a:ext cx="8640445" cy="5487988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Intrusive probes cannot be used in measurement of wind turbine wake field.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Non-intrusive instruments can accurately trace the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wakefields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important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techinques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SODAR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based on probing the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wakefield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sound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(Light Detection and Ranging) is based on probing the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wakefield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electromagnetic radiation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icrowaves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laser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Synthetic Aperture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Radar) is based on satellite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remote sensing is based on microwave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scatterometry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the surface.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SODAR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direct measurements of wind speed based on Doppler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shift.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043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777875"/>
          </a:xfrm>
        </p:spPr>
        <p:txBody>
          <a:bodyPr/>
          <a:lstStyle/>
          <a:p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System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16000" contrast="7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88" y="1447800"/>
            <a:ext cx="8450912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742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09868" y="306388"/>
            <a:ext cx="6495732" cy="763588"/>
          </a:xfrm>
        </p:spPr>
        <p:txBody>
          <a:bodyPr/>
          <a:lstStyle/>
          <a:p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353801"/>
            <a:ext cx="8594725" cy="4677935"/>
          </a:xfrm>
        </p:spPr>
        <p:txBody>
          <a:bodyPr/>
          <a:lstStyle/>
          <a:p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systems measure the wind conditions from the ground up to a height of 200 meters.</a:t>
            </a:r>
          </a:p>
          <a:p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systems can also be installed in top of a wind turbine to measure wind conditions in front and behind the turbine.</a:t>
            </a:r>
          </a:p>
          <a:p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measures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through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evaluation of the Doppler shift along a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 beam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emitted into the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wakefield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backscattered because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presence of particles.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Doppler wind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only sensitive to the velocity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 parallel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laser beam,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known as the line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sight (LOS) velocity.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374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09868" y="306388"/>
            <a:ext cx="6495732" cy="763588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 Method :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143000"/>
            <a:ext cx="8594725" cy="5578475"/>
          </a:xfrm>
        </p:spPr>
        <p:txBody>
          <a:bodyPr/>
          <a:lstStyle/>
          <a:p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measurements can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performed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simply staring the laser beam along a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 direction.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Fixed azimuthal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elevation angles—which enables measuring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radial velocity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along 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direction at several locations evenly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spaced along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beam.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Two-dimensional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measurements can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performed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scanning the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vertical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planes.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called a Range–Height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ndicator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(RHI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RHI the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scans with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fixed azimuthal angle and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varying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elevation angle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conical surfaces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also performed by varying the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azimuth angle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with a fixed elevation angle, the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so-called plan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indicator (PPI) or velocity–azimuth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display (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VAD).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2240280"/>
            <a:ext cx="52387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84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0"/>
            <a:ext cx="6781800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Instantaneous Snapshots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axial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velocity: </a:t>
            </a:r>
            <a:b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2-MW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Enercon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E-70 wind turbine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295399"/>
            <a:ext cx="8518525" cy="5042179"/>
          </a:xfrm>
          <a:prstGeom prst="rect">
            <a:avLst/>
          </a:prstGeom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9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2240280"/>
            <a:ext cx="52387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1143000" y="2512800"/>
              <a:ext cx="5364000" cy="4092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40480" y="2507760"/>
                <a:ext cx="5371200" cy="410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928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915" y="76200"/>
            <a:ext cx="6324600" cy="10668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Snapshots of the axial velocity: </a:t>
            </a:r>
            <a:b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2-MW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Enercon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E-70 wind turbine</a:t>
            </a:r>
            <a:endParaRPr lang="en-IN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31" y="1459446"/>
            <a:ext cx="8543925" cy="4400550"/>
          </a:xfrm>
          <a:prstGeom prst="rect">
            <a:avLst/>
          </a:prstGeom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662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7" y="76200"/>
            <a:ext cx="6629400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Vertical Profiles of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Mean Axial Velocity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18" y="1103104"/>
            <a:ext cx="6199982" cy="5618371"/>
          </a:xfrm>
          <a:prstGeom prst="rect">
            <a:avLst/>
          </a:prstGeom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594" y="1322228"/>
            <a:ext cx="2988006" cy="492617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2240280"/>
            <a:ext cx="52387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45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406" y="1257300"/>
            <a:ext cx="9107944" cy="5349875"/>
          </a:xfrm>
          <a:prstGeom prst="rect">
            <a:avLst/>
          </a:prstGeom>
        </p:spPr>
      </p:pic>
      <p:sp>
        <p:nvSpPr>
          <p:cNvPr id="27650" name="Title 3"/>
          <p:cNvSpPr>
            <a:spLocks noGrp="1"/>
          </p:cNvSpPr>
          <p:nvPr>
            <p:ph type="title"/>
          </p:nvPr>
        </p:nvSpPr>
        <p:spPr>
          <a:xfrm>
            <a:off x="76200" y="184468"/>
            <a:ext cx="7162800" cy="8382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Area Averaged Local Axial Velocity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19011"/>
            <a:ext cx="52387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93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/>
          <p:cNvSpPr>
            <a:spLocks noGrp="1"/>
          </p:cNvSpPr>
          <p:nvPr>
            <p:ph type="title"/>
          </p:nvPr>
        </p:nvSpPr>
        <p:spPr>
          <a:xfrm>
            <a:off x="320675" y="166687"/>
            <a:ext cx="7086600" cy="8382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Area Averaged Local Axial Velocity</a:t>
            </a:r>
            <a:endParaRPr lang="en-IN" sz="2800" dirty="0" smtClean="0"/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0" y="1379538"/>
            <a:ext cx="8705280" cy="495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6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40" y="1403961"/>
            <a:ext cx="8697060" cy="4980354"/>
          </a:xfrm>
          <a:prstGeom prst="rect">
            <a:avLst/>
          </a:prstGeom>
        </p:spPr>
      </p:pic>
      <p:sp>
        <p:nvSpPr>
          <p:cNvPr id="27650" name="Title 3"/>
          <p:cNvSpPr>
            <a:spLocks noGrp="1"/>
          </p:cNvSpPr>
          <p:nvPr>
            <p:ph type="title"/>
          </p:nvPr>
        </p:nvSpPr>
        <p:spPr>
          <a:xfrm>
            <a:off x="320675" y="166687"/>
            <a:ext cx="7086600" cy="8382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Area Averaged Local Axial Velocity</a:t>
            </a:r>
            <a:endParaRPr lang="en-IN" sz="2800" dirty="0" smtClean="0"/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695171" y="2009774"/>
            <a:ext cx="1632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b="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en-IN" b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17m/s</a:t>
            </a:r>
            <a:endParaRPr lang="en-IN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7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228600" y="183453"/>
            <a:ext cx="8229600" cy="838200"/>
          </a:xfrm>
        </p:spPr>
        <p:txBody>
          <a:bodyPr/>
          <a:lstStyle/>
          <a:p>
            <a:r>
              <a:rPr lang="en-IN" sz="2800" dirty="0" smtClean="0"/>
              <a:t>Performance of Jenson Model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73075" y="1252537"/>
            <a:ext cx="6430962" cy="2832100"/>
            <a:chOff x="960438" y="2057400"/>
            <a:chExt cx="6430962" cy="2831507"/>
          </a:xfrm>
        </p:grpSpPr>
        <p:pic>
          <p:nvPicPr>
            <p:cNvPr id="3790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2057400"/>
              <a:ext cx="5410200" cy="2831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7910" name="Object 4"/>
            <p:cNvGraphicFramePr>
              <a:graphicFrameLocks noChangeAspect="1"/>
            </p:cNvGraphicFramePr>
            <p:nvPr/>
          </p:nvGraphicFramePr>
          <p:xfrm>
            <a:off x="960438" y="2730500"/>
            <a:ext cx="1279525" cy="939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818" name="Equation" r:id="rId4" imgW="622300" imgH="457200" progId="Equation.3">
                    <p:embed/>
                  </p:oleObj>
                </mc:Choice>
                <mc:Fallback>
                  <p:oleObj name="Equation" r:id="rId4" imgW="6223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438" y="2730500"/>
                          <a:ext cx="1279525" cy="939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11" name="Object 5"/>
            <p:cNvGraphicFramePr>
              <a:graphicFrameLocks noChangeAspect="1"/>
            </p:cNvGraphicFramePr>
            <p:nvPr/>
          </p:nvGraphicFramePr>
          <p:xfrm>
            <a:off x="2819400" y="2133600"/>
            <a:ext cx="1905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819" name="Equation" r:id="rId6" imgW="190335" imgH="215713" progId="Equation.3">
                    <p:embed/>
                  </p:oleObj>
                </mc:Choice>
                <mc:Fallback>
                  <p:oleObj name="Equation" r:id="rId6" imgW="190335" imgH="21571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9400" y="2133600"/>
                          <a:ext cx="190500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217738" y="3733800"/>
            <a:ext cx="6621462" cy="3005138"/>
            <a:chOff x="2217738" y="3733800"/>
            <a:chExt cx="6621462" cy="3005858"/>
          </a:xfrm>
        </p:grpSpPr>
        <p:pic>
          <p:nvPicPr>
            <p:cNvPr id="37906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3733800"/>
              <a:ext cx="5715000" cy="3005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7907" name="Object 7"/>
            <p:cNvGraphicFramePr>
              <a:graphicFrameLocks noChangeAspect="1"/>
            </p:cNvGraphicFramePr>
            <p:nvPr/>
          </p:nvGraphicFramePr>
          <p:xfrm>
            <a:off x="2217738" y="4546600"/>
            <a:ext cx="1279525" cy="939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820" name="Equation" r:id="rId9" imgW="622300" imgH="457200" progId="Equation.3">
                    <p:embed/>
                  </p:oleObj>
                </mc:Choice>
                <mc:Fallback>
                  <p:oleObj name="Equation" r:id="rId9" imgW="6223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7738" y="4546600"/>
                          <a:ext cx="1279525" cy="939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8" name="Object 8"/>
            <p:cNvGraphicFramePr>
              <a:graphicFrameLocks noChangeAspect="1"/>
            </p:cNvGraphicFramePr>
            <p:nvPr/>
          </p:nvGraphicFramePr>
          <p:xfrm>
            <a:off x="4076700" y="3949700"/>
            <a:ext cx="1905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821" name="Equation" r:id="rId10" imgW="190335" imgH="215713" progId="Equation.3">
                    <p:embed/>
                  </p:oleObj>
                </mc:Choice>
                <mc:Fallback>
                  <p:oleObj name="Equation" r:id="rId10" imgW="190335" imgH="21571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76700" y="3949700"/>
                          <a:ext cx="190500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4585494" y="2590801"/>
            <a:ext cx="1967706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39"/>
          <p:cNvSpPr/>
          <p:nvPr/>
        </p:nvSpPr>
        <p:spPr>
          <a:xfrm>
            <a:off x="6475254" y="5181601"/>
            <a:ext cx="1967706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939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320" y="1677987"/>
            <a:ext cx="6318250" cy="336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itle 1"/>
          <p:cNvSpPr>
            <a:spLocks noGrp="1"/>
          </p:cNvSpPr>
          <p:nvPr>
            <p:ph type="title"/>
          </p:nvPr>
        </p:nvSpPr>
        <p:spPr>
          <a:xfrm>
            <a:off x="533400" y="122554"/>
            <a:ext cx="6477000" cy="1020446"/>
          </a:xfrm>
        </p:spPr>
        <p:txBody>
          <a:bodyPr/>
          <a:lstStyle/>
          <a:p>
            <a:r>
              <a:rPr lang="en-IN" sz="2800" dirty="0" smtClean="0"/>
              <a:t>Performance of Full Wake Analytical Model</a:t>
            </a:r>
          </a:p>
        </p:txBody>
      </p:sp>
      <p:graphicFrame>
        <p:nvGraphicFramePr>
          <p:cNvPr id="38916" name="Object 2"/>
          <p:cNvGraphicFramePr>
            <a:graphicFrameLocks noChangeAspect="1"/>
          </p:cNvGraphicFramePr>
          <p:nvPr>
            <p:extLst/>
          </p:nvPr>
        </p:nvGraphicFramePr>
        <p:xfrm>
          <a:off x="502920" y="2592387"/>
          <a:ext cx="12795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00" name="Equation" r:id="rId4" imgW="622300" imgH="457200" progId="Equation.3">
                  <p:embed/>
                </p:oleObj>
              </mc:Choice>
              <mc:Fallback>
                <p:oleObj name="Equation" r:id="rId4" imgW="622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" y="2592387"/>
                        <a:ext cx="1279525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7" name="Object 3"/>
          <p:cNvGraphicFramePr>
            <a:graphicFrameLocks noChangeAspect="1"/>
          </p:cNvGraphicFramePr>
          <p:nvPr>
            <p:extLst/>
          </p:nvPr>
        </p:nvGraphicFramePr>
        <p:xfrm>
          <a:off x="2590800" y="1828800"/>
          <a:ext cx="3365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01" name="Equation" r:id="rId6" imgW="190335" imgH="215713" progId="Equation.3">
                  <p:embed/>
                </p:oleObj>
              </mc:Choice>
              <mc:Fallback>
                <p:oleObj name="Equation" r:id="rId6" imgW="190335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828800"/>
                        <a:ext cx="3365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5562600" y="3352800"/>
            <a:ext cx="2133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311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39738" y="198120"/>
            <a:ext cx="6662737" cy="927101"/>
          </a:xfrm>
        </p:spPr>
        <p:txBody>
          <a:bodyPr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Computations of Wind Turbine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Wakefields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" y="1303338"/>
            <a:ext cx="8839200" cy="1447800"/>
          </a:xfrm>
        </p:spPr>
        <p:txBody>
          <a:bodyPr/>
          <a:lstStyle/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 flow field in immediate near wake is approximated by solving the filtered three-dimensional incompressible Navier–Stokes equations.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Define filtered velocity as: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886200" y="2438400"/>
          <a:ext cx="1295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6" name="Equation" r:id="rId3" imgW="774364" imgH="482391" progId="Equation.3">
                  <p:embed/>
                </p:oleObj>
              </mc:Choice>
              <mc:Fallback>
                <p:oleObj name="Equation" r:id="rId3" imgW="774364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438400"/>
                        <a:ext cx="1295400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3429000"/>
            <a:ext cx="2633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Continuity equation</a:t>
            </a: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3505200" y="3352800"/>
          <a:ext cx="165258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7" name="Equation" r:id="rId5" imgW="609336" imgH="241195" progId="Equation.3">
                  <p:embed/>
                </p:oleObj>
              </mc:Choice>
              <mc:Fallback>
                <p:oleObj name="Equation" r:id="rId5" imgW="60933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352800"/>
                        <a:ext cx="1652588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4191000"/>
            <a:ext cx="325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Navier–Stokes equations</a:t>
            </a:r>
            <a:endParaRPr lang="en-IN" sz="2400" b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72000"/>
            <a:ext cx="7285038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1000" y="5562600"/>
            <a:ext cx="8763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Two body forces (</a:t>
            </a: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turb</a:t>
            </a: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) are explicitly introduced in the simulations to model the effect of the wind turbine and atmospheric turbulence.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6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259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2"/>
          <p:cNvSpPr>
            <a:spLocks noGrp="1"/>
          </p:cNvSpPr>
          <p:nvPr>
            <p:ph type="title"/>
          </p:nvPr>
        </p:nvSpPr>
        <p:spPr>
          <a:xfrm>
            <a:off x="561975" y="290513"/>
            <a:ext cx="5600700" cy="685800"/>
          </a:xfrm>
        </p:spPr>
        <p:txBody>
          <a:bodyPr/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Vorticity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Generation &amp; Evolution in the Wake of A WT</a:t>
            </a:r>
          </a:p>
        </p:txBody>
      </p:sp>
      <p:pic>
        <p:nvPicPr>
          <p:cNvPr id="819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" y="1643691"/>
            <a:ext cx="7891463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82730" y="4722796"/>
            <a:ext cx="80629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IN" sz="3600" b="0" dirty="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A WT introduces helical tip vortices into the wake.</a:t>
            </a:r>
          </a:p>
        </p:txBody>
      </p:sp>
      <p:sp>
        <p:nvSpPr>
          <p:cNvPr id="8198" name="TextBox 2"/>
          <p:cNvSpPr txBox="1">
            <a:spLocks noChangeArrowheads="1"/>
          </p:cNvSpPr>
          <p:nvPr/>
        </p:nvSpPr>
        <p:spPr bwMode="auto">
          <a:xfrm>
            <a:off x="304800" y="5468276"/>
            <a:ext cx="82319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amplitude of </a:t>
            </a:r>
            <a:r>
              <a:rPr lang="en-IN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Vorticity</a:t>
            </a:r>
            <a:r>
              <a:rPr lang="en-I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introduced by rotor is identified as A</a:t>
            </a:r>
            <a:r>
              <a:rPr lang="en-IN" b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graphicFrame>
        <p:nvGraphicFramePr>
          <p:cNvPr id="81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2159133"/>
              </p:ext>
            </p:extLst>
          </p:nvPr>
        </p:nvGraphicFramePr>
        <p:xfrm>
          <a:off x="3646563" y="5975995"/>
          <a:ext cx="2001948" cy="667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6" name="Equation" r:id="rId4" imgW="761760" imgH="253800" progId="Equation.3">
                  <p:embed/>
                </p:oleObj>
              </mc:Choice>
              <mc:Fallback>
                <p:oleObj name="Equation" r:id="rId4" imgW="7617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6563" y="5975995"/>
                        <a:ext cx="2001948" cy="6673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52153"/>
              </p:ext>
            </p:extLst>
          </p:nvPr>
        </p:nvGraphicFramePr>
        <p:xfrm>
          <a:off x="1219200" y="1417041"/>
          <a:ext cx="2164418" cy="735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7" name="Equation" r:id="rId7" imgW="634680" imgH="215640" progId="Equation.3">
                  <p:embed/>
                </p:oleObj>
              </mc:Choice>
              <mc:Fallback>
                <p:oleObj name="Equation" r:id="rId7" imgW="6346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19200" y="1417041"/>
                        <a:ext cx="2164418" cy="735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/>
              <p14:cNvContentPartPr/>
              <p14:nvPr/>
            </p14:nvContentPartPr>
            <p14:xfrm>
              <a:off x="1040760" y="2050200"/>
              <a:ext cx="4521240" cy="3466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36800" y="2041200"/>
                <a:ext cx="4537080" cy="348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985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3648075"/>
            <a:ext cx="72961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533400" y="168275"/>
            <a:ext cx="8229600" cy="609600"/>
          </a:xfrm>
        </p:spPr>
        <p:txBody>
          <a:bodyPr/>
          <a:lstStyle/>
          <a:p>
            <a:r>
              <a:rPr lang="en-I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tip vortices &amp; Instability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638" y="1195698"/>
            <a:ext cx="8763000" cy="773112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analysis shows that the amplitude of helical vortices increases in the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streamwise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direction.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743575" y="3276600"/>
            <a:ext cx="2633663" cy="1524000"/>
            <a:chOff x="5410200" y="3200400"/>
            <a:chExt cx="2634170" cy="152400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5410200" y="3505200"/>
              <a:ext cx="2057796" cy="1219200"/>
            </a:xfrm>
            <a:prstGeom prst="straightConnector1">
              <a:avLst/>
            </a:prstGeom>
            <a:ln w="412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44" name="TextBox 6"/>
            <p:cNvSpPr txBox="1">
              <a:spLocks noChangeArrowheads="1"/>
            </p:cNvSpPr>
            <p:nvPr/>
          </p:nvSpPr>
          <p:spPr bwMode="auto">
            <a:xfrm>
              <a:off x="7543800" y="3200400"/>
              <a:ext cx="5005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2400" i="1">
                  <a:sym typeface="Symbol" panose="05050102010706020507" pitchFamily="18" charset="2"/>
                </a:rPr>
                <a:t></a:t>
              </a:r>
              <a:r>
                <a:rPr lang="en-IN" sz="2400" i="1" baseline="-25000">
                  <a:sym typeface="Symbol" panose="05050102010706020507" pitchFamily="18" charset="2"/>
                </a:rPr>
                <a:t>R</a:t>
              </a:r>
              <a:endParaRPr lang="en-IN" sz="2400" i="1" baseline="-25000"/>
            </a:p>
          </p:txBody>
        </p:sp>
      </p:grpSp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849301"/>
              </p:ext>
            </p:extLst>
          </p:nvPr>
        </p:nvGraphicFramePr>
        <p:xfrm>
          <a:off x="566261" y="2292140"/>
          <a:ext cx="18923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3" name="Equation" r:id="rId4" imgW="748975" imgH="241195" progId="Equation.3">
                  <p:embed/>
                </p:oleObj>
              </mc:Choice>
              <mc:Fallback>
                <p:oleObj name="Equation" r:id="rId4" imgW="748975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261" y="2292140"/>
                        <a:ext cx="18923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046566"/>
              </p:ext>
            </p:extLst>
          </p:nvPr>
        </p:nvGraphicFramePr>
        <p:xfrm>
          <a:off x="4643755" y="2720151"/>
          <a:ext cx="1909445" cy="883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4" name="Equation" r:id="rId6" imgW="1015920" imgH="469800" progId="Equation.3">
                  <p:embed/>
                </p:oleObj>
              </mc:Choice>
              <mc:Fallback>
                <p:oleObj name="Equation" r:id="rId6" imgW="101592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755" y="2720151"/>
                        <a:ext cx="1909445" cy="8837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716212" y="2155413"/>
            <a:ext cx="6291263" cy="460375"/>
            <a:chOff x="2806700" y="1804341"/>
            <a:chExt cx="6291997" cy="461665"/>
          </a:xfrm>
        </p:grpSpPr>
        <p:sp>
          <p:nvSpPr>
            <p:cNvPr id="9229" name="Rectangle 9"/>
            <p:cNvSpPr>
              <a:spLocks noChangeArrowheads="1"/>
            </p:cNvSpPr>
            <p:nvPr/>
          </p:nvSpPr>
          <p:spPr bwMode="auto">
            <a:xfrm>
              <a:off x="3158935" y="1804341"/>
              <a:ext cx="59397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IN" sz="2400" b="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N" sz="2400" b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is the dimensional growth rate of an instability</a:t>
              </a:r>
            </a:p>
          </p:txBody>
        </p:sp>
        <p:graphicFrame>
          <p:nvGraphicFramePr>
            <p:cNvPr id="9230" name="Object 3"/>
            <p:cNvGraphicFramePr>
              <a:graphicFrameLocks noChangeAspect="1"/>
            </p:cNvGraphicFramePr>
            <p:nvPr/>
          </p:nvGraphicFramePr>
          <p:xfrm>
            <a:off x="2806700" y="1810543"/>
            <a:ext cx="385763" cy="449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375" name="Equation" r:id="rId8" imgW="152280" imgH="177480" progId="Equation.3">
                    <p:embed/>
                  </p:oleObj>
                </mc:Choice>
                <mc:Fallback>
                  <p:oleObj name="Equation" r:id="rId8" imgW="1522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700" y="1810543"/>
                          <a:ext cx="385763" cy="449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Freeform 6"/>
          <p:cNvSpPr/>
          <p:nvPr/>
        </p:nvSpPr>
        <p:spPr>
          <a:xfrm>
            <a:off x="2328863" y="4546600"/>
            <a:ext cx="5692775" cy="1201738"/>
          </a:xfrm>
          <a:custGeom>
            <a:avLst/>
            <a:gdLst>
              <a:gd name="connsiteX0" fmla="*/ 0 w 5693664"/>
              <a:gd name="connsiteY0" fmla="*/ 1201736 h 1201736"/>
              <a:gd name="connsiteX1" fmla="*/ 231648 w 5693664"/>
              <a:gd name="connsiteY1" fmla="*/ 994472 h 1201736"/>
              <a:gd name="connsiteX2" fmla="*/ 292608 w 5693664"/>
              <a:gd name="connsiteY2" fmla="*/ 811592 h 1201736"/>
              <a:gd name="connsiteX3" fmla="*/ 353568 w 5693664"/>
              <a:gd name="connsiteY3" fmla="*/ 531176 h 1201736"/>
              <a:gd name="connsiteX4" fmla="*/ 377952 w 5693664"/>
              <a:gd name="connsiteY4" fmla="*/ 372680 h 1201736"/>
              <a:gd name="connsiteX5" fmla="*/ 597408 w 5693664"/>
              <a:gd name="connsiteY5" fmla="*/ 470216 h 1201736"/>
              <a:gd name="connsiteX6" fmla="*/ 1133856 w 5693664"/>
              <a:gd name="connsiteY6" fmla="*/ 250760 h 1201736"/>
              <a:gd name="connsiteX7" fmla="*/ 1914144 w 5693664"/>
              <a:gd name="connsiteY7" fmla="*/ 19112 h 1201736"/>
              <a:gd name="connsiteX8" fmla="*/ 2023872 w 5693664"/>
              <a:gd name="connsiteY8" fmla="*/ 19112 h 1201736"/>
              <a:gd name="connsiteX9" fmla="*/ 2633472 w 5693664"/>
              <a:gd name="connsiteY9" fmla="*/ 67880 h 1201736"/>
              <a:gd name="connsiteX10" fmla="*/ 3413760 w 5693664"/>
              <a:gd name="connsiteY10" fmla="*/ 116648 h 1201736"/>
              <a:gd name="connsiteX11" fmla="*/ 4108704 w 5693664"/>
              <a:gd name="connsiteY11" fmla="*/ 67880 h 1201736"/>
              <a:gd name="connsiteX12" fmla="*/ 4852416 w 5693664"/>
              <a:gd name="connsiteY12" fmla="*/ 92264 h 1201736"/>
              <a:gd name="connsiteX13" fmla="*/ 5413248 w 5693664"/>
              <a:gd name="connsiteY13" fmla="*/ 128840 h 1201736"/>
              <a:gd name="connsiteX14" fmla="*/ 5693664 w 5693664"/>
              <a:gd name="connsiteY14" fmla="*/ 153224 h 1201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93664" h="1201736">
                <a:moveTo>
                  <a:pt x="0" y="1201736"/>
                </a:moveTo>
                <a:cubicBezTo>
                  <a:pt x="91440" y="1130616"/>
                  <a:pt x="182880" y="1059496"/>
                  <a:pt x="231648" y="994472"/>
                </a:cubicBezTo>
                <a:cubicBezTo>
                  <a:pt x="280416" y="929448"/>
                  <a:pt x="272288" y="888808"/>
                  <a:pt x="292608" y="811592"/>
                </a:cubicBezTo>
                <a:cubicBezTo>
                  <a:pt x="312928" y="734376"/>
                  <a:pt x="339344" y="604328"/>
                  <a:pt x="353568" y="531176"/>
                </a:cubicBezTo>
                <a:cubicBezTo>
                  <a:pt x="367792" y="458024"/>
                  <a:pt x="337312" y="382840"/>
                  <a:pt x="377952" y="372680"/>
                </a:cubicBezTo>
                <a:cubicBezTo>
                  <a:pt x="418592" y="362520"/>
                  <a:pt x="471424" y="490536"/>
                  <a:pt x="597408" y="470216"/>
                </a:cubicBezTo>
                <a:cubicBezTo>
                  <a:pt x="723392" y="449896"/>
                  <a:pt x="914400" y="325944"/>
                  <a:pt x="1133856" y="250760"/>
                </a:cubicBezTo>
                <a:cubicBezTo>
                  <a:pt x="1353312" y="175576"/>
                  <a:pt x="1765808" y="57720"/>
                  <a:pt x="1914144" y="19112"/>
                </a:cubicBezTo>
                <a:cubicBezTo>
                  <a:pt x="2062480" y="-19496"/>
                  <a:pt x="1903984" y="10984"/>
                  <a:pt x="2023872" y="19112"/>
                </a:cubicBezTo>
                <a:cubicBezTo>
                  <a:pt x="2143760" y="27240"/>
                  <a:pt x="2633472" y="67880"/>
                  <a:pt x="2633472" y="67880"/>
                </a:cubicBezTo>
                <a:cubicBezTo>
                  <a:pt x="2865120" y="84136"/>
                  <a:pt x="3167888" y="116648"/>
                  <a:pt x="3413760" y="116648"/>
                </a:cubicBezTo>
                <a:cubicBezTo>
                  <a:pt x="3659632" y="116648"/>
                  <a:pt x="3868928" y="71944"/>
                  <a:pt x="4108704" y="67880"/>
                </a:cubicBezTo>
                <a:cubicBezTo>
                  <a:pt x="4348480" y="63816"/>
                  <a:pt x="4634992" y="82104"/>
                  <a:pt x="4852416" y="92264"/>
                </a:cubicBezTo>
                <a:cubicBezTo>
                  <a:pt x="5069840" y="102424"/>
                  <a:pt x="5273040" y="118680"/>
                  <a:pt x="5413248" y="128840"/>
                </a:cubicBezTo>
                <a:cubicBezTo>
                  <a:pt x="5553456" y="139000"/>
                  <a:pt x="5623560" y="146112"/>
                  <a:pt x="5693664" y="153224"/>
                </a:cubicBezTo>
              </a:path>
            </a:pathLst>
          </a:custGeom>
          <a:noFill/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8" name="Freeform 7"/>
          <p:cNvSpPr/>
          <p:nvPr/>
        </p:nvSpPr>
        <p:spPr>
          <a:xfrm>
            <a:off x="2279650" y="4283075"/>
            <a:ext cx="5718175" cy="1343025"/>
          </a:xfrm>
          <a:custGeom>
            <a:avLst/>
            <a:gdLst>
              <a:gd name="connsiteX0" fmla="*/ 0 w 5718048"/>
              <a:gd name="connsiteY0" fmla="*/ 1344280 h 1344280"/>
              <a:gd name="connsiteX1" fmla="*/ 207264 w 5718048"/>
              <a:gd name="connsiteY1" fmla="*/ 1258936 h 1344280"/>
              <a:gd name="connsiteX2" fmla="*/ 365760 w 5718048"/>
              <a:gd name="connsiteY2" fmla="*/ 1076056 h 1344280"/>
              <a:gd name="connsiteX3" fmla="*/ 438912 w 5718048"/>
              <a:gd name="connsiteY3" fmla="*/ 649336 h 1344280"/>
              <a:gd name="connsiteX4" fmla="*/ 512064 w 5718048"/>
              <a:gd name="connsiteY4" fmla="*/ 685912 h 1344280"/>
              <a:gd name="connsiteX5" fmla="*/ 743712 w 5718048"/>
              <a:gd name="connsiteY5" fmla="*/ 673720 h 1344280"/>
              <a:gd name="connsiteX6" fmla="*/ 1511808 w 5718048"/>
              <a:gd name="connsiteY6" fmla="*/ 417688 h 1344280"/>
              <a:gd name="connsiteX7" fmla="*/ 2316480 w 5718048"/>
              <a:gd name="connsiteY7" fmla="*/ 100696 h 1344280"/>
              <a:gd name="connsiteX8" fmla="*/ 2609088 w 5718048"/>
              <a:gd name="connsiteY8" fmla="*/ 15352 h 1344280"/>
              <a:gd name="connsiteX9" fmla="*/ 2718816 w 5718048"/>
              <a:gd name="connsiteY9" fmla="*/ 3160 h 1344280"/>
              <a:gd name="connsiteX10" fmla="*/ 3974592 w 5718048"/>
              <a:gd name="connsiteY10" fmla="*/ 51928 h 1344280"/>
              <a:gd name="connsiteX11" fmla="*/ 5047488 w 5718048"/>
              <a:gd name="connsiteY11" fmla="*/ 3160 h 1344280"/>
              <a:gd name="connsiteX12" fmla="*/ 5535168 w 5718048"/>
              <a:gd name="connsiteY12" fmla="*/ 27544 h 1344280"/>
              <a:gd name="connsiteX13" fmla="*/ 5718048 w 5718048"/>
              <a:gd name="connsiteY13" fmla="*/ 51928 h 134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18048" h="1344280">
                <a:moveTo>
                  <a:pt x="0" y="1344280"/>
                </a:moveTo>
                <a:cubicBezTo>
                  <a:pt x="73152" y="1323960"/>
                  <a:pt x="146304" y="1303640"/>
                  <a:pt x="207264" y="1258936"/>
                </a:cubicBezTo>
                <a:cubicBezTo>
                  <a:pt x="268224" y="1214232"/>
                  <a:pt x="327152" y="1177656"/>
                  <a:pt x="365760" y="1076056"/>
                </a:cubicBezTo>
                <a:cubicBezTo>
                  <a:pt x="404368" y="974456"/>
                  <a:pt x="414528" y="714360"/>
                  <a:pt x="438912" y="649336"/>
                </a:cubicBezTo>
                <a:cubicBezTo>
                  <a:pt x="463296" y="584312"/>
                  <a:pt x="461264" y="681848"/>
                  <a:pt x="512064" y="685912"/>
                </a:cubicBezTo>
                <a:cubicBezTo>
                  <a:pt x="562864" y="689976"/>
                  <a:pt x="577088" y="718424"/>
                  <a:pt x="743712" y="673720"/>
                </a:cubicBezTo>
                <a:cubicBezTo>
                  <a:pt x="910336" y="629016"/>
                  <a:pt x="1249680" y="513192"/>
                  <a:pt x="1511808" y="417688"/>
                </a:cubicBezTo>
                <a:cubicBezTo>
                  <a:pt x="1773936" y="322184"/>
                  <a:pt x="2133600" y="167752"/>
                  <a:pt x="2316480" y="100696"/>
                </a:cubicBezTo>
                <a:cubicBezTo>
                  <a:pt x="2499360" y="33640"/>
                  <a:pt x="2542032" y="31608"/>
                  <a:pt x="2609088" y="15352"/>
                </a:cubicBezTo>
                <a:cubicBezTo>
                  <a:pt x="2676144" y="-904"/>
                  <a:pt x="2491232" y="-2936"/>
                  <a:pt x="2718816" y="3160"/>
                </a:cubicBezTo>
                <a:cubicBezTo>
                  <a:pt x="2946400" y="9256"/>
                  <a:pt x="3586480" y="51928"/>
                  <a:pt x="3974592" y="51928"/>
                </a:cubicBezTo>
                <a:cubicBezTo>
                  <a:pt x="4362704" y="51928"/>
                  <a:pt x="4787392" y="7224"/>
                  <a:pt x="5047488" y="3160"/>
                </a:cubicBezTo>
                <a:cubicBezTo>
                  <a:pt x="5307584" y="-904"/>
                  <a:pt x="5423408" y="19416"/>
                  <a:pt x="5535168" y="27544"/>
                </a:cubicBezTo>
                <a:cubicBezTo>
                  <a:pt x="5646928" y="35672"/>
                  <a:pt x="5682488" y="43800"/>
                  <a:pt x="5718048" y="51928"/>
                </a:cubicBezTo>
              </a:path>
            </a:pathLst>
          </a:custGeom>
          <a:noFill/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2" name="Freeform 11"/>
          <p:cNvSpPr/>
          <p:nvPr/>
        </p:nvSpPr>
        <p:spPr>
          <a:xfrm>
            <a:off x="2305050" y="3949700"/>
            <a:ext cx="5791200" cy="1555750"/>
          </a:xfrm>
          <a:custGeom>
            <a:avLst/>
            <a:gdLst>
              <a:gd name="connsiteX0" fmla="*/ 0 w 5791200"/>
              <a:gd name="connsiteY0" fmla="*/ 1555144 h 1555144"/>
              <a:gd name="connsiteX1" fmla="*/ 256032 w 5791200"/>
              <a:gd name="connsiteY1" fmla="*/ 1518568 h 1555144"/>
              <a:gd name="connsiteX2" fmla="*/ 341376 w 5791200"/>
              <a:gd name="connsiteY2" fmla="*/ 1384456 h 1555144"/>
              <a:gd name="connsiteX3" fmla="*/ 390144 w 5791200"/>
              <a:gd name="connsiteY3" fmla="*/ 1067464 h 1555144"/>
              <a:gd name="connsiteX4" fmla="*/ 463296 w 5791200"/>
              <a:gd name="connsiteY4" fmla="*/ 994312 h 1555144"/>
              <a:gd name="connsiteX5" fmla="*/ 609600 w 5791200"/>
              <a:gd name="connsiteY5" fmla="*/ 1055272 h 1555144"/>
              <a:gd name="connsiteX6" fmla="*/ 3206496 w 5791200"/>
              <a:gd name="connsiteY6" fmla="*/ 79912 h 1555144"/>
              <a:gd name="connsiteX7" fmla="*/ 3328416 w 5791200"/>
              <a:gd name="connsiteY7" fmla="*/ 55528 h 1555144"/>
              <a:gd name="connsiteX8" fmla="*/ 3474720 w 5791200"/>
              <a:gd name="connsiteY8" fmla="*/ 55528 h 1555144"/>
              <a:gd name="connsiteX9" fmla="*/ 3596640 w 5791200"/>
              <a:gd name="connsiteY9" fmla="*/ 79912 h 1555144"/>
              <a:gd name="connsiteX10" fmla="*/ 3791712 w 5791200"/>
              <a:gd name="connsiteY10" fmla="*/ 92104 h 1555144"/>
              <a:gd name="connsiteX11" fmla="*/ 3913632 w 5791200"/>
              <a:gd name="connsiteY11" fmla="*/ 116488 h 1555144"/>
              <a:gd name="connsiteX12" fmla="*/ 4047744 w 5791200"/>
              <a:gd name="connsiteY12" fmla="*/ 79912 h 1555144"/>
              <a:gd name="connsiteX13" fmla="*/ 4328160 w 5791200"/>
              <a:gd name="connsiteY13" fmla="*/ 67720 h 1555144"/>
              <a:gd name="connsiteX14" fmla="*/ 4779264 w 5791200"/>
              <a:gd name="connsiteY14" fmla="*/ 140872 h 1555144"/>
              <a:gd name="connsiteX15" fmla="*/ 5254752 w 5791200"/>
              <a:gd name="connsiteY15" fmla="*/ 140872 h 1555144"/>
              <a:gd name="connsiteX16" fmla="*/ 5437632 w 5791200"/>
              <a:gd name="connsiteY16" fmla="*/ 177448 h 1555144"/>
              <a:gd name="connsiteX17" fmla="*/ 5669280 w 5791200"/>
              <a:gd name="connsiteY17" fmla="*/ 214024 h 1555144"/>
              <a:gd name="connsiteX18" fmla="*/ 5791200 w 5791200"/>
              <a:gd name="connsiteY18" fmla="*/ 92104 h 155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91200" h="1555144">
                <a:moveTo>
                  <a:pt x="0" y="1555144"/>
                </a:moveTo>
                <a:cubicBezTo>
                  <a:pt x="99568" y="1551080"/>
                  <a:pt x="199136" y="1547016"/>
                  <a:pt x="256032" y="1518568"/>
                </a:cubicBezTo>
                <a:cubicBezTo>
                  <a:pt x="312928" y="1490120"/>
                  <a:pt x="319024" y="1459640"/>
                  <a:pt x="341376" y="1384456"/>
                </a:cubicBezTo>
                <a:cubicBezTo>
                  <a:pt x="363728" y="1309272"/>
                  <a:pt x="369824" y="1132488"/>
                  <a:pt x="390144" y="1067464"/>
                </a:cubicBezTo>
                <a:cubicBezTo>
                  <a:pt x="410464" y="1002440"/>
                  <a:pt x="426720" y="996344"/>
                  <a:pt x="463296" y="994312"/>
                </a:cubicBezTo>
                <a:cubicBezTo>
                  <a:pt x="499872" y="992280"/>
                  <a:pt x="152400" y="1207672"/>
                  <a:pt x="609600" y="1055272"/>
                </a:cubicBezTo>
                <a:cubicBezTo>
                  <a:pt x="1066800" y="902872"/>
                  <a:pt x="2753360" y="246536"/>
                  <a:pt x="3206496" y="79912"/>
                </a:cubicBezTo>
                <a:cubicBezTo>
                  <a:pt x="3659632" y="-86712"/>
                  <a:pt x="3283712" y="59592"/>
                  <a:pt x="3328416" y="55528"/>
                </a:cubicBezTo>
                <a:cubicBezTo>
                  <a:pt x="3373120" y="51464"/>
                  <a:pt x="3430016" y="51464"/>
                  <a:pt x="3474720" y="55528"/>
                </a:cubicBezTo>
                <a:cubicBezTo>
                  <a:pt x="3519424" y="59592"/>
                  <a:pt x="3543808" y="73816"/>
                  <a:pt x="3596640" y="79912"/>
                </a:cubicBezTo>
                <a:cubicBezTo>
                  <a:pt x="3649472" y="86008"/>
                  <a:pt x="3738880" y="86008"/>
                  <a:pt x="3791712" y="92104"/>
                </a:cubicBezTo>
                <a:cubicBezTo>
                  <a:pt x="3844544" y="98200"/>
                  <a:pt x="3870960" y="118520"/>
                  <a:pt x="3913632" y="116488"/>
                </a:cubicBezTo>
                <a:cubicBezTo>
                  <a:pt x="3956304" y="114456"/>
                  <a:pt x="3978656" y="88040"/>
                  <a:pt x="4047744" y="79912"/>
                </a:cubicBezTo>
                <a:cubicBezTo>
                  <a:pt x="4116832" y="71784"/>
                  <a:pt x="4206240" y="57560"/>
                  <a:pt x="4328160" y="67720"/>
                </a:cubicBezTo>
                <a:cubicBezTo>
                  <a:pt x="4450080" y="77880"/>
                  <a:pt x="4624832" y="128680"/>
                  <a:pt x="4779264" y="140872"/>
                </a:cubicBezTo>
                <a:cubicBezTo>
                  <a:pt x="4933696" y="153064"/>
                  <a:pt x="5145024" y="134776"/>
                  <a:pt x="5254752" y="140872"/>
                </a:cubicBezTo>
                <a:cubicBezTo>
                  <a:pt x="5364480" y="146968"/>
                  <a:pt x="5368544" y="165256"/>
                  <a:pt x="5437632" y="177448"/>
                </a:cubicBezTo>
                <a:cubicBezTo>
                  <a:pt x="5506720" y="189640"/>
                  <a:pt x="5610352" y="228248"/>
                  <a:pt x="5669280" y="214024"/>
                </a:cubicBezTo>
                <a:cubicBezTo>
                  <a:pt x="5728208" y="199800"/>
                  <a:pt x="5759704" y="145952"/>
                  <a:pt x="5791200" y="92104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169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549275" y="158750"/>
            <a:ext cx="8229600" cy="609600"/>
          </a:xfrm>
        </p:spPr>
        <p:txBody>
          <a:bodyPr/>
          <a:lstStyle/>
          <a:p>
            <a:r>
              <a:rPr lang="en-I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Instability of Wake </a:t>
            </a:r>
          </a:p>
        </p:txBody>
      </p:sp>
      <p:pic>
        <p:nvPicPr>
          <p:cNvPr id="10245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3800475"/>
            <a:ext cx="72961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6" name="Group 7"/>
          <p:cNvGrpSpPr>
            <a:grpSpLocks/>
          </p:cNvGrpSpPr>
          <p:nvPr/>
        </p:nvGrpSpPr>
        <p:grpSpPr bwMode="auto">
          <a:xfrm>
            <a:off x="5743575" y="3429000"/>
            <a:ext cx="2633663" cy="1524000"/>
            <a:chOff x="5410200" y="3200400"/>
            <a:chExt cx="2634170" cy="1524000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5410200" y="3505200"/>
              <a:ext cx="2057796" cy="1219200"/>
            </a:xfrm>
            <a:prstGeom prst="straightConnector1">
              <a:avLst/>
            </a:prstGeom>
            <a:ln w="412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51" name="TextBox 6"/>
            <p:cNvSpPr txBox="1">
              <a:spLocks noChangeArrowheads="1"/>
            </p:cNvSpPr>
            <p:nvPr/>
          </p:nvSpPr>
          <p:spPr bwMode="auto">
            <a:xfrm>
              <a:off x="7543800" y="3200400"/>
              <a:ext cx="5005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2400" i="1">
                  <a:sym typeface="Symbol" panose="05050102010706020507" pitchFamily="18" charset="2"/>
                </a:rPr>
                <a:t></a:t>
              </a:r>
              <a:r>
                <a:rPr lang="en-IN" sz="2400" i="1" baseline="-25000">
                  <a:sym typeface="Symbol" panose="05050102010706020507" pitchFamily="18" charset="2"/>
                </a:rPr>
                <a:t>R</a:t>
              </a:r>
              <a:endParaRPr lang="en-IN" sz="2400" i="1" baseline="-25000"/>
            </a:p>
          </p:txBody>
        </p:sp>
      </p:grpSp>
      <p:sp>
        <p:nvSpPr>
          <p:cNvPr id="28" name="Freeform 27"/>
          <p:cNvSpPr/>
          <p:nvPr/>
        </p:nvSpPr>
        <p:spPr>
          <a:xfrm>
            <a:off x="2328863" y="4699000"/>
            <a:ext cx="5692775" cy="1201738"/>
          </a:xfrm>
          <a:custGeom>
            <a:avLst/>
            <a:gdLst>
              <a:gd name="connsiteX0" fmla="*/ 0 w 5693664"/>
              <a:gd name="connsiteY0" fmla="*/ 1201736 h 1201736"/>
              <a:gd name="connsiteX1" fmla="*/ 231648 w 5693664"/>
              <a:gd name="connsiteY1" fmla="*/ 994472 h 1201736"/>
              <a:gd name="connsiteX2" fmla="*/ 292608 w 5693664"/>
              <a:gd name="connsiteY2" fmla="*/ 811592 h 1201736"/>
              <a:gd name="connsiteX3" fmla="*/ 353568 w 5693664"/>
              <a:gd name="connsiteY3" fmla="*/ 531176 h 1201736"/>
              <a:gd name="connsiteX4" fmla="*/ 377952 w 5693664"/>
              <a:gd name="connsiteY4" fmla="*/ 372680 h 1201736"/>
              <a:gd name="connsiteX5" fmla="*/ 597408 w 5693664"/>
              <a:gd name="connsiteY5" fmla="*/ 470216 h 1201736"/>
              <a:gd name="connsiteX6" fmla="*/ 1133856 w 5693664"/>
              <a:gd name="connsiteY6" fmla="*/ 250760 h 1201736"/>
              <a:gd name="connsiteX7" fmla="*/ 1914144 w 5693664"/>
              <a:gd name="connsiteY7" fmla="*/ 19112 h 1201736"/>
              <a:gd name="connsiteX8" fmla="*/ 2023872 w 5693664"/>
              <a:gd name="connsiteY8" fmla="*/ 19112 h 1201736"/>
              <a:gd name="connsiteX9" fmla="*/ 2633472 w 5693664"/>
              <a:gd name="connsiteY9" fmla="*/ 67880 h 1201736"/>
              <a:gd name="connsiteX10" fmla="*/ 3413760 w 5693664"/>
              <a:gd name="connsiteY10" fmla="*/ 116648 h 1201736"/>
              <a:gd name="connsiteX11" fmla="*/ 4108704 w 5693664"/>
              <a:gd name="connsiteY11" fmla="*/ 67880 h 1201736"/>
              <a:gd name="connsiteX12" fmla="*/ 4852416 w 5693664"/>
              <a:gd name="connsiteY12" fmla="*/ 92264 h 1201736"/>
              <a:gd name="connsiteX13" fmla="*/ 5413248 w 5693664"/>
              <a:gd name="connsiteY13" fmla="*/ 128840 h 1201736"/>
              <a:gd name="connsiteX14" fmla="*/ 5693664 w 5693664"/>
              <a:gd name="connsiteY14" fmla="*/ 153224 h 1201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93664" h="1201736">
                <a:moveTo>
                  <a:pt x="0" y="1201736"/>
                </a:moveTo>
                <a:cubicBezTo>
                  <a:pt x="91440" y="1130616"/>
                  <a:pt x="182880" y="1059496"/>
                  <a:pt x="231648" y="994472"/>
                </a:cubicBezTo>
                <a:cubicBezTo>
                  <a:pt x="280416" y="929448"/>
                  <a:pt x="272288" y="888808"/>
                  <a:pt x="292608" y="811592"/>
                </a:cubicBezTo>
                <a:cubicBezTo>
                  <a:pt x="312928" y="734376"/>
                  <a:pt x="339344" y="604328"/>
                  <a:pt x="353568" y="531176"/>
                </a:cubicBezTo>
                <a:cubicBezTo>
                  <a:pt x="367792" y="458024"/>
                  <a:pt x="337312" y="382840"/>
                  <a:pt x="377952" y="372680"/>
                </a:cubicBezTo>
                <a:cubicBezTo>
                  <a:pt x="418592" y="362520"/>
                  <a:pt x="471424" y="490536"/>
                  <a:pt x="597408" y="470216"/>
                </a:cubicBezTo>
                <a:cubicBezTo>
                  <a:pt x="723392" y="449896"/>
                  <a:pt x="914400" y="325944"/>
                  <a:pt x="1133856" y="250760"/>
                </a:cubicBezTo>
                <a:cubicBezTo>
                  <a:pt x="1353312" y="175576"/>
                  <a:pt x="1765808" y="57720"/>
                  <a:pt x="1914144" y="19112"/>
                </a:cubicBezTo>
                <a:cubicBezTo>
                  <a:pt x="2062480" y="-19496"/>
                  <a:pt x="1903984" y="10984"/>
                  <a:pt x="2023872" y="19112"/>
                </a:cubicBezTo>
                <a:cubicBezTo>
                  <a:pt x="2143760" y="27240"/>
                  <a:pt x="2633472" y="67880"/>
                  <a:pt x="2633472" y="67880"/>
                </a:cubicBezTo>
                <a:cubicBezTo>
                  <a:pt x="2865120" y="84136"/>
                  <a:pt x="3167888" y="116648"/>
                  <a:pt x="3413760" y="116648"/>
                </a:cubicBezTo>
                <a:cubicBezTo>
                  <a:pt x="3659632" y="116648"/>
                  <a:pt x="3868928" y="71944"/>
                  <a:pt x="4108704" y="67880"/>
                </a:cubicBezTo>
                <a:cubicBezTo>
                  <a:pt x="4348480" y="63816"/>
                  <a:pt x="4634992" y="82104"/>
                  <a:pt x="4852416" y="92264"/>
                </a:cubicBezTo>
                <a:cubicBezTo>
                  <a:pt x="5069840" y="102424"/>
                  <a:pt x="5273040" y="118680"/>
                  <a:pt x="5413248" y="128840"/>
                </a:cubicBezTo>
                <a:cubicBezTo>
                  <a:pt x="5553456" y="139000"/>
                  <a:pt x="5623560" y="146112"/>
                  <a:pt x="5693664" y="153224"/>
                </a:cubicBezTo>
              </a:path>
            </a:pathLst>
          </a:custGeom>
          <a:noFill/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9" name="Freeform 28"/>
          <p:cNvSpPr/>
          <p:nvPr/>
        </p:nvSpPr>
        <p:spPr>
          <a:xfrm>
            <a:off x="2279650" y="4435475"/>
            <a:ext cx="5718175" cy="1343025"/>
          </a:xfrm>
          <a:custGeom>
            <a:avLst/>
            <a:gdLst>
              <a:gd name="connsiteX0" fmla="*/ 0 w 5718048"/>
              <a:gd name="connsiteY0" fmla="*/ 1344280 h 1344280"/>
              <a:gd name="connsiteX1" fmla="*/ 207264 w 5718048"/>
              <a:gd name="connsiteY1" fmla="*/ 1258936 h 1344280"/>
              <a:gd name="connsiteX2" fmla="*/ 365760 w 5718048"/>
              <a:gd name="connsiteY2" fmla="*/ 1076056 h 1344280"/>
              <a:gd name="connsiteX3" fmla="*/ 438912 w 5718048"/>
              <a:gd name="connsiteY3" fmla="*/ 649336 h 1344280"/>
              <a:gd name="connsiteX4" fmla="*/ 512064 w 5718048"/>
              <a:gd name="connsiteY4" fmla="*/ 685912 h 1344280"/>
              <a:gd name="connsiteX5" fmla="*/ 743712 w 5718048"/>
              <a:gd name="connsiteY5" fmla="*/ 673720 h 1344280"/>
              <a:gd name="connsiteX6" fmla="*/ 1511808 w 5718048"/>
              <a:gd name="connsiteY6" fmla="*/ 417688 h 1344280"/>
              <a:gd name="connsiteX7" fmla="*/ 2316480 w 5718048"/>
              <a:gd name="connsiteY7" fmla="*/ 100696 h 1344280"/>
              <a:gd name="connsiteX8" fmla="*/ 2609088 w 5718048"/>
              <a:gd name="connsiteY8" fmla="*/ 15352 h 1344280"/>
              <a:gd name="connsiteX9" fmla="*/ 2718816 w 5718048"/>
              <a:gd name="connsiteY9" fmla="*/ 3160 h 1344280"/>
              <a:gd name="connsiteX10" fmla="*/ 3974592 w 5718048"/>
              <a:gd name="connsiteY10" fmla="*/ 51928 h 1344280"/>
              <a:gd name="connsiteX11" fmla="*/ 5047488 w 5718048"/>
              <a:gd name="connsiteY11" fmla="*/ 3160 h 1344280"/>
              <a:gd name="connsiteX12" fmla="*/ 5535168 w 5718048"/>
              <a:gd name="connsiteY12" fmla="*/ 27544 h 1344280"/>
              <a:gd name="connsiteX13" fmla="*/ 5718048 w 5718048"/>
              <a:gd name="connsiteY13" fmla="*/ 51928 h 134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18048" h="1344280">
                <a:moveTo>
                  <a:pt x="0" y="1344280"/>
                </a:moveTo>
                <a:cubicBezTo>
                  <a:pt x="73152" y="1323960"/>
                  <a:pt x="146304" y="1303640"/>
                  <a:pt x="207264" y="1258936"/>
                </a:cubicBezTo>
                <a:cubicBezTo>
                  <a:pt x="268224" y="1214232"/>
                  <a:pt x="327152" y="1177656"/>
                  <a:pt x="365760" y="1076056"/>
                </a:cubicBezTo>
                <a:cubicBezTo>
                  <a:pt x="404368" y="974456"/>
                  <a:pt x="414528" y="714360"/>
                  <a:pt x="438912" y="649336"/>
                </a:cubicBezTo>
                <a:cubicBezTo>
                  <a:pt x="463296" y="584312"/>
                  <a:pt x="461264" y="681848"/>
                  <a:pt x="512064" y="685912"/>
                </a:cubicBezTo>
                <a:cubicBezTo>
                  <a:pt x="562864" y="689976"/>
                  <a:pt x="577088" y="718424"/>
                  <a:pt x="743712" y="673720"/>
                </a:cubicBezTo>
                <a:cubicBezTo>
                  <a:pt x="910336" y="629016"/>
                  <a:pt x="1249680" y="513192"/>
                  <a:pt x="1511808" y="417688"/>
                </a:cubicBezTo>
                <a:cubicBezTo>
                  <a:pt x="1773936" y="322184"/>
                  <a:pt x="2133600" y="167752"/>
                  <a:pt x="2316480" y="100696"/>
                </a:cubicBezTo>
                <a:cubicBezTo>
                  <a:pt x="2499360" y="33640"/>
                  <a:pt x="2542032" y="31608"/>
                  <a:pt x="2609088" y="15352"/>
                </a:cubicBezTo>
                <a:cubicBezTo>
                  <a:pt x="2676144" y="-904"/>
                  <a:pt x="2491232" y="-2936"/>
                  <a:pt x="2718816" y="3160"/>
                </a:cubicBezTo>
                <a:cubicBezTo>
                  <a:pt x="2946400" y="9256"/>
                  <a:pt x="3586480" y="51928"/>
                  <a:pt x="3974592" y="51928"/>
                </a:cubicBezTo>
                <a:cubicBezTo>
                  <a:pt x="4362704" y="51928"/>
                  <a:pt x="4787392" y="7224"/>
                  <a:pt x="5047488" y="3160"/>
                </a:cubicBezTo>
                <a:cubicBezTo>
                  <a:pt x="5307584" y="-904"/>
                  <a:pt x="5423408" y="19416"/>
                  <a:pt x="5535168" y="27544"/>
                </a:cubicBezTo>
                <a:cubicBezTo>
                  <a:pt x="5646928" y="35672"/>
                  <a:pt x="5682488" y="43800"/>
                  <a:pt x="5718048" y="51928"/>
                </a:cubicBezTo>
              </a:path>
            </a:pathLst>
          </a:custGeom>
          <a:noFill/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0" name="Freeform 29"/>
          <p:cNvSpPr/>
          <p:nvPr/>
        </p:nvSpPr>
        <p:spPr>
          <a:xfrm>
            <a:off x="2305050" y="4102100"/>
            <a:ext cx="5791200" cy="1555750"/>
          </a:xfrm>
          <a:custGeom>
            <a:avLst/>
            <a:gdLst>
              <a:gd name="connsiteX0" fmla="*/ 0 w 5791200"/>
              <a:gd name="connsiteY0" fmla="*/ 1555144 h 1555144"/>
              <a:gd name="connsiteX1" fmla="*/ 256032 w 5791200"/>
              <a:gd name="connsiteY1" fmla="*/ 1518568 h 1555144"/>
              <a:gd name="connsiteX2" fmla="*/ 341376 w 5791200"/>
              <a:gd name="connsiteY2" fmla="*/ 1384456 h 1555144"/>
              <a:gd name="connsiteX3" fmla="*/ 390144 w 5791200"/>
              <a:gd name="connsiteY3" fmla="*/ 1067464 h 1555144"/>
              <a:gd name="connsiteX4" fmla="*/ 463296 w 5791200"/>
              <a:gd name="connsiteY4" fmla="*/ 994312 h 1555144"/>
              <a:gd name="connsiteX5" fmla="*/ 609600 w 5791200"/>
              <a:gd name="connsiteY5" fmla="*/ 1055272 h 1555144"/>
              <a:gd name="connsiteX6" fmla="*/ 3206496 w 5791200"/>
              <a:gd name="connsiteY6" fmla="*/ 79912 h 1555144"/>
              <a:gd name="connsiteX7" fmla="*/ 3328416 w 5791200"/>
              <a:gd name="connsiteY7" fmla="*/ 55528 h 1555144"/>
              <a:gd name="connsiteX8" fmla="*/ 3474720 w 5791200"/>
              <a:gd name="connsiteY8" fmla="*/ 55528 h 1555144"/>
              <a:gd name="connsiteX9" fmla="*/ 3596640 w 5791200"/>
              <a:gd name="connsiteY9" fmla="*/ 79912 h 1555144"/>
              <a:gd name="connsiteX10" fmla="*/ 3791712 w 5791200"/>
              <a:gd name="connsiteY10" fmla="*/ 92104 h 1555144"/>
              <a:gd name="connsiteX11" fmla="*/ 3913632 w 5791200"/>
              <a:gd name="connsiteY11" fmla="*/ 116488 h 1555144"/>
              <a:gd name="connsiteX12" fmla="*/ 4047744 w 5791200"/>
              <a:gd name="connsiteY12" fmla="*/ 79912 h 1555144"/>
              <a:gd name="connsiteX13" fmla="*/ 4328160 w 5791200"/>
              <a:gd name="connsiteY13" fmla="*/ 67720 h 1555144"/>
              <a:gd name="connsiteX14" fmla="*/ 4779264 w 5791200"/>
              <a:gd name="connsiteY14" fmla="*/ 140872 h 1555144"/>
              <a:gd name="connsiteX15" fmla="*/ 5254752 w 5791200"/>
              <a:gd name="connsiteY15" fmla="*/ 140872 h 1555144"/>
              <a:gd name="connsiteX16" fmla="*/ 5437632 w 5791200"/>
              <a:gd name="connsiteY16" fmla="*/ 177448 h 1555144"/>
              <a:gd name="connsiteX17" fmla="*/ 5669280 w 5791200"/>
              <a:gd name="connsiteY17" fmla="*/ 214024 h 1555144"/>
              <a:gd name="connsiteX18" fmla="*/ 5791200 w 5791200"/>
              <a:gd name="connsiteY18" fmla="*/ 92104 h 155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91200" h="1555144">
                <a:moveTo>
                  <a:pt x="0" y="1555144"/>
                </a:moveTo>
                <a:cubicBezTo>
                  <a:pt x="99568" y="1551080"/>
                  <a:pt x="199136" y="1547016"/>
                  <a:pt x="256032" y="1518568"/>
                </a:cubicBezTo>
                <a:cubicBezTo>
                  <a:pt x="312928" y="1490120"/>
                  <a:pt x="319024" y="1459640"/>
                  <a:pt x="341376" y="1384456"/>
                </a:cubicBezTo>
                <a:cubicBezTo>
                  <a:pt x="363728" y="1309272"/>
                  <a:pt x="369824" y="1132488"/>
                  <a:pt x="390144" y="1067464"/>
                </a:cubicBezTo>
                <a:cubicBezTo>
                  <a:pt x="410464" y="1002440"/>
                  <a:pt x="426720" y="996344"/>
                  <a:pt x="463296" y="994312"/>
                </a:cubicBezTo>
                <a:cubicBezTo>
                  <a:pt x="499872" y="992280"/>
                  <a:pt x="152400" y="1207672"/>
                  <a:pt x="609600" y="1055272"/>
                </a:cubicBezTo>
                <a:cubicBezTo>
                  <a:pt x="1066800" y="902872"/>
                  <a:pt x="2753360" y="246536"/>
                  <a:pt x="3206496" y="79912"/>
                </a:cubicBezTo>
                <a:cubicBezTo>
                  <a:pt x="3659632" y="-86712"/>
                  <a:pt x="3283712" y="59592"/>
                  <a:pt x="3328416" y="55528"/>
                </a:cubicBezTo>
                <a:cubicBezTo>
                  <a:pt x="3373120" y="51464"/>
                  <a:pt x="3430016" y="51464"/>
                  <a:pt x="3474720" y="55528"/>
                </a:cubicBezTo>
                <a:cubicBezTo>
                  <a:pt x="3519424" y="59592"/>
                  <a:pt x="3543808" y="73816"/>
                  <a:pt x="3596640" y="79912"/>
                </a:cubicBezTo>
                <a:cubicBezTo>
                  <a:pt x="3649472" y="86008"/>
                  <a:pt x="3738880" y="86008"/>
                  <a:pt x="3791712" y="92104"/>
                </a:cubicBezTo>
                <a:cubicBezTo>
                  <a:pt x="3844544" y="98200"/>
                  <a:pt x="3870960" y="118520"/>
                  <a:pt x="3913632" y="116488"/>
                </a:cubicBezTo>
                <a:cubicBezTo>
                  <a:pt x="3956304" y="114456"/>
                  <a:pt x="3978656" y="88040"/>
                  <a:pt x="4047744" y="79912"/>
                </a:cubicBezTo>
                <a:cubicBezTo>
                  <a:pt x="4116832" y="71784"/>
                  <a:pt x="4206240" y="57560"/>
                  <a:pt x="4328160" y="67720"/>
                </a:cubicBezTo>
                <a:cubicBezTo>
                  <a:pt x="4450080" y="77880"/>
                  <a:pt x="4624832" y="128680"/>
                  <a:pt x="4779264" y="140872"/>
                </a:cubicBezTo>
                <a:cubicBezTo>
                  <a:pt x="4933696" y="153064"/>
                  <a:pt x="5145024" y="134776"/>
                  <a:pt x="5254752" y="140872"/>
                </a:cubicBezTo>
                <a:cubicBezTo>
                  <a:pt x="5364480" y="146968"/>
                  <a:pt x="5368544" y="165256"/>
                  <a:pt x="5437632" y="177448"/>
                </a:cubicBezTo>
                <a:cubicBezTo>
                  <a:pt x="5506720" y="189640"/>
                  <a:pt x="5610352" y="228248"/>
                  <a:pt x="5669280" y="214024"/>
                </a:cubicBezTo>
                <a:cubicBezTo>
                  <a:pt x="5728208" y="199800"/>
                  <a:pt x="5759704" y="145952"/>
                  <a:pt x="5791200" y="92104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115695"/>
            <a:ext cx="8763000" cy="2924175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growing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vorticity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 measure of infection in laminar wake.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growing infection leads to instability, transition and turbulence.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 Analysis shows that helical tip vortices are inherently unstable and that they will break down at some distance behind the wind turbine.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breakdown position of tip vortices is assumed to take place where simple logarithmic amplification reaches its maximum.</a:t>
            </a:r>
          </a:p>
        </p:txBody>
      </p:sp>
    </p:spTree>
    <p:extLst>
      <p:ext uri="{BB962C8B-B14F-4D97-AF65-F5344CB8AC3E}">
        <p14:creationId xmlns:p14="http://schemas.microsoft.com/office/powerpoint/2010/main" val="4973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9393</TotalTime>
  <Words>997</Words>
  <Application>Microsoft Office PowerPoint</Application>
  <PresentationFormat>On-screen Show (4:3)</PresentationFormat>
  <Paragraphs>130</Paragraphs>
  <Slides>29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Blackadder ITC</vt:lpstr>
      <vt:lpstr>Calibri</vt:lpstr>
      <vt:lpstr>CommercialScript BT</vt:lpstr>
      <vt:lpstr>Symbol</vt:lpstr>
      <vt:lpstr>Tempus Sans ITC</vt:lpstr>
      <vt:lpstr>Times New Roman</vt:lpstr>
      <vt:lpstr>Default Design</vt:lpstr>
      <vt:lpstr>Equation</vt:lpstr>
      <vt:lpstr>Jenson Model for Design of Windfarms</vt:lpstr>
      <vt:lpstr>Cooperating Neighbours to Supporting Neighbours</vt:lpstr>
      <vt:lpstr>Jensen Cone Model for Wake of A HAWT</vt:lpstr>
      <vt:lpstr>Wake Decay Constant</vt:lpstr>
      <vt:lpstr>Jensen Single Fullwake Model</vt:lpstr>
      <vt:lpstr>Analysis of Pressure Recovery Zone</vt:lpstr>
      <vt:lpstr>Estimation of Wake Velocity : Betz Model</vt:lpstr>
      <vt:lpstr>Analysis of Turbulent Mixing Zone</vt:lpstr>
      <vt:lpstr>Streamwise Variation of Farwake Velocity</vt:lpstr>
      <vt:lpstr>Estimation of Wake Velocity : BEM with Dual Induction Theory</vt:lpstr>
      <vt:lpstr>Estimation of Wake Velocity : : Fluid Dynamics Model</vt:lpstr>
      <vt:lpstr>Average Wake Velocity Predicted by Jensen Model</vt:lpstr>
      <vt:lpstr>Validation of Jensen Kinematic Model !?!?!?</vt:lpstr>
      <vt:lpstr>Remote Sensing of Wind Turbine Wakefield</vt:lpstr>
      <vt:lpstr>LiDAR System</vt:lpstr>
      <vt:lpstr>LiDAR System</vt:lpstr>
      <vt:lpstr>Measurement Method : LiDAR </vt:lpstr>
      <vt:lpstr>Instantaneous Snapshots of the axial velocity:  2-MW Enercon E-70 wind turbine</vt:lpstr>
      <vt:lpstr>Mean Snapshots of the axial velocity:  2-MW Enercon E-70 wind turbine</vt:lpstr>
      <vt:lpstr>Vertical Profiles of the Mean Axial Velocity</vt:lpstr>
      <vt:lpstr>Evolution of Area Averaged Local Axial Velocity</vt:lpstr>
      <vt:lpstr>Evolution of Area Averaged Local Axial Velocity</vt:lpstr>
      <vt:lpstr>Evolution of Area Averaged Local Axial Velocity</vt:lpstr>
      <vt:lpstr>Performance of Jenson Model</vt:lpstr>
      <vt:lpstr>Performance of Full Wake Analytical Model</vt:lpstr>
      <vt:lpstr>Computations of Wind Turbine Wakefields</vt:lpstr>
      <vt:lpstr>Vorticity Generation &amp; Evolution in the Wake of A WT</vt:lpstr>
      <vt:lpstr>Evolution of tip vortices &amp; Instability</vt:lpstr>
      <vt:lpstr>Instability of Wake 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USER</cp:lastModifiedBy>
  <cp:revision>898</cp:revision>
  <dcterms:created xsi:type="dcterms:W3CDTF">2005-03-30T16:54:51Z</dcterms:created>
  <dcterms:modified xsi:type="dcterms:W3CDTF">2019-04-13T01:54:07Z</dcterms:modified>
</cp:coreProperties>
</file>