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ebp" ContentType="image/jpe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480" r:id="rId2"/>
    <p:sldId id="584" r:id="rId3"/>
    <p:sldId id="585" r:id="rId4"/>
    <p:sldId id="550" r:id="rId5"/>
    <p:sldId id="348" r:id="rId6"/>
    <p:sldId id="580" r:id="rId7"/>
    <p:sldId id="581" r:id="rId8"/>
    <p:sldId id="582" r:id="rId9"/>
    <p:sldId id="349" r:id="rId10"/>
    <p:sldId id="551" r:id="rId11"/>
    <p:sldId id="587" r:id="rId12"/>
    <p:sldId id="596" r:id="rId13"/>
    <p:sldId id="597" r:id="rId14"/>
    <p:sldId id="598" r:id="rId15"/>
    <p:sldId id="599" r:id="rId16"/>
    <p:sldId id="600" r:id="rId17"/>
    <p:sldId id="601" r:id="rId18"/>
    <p:sldId id="602" r:id="rId19"/>
    <p:sldId id="603" r:id="rId20"/>
    <p:sldId id="604" r:id="rId21"/>
    <p:sldId id="605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702" autoAdjust="0"/>
    <p:restoredTop sz="93369" autoAdjust="0"/>
  </p:normalViewPr>
  <p:slideViewPr>
    <p:cSldViewPr>
      <p:cViewPr varScale="1">
        <p:scale>
          <a:sx n="63" d="100"/>
          <a:sy n="63" d="100"/>
        </p:scale>
        <p:origin x="137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1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19.wmf"/><Relationship Id="rId1" Type="http://schemas.openxmlformats.org/officeDocument/2006/relationships/image" Target="../media/image22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2-08T03:32:42.66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2-10T03:30:22.24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2-15T03:32:48.82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2-21T03:23:13.68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3-28T03:28:56.82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4-09T03:36:05.0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15177 10319 172,'0'0'80,"7"-24"-27,-7 24-13,8-19-11,-8 19-6,11-16-5,-11 16-4,0 0-2,0 0-3,0 0-5,0 0-1,-37 26-1,7 0 1,-13 7-3,-8 6 2,-9 11 3,-3 4-1,-4 0 2,5-2-1,6-6 0,7-5-1,10-5 3,9-7 3,10-16 4,20-13 0,-23 15 1,23-15-3,0 0 0,30 0 0,-7 2-3,3 4-6,4 5-4,1 7-1,7 10 0,-1 6 1,0 5 0,1 0 0,-8-2 1,1 0 0,1-2 2,-7-5-1,-1-4 0,0-9 0,-5-4-4,-19-13-8,37 14-18,-37-14-52,32-9-29,-13 2 1,-6-14-3,-2 3 2</inkml:trace>
  <inkml:trace contextRef="#ctx0" brushRef="#br0" timeOffset="760.001">14583 10783 134,'0'0'74,"0"0"2,0 0-57,31-5-6,-6 5 3,3 2 0,7 0 3,8-1-2,2 5-2,4 0-7,5 1-2,2 2-2,0 2 0,2 2 0,2 0 3,-1-1 0,-1-5 5,6 2 3,-3-5 4,10 3 5,-5-8 1,10 2-1,-1-1-4,7 4-1,4-4-4,8 4-2,-1 0-7,4-1-3,4 3-1,6-1 2,1 1 0,2 0 1,2-1-2,-3-1 1,5-2 1,-2 3 1,-8-1 0,-3 2-4,-2-3 1,-2-1 0,-13 0 3,1 0 0,-9-4-1,3 2-1,-7-4 1,3-1 0,-6-3 2,6 1-2,0-1-2,0 1-3,-1 0 1,-1-1 1,0 1 0,-6-1-2,-5 8 0,-10-3 1,-9 3 0,-5 0 0,-3 1 0,-9 1-1,-3 4 0,-3 1 0,-1-3 0,0 2 0,3-3-1,-7 3 1,-15-6 2,28 5-1,-28-5 1,0 0 0,0 0 2,0 0-2,0 0 1,0 0-2,0 0-6,9-20-10,-9 20-25,-7-26-54,5 9-36,-9-3 2,1-1-3,-3-3 1</inkml:trace>
  <inkml:trace contextRef="#ctx0" brushRef="#br0" timeOffset="1120.0016">18495 10665 195,'0'0'96,"-25"1"1,25-1-56,0 0-8,0 0-1,6 23-4,-6-23-2,24 20-3,-5-7-4,7 2-6,-2 2-3,6-1-3,-3 1-3,2 0 0,-8 1-4,1-1 0,-9 4 1,-7 1 3,-6 0 0,-6 2 1,-7 2 2,-11 6 3,-8-4 0,-3 3 1,-4-3-1,-4 2-2,2-6-3,3 0 2,5-5-5,3-4-8,13 5-30,-7-5-86,24-15-2,-25 20-2,25-20-2,0 0-3</inkml:trace>
  <inkml:trace contextRef="#ctx0" brushRef="#br0" timeOffset="3510.0049">13439 9120 76,'0'0'60,"8"-23"-9,-8 23-12,0 0-6,22-20-5,-22 20-3,0 0 2,26-6-2,-26 6-4,17-3-5,-17 3-5,19 0-3,-19 0-1,20-2-2,-20 2-2,25 0 0,-25 0 1,18 2 1,-18-2 1,19 3 0,-19-3 0,0 0 0,21 10 1,-21-10 3,0 0 2,20 5 0,-20-5 3,0 0 2,0 0-2,21 6 0,-21-6-1,0 0-2,20 16-4,-9 3 0,1 1-1,1 10 0,-6 5-1,8 12 2,-2 9 0,2 10-1,2 7 2,2 9-4,-1 10 1,3 7-3,1 7 1,4 7-1,4-5-1,2 1 0,0 6 3,3-3-1,5-8 1,1-2-1,-4-9 2,6 0-2,-6-6 1,1-5-1,-7-12-2,1-3 2,-7-9-4,-1-10 2,-11-9-3,0-11 3,-4-8 0,-9-20 1,13 19-2,-13-19 1,0 0-3,0 0-6,2-28-11,-4 4-42,1-4-68,1-2-4,0-9 0,0-5 0,-4-8 3</inkml:trace>
  <inkml:trace contextRef="#ctx0" brushRef="#br0" timeOffset="4100.0058">13682 9107 89,'0'0'74,"0"0"-30,-15 9-9,4 9-10,0 8-1,-2 4 1,-4 11 3,-4 2-3,3 5-2,-7-2-2,12-3-1,-5-6 0,6-1 6,-1-14-1,13-22-3,0 0-2,0 0-1,0-37-1,8 5 0,3-7-6,2-4-9,4 3-3,-4 6 1,7 10-2,3 9 1,3 13-1,4 12 2,0 10 2,2 6 1,3 4-1,2 1 1,3-1 2,-3-4 0,6-6-1,-6-5-5,4-7-21,-7-14-37,2-1-57,7-1-6,-6-1 1,-5 3-4,-2 3 37</inkml:trace>
  <inkml:trace contextRef="#ctx0" brushRef="#br0" timeOffset="4570.0064">13891 11017 260,'12'-20'102,"-5"-8"0,6 8-68,15 7-14,-2 5-7,6 5-6,-6 3-3,8 5 1,-8 4-6,-2-1-5,-3-1-5,-4-5 1,-17-2 0,26-5 2,-26 5 4,0 0 2,18-17 7,-18 17 9,6 17 7,0 20 1,-6 13 0,5 13-1,1 4-6,1 3-2,1-3-18,-3-13-51,7-19-57,8-27-3,-3-40-3,7-14 1,-9-30 18</inkml:trace>
  <inkml:trace contextRef="#ctx0" brushRef="#br0" timeOffset="5680.008">13871 9084 146,'0'0'87,"0"0"2,0 0-40,20 0-18,-1 4-12,7 5-1,4-5 2,7 7 4,-5-3-1,9 5-1,-3-2-3,7 4-6,-3 1-3,7 7 0,1-1-1,10 4-5,2 2 0,3 3-1,8 6-2,2-1 2,3 5 1,5 1 2,1 5-1,3 1-2,1 2 3,0 0-1,9-1 2,0 4-3,-1-1 0,1 2-4,-4 0 0,3-2 3,1 2-1,0 2 2,-2-3-3,-3 3 2,1-6 1,0 2 1,-1-3 0,1-3-1,-7-1 1,2 3-3,-2-4 4,0-1-3,0-2 4,-4-4-4,0 2 1,4-2 2,0-5-3,0-8 3,-4-5-3,4-1 1,-5-5-2,-3 0 1,-7-4-1,-5-1 0,-10-1-1,-6 1-1,-13-1 2,-1 2 0,-4 1-1,-6-1 1,-2 2 0,4 2 1,-2 2-1,0 0 1,6 2-2,4 3 1,-5 0-1,11 3 1,-5-3 0,0 1 0,3-3-2,-5 3 1,-3-10 4,0 2-2,-4-8 1,-8 3-2,-1-3 0,-19-5 1,22 10 2,-22-10-2,0 0-1,0 0 1,0 0-1,0 0 1,0 0-2,0 0-2,0 0-6,0 0-7,15 3-32,-15-3-89,0 0-3,19-29 0,-12 8 1,3-1-1</inkml:trace>
  <inkml:trace contextRef="#ctx0" brushRef="#br0" timeOffset="6320.0089">18030 10475 266,'-25'0'110,"25"0"-2,0 0-59,0 0-21,8 21-9,9-5-5,9-1-5,9 7 3,10 4-2,9-1 3,4 2-5,-4-2 0,2-1-4,-7-6-2,-12 6-2,-11-3-1,-14-1 4,-16 8-1,-9 6 2,-13 3 2,-15 5 2,-6 3 0,-7 7 2,-6 2-2,0 3-1,-2-3-2,3-2 0,3-2-2,7-1 0,6-1-10,4-13-18,11-1-80,2-6-22,7-10 1,0-9-4,19-9-2</inkml:trace>
  <inkml:trace contextRef="#ctx0" brushRef="#br0" timeOffset="7240.0102">14101 8783 145,'5'-16'94,"-5"16"-14,0 0-21,0 0-17,0 0-13,0 0-9,0 0-5,0 0-3,-5 22-4,-5-5-4,-3 3-1,-6 4 0,-7 10 2,-11 1 1,-6-2 1,-2-1-3,-3-4 3,1-6-1,8-5 1,7-4 0,8-8-2,24-5-2,-17-3-3,17 3 0,30-10-2,-4 10-1,7 6-2,5 7-1,-1 6 2,8 3 2,-2 6 1,-4 0 1,0-2 2,-5-8 0,-4-9 1,-4-12 2,-2-14 1,-10-15 2,-3-3 0,-13-13 2,-2-4-3,-9-2 0,-4 4-2,-1 11-8,-3 4-36,-1 20-76,22 15-1,-28 7-3,16 17-3,-1-3 26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7-30T02:56:39.73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7520 140</inkml:trace>
  <inkml:trace contextRef="#ctx0" brushRef="#br0" timeOffset="62">7588 0,'0'0</inkml:trace>
  <inkml:trace contextRef="#ctx0" brushRef="#br0" timeOffset="5007">9475 1189,'0'0</inkml:trace>
  <inkml:trace contextRef="#ctx0" brushRef="#br0" timeOffset="185074">0 1318,'0'0,"0"0,0 0,0 0,0 0,0 0,0 0,0 0,0 0,0 0,0 0,0 0,0 0,0 0,0 0,0 0,0 0,0 0,0 0,0 0,0 0,0 0,0 0,0 0,0 0,0 0,0 0,0 0,0 0,0 0,0 0,0 0,0 0,0 0,0 0,0 0,0 0,0 0,0 0,0 0,0 0,0 0,0 0,0 0,0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4-09T03:42:04.8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8593 5246 99,'0'0'83,"0"0"-29,0 0-13,15-17-6,-15 17-6,0 0-4,0 0-5,0 0-4,0 0-6,0 0-7,-6 21-3,-1-1-5,-6 10 3,-6 9 1,-5 9 2,-2 8-2,-10 7 2,-1 5 1,-6 3-3,0 0 3,-2 1 0,-4-1-1,1-5 3,-1-2 1,4-7 1,2-3-1,0-2 1,6-2 3,-2-11-2,3 0 2,5-5-1,1-3 1,5-5 4,5-2-6,3-3 8,4-3-5,2-1 2,11-17-6,-13 28 4,13-28-6,-2 17-2,2-17 2,0 0-2,-4 18-3,4-18-5,0 0-10,0 0-66,0 0-24,0 0-3,0 0 2,0 0-6</inkml:trace>
  <inkml:trace contextRef="#ctx0" brushRef="#br0" timeOffset="430.0006">7425 6648 113,'0'0'75,"0"0"-29,0 0-20,0 0-7,26 13-9,-14 4-5,4 7-2,-1 7 3,8 6 1,-3 6-1,-1 5 0,0-1 0,-2-3 1,1-5 0,-5-9 8,6-9 7,-19-21 3,37-4 2,-18-28 3,7-10 3,-3-20 2,7-1 1,-10-11-6,4 5-4,-11-1-12,-1 16 2,-7 5-5,-3 18 0,-4 7-11,-1 7-8,3 17-33,0 0-87,0 0 5,-21-17-6,21 17 1,-19-9 13</inkml:trace>
  <inkml:trace contextRef="#ctx0" brushRef="#br0" timeOffset="3140.0043">5228 5634 151,'0'-17'76,"0"17"-8,0 0-12,0-17-10,0 17-9,0 0-11,0 0-9,0 0-7,21 13-4,-10 4-5,8 9 1,-1 9-1,1 8 0,5 13 0,2 7 3,2 8-1,-1-3-1,-3 1-2,0-10 3,-5-10 3,1-5 7,-6-18 6,2-7 3,-16-19 1,30-9 1,-17-21 4,6-4-4,-6-14-3,6-6-6,-1-9-5,-1-2-4,-7 0 0,-1 4-1,-3 7-1,-5 9-1,-1 8 1,0 8-1,0 6-1,-1 7-2,1 16-2,-4-19-7,4 19-10,0 0-7,0 0-20,0 0-59,5 17-29,-5-17 0,8 24 0,-8-24 5</inkml:trace>
  <inkml:trace contextRef="#ctx0" brushRef="#br0" timeOffset="3830.0053">6194 5931 167,'0'0'96,"13"-17"-6,-13 17-57,0 0-16,0 0-6,11 19-3,-11 1-4,-5 10 0,-6 5-1,-3 8 4,-4 3 1,-8 3 1,-2-3 1,-6-5-1,2-4 3,-5-9-2,3-4 5,2-15-1,6-3 2,2-13-3,5-6-1,6-17-1,4-5-3,9-8-2,9-4-4,2-1-2,4 4-2,10 3 0,-5 11-1,8 13 0,-3 14-2,-1 10 3,-4 13 0,5 8 1,-5 8 0,3 3 1,-3 0 1,3-4-1,-5-4 1,1-6 0,0-5 3,-1-9-2,-3-7 2,8-8 1,-3-7-1,3-8 0,3-5 0,0-4 0,-4-5-1,3-4 0,-7 0 0,-6 1 2,-5 7 0,-7-1 0,-4 10 0,-3 1-1,7 19-2,-34-24 1,12 18-2,-4 3-4,1-5-7,7 8-20,-7-9-58,7 9-32,18 0-1,-26 0-4,26 0 0</inkml:trace>
  <inkml:trace contextRef="#ctx0" brushRef="#br0" timeOffset="5070.0071">6844 5771 212,'0'0'70,"0"0"-5,0 0-12,0 0-10,0 0-12,0 0-8,0 0-5,23 6-2,-23-6-4,26 2-2,-7 0-2,5-2-1,6 0 2,3 0-3,3-2-1,1 0 0,-5-2-2,-6 4 0,-3-2 1,-5 2-1,-18 0-2,0 0-2,15 0 1,-15 0 1,0 0 0,0 0 0,0 0-1,0 0-8,0 0-10,0 0-43,0 0-56,0 0 2,0 0-3,28-9-2,-28 9 69</inkml:trace>
  <inkml:trace contextRef="#ctx0" brushRef="#br0" timeOffset="6540.0091">7771 5383 92,'0'0'39,"0"0"-6,9 17-2,-5 0 0,2 1-1,-1 10 2,-3 0 0,4 11-3,-6 0-4,5 5-1,1-1-8,1-2 0,-1-2-3,1-4-1,5-5-2,1-6 2,-13-24-1,31 24-1,-14-24 1,4-7 0,-2-8-1,3-5-2,-3-12-1,-1 2-2,-3-7 0,-4 0-3,1 0 2,-7 5-2,-3 3 2,-2 4-1,0 5 2,0 20-1,0-20-1,0 20-1,0 0 1,0 0-3,0 16-1,4 7 0,0 4-1,-1 9 0,3 8 0,1 3 2,-1 3 0,0-4 0,5 1 0,-4-12-11,6 2-53,6-16-47,0-16 0,3-9-3,-1-14-1,3-10 63</inkml:trace>
  <inkml:trace contextRef="#ctx0" brushRef="#br0" timeOffset="6960.0097">8309 5246 81,'26'-2'74,"-26"2"-31,32 7-10,-8 3-1,-1 3-1,3 5-3,0 6-2,4 12-3,-6 3-1,2 11-4,-1 5 2,-3 14-1,-9 4-1,-4 8-1,-5 5-2,-10 1-1,-10 0-3,-3 2-2,-7-7-2,-6-4-8,-3 0-37,-3-9-64,-7-13 0,-3-6-7,-3-17-1,3-5 32</inkml:trace>
  <inkml:trace contextRef="#ctx0" brushRef="#br0" timeOffset="7690.0107">5428 4921 32,'0'0'23,"-28"0"-5,11 5-2,17-5 2,-30 21 3,17-3 4,0 7 3,0 10 4,-9 8-1,3 18 5,-7 8 3,0 20-5,-8 9 2,2 17-4,-1 8 1,3 9-6,6 1-4,7 3-6,9-8-1,16-4-4,10-8-8,20-18-37,14-11-74,30-12-2,10-33-2,20-8-7,0-31 44</inkml:trace>
  <inkml:trace contextRef="#ctx0" brushRef="#br0" timeOffset="21300.0298">8367 5950 47,'0'0'77,"0"0"-13,5-25-16,-5 25-8,6-18-3,-6 18-3,6-17-3,-6 17-4,0 0-6,0 0-5,0 0-5,0 0-5,0 0-4,0 0-2,0 0-1,0 0 0,5 26 2,-5-2-2,0 8 3,0 9 2,-3 3 2,3 5 0,-2 1 0,-2-4 0,2-7 1,2-5 9,-6-14 8,10 0 8,-4-20-1,0 0 2,-4-26-2,10 0-1,-12-16-3,10-1-10,-4-9-7,-4 0-9,4 4-1,0 7-2,-1 9 2,-3 8-2,4 24 0,0-17-2,0 17-11,5 17-30,3 4-83,3-3-6,2-1-2,-13-17-1,25 18-3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4-09T03:49:54.8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4877 4796 90,'-6'-16'93,"6"16"-22,6-21-12,-6 21-7,0 0-11,4-18-11,-4 18-9,0 0-8,7 18-10,6 3-5,-5 12-2,9 12-2,-4 10 3,5 10 1,7 10 2,-5 1 3,3 0-1,-3 0 2,8-7-3,-9-10 7,7-11-1,-4-14 13,1-6-2,-5-25 6,11-6 2,-11-27-4,6-7 6,-9-21-8,8-3 3,-10-9-13,0-3 1,-2 4-7,-3 10 1,-8 9-1,3 7-2,-3 12 1,0 12-4,0 19-3,0-22-8,0 22-22,0 0-54,0 0-42,0 0-2,19 9 2,-19-9-3,13 20 97</inkml:trace>
  <inkml:trace contextRef="#ctx0" brushRef="#br0" timeOffset="620.0009">5834 5281 126,'0'0'95,"14"-20"-37,-14 20-15,0 0-13,17-6-8,-17 6-6,2 21-11,-7-1-2,-1 6-6,-2 9 4,-6 4 1,-9 8 5,-3 1-2,-4-2 1,-2-1 3,-5-6 3,7-4 2,-5-14 4,8-7 2,3-12-1,9-9-1,0-15-3,15-8-2,4-11-5,9-2-1,0-1-8,6 3 0,5 6-4,0 9-2,2 13 1,-1 11-1,3 17 2,-8 7-1,5 4 4,-1 7-4,-4 1 3,5 3 2,1-4 2,2-3-1,-2-11 1,4-8 2,2-8-1,5-10 3,-5-12 0,3-7 1,-10-9 0,-1-2 4,-11-2 2,-2 2 1,-14 2 0,-5 10-2,-14 5-2,-5 13-1,-8 5-2,1 7-2,3 5-10,-5-1-12,12 11-28,3-5-76,21-15-1,0 0 2,0 0-5,38-17 55</inkml:trace>
  <inkml:trace contextRef="#ctx0" brushRef="#br0" timeOffset="820.0011">6342 5370 314,'26'-9'114,"4"-6"-2,1-2-99,14-3-13,11 3-22,-1-7-23,4 6-61,-1 3-10,-7 0 3,-3 9-4,-7-3 84</inkml:trace>
  <inkml:trace contextRef="#ctx0" brushRef="#br0" timeOffset="1380.002">7011 4739 163,'-6'-17'92,"6"17"-2,0 0-61,0 0-15,19 32-6,-12-4-7,4 7 0,0 11 2,8 8 3,-6 4-2,6 3 1,-8-2-4,8 1 3,-8-8 1,4-4-3,-2-11 6,4-5 0,-4-12 4,9-5-1,-1-15 4,11-6-3,-1-10-4,7-8 5,-1-12-8,4-4 1,-3-11-2,-1-1-2,-7 0-2,-10 2 4,-3 2 4,-4 9-1,-7 6 2,-4 8 1,-2 9-4,0 16 1,-6-17 0,6 17-3,0 0-3,0 26-1,4-6-2,-2 5-1,3 8 0,7 4 3,-7 6-1,6 3 2,-3-1-2,5-1 3,0-3-2,-2-5-10,4-1-30,2-11-78,5-9 3,6-8-4,2-12 1,0-10 51</inkml:trace>
  <inkml:trace contextRef="#ctx0" brushRef="#br0" timeOffset="1680.0024">8038 4696 192,'0'0'101,"0"0"-4,0 0-64,0 0-13,0 0-11,2 22-6,2 6-2,3 9 1,-3 15 1,0 13 4,1 10 2,1 3-3,-1 7 3,7-3-3,-5-4-4,4-13-29,8-17-73,5-9-2,2-22-4,10-15 0,-4-25 48</inkml:trace>
  <inkml:trace contextRef="#ctx0" brushRef="#br0" timeOffset="2040.0029">8365 4915 158,'0'0'110,"0"0"2,0 0-41,0 0-35,32 13-3,-6-13-7,15 8-7,-4-1-6,8 10-6,4 3-7,-10 12-4,-3 3 0,-18 6 0,-7 2-3,-16-2 3,-3-4 0,-10-4 5,-7-9 9,-3-5 5,2-14 5,6-7 0,1-18 1,13-4 1,6-22-2,19-5-7,0-6-6,7-4-8,6 3-7,1 0-10,7 18-33,-14 1-81,4 16 1,-8 7 0,-1 4-1,-5 5 30</inkml:trace>
  <inkml:trace contextRef="#ctx0" brushRef="#br0" timeOffset="2340.0033">8853 4572 168,'0'0'102,"18"24"3,3-4-67,-4 3-10,9 12 2,-2 6-5,8 11-5,-6 11-5,4 11-3,-11 8 0,-3 9-5,-8 5 2,-6-1-3,-6 2-5,-11-6-14,0-6-43,-7-9-57,-6-18-4,0-12 2,-4-25-6,8-8 79</inkml:trace>
  <inkml:trace contextRef="#ctx0" brushRef="#br0" timeOffset="31850.0446">7603 4276 93,'0'0'46,"0"0"-10,0 0-8,-23-20-6,23 20-3,0 0 0,-24-22-4,9 11-3,-15-1-7,0 1-5,-15 0-2,-14-2 0,-16 0-1,-11 2-2,-15 0-1,-11 3 1,-17 3 0,-7 5 1,-6 4-1,-6 3 0,-1 2 3,-4 6 1,5 4 0,4-1 1,8 3 0,5-3-1,9 3 2,10 1-2,6 8 1,9 3 1,3 2-1,12 3-1,2 2-1,1 3 1,12 2-2,11 3 1,6-5-2,12-4 0,6 2-1,14 1 1,7 3 2,3 1 1,14 3 0,1 1 2,12 2 1,5 2 1,8-1 2,5-1 0,8-1 3,9-3-1,8 0 4,5-3-3,8-1 3,3 4-5,6-5 4,14-2-4,2 0 0,11-4 0,5-7 2,1-2-1,14-8 2,5-3 0,6-4 1,12-6-1,3 1-1,9-3 2,6 1-2,9-4 2,4-6 1,2-2 5,3-9 2,3 1 0,-3-12 2,3-6-4,-7-7 1,-1-2-1,-7-9-6,-4-2-1,-14-2-6,-10-2 1,-14 1-3,-18 1 5,-17-4-4,-10 3 1,-22-1 3,-9 0-1,-17-3 2,-5-2 1,-14-8 2,-4 2 0,-8-11-1,-16 2-1,-5-4-2,-16 0 0,-12-2-4,-14 4 0,-20 2-3,-16 6-3,-18 10 0,-20 16 0,-17 12 3,-13 15-3,-13 23 1,-21 14-3,-9 19-6,-13 10-7,-6 23-21,-18 2-37,-6 10-47,-6 5 5,-1-2-3,10-1 12</inkml:trace>
  <inkml:trace contextRef="#ctx0" brushRef="#br0" timeOffset="33140.0464">6103 5686 92,'-25'-2'29,"-1"0"-3,-11 0-7,-2 0-6,-8 4-4,-4 2-2,-5 0-2,-3 7 4,1 2 2,-10 4 2,7 7-1,-8 4 0,7 7 1,-5 8 0,5 7-4,0 5-3,1 9-2,-1 1-4,6 5 2,0 6 2,0 2-1,5 2 2,1 2 0,-2 5 0,7 2 1,2 8 1,0-1 0,-2 1-2,10-2 1,1-1-1,0-1-1,8-2 1,7-2-1,1-3 4,5-1-1,5-3-1,3-4-1,5-6 2,7-1 2,6-8-2,6-4 2,5-7-4,6-3 1,4-7 0,7 3 0,-4-4 1,6 0-2,0-10 0,2 3-2,-4-3 0,2 1 1,-4-4 0,6 0 2,-2-2-4,0-2 0,0 0-1,-6-4 1,4-5 2,-3 2-3,-1-6 0,-3 0-2,1-2 3,-3 1 0,4-5-1,-5 3 1,-1-1-1,2-3-1,-8 1 1,1-1 1,1-2 1,-2 0-1,0-4 4,8-2 1,-2-1 0,7-1 1,3-1-2,6 1-2,-1 1 0,0-1-1,-2 2-2,0 4-1,-6 0-1,-1 2-1,1-2 6,0 0-1,1 0 0,-1 2-1,1-2 0,-1 0 1,0-2 0,-1 0 0,-12 4-2,-3-2 2,-5-2 4,-16 2 3,19 0 0,-19 0-1,0 0-1,0 0 6,-19 0-5,19 0-1,-16-3-5,16 3-1,-15-4-5,15 4-6,0 0-5,-19-6-16,19 6-28,0 0-64,0 0-3,0 0 0,0 0 5,0 0 56</inkml:trace>
  <inkml:trace contextRef="#ctx0" brushRef="#br0" timeOffset="33430.0468">6325 8555 272,'-8'19'98,"8"-19"2,0 0-90,0 0-12,30 11-1,-30-11 4,26 9 0,-26-9-3,25 7 3,-25-7-4,0 0 5,0 21-3,-19-4 4,-5 5-6,-14 4 3,1 2 1,-10 3 0,8-5-6,4 2-30,8-4-64,27-24-4,0 0 1,0 0-4,30-22 81</inkml:trace>
  <inkml:trace contextRef="#ctx0" brushRef="#br0" timeOffset="34180.0479">6306 7710 58,'-18'-11'64,"18"11"1,0 0-45,0 0-12,0 0-1,0 0 0,0 0 0,0 0 4,0 0 3,3 20 2,-3-20-1,4 28-2,0-7 0,-2 3 1,3 4 2,-1-1 1,0 5 0,-1 3-2,5 8-1,-1 2-2,3 5-2,-1 2-3,0 7 0,3 6-4,-3 4 2,2-2-4,0 3-1,-3 1 1,-3 3-1,-3 2 0,-2 4 0,0-4-1,-2-1 0,-5-1 0,-2-4 4,1-3-3,3-2 6,-1-11-1,6-6 3,-2-1-2,8-4 4,-4-10-3,3 0 4,1-5-3,-1-4-3,1 2-1,-4-3 0,3-3 1,-5 1-1,0-3 1,0-1-5,-3 0 6,1-1-7,2-16 6,-8 24-6,8-24 3,-5 21-3,5-21 2,0 0-4,0 0-6,0 0-13,0 0-35,0 0-53,0 0-5,13-30 3,-13 2-3,5 0 103</inkml:trace>
  <inkml:trace contextRef="#ctx0" brushRef="#br0" timeOffset="35150.0492">6826 8496 158,'0'0'66,"0"0"-9,0 0-14,0 0-8,0 0-11,0 0-6,24 0-6,-24 0-1,30 1 0,-10-1-1,5 0 0,4 0-2,9-3 1,-1 3-3,6-4 1,2 2-2,9-3 0,-3 3-2,3-2 0,-4 0-1,1 2-1,-8 1 0,-6-1-1,-11 0 1,-3 2 2,-5 0-1,-18 0 1,0 0-2,0 0-6,0 0-11,0 0-33,-18-6-53,-7 1-1,5 5-1,-14-10-1,8 10 75</inkml:trace>
  <inkml:trace contextRef="#ctx0" brushRef="#br0" timeOffset="35660.05">7085 8358 97,'0'0'68,"2"-20"-25,-2 20-33,0 0-6,0 0 1,0 0 2,-9 22-1,9-22 4,-32 37-4,10-11 6,-10 6-7,-4-1 8,-3 1-6,-2-4 3,9-8 0,0 1 9,10-12-5,22-9-3,-15 0 0,15 0-3,32-24-1,3 9-1,-3 4-6,7 1-7,4 3 4,-2 7-2,-3 6 3,-12 8-4,-2 5 4,-5 1-2,-2-1 3,-4-2 2,-13-17 12,15 26 9,-15-26 1,0 0 8,0 0-4,11-28 6,-18-2-1,7 2-1,-12-9-11,5 4-12,-4-3 0,-2 7-18,7 6-63,6 23-45,-24-18-1,24 18-7,0 0 1,0 0 89</inkml:trace>
  <inkml:trace contextRef="#ctx0" brushRef="#br0" timeOffset="37580.0526">6127 7056 40,'0'0'66,"22"-3"1,-3 5-46,1-2-19,7 0 2,6-4 3,7-4 2,2-1 0,7 2 2,3-12-2,8-3-2,2-8 1,1-5 3,5-6-1,-1-2 2,-9-5 4,2-2 0,-17 0 5,-1 1 3,-15-1-8,-9 6 1,-6 3-4,-7 4 1,-9 5-9,4 8 0,-1 7-9,1 17-1,-6-16-1,6 16-2,0 0-4,0 0-17,13 26-36,4-8-30,-17-18 7,26 37-4,-26-37 57</inkml:trace>
  <inkml:trace contextRef="#ctx0" brushRef="#br0" timeOffset="38390.0538">5961 6393 42,'0'0'65,"0"0"-23,0 0-19,0 0-4,24 15 0,-7 2 2,-4 3-1,5 6 1,7 4-1,-1 4-8,2-1-5,-2 0 1,-3-3-1,0-4-3,-7-7 12,3-1 7,-17-18 6,15 13 3,-15-13 3,13-22-1,-9-4 1,4 2 0,-5-15-13,5-2-6,-8-9-10,5 0 1,1-6-8,0 2 4,-3 4-8,7 2 2,-3 9-2,4 3-7,2 12-7,-1 0-12,8 17-12,-20 7-34,32-8-42,-8 14-1,6-1 5,6 7 43</inkml:trace>
  <inkml:trace contextRef="#ctx0" brushRef="#br0" timeOffset="38940.0545">6807 6345 151,'0'0'81,"0"0"-1,0 0-78,0 0-7,0 0 2,0 0 0,2 32 9,-4-6 2,-6 2 5,-3 5-1,-7 4 3,-3 6-1,-13-6 4,3 0-3,-7-7-1,3-6 2,1-7 2,8-4 0,-2-13 0,9-8-6,12-10-4,7-8-5,7-8-4,10-1-3,7-2-11,2 0 0,10 9 4,-2 4-2,3 14 5,-2 9 3,3 8 1,-6 6 1,-1 6 6,-1 1-2,0-3 0,-4-1 2,-1-4 1,-1-3 0,0-7 6,0-4-1,-5-7 6,0-6 2,-8-8-5,-4 1 3,-10-8-5,1 4 5,-15-3-10,4 5 5,-13 7-14,2 6-19,-8 11-87,4 15-3,-6-1-2,2 7-4,-9-10 38</inkml:trace>
  <inkml:trace contextRef="#ctx0" brushRef="#br0" timeOffset="42530.0596">8343 7463 86,'-6'-33'38,"4"16"1,2-3 5,0 20-1,0-36 2,0 36-7,0-28-3,0 28-3,0-18-4,0 18-5,0 0-5,0-19-3,0 19-6,0 0 0,0 0-1,0 0-2,0 0 0,0 0 0,0 0-1,0 0 0,0 0-1,0 0-1,0 0 2,0 0-3,0 0 1,0 0-2,-17-16 1,17 16-2,0 0 2,0 0 0,0 0-2,-13-19-2,13 19 2,0 0 1,0 0-2,0 0 3,0 0-2,0 0 0,0 0 0,0 0 2,0 0-2,0 0-1,0 0-4,0 0 0,0 0 1,0 0 0,-5 30 0,5-8 0,-2 11 2,2 10 2,0 7 2,0 13 0,0 8-1,5 9 1,-3 5-2,8 8 3,-3 2-4,1-1 2,-1 1-2,2 0 4,-1-2-4,-3-4-2,-3-2 2,2-3 0,-4-1 0,0-1-2,-6-6 2,6-2-2,-5-3 3,3-4 1,-2-2 0,2-4 2,-1-3-3,1-1 4,-4 3-2,1 1 1,-3-2 0,2 1-1,-5-3 0,4-1-2,-4-2 0,1-4-2,5-5 5,-7-6-5,9 0 4,1-8 0,2 1-1,0-2 1,0-6 1,5 2-1,-5-2 1,6 2 2,-6-2-4,2 2 1,2-4 1,-3-1 1,-1-1-2,0-1 3,0-19-3,4 27 2,-4-27-2,2 25 2,-2-25-1,2 18-1,-2-18 0,0 0 0,4 17 0,-4-17-1,0 0 0,0 0 1,0 0-2,0 0-1,0 0 2,0 0-1,0 0-1,0 0 1,0 0 2,0 0-2,0 0 2,0 0 1,0 0 3,0 0 0,0 0-5,0 0-17,0 0-78,11-22-25,-7 3 0,1-3-5,-5-10-5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4-09T03:56:16.31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45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1" timeString="2019-04-09T03:59:53.451"/>
    </inkml:context>
  </inkml:definitions>
  <inkml:trace contextRef="#ctx0" brushRef="#br0">5934 6830 95,'0'0'83,"0"0"-1,0 0-43,0 0-18,0 0-8,0 0-5,21 31-2,-12-8 2,4 8 3,0 6 3,6 8 1,0 3-1,3 4-1,-3-2 0,1-1 0,-1-8 2,0-6 5,-6-11 4,9-2 5,-22-22 2,26 6 1,-14-23-3,6-3 0,-5-19-1,6-2-7,-2-13-6,-2-4-6,2-7-1,-4 2-5,-2 2 1,-4 3-2,1 8 0,1 9-2,-5 6 1,5 9-7,-1 9-9,-8 17-11,0 0-20,17-16-40,-17 16-48,26 18 2,-6-1-1,1 0 3,-1 1 89</inkml:trace>
  <inkml:trace contextRef="#ctx0" brushRef="#br0" timeOffset="580.0008">6870 6988 5,'0'0'64,"0"0"-11,0 0-23,12 24-3,-20-4 0,3 4-1,-3 10-2,-5 3 2,-9 6-5,-3 3-1,-8-3-2,-1 0 0,-3-6-1,3-4 8,-7-12 1,9-3 2,0-14-2,8-4-3,5-17-2,8-7-5,6-13-3,14-2-9,4-4-2,6-1-6,7 5-1,4 5-1,7 12 2,-5 11-1,0 14 2,-2 9-1,-4 10 2,4 4 0,-6 2 1,0 1 2,0 1-1,3-6 2,-3-3 0,0-8 3,8-8 2,-2-5 2,2-11 0,-3-4 2,1-13 4,-3-1 2,-9-10 3,1 0 1,-13-4-3,-1 8-1,-10-2 0,-9 11-5,-8 1-2,-2 11-7,-2 6-6,-6 1-12,8 12-25,-6-5-89,11 6-3,19-6 2,-19-4-4,19 4 1</inkml:trace>
  <inkml:trace contextRef="#ctx0" brushRef="#br0" timeOffset="3120.0043">5682 10330 90,'0'0'57,"0"0"-3,0 0-6,0 0-4,0 0-10,0 0-3,0 0-10,0 0-8,0 0-3,23 6-1,-12 11-4,2 7 0,0 11 5,6 0 0,-6 8 3,5 2-4,-5-3 2,1-5 1,-5-7 9,0 0 3,-9-30 5,11 20-2,-11-20 1,17-29 3,-11-5-5,3-1-2,-5-13-10,3-6-7,1-4-8,-2 2 3,-1 1-6,-5 12-1,4 2 3,-4 10-5,4 8-8,-6 3-9,2 20-19,7-17-35,-7 17-54,0 0 0,30-4-1,-30 4 6,26-3 112</inkml:trace>
  <inkml:trace contextRef="#ctx0" brushRef="#br0" timeOffset="3720.0052">6274 10405 71,'6'31'37,"-10"-12"-4,2 7-3,1-2 0,-11 2-4,3 4 1,-6-3-1,-4-2-2,-3-7 5,1 3 2,-3-18-2,5 1-2,-5-11-2,24 7-5,-30-41-8,27 11 0,-1-2-9,9-3-7,7 5-5,1 4-1,5 6-2,-3 9 3,8 11 4,-5 7 2,-18-7-1,30 30 4,-17-4 0,0-4 2,-1 2 4,1-3-2,-2-3 4,-11-18-2,21 23 3,-21-23 0,26-6-1,-26 6-3,28-26-4,-10 8 3,-3-8-2,2 1 2,0-6 2,-8 9 1,-3-1 0,-1 5 4,-5 18-1,-13-21-2,-3 18 0,-5 6-1,-1 5-5,-3-5-6,5 9-20,-4-9-39,3 1-49,21-4-3,0 0 1,0 0-4,7-30 99</inkml:trace>
  <inkml:trace contextRef="#ctx0" brushRef="#br0" timeOffset="4090.0057">6639 9976 117,'0'0'77,"0"0"-33,0 0-21,-10 26-13,7-6-8,-7 8 0,3 9 3,-1 8 2,-3 3 3,0 11 4,2-3 3,-1 2 1,3 1 2,5 2-2,-2-7 1,8-2-1,-4-5-1,9-5-5,8-6-1,2-9-13,13-8-27,-1-6-67,1-17-3,17 1 0,-8-14-6,4-4 75</inkml:trace>
  <inkml:trace contextRef="#ctx0" brushRef="#br0" timeOffset="4360.0061">6986 10312 114,'0'0'85,"0"0"5,17 16-61,-17-16-11,13 36-3,-5-10 1,-3 9 3,6-2-2,-5 6-1,-4 2-5,-2-4-3,2-1-10,1-8-21,-1-2-72,-2-26-3,0 0 0,23-13-3,-5-8 81</inkml:trace>
  <inkml:trace contextRef="#ctx0" brushRef="#br0" timeOffset="4560.0064">7209 10388 280,'0'0'111,"18"5"2,-18-5-97,36-7-23,-10 1-37,9-1-64,-1-8-1,15 4-3,-6-8 0,1 6 85</inkml:trace>
  <inkml:trace contextRef="#ctx0" brushRef="#br0" timeOffset="5150.0072">7890 10184 92,'0'0'40,"-14"-32"-9,14 32-11,-23-20-6,23 20-5,-15-10-4,15 10-2,0 0-4,-22 2-2,22-2 0,0 0 4,-19 22 3,19-22 5,-19 26 2,6-9 2,0 5 5,-4 3 2,-1 4 1,-1 1 0,0 3 0,1 1-4,5 1 1,1 0-1,1-5 0,7-6 1,4-3-5,4-3 5,-4-18-4,23 13-5,-3-16-1,3-10-7,3 0-1,0-6-5,2-1-1,-8-10-3,5 2 3,-12 4 3,-2 2 4,-5 1 5,1 4 0,-7 17 2,0-20 1,0 20-3,0 0 1,0 0-2,0 0-3,6 20-2,-1-1-1,1 1 0,3 3 1,1 1 0,1 0-1,-4-4-9,-7-20-18,19 21-77,-19-21-3,24-2 1,-24 2-4,21-35 67</inkml:trace>
  <inkml:trace contextRef="#ctx0" brushRef="#br0" timeOffset="5470.0076">7933 9914 240,'0'0'113,"0"0"-13,19 2-53,-19-2-17,30 23-9,-6-5-8,8 15-7,5 12 1,1 14 0,-3 14-3,-3 7 0,-8 14-5,-16 5-16,-8 7-41,-13-2-55,-17-13-3,-2-6-5,-13-22 0,2-5 77</inkml:trace>
  <inkml:trace contextRef="#ctx0" brushRef="#br0" timeOffset="36590.0512">1789 13376 99,'0'0'51,"0"0"-9,0 0-4,0 0 1,0 0 1,18 0-5,-18 0-3,0 0-2,0 0-1,19 11 0,-19-11 0,17 6-4,-17-6-2,24 1-1,-3-1-1,-4-3 0,9-1-5,-2-5 0,8 1-2,-6-3-3,9 2-5,3 0 1,-1 5-2,0-4-2,6 3 0,0-6 2,6 5 0,3-3-2,3-6 0,1-2 1,0 2 0,3-3-1,-3-1 1,2 3-3,2 1-1,2-2 2,-6 0 0,2 2 0,2-5 0,-4-2-1,5-1 2,-5-4-1,6-3 1,-6 0 0,4-3-4,1 1 3,3 2 1,5-3 0,-2 1-3,-3-3 1,3 2 0,0-3-1,-5 5 5,0-3-4,-4 1 0,-2 0-2,-2-1 2,6 3 2,-2-3-2,-4-1 1,7 0-3,-5-4 1,-3 3 1,5-1 2,-8 0-1,-1 4 0,-5-3-1,-6-1 2,-1 4 1,-1-4 0,-5-2-3,-1-2 3,-3 4-4,2-6 4,-2 6-1,-3 0 2,6 3-4,-4 6 2,-2 4 0,-3 4 3,-3 1 1,-1 1-7,0-3 3,-8 3-5,-3 1 6,1-2-4,-1-1 2,0 0-7,-1-1 2,3 3 4,-3 1-2,5-2 0,-3 3 0,1-1 1,-8 17-2,13-28 2,-13 28 0,13-22 1,-13 22-3,0 0 2,18-21-1,-18 21 1,0 0-3,17-18 2,-17 18 1,0 0-3,23-23 4,-23 23-1,20-18-2,-20 18 1,26-15 0,-26 15 1,19-11-2,-19 11 0,0 0-1,19-6 0,-19 6 2,0 0 0,0 0 1,0 0-1,22 8 0,-22-8 2,32 7-1,-13-3 0,5 1-2,-4 3 0,3-3-1,-4 7 0,-19-12 2,24 24-1,-24-24-1,19 28 1,-19-28 3,11 29-2,-9-12 4,-2-17-2,11 30-2,-9-14-1,3 1 4,1 0 0,-6-17-2,7 33 5,-1-10-9,-4-3 9,2 2-3,1 2 6,-3-1-7,2-1 3,-2 6-2,-2-4-3,2-4 6,1-1-6,3 3 2,0-1-2,-5 3 3,7 2-2,-3 4 1,5 1-2,-3 3 1,1-1 1,-5 2-1,5 4 0,-6-3-3,3 3 2,1-4 2,0 0 1,-5 4 0,9-2-1,-3 0 1,-1 0-4,5-3 5,-2-3-2,5 3 0,0-3-2,0 3-1,-1 3 0,2-2 1,1-1 2,1 1-2,-2 0-2,-2 1 3,2-5 0,-2-1-2,-2-2 3,-1-2-2,-1 0-2,-1-2 3,3-2 1,-2-5-3,2 3 1,1 1 1,1 1 0,-2-2 2,2 1-3,0-1 2,0 8-2,-2-2 2,4 2 0,2 4 1,2-3-1,-1 5 0,1-3 3,4 1-2,-3-4 0,-1 0-1,-1-4-1,-1-2 1,-2-3-2,-2-1 2,4-1-1,-17-17 1,23 28-1,-23-28 0,20 26 3,-20-26 0,19 18-1,-19-18-3,0 0 1,20 15 4,-20-15-2,0 0 0,19 6-2,-19-6 2,0 0-3,21 3 4,-21-3-1,0 0-1,22-3-1,-22 3 0,0 0-1,22-2 1,-22 2 0,0 0 1,0 0 0,0 0-3,0 0 4,0 0 1,0 0 1,0 0-2,0 0 1,0 0-2,0 0 0,0 0 1,15 0 0,-15 0 0,0 0-4,0 0 2,0 0 2,21-13 0,-21 13-2,0 0 0,0 0 0,20-11 1,-20 11-2,21-4 2,-21 4-3,22-7 1,-22 7 3,21-4-2,-21 4 0,17-4-1,-17 4 2,0 0-1,0 0 2,0 0-2,0 0-2,0 0 1,0 0 1,0 0 3,18-13-3,-18 13 0,0 0 0,0 0 1,19-11 2,-19 11 0,0 0-4,19-15-1,-19 15 2,19-9 0,-19 9 1,16-15-1,-16 15-2,21-17 2,-21 17 0,11-18 1,-11 18 2,13-21-2,-13 21-2,6-20-1,-6 20 4,7-22-1,-7 22 0,0-28-4,4 11 2,-4 17 1,2-30 2,-2 30-1,5-35-2,1 11-2,2-2 1,-3-2 3,1 4 0,5-6-4,-4 4 2,1 0 0,-2 6 1,-1-1 2,-5 21 0,13-26-3,-13 26 0,0 0 1,11-18 0,-11 18 0,0 0-2,0 0 0,0 0 3,0 0 1,0 0-1,0 0-2,0 0 2,0 0-2,0 0 0,6-21-4,-6 21-13,0 0-45,0 0-80,0 0 2,0 0-6,2-16 0,-2 16 2</inkml:trace>
  <inkml:trace contextRef="#ctx0" brushRef="#br0" timeOffset="81480.114">5693 16655 122,'8'-26'84,"-8"26"-11,11-18-16,-11 18-8,0 0-8,4-19-10,-4 19-6,0 0-3,0 0-7,0 0-5,0 0-2,0 0-2,7 17-3,1 9 1,-5 9-1,-1 10 0,4 9 3,0 7-1,-5 8 2,-1-1-2,0-1 0,-1-6-4,1-10 5,0-7-6,-4-12-3,9-8-21,-5-24-70,0 0-10,-11-19-1,7-16-3,-5-10-1</inkml:trace>
  <inkml:trace contextRef="#ctx0" brushRef="#br0" timeOffset="81820.1145">5351 16566 197,'-18'-5'89,"18"5"-21,0 0-18,15 5-6,-15-5 3,28 11-3,-8-1-4,-1-10-4,17 7-5,-3-7-12,14 2-4,0-6-4,12 1-3,1-5-5,0 1-8,13 1-18,-8-5-29,1 0-60,-7 5-7,-4 1 3,-14 3-5,-8 2 3</inkml:trace>
  <inkml:trace contextRef="#ctx0" brushRef="#br0" timeOffset="82100.1149">5563 17279 86,'-12'17'91,"12"-17"8,0 0-31,27 13-6,2-15-5,7-9-7,7 2-10,-6-4-12,12-2-10,-4 4-7,-2 1-8,2 3-22,-10 0-38,4-1-52,2 8 3,-7-2-4,7 2-1,-11-5 11</inkml:trace>
  <inkml:trace contextRef="#ctx0" brushRef="#br0" timeOffset="83490.1168">6188 17211 159,'19'-17'81,"-19"17"1,6-19-54,-6 19-4,18-16 2,-18 16 2,30-26-6,-11 9-1,0-4-5,1-3-2,3-5-6,-5-9-4,1 1 1,0 0-2,-6 0 5,0 7-1,-2 8-2,-5 2-8,-6 20 2,0 0-3,0 0-1,0 37 0,-6-7-3,-1 5 0,-5 0 4,7 10 7,-1-5 1,-1-1 3,1-1-2,6-12 1,0 0-1,6-6 5,1-3-4,-7-17 2,19 5-3,-19-5 1,17-9-1,-17 9 5,7-19 0,-7 19-3,0-27-1,0 27 2,-11-23 0,11 23 1,-9-22 0,9 22-6,-4-30 1,8 10-2,3-4 3,10 0-5,3-6 2,5 2-3,5-5 2,-2 7 3,2 0-1,-1 2 1,-2 11-4,-9 1 1,-1 9 0,-17 3-2,24 2 0,-24-2-4,0 0-2,19 27 4,-19-27 3,15 25 0,-15-25-3,17 27 2,-17-27 1,17 30 2,-14-13-1,-3-17-3,12 26 2,-12-26-1,7 18 2,-7-18 2,0 0-1,11 21-1,-11-21-1,0 0 1,0 0 2,23 20-2,-23-20 0,18 11 0,-18-11 2,21 8 2,-21-8 2,30-8 3,-30 8-2,30-29 1,-21 1-1,2-6 2,-5-3 1,-4-2-2,-6 0 0,-2 8-4,-5-1 1,0 6-1,11 26-2,-26-20-8,26 20-17,-30 3-31,30-3-76,-13 26 0,13-26 5,11 19-3,-11-19 2</inkml:trace>
  <inkml:trace contextRef="#ctx0" brushRef="#br0" timeOffset="84570.1184">7537 16518 88,'6'-26'70,"-6"26"-1,11-26-31,-11 26-5,-5-20-1,5 20-14,0 0-5,-25-13-8,25 13 3,-24 7-5,24-7 1,-35 30 0,16-6 2,0 0 5,0 11 1,-1-3 5,9 5-1,-2-5 1,7 1 1,-1-7-3,12-2 2,-5-24-6,21 24 3,1-20-4,2-6 0,3-3-2,-1-3 1,-4-1-5,-1-2-3,-21 11 1,24-11-4,-24 11 3,0 0-1,-13 29 1,0-1 0,-4 2 2,4 7 3,0 2 1,2-2-1,5-3-1,4-3 2,2-11 1,8-3 1,-8-17-2,30 4-1,-6-17 0,2-4 2,6-9-2,-2-5-3,1-10 1,-1 0-3,-5 4 3,-7 5-2,-5 8 0,-1 2-2,-7 5 0,-5 17 3,0 0-6,19-7 3,-19 7-2,0 0 0,22 7-1,-22-7 2,23 8-1,-23-8 1,0 0-4,18 11 2,-18-11 2,0 0 2,0 0 2,0 0 2,0 0 2,0 20 3,0-20 4,0 0-1,0 0 0,0 0-3,21-22-1,-4 11-2,1-4-2,1 0-2,3 0-3,-1 4-1,-2 4-1,-2 1 1,-3 6 1,-14 0-1,25 9-2,-25-9 1,24 23 0,-11-5 3,-2 8-5,2 2 0,-1 2 1,-5 3 3,1 1-1,1-1-1,-7-3 3,3-4-4,-5-10 4,0-16 1,0 25 0,0-25-1,0 0 0,0 0 2,0 0 2,0 0 1,0 0 0,0 0-2,0 0-1,0 0-2,-11-17-1,11 17-9,0 0-23,-7-21-49,7 21-47,0 0 4,7-20-4,-7 20-3,10-19 3</inkml:trace>
  <inkml:trace contextRef="#ctx0" brushRef="#br0" timeOffset="85180.1192">8143 16915 129,'-8'-16'77,"8"16"-13,-9-32-9,1 10 0,8 0-7,-5-6-8,9-2-7,-1-5-3,8 9-6,3-4-8,4 6-5,1 3-4,3 7-9,-1 6 1,3 6-4,-7 10 3,4 3 1,-5 6-1,-3 1 0,1 4 1,-3 1 3,2 5-3,-8-4 4,3 4-4,-3-2 1,1-2 1,0-2 3,1 0-3,-1-1-15,5-5-40,2 1-44,-13-17-3,26 13 1,-26-13-5,32-2-1</inkml:trace>
  <inkml:trace contextRef="#ctx0" brushRef="#br0" timeOffset="86640.1213">8582 16927 240,'20'-32'86,"-3"12"2,2-8-59,-6-2-9,6-2 0,-1-5-8,-5 0-3,0 0 0,-1 7 3,-9 6-3,-1 2-3,-4 3-2,2 19-3,0 0 3,-22-3-1,22 3-1,-19 29-3,12-8 0,-4 5 4,-1 2 3,7 1-1,3 3 1,0 1-3,-2-7 2,8 2 1,-2-6 3,3-1-1,1-3-3,2-1 2,-8-17 1,24 9 1,-5-9-1,5-1 0,0-7-3,6-7 0,4-5 1,-5-2 2,1-1-2,-3 1 0,-9-2-2,-1 2 3,-9 3 1,-8 19-2,13-19 0,-13 19-4,0 0 1,0 0 1,0 0 1,0 0-4,0 0 0,0 0 2,0 0 0,0 0 2,0 0-1,0 0 1,0-18-2,0 18 1,0 0 1,-2-21-1,2 21-1,-4-22-2,4 22-1,4-26 3,-4 26-2,5-26-1,-5 26 0,0 0-1,8-22 0,-8 22 2,0 0 0,0 0-4,0 0 2,0 0 0,0 0 2,0 0 0,0 0 1,0 0-4,0 0-1,0 0 4,18-11 1,-18 11-3,19 3 0,-19-3-1,30-3 0,-9 3 4,1 2-1,0 1-1,3 1 0,-1 3 1,4 5-1,-6 2 1,1 5-1,-6 3-1,-2 1 1,-4 4 0,-6-1-1,-5 4-2,-9-2 1,0 0-1,-8-8 2,4 1 1,-4-5-1,17-16-1,-26 13 4,26-13 1,-13-20 2,13-4-1,5-8 2,9-10-3,0-5 1,5 1 0,5-4-2,1 1 0,3 7-3,-4 6 0,-3 8-2,-3 8 3,-1 3-1,-17 17-1,23-18 0,-23 18 1,22-2 0,-22 2 0,20 13 0,-20-13-1,23 22 0,-23-22 1,19 30 1,-12-12 0,1 1-1,-3 0 1,1-1 0,-6-18 2,11 28-1,-11-28 1,13 20-2,-13-20-2,26-1 1,-7-9 0,0-6-3,3-9-1,-3-2 0,-6-7 2,-2-3 0,-4 4 0,-3-1 4,-4 6-4,-4 4 1,4 24 1,-11-22-1,11 22 0,0 0 0,0 24 1,11 0 1,-3 8 2,3 9-2,0 3 2,-3 6 0,1 8 0,-9 7-1,-5-2 0,-12 0-3,-8-2 1,-1-7 5,-4 0 0,-5-11 1,3-6 0,6-17 2,2-5 1,5-15-1,19 0-2,-17-26-4,15 4-6,10 2-10,-3-16-32,8 12-81,1-4-2,6 10-1,-5-5-1,2 3 5</inkml:trace>
  <inkml:trace contextRef="#ctx0" brushRef="#br0" timeOffset="91300.1278">4029 17586 169,'0'0'98,"-6"-23"3,6 23-40,0 0-16,0 0-6,6-18-8,-6 18-9,0 0-9,0 0-7,0 0-1,18 24-2,-12-2-4,0 6 0,5 15 2,-4 7 0,-1 8 7,7 5-3,-7 4 2,-1-1-6,-3-1 5,4 0-2,-6-13 2,7-5-4,-7-8-9,0-15-3,6 0-11,-6-24-32,0 0-56,0 0-6,0 0 1,0 0 1,-2-28 24</inkml:trace>
  <inkml:trace contextRef="#ctx0" brushRef="#br0" timeOffset="91710.1284">4074 17523 196,'0'-17'99,"-2"-2"5,-4 3-43,6 16-14,-2-34-11,8 14-11,-4-3-7,11 7-7,0-5-5,6 6-4,3 4-2,4 4-5,0 11 1,2 10 0,-2 11 2,-7 8-1,0 8 2,-14 3 3,-3 7 0,-5 2 7,-9-4-3,-1-7 2,-9-6-3,7-10 2,-2-6-11,17-20-22,-24 8-79,24-8-6,0 0 1,0-25-5,11 9 2</inkml:trace>
  <inkml:trace contextRef="#ctx0" brushRef="#br0" timeOffset="92390.1293">4634 17814 263,'0'0'104,"13"-22"3,-13 22-58,0 0-19,19 5-6,0-3 1,-1-2-7,8 2-3,4-2-2,6 2-2,-4-8-5,7 10-1,2-2-3,-6-4-7,5 4-13,-11-8-24,9 5-68,-5-3-7,-3-2 4,-5-3-6,-25 9 3</inkml:trace>
  <inkml:trace contextRef="#ctx0" brushRef="#br0" timeOffset="92620.1296">4918 17627 258,'-17'-8'92,"17"8"0,13 17-67,-13-17-11,30 30 0,-17-10-2,6 4 0,0 8 1,3 5-3,-7-2 0,2 4-7,-4-4 0,0-1-18,4-1-29,-4-1-59,0-15 1,9-3-3,-3-10-1,3-6 24</inkml:trace>
  <inkml:trace contextRef="#ctx0" brushRef="#br0" timeOffset="93060.1303">5434 17489 185,'0'0'81,"0"0"5,24 26-55,-13 0-16,-3-2 1,5 4 6,0 6-1,6 3-3,-3-4-2,3 1-2,0 3-5,-2-8 0,-3 1 0,0-2-6,-3-9 8,0 1 2,-11-20 10,15 22 0,-15-22 5,0 0-1,17-26-4,-6 6 6,-4-14-4,1-1-5,-3-11-12,1-4-1,-2 1-2,-4-3-2,-4 10-1,-2 1-6,5 9-5,-5 4-12,6 28-28,-7-22-45,7 22-35,0 0 0,14 9 1,-14-9 0,23 17 38</inkml:trace>
  <inkml:trace contextRef="#ctx0" brushRef="#br0" timeOffset="93470.1308">5994 17443 152,'-5'-23'86,"5"23"7,-4-16-50,4 16-4,0 0-1,-2-21-14,2 21-7,0 0-5,0 0-5,19 28-5,-14-2-2,3 6-1,-3 1 2,3 4 2,-3 4 5,-5-4 1,2-3 3,-4-8 1,8-4 2,-6-22 0,15 17 3,-15-17-1,41-15-5,-15 0 0,6-4-3,-4-1-4,4-4-12,0 7-18,-4-1-38,-6 6-49,8 9-2,-6 3 1,6 3-3,-6 3 6</inkml:trace>
  <inkml:trace contextRef="#ctx0" brushRef="#br0" timeOffset="93830.1313">5649 18113 180,'0'0'103,"18"11"5,12-11-48,-4-9-11,17 9 0,-5-11-6,12 3-10,-1-5-9,7 6-4,-6-8-6,6 6-2,-7-2-7,-1 1-3,1-1-7,-10 0-9,-1 9-16,-12-11-40,2 10-52,-8-1 2,-3 2 0,-17 2 0,0 0 20</inkml:trace>
  <inkml:trace contextRef="#ctx0" brushRef="#br0" timeOffset="94430.1321">5865 18306 169,'0'0'91,"0"0"5,0 0-57,-17-2-4,17 2 0,0 0-6,0-22-7,0 22-6,8-28-5,-8 28-7,22-24-7,-22 24-3,25-13 1,-25 13 1,31 9-1,-19 8 3,-5 7-2,-5 10 0,-2 1 4,-2 4 2,0 2-1,-3-4 1,-5-4 5,3-7 1,5-5 6,2-21 5,-6 22 0,6-22 1,0 0 0,0 0 2,19-7-1,0-6-4,11 0-5,1-6-5,7 1 3,1-5-4,8 1 1,-3 2-3,-1-1-4,-5 4 1,-6 8 3,-4 4-2,-8-1-5,-3 2-3,-17 4-11,21-3-17,-21 3-50,0 0-39,0 0-2,0 0-1,0 0 0,-19-2 32</inkml:trace>
  <inkml:trace contextRef="#ctx0" brushRef="#br0" timeOffset="95870.1342">5236 17814 88,'18'-22'68,"-12"5"5,7-1-39,-2-5-4,2-1-1,-1-4-5,-5-7-4,4 2-1,-9 1-3,4 0 0,-6 5-7,0 2-2,0 7-5,0 18-4,-6-19-2,6 19 0,0 0 0,-9 23 0,3-1 3,1 4 2,-1 5 6,0 10 5,4-4 0,4 1 1,4 1 3,7-2-4,9-6 2,-1-5-10,9 4 5,-4 0-8,4-2 8,-10 5-8,-6-9 4,-5 10 0,-15-5 1,-1 1 3,-16-10 3,5 1-2,-8-6-5,3-10-15,8-3-88,15-2-4,-24-5-6,24 5-2,13-21-5</inkml:trace>
  <inkml:trace contextRef="#ctx0" brushRef="#br0" timeOffset="96280.1348">6715 17836 327,'0'0'102,"0"0"5,19-5-85,-19 5-15,36-9-4,-10 1-6,9 1-27,-3-4-39,9-2-31,2 7-2,-9 0 1,-8 8-5,-26-2 50</inkml:trace>
  <inkml:trace contextRef="#ctx0" brushRef="#br0" timeOffset="96410.1349">6889 18028 167,'-15'26'97,"15"-26"-21,26 3-72,10-6-48,1-18-20,17 1-13,-3-8-18,7-4 32</inkml:trace>
  <inkml:trace contextRef="#ctx0" brushRef="#br0" timeOffset="98760.1382">7599 17621 164,'0'-28'67,"0"8"-1,-6 1-53,6 19-8,-18-30-3,18 30 1,-19-14 1,19 14 2,-26 13 3,7 7-1,6 8-1,-4 7 4,1 4 4,1 6 7,3 7-4,5-4 4,3-2-3,4-7-1,9-1-3,5-11 0,4-4-6,7-14-3,6-5-5,1-10-11,4-9 1,-3-5 1,-3-2 2,0-1-3,-6 1 3,-9 5-3,-15 17 11,19-18 7,-19 18-2,0 0 4,11 33-4,-11-16 2,6 3-2,-4-1 10,9 1-5,-11-20 0,24 21-2,-5-18-4,-1-6-6,7-7-11,-7-8-8,9-3-8,-11-8 4,3-1-5,-11-7 7,-3 2 2,-7-1 10,-7 5 9,0 8 11,-8 1 5,17 22 0,-30-24 2,30 24 1,-21-7-1,21 7 1,0 0-3,0 0-2,0 0-3,32-6-3,-8-3 0,8 3-2,-2 1-5,2-1-2,3 2-1,-7 4 3,0 6-3,-9 5 1,-19-11-1,19 32 0,-14-12 0,-5 2 1,-3-3 2,1-1-1,2-18-2,-12 26 5,12-26 5,0 0 3,0 0 0,0 0-1,0 0 0,0 0-2,4-27 4,4 6-8,5 1-1,4-3-6,-2 3 0,1 1 1,3 6 0,0-1-1,-19 14-2,24-10 1,-24 10-1,21 10 3,-21-10-1,18 22 1,-18-22-2,23 31 3,-14-12 1,2 3 3,0 1-1,1-3-2,-5-1 2,-5 3 1,2-2-1,1-3-2,-5-17 2,2 24 0,-2-24 2,0 0 5,0 0 2,0 0-1,0 0-1,0 0 3,0 0-2,6-17 0,-6 17-7,5-27-1,-5 27-3,8-30 1,-4 11 1,-1 3-1,-3 16-1,12-36-2,-5 16 3,2-2 0,-1-4 1,-3-4-4,7 2 1,-5-2-4,-1 2 5,1 1 0,1 4-2,-3 1-5,-5 22 1,11-17 0,-11 17 1,21 19 3,-4 3-4,2 6 2,3 11 1,0 7 4,1 6-1,-3 2 1,-3 4 0,-6 1-3,-9 1 4,-7-5-6,-1-6 7,-3-7-3,-6-4 4,2-11 1,5-10 7,8-17-1,0 0-2,0 0 1,-13-37 0,21 0-1,3-13-4,2-6 0,6-15-10,-1-5 3,1-11-1,5 2 2,-5-3-4,0 1 3,-3 3-1,-3 5 0,-1 10 4,-3 9 1,2 16 0,-5 5-5,-1 15 1,-5 24-1,0 0 2,19 3-2,-11 25-2,3 9 2,-4 14 1,4 10 4,-3 11 2,3 6 1,-3 2-1,-3 2 2,1-6-2,-4-7 1,3-10 0,5-9 0,-7-11 2,9-13-4,-1-9 4,-11-17-2,32 0-2,-12-15-2,3-7-1,1-6 1,2-2-5,-2-5 3,-1 3-2,-5 1-1,-5 9 3,-5 3 3,-8 19-2,0-19-1,0 19 0,0 0 1,-19-1 0,19 1 3,-18 9-4,18-9-1,-19 15 0,19-15 3,-19 26 2,12-4 0,-3 0-3,5 1 0,1 3 4,0 0 0,4 1 1,4-1-3,4-9 0,-8-17-2,33 17 0,-9-19-3,6-9-7,-4-8-5,8-3 0,-8-8 6,0 1-4,-3-1 3,-10 6 2,0 0 0,-13 24 7,11-26 2,-11 26 2,0 0-5,0 0 0,8 16 3,-8-16-2,5 23 2,-5-23 1,8 16 0,-8-16-2,18 0 4,-18 0-1,30-18-2,-13 3-1,2-4 2,1 1-3,-1 3 2,-2 2 1,-17 13 1,26 0-2,-26 0 1,13 24 3,-7 0-2,-6-5 1,3-1 0,-1 1 2,-2-19 1,0 0 2,17 11-3,-8-28-1,5-5-1,0-4-3,-4-15-3,5-9-1,-8-6-2,1-5 4,-5 2 3,-6 1 6,-3 10 1,-1 1 3,5 16-2,-9 12 0,11 19 2,-23 6-3,16 10-1,-1 10-4,3 4 3,1 5-1,4 4 4,4-1 1,7 1-1,-2-6-8,8-1-6,0-3-12,-4-6-39,2-5-59,7-3-6,-1-8 1,-4-7-4,-17 0 5</inkml:trace>
  <inkml:trace contextRef="#ctx0" brushRef="#br0" timeOffset="98910.1384">9611 17567 436,'0'0'119,"0"0"-8,11-26-103,19 4-63,13-10-45,10 1-12,1-8-6,2-2-7,-2 0 2</inkml:trace>
  <inkml:trace contextRef="#ctx0" brushRef="#br0" timeOffset="99120.1387">8800 17289 258,'0'0'87,"0"0"-22,43-19-122,26 12-18,4-12-6,19 2-8,-4-11-5</inkml:trace>
  <inkml:trace contextRef="#ctx0" brushRef="#br0" timeOffset="139290.195">6622 13560 125,'0'0'76,"4"-21"-8,-4 21-28,0 0-8,0 0-6,0 0-1,3-20-4,-3 20-4,0 0 0,4-19-5,-4 19-6,0-18-1,0 18 0,0-24-1,6 7 1,-4 0 0,7-3 2,-2-1 0,5 1 0,-3-2 1,4-3 0,4 3 0,-6-4 3,4 4-1,-4 1-1,6 1-2,-4-4 1,-2 5-1,-1-5 2,1 4-2,0-3-1,-3-1 0,-1-2 1,4-2 0,-5-1 1,5 3 0,-3-2-2,3 2-1,-4 0 3,4 5-2,-3 1-1,3 1-3,2 1-1,0-1 1,0 3-1,4-5 1,2-1-2,1-2 0,3 0 0,-5-1 2,7-1 4,-5 0-5,3 2 2,-3 0-3,-1 4 2,0-1 1,-1 3-1,1 1-1,-2-3 0,-17 20 0,26-30 1,-26 30 1,30-30 2,-11 13-4,-3 1 1,-1-3 1,4 4-1,3-3-3,-3 3 3,0-2-2,-4 2-2,2 1 4,-17 14-1,29-21 2,-29 21-3,21-20 3,-21 20-2,19-21 2,-19 21-2,24-22-1,-24 22 3,26-22-2,-26 22-1,34-26 0,-19 13 0,3 3 0,1-1-1,0 2 2,-2-2-1,1 2-1,-18 9 1,32-12-1,-32 12 1,26-9 0,-26 9 0,24-9-2,-24 9 1,25-9 2,-25 9-1,26-13 0,-26 13 0,30-10-1,-30 10 0,30-11 3,-30 11-1,26-7-1,-26 7-1,24-6 1,-24 6 1,17-5-2,-17 5 2,0 0-3,0 0 0,15 0-1,-15 0 2,0 0 2,0 0-4,0 0 2,0 0 2,0 0 0,0 0 1,19-12 1,-19 12-2,0 0-1,22-1 0,-22 1 0,0 0 0,19-2 0,-19 2-2,0 0 2,0 0-1,0 0 1,0 0 2,0 0-3,0 0 0,0 0 2,0 0-2,0 0 0,0 0 0,0 0 0,0 0-1,18 7 3,-18-7-1,0 0-1,25 13 1,-25-13-1,18 13 1,-18-13 1,15 15-1,-15-15-1,0 0 0,28 17 2,-28-17 0,26 9 2,-7-2-2,4-1 0,-3-2 1,1 5 1,1-5-2,-1-1 2,1 1-4,2 0 1,-5-6 2,0 2-2,5-4 2,-3 2-2,3 2 0,2-1 0,2-1 2,-2 0-3,-2 4 3,6 0-2,-5-1-3,-3 1 3,2 0 1,1 2-2,-1-2-1,0 1 4,0 1-4,3-2 2,3 0 0,1 0 0,1 0-1,2-4 1,-6 4 1,2-2-2,-4-4 2,-4 2-2,2 2 0,-3 0 2,3-4 1,1 4-4,6-2 4,1 1-2,4-1 0,5 0 4,-2 0-2,-2-7-2,4 5 0,-7 0 3,-2-1-3,-2-3 2,-4 5-2,-4-3 0,-1 4-1,-3 0 2,-18 2 0,30-7-6,-30 7-12,25-8-31,-25 8-79,18-5-3,-18 5 2,0 0-4,-20 2-1</inkml:trace>
  <inkml:trace contextRef="#ctx0" brushRef="#br0" timeOffset="139900.1958">8158 12074 99,'0'0'69,"0"-20"-9,0 20-10,3-19-14,-3 19-4,0 0-6,0 0-4,0 0-2,6-17-4,-6 17-5,19 0-3,-4 4 1,3-2-2,12 2 1,2-2-1,9 3 0,9 3-2,7-1 1,4-1-2,6 1 1,8-1-1,0-1-2,5 1 2,4-3 1,-1-1 3,2 0-4,-4 0 2,-1 0-1,-11 0 0,-1 1 1,-11-4 0,-1 4 0,-7-5-1,-6 4 3,0-2 1,-2 0 0,-2-5-1,6 1 0,2 4-3,-4-6 0,-4 3-2,-3 1-2,-7 2-5,-2 0-7,-9 4-19,-18-4-51,0 0-31,8 22-2,-8-22-2,-25 13-2</inkml:trace>
  <inkml:trace contextRef="#ctx0" brushRef="#br0" timeOffset="142240.1991">8415 13248 258,'0'-19'92,"0"19"-17,-7-20-21,7 20-15,0 0-12,0 0-13,0 0-15,0 0-4,0 0-1,15 9-1,-6 11 1,-1 8-1,3 9 2,-2 12 3,6 5 6,-2 7 0,-3 4 5,-1 0-6,-3-6 4,-3-1-2,1-12-2,-4-10-17,6-7-29,-4-6-58,-2-23 1,0 0-3,0-39-4,3 9 21</inkml:trace>
  <inkml:trace contextRef="#ctx0" brushRef="#br0" timeOffset="142560.1996">8414 13088 206,'-4'-20'89,"2"-1"-33,4 1-19,-2 20-16,19-26-10,-3 22-9,3 8-6,0 3-4,5 15 0,-9 6 2,2 13 3,-12 4 5,-5 3 4,-5 6 3,-8-6-1,-4 2 4,-7-13 0,3-3-7,-1-19-80,7 1-9,-2-23-2,17 7-5,0-37 0</inkml:trace>
  <inkml:trace contextRef="#ctx0" brushRef="#br0" timeOffset="144780.2027">8806 13480 211,'0'0'81,"6"-17"-20,-6 17-14,0 0-15,0 0-9,16-9-10,-16 9-8,21 13-5,-21-13-4,37 30 0,-14-4 0,-1 5 1,1 4 0,1 4 5,-6 2-2,-4 0 3,-3-6-3,-6-5 5,-3-6 0,-2-24 10,6 32 2,-6-32 4,0 0-2,0 0 3,-19-13 1,19 13-5,-30-32 0,15 12-12,-1-1-2,-3 5-11,0 1 4,0 13-5,1 13-4,7 6 7,-3 11-4,9 5 4,-1 4-4,6 4 10,6-2-1,5-5 4,4-10 3,7-8 1,5-4-1,1-12-6,0-10-21,7-6-44,1-7-41,-8-8-3,3 1 0,-3-11-4,2 2 27</inkml:trace>
  <inkml:trace contextRef="#ctx0" brushRef="#br0" timeOffset="145130.2032">9320 13575 109,'0'-32'61,"0"32"-24,-6-30-16,6 30-7,-13-22-7,13 22-6,0 0 0,-15-15-2,15 15 0,-11 17-1,7 0 0,4 9 1,4 1 2,1 12 4,3-3 2,9 1 6,3 0-2,-1-2 3,3-3-4,-1-6 2,-2-2-5,-6-4 0,-2 1 0,-5-3 2,-6-1 2,0-17 2,-12 26 0,12-26 1,-16 13-13,16-13-51,0 0-25,-15-26-5,22 9-3,-3-10-3</inkml:trace>
  <inkml:trace contextRef="#ctx0" brushRef="#br0" timeOffset="145300.2034">9404 13725 121,'-43'26'80,"19"7"5,-6 1-34,-2 1-8,6 12-10,-4-7-8,7 3-6,5-4-7,8-5-17,1-3-51,9-7-32,0-24-5,17 17 0,-17-17-3</inkml:trace>
  <inkml:trace contextRef="#ctx0" brushRef="#br0" timeOffset="145880.2042">9802 13517 161,'0'0'84,"0"0"2,0 0-50,0 0-9,0 0 1,0 0-5,0 0-5,18-7-4,-18 7-1,27-8-5,-5 3-7,2 1-18,2-4-44,1 1-32,10 5 0,-9-3-2,2 6-3,-11-2 57</inkml:trace>
  <inkml:trace contextRef="#ctx0" brushRef="#br0" timeOffset="146040.2043">9944 13755 87,'0'0'69,"-6"31"-8,6-31-16,23 6-28,-3-14-63,4-8-10,14 3-6,-7-11-11,11 5 32</inkml:trace>
  <inkml:trace contextRef="#ctx0" brushRef="#br0" timeOffset="146510.2051">10383 13172 105,'0'0'64,"0"0"2,18 1-42,-12 20-9,2 7 0,3 7 6,0 6 4,-2 11 3,4 2-1,-1 3 2,-1 5-3,-6-5-6,3-3 1,-3-2-9,-5-11-6,2-8-14,2-7-37,2-5-49,-6-21 0,0 0-2,5-30 0,3 2 26</inkml:trace>
  <inkml:trace contextRef="#ctx0" brushRef="#br0" timeOffset="146860.2056">10323 13047 125,'4'-33'88,"9"9"0,4-1-37,-4 3-16,11 4-8,-3-3-8,8 8-10,-4 6-7,5 5-5,-4 7-4,0 7 0,-7 10 2,-3 2-1,-4 13 2,-11 0 4,-1 8 2,-5-1 3,-8-1 0,0-2 4,0-6-9,-4-9-31,-2-9-48,14 0-5,5-17 0,0 0-6,0 0 26</inkml:trace>
  <inkml:trace contextRef="#ctx0" brushRef="#br0" timeOffset="147500.2065">11052 13257 118,'0'0'74,"0"0"-5,0 0-36,0 0-17,0 0-7,-12 33-6,7-7-5,-3 6 0,-5 3 0,0 10 4,-6-4 3,-5 1 3,0-4 2,0-5 3,-3-9 5,5 0 4,1-9 4,3-6 1,-1-7 0,19-2-2,-17-11-5,17 11-3,-2-37-4,2 13-6,6-4-7,0-2-4,3 4-4,2 2-3,6 6-1,-17 18-2,26-19 0,-26 19 2,32 9 1,-32-9 1,30 30 3,-12-10 2,-3 3 1,8-1 4,-4 2 0,-1-2 0,1-3 1,3-2 5,-3-6 1,2-4 3,-3-7 2,7-3 2,-5-10 4,2-6 2,-1-9 3,-4 0-1,-10-9-4,-1 2-2,-14-4-1,-5 4-4,-15 5-5,0 8-5,-7 10-26,-8 12-87,-6 8 2,4 9-7,-1-6-1,8 9-4</inkml:trace>
  <inkml:trace contextRef="#ctx0" brushRef="#br0" timeOffset="216530.3031">9312 9539 121,'0'-26'92,"0"26"-27,0 0-16,13-20-16,-13 20-7,0 0-9,23-4-5,-23 4-5,22 21-6,-5-1-1,2 8-1,-1 3 1,1 12 0,3 5 1,-1 6 0,-2 0 1,-3-2 0,3-4 0,-4-7 3,-2-7 4,4-5 12,-17-29 4,24 19 4,-11-36 2,10-3 0,-14-21 1,14 0-2,-14-15-1,8 4-13,-4-3-2,-2 6-6,-9 7-3,2 8-2,-4 10 0,0 6 0,0 18-7,0-23 0,0 23-5,5-20-5,-5 20-14,10-21-23,6 14-63,-16 7-16,25-11 3,-25 11-2,15 0 16</inkml:trace>
  <inkml:trace contextRef="#ctx0" brushRef="#br0">10172 9727 155,'0'0'49,"0"0"-14,0 0-13,0 0-11,9 17-7,-9-1-1,-4 10 2,-5 6 4,0 7 2,-8 4 4,-2 1-1,-5-1 3,-2-6 2,-2-2 3,0-9 1,3-7 2,-3-14-1,10-8-1,-3-18-2,10-7-4,3-9-4,8-4-5,6-3-5,1-1-6,5 4-2,6 12-3,1 12 0,0 13 0,5 14 1,-5 12 0,1 8 2,-1 7 1,3 4 2,-3-1 1,0 1 1,-1-7 1,1-5 2,0-8 1,1-14 3,8-7 1,-3-15-2,1-13 3,0-9 1,4-4 1,-10-7 2,3 4 0,-16-1-2,3 10-1,-14 7-1,4 28-3,-32-22 0,8 24-3,-1 7-7,-4-2-18,8 8-29,-1-4-66,3-7-1,19-4 1,0 0-2,15-26 48</inkml:trace>
  <inkml:trace contextRef="#ctx1" brushRef="#br0">18190 18735,'0'0</inkml:trace>
  <inkml:trace contextRef="#ctx0" brushRef="#br0" timeOffset="217580.3045">10500 9296 128,'14'-32'89,"-14"32"-37,7-18-13,-7 18-11,0 0-9,0 0-4,0 0-7,6 26-7,-8-4-1,2 13-1,-4 8 5,2 9 4,-3 9 2,3 6 0,-4 4 0,0 3 0,6 0 0,0-7-1,0 0 0,6-6-2,2-11 2,3-5-10,4-15-13,9-12-61,6-5-24,-6-18 0,12-3-2,-12-18 17</inkml:trace>
  <inkml:trace contextRef="#ctx0" brushRef="#br0" timeOffset="217830.3049">10811 9589 130,'0'0'90,"0"0"2,16 10-50,-8 6-17,-3 5-7,9 5 2,-9 4-1,8 7 1,-7 0-6,7 0-2,-7-4-5,-1-1-6,3-2-16,-8-8-57,0-22-29,18 22 0,-18-22-2,17-15 6</inkml:trace>
  <inkml:trace contextRef="#ctx0" brushRef="#br0" timeOffset="218040.3052">11089 9641 135,'0'0'86,"19"-18"3,-19 18-50,0 0-24,26-13-36,-9 2-63,9 9-5,-4-7 3,10 5 3,-13-7 83</inkml:trace>
  <inkml:trace contextRef="#ctx0" brushRef="#br0" timeOffset="218840.3063">11319 9439 52,'0'0'40,"22"-13"-12,-22 13-11,26-9-7,-26 9-9,30 5-2,-30-5-3,24 34 0,-14-18 2,-1 14-1,-7 2 4,-4 3 8,-2 2 6,-1 0 5,-5-3 2,1-6 6,2-2 0,-1-6 4,3-3 1,5-17-2,-6 16-2,6-16-5,19-3-4,-3-7-5,5-3-5,9-3-6,5-7-5,3-3-6,1 2-3,-2-4 1,1 2 2,-8 2 4,-6 2 7,-4 2 6,-20 20 4,23-28 4,-23 28-1,0 0 0,0-17-3,0 17 0,0 0-7,0 0-2,0 0-4,-8 24-1,8-24 1,-9 28-2,3-11 2,5 7-1,-5-4 4,4 3-4,2-5 3,0 3 1,2-5-1,-2-16 3,19 21 1,-1-19-1,5-8-4,-1-7 0,6-6-4,-2-5 0,1-4 0,-5-3 0,-5 5-1,-8 0 2,0 5-2,-9 21 3,4-16 3,-4 16 1,-2 22-2,0 6 1,4-2-1,-2 5-1,6 1 5,-4 1-1,7-5-5,-1-9-9,5-2-25,-13-17-76,18 0-4,-18 0 2,23-32-2,-16 10 20</inkml:trace>
  <inkml:trace contextRef="#ctx0" brushRef="#br0" timeOffset="219160.3068">11917 9173 134,'0'0'104,"18"-3"5,-18 3-40,30 13-24,-4 3-8,-1-1-6,12 11-6,-5 2-8,11 9-5,-12 12-7,5 8-3,-12 8 0,-5 8-1,-12 3 0,-8 5-1,-14 3-4,-12-4-23,-4-6-86,-12 2-1,-8-18-2,3-3-3,-3-19 19</inkml:trace>
  <inkml:trace contextRef="#ctx0" brushRef="#br0" timeOffset="374220.5239">9355 8622 11,'-11'-19'61,"11"19"-3,0 0-49,0 0-6,0 0-9,0 0 3,0 0 0,0 0 6,0 0 1,0 0 4,0 21 2,4-5 0,-2 7 0,-2 6 0,5 9-3,-5 6 2,6 4-1,-4 14 0,3 5 1,-3 3 0,2 8-1,1 4-1,-3 5 2,4 2-4,-4 8-1,3 1-1,1 8 0,0 7-2,-1 6 1,1 2 0,1 3 0,5 12 0,-5 5 1,-1 4 0,5 2-1,-4 3 0,1 2 1,3 8 4,-5 3-4,1 1 4,1 3-4,1 6 3,4-1-1,0 7 1,4 3-1,2 1-3,1 7 5,4-3-6,6 5 9,-4-5-2,4 8 2,-5 2 1,-1 4 1,-4-1 1,-1 3-2,-6-1 5,-3 8-7,-3 0 1,-7-2-3,0-6 0,-6 4 1,-7-1-3,0-3 2,2 2 0,0-7 2,1-7-1,7 5 8,-3-8-7,4-5 4,4-7-3,4-3 0,-1-10 2,1-1 0,-6-3 1,7-2-1,-7-5 3,8-6-1,-4-8-1,1 2 2,1-9-5,1-11-2,-1-9 0,1-8-3,-3-7 0,0-12-5,0-14 4,-3-10 0,3-11-2,-4-10 2,0-12 0,-4-10-8,4-16-18,0 0-94,-26-11-4,13-13-5,-5-17-3,-12-7-1</inkml:trace>
  <inkml:trace contextRef="#ctx0" brushRef="#br0" timeOffset="375210.5253">5082 11693 163,'0'0'45,"0"0"-4,0 0-12,17-7-14,-17 7-9,11 17-8,-3-1 4,3 14-2,2 11 2,0 17 1,0 16 3,4 21 0,-4 18 1,0 13 3,4 15-6,-2 15 2,4 11-3,3 10 5,-1 7-2,7 5-2,0 2 3,0 12-1,-2 1 4,4-5-2,-10-2 4,3 1 0,-4-8 4,-1 3 4,-7-11-2,4-10 6,2-6-5,-2-3 1,2-11-3,2 1 0,-1-8-6,7-12-1,-7-6 1,7 6-1,-7-12-2,1-4 1,-4-11-1,2-6 1,-4-5-4,0-2 0,-4-6-1,-1-4 2,-3-5-2,1 2 1,-4-7 0,2 1 1,-4-9-1,0-7 0,0-5 0,0-8-6,0-2-8,-6-17-42,0-2-71,6-24-3,0 0 1,0 0-5,-22-26 0</inkml:trace>
  <inkml:trace contextRef="#ctx0" brushRef="#br0" timeOffset="376080.5265">10855 16394 232,'0'0'81,"-3"-19"-1,3 19-44,-30 0-18,5 6-10,-6 8-5,-10 7 0,-10 10 2,-10 8-1,-9 10 1,-8 8 1,-4 12 0,-4 0-2,5-4 0,7 0-3,12-10 0,6-4 1,19-11 2,14-12 2,21-6 0,15-3-1,17-4 0,15 2 3,9 7-5,10 9 2,9 8-3,-4 15-1,0 9 2,-4 3-1,-9 7-1,-5-3-1,-8-5 4,-8-6-2,-8-14-2,-3-10-16,-11-15-50,-13-22-24,32 8-2,-21-27 1,-4-9-7,-7-15 0</inkml:trace>
  <inkml:trace contextRef="#ctx0" brushRef="#br0" timeOffset="376990.5278">10271 17140 237,'0'0'85,"0"0"-5,0 0-48,-6-17-13,6 17-5,24-5-4,-24 5-1,38-2-4,-12 2-1,9 5 2,10-1-3,9 4 0,4 1-2,15 2 0,9-2 1,15 1-2,16-1 3,10-2 0,11 1 1,10-5-1,11 1 2,6-2 2,5-4 0,2 2-1,-1 0 0,-5 0 1,-9-4-1,-3 1 3,-14 1-2,-9 0-2,-20-2 1,-8 2 1,-17-3 0,-7 1 0,-14-1 2,-5 1-1,-13-2 3,-5 1 1,-8-3 3,-2 5-1,-13-3-2,-15 6 0,24-6-3,-24 6 1,0 0-3,24 4-4,-24-4 0,21 6-1,-21-6 3,18 2 0,-18-2 1,23 1 0,-23-1 1,24 2 2,-24-2 0,32-3-1,-15 4-5,3-1 0,1 4-2,3-4 3,4 0-1,-2 2-1,-1 2-3,-1-1 2,-4-1 1,5 4 1,-3-2 1,-1-1-4,-3 1 1,5 0 0,-5-4 4,1 2 0,-4-6 2,-15 4-1,28-4 2,-28 4 2,0 0 0,0 0 0,15-5-3,-15 5-1,0 0 1,0 0-2,0 0-2,0 0-1,0 0-1,-2-19 4,2 19-6,0 0 3,0 0-2,0 0 0,0 0-1,0 0 1,0 0-3,0 0-5,0 0-6,0 0-15,0 0-21,0 0-87,0 0-1,-22-2-3,22 2-2,-19 4 2</inkml:trace>
  <inkml:trace contextRef="#ctx0" brushRef="#br0" timeOffset="378360.5297">14825 16184 294,'0'0'95,"0"-23"-2,0 23-52,0 0-18,0 0-10,19 17-7,-11 9-3,3 11-1,0 15 1,-3 13 3,-7 13-2,-2 8 7,-7 5-5,-3 2 0,-10-4 1,-1-8-4,1-14 0,3-11 2,-1-17 6,8-8-4,11-31 4,0 0 0,-19-27 1,21-18 1,4-22-3,-1-20-4,1-15-7,7-8-1,0 1 0,4 10 1,-2 18-2,0 14-2,0 22 1,3 28 2,1 27 2,5 16 0,0 18 0,8 8 0,4 11 1,3 8 5,2 3-2,2 6 2,-6-4-3,-5-3-2,-2-10 1,-9-6 0,-3-6-3,-6-12-8,1-10-42,-13-29-63,0 0 1,5-17-3,-12-16-2,-10-10 2</inkml:trace>
  <inkml:trace contextRef="#ctx0" brushRef="#br0" timeOffset="378530.5299">14842 16676 280,'0'0'101,"-17"4"-3,17-4-40,25-2-28,8 0-12,8-6-15,10-1-31,9-2-61,3 2-10,5-4 1,-7 0-8,-5-2 3</inkml:trace>
  <inkml:trace contextRef="#ctx0" brushRef="#br0" timeOffset="378860.5304">15681 16498 143,'-2'-26'74,"2"3"1,-5 3-34,-3-1-13,3 5-5,-3-1-4,8 17-3,-19-13-2,19 13-4,-24 17-1,11 7 1,-2 9 5,0 14 3,4 7 2,3 9 4,-1 4-3,13 7-1,-4-11 0,13 4-4,-2-11-4,15-8-4,-1-11-8,6-13-23,16-13-57,-2-11-23,5-5-3,1-12 1,3-7-5</inkml:trace>
  <inkml:trace contextRef="#ctx0" brushRef="#br0" timeOffset="380290.5324">16322 16650 43,'0'0'62,"-6"-34"6,6 34-25,-11-26 1,11 26-7,-19-22-5,19 22-7,-20-15-10,20 15-8,-30-3-3,11 6-1,3 7 1,-3 3 1,0 7-2,0 2 4,5 8 5,-3 0 2,9 5 3,-1 0-3,7 2-3,4-5 3,9 0 0,0-8-1,8-4-5,5-11-2,6-7-10,-4-13 4,4-7 0,-4-3-6,-1-9 2,-7 1-2,-5-1 8,-7 2 2,0 10 6,-6 18-1,0-21 1,0 21 4,0 0-1,-8 26-1,10-7-4,0 7-3,4 2-1,5-4 3,2-4-2,4-5 1,1-9-4,1-8 5,5-8-4,-3-12 3,-4-4 2,-4-7-5,-6-3 1,-1-3-3,-1 0 3,-3 4-4,-2 5-2,0 8 0,0 22-1,10-22-1,-10 22 3,0 0 0,24 26-1,-15-6-1,2 3 2,1-1 1,1 0 1,-2-1-1,2-1 1,-13-20-1,19 30 2,-19-30 3,18 22 0,-18-22 0,19 11 1,-19-11 2,19-7-1,-19 7 0,30-28-1,-17 6-1,2-8 0,0-2-2,-2-5-1,-4 0 1,0 2-2,-1 3 1,-3 4-1,-3 6 3,-2 22-1,4-24-2,-4 24 1,0 0-1,0 0 0,0 0-2,0 0 2,0 0-3,13 18-1,-13-18 1,17 36 1,-4-14 0,0 6 0,0 2 1,4-1-1,-2 1 0,2-4 2,-2-6 2,2-1-1,-17-19-1,31 20 1,-12-20 1,3-5 0,-1-10-3,1-5-1,-3-6 1,-4-2 1,2 0-2,-6-2 0,-4 4 0,-5 6 0,-2 20 1,-2-23-1,2 23 1,0 0-1,0 0-1,0 0 0,0 0 2,0 0 1,0 0-1,0 0-1,0 0 1,12 23 0,-12-23 2,15 15 0,-15-15-1,16 18-2,-16-18 1,21 17 1,-21-17 2,24 11-2,-24-11 1,30 6 1,-11-12 0,0-1 1,-1-8 2,1-6-2,-2 1-3,-4-2 3,-6-1 1,4 5 1,-9 1-1,-2 17-2,6-22 1,-6 22-3,0 0 2,0 0-2,6 22 0,-1-5-3,1-1 0,1 3 3,-1 1 1,1-1 0,-7-19-1,25 20-5,-7-16-12,-18-4-27,43-24-71,-24 5-8,5-7 0,-7-7-1,2-2 2</inkml:trace>
  <inkml:trace contextRef="#ctx0" brushRef="#br0" timeOffset="380430.5326">17463 16150 283,'-14'-7'99,"14"7"-4,-19-24-59,19 24-41,7-23-68,-7 23-15,26-18-8,-9 9-2,6 3-4</inkml:trace>
  <inkml:trace contextRef="#ctx0" brushRef="#br0" timeOffset="381050.5334">17641 16529 202,'11'28'98,"2"-8"1,0-3-27,-13-17-18,36 0-12,-16-13-11,5-4-10,1-12-8,7-7-4,-5-6-4,2-3-2,0 1 1,-5 1-3,-7 6-1,-3 7-1,-4 10 0,-11 20-2,0 0 1,0 0 0,19 7-1,-13 13 4,-1 3-1,3 3 1,-1 0 1,4-2 1,-3-4 1,7 3 1,-15-23 0,20 26-2,-20-26 1,25 18 1,-25-18 0,31 9 1,-14-9-1,2 2-2,7-2-1,-2-2 0,6-5 2,-4-4-1,1-4-1,1-7 0,-8-2 1,3-8 1,-10 0 2,0 1 2,-8-3 1,1 7 1,-6 2 2,0 7-2,0 18-1,-4-22-3,4 22-2,0 0-3,0 0-2,11 27 0,-5-8 0,5 3 0,-3 1 0,5 3 2,-2-6 2,0-1-2,-11-19-1,21 20-7,-3-18-14,-18-2-50,36-21-50,-16-1-5,3 0 1,-8-10-2,4-3 2</inkml:trace>
  <inkml:trace contextRef="#ctx0" brushRef="#br0" timeOffset="381210.5337">18512 15901 330,'0'0'106,"-25"-24"-6,22 8-66,3 16-34,13-21-62,3 14-35,3 5-5,5 6-1,-3 1-3,3 10 7</inkml:trace>
  <inkml:trace contextRef="#ctx0" brushRef="#br0" timeOffset="381830.5345">18822 16325 228,'0'0'100,"0"0"-22,0 0-10,11-26-9,-11 26-8,2-34-19,3 14-16,3-6-9,3 2-2,2-2-1,0 0-5,4 5 1,-2 3-2,2 9-1,1 1-1,-1 10 1,-17-2 1,26 26-2,-12-7 3,-7 3-1,4 0 1,-3 0 1,3-3 2,-11-19 1,19 20-2,-19-20 1,31-13 0,-12-5 1,3-4-1,3-8 0,-5 2-3,3 4-2,-8 2-1,1 5 1,-16 17-1,0 0 0,15 11 2,-15 6-3,-1 1 5,1-1 3,0-17 1,5 22 0,-5-22 0,24-3 0,-3-12-1,3-9-1,6-2-1,2 0-1,-2 0-2,0 5 2,-8 8 1,-3 15 2,-4 17 1,-13 18 2,-8 17 3,-7 12 1,-4 12-1,-3 4 1,-5 4-1,-5-10-1,4-9-1,-4-12-9,-1-19-37,-1-7-72,-6-12-2,-5-13-3,-1-10-6,-14-5-3</inkml:trace>
  <inkml:trace contextRef="#ctx0" brushRef="#br0" timeOffset="384030.5376">16193 17539 210,'0'0'88,"0"0"8,0 0-40,0 0-12,0 0-7,0 0-2,-6-18-12,6 18-6,-7-21-5,7 21-8,-24-22-4,5 13-1,-5 5-1,-6 11-1,2 8 1,-8 11 0,1 6 2,3 11-1,6 1 0,3 3 0,14-1 2,4-3-2,10-4 5,14-10-2,1-12-1,12-6 3,4-5-2,-3-10-4,1-5 1,-6 1 2,-6-3-7,-3 4 3,-19 7 3,13 18-6,-19 1 7,1 13 0,3 5 3,-4 5-3,6 9 6,6-3-4,7-5 2,6-8 0,-1-9 1,12-6 0,-5-12-1,6-10-1,-6-15 1,-1-7-3,-9-9 2,2-5-1,-4-12-5,-2 0 6,0 0-6,-3 4 5,5 7-6,4 9 6,3 9-8,4 12 6,6 18-2,-4 6-4,-1 6 3,-1 3-5,0 4 8,-11-2-6,-1 0 6,-11-4-5,-1-22 6,-7 22 0,7-22 1,-19 0 2,19 0-5,-16-31 5,14-1-4,4 1 6,9-5-7,2 1 3,9 3-6,1 6 4,7 8-1,-6 14-1,6 13 1,-10 12-2,5 9 2,-9 1-6,-3 3 7,1 1-3,-3-4 3,0-5 0,-4-7 3,-7-19-5,32 11 4,-13-16 3,0-16-1,10-5 3,-2-7-7,2-6 5,-2-2-5,1 2 2,-8 4-4,-7 5 1,0 11-2,-13 19 0,0 0 2,0 0-3,4 32 1,-8-8 3,4 8 0,4 1-2,7-1 5,2-3-6,2-8 6,10-3-4,3-7 5,0-7-5,3-17 1,3-4 3,-2-9-6,-2-3 9,-2-3-10,-4-5 5,0 2-5,-5 1 3,-2 8 0,-4 4 0,-13 22 1,17-26-4,-17 26 3,18-9 1,-18 9 0,28-2 0,-5 4 0,-4 1-1,7 5-1,-2 1 2,-3 4-1,-5 6-1,-4 5-2,-5-2 4,-7 2-2,-2 4 2,-7-2 0,1-5-5,-5-3 6,13-18-1,-17 22 7,17-22-1,0 0 1,4-26-2,4-1-1,8-7 4,-1-10-3,4-5 2,5 1-8,-5 2-3,0 7 2,-2 5 0,-4 10 0,-2 7-3,-11 17-1,0 0 2,24 2 0,-24-2 2,21 30-1,-10-13-1,8 1 2,1 6 3,4-1-1,4-3 1,-5-1-2,-1-5 0,3-6 1,-7-4 2,1-10 0,0-9-2,-6-7 0,-2-10 0,-6-5 2,-1-2-3,-4-4 1,-2 8-2,0 2 1,-3 5-4,-1 9 2,6 19 0,0 0-1,-5 21 1,10 16-1,1 6 2,1 9 0,-1 14 3,5 9-2,-9 3-4,0 2 7,-4-2-5,-9-4 4,-8-5-3,-1-10 3,-7-7 2,-2-17 3,-1-11 3,0-12-2,5-20 0,5-14-1,12-12-4,8-12-4,8-8-1,11 0-9,5 0 0,15 4-9,2 4-10,15 20-40,-11 2-42,6 16-4,-5 3 0,-3 8 9,-9-3 33,7 8 39,-11-1 39,-10-7 49,7 8 57,-11-10 9,3 6 5,-19-4 0,24 0-29,-24 0-34,0 0-21,0 0-13,0 0-9,0 0-7,0 0-4,0 0-1,0 0-5,0 0-5,0 0-15,0 0-18,0 0-95,0 29 0,0-29-7,-7 19-4,7-19-4</inkml:trace>
  <inkml:trace contextRef="#ctx0" brushRef="#br0" timeOffset="384760.5386">18203 17940 224,'0'0'100,"12"-31"2,-9 12-34,12 1-28,-5-10-8,14 2-3,-5-13-6,10 2-5,-2-15-5,2 0-4,-4-6-3,-5-3-5,-3 0 2,-4 3 0,-3 8 1,-7 7-3,1 12-1,-4 14 1,0 17 1,-6 18 1,1 16 0,5 14-2,0 6-2,4 5 4,-3 5-1,11-7 3,1-1-2,5-13 2,1-16 0,5-8 1,2-13 0,4-14-3,2-12 0,6-6-2,3-8 1,-4-3 0,-3 7-1,-3 4-3,-3 15 2,-9 19 2,-8 16 3,-11 17 1,-15 14 0,-5 18-5,-10-1 6,-2 6-3,-5-9 4,-4-6-6,1-9-4,3-21-30,2-7-88,7-22-3,5-11-8,3-16-4,-3-12-7</inkml:trace>
  <inkml:trace contextRef="#ctx0" brushRef="#br0" timeOffset="386540.541">20387 16758 185,'-7'-19'78,"-3"2"4,10 17-7,-18-16-8,18 16-11,0 0-15,0 0-11,-19-12-11,19 12-5,0 0-6,30 6-3,6-2-5,14 1 0,19-1-1,23-2 2,16-2 1,27-2 0,18-4-2,13-7 3,10-7-2,14-6 0,3-4 0,5-5-1,-2 2 0,-9-3 0,-8 5-1,-18-1-1,-12 6 2,-26 8-1,-24 3 2,-16 5-1,-16 3 0,-22 1 0,-10 6 0,-10 2-1,-7 0 1,3 0-4,1 4-11,-3-10-25,7 4-65,4-8-2,0-6 0,0-9-6,-4-6 0</inkml:trace>
  <inkml:trace contextRef="#ctx0" brushRef="#br0" timeOffset="386980.5416">22960 15844 245,'-30'-13'96,"8"0"-3,22 13-39,0 0-14,29 17-13,16 1-8,10 4-9,17 8 0,11 0-1,16 3 0,3-5-6,5 0 1,-3-4-4,-8-3 1,-10 1 0,-17-4-1,-15 3-2,-19 3 0,-21 4 2,-26 5 1,-21 6-1,-20 8 1,-14 3 0,-15 9 3,-11 1-2,-6 1 3,-6 4-3,6-4 2,0-1-2,11-3 0,8-8 2,7-7-1,4-14 0,3-7-4,3-14-2,-4-18-14,-3-15-16,-10-21-63,11-16-6,2-24-3,13-8-5,16-5-4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4-09T04:08:02.1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7984 9326 42,'4'-19'31,"-4"19"-11,0 0-9,0-18-6,0 18-5,0 0-2,0 0-3,0 0 2,0 0 2,0 0 3,0 0 5,0 0 5,0 0 5,0 0 4,0 0 6,0 0 2,0 0 1,0 0-2,0 0 0,0 0-1,0 0-1,0 0-3,-12-19-2,12 19-2,0 0 1,0 0 0,0 0-2,0 0-4,0 0-2,-7-17-2,7 17-3,0 0-5,0 0 0,0 0-2,0 0-2,19 4 0,-19-4-1,18 13 3,-18-13-2,26 28 0,-9-6 0,2 10 1,0 3-1,7 11 5,-4 8-5,1 4 4,1 3-3,0 8 4,0 5-2,-1 2 1,-3 6 1,-3 0-4,-2-4 4,-2 1-4,-1 1 4,-1-5-3,-6-7 1,-3 1 2,2-2-5,-8-6 5,2-5-2,-3-6 4,-3-4-5,-3-3 3,0-8 1,3-10 0,1-7 4,7-18 4,-11 22-2,11-22 1,0 0 1,0 0 1,0 0-2,0 0-2,0 0-2,0 0-3,0 0 0,0 0-2,0 0 0,0 0-3,0 0 0,0 0 0,0 0-1,0 0-3,0 0-6,0 0-15,-19 8-96,19-8 2,-4-21 0,2-1-4,2-2 12</inkml:trace>
  <inkml:trace contextRef="#ctx0" brushRef="#br0" timeOffset="690.001">8823 9712 131,'-30'39'43,"4"4"-1,-10-1-4,-1-1-4,1 0-3,-3-6-2,2-1-2,-6-6-2,5-2-2,1-12 0,7-1-2,-2-9-1,8 0-2,0-12-2,7-6-3,2-7 2,4-3-3,0-6-3,9 1-2,0-3-1,4-1-4,5 5 0,4 6-1,8 3-1,2 6-1,7 9-3,3 4 0,7 10 1,3 4 2,4 7 0,0 3 0,3 9-1,-3 5 2,2 1 0,-8 5-1,-2-3 2,-1 0-1,-6-2-1,-4-2 1,0-4 0,-2-5 1,1-6-1,1-5-5,2-2-28,2-4-81,1-9 0,7-2-1,-12-15-2,4-2 45</inkml:trace>
  <inkml:trace contextRef="#ctx0" brushRef="#br0" timeOffset="136450.191">5335 8258 51,'0'0'84,"0"0"-10,-2-19-21,2 19-1,0 0-3,0 0-4,-19-16-6,19 16-2,0 0-12,0 0-7,0 0-9,0 0-5,0 0-5,0 0 0,0 0-2,0 0 1,0 0 2,-11 16 0,11-16 1,-6 26 1,4-9 0,-3 9 1,1 6-1,4 3 2,-2 6-3,2 7 1,0 4 0,-3 6 2,-5 3 1,1 8 2,-1-3-2,-9 7 0,4-1 2,-4 4 0,2 2-5,-1-1 3,3-1-5,7-2 3,-2 6 2,3-2-4,7 2 2,1 1-3,-1 3 5,4 3-3,-4 4 3,2 2-4,-4 4-3,-4-3 5,2 5-4,0-3 6,-2-3-1,8-2-2,0 0 1,7 2 1,0-2 2,8 6-3,1 1 3,3 0-4,-3 6 4,-3 8-4,0-3 7,-8 5-3,-3-5 3,0 5 0,-8-5-1,-2 4 0,2-5-3,4-2 7,-2 0-9,6 0 2,5-2-3,2 1 2,6 5-2,5 1 3,2 6-5,4 0 4,0 2-3,-4 2 2,0 3 5,2 1-5,-7-3 3,1 3 1,-7-6 3,-2 1-6,0-4 4,-2-5-3,1-11-3,-7-5 3,-3-15-1,4-8 0,-4-11-3,-2-12-1,3-10-1,-6-13 1,6-4-9,-3-22-21,0 0-109,-5 19-1,5-19-4,-19-8 1,0-5 1</inkml:trace>
  <inkml:trace contextRef="#ctx0" brushRef="#br0" timeOffset="138510.1939">5953 13627 201,'0'0'89,"-7"-23"-1,7 23-47,0 0-17,9 28-5,0-2-7,3 4 6,1 13-6,0 3 9,5 13-1,-3-3-2,2 0-8,0-10 2,-4-7 8,-2-11 6,2-4 4,-13-24-2,0 0 0,10-31-1,1-5-2,-11-23-3,5 0-2,1-12-16,-6-5-1,6 3-6,-1 10 5,-3 13-12,-2 7-2,6 23-15,-1 3-13,-5 17-19,25 19-44,-12 3-30,2 8-3,1 9 8,5 5 6</inkml:trace>
  <inkml:trace contextRef="#ctx0" brushRef="#br0" timeOffset="139030.1947">6491 13907 144,'24'-22'89,"-24"22"-10,8-17-36,-8 17-8,0 0-7,0 0-3,0 30-2,-8-1-8,-10 9-5,1 4-2,-9 3 3,0 3 3,-10-7 1,10-2 2,-4-11-1,11-11 0,-3-17-1,22 0-4,-15-43-4,23 6-3,8-8-4,5-3-5,3 5-5,-1 2-1,3 15 4,0 13 0,4 19 5,-10 12 3,-1 10 1,-2 8 0,-4-1 4,0 2 0,-2-7 0,0-1 3,1-10 1,-12-19-1,22 2 0,-22-2 2,28-41 1,-20 6-2,3-6 4,-9-4-4,-2-3-1,0 9-3,-8 6-1,-5 10-1,-6 14-1,-5 11-2,-2 13-9,-8 1-16,14 14-30,-5-2-69,12-6 0,8-3-1,5-19-2,20 4 2</inkml:trace>
  <inkml:trace contextRef="#ctx0" brushRef="#br0" timeOffset="139330.1951">6749 13469 221,'0'0'90,"0"0"-14,0 0-52,0 0-11,0 0-2,19 31-7,-16-1 2,7 13 3,-5 12-4,3 10 9,-1 15-5,-1 2 3,5 3-6,-3 1 5,3-4-8,2-10-11,4-16-37,1-19-48,14-9-4,0-25-1,5-10 0,-1-26 24</inkml:trace>
  <inkml:trace contextRef="#ctx0" brushRef="#br0" timeOffset="139560.1954">7179 13671 246,'0'0'104,"-2"28"-17,2 5-51,2 8-11,1 4 6,5 11-5,-6 1-1,9 3-13,-5-7-6,-1-1-6,3-5-21,-3-12-31,-5-11-55,11-3 0,-11-21-3,0 0-3,21-39 26</inkml:trace>
  <inkml:trace contextRef="#ctx0" brushRef="#br0" timeOffset="139750.1957">7309 13807 313,'17'11'110,"-17"-11"-1,0 0-77,38-6-29,-8 3-35,3-3-68,10-7-6,11 0 1,2-9-4,0 5-1</inkml:trace>
  <inkml:trace contextRef="#ctx0" brushRef="#br0" timeOffset="140160.1962">7952 13779 245,'8'-21'99,"-8"1"4,0-2-59,3-1-15,-3-3-10,0 0-11,0-1-3,-3 6-4,3 21-3,-10-24-1,10 24 2,-24 6 0,7 16 3,-2 9-1,5 7 2,-3 4-3,0 3 9,8 1-3,3-5 5,6-2-5,7-18-3,12-12-6,5-11-4,1-13 1,6-9-7,5-11 5,-4-1 1,-1-1 1,-1 8 1,-9 14 6,-21 15 9,28 13-1,-26 15 7,3 16-5,-6 10-5,1 2-12,3 3-15,1-5-81,-4-19-6,11-9 1,-11-26-5,23-7 2</inkml:trace>
  <inkml:trace contextRef="#ctx0" brushRef="#br0" timeOffset="140350.1965">8223 13573 362,'0'0'115,"11"48"0,-9 2-98,-2 15-7,0 6 2,0 5 5,2 4-11,-4 7-32,-5-3-88,-10-6-2,-2-6-3,-7-14 0,-2-6-6</inkml:trace>
  <inkml:trace contextRef="#ctx0" brushRef="#br0" timeOffset="141480.1981">8879 8029 216,'7'-22'106,"-7"4"-21,0-1-26,0 19-14,4-17-14,-4 17-8,0 0-8,0 0-4,0 0-1,0 0-5,0 0-3,9 32 0,-9-4 2,4 13 0,-4 9 1,2 11 3,4 15-4,-5 10-1,5 5 0,3 11-1,-1 4 0,-1 7-1,3 6 0,-3 5-1,-1 6 2,-1 4 0,-3 3 2,-2 3-2,2 8 0,-2 4 2,0-1-1,4 5 1,-4 0 2,5 7-1,-3 2-2,4 3 4,-1-3-2,3 4 0,-2 7 4,-1 3-5,-5 4 3,0 1 1,2 0-2,-4 0-1,2 0 0,-5-4 4,3 0-6,2-4 5,2-10-7,-1 1 6,-1-9 0,6 1-2,-2-6 4,3-1-5,-1-9 2,-1-4-2,3-5 1,-2-8-3,-1-11 1,1-7 0,-4-13 1,3-12-2,-3-16 1,2-9 0,-4-14 2,0-10-1,0-12 0,2-3 5,-2-19-2,0 0-4,0 0 1,0-17-4,0 17-6,-2-37-10,2 37-41,5-41-86,1 22-3,-4-3 5,4 5-7,1-3 5</inkml:trace>
  <inkml:trace contextRef="#ctx0" brushRef="#br0" timeOffset="142370.1993">8681 15543 219,'0'0'85,"0"0"-1,0 0-41,15 30-7,3 1-1,5 6-9,3 15-1,-2-1 2,8 10 0,-4-9-4,-2 0-3,-5-13-2,1-4-1,-11-18 2,8-13-2,-4-21 3,7-9-2,-3-17-5,5-9 0,1-11-7,-3-8 0,2-3-2,-1 5-3,-5 8-6,-4 11-7,-1 17-13,-10 3-18,-3 30-34,15-8-53,-15 8 0,12 25 1,-11-9 2,11 3 6</inkml:trace>
  <inkml:trace contextRef="#ctx0" brushRef="#br0" timeOffset="143090.2003">9536 15595 65,'6'-26'53,"-6"26"0,0 0-37,0 0-9,0 0 4,0 0 6,0 0 5,0 0 0,0 0 5,0 0 0,0 0 3,0 0 0,0 0-1,0 0-8,-11 28 0,11-28 1,-8 41 2,1-19-1,1 10-1,1 3 2,-3 9-1,-9 1-1,4 7-4,-7-6-3,-3 5-1,-7-9-2,4-3 0,-9-16-2,9-1 0,-4-15 0,9-7-1,2-16-1,6-10-8,8-10-2,5-8-4,13 1 0,4-2-5,3 6 0,-1 4 0,7 22 1,-2 11 5,1 19 3,-7 13 1,-6 7 1,1 6 4,-6-1-2,4-1 5,-5-9 1,0-6-1,-6-26 1,18 15 2,-18-15 2,32-28-2,-19 2 0,4-11-3,2-8-2,-1-1 0,1-3-1,-6 7 0,-7 1-2,-5 7 1,-1 5-1,0 29 0,-13-21-2,-5 19-3,18 2-12,-38 6-22,38-6-55,-20 17-35,20-17 3,0 0-5,0 0 4,18-12 2</inkml:trace>
  <inkml:trace contextRef="#ctx0" brushRef="#br0" timeOffset="143410.2008">9904 15201 191,'15'-31'91,"-15"31"2,6-24-31,-6 24-30,0 0-9,0 0-3,0 0-3,0 0-3,13 16-4,-13 14-1,0 15 2,-2 10 0,4 16 3,-8 7 2,12 15-3,-8 0 1,8 5 4,-2-11-7,7-3-7,2-12-15,4-18-31,9-19-71,6-16 2,3-19-4,6-15-2,-2-15-2</inkml:trace>
  <inkml:trace contextRef="#ctx0" brushRef="#br0" timeOffset="143670.2011">10295 15478 336,'-17'17'108,"17"1"-1,2 14-82,-2-2-7,9 7 1,-7 5-1,9 9 0,-9-3-3,9-2-7,1-3-8,-1-4-11,-2-4-24,1-3-76,-1-15-4,-9-17 1,30 1-4,-30-1 2</inkml:trace>
  <inkml:trace contextRef="#ctx0" brushRef="#br0" timeOffset="143860.2014">10637 15526 359,'30'-5'103,"-15"-6"-7,7 11-104,4-4-76,4-7-15,19 0-2,-3-8-3,9 2-1</inkml:trace>
  <inkml:trace contextRef="#ctx0" brushRef="#br0" timeOffset="144250.202">11089 15370 265,'0'0'101,"-13"-28"-2,13 28-50,-11-33-20,11 33-13,-8-32-10,8 32-6,-17-16-1,17 16-1,-24 5 4,9 16 2,-4 12 3,1 8 1,-5 9 3,5 2 0,5 2-1,1 0 4,11-11-4,6-8 0,8-15-9,8-14-3,9-10-7,1-11 3,5-3-1,-1-5-3,-3 1 0,-6 2 1,-7 10 5,-19 10 2,24 8 7,-16 10-1,-5 7 0,-1 2 1,4-1-2,0-3-8,7-3-48,5-11-51,-1-12 1,7-8-3,-5-15-2,7-8-4</inkml:trace>
  <inkml:trace contextRef="#ctx0" brushRef="#br0" timeOffset="144510.2023">11287 15004 285,'0'34'111,"17"-12"1,3 8-68,23 16-9,0 8-3,13 17-4,-5 7-10,-3 16-2,-16 12-6,-9 11-6,-16 13-18,-26-5-58,-12 5-39,-18-2-8,-20-13 0,0-9-5,-15-26 0</inkml:trace>
  <inkml:trace contextRef="#ctx0" brushRef="#br0" timeOffset="146410.205">9109 10845 159,'0'0'88,"24"-10"-2,-5 9-64,7 1-15,9 3-9,4 3 0,14-1 2,5 3 2,9 1-2,10-3 1,12 1-2,10-1 0,19-4 2,11-2 1,20-2 1,19-4-1,19-5 3,21 0 1,16-4 5,24 0 1,18-2 0,14 4-1,13-3 1,8 3-2,13-2 1,9 4-2,4 0-4,-2-2-1,6 0-2,1-4 1,-8 4-2,2-6 1,-10 3-5,-17-5 3,-6 1-3,-14-1 3,-23 1-2,-15 5 1,-19-7 0,-22 3 4,-15 1 2,-13 1-3,-23-2 3,-9 3-1,-20 1 0,-15 0-2,-18 6-1,-17-1-7,-13 5-14,-17-1-11,-10 6-18,-30 0-42,15 2-14,-15-2 0,-25 2 14,10 0 91</inkml:trace>
  <inkml:trace contextRef="#ctx0" brushRef="#br0" timeOffset="146790.2055">17691 10022 194,'-9'-20'95,"9"20"-2,21 5-68,-21-5-17,37 24-7,-2-1-3,10 1-1,4 7-1,9 1 3,-2 1-2,-4 3 0,-9 1-1,-15 2 1,-11-4 0,-25 2 4,-20-3 3,-14 1 3,-20-5 9,-7-3 6,-13-8 8,7-2 7,-4-15 4,21-4 0,0-24-1,27-8-7,10-18-7,29-13-9,16-7-17,6-10-36,20 2-94,1 6-2,3 7-7,-11 13 4,-6 10 3</inkml:trace>
  <inkml:trace contextRef="#ctx0" brushRef="#br0" timeOffset="148660.2081">12856 6471 230,'-16'-52'116,"10"2"-2,4 4-45,2-1-35,9 12-20,10 5-5,9 10-6,9 9-4,6 9-2,10 19-2,7 16 2,12 19 3,9 21-5,3 21 4,5 23-3,-1 24 3,-6 15 0,3 17 2,-11 15-1,-5 9-4,-13-1 6,-5-1-3,-12-11 3,-11-11-3,0-17 0,-15-22-1,-5-23 2,-8-26 2,-2-20 2,-4-24 4,3-9 1,-5-14 2,8-18 2,0 0-3,0 0-1,-13-16-5,13 16-7,-6-24-19,-5 3-56,9-1-45,2 22 2,-11-41-3,5 21 0,-7-8 89</inkml:trace>
  <inkml:trace contextRef="#ctx0" brushRef="#br0" timeOffset="149070.2087">13396 8397 99,'11'28'80,"-11"-28"5,25 30-57,-5-1-6,5 9-3,10 4 3,-1 5 1,9-1-4,-2-7-1,-2-5-5,4-16 0,6-9-6,-1-20 5,3-15 0,-1-18-3,6-12 1,-7-7 3,1 5 3,-13 4-5,-7 15 3,-18 13 1,-12 26 3,0 39 0,-6 26 0,-13 17-7,2 9-3,-1 8 2,10 1-3,8-7-10,2-23-42,9-20-77,8-14-3,5-36-2,6-6-1,-9-35 29</inkml:trace>
  <inkml:trace contextRef="#ctx0" brushRef="#br0" timeOffset="228830.3203">5635 6583 159,'0'0'68,"23"-22"-11,-23 22-16,28 0-13,-28 0-7,30 27-6,-10 1-7,-3 13-3,-2 13 0,-2 11 0,2 7 1,-7 5 0,-3 1 2,-9-10-1,3-5-2,-3-14-14,0-14-83,4-35-2,0 0-1,-30-39-3,21-6 43</inkml:trace>
  <inkml:trace contextRef="#ctx0" brushRef="#br0" timeOffset="229100.3207">5234 6546 203,'0'0'103,"0"0"-32,0-26-14,15 16-14,7-6-18,10 1-6,5-4-9,14 1-1,9-1-5,3 1-4,4 1-4,2-2-1,-1 4-3,-5-1-11,4 3-32,-10 2-58,-9-2 0,1 7-3,-18-3 2,-1 9 94</inkml:trace>
  <inkml:trace contextRef="#ctx0" brushRef="#br0" timeOffset="229370.321">5619 7357 65,'-19'19'101,"19"-19"0,13 18-38,4-27-11,15-2-6,7-11-7,13 1-7,0-8-14,10-3-19,5 2-21,-5-3-37,0-1-43,-1 10-4,-10-4 3,-1 2-4,-3-1 91</inkml:trace>
  <inkml:trace contextRef="#ctx0" brushRef="#br0" timeOffset="229980.322">6465 6776 113,'-6'-37'88,"6"7"1,0-1-40,-7-1-17,3 10-12,-3-1-9,3 7-5,4 16-5,-6-19 1,6 19-1,0 0-3,0 35-2,4-5 2,-2 13-3,2 9 1,3 9 5,-3 6-1,-2 4-1,-2 1 1,-6-3-1,-1-4 2,-3-10-1,1-8 2,-4-12 4,2-7 1,11-28-2,0 0 2,-8-17 0,21-22-3,12-13 3,3-2-3,7-3-1,3-1-4,-1 8 1,0 9 0,-7 19-2,0 16 1,-9 16 0,-3 5-1,-5 11 1,4 3 1,-6 1 0,2 0 2,-5-2 0,-1-6 6,-7-22 5,17 24 3,-17-24 1,21-15-1,-10-11 1,6-5-2,-4-18 2,6-3-6,-1-3 0,-5 3 1,-1 3-2,-5 8-1,-9 15 0,2 26 0,-30 0-1,0 25-1,-3 4-4,-5 7-4,1-1-1,1-2-5,10 1-15,4-18-64,22-16-33,24-5-2,6-19-1,9-13-1</inkml:trace>
  <inkml:trace contextRef="#ctx0" brushRef="#br0" timeOffset="230430.3226">7401 6685 57,'-2'20'73,"2"-20"-23,0 25-5,0-25-1,0 0-1,28 14-4,-5-17-3,8-5-17,10-7-47,10 4-53,-6-13-8,11 4-4,-10-8-8,7 7 88</inkml:trace>
  <inkml:trace contextRef="#ctx0" brushRef="#br0" timeOffset="232230.3251">6218 7660 41,'-30'-11'19,"12"13"-6,-6 5-4,-1 6-1,-1 6 0,0 5 5,2 7 3,-4 6 4,7 2 2,4 4 3,8-4-6,-2 0-1,7-4-3,8-3-1,1-8 1,3-7 0,-8-17 0,26 9-3,-7-13 1,3-9 2,-3 2-2,-1-5-4,-18 16-7,32-26-3,-32 26 2,19 1 2,-15 16-1,-8 9-3,2 9 3,-2 4 1,10 6 5,-6 0 0,5-1-1,3-12 0,3-6 5,-11-26-1,32 18 0,-15-29-2,1-11 0,-3-15-1,2-13 0,-6-6-2,2-7-1,-7-4 1,2 4 2,-3 7 0,-3 11-1,2 16-1,7 10-1,-11 19-1,22 4-2,-5 16-2,2 4-3,3 1 1,-3 4 1,1-3 2,-3 0-1,-4-7-1,-13-19 2,13 20 2,-13-20 0,0 0 0,0 0 1,6-37 0,0 7 0,1-5 0,10 2-3,-2-1-1,4 5-2,9 12 0,-2 13-2,0 19-1,-2 9 2,0 11 0,-5 3 0,0 2 1,0-2 2,-8-7 1,-4-5 3,-7-26 5,13 24 3,-13-24-3,25-18 2,-12-10-1,9-6 0,-3-10-1,5-1-3,-3-1-3,-3 3-7,-5 10 1,-1 10-1,-12 23 1,0 0-1,5 28-1,-5 2 1,0 3-1,0 6 4,6-3 0,1-8 4,-1-6-1,7-5 3,-13-17-1,30-2 0,-11-17 3,7-11 0,2-3-1,-2-6-1,4 0-2,-2-2-3,2 10 0,-4 10-2,-4 19-1,-3 13-1,-6 15 0,-6 12 0,3 1 0,-5 5 3,-3-1 0,-2-8 0,0-5 1,-2-8 4,2-22 2,0 0 1,0 0 0,21-31-1,-8-8 1,6-8 0,3-9-2,2-1-3,-1 1-2,-1 4-3,-3 10-1,-2 14 0,-4 11 1,-13 17-2,15 13 0,-11 7 1,3 3 1,-1 1-1,-1 0 4,-3-2 2,-2-22 0,13 24 2,-13-24 0,24-15 0,-7-9-1,2-11 6,5-8-6,2-3-3,-1 3-3,-1 1-1,-5 16-1,-19 26-6,31 3 6,-19 36-2,-5 24 3,-7 14 2,0 15-1,-2 10 5,-3 2-2,-7-7 7,-3-12-7,-1-14 2,-3-15-1,0-14-1,-5-19-17,-12-18-95,3-20-1,1-9-3,-7-17-1,5-3-3</inkml:trace>
  <inkml:trace contextRef="#ctx0" brushRef="#br0" timeOffset="233400.3268">6368 8494 70,'0'0'79,"0"0"4,24 20-39,-13 17-16,2 10-9,-5 14-2,5 6 1,-2 5-3,-5 1-1,-6-5-5,0-8-2,0-12 3,-8-14 4,5-14-1,3-20-3,-12-22 2,5-21 0,5-16-3,-7-18 3,7-6-3,-4-10-6,6 6-3,0 9-1,0 15-2,6 22-1,-1 18 2,-5 23-3,19 25-2,-6 15 2,-5 9 0,7 8 4,-2 5 2,0-1 1,0-4 0,0-8 0,4-7 5,-4-14-1,11-13 2,2-17-2,10-13 1,-3-16-4,3-6 3,1-8 2,-7 4-2,0 0-2,-9 8-3,-10 13 1,-11 20-1,0 0 2,13 29-3,-13 1-1,0 9-1,2 2 1,1 2 4,9-6 0,-3-6 3,8-10 0,7-14 1,0-14-4,3-14-1,8-14 1,-3-10-2,0-5-1,-3 0 2,-4 4-4,-7 5 2,-4 11-3,-14 30 1,18-11 0,-12 28 0,-1 11-1,-1 7-5,7 4 6,1 2-1,4-4 4,-1-7 1,4-10 1,0-13-1,3-12 0,-1-14 0,-3-10 1,1-5 0,0-1-1,-2 3-3,-4 8 0,-13 24 1,0 0 1,11 43 0,-17 13-2,1 14 1,-1 12-2,-1 3-2,3 3-44,4-12-65,4-22-2,3-19-3,-7-35-1,19-9 66</inkml:trace>
  <inkml:trace contextRef="#ctx0" brushRef="#br0" timeOffset="233940.3275">10383 5264 215,'-13'-27'92,"13"27"-5,0 0-80,0 0-1,13 26-1,-8 5 7,8 14 3,1 12 5,-3 17 4,-4 10 0,-1 13-3,-4 1-4,1 4-2,-3-13-9,-3-11-5,3-13-15,-2-26-72,2-39-23,24 4-3,-11-52-1,6-19-2</inkml:trace>
  <inkml:trace contextRef="#ctx0" brushRef="#br0" timeOffset="234140.3278">10525 5138 265,'0'0'112,"0"0"-4,20 0-83,10-18-19,8-12-16,10-2-27,3-9-32,8 4-37,3 11-3,-15 6 1,-1 20 32</inkml:trace>
  <inkml:trace contextRef="#ctx0" brushRef="#br0" timeOffset="234320.3281">10738 5612 175,'-8'37'103,"1"-8"-18,7-29-23,0 21-20,15-36-25,13-15-38,9-14-56,8-3-19,-2-7-9,7 2-9,-3 0 44</inkml:trace>
  <inkml:trace contextRef="#ctx0" brushRef="#br0" timeOffset="234910.3289">11274 5413 213,'0'0'97,"2"-30"-27,-6 12-28,-7-12-19,0 2-7,-2-3-7,1 5-1,-1 3-4,13 23 4,-32-9-1,16 28 1,1 12 1,4 12-6,-1 7-1,1 4 1,4 0 2,5-4-1,2-8 4,7-6 1,1-18 0,-8-18-1,35 6 1,-11-23-5,3-13 0,4-9 1,-1-5-7,2-3 0,-2 7-6,-8 2 2,-7 12-4,4 13 7,-19 13 2,11 23-3,-3 1 8,-3 4-4,1 1 5,-1-3 4,3-3 8,-8-23-1,19 9-1,-3-24 0,-6-11-6,7-9 3,-1-13-3,3-4-4,-4 0-6,2 3-2,-4 9-5,-7 15-1,-6 25 4,15 6 1,-12 31 2,-1 15-2,-2 13 2,-5 7 2,-3 8 4,-5-2 0,-8-2 1,-1-11-1,-2-11-1,-2-13-1,1-9-7,3-23-30,22-9-84,-15-20 1,20-10-3,9-9-1,6-8-2</inkml:trace>
  <inkml:trace contextRef="#ctx0" brushRef="#br0" timeOffset="235460.3296">11634 5710 326,'0'-33'113,"17"5"3,8-8-88,1-12-18,4-11-5,7-8-6,0-7 1,-1-6-2,-8-4 2,-6 6 0,-3 8 2,-13 8 1,1 16-1,-7 18 0,0 28 0,-24 0 0,11 32 0,0 18-3,1 9 0,1 17 6,7 6-1,1 2 2,10-3 0,8-6 1,6-5 1,3-14-5,6-13-9,9-14-64,4-19-46,0-20-6,0-14 1,-4-11-5,-3-15 41</inkml:trace>
  <inkml:trace contextRef="#ctx0" brushRef="#br0" timeOffset="235620.3299">11978 5307 272,'-30'22'115,"12"-7"5,18-15-71,7 19-25,23-21-23,15-13-67,22-7-41,19-10-6,2-10-2,9-7-9</inkml:trace>
  <inkml:trace contextRef="#ctx0" brushRef="#br0" timeOffset="238230.3335">12804 4735 204,'9'-37'103,"-9"2"-4,2 11-60,-2 24-11,0 0-9,30 33-8,-15 10-2,7 18-2,-3 13-1,0 14 2,0 12 2,-3 6-1,-8-6-1,-3-5-2,-10-16-2,-1-14-3,1-14-5,-3-24-18,8-27-27,0 0-12,-22-46-14,12-12 2,5-14 14,-8-21 20,7-7 18,-1-10 23,-3-3 32,10 11 15,0 9 16,6 19 1,-1 11-15,1 20-18,0 11-11,-6 32-9,0 0-5,18-9-3,-18 9-5,13 24-1,-5-5-1,-2 3 2,-1 6 1,-5 4 2,-5 1 1,-1 8 5,-5 3-1,3 7 3,-5-1 0,8 7 2,-3 1-3,10 3 2,4-5-4,5 0-1,0-8-2,4 0 4,-2-9 0,4-7 0,-4-10 1,-2-5-2,-11-17-2,13 22 0,-13-22 5,0 0-4,0 0-4,0 0 1,0 0-3,0 0 3,0 0 0,0 0 1,0 0-6,0 0 3,0 0-1,-5-17-1,5 17 0,0 0 3,0 0-3,0 0 2,0 0 0,0 0-2,0 0 1,0 0 4,0 0-4,0 0 0,24-4-1,-5 4 2,1 2-3,14 0 2,-1 2-1,8 0-3,8 1 2,3 3 0,3-3 4,-5 3-7,-1-3 7,-1 3-8,-3-1 5,-8-1-3,1 1 0,-12-1-4,2 1 0,-13-3-1,-15-4 1,22 7 3,-22-7 1,0 0 2,13-17-2,-13 1 8,-5-7-5,3-4 1,-4-9 0,1-6 0,-1-7 0,-1 1-1,-5-4 3,5 6-4,-2 5 5,1 6-1,2 9-3,1 7-1,5 19-1,0 0 0,-8 26-1,7 6 0,1 10-1,0 5 2,1 10 3,5 3 0,5-5 3,-1-3-2,6-7 1,7-8-2,3-13-1,6-15-5,11-14-8,0-19 3,7-10-6,1-16 0,3-6 0,-6-10 3,-5-5 4,-11 2 6,-8 8 7,-5 11-2,-12 15 4,-3 14-1,-4 21 0,-22 21 1,3 16-4,0 13 0,1 8-2,-1 7-1,0 0 6,8-1 0,9-12 1,2-5-1,11-14-1,4-10-3,12-12-1,2-19 2,3-12-11,4-10 0,3-3-1,-4-6 4,1 2-1,-10 1 2,-3 10 1,-9 13 1,-14 13 5,14 17 1,-9 5 4,-5 4-4,0 4 2,0 2 1,6-5 3,-1-2 0,-5-25 0,19 20 0,0-24-6,-1-7 2,7-7-5,1-8 3,4-8-5,-6-7 1,2-3-1,-9-3 0,-4 3 0,-5-1 0,-3 6 3,-10 8-3,-1 5-1,-3 7 1,9 19 0,-34-13 0,19 17-2,-9 7 2,5 2 0,0 4 1,8 1-2,4 1 2,1-1 0,6-18 1,8 25 1,8-24 0,5-4-1,9-10-1,0-8 1,7-7-1,0-3 0,1-3-3,3 5-1,-7 5-2,-5 11 1,-4 13 1,-7 16 1,-3 14 1,2 13-2,-4 9 3,0 5 3,4 3 0,-4-8 1,-2-8 1,4-10 5,2-8-2,2-15 0,0-13 0,-1-13-2,1-15 0,5-10-1,-3-11-1,1-10-4,-1-6 3,-4 0-2,-4 6-1,-2 7-1,-6 13 0,-3 19 0,-2 22-1,0 0 1,-24 28-1,17 7 1,1 6 3,-2 4 1,8 1 1,2-5 2,10-6 0,1-7 0,5-7 1,7-10 0,1-11-1,7-11-3,-1-12-2,2-5 2,-1-7-1,-1-6 0,-8 4 1,-3 2-1,-8 5-1,-2 12-1,-11 18 2,0 0 0,0 0-1,-2 33-1,2-9 0,2 0 1,6 4 4,3-4 0,8-3 1,3-10-1,4-2 0,6-1-2,-6-1 0,-2 0-1,-1-1 0,-23-6-2,24 22 0,-24-22 0,0 28 1,0-28 1,-11 24 1,11-24 1,-11 17 2,11-17 2,0 0 0,0 0 1,0-19-2,7 3 1,-7 16-1,21-34-2,-12 16-1,2-1-1,-11 19 0,19-26-2,-19 26 1,0 0 0,0 0 0,11-17-2,-11 17-1,0 0-2,0 0-5,0 0-9,0 0-57,0 0-50,0 0-2,19-9 3,-19 9-2,0 0 59</inkml:trace>
  <inkml:trace contextRef="#ctx0" brushRef="#br0" timeOffset="239110.3348">15356 5211 187,'21'-21'93,"1"-12"1,4-8-66,12-7-12,-7-6-6,10-8-3,-9-3 3,0 4 2,-13-2 4,-6 13-1,-8 5-2,1 17-1,-12 10 0,6 18-6,-24 18 0,5 16-2,6 12-5,-4 8 1,4 6 1,6 1 1,3-2-1,8-7 4,7-9-2,2-13 1,6-12-3,7-16 1,-2-13-3,8-13-1,4-10 1,-3-6 0,8-3 2,-3 2-3,-1 8 2,-5 10 0,-2 16 2,-6 18 1,-7 17-2,-10 11-1,-1 11-2,-12 4 4,1-2-1,-3-6 1,-3-9 1,5-5 5,6-32 1,-11 19 1,11-19-2,13-34-3,4-5-1,7-13-3,2-11 0,6-11-6,4 3 1,-6 2 0,-4 12 1,-2 10 0,-11 20 3,-13 27 2,0 0-2,-2 26 0,-3 1-1,-7 3 1,7-4 2,3 0 2,2-26 2,11 17-1,4-26 1,9-4 1,-1-10 1,1 3-3,-1 3-2,-1 13 0,-7 21 0,-6 20 0,-12 25-1,-5 16 3,-12 18-1,-10 16 1,-8 3 2,-5-6-4,0-10 1,-5-20-7,10-12-17,-5-22-105,6-19-2,7-22-1,6-17-5,5-12 2</inkml:trace>
  <inkml:trace contextRef="#ctx0" brushRef="#br0" timeOffset="246660.3453">18444 5281 93,'0'0'84,"12"-30"7,-12 10-55,1 3-6,-6-3-5,5-1-3,-11 1-5,1 3-2,-7 4-4,-7 10-6,-8 8-4,-5 12-2,-6 11 2,2 9-7,2 17 6,3 5-4,12 6 6,15-2-6,16-3 7,19-7-5,15-6 1,13-8 1,10-13-2,0-6-1,1-5-1,-7-2-1,-11 4 0,-14 0 1,-14 9 0,-12 1 5,-14 7 2,-12-1 6,-7 3 5,-9-1 2,-10-5 1,2-4 1,-13-10-2,7-6-10,1-9-30,5-6-76,0-21-3,16-4-6,1-14-1,17 1 66</inkml:trace>
  <inkml:trace contextRef="#ctx0" brushRef="#br0" timeOffset="247810.3469">18581 6013 184,'18'-21'99,"3"-7"-28,9-7-13,0-17-21,9-5-21,-4-16-5,8-3 2,-13-15-7,-4 2 2,-5-6-6,-4-1 3,-12-5-2,-5 5 5,-11-1-3,0 12 1,-4 3 3,2 12 0,-6 10 1,2 16-1,4 10-3,6 12-3,7 22-3,0 0-2,0 0-1,-15 24 0,21 11 0,3 15-1,0 19-1,4 11 5,4 17 1,2 10-5,7 8 7,-2 0-7,4 1 5,-3-7-2,1-10 3,0-14-4,2-13 2,-2-18 2,-2-11-3,3-19-1,2-15-6,1-23-4,2-14 0,0-9-1,-2-6 4,-4-2 1,-2 4 2,-5 2 0,-8 13 4,-11 26 5,0 0 1,8 19 2,-10 9-4,-2 2 0,4 7-1,0-2 5,4-5 1,3-4 0,1-10 1,8-4-1,-1-14 0,8-8-3,1-12-2,0-9-8,-3-7-3,-2-6 0,-8-6 0,-4 1-1,-7 7 3,-7 3 2,-4 11 1,-8 11 6,0 10 1,-5 9 0,0 7-2,3 6 0,2 1-1,19-16 3,-24 28 1,24-28 2,0 0 1,24 15 0,3-20 0,8-3-1,4-5-3,4 0-2,0 2-2,0 2-3,-5 3-2,-7 8-1,-6 9 1,-7 6 1,-6 11 2,1 3 1,-8 6 0,1 1 2,-1-1 0,-1-6 4,6-3 0,-3-9 0,-7-19 0,30 9 0,-11-18 1,1-12-1,3-7 2,3 1-3,-4-1 0,-3 2-2,-6 3 0,-13 23-2,20-11 2,-20 11-2,17 32 0,-9-8 1,3 2 1,2-2 5,0-3 4,6-8 2,-1-17 1,7-7-1,-7-17 1,7-7-3,-8-12-1,-4-7-3,-6-3-10,-9 1 5,-9 8-8,-2 5 1,0 15-15,-17 6-35,4 24-66,1 13-2,3 5 3,7 4-6,-4 0 80</inkml:trace>
  <inkml:trace contextRef="#ctx0" brushRef="#br0" timeOffset="248990.3486">20817 5420 155,'15'-18'97,"-8"-6"1,12 3-61,7 10-8,10-4-14,3 11-6,8 8 0,3 11-7,1 5 4,-3 10-6,-5 5 4,-7 8-5,-16 4 5,-9-1 0,-16-5 4,-6-2 5,-16-11 1,-1-4 6,-5-15 3,3-3 2,-2-19 0,13-6-2,8-16-5,11-10-1,8-7-10,16-2 1,6 2-9,7 2 2,6 8-7,2 8 5,-4 8-4,-5 13 3,-8 6 3,-4-1 0,-7-1 3,-17 9-1,26-24 3,-19 5-1,3-5 1,-5-4-2,-3-3 1,0 3-2,-2 6-2,-2 3-3,2 19 1,0 0 0,-17 13-2,10 19 2,-1 10-2,1 9-5,3 6 10,8 4-4,0-3 6,7-6-5,8-11 6,-1-12-5,8-10 6,2-15-4,2-15-5,-3-15-2,2-8-5,-4-7 4,-3-1-5,-3-5 4,-2 6-4,-6 4 4,0 15-3,-11 22 7,0 0-1,0 0 2,13 17-2,-7 9-4,1 9 8,1 0-2,3 4 6,8-4-5,-4-5 5,1-2-5,1-8 6,-4-3 1,-13-17-2,19 13 2,-19-13 2,0 0 3,0 0-1,0 0 0,0 0 0,0 0-2,-8-26 0,3 9-6,-1-3-2,6-2 3,-5-4-5,10-4 4,-5 0-4,2 1 4,-2-1-7,6 8 2,-3 5-18,-6-2-17,3 19-38,0 0-54,18 2 0,-18-2-2,12 24 3,-12-24 99</inkml:trace>
  <inkml:trace contextRef="#ctx0" brushRef="#br0" timeOffset="250620.3509">21916 5177 142,'0'-20'107,"-4"-6"4,4-2-48,4 6-16,-8-6-20,8 0-12,-10 6-7,4 3-5,2 19-2,-11-19-2,11 19-1,-30 30 0,11 4-1,-5 14 2,-2 11 2,2 10-2,-3 3 4,5 3-2,7-5 5,4-3-4,11-11 6,7-8-2,12-16-1,11-14-1,7-10-5,2-16-4,8-10-11,2-18 3,1 3-5,-5-12 1,-4 3 0,-9 1 6,-6 5 0,-7 10 8,-6 10 6,-13 16 4,0 0 2,22 22-3,-20 0 4,4 6-5,-1 0 6,8 2-6,-1-6 6,1 2-5,0-9 1,5-4 1,1-8-3,5-5-2,1-7-1,-1-4-1,-5-4-2,-1-9 2,-1-6-9,-9-2 6,-3 1-6,-10-3 8,-3 5-5,-7-1 3,0 6-6,-3 3 2,-1 8 3,0 2-3,19 11 1,-30-9-1,30 9 1,-24 4 1,24-4 1,0 0 2,0 0 0,-17 13 0,17-13 1,0 0 0,0 0 0,0 0 1,0 0-1,0 0 0,4 18-2,-4-18 1,0 0-4,0 0 0,0 0 1,0 0 0,0 0 0,0 0-1,0 0 3,0 0-1,0 0 6,19-11 3,-19 11 0,5-24 1,-5 24-1,25-26 0,-7 11 2,3 4-3,5 0-3,2 3-2,4 8-1,-2 4-1,-4 7 0,0 6 1,-7 7-2,-1 4 3,-1 5 2,-6 6-1,1-2 6,-3 2-2,2-5 4,2 1-4,-2-7 5,2-4-4,-1-7 2,-12-17 3,26 20-1,-26-20 2,24-3 2,-24 3 0,24-38 2,-9 9-2,-3-12-4,1-4 1,-2-7-5,0-3-2,-3-1-4,-1 2 3,-1 10-5,-3 5 2,-1 7 1,-2 8-2,0 7-2,0 17-1,0 0 0,0 0-1,0 0-2,23 21 1,-16 5-1,1 5 2,3 6 0,2 6 4,-2 2-1,-3-5 3,3-4 0,-4-9 1,-1-8 2,-6-19-2,24 7 2,-5-20-3,-6-14-2,9-7 0,-7-8-1,2 1 0,2 2 0,-8 2-5,-4 12 1,-7 25 1,0 0 0,0 0 1,0 39 0,-3-3 1,6 1-1,-1 6 5,8-6 1,-3-8 2,12-10 1,-1-10-3,7-13 1,5-9-3,1-9 0,1-9-2,7-6 1,2 1-4,-1 7-1,-5 3 1,-5 16 2,-6 14 0,-9 15 2,-9 10 0,-12 18 1,-7 1 0,-2 0 8,-1-1 1,-7-12 9,14-2 4,9-33 2,-19 21-2,15-44-2,21-10 1,7-21-8,8-15-2,11-12-13,0-14-7,8 6-8,-7 0-6,9 20-79,-22 10-32,-6 22 2,-18 18-3,-7 19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4-09T04:13:36.9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3366 12923 174,'-25'-36'78,"14"20"-38,11 16-22,-19-32-10,19 32-6,-13-26-2,13 26-1,-18-20-1,18 20 0,-38-11 1,16 11 4,-4 3-2,-12 1 0,3 5 1,-4 1 2,-4 1-2,3 2 5,-3-2-1,-3 7-2,1 5-3,-4 3 1,-7 7 0,0 10 0,-5 13 0,-9 7-3,-4 11 0,-5 2 0,3 4 0,-3 2 3,4 3-1,-3 1-4,1-3 4,8 1-1,-4 3 1,6 4 1,0 6 1,-2 5-5,7-2 0,4 2 3,0 2-4,6-2 6,9-2-2,2 3-2,9-7-1,6 1 5,7-1-2,2 3-1,10-3 0,7 3-5,6-1 1,8-1-1,9 1 0,9-1 2,9 1 0,5-3 2,14-4 2,4 0-2,11 2 0,3-8 5,8-1-3,2-3 0,5-1 0,1-5-2,8-5 1,5-1 1,-1-8 5,6-1-3,8-8-1,1 0 0,8-4-1,0 0 4,8 0-2,5 1 3,-4 3-8,4 1 5,5 3-2,-3 4 3,9-3-2,1 4-1,-5-1-1,1 1 4,8 2-2,-1-1-3,2-1 2,2-2-4,-4 1 4,3-3-4,7 5 3,-1-9-5,2-1 4,10-1 1,-3-5 1,8 0 4,0-5-1,6-4 1,5-7-1,8-2 1,-4-8 2,2 1-1,4-6 0,1-12-4,8-4 0,-2-1 2,-3-6 0,1-1-1,6-8 2,3-1 0,3-6 1,3-1 2,-3-4 1,3-5-2,6-5-2,-3-5 1,3-5-4,0-8 2,4-8-3,-5-4 1,-1-7-4,2-4 4,4-9-2,-5-4 0,5-7 0,-10-4-3,4-2 1,-4-5-2,-5-3 4,-12 1 0,-3-4 1,-12-2 3,-10 4 2,-3 0 3,-13 0 0,-11 5 3,-13 1-5,0-1-2,-19 4 2,-9 10 1,-11-1-4,-17 4-1,-15 2-1,-11 8 1,-17-3 1,-13 6 0,-17 1 0,-17 1-5,-9 1 4,-17-1-1,-9 2 3,-15-4-4,-10 4 2,-11 2 2,-9-2 1,-11 0-1,-9 3 0,-9 1-3,-10 3 2,-6-1-2,-9 1-1,-10 0-1,-7 4 1,-5 4-2,-7-6 0,-6 4 1,-10-2-2,-4 6 3,-11-1-2,0 4 1,-8 3-3,-3-1 4,-8 5-2,-5 5 2,-8 3-4,2 0 3,-2 8-1,-11-1 3,0 6-4,0 2 0,-5 6 0,-3 3 1,3 4 1,-3 4-2,-3-2 0,-2 5 0,-2-3 3,-2 3-2,2-1 3,-7 0-1,3 3 2,-2 2-1,-5-4 3,0 8 1,-8 2-2,3 3 1,-9 5 1,-4 6-1,-12 6-2,-17 10 2,-8 12-2,-12 6-4,-12 11 6,-9 23-8,-7 18-2,-16 18-18,-5 32-35,-13 19-62,-18 22 1,-27 32-3,-24 25-7,-36 32 64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2C4F8F8-FC8C-4E46-AF13-AB55489895F9}" type="datetimeFigureOut">
              <a:rPr lang="en-IN"/>
              <a:pPr>
                <a:defRPr/>
              </a:pPr>
              <a:t>13-04-2019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N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EB4CE84-67DF-46A8-93E8-9DD396CFA09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1958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B4CE84-67DF-46A8-93E8-9DD396CFA09A}" type="slidenum">
              <a:rPr lang="en-IN" smtClean="0"/>
              <a:pPr>
                <a:defRPr/>
              </a:pPr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9207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9FDAF3-1E8D-4BA5-B598-BF054780094C}" type="slidenum">
              <a:rPr lang="en-IN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IN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797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0B423-AD27-4777-B331-0788EC9E59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33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AEFF2-814D-4864-8461-1A1875CBE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0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FCA9C-AD35-4DCB-9F22-0297FF71C8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2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4DFBB-DEAD-433F-8345-A41EB2D11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12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8AD5C-F2F6-499A-9C88-09DF474841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72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222FA-3423-4CA6-8A1F-54FC6CC080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82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75E37-204B-4519-B319-EFE8FB2DCD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41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637F1-9E9F-4C16-86A7-821572255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17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8D7DA-47C9-45A7-9FF3-1A2EAF05CD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7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2FF44-4BA5-450C-BF6E-A893DC7638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73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BB98D-6EE3-4394-A3C3-5BC2742D07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3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CADC46B7-601F-44C4-B9DF-7DE8916F1D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customXml" Target="../ink/ink1.xml"/><Relationship Id="rId7" Type="http://schemas.openxmlformats.org/officeDocument/2006/relationships/customXml" Target="../ink/ink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3.emf"/><Relationship Id="rId5" Type="http://schemas.openxmlformats.org/officeDocument/2006/relationships/customXml" Target="../ink/ink2.xml"/><Relationship Id="rId10" Type="http://schemas.openxmlformats.org/officeDocument/2006/relationships/customXml" Target="../ink/ink6.xml"/><Relationship Id="rId4" Type="http://schemas.openxmlformats.org/officeDocument/2006/relationships/image" Target="../media/image2.emf"/><Relationship Id="rId9" Type="http://schemas.openxmlformats.org/officeDocument/2006/relationships/image" Target="../media/image2.web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5.emf"/><Relationship Id="rId4" Type="http://schemas.openxmlformats.org/officeDocument/2006/relationships/customXml" Target="../ink/ink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customXml" Target="../ink/ink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customXml" Target="../ink/ink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3.png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2.wmf"/><Relationship Id="rId17" Type="http://schemas.openxmlformats.org/officeDocument/2006/relationships/image" Target="../media/image18.emf"/><Relationship Id="rId2" Type="http://schemas.openxmlformats.org/officeDocument/2006/relationships/slideLayout" Target="../slideLayouts/slideLayout6.xml"/><Relationship Id="rId16" Type="http://schemas.openxmlformats.org/officeDocument/2006/relationships/customXml" Target="../ink/ink1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3.bin"/><Relationship Id="rId15" Type="http://schemas.openxmlformats.org/officeDocument/2006/relationships/image" Target="../media/image13.wmf"/><Relationship Id="rId10" Type="http://schemas.openxmlformats.org/officeDocument/2006/relationships/image" Target="../media/image11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16.wmf"/><Relationship Id="rId3" Type="http://schemas.openxmlformats.org/officeDocument/2006/relationships/image" Target="../media/image14.png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1.e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5.wmf"/><Relationship Id="rId5" Type="http://schemas.openxmlformats.org/officeDocument/2006/relationships/image" Target="../media/image10.wmf"/><Relationship Id="rId15" Type="http://schemas.openxmlformats.org/officeDocument/2006/relationships/customXml" Target="../ink/ink11.xml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1.wmf"/><Relationship Id="rId1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customXml" Target="../ink/ink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21.pn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8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25.wmf"/><Relationship Id="rId3" Type="http://schemas.openxmlformats.org/officeDocument/2006/relationships/image" Target="../media/image26.png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4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3.wmf"/><Relationship Id="rId1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9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image" Target="../media/image3.png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29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6.wmf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.png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228600"/>
            <a:ext cx="86868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 of Wind Turbines Wakes</a:t>
            </a:r>
            <a:endParaRPr lang="en-US" sz="28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26692" y="3277661"/>
            <a:ext cx="3916708" cy="102900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1800" dirty="0" smtClean="0">
                <a:latin typeface="CommercialScript BT" pitchFamily="66" charset="0"/>
              </a:rPr>
              <a:t> P M V </a:t>
            </a:r>
            <a:r>
              <a:rPr lang="en-US" sz="1800" dirty="0" err="1" smtClean="0">
                <a:latin typeface="CommercialScript BT" pitchFamily="66" charset="0"/>
              </a:rPr>
              <a:t>Subbarao</a:t>
            </a:r>
            <a:endParaRPr lang="en-US" sz="1800" dirty="0" smtClean="0">
              <a:latin typeface="CommercialScript BT" pitchFamily="66" charset="0"/>
            </a:endParaRPr>
          </a:p>
          <a:p>
            <a:pPr marL="0" indent="0" eaLnBrk="1" hangingPunct="1">
              <a:buFontTx/>
              <a:buNone/>
            </a:pPr>
            <a:r>
              <a:rPr lang="en-US" sz="1800" dirty="0" smtClean="0">
                <a:latin typeface="CommercialScript BT" pitchFamily="66" charset="0"/>
              </a:rPr>
              <a:t>Professor</a:t>
            </a:r>
          </a:p>
          <a:p>
            <a:pPr marL="0" indent="0" eaLnBrk="1" hangingPunct="1">
              <a:buFontTx/>
              <a:buNone/>
            </a:pPr>
            <a:r>
              <a:rPr lang="en-US" sz="1800" dirty="0" smtClea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400" b="0">
              <a:latin typeface="Times New Roman" panose="02020603050405020304" pitchFamily="18" charset="0"/>
            </a:endParaRPr>
          </a:p>
        </p:txBody>
      </p:sp>
      <p:pic>
        <p:nvPicPr>
          <p:cNvPr id="2" name="Rectangle 194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692" y="1515536"/>
            <a:ext cx="35814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bliqueTopRight"/>
            <a:lightRig rig="threePt" dir="t"/>
          </a:scene3d>
        </p:spPr>
      </p:pic>
      <p:grpSp>
        <p:nvGrpSpPr>
          <p:cNvPr id="3078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7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7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8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8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5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6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9" name="Group 15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93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4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90" name="Group 18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91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2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800" b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26692" y="5105400"/>
            <a:ext cx="87331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sz="36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Clues for Selection </a:t>
            </a:r>
            <a:r>
              <a:rPr lang="en-IN" sz="3600" dirty="0">
                <a:solidFill>
                  <a:srgbClr val="FF0000"/>
                </a:solidFill>
                <a:latin typeface="Blackadder ITC" panose="04020505051007020D02" pitchFamily="82" charset="0"/>
              </a:rPr>
              <a:t>of  Suitable Spacing among WTs........</a:t>
            </a:r>
            <a:endParaRPr lang="en-IN" sz="3600" dirty="0">
              <a:solidFill>
                <a:srgbClr val="FF0000"/>
              </a:solidFill>
              <a:latin typeface="Blackadder ITC" panose="04020505051007020D02" pitchFamily="82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804275" y="6707188"/>
              <a:ext cx="1588" cy="1587"/>
            </p14:xfrm>
          </p:contentPart>
        </mc:Choice>
        <mc:Fallback xmlns="">
          <p:pic>
            <p:nvPicPr>
              <p:cNvPr id="1026" name="Ink 2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62987" y="6665926"/>
                <a:ext cx="84164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-1444625" y="6754813"/>
              <a:ext cx="1587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485887" y="6713551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9" name="Ink 2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28313" y="6146800"/>
              <a:ext cx="1587" cy="1588"/>
            </p14:xfrm>
          </p:contentPart>
        </mc:Choice>
        <mc:Fallback xmlns="">
          <p:pic>
            <p:nvPicPr>
              <p:cNvPr id="1029" name="Ink 2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87051" y="61055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30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491788" y="5029200"/>
              <a:ext cx="1587" cy="1588"/>
            </p14:xfrm>
          </p:contentPart>
        </mc:Choice>
        <mc:Fallback xmlns="">
          <p:pic>
            <p:nvPicPr>
              <p:cNvPr id="1030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50526" y="49879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32" name="Ink 2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-1493838" y="6550025"/>
              <a:ext cx="1588" cy="1588"/>
            </p14:xfrm>
          </p:contentPart>
        </mc:Choice>
        <mc:Fallback xmlns="">
          <p:pic>
            <p:nvPicPr>
              <p:cNvPr id="1032" name="Ink 2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535126" y="6508737"/>
                <a:ext cx="84164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544" y="1421501"/>
            <a:ext cx="4840049" cy="32266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k 3"/>
              <p14:cNvContentPartPr/>
              <p14:nvPr/>
            </p14:nvContentPartPr>
            <p14:xfrm>
              <a:off x="4838040" y="3156120"/>
              <a:ext cx="1945440" cy="978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33720" y="3146760"/>
                <a:ext cx="1962360" cy="99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369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4205"/>
            <a:ext cx="8229600" cy="932595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Initial Remarks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70525"/>
            <a:ext cx="8702675" cy="5550950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Optimizing the design and operation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wind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farms requires understanding the complex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 between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atmospheric boundary layer flow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wind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turbines.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important phenomena to be deeply understood is; the structure of wind turbine wakes.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wakes are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responsible for a reduction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wind velocity and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increase in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fluctuations.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leads to a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 in power output and an increase in fatigue loads in wind farms.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CFD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techniques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different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degrees of complexity and accuracy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be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applied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simulate wind turbine wake flows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CFD models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significant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amount of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selection of domain, boundary conditions, grid size etc., their assessment and optimization.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321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Vision of A Genious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112838"/>
            <a:ext cx="2362200" cy="318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438400"/>
            <a:ext cx="64928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51" name="Ink 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65725" y="6286500"/>
              <a:ext cx="3411538" cy="474663"/>
            </p14:xfrm>
          </p:contentPart>
        </mc:Choice>
        <mc:Fallback xmlns="">
          <p:pic>
            <p:nvPicPr>
              <p:cNvPr id="2051" name="Ink 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56365" y="6277143"/>
                <a:ext cx="3430259" cy="493376"/>
              </a:xfrm>
              <a:prstGeom prst="rect">
                <a:avLst/>
              </a:prstGeom>
            </p:spPr>
          </p:pic>
        </mc:Fallback>
      </mc:AlternateContent>
      <p:grpSp>
        <p:nvGrpSpPr>
          <p:cNvPr id="410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0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10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1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1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0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1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1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0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1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1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0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1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1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104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155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031163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6324600" cy="914400"/>
          </a:xfrm>
        </p:spPr>
        <p:txBody>
          <a:bodyPr/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Betz View of Wind Turbine Wakefield</a:t>
            </a:r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1817688" y="3514725"/>
          <a:ext cx="150336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2" name="Equation" r:id="rId4" imgW="901309" imgH="215806" progId="Equation.3">
                  <p:embed/>
                </p:oleObj>
              </mc:Choice>
              <mc:Fallback>
                <p:oleObj name="Equation" r:id="rId4" imgW="901309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7688" y="3514725"/>
                        <a:ext cx="1503362" cy="360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286000" y="685800"/>
            <a:ext cx="76200" cy="6019800"/>
          </a:xfrm>
          <a:prstGeom prst="line">
            <a:avLst/>
          </a:prstGeom>
          <a:ln w="158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495800" y="838200"/>
            <a:ext cx="76200" cy="6019800"/>
          </a:xfrm>
          <a:prstGeom prst="line">
            <a:avLst/>
          </a:prstGeom>
          <a:ln w="158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3196865"/>
              </p:ext>
            </p:extLst>
          </p:nvPr>
        </p:nvGraphicFramePr>
        <p:xfrm>
          <a:off x="4422775" y="3667125"/>
          <a:ext cx="1714500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3" name="Equation" r:id="rId6" imgW="1028520" imgH="215640" progId="Equation.3">
                  <p:embed/>
                </p:oleObj>
              </mc:Choice>
              <mc:Fallback>
                <p:oleObj name="Equation" r:id="rId6" imgW="10285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2775" y="3667125"/>
                        <a:ext cx="1714500" cy="360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258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20068" y="381000"/>
            <a:ext cx="6690332" cy="5334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of HA Wind Turbine Wakefield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719637"/>
            <a:ext cx="8763000" cy="1355725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 turbine wakes are classified into two types: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Near Wake: The near wake is the region where the turbine geometry directly disturbs the wind.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4437"/>
            <a:ext cx="7924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14600" y="1214437"/>
            <a:ext cx="2286000" cy="320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4800600" y="1214437"/>
            <a:ext cx="3581400" cy="320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IN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56537" y="6004717"/>
            <a:ext cx="838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 wake: The far wake is the region past the near wake</a:t>
            </a:r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815480" y="1771560"/>
              <a:ext cx="1287720" cy="763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05760" y="1767960"/>
                <a:ext cx="1306800" cy="775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04800" y="198438"/>
            <a:ext cx="6248400" cy="868362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 for Wake Analysis : to Minimize Power Loss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very important to determine the optimum distance between neighbouring turbines, when developing wind farms.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too large distance will result in lower capacity of  A wind farm and higher installation cost.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too short distance will result in lower power per turbine and  increased fatigue problems for turbines located in the wake of other turbines.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550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296862" y="304483"/>
            <a:ext cx="6645275" cy="639762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 for Wake Analysis : Safety of WTs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320674" y="1485741"/>
            <a:ext cx="8518526" cy="4610259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Fatigue is in particular a problem for the second turbine in a row.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downstream turbine faces a high potential risk.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eing hit by the tip vortices from the turbines located at the front of the wind farm.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important to determine the lifetime of the tip vortices and the parameters that govern their breakdown into multiple small-scale vortices.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location is called as Fully Turbulent wake zone and  no danger of  high fatigue.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velocity deficit is significant.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778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81800" cy="806449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Size Estimations for WT Wakefield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Near wake region is generally from the turbine to almost two to three rotor diameters downstream.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very difficult to develop comprehensive understanding of near wake.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due to the fact that there exist shear layers and a region of very low velocities in near wake.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far wake, two main mechanisms defining flow conditions are convection and turbulent diffusion.</a:t>
            </a:r>
          </a:p>
          <a:p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332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94628" y="353602"/>
            <a:ext cx="6923087" cy="6096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Presence of Shear layers in WT Near Wake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283075"/>
            <a:ext cx="8915400" cy="2362200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shear layer is an intermediate layer generated by the velocity difference between the air outside and inside of the wake.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shear layer contains strong velocity gradients and grows towards downstream.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rate of growth is much faster in near wake </a:t>
            </a:r>
            <a:r>
              <a:rPr lang="en-IN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far wake regions.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8482"/>
            <a:ext cx="6569075" cy="296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114800" y="1466240"/>
            <a:ext cx="2079625" cy="1295400"/>
            <a:chOff x="4267200" y="1066800"/>
            <a:chExt cx="2078901" cy="1295400"/>
          </a:xfrm>
        </p:grpSpPr>
        <p:sp>
          <p:nvSpPr>
            <p:cNvPr id="21524" name="TextBox 4"/>
            <p:cNvSpPr txBox="1">
              <a:spLocks noChangeArrowheads="1"/>
            </p:cNvSpPr>
            <p:nvPr/>
          </p:nvSpPr>
          <p:spPr bwMode="auto">
            <a:xfrm>
              <a:off x="4648200" y="1066800"/>
              <a:ext cx="169790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2400" b="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Shear Layer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4267200" y="1524000"/>
              <a:ext cx="609388" cy="8382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599120" y="1436400"/>
              <a:ext cx="1925280" cy="22521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0840" y="1425240"/>
                <a:ext cx="1944720" cy="2274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33363" y="197487"/>
            <a:ext cx="6637337" cy="8382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WT Wake Mysteries Unravelled by Betz and Others</a:t>
            </a:r>
          </a:p>
        </p:txBody>
      </p:sp>
      <p:sp>
        <p:nvSpPr>
          <p:cNvPr id="5124" name="AutoShape 2" descr="http://www.mdpi.com/energies/energies-08-06468/article_deploy/html/images/energies-08-06468-g001.png"/>
          <p:cNvSpPr>
            <a:spLocks noChangeAspect="1" noChangeArrowheads="1"/>
          </p:cNvSpPr>
          <p:nvPr/>
        </p:nvSpPr>
        <p:spPr bwMode="auto">
          <a:xfrm>
            <a:off x="84138" y="-182563"/>
            <a:ext cx="8315325" cy="602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sz="2400"/>
          </a:p>
        </p:txBody>
      </p:sp>
      <p:pic>
        <p:nvPicPr>
          <p:cNvPr id="512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485900"/>
            <a:ext cx="8643937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126" name="Object 2"/>
          <p:cNvGraphicFramePr>
            <a:graphicFrameLocks noChangeAspect="1"/>
          </p:cNvGraphicFramePr>
          <p:nvPr/>
        </p:nvGraphicFramePr>
        <p:xfrm>
          <a:off x="2032000" y="1192213"/>
          <a:ext cx="8874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42" name="Equation" r:id="rId5" imgW="418918" imgH="215806" progId="Equation.3">
                  <p:embed/>
                </p:oleObj>
              </mc:Choice>
              <mc:Fallback>
                <p:oleObj name="Equation" r:id="rId5" imgW="418918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0" y="1192213"/>
                        <a:ext cx="8874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21"/>
          <p:cNvGraphicFramePr>
            <a:graphicFrameLocks noChangeAspect="1"/>
          </p:cNvGraphicFramePr>
          <p:nvPr/>
        </p:nvGraphicFramePr>
        <p:xfrm>
          <a:off x="3222625" y="1103313"/>
          <a:ext cx="8874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43" name="Equation" r:id="rId7" imgW="418918" imgH="215806" progId="Equation.3">
                  <p:embed/>
                </p:oleObj>
              </mc:Choice>
              <mc:Fallback>
                <p:oleObj name="Equation" r:id="rId7" imgW="418918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25" y="1103313"/>
                        <a:ext cx="8874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8" name="Object 22"/>
          <p:cNvGraphicFramePr>
            <a:graphicFrameLocks noChangeAspect="1"/>
          </p:cNvGraphicFramePr>
          <p:nvPr/>
        </p:nvGraphicFramePr>
        <p:xfrm>
          <a:off x="6886575" y="1038225"/>
          <a:ext cx="8874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44" name="Equation" r:id="rId8" imgW="418918" imgH="215806" progId="Equation.3">
                  <p:embed/>
                </p:oleObj>
              </mc:Choice>
              <mc:Fallback>
                <p:oleObj name="Equation" r:id="rId8" imgW="418918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6575" y="1038225"/>
                        <a:ext cx="8874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962352"/>
              </p:ext>
            </p:extLst>
          </p:nvPr>
        </p:nvGraphicFramePr>
        <p:xfrm>
          <a:off x="507365" y="4067175"/>
          <a:ext cx="126365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45" name="Equation" r:id="rId9" imgW="596900" imgH="241300" progId="Equation.3">
                  <p:embed/>
                </p:oleObj>
              </mc:Choice>
              <mc:Fallback>
                <p:oleObj name="Equation" r:id="rId9" imgW="596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365" y="4067175"/>
                        <a:ext cx="126365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1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944589"/>
              </p:ext>
            </p:extLst>
          </p:nvPr>
        </p:nvGraphicFramePr>
        <p:xfrm>
          <a:off x="1565275" y="5321300"/>
          <a:ext cx="16129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46" name="Equation" r:id="rId11" imgW="761760" imgH="241200" progId="Equation.3">
                  <p:embed/>
                </p:oleObj>
              </mc:Choice>
              <mc:Fallback>
                <p:oleObj name="Equation" r:id="rId11" imgW="7617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5275" y="5321300"/>
                        <a:ext cx="16129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4114800" y="1524001"/>
            <a:ext cx="4724400" cy="3910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3049588" y="1586866"/>
            <a:ext cx="1260475" cy="40408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aphicFrame>
        <p:nvGraphicFramePr>
          <p:cNvPr id="41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5729903"/>
              </p:ext>
            </p:extLst>
          </p:nvPr>
        </p:nvGraphicFramePr>
        <p:xfrm>
          <a:off x="4727734" y="4906752"/>
          <a:ext cx="16129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47" name="Equation" r:id="rId14" imgW="761760" imgH="241200" progId="Equation.3">
                  <p:embed/>
                </p:oleObj>
              </mc:Choice>
              <mc:Fallback>
                <p:oleObj name="Equation" r:id="rId14" imgW="7617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734" y="4906752"/>
                        <a:ext cx="16129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" name="Ink 1"/>
              <p14:cNvContentPartPr/>
              <p14:nvPr/>
            </p14:nvContentPartPr>
            <p14:xfrm>
              <a:off x="644040" y="2398680"/>
              <a:ext cx="7981200" cy="4640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37200" y="2388240"/>
                <a:ext cx="7999200" cy="466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017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85738" y="228600"/>
            <a:ext cx="6400800" cy="8382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Simplified (Linear) Kinematics of Near WT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akefield </a:t>
            </a:r>
          </a:p>
        </p:txBody>
      </p:sp>
      <p:pic>
        <p:nvPicPr>
          <p:cNvPr id="614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524000"/>
            <a:ext cx="8643937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150" name="Object 2"/>
          <p:cNvGraphicFramePr>
            <a:graphicFrameLocks noChangeAspect="1"/>
          </p:cNvGraphicFramePr>
          <p:nvPr/>
        </p:nvGraphicFramePr>
        <p:xfrm>
          <a:off x="2032000" y="1192213"/>
          <a:ext cx="8874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4" name="Equation" r:id="rId4" imgW="418918" imgH="215806" progId="Equation.3">
                  <p:embed/>
                </p:oleObj>
              </mc:Choice>
              <mc:Fallback>
                <p:oleObj name="Equation" r:id="rId4" imgW="418918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0" y="1192213"/>
                        <a:ext cx="8874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21"/>
          <p:cNvGraphicFramePr>
            <a:graphicFrameLocks noChangeAspect="1"/>
          </p:cNvGraphicFramePr>
          <p:nvPr/>
        </p:nvGraphicFramePr>
        <p:xfrm>
          <a:off x="3222625" y="1103313"/>
          <a:ext cx="8874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5" name="Equation" r:id="rId6" imgW="418918" imgH="215806" progId="Equation.3">
                  <p:embed/>
                </p:oleObj>
              </mc:Choice>
              <mc:Fallback>
                <p:oleObj name="Equation" r:id="rId6" imgW="418918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25" y="1103313"/>
                        <a:ext cx="8874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2" name="Object 22"/>
          <p:cNvGraphicFramePr>
            <a:graphicFrameLocks noChangeAspect="1"/>
          </p:cNvGraphicFramePr>
          <p:nvPr/>
        </p:nvGraphicFramePr>
        <p:xfrm>
          <a:off x="6886575" y="1038225"/>
          <a:ext cx="8874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6" name="Equation" r:id="rId7" imgW="418918" imgH="215806" progId="Equation.3">
                  <p:embed/>
                </p:oleObj>
              </mc:Choice>
              <mc:Fallback>
                <p:oleObj name="Equation" r:id="rId7" imgW="418918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6575" y="1038225"/>
                        <a:ext cx="8874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3" name="Object 23"/>
          <p:cNvGraphicFramePr>
            <a:graphicFrameLocks noChangeAspect="1"/>
          </p:cNvGraphicFramePr>
          <p:nvPr/>
        </p:nvGraphicFramePr>
        <p:xfrm>
          <a:off x="511175" y="3943350"/>
          <a:ext cx="126365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7" name="Equation" r:id="rId8" imgW="596900" imgH="241300" progId="Equation.3">
                  <p:embed/>
                </p:oleObj>
              </mc:Choice>
              <mc:Fallback>
                <p:oleObj name="Equation" r:id="rId8" imgW="5969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75" y="3943350"/>
                        <a:ext cx="126365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4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6434414"/>
              </p:ext>
            </p:extLst>
          </p:nvPr>
        </p:nvGraphicFramePr>
        <p:xfrm>
          <a:off x="4647537" y="5729428"/>
          <a:ext cx="1182687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8" name="Equation" r:id="rId10" imgW="558800" imgH="228600" progId="Equation.3">
                  <p:embed/>
                </p:oleObj>
              </mc:Choice>
              <mc:Fallback>
                <p:oleObj name="Equation" r:id="rId10" imgW="558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7537" y="5729428"/>
                        <a:ext cx="1182687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5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807936"/>
              </p:ext>
            </p:extLst>
          </p:nvPr>
        </p:nvGraphicFramePr>
        <p:xfrm>
          <a:off x="1177117" y="5350529"/>
          <a:ext cx="1236663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9" name="Equation" r:id="rId12" imgW="583947" imgH="228501" progId="Equation.3">
                  <p:embed/>
                </p:oleObj>
              </mc:Choice>
              <mc:Fallback>
                <p:oleObj name="Equation" r:id="rId12" imgW="583947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7117" y="5350529"/>
                        <a:ext cx="1236663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1905000" y="2032000"/>
            <a:ext cx="7010400" cy="1454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914462" y="4240511"/>
            <a:ext cx="7010400" cy="1454170"/>
          </a:xfrm>
          <a:prstGeom prst="line">
            <a:avLst/>
          </a:prstGeom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228600" y="2362200"/>
            <a:ext cx="7010400" cy="1454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04800" y="3886200"/>
            <a:ext cx="7010400" cy="1454170"/>
          </a:xfrm>
          <a:prstGeom prst="line">
            <a:avLst/>
          </a:prstGeom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cxnSp>
        <p:nvCxnSpPr>
          <p:cNvPr id="47" name="Straight Connector 46"/>
          <p:cNvCxnSpPr/>
          <p:nvPr/>
        </p:nvCxnSpPr>
        <p:spPr>
          <a:xfrm>
            <a:off x="8153400" y="1524000"/>
            <a:ext cx="0" cy="4371975"/>
          </a:xfrm>
          <a:prstGeom prst="line">
            <a:avLst/>
          </a:prstGeom>
          <a:ln w="127000" cmpd="dbl">
            <a:solidFill>
              <a:srgbClr val="00B050">
                <a:alpha val="9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276600" y="1371600"/>
            <a:ext cx="0" cy="4371975"/>
          </a:xfrm>
          <a:prstGeom prst="line">
            <a:avLst/>
          </a:prstGeom>
          <a:ln w="127000" cmpd="dbl">
            <a:solidFill>
              <a:srgbClr val="FF0000">
                <a:alpha val="9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096000" y="1524000"/>
            <a:ext cx="0" cy="4371975"/>
          </a:xfrm>
          <a:prstGeom prst="line">
            <a:avLst/>
          </a:prstGeom>
          <a:ln w="127000" cmpd="dbl">
            <a:solidFill>
              <a:srgbClr val="FFC000">
                <a:alpha val="9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" name="Ink 3"/>
              <p14:cNvContentPartPr/>
              <p14:nvPr/>
            </p14:nvContentPartPr>
            <p14:xfrm>
              <a:off x="1853280" y="1639080"/>
              <a:ext cx="6691680" cy="4290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842480" y="1629360"/>
                <a:ext cx="6707160" cy="430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978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152400" y="335099"/>
            <a:ext cx="6934200" cy="6096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Models for Wind Turbine Wakefield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90437"/>
            <a:ext cx="8153400" cy="541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619500" y="1831144"/>
            <a:ext cx="262764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N" b="0" dirty="0" smtClean="0">
                <a:solidFill>
                  <a:srgbClr val="0070C0"/>
                </a:solidFill>
                <a:latin typeface="Blackadder ITC" panose="04020505051007020D02" pitchFamily="82" charset="0"/>
              </a:rPr>
              <a:t>Integral Wake Models</a:t>
            </a:r>
            <a:endParaRPr lang="en-IN" b="0" dirty="0">
              <a:solidFill>
                <a:srgbClr val="0070C0"/>
              </a:solidFill>
              <a:latin typeface="Blackadder ITC" panose="04020505051007020D02" pitchFamily="8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31920" y="4601520"/>
              <a:ext cx="5366160" cy="2049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9400" y="4594680"/>
                <a:ext cx="5379120" cy="206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828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886200"/>
            <a:ext cx="460216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Title 2"/>
          <p:cNvSpPr>
            <a:spLocks noGrp="1"/>
          </p:cNvSpPr>
          <p:nvPr>
            <p:ph type="title"/>
          </p:nvPr>
        </p:nvSpPr>
        <p:spPr>
          <a:xfrm>
            <a:off x="289560" y="242887"/>
            <a:ext cx="6644640" cy="747713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Kinematic models for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Fullwake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4330" y="1158558"/>
            <a:ext cx="8627269" cy="4525963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Kinematic models are based on modelling of self-similar velocity deficit profiles.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Kinematic wake models employ only the momentum equation to model the radially averaged velocity deficit of the wake.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models ignore the evolution of turbulence intensity in the wake behind a turbine.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 popular Kinematic Models: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Jensen's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fullwake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model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Larsen's model </a:t>
            </a:r>
          </a:p>
          <a:p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Frandsen's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model </a:t>
            </a:r>
          </a:p>
          <a:p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174" name="Object 3"/>
          <p:cNvGraphicFramePr>
            <a:graphicFrameLocks noChangeAspect="1"/>
          </p:cNvGraphicFramePr>
          <p:nvPr/>
        </p:nvGraphicFramePr>
        <p:xfrm>
          <a:off x="4114800" y="4191000"/>
          <a:ext cx="127952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8" name="Equation" r:id="rId4" imgW="532937" imgH="215713" progId="Equation.3">
                  <p:embed/>
                </p:oleObj>
              </mc:Choice>
              <mc:Fallback>
                <p:oleObj name="Equation" r:id="rId4" imgW="532937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191000"/>
                        <a:ext cx="1279525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Object 4"/>
          <p:cNvGraphicFramePr>
            <a:graphicFrameLocks noChangeAspect="1"/>
          </p:cNvGraphicFramePr>
          <p:nvPr/>
        </p:nvGraphicFramePr>
        <p:xfrm>
          <a:off x="6324600" y="3902075"/>
          <a:ext cx="4572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9" name="Equation" r:id="rId6" imgW="190335" imgH="215713" progId="Equation.3">
                  <p:embed/>
                </p:oleObj>
              </mc:Choice>
              <mc:Fallback>
                <p:oleObj name="Equation" r:id="rId6" imgW="190335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3902075"/>
                        <a:ext cx="457200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5"/>
          <p:cNvGraphicFramePr>
            <a:graphicFrameLocks noChangeAspect="1"/>
          </p:cNvGraphicFramePr>
          <p:nvPr/>
        </p:nvGraphicFramePr>
        <p:xfrm>
          <a:off x="8229600" y="4846638"/>
          <a:ext cx="792163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20" name="Equation" r:id="rId8" imgW="330200" imgH="457200" progId="Equation.3">
                  <p:embed/>
                </p:oleObj>
              </mc:Choice>
              <mc:Fallback>
                <p:oleObj name="Equation" r:id="rId8" imgW="330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4846638"/>
                        <a:ext cx="792163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800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1066800"/>
            <a:ext cx="627062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261937" y="218411"/>
            <a:ext cx="6379846" cy="848947"/>
          </a:xfrm>
        </p:spPr>
        <p:txBody>
          <a:bodyPr/>
          <a:lstStyle/>
          <a:p>
            <a:r>
              <a:rPr lang="en-I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Simplified Schematic Models for WT Wake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/>
          </p:nvPr>
        </p:nvGraphicFramePr>
        <p:xfrm>
          <a:off x="3800475" y="1690688"/>
          <a:ext cx="4572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50" name="Equation" r:id="rId4" imgW="190335" imgH="215713" progId="Equation.3">
                  <p:embed/>
                </p:oleObj>
              </mc:Choice>
              <mc:Fallback>
                <p:oleObj name="Equation" r:id="rId4" imgW="190335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0475" y="1690688"/>
                        <a:ext cx="457200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4" name="Object 4"/>
          <p:cNvGraphicFramePr>
            <a:graphicFrameLocks noChangeAspect="1"/>
          </p:cNvGraphicFramePr>
          <p:nvPr>
            <p:extLst/>
          </p:nvPr>
        </p:nvGraphicFramePr>
        <p:xfrm>
          <a:off x="7273925" y="1573213"/>
          <a:ext cx="4572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51" name="Equation" r:id="rId6" imgW="190335" imgH="215713" progId="Equation.3">
                  <p:embed/>
                </p:oleObj>
              </mc:Choice>
              <mc:Fallback>
                <p:oleObj name="Equation" r:id="rId6" imgW="190335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25" y="1573213"/>
                        <a:ext cx="457200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5" name="Object 5"/>
          <p:cNvGraphicFramePr>
            <a:graphicFrameLocks noChangeAspect="1"/>
          </p:cNvGraphicFramePr>
          <p:nvPr>
            <p:extLst/>
          </p:nvPr>
        </p:nvGraphicFramePr>
        <p:xfrm>
          <a:off x="8089900" y="2720975"/>
          <a:ext cx="792163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52" name="Equation" r:id="rId8" imgW="330057" imgH="215806" progId="Equation.3">
                  <p:embed/>
                </p:oleObj>
              </mc:Choice>
              <mc:Fallback>
                <p:oleObj name="Equation" r:id="rId8" imgW="330057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9900" y="2720975"/>
                        <a:ext cx="792163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6" name="Object 6"/>
          <p:cNvGraphicFramePr>
            <a:graphicFrameLocks noChangeAspect="1"/>
          </p:cNvGraphicFramePr>
          <p:nvPr>
            <p:extLst/>
          </p:nvPr>
        </p:nvGraphicFramePr>
        <p:xfrm>
          <a:off x="5567363" y="3035300"/>
          <a:ext cx="15335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53" name="Equation" r:id="rId10" imgW="723586" imgH="215806" progId="Equation.3">
                  <p:embed/>
                </p:oleObj>
              </mc:Choice>
              <mc:Fallback>
                <p:oleObj name="Equation" r:id="rId10" imgW="723586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7363" y="3035300"/>
                        <a:ext cx="1533525" cy="457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61937" y="1238372"/>
            <a:ext cx="3538537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scalar </a:t>
            </a:r>
            <a:r>
              <a:rPr lang="en-IN" sz="2400" b="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IN" sz="2400" b="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I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determines how quickly the wake expands with distance and it is defined as:</a:t>
            </a:r>
          </a:p>
        </p:txBody>
      </p:sp>
      <p:graphicFrame>
        <p:nvGraphicFramePr>
          <p:cNvPr id="40968" name="Object 8"/>
          <p:cNvGraphicFramePr>
            <a:graphicFrameLocks noChangeAspect="1"/>
          </p:cNvGraphicFramePr>
          <p:nvPr>
            <p:extLst/>
          </p:nvPr>
        </p:nvGraphicFramePr>
        <p:xfrm>
          <a:off x="1306180" y="3263900"/>
          <a:ext cx="1169988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54" name="Equation" r:id="rId12" imgW="748975" imgH="672808" progId="Equation.3">
                  <p:embed/>
                </p:oleObj>
              </mc:Choice>
              <mc:Fallback>
                <p:oleObj name="Equation" r:id="rId12" imgW="748975" imgH="67280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180" y="3263900"/>
                        <a:ext cx="1169988" cy="1050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81000" y="5486400"/>
            <a:ext cx="8686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I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 is the hub height of the turbine generating the wake and </a:t>
            </a: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is a constant called surface roughness, which depends on the terrain characteristics.</a:t>
            </a: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810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Jensen's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Fullwake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model 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model redefines the boundary of the control volume of a WT.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Jensen’s CV is the sum of CV affected by the WT and the surrounding compensating the velocity deficit.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called the Jensen’s Fullwake model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this model assumes  the fullwake is continuously linearly expanding.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 linearly expanding wake with a velocity deficit that is only dependent on the distance behind the rotor. 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119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Jensen’s View of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Fullwake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Jensen treated the wake behind the wind turbine as a turbulent wake which considers the contribution of  all eddies or vortices present in the CV/wake.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wake model is derived by conserving the momentum downstream of the wind turbine. 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velocity in the wake is given as a function of downstream distance from the turbine hub.</a:t>
            </a:r>
          </a:p>
          <a:p>
            <a:endParaRPr lang="en-IN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smtClean="0"/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601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09600" y="288925"/>
            <a:ext cx="6492875" cy="6096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Jensen Single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Fullwake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Model</a:t>
            </a: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304799" y="4770437"/>
            <a:ext cx="8702675" cy="1905000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law of conservation of momentum implies that the radius of wake(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behind the turbine expands linearly with respect to down wind distance(</a:t>
            </a:r>
            <a:r>
              <a:rPr lang="en-IN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Law of conservation of mass for wind turbine wake: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8534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200" y="1143000"/>
            <a:ext cx="534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endParaRPr lang="en-IN" sz="2400" b="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427413" y="1519238"/>
            <a:ext cx="534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endParaRPr lang="en-IN" sz="2400" b="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319463" y="2438400"/>
            <a:ext cx="441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00" y="2438400"/>
            <a:ext cx="828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wake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810000" y="3200400"/>
            <a:ext cx="45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676400" y="2667000"/>
            <a:ext cx="78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rotor</a:t>
            </a:r>
          </a:p>
        </p:txBody>
      </p:sp>
      <p:sp>
        <p:nvSpPr>
          <p:cNvPr id="50187" name="TextBox 11"/>
          <p:cNvSpPr txBox="1">
            <a:spLocks noChangeArrowheads="1"/>
          </p:cNvSpPr>
          <p:nvPr/>
        </p:nvSpPr>
        <p:spPr bwMode="auto">
          <a:xfrm>
            <a:off x="7924800" y="1905000"/>
            <a:ext cx="776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wake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47013" y="1443038"/>
            <a:ext cx="534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b="0" i="1" baseline="-25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endParaRPr lang="en-IN" sz="2400" b="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/>
          </p:nvPr>
        </p:nvGraphicFramePr>
        <p:xfrm>
          <a:off x="902018" y="3855720"/>
          <a:ext cx="7010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8" name="Equation" r:id="rId5" imgW="2628900" imgH="228600" progId="Equation.3">
                  <p:embed/>
                </p:oleObj>
              </mc:Choice>
              <mc:Fallback>
                <p:oleObj name="Equation" r:id="rId5" imgW="2628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018" y="3855720"/>
                        <a:ext cx="7010400" cy="609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458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  <p:bldP spid="6" grpId="0"/>
      <p:bldP spid="7" grpId="0"/>
      <p:bldP spid="8" grpId="0"/>
      <p:bldP spid="9" grpId="0"/>
      <p:bldP spid="10" grpId="0"/>
      <p:bldP spid="11" grpId="0"/>
      <p:bldP spid="50187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IN" sz="2800" dirty="0" smtClean="0"/>
              <a:t>The velocity deficit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3124200"/>
          </a:xfrm>
        </p:spPr>
        <p:txBody>
          <a:bodyPr/>
          <a:lstStyle/>
          <a:p>
            <a:r>
              <a:rPr lang="en-IN" sz="2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sz="2400" i="1" baseline="-2500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</a:t>
            </a:r>
            <a:r>
              <a:rPr lang="en-IN" sz="2400" i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-u</a:t>
            </a:r>
            <a:r>
              <a:rPr lang="en-IN" sz="2400" i="1" baseline="-2500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IN" sz="2400" i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is defined as final velocity deficit generated by the wind turbine to reach </a:t>
            </a:r>
            <a:r>
              <a:rPr lang="en-IN" sz="2400" i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IN" sz="2400" i="1" baseline="-2500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.</a:t>
            </a:r>
            <a:endParaRPr lang="en-IN" sz="2400" i="1" baseline="-25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velocity deficit depends on the power absorbed by the rotor.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can be calculated by using appropriate momentum theory and measured value of </a:t>
            </a:r>
            <a:r>
              <a:rPr lang="en-IN" sz="2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2400" i="1" baseline="-25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Betz Theory: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2819400" y="3886200"/>
          <a:ext cx="222726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6" name="Equation" r:id="rId3" imgW="901309" imgH="215806" progId="Equation.3">
                  <p:embed/>
                </p:oleObj>
              </mc:Choice>
              <mc:Fallback>
                <p:oleObj name="Equation" r:id="rId3" imgW="901309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886200"/>
                        <a:ext cx="222726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2895600" y="4724400"/>
          <a:ext cx="198120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7" name="Equation" r:id="rId5" imgW="888614" imgH="215806" progId="Equation.3">
                  <p:embed/>
                </p:oleObj>
              </mc:Choice>
              <mc:Fallback>
                <p:oleObj name="Equation" r:id="rId5" imgW="888614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724400"/>
                        <a:ext cx="1981200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8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I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Velocity Deficit : BEM with Dual Induction Theory</a:t>
            </a:r>
          </a:p>
        </p:txBody>
      </p:sp>
      <p:graphicFrame>
        <p:nvGraphicFramePr>
          <p:cNvPr id="13315" name="Content Placeholder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1143000" y="1841308"/>
          <a:ext cx="160020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2" name="Equation" r:id="rId3" imgW="710891" imgH="431613" progId="Equation.3">
                  <p:embed/>
                </p:oleObj>
              </mc:Choice>
              <mc:Fallback>
                <p:oleObj name="Equation" r:id="rId3" imgW="710891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41308"/>
                        <a:ext cx="1600200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6"/>
          <p:cNvGraphicFramePr>
            <a:graphicFrameLocks noChangeAspect="1"/>
          </p:cNvGraphicFramePr>
          <p:nvPr>
            <p:extLst/>
          </p:nvPr>
        </p:nvGraphicFramePr>
        <p:xfrm>
          <a:off x="3505200" y="1993708"/>
          <a:ext cx="1223963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3" name="Equation" r:id="rId5" imgW="533169" imgH="393529" progId="Equation.3">
                  <p:embed/>
                </p:oleObj>
              </mc:Choice>
              <mc:Fallback>
                <p:oleObj name="Equation" r:id="rId5" imgW="53316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993708"/>
                        <a:ext cx="1223963" cy="90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3"/>
          <p:cNvGraphicFramePr>
            <a:graphicFrameLocks noChangeAspect="1"/>
          </p:cNvGraphicFramePr>
          <p:nvPr>
            <p:extLst/>
          </p:nvPr>
        </p:nvGraphicFramePr>
        <p:xfrm>
          <a:off x="3276600" y="3354806"/>
          <a:ext cx="2228850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4" name="Equation" r:id="rId7" imgW="1066800" imgH="431800" progId="Equation.3">
                  <p:embed/>
                </p:oleObj>
              </mc:Choice>
              <mc:Fallback>
                <p:oleObj name="Equation" r:id="rId7" imgW="10668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354806"/>
                        <a:ext cx="2228850" cy="90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1"/>
          <p:cNvGraphicFramePr>
            <a:graphicFrameLocks noChangeAspect="1"/>
          </p:cNvGraphicFramePr>
          <p:nvPr>
            <p:extLst/>
          </p:nvPr>
        </p:nvGraphicFramePr>
        <p:xfrm>
          <a:off x="366712" y="4720850"/>
          <a:ext cx="8410575" cy="146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5" name="Equation" r:id="rId9" imgW="4533900" imgH="787400" progId="Equation.3">
                  <p:embed/>
                </p:oleObj>
              </mc:Choice>
              <mc:Fallback>
                <p:oleObj name="Equation" r:id="rId9" imgW="45339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712" y="4720850"/>
                        <a:ext cx="8410575" cy="146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2"/>
          <p:cNvGraphicFramePr>
            <a:graphicFrameLocks noChangeAspect="1"/>
          </p:cNvGraphicFramePr>
          <p:nvPr>
            <p:extLst/>
          </p:nvPr>
        </p:nvGraphicFramePr>
        <p:xfrm>
          <a:off x="5791200" y="1917508"/>
          <a:ext cx="11430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6" name="Equation" r:id="rId11" imgW="583947" imgH="393529" progId="Equation.3">
                  <p:embed/>
                </p:oleObj>
              </mc:Choice>
              <mc:Fallback>
                <p:oleObj name="Equation" r:id="rId11" imgW="58394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917508"/>
                        <a:ext cx="11430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085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Rectangle 4"/>
          <p:cNvSpPr>
            <a:spLocks noChangeArrowheads="1"/>
          </p:cNvSpPr>
          <p:nvPr/>
        </p:nvSpPr>
        <p:spPr bwMode="auto">
          <a:xfrm>
            <a:off x="502920" y="1842877"/>
            <a:ext cx="7226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b="0">
                <a:latin typeface="Times New Roman" panose="02020603050405020304" pitchFamily="18" charset="0"/>
              </a:rPr>
              <a:t>The axial induction factor (of rotor) </a:t>
            </a:r>
            <a:r>
              <a:rPr lang="en-US" sz="2400" b="0" i="1">
                <a:latin typeface="Times New Roman" panose="02020603050405020304" pitchFamily="18" charset="0"/>
              </a:rPr>
              <a:t>a &amp; b </a:t>
            </a:r>
            <a:r>
              <a:rPr lang="en-US" sz="2400" b="0">
                <a:latin typeface="Times New Roman" panose="02020603050405020304" pitchFamily="18" charset="0"/>
              </a:rPr>
              <a:t>are defined as:</a:t>
            </a:r>
          </a:p>
        </p:txBody>
      </p:sp>
      <p:graphicFrame>
        <p:nvGraphicFramePr>
          <p:cNvPr id="14339" name="Object 8"/>
          <p:cNvGraphicFramePr>
            <a:graphicFrameLocks noChangeAspect="1"/>
          </p:cNvGraphicFramePr>
          <p:nvPr>
            <p:extLst/>
          </p:nvPr>
        </p:nvGraphicFramePr>
        <p:xfrm>
          <a:off x="1523668" y="3053361"/>
          <a:ext cx="190500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8" name="Equation" r:id="rId3" imgW="800100" imgH="228600" progId="Equation.3">
                  <p:embed/>
                </p:oleObj>
              </mc:Choice>
              <mc:Fallback>
                <p:oleObj name="Equation" r:id="rId3" imgW="800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3668" y="3053361"/>
                        <a:ext cx="1905000" cy="54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Rectangle 15"/>
          <p:cNvSpPr>
            <a:spLocks noGrp="1" noChangeArrowheads="1"/>
          </p:cNvSpPr>
          <p:nvPr>
            <p:ph type="title"/>
          </p:nvPr>
        </p:nvSpPr>
        <p:spPr>
          <a:xfrm>
            <a:off x="179388" y="242888"/>
            <a:ext cx="7059612" cy="685590"/>
          </a:xfrm>
        </p:spPr>
        <p:txBody>
          <a:bodyPr/>
          <a:lstStyle/>
          <a:p>
            <a:pPr eaLnBrk="1" hangingPunct="1"/>
            <a:r>
              <a:rPr lang="en-I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Velocity Deficit : </a:t>
            </a:r>
            <a:r>
              <a:rPr lang="en-IN" sz="2800" smtClean="0"/>
              <a:t>Fluid Dynamics Model</a:t>
            </a:r>
            <a:endParaRPr lang="en-US" sz="2800" smtClean="0"/>
          </a:p>
        </p:txBody>
      </p:sp>
      <p:graphicFrame>
        <p:nvGraphicFramePr>
          <p:cNvPr id="14342" name="Object 2"/>
          <p:cNvGraphicFramePr>
            <a:graphicFrameLocks noChangeAspect="1"/>
          </p:cNvGraphicFramePr>
          <p:nvPr>
            <p:extLst/>
          </p:nvPr>
        </p:nvGraphicFramePr>
        <p:xfrm>
          <a:off x="4116070" y="3053361"/>
          <a:ext cx="27892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9" name="Equation" r:id="rId5" imgW="1358310" imgH="482391" progId="Equation.3">
                  <p:embed/>
                </p:oleObj>
              </mc:Choice>
              <mc:Fallback>
                <p:oleObj name="Equation" r:id="rId5" imgW="1358310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6070" y="3053361"/>
                        <a:ext cx="278923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1835467" y="4302753"/>
          <a:ext cx="5702300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0" name="Equation" r:id="rId7" imgW="3073400" imgH="787400" progId="Equation.3">
                  <p:embed/>
                </p:oleObj>
              </mc:Choice>
              <mc:Fallback>
                <p:oleObj name="Equation" r:id="rId7" imgW="30734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467" y="4302753"/>
                        <a:ext cx="5702300" cy="1463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912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79388" y="304165"/>
            <a:ext cx="7086600" cy="762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Jensen Cone Model for Wake of A HAWT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938" y="1265873"/>
            <a:ext cx="8602662" cy="2120006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mentioned before Jensen Model assumes that the wake downstream expands linearly.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Thus, the path tracing by the wind downstream follows the conical shape of disturbance.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radius of the cone can be estimated by using the following equation: 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209800" y="3505200"/>
            <a:ext cx="6019800" cy="2133600"/>
            <a:chOff x="304800" y="3124200"/>
            <a:chExt cx="8534400" cy="3581400"/>
          </a:xfrm>
        </p:grpSpPr>
        <p:pic>
          <p:nvPicPr>
            <p:cNvPr id="1538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3276600"/>
              <a:ext cx="8534400" cy="342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1" name="TextBox 4"/>
            <p:cNvSpPr txBox="1">
              <a:spLocks noChangeArrowheads="1"/>
            </p:cNvSpPr>
            <p:nvPr/>
          </p:nvSpPr>
          <p:spPr bwMode="auto">
            <a:xfrm>
              <a:off x="838200" y="3124200"/>
              <a:ext cx="4074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</a:t>
              </a:r>
              <a:endParaRPr lang="en-IN" sz="1600" b="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82" name="TextBox 5"/>
            <p:cNvSpPr txBox="1">
              <a:spLocks noChangeArrowheads="1"/>
            </p:cNvSpPr>
            <p:nvPr/>
          </p:nvSpPr>
          <p:spPr bwMode="auto">
            <a:xfrm>
              <a:off x="3427413" y="3500438"/>
              <a:ext cx="4074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</a:t>
              </a:r>
              <a:endParaRPr lang="en-IN" sz="1600" b="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83" name="TextBox 6"/>
            <p:cNvSpPr txBox="1">
              <a:spLocks noChangeArrowheads="1"/>
            </p:cNvSpPr>
            <p:nvPr/>
          </p:nvSpPr>
          <p:spPr bwMode="auto">
            <a:xfrm>
              <a:off x="3319463" y="4419600"/>
              <a:ext cx="35618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5384" name="TextBox 7"/>
            <p:cNvSpPr txBox="1">
              <a:spLocks noChangeArrowheads="1"/>
            </p:cNvSpPr>
            <p:nvPr/>
          </p:nvSpPr>
          <p:spPr bwMode="auto">
            <a:xfrm>
              <a:off x="7620000" y="4419600"/>
              <a:ext cx="61427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wake</a:t>
              </a:r>
            </a:p>
          </p:txBody>
        </p:sp>
        <p:sp>
          <p:nvSpPr>
            <p:cNvPr id="15385" name="TextBox 8"/>
            <p:cNvSpPr txBox="1">
              <a:spLocks noChangeArrowheads="1"/>
            </p:cNvSpPr>
            <p:nvPr/>
          </p:nvSpPr>
          <p:spPr bwMode="auto">
            <a:xfrm>
              <a:off x="3810000" y="5181600"/>
              <a:ext cx="362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5386" name="TextBox 9"/>
            <p:cNvSpPr txBox="1">
              <a:spLocks noChangeArrowheads="1"/>
            </p:cNvSpPr>
            <p:nvPr/>
          </p:nvSpPr>
          <p:spPr bwMode="auto">
            <a:xfrm>
              <a:off x="1676400" y="4648200"/>
              <a:ext cx="58676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rotor</a:t>
              </a:r>
            </a:p>
          </p:txBody>
        </p:sp>
        <p:sp>
          <p:nvSpPr>
            <p:cNvPr id="15387" name="TextBox 11"/>
            <p:cNvSpPr txBox="1">
              <a:spLocks noChangeArrowheads="1"/>
            </p:cNvSpPr>
            <p:nvPr/>
          </p:nvSpPr>
          <p:spPr bwMode="auto">
            <a:xfrm>
              <a:off x="7924800" y="3886200"/>
              <a:ext cx="5804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wake</a:t>
              </a:r>
            </a:p>
          </p:txBody>
        </p:sp>
        <p:sp>
          <p:nvSpPr>
            <p:cNvPr id="15388" name="TextBox 11"/>
            <p:cNvSpPr txBox="1">
              <a:spLocks noChangeArrowheads="1"/>
            </p:cNvSpPr>
            <p:nvPr/>
          </p:nvSpPr>
          <p:spPr bwMode="auto">
            <a:xfrm>
              <a:off x="7847013" y="3424238"/>
              <a:ext cx="4074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sz="1600" b="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IN" sz="1600" b="0" i="1" baseline="-25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</a:t>
              </a:r>
              <a:endParaRPr lang="en-IN" sz="1600" b="0" i="1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4" name="Object 2"/>
          <p:cNvGraphicFramePr>
            <a:graphicFrameLocks noChangeAspect="1"/>
          </p:cNvGraphicFramePr>
          <p:nvPr>
            <p:extLst/>
          </p:nvPr>
        </p:nvGraphicFramePr>
        <p:xfrm>
          <a:off x="628392" y="5883745"/>
          <a:ext cx="28098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4" name="Equation" r:id="rId4" imgW="1054100" imgH="228600" progId="Equation.3">
                  <p:embed/>
                </p:oleObj>
              </mc:Choice>
              <mc:Fallback>
                <p:oleObj name="Equation" r:id="rId4" imgW="1054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392" y="5883745"/>
                        <a:ext cx="280987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930594" y="5898350"/>
            <a:ext cx="5029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dimensionless scalar </a:t>
            </a:r>
            <a:r>
              <a:rPr lang="el-GR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α, </a:t>
            </a:r>
            <a:r>
              <a:rPr lang="en-I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known as decay constant.</a:t>
            </a:r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737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9199</TotalTime>
  <Words>981</Words>
  <Application>Microsoft Office PowerPoint</Application>
  <PresentationFormat>On-screen Show (4:3)</PresentationFormat>
  <Paragraphs>98</Paragraphs>
  <Slides>21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Blackadder ITC</vt:lpstr>
      <vt:lpstr>Calibri</vt:lpstr>
      <vt:lpstr>CommercialScript BT</vt:lpstr>
      <vt:lpstr>Symbol</vt:lpstr>
      <vt:lpstr>Tempus Sans ITC</vt:lpstr>
      <vt:lpstr>Times New Roman</vt:lpstr>
      <vt:lpstr>Default Design</vt:lpstr>
      <vt:lpstr>Equation</vt:lpstr>
      <vt:lpstr>Analysis  of Wind Turbines Wakes</vt:lpstr>
      <vt:lpstr>Initial Remarks</vt:lpstr>
      <vt:lpstr>The Vision of A Genious</vt:lpstr>
      <vt:lpstr>Betz View of Wind Turbine Wakefield</vt:lpstr>
      <vt:lpstr>Description of HA Wind Turbine Wakefield</vt:lpstr>
      <vt:lpstr>Need for Wake Analysis : to Minimize Power Loss</vt:lpstr>
      <vt:lpstr>Need for Wake Analysis : Safety of WTs</vt:lpstr>
      <vt:lpstr>Size Estimations for WT Wakefield</vt:lpstr>
      <vt:lpstr>Presence of Shear layers in WT Near Wake</vt:lpstr>
      <vt:lpstr>The WT Wake Mysteries Unravelled by Betz and Others</vt:lpstr>
      <vt:lpstr>Simplified (Linear) Kinematics of Near WT Wakefield </vt:lpstr>
      <vt:lpstr>Models for Wind Turbine Wakefield</vt:lpstr>
      <vt:lpstr>Kinematic models for Fullwake</vt:lpstr>
      <vt:lpstr>Simplified Schematic Models for WT Wake</vt:lpstr>
      <vt:lpstr>Jensen's Fullwake model </vt:lpstr>
      <vt:lpstr>Jensen’s View of Fullwake</vt:lpstr>
      <vt:lpstr>Jensen Single Fullwake Model</vt:lpstr>
      <vt:lpstr>The velocity deficit</vt:lpstr>
      <vt:lpstr>Velocity Deficit : BEM with Dual Induction Theory</vt:lpstr>
      <vt:lpstr>Velocity Deficit : Fluid Dynamics Model</vt:lpstr>
      <vt:lpstr>Jensen Cone Model for Wake of A HAWT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USER</cp:lastModifiedBy>
  <cp:revision>876</cp:revision>
  <dcterms:created xsi:type="dcterms:W3CDTF">2005-03-30T16:54:51Z</dcterms:created>
  <dcterms:modified xsi:type="dcterms:W3CDTF">2019-04-13T01:52:58Z</dcterms:modified>
</cp:coreProperties>
</file>