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4"/>
  </p:notesMasterIdLst>
  <p:sldIdLst>
    <p:sldId id="1286" r:id="rId2"/>
    <p:sldId id="1027" r:id="rId3"/>
    <p:sldId id="1364" r:id="rId4"/>
    <p:sldId id="1033" r:id="rId5"/>
    <p:sldId id="1034" r:id="rId6"/>
    <p:sldId id="1035" r:id="rId7"/>
    <p:sldId id="1036" r:id="rId8"/>
    <p:sldId id="1037" r:id="rId9"/>
    <p:sldId id="1038" r:id="rId10"/>
    <p:sldId id="1039" r:id="rId11"/>
    <p:sldId id="1040" r:id="rId12"/>
    <p:sldId id="1495" r:id="rId13"/>
    <p:sldId id="1390" r:id="rId14"/>
    <p:sldId id="1391" r:id="rId15"/>
    <p:sldId id="1392" r:id="rId16"/>
    <p:sldId id="1372" r:id="rId17"/>
    <p:sldId id="1041" r:id="rId18"/>
    <p:sldId id="1042" r:id="rId19"/>
    <p:sldId id="1373" r:id="rId20"/>
    <p:sldId id="1374" r:id="rId21"/>
    <p:sldId id="1375" r:id="rId22"/>
    <p:sldId id="1376" r:id="rId23"/>
    <p:sldId id="1043" r:id="rId24"/>
    <p:sldId id="1044" r:id="rId25"/>
    <p:sldId id="1045" r:id="rId26"/>
    <p:sldId id="1046" r:id="rId27"/>
    <p:sldId id="1047" r:id="rId28"/>
    <p:sldId id="1048" r:id="rId29"/>
    <p:sldId id="1401" r:id="rId30"/>
    <p:sldId id="1400" r:id="rId31"/>
    <p:sldId id="1402" r:id="rId32"/>
    <p:sldId id="1403" r:id="rId33"/>
    <p:sldId id="1404" r:id="rId34"/>
    <p:sldId id="1398" r:id="rId35"/>
    <p:sldId id="1405" r:id="rId36"/>
    <p:sldId id="1406" r:id="rId37"/>
    <p:sldId id="1496" r:id="rId38"/>
    <p:sldId id="405" r:id="rId39"/>
    <p:sldId id="1409" r:id="rId40"/>
    <p:sldId id="1395" r:id="rId41"/>
    <p:sldId id="410" r:id="rId42"/>
    <p:sldId id="411" r:id="rId4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FF"/>
    <a:srgbClr val="FF33CC"/>
    <a:srgbClr val="000099"/>
    <a:srgbClr val="3366FF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127.15232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0" timeString="2023-11-07T04:19:39.5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19615 9419 0</inkml:trace>
  <inkml:trace contextRef="#ctx0" brushRef="#br0" timeOffset="160.4">19615 9419 0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05T04:53:06.2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4128 16251 943 0,'-3'-13'0'0,"-15"-124"34"0,18 137-23 0,0 0 56 0,0 4-57 0,0-1-10 0,1-2 0 0,0 3 12 0,-1-4-8 0,1 1 12 0,0 2-13 0,-1 3 3 0,0 4 1 0,0-2-7 0,0 5 6 16,1-1 6-16,2-1-8 0,-3 2 8 15,3 3-9-15,-1 0-3 0,1 1 13 16,-1 3-13-16,1 0 15 0,0 1-6 0,-2 1-3 0,1 3 4 0,1 1-7 15,0-1 3-15,-1 0-2 0,0 0 2 0,2 1 0 0,-3-2 3 0,1 1-7 0,-1 2 4 0,-1 0-5 0,1-1-1 16,0 0 8-16,-1-3-14 0,0-1 12 0,-1 1-2 0,-1-1-1 0,1-1 10 0,-1-1-10 0,-2-1-3 0,1 0 8 31,1-2-8-31,-3-2 7 0,2-2-4 0,0-3 1 16,1-1 11-16,0-1-8 0,1 0-3 0,-2-2 17 0,2 1-5 0,-1-4 11 0,2-3 1 0,0 0 4 0,0 0 7 16,0 0-1-16,0 0 5 0,0 0 2 0,6-2-10 0,-5-3 8 0,1-2-14 0,0-1-17 0,1 0 6 0,-3-2-9 0,2-1 0 0,-1-2 4 0,1-2-6 0,-2-2 7 0,3 0-5 15,-3 0-4-15,0 0 0 0,1-1 0 0,-1-1 11 0,0-1-18 0,0-1 4 0,-1 1-8 0,-1-3 11 0,1-1 3 0,-1 0 0 0,1 0-1 0,0-1-13 0,0-1 9 0,0 2-3 0,1-4 7 0,0 0-3 0,0-1-4 16,1-1 0-16,1-2-1 0,1 2-7 0,1 3 14 0,0 3-3 0,0 0 6 15,2 3-13-15,0 1 6 0,0 2-4 0,0 2 6 16,-3-1 1-16,0 5-6 0,0 3-4 0,-1 3 0 0,0 1 5 0,1 1 2 16,-3-2 3-16,1 3-3 0,-1 3 7 15,0 0-10-15,0 0 2 0,0 0-5 0,0 0 5 16,0 0 2-16,0 0 4 0,0 0-2 0,1 3-2 0,0 4-3 16,-1-2 0-16,2 4 1 0,-1-3 6 0,1 4-7 15,-1 3 7-15,0 2-7 0,-1-2 0 0,2 2 0 0,0 1 0 16,0 1 1-16,-1 2 0 0,2 3 1 0,-2 0-2 15,3 1 2-15,-2 2-2 0,-1 3 0 16,1-2 1-16,1 1-1 0,-3 1 3 0,1-3-1 16,1 3-2-16,1 1 2 0,-1 2 3 0,0 0-1 15,-2-2 2-15,0 1-2 0,0-3 1 0,0 0-7 16,-4 1 5-16,1-1-5 0,-2-3 8 0,2 0-2 16,0-1 0-16,-2-3 0 0,3-3 5 0,-2-2-7 0,2-1 4 0,-1-4-4 15,-2 1 2-15,2-4 4 0,0-1 4 0,0-2-1 16,3-4-2-16,0 0 9 0,0 0 2 0,0 0 5 15,-10 1 15-15,5-7-13 0,1-1 4 0,0-3-5 0,0-1-1 16,-3-4-10-16,1-1-8 0,-3-5 2 0,2-1-21 0,0-4-39 16,-1 1-26-16,3 1-4 15,-3 3-68-15,1 2-124 0,1 4-44 0,2 5-26 0,4 10-91 0</inkml:trace>
  <inkml:trace contextRef="#ctx0" brushRef="#br0" timeOffset="1138.56">2514 16191 181 0,'3'-10'29'0,"-1"2"-15"0,2-2 0 0,-2 1 4 0,-2 4 11 0,0 5-16 0,5-5 11 0,-4 4-15 0,7-3-14 15,-5-2 18-15,-3 1-9 0,6 1 19 0,-2-2 25 0,-3 3-12 0,0 0 14 16,0 2-16-16,-1 0-7 0,1-1-7 0,0 0-7 0,1 0 6 15,0-3-4-15,-1 5-9 0,6-2 5 0,-7-1-5 16,4 3 3-16,-4-5 11 0,-1 4-10 0,1-2 11 16,-3 1-5-16,8 5 2 0,-5-3 5 0,4 3-6 0,-2 0-13 15,-2-1 5-15,3 0-7 0,-5-1 8 0,4 4-3 16,1 0-5-16,-3 5 6 0,7 3-7 0,-7 3-3 0,-2 3 6 16,5 0-8-16,1 1 9 0,-3 1 10 0,2 3-15 15,-3 0 11-15,0 2-13 0,0 0-1 0,0 4 8 16,1 1-6-16,-2-1 7 0,0 2 6 0,1-3-8 15,-6-1 4-15,4 2-6 0,0-1 3 0,-3 0-1 16,0 1-2-16,5-3 1 0,-2-2 0 0,1-3 5 16,3 1 6-16,-1-3-5 0,-4-1-6 0,0 0 18 15,-3-2-10-15,-2-3 14 0,3 1-2 0,4-4-2 16,0-2 7-16,1 0-7 0,2-2-8 0,0 0-4 16,-2-2-32-16,-1-1 9 0,1-4-115 0,0 0-107 0</inkml:trace>
  <inkml:trace contextRef="#ctx0" brushRef="#br0" timeOffset="2293.48">4177 16128 329 0,'0'-10'140'0,"-1"3"-61"0,0 1-20 0,0 1-8 0,1-1-52 0,0 0 12 0,0 1-17 0,0 5 15 0,0 0-5 0,0-12-4 0,-1 7 23 0,1-2-17 16,-4 0 23-16,2 4-6 15,-1 0-6-15,3 3 4 0,0 0-3 0,0 0-17 16,0 0 8-16,-2 0-11 0,1 0-4 0,-20 3 15 0,13-1-6 0,3 2 13 16,0-1-1-16,-2-1 1 15,0 2 0-15,0 1-1 0,2 1-4 0,-1 1 9 16,0 0-10-16,0 1 10 0,1 1-4 0,0 2-11 15,0-1 13-15,3-3-14 0,-1 2 0 0,3-1 12 0,0 2-8 16,1 0 10-16,0-1-4 0,2 0-4 16,0 0-2-16,1-2-2 0,2 0-16 0,0 0 26 0,-2 0-10 0,2-2 16 0,0 1-4 15,2-2-7-15,1 0 10 0,-2 0-11 0,1-2-7 0,1 0 14 16,-4-1-1-16,3-2 6 0,0 0-9 0,-1-2-5 31,1-2-1-31,0-1 0 0,0 1-18 0,0-2 25 0,-2 1-21 16,-3-3 24-16,2 0-9 0,-3 1-8 0,5-3 6 15,-5 3-9-15,-2-3-7 0,0-1 10 0,-3 1-11 16,0 1 11-16,0 0-1 0,-3 3-4 0,2 0 5 16,-2 3-7-16,1 1-9 0,0 2 17 0,0-1-4 0,-1 1 8 15,1 1-5-15,-2 0 7 0,0 1 0 0,2 2 1 16,1 0-5-16,1 1 0 0,-1-1-2 0,1 0 1 16,-1 1 0-16,0 3 1 0,3 2 0 0,0 1-2 15,-3 1-11-15,4-2 17 0,0 0-6 0,1-1 11 16,3 1 4-16,-3-2-15 0,1 1 9 0,4 0-13 15,-5 0-4-15,2 0 11 0,1-1-8 0,-3 0 10 0,2-2 2 16,1 1-2-16,0-2 5 0,0-2-6 0,1 1-1 16,-1-3 11-16,3 0 2 0,-2-1 2 0,0-3-8 0,2 1 3 15,-2-2-4-15,2-1 5 0,-1 0-11 0,1-2 6 16,-2-1-8-16,0 1 9 0,-1-3-6 0,-2 1-5 16,0-1 7-16,-3-1-7 0,0-1-2 0,-3-1 2 15,-3 2-7-15,3 2 7 0,-3 1-2 0,1 4 7 16,0 2 4-16,-2-1-1 0,1 3-6 0,-1 1 7 15,0 0-14-15,-1 2 10 0,1 2-2 0,0 3-1 16,0 0 12-16,-1 3-10 0,2 0 11 0,0 0-13 16,0-1-2-16,1-1-1 0,3 1 8 0,2-1 4 15,1-1 5-15,1-1-5 0,2 0-10 0,1-2 17 0,3 0 0 16,0 0 7-16,1-3-5 0,2 0-7 0,-2-1 2 16,2-1-3-16,-1 0-10 0,2-1-41 0,-3 0-67 0,3-1 11 15,-3 0-180-15,-1-3-115 0</inkml:trace>
  <inkml:trace contextRef="#ctx0" brushRef="#br0" timeOffset="3022.86">4388 15844 503 0,'1'-7'125'15,"-4"-1"-58"-15,2 3-1 0,-4 0-14 0,0 0 18 0,2 1-81 0,1 0 30 0,1-1-41 0,-5-1 76 0,2-1-9 16,-1-1 13-16,0 1-14 0,1-1-8 0,-3 1-3 0,2 1-7 0,-6-1 5 0,8-2-18 0,-7 1-4 0,4-1-1 15,-5 1-1-15,2 2-7 0,-2 2 9 0,-3-2-9 0,2 0 11 16,-3 0 8-16,-1-1-17 0,1 5 11 16,-1 0-13-16,0 2 3 0,-1-2 5 0,-3 2-8 0,1 2 7 15,-2 2-6-15,-1 2 2 0,0-2 4 0,-1 3-4 16,-1-1-2-16,-1-1 3 0,2 4-6 0,-1-3 4 16,1 4 9-16,3 1-11 15,-1-3 11-15,1 3-12 0,0 0-2 0,0 0 9 0,2 0-12 0,-1 1 12 0,4 0 1 16,-1 1-6-16,0 2 14 0,1 1-13 0,1 1 2 0,2 0 2 31,-1 2-7-31,1 0 4 0,1-1-7 0,3 3 8 0,-1-4-2 0,2 2 4 16,1 1-12-16,-2-1 7 0,3 3-2 15,2-1 4-15,-1 2 4 0,2 2-2 0,2 1 5 0,0 1-4 16,6-1 3-16,-2 0-8 0,1 0-3 16,3 0 0-16,-4-1 12 0,5 1-6 0,-1-2 8 0,2-1-9 0,1-1 8 0,2-2-6 15,1-1 6-15,2-2-5 0,1-1 0 0,0-1-1 16,2 0 2-16,1 0-2 0,2 0-10 0,3-3 19 15,0 0-12-15,0-3 17 0,-1-2 0 0,1-3-11 0,-1-4 7 16,9-3-9-16,0 1-3 0,0-3 11 0,0-2-3 16,0-3 7-16,0-3-4 0,-3 1-6 0,0-2 1 0,5 2-2 31,0-2-7-31,-1-2 10 0,1-2-2 0,-4-1 5 0,3 0-8 16,-2 0 0-16,0-1-1 0,-6 0 3 0,-1-3 9 0,-2 1-13 0,-5 0 3 0,-1 0-5 15,-2 1 8-15,-2 0-3 0,-2-1 3 0,-5 1-3 16,-2-6-1-1,-4 0 0-15,0 2 3 0,-1-4 0 0,0 4 10 0,-5-4 1 16,0 1 0-16,-4-1 2 0,1-1 5 0,-3 0-21 16,-2 0 6-16,-2 1-9 0,-1 4 5 0,-5 3-12 0,-1 4-1 0,-6 3-3 0,-3 0 0 15,-7 3 2-15,-1 3-5 0,-5 2 3 0,-4 3-5 32,-6 7-6-32,-5 4-45 0,-10 7 11 0,-5 8-142 0,-8 1-69 15,-2 4-126-15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0-29T03:32:11.7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 12513,'0'0'3354,"0"0"-3225,47-2-774,-47 2-2838,0 0-1032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05T04:55:23.7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19084 13507 329 0,'0'-9'187'0,"0"-1"-52"0,0 3-58 0,-2-2-5 0,2 4 6 0,0 1-34 0,2-3 3 0,-1 1-12 0,-1 1-1 0,2 1 13 0,0 3-10 0,1-4 12 16,-1-2-1-16,1 2-19 0,1-2 7 0,-2 3-11 0,1 3-2 15,0-2-7 1,-1 0-2-16,2 3-1 0,-1 0-8 0,-1 0 2 0,-2 0-4 0,0 0 2 16,0 0-15-16,0 0 16 0,0 0-2 0,6 11 9 0,-6-6-9 0,0 5 0 15,0 1-2-15,0-1 4 0,0 1 8 0,-1-1-5 16,-1 2 4-16,0 2-3 0,0 2 3 16,1 0 0-16,-2 1-2 0,2 0 2 0,0 1-11 0,-1 19 16 31,2-37 17-31,0 39-43 0,0-17 16 0,1-1-2 0,-1 1-1 15,0-1 3-15,0 1-7 0,-1-3 1 0,1 0-2 16,0-1 14-16,-2-3-10 0,2 3 11 0,-4-3-12 0,1-2 14 16,2 1-10-16,-2-3 4 0,0 0-4 15,1-2 15-15,-1-1 0 0,0-1 12 0,0-4-9 16,0-3-11-16,0 0-25 0,3 0-36 0,0 0 10 16,0 0-57-16,-1 0-65 0,1 0-12 0,-1 0-28 0,-1 0-71 0,1 0-14 15</inkml:trace>
  <inkml:trace contextRef="#ctx0" brushRef="#br0" timeOffset="250.55">19208 13760 112 0,'5'-7'18'0,"0"2"3"0,2 0 4 0,0 1-12 16,0 0-11-16,-4 0 6 0,-1-1-6 0,4 0 8 0,-1 1 13 0,1 0 44 31,1-1 17-31,-5 0 4 0,2 0-2 0,-3 0-20 15,0 1-17-15,-1 4 8 0,0 0-18 0,0 0-5 16,0 0-2-16,0 0-2 0,0 0-24 0,0 0 9 16,0 0-12-16,0 0 12 0,0 0 4 0,0 1-5 15,0 0 10-15,0 0-14 0,0 0-21 0,0 0 28 16,0 0-16-16,0 1 23 0,0 0-12 0,0 0-28 16,0 0-29-16,0 0-4 0,0 0-116 0,0 0-26 15</inkml:trace>
  <inkml:trace contextRef="#ctx0" brushRef="#br0" timeOffset="767.83">19500 13606 765 0,'0'-17'121'0,"1"6"5"0,2-1 39 0,1 4-87 15,2 0 2-15,2 0-40 0,3 0-5 0,-1 0-10 16,3 1-9-16,1-2 3 0,-2 3-3 0,2-3 4 0,1 4-2 15,-2 0-15-15,-1-3 6 0,2 4-10 0,-6-2-3 16,7 3 12-16,0 0-8 0,-2-3 8 16,4 4-24-16,-7-4-36 0,-1 0-7 0,4 1-11 15,-3-1-33-15,0 1 18 0,3 0-21 0,-5-2 17 0,-7 2-15 0,-1-4 6 16,-3 1 18-16,0 1-10 0,-3-1 33 0,1 3 17 16,-3 3-10-16,1 0 13 0,-2 1 13 0,-3 1 3 15,2 2 15-15,-5 1-15 0,3 2-9 0,-3 0 33 16,1 1-13-16,1-1 20 0,-1 0-3 15,4 1 25-15,-2 0 11 0,2 3 0 0,1 0 3 0,1 1 23 16,1 0-22-16,0 0 23 0,2 1-24 0,0 5-2 16,2-2 6-16,2-1-6 0,-1-2-14 0,1-2 8 15,1 0-7-15,1 2 9 0,2 0-8 0,4 1-2 16,1-2 3-16,-1-1-3 0,4 0-11 0,1-2 8 0,1-1-13 16,3-1 13-16,0 0-2 0,0-2-7 0,-2 0 6 15,2 0-9-15,-2 0-8 0,3 0-4 0,1 1-4 16,-5 0 1-16,-2 1 0 0,-2 3-14 0,-4 2 5 0,-1 1-11 15,-1 1-2-15,-3 3 11 0,-1-1-10 0,-6-1 12 16,-2 2 5-16,-2 0 3 0,-3-2 8 16,-1 6-7-16,1-5-14 0,0 0 24 0,4 0-10 0,-2-5 17 15,1 3-5-15,-2-3 6 0,-1-2 1 0,4-2-1 16,-2-2-15-16,4 0 27 0,0-1-11 16,2 0 18-16,0-1-11 0,4-1-56 0,-3-3-27 0,3-4-16 15,3 1-115-15,0-1-141 0</inkml:trace>
  <inkml:trace contextRef="#ctx0" brushRef="#br0" timeOffset="1372.8">20182 13400 676 0,'4'-21'396'0,"-3"4"-279"0,2 2-108 0,-2 4 4 0,3 1-5 0,-2 3-15 0,5 0 9 0,-4 0-13 0,1 2 0 0,-2-1 38 16,-4 2 1-16,-3 2 17 0,3 2 1 0,2 0-26 0,0 0-5 16,0 0-4-16,-9 4-14 0,6 2 9 0,1 0-10 15,2 4 9-15,-3 1-6 0,-5 1 6 0,6 3 5 16,-3 2-2-16,3 4-13 0,-2 2 12 0,-5 0-6 15,-2 4 9 1,5 1-6-16,-2 2 1 0,2 1 1 0,0 0-1 16,-5-4-4-16,7 0 5 0,-3 0-5 0,6 0 5 15,-2-1 13-15,0-4-7 0,5 0 11 0,-1-3-10 0,1-3 0 0,4-1 8 16,-3-4-3-16,2-3 7 16,-1-1 6-16,3-3-6 0,-5-2 0 0,9-2-2 15,1-3-6-15,-2-4-25 0,5 2 2 16,-6-4-11-16,3-3 8 0,-5 0-6 0,-1-2 1 15,1-2-4-15,-7 1 4 0,1 0-1 0,-3 3-8 0,-5 5 12 16,3 1 100-16,-1 3-163 16,0 2 72-16,2 1-108 0,-5 2 84 0,0 2 20 0,-1 1-3 0,2 0 9 15,2-2 4-15,3 1 0 16,2-2-2-16,3 1-8 0,-3-3-89 0,0 0-108 0,0 0-58 16,13 0-11-16,5-5-78 0</inkml:trace>
  <inkml:trace contextRef="#ctx0" brushRef="#br0" timeOffset="1601.1">20494 13393 686 0,'6'0'99'0,"-1"2"358"16,1-1-450-16,2 7 10 0,1-1-8 0,4 2 10 15,1 1-6-15,0 0 15 0,-4 2 9 0,3-1 1 16,-2 2 14-16,2-2-21 0,7-1-4 0,-2 3-4 15,2-2-9-15,0 0 3 0,0 1-2 0,2-4 2 16,-1 0-7-16,0 0 7 0,-3 1 4 0,-2-3 1 16,1 0-2-16,-2-1-9 0,1 0-7 0,-4-1 0 15,-1-2-38-15,2 0-90 0,-2-2-53 0,0 0-11 16,0-1-120-16</inkml:trace>
  <inkml:trace contextRef="#ctx0" brushRef="#br0" timeOffset="1848.18">20812 13347 1438 0,'-2'-1'40'0,"-3"1"-50"16,2 5-12-16,-2 5-6 0,3 1 19 0,-1 5-5 0,1-1 6 16,-1 0-8-16,2 0 1 0,-4 3 32 15,-2-3-8-15,1 5 18 0,-2 0-5 0,-2-1-17 0,1 4 13 16,-3-1-15-16,1 1 11 0,-2-2-10 0,2 1 5 15,1-2-5-15,-7 0 2 0,6-1 9 16,1-1-5-16,-4-2 8 0,7 1-6 0,-3-4 8 16,0 0-13-16,3-1 8 0,0-2-48 0,1-2-70 15,3-2-40-15,0-2-11 0,-3-2-101 0,6-2-43 16</inkml:trace>
  <inkml:trace contextRef="#ctx0" brushRef="#br0" timeOffset="2102.4">21091 13325 1333 0,'5'-13'236'0,"-3"5"-228"16,-1 2 2-16,3 5-22 0,1 1-35 0,4 5 18 16,0-1-5-16,0 3 11 0,-3 0-10 0,2 0 36 15,-4 1-8-15,2 2 20 0,-5 0 5 0,3 3-14 16,-4 0 11-16,0 3-12 0,2 0-2 0,0 0 8 15,0 1-4-15,0-1 7 0,-1 2 5 0,1-2-4 16,-2-4 0-16,3 1-3 0,-2-5-14 16,3-1-16-16,2 3-32 0,-2-6 7 15,2 0-88-15,2 0-65 0,0-4-40 0,2 0-7 0,4-2-33 16</inkml:trace>
  <inkml:trace contextRef="#ctx0" brushRef="#br0" timeOffset="2464.87">21387 13331 884 0,'-1'-9'157'0,"2"5"-45"16,-1-1-21-16,0 3 32 0,0 2-75 0,0 0-65 0,1 6 8 16,0 3-27-16,-1 1 32 0,-1 1 24 0,0 0 10 15,-2 4 5-15,-1-1 9 0,0 2-14 0,2 2-5 16,-2 1-1-16,2 0-20 0,-1 5 15 0,1-1-8 16,0-3 10-16,-2 2-14 0,2-4 0 0,0-2-2 0,2 1 3 15,0-2-4-15,0-1 13 0,1 0-3 0,0-2 9 16,2-2-5-16,0 0 6 0,-1-4 1 0,0-1 3 15,1 0 3-15,2-4 2 0,1 1 2 0,1-3 0 16,2-1-14-16,1-2-7 0,-2-3-13 0,3-5 6 16,-2 0-17-16,2-2-23 0,0-3-5 0,-4 0-4 15,5-4 18-15,-6-2 8 0,1-2 15 0,-1 0-8 16,-5 2 13-16,-2 0-16 0,-5 3-3 0,1 5-5 16,-1 2 3-16,-1 7 6 0,-4 2 10 15,-2 1-5-15,-4 0 12 0,-3 4 9 0,1 0-2 16,2 1 4-16,2 2-11 0,0-3-5 0,3 2 6 15,-1 2-3-15,5-3 16 16,1 2-9-16,2-2-6 0,4 0 0 16,0 0-23-16,2 0-51 0,1 1-40 0,4-3-4 0,2-1-112 0,4-2-103 15</inkml:trace>
  <inkml:trace contextRef="#ctx0" brushRef="#br0" timeOffset="2719.47">21395 13017 1143 0,'3'-4'57'0,"1"1"-29"0,-2 1-6 0,4 0-10 0,-2 1-21 0,8 0 3 0,0 0 10 0,-1 1-3 0,2 0 12 0,1 0 14 15,1 0-10-15,8 1 11 0,-1 0-16 0,4-1-3 16,0 0 8-16,1-1-6 0,1 0 2 0,-2 1-30 16,0 0-47-16,-1 0 10 0,-2-2-90 0,-1 1-95 15,2-2-34-15</inkml:trace>
  <inkml:trace contextRef="#ctx0" brushRef="#br0" timeOffset="3068.89">22126 12768 621 0,'-3'-13'94'0,"2"2"125"16,-2 2 123-16,3 2-308 0,0 7-27 16,0 0-9-16,0 0-28 0,0 0 16 0,0 0-13 15,0 0-4-15,0 0 31 0,0 0-16 0,-1 0 54 16,-1 1-10-16,1 0-10 0,-12 17 5 16,11-10-9-16,0 2-6 0,1 2-2 0,-1 1-2 0,1 2 6 15,-2 3-18-15,1 2 8 0,-1 1-12 16,-3 0 16-16,2 3-4 0,-3 3 5 0,1 1-6 0,1-1-4 15,0 4 10-15,-1-2-7 0,3 2 8 16,-2 0 8-16,3-1-4 0,0-2 10 0,-2-2-9 16,8 0 1-16,-3-4 14 0,3-1-1 0,2-3 6 15,-4-2-12-15,4-4 1 0,1-2-5 0,0-6 4 16,-3-2-14-16,3-3 6 0,0-3-3 0,-2-3 6 16,1-4-3-16,-1-3-11 0,-5-4 0 0,1 1-3 15,-2-3-11-15,-5 1 4 0,-1 0-9 0,-6-1 6 16,-5 4-15-16,-2 4-3 0,-4 4-1 0,-4 3-4 15,-2 3-5-15,-1 2 30 0,2 2-16 0,-3 3 15 16,4 1-53-16,1 3-135 0,-2 0-69 0</inkml:trace>
  <inkml:trace contextRef="#ctx0" brushRef="#br0" timeOffset="4527.8">17820 13650 297 0,'4'-2'114'0,"0"-3"-18"0,-1 1-35 0,1 0 2 0,-2 1-35 0,2 0 20 0,0 0 10 0,2 1 2 0,-4 0 2 0,2 1-1 0,-2-1-7 0,2 1 4 16,-2-1-26-16,2 2-7 16,0 0-6-16,-1 0 3 0,5 0-19 0,-5 0 10 15,4 3-10-15,0 0 13 0,2 0 10 0,-1 2-8 16,0 0 8-16,2 1-11 0,-2 3-16 0,3 2 2 0,0 3-7 16,0 1 6-16,-1 0 1 0,5 1 3 0,-1 1 2 15,-5 0-2-15,7 2-15 0,-7-1 16 0,3 0-2 16,-1 0 8-16,-3 0-10 0,1 1 0 15,-1-2-4-15,-2 1 3 0,-2 0-5 0,0-3 12 16,-1 0 0-16,-3-3 5 0,0-3-6 0,0 1 2 16,2 0 1-16,-1 1-1 0,-1-2-5 0,0-2 10 15,-3-2-10-15,0-1 12 0,1 0 6 0,-1-1 2 16,2 1 15-16,-3-2-9 0,2-2 9 0,2 0-10 16,0 0 6-16,0 0-5 0,0 0 14 15,0 0-7-15,0 0-2 0,1 0-1 0,9-10-8 16,-6 2-6-16,-1 0-4 0,3-2 2 15,2 2-5-15,-3-3-3 0,2-1 2 0,-1-1-2 16,-1-1-4-16,-2-2 3 0,2 2 1 0,-2-3 1 16,0 0-9-16,0 0 5 0,0-1-5 0,-2 1 7 0,-1 1-5 15,0-2 0-15,-2 0 3 0,0-3-1 0,1 1 0 16,-2 0-5-16,2 1 0 0,-1 0 0 16,-2 0 4-16,2 2-3 0,0 2 2 0,1 3-3 0,-2 0-2 15,2 2 3-15,0 2-1 16,0-2 1-16,0 3-14 0,1 0 15 0,-1 3-3 15,1 0 8-15,0 1-7 0,0 2 2 0,0 1-2 16,0 0 2-16,0 0 0 0,0 0-10 0,0 0 1 0,0 0-4 0,0 0 6 0,0 0 4 16,0 0-2-16,1 0 3 0,0 0 3 15,0 1-10 1,0 0 10-16,0 0-9 0,1 0 9 0,-1 0 1 16,23 15-6-16,-20-13 4 0,0 3 7 0,1-2-36 0,0 0-32 15,-2 1-4-15,3 1-89 0,1 0-121 0,-3-1-45 0</inkml:trace>
  <inkml:trace contextRef="#ctx0" brushRef="#br0" timeOffset="5382.66">18362 14264 65 0,'0'-3'34'0,"1"0"41"0,-1 3-19 0,0 0 49 16,0 0 21-16,0 0-6 0,1-1-40 0,-1 0-4 0,1 0-26 0,-1 0 20 0,8-25-25 0,-3 24-14 16,-3-2 7-16,1 2-9 0,-3-1-7 0,0 1 21 15,6-2-7-15,-3 1 13 0,2-1-10 0,-3-1-17 16,-3 0 5-16,2 0-10 0,-1 0-14 0,3 0 12 16,-3 2-16-16,-2-1 16 0,0-1-2 0,1 0-4 15,0 0 8-15,0 1-8 0,1 1-3 0,0 0 6 0,0-1-9 16,2 2 8-16,-3 0-10 0,1 2-5 0,0 0 0 15,0 0-3-15,0 0 2 0,0 0-1 16,-1 0 0-16,1 0 0 0,-1 0 7 0,-15 7-3 0,13-3 5 0,-1 1-5 16,-1 1 0-16,0 0 7 0,0 3-3 15,-1 0 6-15,0 0-3 0,0 2-2 0,1-1 0 0,2 2-1 16,2-1-3-16,1 3 12 0,2 0-3 0,-2-2 7 16,1 2 0-16,-1-1-10 0,0 1 8 0,1-1-9 15,-1-3-1-15,6-2 16 0,-3-2-4 0,4 0 10 16,2-3-1-16,-5 2 0 0,4-1 4 0,-3-3-1 0,4 3 6 15,-2-6-15-15,5-1 4 0,-3-2-7 0,0-2-4 16,1 1-6-16,-9-5-5 0,11 4 3 0,-9-7-3 0,3 3-4 16,0 2-3-16,-6-5 2 0,1 6-4 0,1 0-3 15,4 0-1-15,-6 3 0 0,2 0 10 16,-2 1-19-16,-2 2 14 0,2 2-17 0,0 0 15 0,0 0-12 16,0 0 5-16,0 0-5 0,0 0 20 0,0 9 1 15,0-3 1-15,0-1 1 0,0-5 8 0,0 0 1 16,9 10 2-16,-5-4-2 0,3-1-4 0,2 1 10 15,-1-3 1-15,1 0 3 0,0-3 5 0,1 0-12 16,-1 1 2-16,1-1-4 0,-1 1-5 0,1-2 9 16,-1 0-4-16,-2-4 7 0,0 2-10 0,0-3-13 15,0 3-12-15,-4-2 3 0,2 1-17 0,-3-2-43 0,-1-2-2 16,0 1-18-16,-1 0-23 0,-1 0-6 0,-2-1-35 16,0 1 12-16,-1 0-80 0</inkml:trace>
  <inkml:trace contextRef="#ctx0" brushRef="#br0" timeOffset="5541.17">18538 14018 1721 0,'-3'-10'47'0,"-1"1"-52"0,4 6-12 0,0 3-10 0,0 0-20 0,0 0-116 0,11 4 43 0,-7-1-55 0,1 0 138 0,-1-2 29 0,-4-1 0 0,0 0 6 0,0 0-4 0,6 2-181 15,-3 1-11-15</inkml:trace>
  <inkml:trace contextRef="#ctx0" brushRef="#br0" timeOffset="5921.67">18624 14234 545 0,'-2'-7'78'0,"2"4"118"0,0 3 80 0,0 0-227 0,0 0-35 16,10-8-17-16,-1 6-7 0,0 0 3 0,1 0 8 0,4-3 16 15,-5 1 18-15,2 0-4 0,1-1 35 0,-2 1-12 16,2 1-18-16,-1 0 7 0,0 1-28 16,-1 2-13-16,-2 1 3 15,-1 1-7-15,1 2-8 0,0 1 2 0,-2 1-3 0,-3 1 2 0,2 0-7 0,-4 1 6 16,4 1 2-16,-3 0-2 0,-9 0-6 0,4 0 16 15,-1 0-7-15,0-1 11 0,2 1 3 0,-3-1 2 16,-3-4 11-16,-2 1-8 0,4-3 12 0,-2 0 12 16,3 0-1-1,-1-2 7-15,4 0-2 0,-2 0 10 0,4 0-3 0,0 0 5 0,-7-7-16 0,7 0 6 0,-1-2-4 16,1-1 7-16,2-2-15 0,4-4-3 0,-1 1-4 16,2-2 2-16,7 0-15 0,-4-1-4 0,4-2-6 15,3-1 3 1,-6 1-3-16,3 2-63 0,-5 0-16 0,1 5-18 15,3 1-51-15,3 3-50 0,1 4-33 0,-7 2-7 16,0 1-63-16</inkml:trace>
  <inkml:trace contextRef="#ctx0" brushRef="#br0" timeOffset="7166.02">17868 15336 456 0,'3'-4'503'0,"-1"1"-207"0,3-3-277 0,4 3-1 0,2 1-21 0,2 2 1 0,3 0 0 0,-1 1 3 0,-1-1 12 0,4 1-5 0,0 1 1 0,4-2-2 16,2 3 0-1,3 3-11-15,-1 0-2 0,2 2-2 0,-3 2 13 0,-3-1-14 0,0 3 4 16,1 4-9-16,-5-2 0 0,-3 4 13 0,3 1-5 0,-6-1 6 16,2 2 6-16,0 0-2 0,0-2 8 15,-2 1-7-15,0 1 7 0,-3-1-15 16,-4 0-1-16,3 0-3 0,-1-2 9 0,-3-1 1 0,6 0 3 15,-6 1-3-15,-7-3-7 0,5 2 15 16,-2-3-10-16,0-2 15 0,1-1-3 0,0-3-3 0,0-1 13 0,2-1-11 0,1-1 5 0,-1 0 3 16,1-2-7-1,-4-1 10-15,0 0 6 0,0-1 1 16,0 0 8-16,0 0-5 0,4-12-7 0,1 7 1 16,3 0-8-16,-4-2 8 0,1-3-5 0,-1-1-8 15,0-2 3-15,-1-2-4 0,-2 0 1 0,-1-4-6 0,4 1 4 16,0 2-2-16,3-2 5 0,0 0-5 0,-5-5 1 15,1 1 0-15,-1 2 6 0,-2-3-4 0,0 1-5 16,-2-1 3-16,1 1 4 0,1 3-8 0,0 3 5 0,-3 0-7 16,1-1 0-16,0 5 0 0,-3 0 3 0,5 3-3 15,0 1-5-15,-3-1 0 0,-3 0-2 0,5 4 2 16,1 0 2-16,0-1-1 0,-1 2 0 0,1 4-1 16,0 0 0-16,0 0-2 0,0 0-1 0,0-1 1 15,0 1-3-15,10-8 0 0,-5 9-6 0,1 1-1 16,-2 2-42-16,1-1-56 0,2 1-35 0,0 2-4 0,0 0-100 15,0-2-49-15</inkml:trace>
  <inkml:trace contextRef="#ctx0" brushRef="#br0" timeOffset="7825.59">18859 15474 538 0,'-1'-6'467'0,"-1"0"-288"0,2 1-111 0,2 1 12 0,-2 1-55 0,1 0-23 0,3 1 6 0,-4-1-12 16,0 1-7-16,2-1 25 0,-1 1-4 0,4 1 13 0,-5 1 8 15,0 0-27-15,0 0 5 0,0 0-12 0,9 5-13 16,-2 0 5-16,1 2-9 0,-3 0 9 16,-1 2 2-16,0 1 11 0,1 2 2 15,2 0 1-15,-3 3-8 0,1-1 10 0,-4 0-7 0,2-1 9 16,-2-1 0-16,3 4 0 0,0-2 3 0,-1 1-3 16,5 1-3-16,-5-2 3 0,2-4-1 0,-2 0 0 15,-2-2 1-15,4-1 6 0,3 2 5 0,-3-2 0 0,1-2 9 0,0-2-9 16,-1-2 10-16,1-1-8 0,1-1 12 0,0 0-8 15,1-2-5-15,-1-3 1 0,2 1-12 0,-3-1-1 16,-1-3-6-16,1 1 4 0,-3 0-1 0,-1-2-6 0,1 1 3 16,-3-2-5-16,0 1-8 0,0-1 10 0,0 2-1 15,1 3 3-15,-1 0-10 0,1 1-1 0,-1 3-3 16,0 2 3-16,0 0-5 16,0 0-9-16,0 0 6 0,0 0-5 0,2 7 21 0,1-2-7 15,0 2 7-15,-1-2-5 0,2 0 15 0,3 3-9 16,-2-1-1-16,2 1-1 0,1 1 11 0,0-4 0 0,0 0 4 0,0 0-4 15,2-2 5-15,-1 0 0 0,0-1-2 0,4-1 0 16,-4-1-4-16,5 0 8 0,-3-1 0 16,2-3 1-16,4 1-13 0,-7-8 6 15,-2 2-6-15,-1-3 7 0,-3-1-7 0,1 3-1 0,2-2 6 16,-7-1-5-16,-2-2-1 0,1-1-1 0,-2 1-2 0,2 0 1 0,-1 1 4 16,-3 1-6-1,0 0-3-15,1 4-1 0,2 0-2 0,-2 4 1 16,0 1 2-16,-1 1-1 0,2 1-5 0,-4 2-1 0,0 0 1 0,7 0-1 0,-8 2-5 0,5 0 11 15,0 0-8-15,-6 1 11 0,7 1-1 0,-1 1-83 16,-2 0-10-16,3 2-30 0,-4 0-52 0,4 1-45 16,-1-2-42-16</inkml:trace>
  <inkml:trace contextRef="#ctx0" brushRef="#br0" timeOffset="9082.25">19531 15503 534 0,'2'-7'315'0,"-1"0"-235"0,0 4-65 0,1 0-8 0,-1 1-14 0,1 0 0 0,-2 2-6 0,0 0 4 0,0 0 12 0,0-2 5 0,0 1 14 15,0 0-11-15,0 0-5 0,0 0 4 0,-1 0-15 0,0 0 11 0,0 0-3 16,-1-1-1-16,1 1-27 0,0 0 35 0,0 0-2 15,-1 0-9-15,-30-17 14 0,32 18-1 0,0 0-1 16,-1 0 6-16,0 0-7 0,1 0-12 0,-1 0 19 16,-1 0-10-16,0 0 15 0,0 1 5 0,-30 12-6 15,27-7 8-15,1 1-10 0,0 3-6 0,1-1 6 16,1 0-7-16,-3 1 8 0,2-1-1 0,3 1-5 16,-1 0 7-16,1-1-7 0,0 0-8 0,1 1 10 15,1 0-13-15,1-2 13 0,0-2 1 0,1-2-1 0,0 0 6 16,-1 0-6-16,1 0 6 0,-2-2-1 0,4-2 3 15,-3 0-2-15,3-1 3 0,-2 1-3 0,2 0 1 0,0-2-3 16,-2 0-18-16,1-1 9 0,-2-1-8 0,2 0 9 16,-1 0-6-16,1 1-6 0,3 0 2 0,-4 2-3 15,1 0 5-15,0 1-11 0,1 2 4 0,-1-2-7 16,-1 1 6-16,1-1 5 0,-1 0-1 0,0 1 3 16,2-1 6-16,-3-2-9 0,3 0 3 0,-1-1-6 15,-1 0 7-15,3-2 1 0,-3 0-2 0,2-2 1 0,-2-2-7 16,2-1 4-16,0-1-5 0,1-1 6 0,-3-3-1 15,1-2-6-15,-3-2 5 0,-1 0-6 0,3-1 8 16,-4 1-2-16,3-1 5 0,-3-3-4 0,0 3 3 0,0-3 2 16,-3-2 2-16,1 1 2 0,1 0 10 0,0 1 12 15,-2 1-8-15,2 0 10 0,-2 4-2 0,1 3-16 16,0 2 9-16,2 5-12 0,0 0 5 0,-3 1-18 16,2 3 8-16,1 4-9 0,0 0 8 0,0 0 0 15,0 0-7-15,0 0 7 0,0 0 4 0,0 0-19 16,0 0 5-16,0 1-10 0,-3 16 14 0,4-8-3 0,-1 3 4 15,0 1-4-15,1 2 4 0,0 1-3 0,0 2 2 16,2 2-2-16,-2-1 1 0,1 4 0 0,-1-2 1 16,3-1-1-16,-3 0-1 0,0-2 7 0,2 0 0 15,-1 3 5-15,2-3 1 0,2 1-9 0,-1-1 4 0,2-2-4 16,-2-1 9-16,2 0-3 0,-5-3 1 0,5-1 0 16,0-2 3-16,0 0-1 0,-1-3-3 0,-1-2 3 15,2 1-3-15,-1-4-4 0,6 0 2 0,0-1-4 16,0-2-1-16,0 0-3 0,-3-1-5 0,1-1 1 0,-1-3-3 15,7 0-3-15,-3 0 0 0,1-4-1 0,1 1 6 16,-4-1 0-16,-2-3 6 0,2 2-4 0,-6-1 3 0,2 2-1 16,0 1-6-16,-4 0 4 0,1 2-4 0,-4 0 3 15,0 0 0-15,-3 3 1 0,3 0 4 0,-2 2-10 16,0-1 3-16,-2 1-5 0,0-1 9 0,-1 0 1 16,2 1 1-16,0-1-1 0,-3 0 1 0,4 1 0 15,-5-1 1-15,6 2 0 0,1 2 2 0,0 0-1 16,0 0-1-16,0 0 0 0,0 0 0 0,0 0-1 15,0 0 2-15,0 0-1 0,0 0 6 0,0 0-11 16,0 0 5-16,0 0-7 0,0 0 7 0,6 2 0 0,-1 2-2 16,1 1 1-16,0 1-6 0,1 0 6 0,1 0-2 15,0 2 3-15,0 0 5 0,-1 1-8 0,0 0 0 16,0-1-2-16,-1 1 6 0,2 1-4 0,-2 0 6 0,0 0-7 16,1-2-5-16,-2 1 15 0,0 0-5 0,1-3 11 15,-2 1-12-15,0-4 5 0,-3 0-5 0,0 0 6 16,-1-3 2-16,0 0-4 0,0 0 7 0,0 0-6 15,0 0 11-15,0 0-3 0,0 0 2 0,8-9-1 16,-6 3 1-16,1-3-6 0,0 1 2 0,1-2-3 0,0 0-7 31,3-1 7-31,-2-1-5 0,3-1 7 0,-1-1-3 16,5 3-3-16,-2-1-9 0,3 5 4 0,0 1-5 0,-4 3-4 16,6 2 3-16,-6 0-5 0,1 1 6 0,2 2-10 15,-7 1 5-15,4 2-7 0,-3 2 4 0,0 2-4 16,-3-1 2-16,-2 2-3 0,0 1 3 0,2 1 13 15,0 0-5-15,-3 0 8 0,0-1-5 0,-3-1-2 16,-3 2 6-16,4-2-3 0,-4-2 11 0,2-1-7 16,-1 0 5-16,-1-3-5 0,4 1 12 0,0-3-3 15,-2-1 6-15,0-1-3 0,-1-1 17 0,-1-2-5 0,0-1 6 16,1-1-4-16,2-2 7 0,0-2-9 0,3-2-3 16,0-5 1-16,0 0-1 0,0-1-13 0,3-3 5 15,-3 0-7-15,2-3 8 0,4 1-5 0,-5-3-3 0,4-3 1 16,3-1-6-16,-3 0 0 0,4 3-3 15,-4 0 0-15,2 1-20 0,0 4-25 0,-4 2 0 0,1 2-6 16,3 3 4-16,-5 2-2 0,3 4-12 0,2 1 2 16,-6 2-33-16,1 1-41 0,-1 2-12 0,-8 0-14 15,2 1-54-15,1 0-71 0</inkml:trace>
  <inkml:trace contextRef="#ctx0" brushRef="#br0" timeOffset="9304.44">19505 15228 1352 0,'-7'-6'221'0,"4"3"-211"0,-3-2 7 0,2 3-27 0,4-3-21 0,0 5-127 0,2-1 2 0,1-1-36 0,0 2 92 0,1-7 100 0,2 1 44 15,-2-1 0-15,3-2 31 0,3 2-41 0,0 0-20 0,2 0 2 16,-1 0-16-16,3-1-18 0,2 0-20 0,1-2-4 15,7 3-80-15,0-3-20 0,1-2-10 0,8 1-4 16,-1-4-4-16</inkml:trace>
  <inkml:trace contextRef="#ctx0" brushRef="#br0" timeOffset="9637.9">20566 15111 1296 0,'4'-2'95'0,"-1"-1"136"16,1-1-171-16,-5-2-41 0,6 4-3 0,1 0-10 15,5 0-11-15,6-1 13 0,-1-2-6 0,5 0 10 16,-1-1-1-16,4 0-11 0,1 1 3 0,-1-1-4 16,-1 0 10-16,-2 0-24 0,-2 1-33 0,0 1 1 15,-2-2-90-15,-1 2-89 0,-4-2-53 0,-2 0-12 0,-3 1-90 16</inkml:trace>
  <inkml:trace contextRef="#ctx0" brushRef="#br0" timeOffset="9812.39">20624 15289 1016 0,'-2'5'60'0,"2"1"-15"15,-3-2 7-15,8 2-11 0,-2 2-1 0,4-6 2 0,-1-1 15 16,1-2-4-16,4-3 34 0,-1 1-41 0,9-2 0 15,-5-1-14-15,5 0-15 0,-2 0-93 16,1-1-64-16,1 1-6 0,-1-1-142 0</inkml:trace>
  <inkml:trace contextRef="#ctx0" brushRef="#br0" timeOffset="10449.25">18642 13544 425 0,'0'-2'62'0,"0"-3"99"0,0 0 26 0,1 1-98 0,0 1-41 0,-1 3-32 0,0 0 4 0,0 0-15 0,1 0-11 0,0 0 22 16,1 0 8-16,-1 0 8 0,-1 0 25 0,1 0-9 0,1 0 0 15,0 0-6 1,1 0-28-16,28-6 17 0,-26 6-21 0,1 0 20 15,2 0-23-15,0 0 6 0,2 0 1 0,4 0 1 16,-5 0-8-16,7 1 8 0,-4-1-12 0,1 0 9 0,4 0-30 0,-4-1-69 0,-1 0-15 16,-1 1-20-16,2-1-55 0,-2 0-35 15</inkml:trace>
  <inkml:trace contextRef="#ctx0" brushRef="#br0" timeOffset="10624.45">18683 13677 693 0,'-7'1'307'15,"0"2"-187"1,3 1-82-16,-2 2 19 0,4 2-39 0,2 1-5 0,0-1 0 0,1-1-1 0,3-1 13 0,1-3-7 16,2 0 4-1,1-3 3-15,1 1 15 0,2-1-12 0,2-2-11 0,4 0-4 0,-1 0-7 0,9-1-62 16,1 2-93-16,5-3 7 0,8-2-277 0</inkml:trace>
  <inkml:trace contextRef="#ctx0" brushRef="#br0" timeOffset="18683.68">21642 15021 368 0,'1'-8'308'0,"0"1"-108"0,-1-2-148 0,1 3-8 0,1 0-10 0,1 1 16 0,0 1-8 0,-1-1 16 0,1-2 15 0,-3 2-23 0,1-1 3 16,0 1-12-16,-1 0-21 0,1 1-16 0,0 1-4 15,0 1-1-15,1 0 10 0,-2 2-11 0,0 0 5 16,0 0-8-16,0 0-3 0,0-1 4 16,0 1-9-16,0-1 6 0,-2 1-9 0,1-1 3 15,-16-7 3-15,8 8-2 0,1 1-2 0,-3 1 4 16,-3 1 0-16,3-1 1 0,-3 1 4 0,1 1-3 16,2 0 1-16,0 1-2 0,-3 0-8 0,3 0 17 15,-4 2-12-15,3-1 14 0,6 3-2 0,-6-1-4 16,3 0 6-16,3 4-5 0,-7-2-6 0,6 2 16 15,1 2-7-15,-1 0 10 0,2 0 3 0,-4-1-14 16,4 3 10-16,1-1-12 0,1 0 0 0,1 0 10 16,1 0-4-16,0 0 9 0,1 0-2 0,2 0-1 15,-1 0 1-15,1-3-1 0,4 2-3 16,-1 0 11-16,3 0 0 0,-1-3 4 0,0-1-2 16,4-3-4-16,-5-3 2 0,4 0-1 0,-1-1 7 15,3-3-7-15,0 1-6 0,2-3 4 0,2-2 4 16,-2-2-6-16,1-3 9 0,1-1-8 0,2 0 4 15,-4-3-10-15,3 0 4 0,-5-5-5 0,-2-2 0 16,1 1 3-16,-2-3-4 0,-2 4 7 0,-2-1-7 16,-1 0 21-16,0-1 0 0,-1 1 9 15,-2 0-5-15,-1 0-6 0,-1 1-2 0,-3 3 0 16,0 1-3-16,0 3-17 0,0 1 0 0,-1 2-5 16,1 2-4-16,-1 2 4 0,2 1-1 0,-1 1 4 15,1 0 2-15,3 2-8 0,0 0 2 0,0 0-6 16,0 0 12-16,0 0-6 0,-1 0-5 0,1 0-6 15,-5 9-61-15,11-4-151 0,1 1-63 0,2 1-28 16,3-1-98-16</inkml:trace>
  <inkml:trace contextRef="#ctx0" brushRef="#br0" timeOffset="18848.93">21916 15076 849 0,'-3'-8'134'0,"-1"1"136"0,1 1 142 0,3 6-361 0,0 0-13 0,0 0-31 0,0 0-4 0,0 0-6 0,0 0 0 0,0 0 12 16,0 0 2-16,0 0 5 0,0 0-11 0,0 0 1 0,0 0-29 16,0-1 10-16,1 1-100 0,13-9-104 0,-5 8-80 15,0-1-1-15,6-2-79 0</inkml:trace>
  <inkml:trace contextRef="#ctx0" brushRef="#br0" timeOffset="19651.66">22231 14909 777 0,'3'-13'92'0,"0"2"233"0,2 3-281 0,-1 1-31 16,0 0-2-16,3-1-8 0,-4 0-15 0,3 0 18 16,-3 0-11-16,0 1 15 0,1-3-13 0,-3 1 8 15,1 2 0-15,-1-2 3 0,-1 5-16 16,1-2 8-16,-1 2-14 0,-1 2 13 15,0 0-11-15,-3 1-14 0,-2 1 3 0,3 4-10 0,-5 1-6 0,0 1 22 16,-3 1-1-16,0 1 13 0,2 0 66 0,0 3-89 16,0 1 42-16,2-1-61 0,0 1 43 15,2-1 10-15,1 0-9 0,2 0 9 0,1 0-1 16,1 0-2-16,1 0 13 16,3 0-10-16,1 1 5 0,3 0-7 0,0-2-1 15,1 1-1-15,2 0 1 0,2 0 4 0,3 2-1 16,-4-2 1-16,1-1-14 0,0 2 7 15,-5 0-9-15,3 1 9 0,-2 0-3 0,-8-1-2 0,7 3-2 0,-5-1-2 0,-5-1-12 16,0 1 22-16,-6-1-4 16,-3-3 10-16,6 1-5 0,-4-1 7 15,1-2 9-15,0-2-3 0,-2 1 8 0,0-3 17 0,2-6-7 0,3 2 13 16,-1-4 2-16,3 0 2 0,0 2 5 0,2-7-2 16,0-2-6-16,3 0-4 15,3-5-12-15,1 0 5 0,4 0-29 0,2-6-2 16,5-2-7-16,2-2 2 0,-1-2-21 0,4-4-42 15,-3 2-4-15,12-1-12 0,-1 2 17 0,6-2 33 16,0 1 10-16,-6 0 3 0,-4 2 8 0,-3 6 4 16,-5 5-4-16,-5 4 4 0,-2 0 10 0,-3 4-8 0,-3 2 13 15,-2 3-11-15,-2 2 11 0,-1 2 18 16,0 0-12-16,0 0 14 0,0 0-20 16,0 0-12-16,0 0 1 0,-7 5-8 0,5 4 2 0,-3 2 4 0,2 1-2 15,-1 0 1 1,1 2 2-16,1 1 3 0,-2 1 4 0,2 5 0 15,0-2 0-15,0 1-6 0,2 1 0 0,0-1-1 16,0 1 7-16,2-1-5 0,-2 1 10 0,1 0-8 16,1 1 1-16,-1 1 0 0,-1-2-3 0,2-2 5 0,0 0 9 0,-1-3-8 0,2 1 6 0,2-2-7 31,-2-1 3-31,2 0 5 0,2-1-4 0,-2-2 6 16,1-3 8-16,0 1-1 0,0-4 8 0,1-2-5 0,1 1 8 15,0-4-9-15,0-1 0 0,2-1-2 16,1-4-5-16,-3-4-14 0,5 0 3 15,-4-4-7-15,-1 0-2 0,3-3 2 0,-7-2-12 16,1-1 9-16,-1-2-9 0,-1 1 0 0,-7 1 9 16,4 3-8-16,-6 2-5 0,-4 4-2 0,1 4-8 15,-3 3 7-15,0 1 3 0,1 3 8 0,1 1 6 16,-2 1-3-16,1 2 4 0,2 1-3 0,1 1 2 16,-1-1-2-16,1 1 7 0,2-1 3 0,0 1 1 0,4-2 1 15,0 1-4-15,2-1-12 0,1 0-51 0,3 0 14 16,1-1-135-16,2-1-93 0,1-3-56 0</inkml:trace>
  <inkml:trace contextRef="#ctx0" brushRef="#br0" timeOffset="19911.96">22958 14815 1258 0,'0'0'7'0,"0"0"-5"0,0 0-11 0,9 2 5 0,-2 5 2 0,1 2-2 16,1-1 14-16,1-2-10 0,3 2 19 0,-2-2 12 16,1 2-6-16,1 3 8 0,1 0-6 0,-2-1-16 15,3 3 5-15,-1-2-10 0,-1 0-4 0,3 0 10 16,1-1-5-16,-3-1 8 0,-3 1-3 0,2-2-2 0,-3 1 0 16,-1-3-1-16,2 1-1 0,-5-3 7 0,1 0-3 15,1-1 4-15,-3 0-14 0,-2-1-30 16,-3-2-30-16,0 0-3 0,0 0-87 0,0 0-9 0,0 0-65 15,-1 0 28-15,0-1-76 0</inkml:trace>
  <inkml:trace contextRef="#ctx0" brushRef="#br0" timeOffset="20136.43">23156 14764 921 0,'0'-12'108'0,"0"4"-12"0,0 8-21 0,0 0 6 0,0 0-59 15,0 0-35-15,0 0 3 0,0 0-14 16,1-3 5-16,0 10 25 0,-3-3 0 15,2 4 9-15,0-2-7 0,-2 0-3 0,2 5 3 0,-4 3-2 0,0 4-1 16,-1 1-3-16,-2 3 3 0,2-2-1 16,-4-1 7-16,2 2-6 0,-1-2 0 0,0 0-1 0,-1 1 9 0,-1-1-11 15,1 1 0-15,1-2-2 0,0-1 17 0,2-2 0 16,-1 0 16-16,1-1-12 0,0-1 1 0,1-3-13 16,0-2-42-16,1 0 13 0,0-3-102 0,2-1-83 15,0-4-32-15</inkml:trace>
  <inkml:trace contextRef="#ctx0" brushRef="#br0" timeOffset="20389.5">23430 14683 813 0,'6'-8'498'0,"0"0"-359"0,0 3-114 16,-2 1 3-16,2 4-20 0,-3 0-14 0,3 2-10 0,-2 2 1 15,1-1-12-15,-2 1 26 0,2 4-9 0,-3-1 14 16,0 2 4-16,1 4-5 0,-2 1 9 0,0 2-9 16,1-1-4-16,-1 1 7 0,2 1-3 0,-2 1 7 15,1 1-2-15,1-1-2 0,0-3 4 0,-1-1-3 0,0 0 10 16,0-2-7-16,0 2 8 0,0-3-7 0,1-1 9 16,0-1 1-1,-1 0-25-15,0-2 9 0,2 2-89 0,0-3-117 0,2 0-47 0,-2-3-17 0,1-2-77 0</inkml:trace>
  <inkml:trace contextRef="#ctx0" brushRef="#br0" timeOffset="20785.03">23730 14705 878 0,'0'-10'469'0,"4"1"-337"0,-1 1-114 16,-3 5 6-16,2 1-21 0,0 2-27 0,-2 3 3 15,0-3-11-15,0 0 2 0,4 8 20 0,-3-3 5 0,1 3 5 16,4-1 23-16,-6 2-8 0,1 4-5 0,0-2 0 31,1 5-1-31,0 1-7 0,1 2 7 0,0 2-9 16,-1 1 1-16,0-3-1 0,-2-3-2 0,-2 1 1 15,5-2 9-15,-3 1-1 0,2-2 4 0,1-2-5 16,0 0-5-16,2-2 15 0,0-1 0 0,1-2 6 0,-4-1 4 16,0-2 1-16,2-1 3 0,-1-1 1 0,3-1 9 15,-1-1-9-15,1-1 2 0,0-2-5 0,-1-2-1 16,0-3-7-16,2 0-7 0,0-4 2 0,-3-2-15 0,1-2-2 15,-2-2 2-15,-2-3-3 0,2 0-7 0,-3-3 2 16,0-1-3-16,-4-1 5 0,0 1 5 0,-3 3-15 16,-2 0 9-16,-2 4-11 0,-2 5 5 0,-2 3 1 15,-4 3 0-15,-5 2 2 0,4-1 9 0,-1 4-3 16,5 0-4-16,7 2 2 0,-6 0 4 0,7 1 2 16,-6 1 5-16,5-2-2 0,1 1-3 0,2 1 9 15,5 0-19-15,-4 2 6 0,5 0-84 0,-2-1-137 16,6 0-48-16,0-1-27 0,3-4-110 0</inkml:trace>
  <inkml:trace contextRef="#ctx0" brushRef="#br0" timeOffset="20975.81">23570 14550 647 0,'-4'-8'94'0,"3"1"96"0,-2 1 79 0,3 0-248 0,3 3-28 0,1 1-10 0,2-1 5 0,4 1-8 0,4-1 0 0,2-2 15 0,3 1-7 0,-2-1 9 0,4-1 6 0,-1 0-2 16,2 0 4-16,3-1-5 0,0 0 0 0,7 1-37 15,1-3-53-15,-1 4 3 0,-3-3-151 16</inkml:trace>
  <inkml:trace contextRef="#ctx0" brushRef="#br0" timeOffset="21407.04">24297 14023 685 0,'-4'-12'340'0,"1"3"-237"0,2 4-72 0,1 5-2 16,0 0-24-16,0 0-10 0,0 0-12 0,0 0 6 16,0 0-4-16,0 0 27 0,0 0 11 0,0 0 0 15,0 0-18-15,0 0 8 0,0 0-18 0,0 0 16 16,-4 7-1-16,4-1-13 0,3 1 7 0,-2 2-10 15,-1-1-10-15,0 2 16 0,0 1-9 0,-3 0 11 16,-1 1-3-16,2 0 1 0,-3 2 4 0,-1 2-3 16,1 1-9-16,-2 2 14 0,-3-1-12 0,3 0 15 15,-2 1-5-15,4 1-3 0,-1 1 9 0,1 0-8 0,1 0-3 16,-3-2 14-16,4 0-13 16,1 2 14-16,2 0-3 0,0-1 1 0,4 1 9 0,1-2-7 0,-3-6-2 0,3 1 9 15,3-2-4-15,-4-1 6 0,7 2-5 0,0-3 6 16,-3-2 6-16,4-2-1 0,0 0 2 0,-2-4 7 15,2 1-8-15,0-1 9 0,-1-3-10 0,1-1-14 16,0-4-3-16,0-1-3 0,-3-1-2 0,-3-2-9 16,-1-2 0-16,1 0-6 0,-5-2-11 15,-1-2 3-15,0 3-1 0,-1-2 3 0,-4 3 5 0,-1 2-21 0,-3 0 3 16,-5 4-9-16,0 1-3 0,-4 5 6 16,-2 3 1-16,-4 1 3 0,-4 4 13 0,-3 1 10 0,-3 1-17 0,1 0 5 15,5 0-64-15,-3 4-137 0,0-2-61 0</inkml:trace>
  <inkml:trace contextRef="#ctx0" brushRef="#br0" timeOffset="21833.8">23677 14495 455 0,'-3'-10'505'0,"1"-1"-178"0,2 4-246 0,0 1 1 0,4 1-46 0,-1 1-15 0,-5-1 7 0,5 2-7 15,0 0 21-15,1 1 13 16,6 1-11-16,-10-4 10 0,1 0-23 0,-1 0-24 0,0 2 5 0,3 3-11 15,2-2-1-15,3 2 5 0,4 0-11 0,2 1 11 16,2 1-1-16,2-2-1 0,0 1 10 0,3 0-9 16,-1-1 7-16,2 1-34 0,0 1-49 15,4 1 3-15,-2 3-135 0,2-3-159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0-29T03:33:09.9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2/6/2026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2726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1AB8B-937C-48DD-6A74-E2AFBF47E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EF89B-EAEA-843D-F46B-9F82289AC09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F2D596D0-90CD-AD66-BA47-0B8180D6CBED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7B641-7FCC-DD4E-A006-2B43AD4EE9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84E6D-959D-68EF-6FA6-D902A924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DA213-9933-11B8-F7EB-D00F43FEB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BAF30FD-0B12-4D26-9A32-EEF9F52739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170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customXml" Target="../ink/ink5.xml"/><Relationship Id="rId7" Type="http://schemas.openxmlformats.org/officeDocument/2006/relationships/customXml" Target="../ink/ink2.xml"/><Relationship Id="rId12" Type="http://schemas.openxmlformats.org/officeDocument/2006/relationships/image" Target="../media/image510.png"/><Relationship Id="rId17" Type="http://schemas.openxmlformats.org/officeDocument/2006/relationships/image" Target="../media/image1.png"/><Relationship Id="rId2" Type="http://schemas.openxmlformats.org/officeDocument/2006/relationships/customXml" Target="../ink/ink1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410.png"/><Relationship Id="rId9" Type="http://schemas.openxmlformats.org/officeDocument/2006/relationships/customXml" Target="../ink/ink3.xml"/><Relationship Id="rId14" Type="http://schemas.openxmlformats.org/officeDocument/2006/relationships/image" Target="../media/image6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3" Type="http://schemas.openxmlformats.org/officeDocument/2006/relationships/image" Target="../media/image31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5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4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0.png"/><Relationship Id="rId7" Type="http://schemas.openxmlformats.org/officeDocument/2006/relationships/image" Target="../media/image22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23.png"/><Relationship Id="rId10" Type="http://schemas.openxmlformats.org/officeDocument/2006/relationships/image" Target="../media/image11.png"/><Relationship Id="rId4" Type="http://schemas.openxmlformats.org/officeDocument/2006/relationships/image" Target="../media/image91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3" Type="http://schemas.openxmlformats.org/officeDocument/2006/relationships/image" Target="../media/image3001.png"/><Relationship Id="rId7" Type="http://schemas.openxmlformats.org/officeDocument/2006/relationships/image" Target="../media/image13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321.png"/><Relationship Id="rId4" Type="http://schemas.openxmlformats.org/officeDocument/2006/relationships/image" Target="../media/image3110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6.png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../media/image6.png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1.png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0.png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NULL"/><Relationship Id="rId7" Type="http://schemas.openxmlformats.org/officeDocument/2006/relationships/image" Target="../media/image6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26.png"/><Relationship Id="rId4" Type="http://schemas.openxmlformats.org/officeDocument/2006/relationships/image" Target="NULL"/><Relationship Id="rId9" Type="http://schemas.openxmlformats.org/officeDocument/2006/relationships/customXml" Target="../ink/ink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3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3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0.png"/><Relationship Id="rId7" Type="http://schemas.openxmlformats.org/officeDocument/2006/relationships/image" Target="../media/image67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00.png"/><Relationship Id="rId5" Type="http://schemas.openxmlformats.org/officeDocument/2006/relationships/image" Target="../media/image6500.png"/><Relationship Id="rId10" Type="http://schemas.openxmlformats.org/officeDocument/2006/relationships/image" Target="../media/image191.png"/><Relationship Id="rId9" Type="http://schemas.openxmlformats.org/officeDocument/2006/relationships/image" Target="../media/image1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1.png"/><Relationship Id="rId2" Type="http://schemas.openxmlformats.org/officeDocument/2006/relationships/image" Target="../media/image68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20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Solution of Convection Heat Transfer Equations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: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Flat Plate Boundary Layer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215720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b="1" dirty="0">
                <a:solidFill>
                  <a:schemeClr val="accent2"/>
                </a:solidFill>
                <a:latin typeface="Curlz MT" panose="04040404050702020202" pitchFamily="82" charset="0"/>
              </a:rPr>
              <a:t> Application of Mathematical Tricks by Blasius to Prandtl’s Intuition…</a:t>
            </a:r>
            <a:endParaRPr lang="en-US" altLang="en-US" sz="3600" b="1" dirty="0">
              <a:solidFill>
                <a:schemeClr val="accent2"/>
              </a:solidFill>
              <a:latin typeface="Curlz MT" panose="04040404050702020202" pitchFamily="8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351C84D3-B2C7-12F6-01B9-2D227F5FA8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87570" y="3503438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A49E3C3-62BC-F33D-3A6A-8CE68401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68" y="1309391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80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2">
            <a:extLst>
              <a:ext uri="{FF2B5EF4-FFF2-40B4-BE49-F238E27FC236}">
                <a16:creationId xmlns:a16="http://schemas.microsoft.com/office/drawing/2014/main" id="{93C2E791-CB81-7A72-D34A-FCBD1FD7A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90525"/>
            <a:ext cx="8604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Intuition of SIMILARITY Variable</a:t>
            </a:r>
          </a:p>
        </p:txBody>
      </p:sp>
      <p:sp>
        <p:nvSpPr>
          <p:cNvPr id="11270" name="Text Box 3">
            <a:extLst>
              <a:ext uri="{FF2B5EF4-FFF2-40B4-BE49-F238E27FC236}">
                <a16:creationId xmlns:a16="http://schemas.microsoft.com/office/drawing/2014/main" id="{436CABF9-AB96-B96D-D8A3-0DC30129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74737"/>
            <a:ext cx="8569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For a solution obeying similarity in the velocity profile </a:t>
            </a:r>
            <a:r>
              <a:rPr lang="en-US" altLang="en-US" i="1" dirty="0">
                <a:solidFill>
                  <a:srgbClr val="FF0000"/>
                </a:solidFill>
              </a:rPr>
              <a:t>must</a:t>
            </a:r>
            <a:r>
              <a:rPr lang="en-US" altLang="en-US" dirty="0"/>
              <a:t> have</a:t>
            </a:r>
            <a:endParaRPr lang="en-US" altLang="en-US" dirty="0"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6" name="Object 2">
                <a:extLst>
                  <a:ext uri="{FF2B5EF4-FFF2-40B4-BE49-F238E27FC236}">
                    <a16:creationId xmlns:a16="http://schemas.microsoft.com/office/drawing/2014/main" id="{F1C49EF2-E39D-808C-70D9-A5A4F38D4E94}"/>
                  </a:ext>
                </a:extLst>
              </p:cNvPr>
              <p:cNvSpPr txBox="1"/>
              <p:nvPr/>
            </p:nvSpPr>
            <p:spPr bwMode="auto">
              <a:xfrm>
                <a:off x="1848155" y="1707964"/>
                <a:ext cx="5376401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&amp;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FF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66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FF66FF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FF66FF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b>
                      </m:sSub>
                      <m:d>
                        <m:dPr>
                          <m:ctrlPr>
                            <a:rPr lang="en-IN" b="1" i="1">
                              <a:solidFill>
                                <a:srgbClr val="FF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1" i="1">
                              <a:solidFill>
                                <a:srgbClr val="FF66FF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FF66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IN" b="1" i="1">
                          <a:solidFill>
                            <a:srgbClr val="FF66FF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IN" b="1" i="1">
                          <a:solidFill>
                            <a:srgbClr val="FF66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b="1" i="1">
                          <a:solidFill>
                            <a:srgbClr val="FF66FF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IN" b="1" i="1">
                          <a:solidFill>
                            <a:srgbClr val="FF66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 xmlns="">
          <p:sp>
            <p:nvSpPr>
              <p:cNvPr id="11266" name="Object 2">
                <a:extLst>
                  <a:ext uri="{FF2B5EF4-FFF2-40B4-BE49-F238E27FC236}">
                    <a16:creationId xmlns:a16="http://schemas.microsoft.com/office/drawing/2014/main" id="{F1C49EF2-E39D-808C-70D9-A5A4F38D4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8155" y="1707964"/>
                <a:ext cx="5376401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Object 3">
                <a:extLst>
                  <a:ext uri="{FF2B5EF4-FFF2-40B4-BE49-F238E27FC236}">
                    <a16:creationId xmlns:a16="http://schemas.microsoft.com/office/drawing/2014/main" id="{131035BA-6FD3-FCCC-E738-FAE35FE55F20}"/>
                  </a:ext>
                </a:extLst>
              </p:cNvPr>
              <p:cNvSpPr txBox="1"/>
              <p:nvPr/>
            </p:nvSpPr>
            <p:spPr bwMode="auto">
              <a:xfrm>
                <a:off x="5106193" y="3388678"/>
                <a:ext cx="3309938" cy="779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267" name="Object 3">
                <a:extLst>
                  <a:ext uri="{FF2B5EF4-FFF2-40B4-BE49-F238E27FC236}">
                    <a16:creationId xmlns:a16="http://schemas.microsoft.com/office/drawing/2014/main" id="{131035BA-6FD3-FCCC-E738-FAE35FE55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6193" y="3388678"/>
                <a:ext cx="3309938" cy="779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68" name="Object 4">
                <a:extLst>
                  <a:ext uri="{FF2B5EF4-FFF2-40B4-BE49-F238E27FC236}">
                    <a16:creationId xmlns:a16="http://schemas.microsoft.com/office/drawing/2014/main" id="{E8F31D68-68BF-C08D-9FE1-E98D7BEE671D}"/>
                  </a:ext>
                </a:extLst>
              </p:cNvPr>
              <p:cNvSpPr txBox="1"/>
              <p:nvPr/>
            </p:nvSpPr>
            <p:spPr bwMode="auto">
              <a:xfrm>
                <a:off x="4797994" y="5015706"/>
                <a:ext cx="4041773" cy="1158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sz="3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) </m:t>
                      </m:r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11268" name="Object 4">
                <a:extLst>
                  <a:ext uri="{FF2B5EF4-FFF2-40B4-BE49-F238E27FC236}">
                    <a16:creationId xmlns:a16="http://schemas.microsoft.com/office/drawing/2014/main" id="{E8F31D68-68BF-C08D-9FE1-E98D7BEE6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7994" y="5015706"/>
                <a:ext cx="4041773" cy="1158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1" name="Text Box 3">
            <a:extLst>
              <a:ext uri="{FF2B5EF4-FFF2-40B4-BE49-F238E27FC236}">
                <a16:creationId xmlns:a16="http://schemas.microsoft.com/office/drawing/2014/main" id="{E691E5E2-D23A-9229-780A-1B680A0B4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2554102"/>
            <a:ext cx="8569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where </a:t>
            </a:r>
            <a:r>
              <a:rPr lang="en-US" altLang="en-US" i="1" dirty="0">
                <a:sym typeface="Symbol" panose="05050102010706020507" pitchFamily="18" charset="2"/>
              </a:rPr>
              <a:t>f &amp; G are </a:t>
            </a:r>
            <a:r>
              <a:rPr lang="en-US" altLang="en-US" dirty="0">
                <a:sym typeface="Symbol" panose="05050102010706020507" pitchFamily="18" charset="2"/>
              </a:rPr>
              <a:t>universal functions, independent of </a:t>
            </a:r>
            <a:r>
              <a:rPr lang="en-US" altLang="en-US" i="1" dirty="0">
                <a:sym typeface="Symbol" panose="05050102010706020507" pitchFamily="18" charset="2"/>
              </a:rPr>
              <a:t>x</a:t>
            </a:r>
            <a:r>
              <a:rPr lang="en-US" altLang="en-US" dirty="0">
                <a:sym typeface="Symbol" panose="05050102010706020507" pitchFamily="18" charset="2"/>
              </a:rPr>
              <a:t> (position along the plate).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2" name="Rectangle 11">
                <a:extLst>
                  <a:ext uri="{FF2B5EF4-FFF2-40B4-BE49-F238E27FC236}">
                    <a16:creationId xmlns:a16="http://schemas.microsoft.com/office/drawing/2014/main" id="{ED1640D7-C23C-D155-D5D7-2D4FFBC84A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262" y="4322634"/>
                <a:ext cx="8382000" cy="1016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dirty="0">
                    <a:sym typeface="Symbol" panose="05050102010706020507" pitchFamily="18" charset="2"/>
                  </a:rPr>
                  <a:t>Best trick by Blasius lead to finalize a model for similarity form for a value of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alt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den>
                    </m:f>
                  </m:oMath>
                </a14:m>
                <a:endParaRPr lang="en-US" altLang="en-US" i="1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11272" name="Rectangle 11">
                <a:extLst>
                  <a:ext uri="{FF2B5EF4-FFF2-40B4-BE49-F238E27FC236}">
                    <a16:creationId xmlns:a16="http://schemas.microsoft.com/office/drawing/2014/main" id="{ED1640D7-C23C-D155-D5D7-2D4FFBC84A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262" y="4322634"/>
                <a:ext cx="8382000" cy="1016689"/>
              </a:xfrm>
              <a:prstGeom prst="rect">
                <a:avLst/>
              </a:prstGeom>
              <a:blipFill>
                <a:blip r:embed="rId5"/>
                <a:stretch>
                  <a:fillRect l="-1164" t="-4790" b="-17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3" name="Rectangle 12">
            <a:extLst>
              <a:ext uri="{FF2B5EF4-FFF2-40B4-BE49-F238E27FC236}">
                <a16:creationId xmlns:a16="http://schemas.microsoft.com/office/drawing/2014/main" id="{F4288FD0-BC99-A2F3-5BD3-460C4E2E5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9436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ym typeface="Symbol" panose="05050102010706020507" pitchFamily="18" charset="2"/>
              </a:rPr>
              <a:t>Note that </a:t>
            </a:r>
            <a:r>
              <a:rPr lang="en-US" altLang="en-US" i="1">
                <a:sym typeface="Symbol" panose="05050102010706020507" pitchFamily="18" charset="2"/>
              </a:rPr>
              <a:t></a:t>
            </a:r>
            <a:r>
              <a:rPr lang="en-US" altLang="en-US">
                <a:sym typeface="Symbol" panose="05050102010706020507" pitchFamily="18" charset="2"/>
              </a:rPr>
              <a:t> is a dimensionless variable.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CE9ACD-F11E-3163-73CF-F452D2D94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3333782"/>
            <a:ext cx="48498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Since Blasius had a  reason to believe that for a slowly growing FPBL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5261A2C-0590-5956-7A4C-6E4664D6EF9F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37A8740-1C42-11E0-E264-16AC3C457B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79E92CC-590D-5C95-557E-4122854E48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350C475-EB32-CB22-A91E-80E6B2A5FD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7D953CF-03C8-33D0-846B-38B977096F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F8B5C0E-FDE8-EF60-CA18-26B3E43FB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A98911D-7CCC-D9D9-0B08-4C9594C62A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4CE9025-4A2C-F6AD-1BF1-879672A2B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A84CA72-5FE1-7771-D9D3-5A4EF20676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328CE2E-17FE-FD31-EAEB-93D792DD84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507724C8-32E8-5DF1-C78E-D94538FD3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283FA50-C205-2122-6E0E-E426B7F92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7EEE933A-E0E4-8553-6513-79F1E85BA2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CD2BE8F-61B2-EE87-38F8-0DB9D4D68F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55CD1EC-6B5B-B911-BBF8-087CFF1F87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CD5AD33-C53A-43F2-7DED-190EAABAD4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F2C1E6-4C23-1539-9CB6-5F66E21F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E1F6034-2D1E-AD85-EE9C-23B7D2A73BC2}"/>
                  </a:ext>
                </a:extLst>
              </p:cNvPr>
              <p:cNvSpPr txBox="1"/>
              <p:nvPr/>
            </p:nvSpPr>
            <p:spPr>
              <a:xfrm>
                <a:off x="733730" y="5131037"/>
                <a:ext cx="2228849" cy="8438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ad>
                        <m:radPr>
                          <m:deg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E1F6034-2D1E-AD85-EE9C-23B7D2A73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30" y="5131037"/>
                <a:ext cx="2228849" cy="8438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431674A-AFBF-074B-A6C7-F344D7ED17AE}"/>
                  </a:ext>
                </a:extLst>
              </p:cNvPr>
              <p:cNvSpPr txBox="1"/>
              <p:nvPr/>
            </p:nvSpPr>
            <p:spPr>
              <a:xfrm>
                <a:off x="3055285" y="5181116"/>
                <a:ext cx="1514498" cy="790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431674A-AFBF-074B-A6C7-F344D7ED1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285" y="5181116"/>
                <a:ext cx="1514498" cy="7902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9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11266" grpId="0"/>
      <p:bldP spid="11267" grpId="0"/>
      <p:bldP spid="11268" grpId="0"/>
      <p:bldP spid="11271" grpId="0"/>
      <p:bldP spid="11272" grpId="0"/>
      <p:bldP spid="11273" grpId="0"/>
      <p:bldP spid="10" grpId="0"/>
      <p:bldP spid="21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Text Box 2">
            <a:extLst>
              <a:ext uri="{FF2B5EF4-FFF2-40B4-BE49-F238E27FC236}">
                <a16:creationId xmlns:a16="http://schemas.microsoft.com/office/drawing/2014/main" id="{9C139047-30E1-62F5-29C0-CB00E431C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712"/>
            <a:ext cx="69834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GDEs for Master Profiles in Laminar Boundary Layer Convection on A Flat Plate</a:t>
            </a:r>
          </a:p>
        </p:txBody>
      </p:sp>
      <p:sp>
        <p:nvSpPr>
          <p:cNvPr id="6160" name="Rectangle 10">
            <a:extLst>
              <a:ext uri="{FF2B5EF4-FFF2-40B4-BE49-F238E27FC236}">
                <a16:creationId xmlns:a16="http://schemas.microsoft.com/office/drawing/2014/main" id="{E1B708E0-151B-1AF6-EEC9-5F6A670A6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21" y="4786334"/>
            <a:ext cx="832203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0070C0"/>
                </a:solidFill>
                <a:sym typeface="Symbol" panose="05050102010706020507" pitchFamily="18" charset="2"/>
              </a:rPr>
              <a:t>Is it possible to guess Simple form of above functions?</a:t>
            </a:r>
          </a:p>
          <a:p>
            <a:pPr algn="ctr"/>
            <a:r>
              <a:rPr lang="en-US" altLang="en-US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en-US" altLang="en-US" dirty="0">
                <a:solidFill>
                  <a:srgbClr val="FF0000"/>
                </a:solidFill>
                <a:sym typeface="Symbol" panose="05050102010706020507" pitchFamily="18" charset="2"/>
              </a:rPr>
              <a:t>Fluid Mechanics as A Puzzle Game!</a:t>
            </a:r>
          </a:p>
          <a:p>
            <a:pPr algn="ctr"/>
            <a:endParaRPr lang="en-US" altLang="en-US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algn="ctr"/>
            <a:r>
              <a:rPr lang="en-US" dirty="0"/>
              <a:t>Developed by Paul Richard Heinrich Blasius in 1908 as a student of Ludwig Prandtl</a:t>
            </a:r>
            <a:endParaRPr lang="en-US" altLang="en-US" dirty="0">
              <a:solidFill>
                <a:srgbClr val="FF0000"/>
              </a:solidFill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3" name="Object 6">
                <a:extLst>
                  <a:ext uri="{FF2B5EF4-FFF2-40B4-BE49-F238E27FC236}">
                    <a16:creationId xmlns:a16="http://schemas.microsoft.com/office/drawing/2014/main" id="{BFA34E64-B9EB-1D1E-3584-48001A4F382A}"/>
                  </a:ext>
                </a:extLst>
              </p:cNvPr>
              <p:cNvSpPr txBox="1"/>
              <p:nvPr/>
            </p:nvSpPr>
            <p:spPr bwMode="auto">
              <a:xfrm>
                <a:off x="645130" y="1579492"/>
                <a:ext cx="3175000" cy="793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273" name="Object 6">
                <a:extLst>
                  <a:ext uri="{FF2B5EF4-FFF2-40B4-BE49-F238E27FC236}">
                    <a16:creationId xmlns:a16="http://schemas.microsoft.com/office/drawing/2014/main" id="{BFA34E64-B9EB-1D1E-3584-48001A4F38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5130" y="1579492"/>
                <a:ext cx="3175000" cy="7937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AC321B32-08D2-2DCC-11AA-69B96F247865}"/>
                  </a:ext>
                </a:extLst>
              </p:cNvPr>
              <p:cNvSpPr txBox="1"/>
              <p:nvPr/>
            </p:nvSpPr>
            <p:spPr bwMode="auto">
              <a:xfrm>
                <a:off x="5562448" y="2410361"/>
                <a:ext cx="3139506" cy="5081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&amp;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AC321B32-08D2-2DCC-11AA-69B96F247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448" y="2410361"/>
                <a:ext cx="3139506" cy="508137"/>
              </a:xfrm>
              <a:prstGeom prst="rect">
                <a:avLst/>
              </a:prstGeom>
              <a:blipFill>
                <a:blip r:embed="rId3"/>
                <a:stretch>
                  <a:fillRect l="-1553" b="-714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107A816-C05A-E2C4-2776-46339F60C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907" y="2445689"/>
            <a:ext cx="48654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truth of boundary layer physics is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6B5CBF4-B335-CD48-93D6-7561849063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25A23E6-90E6-61DC-8F15-E8D5D0C64C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99D646D-ECFB-1207-B3B7-103E059AE5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5EC984B-92F8-4998-F073-A4FE506A4E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4E00DA6D-5B88-AD99-F6DC-D1B1A9A16E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62528B94-0DD5-16CD-C047-19B558208D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56F1900-4582-5F05-FF11-F4F67BD437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B42DA95B-96CE-4B3C-8D90-6DF88F9799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DFBA5240-82AC-61DE-BE45-41CBF24D2B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E05E662-7809-8B7F-4D63-F4CF391A6D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71F6545E-48CD-98B4-8C54-C9E77B9501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1AB581DF-178E-F9CC-2F43-F723DF7552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5C99DAE-683C-A7CF-A597-18DDB3B43A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BAE8484-0D85-E286-28A7-619E203AD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BB4B755A-204F-5405-E24D-D8A91A83B4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0B5746A-187D-88A0-E665-DCD8C403C5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B436D8-9B9D-B02F-92E6-3D355EB479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2B5C6F01-D041-9FEB-50A5-DF2E617AE903}"/>
                  </a:ext>
                </a:extLst>
              </p:cNvPr>
              <p:cNvSpPr txBox="1"/>
              <p:nvPr/>
            </p:nvSpPr>
            <p:spPr bwMode="auto">
              <a:xfrm>
                <a:off x="3111994" y="2811521"/>
                <a:ext cx="3768925" cy="1144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𝑤h𝑒𝑟𝑒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2B5C6F01-D041-9FEB-50A5-DF2E617AE9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1994" y="2811521"/>
                <a:ext cx="3768925" cy="11446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47C22B05-56B0-FAA2-A136-D91823570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592" y="3724194"/>
            <a:ext cx="784752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 &amp; G are  (similarity functions) master functions of stream functions and temperature, respectively. </a:t>
            </a:r>
          </a:p>
          <a:p>
            <a:pPr algn="ctr"/>
            <a:r>
              <a:rPr lang="en-US" altLang="en-US" dirty="0">
                <a:sym typeface="Symbol" panose="05050102010706020507" pitchFamily="18" charset="2"/>
              </a:rPr>
              <a:t>Both are scalar functions….</a:t>
            </a:r>
            <a:endParaRPr lang="en-US" alt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7B828F-EB3B-0DED-AAB1-AFD0B54EDABF}"/>
                  </a:ext>
                </a:extLst>
              </p14:cNvPr>
              <p14:cNvContentPartPr/>
              <p14:nvPr/>
            </p14:nvContentPartPr>
            <p14:xfrm>
              <a:off x="7061400" y="339084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7B828F-EB3B-0DED-AAB1-AFD0B54EDAB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52040" y="338148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2">
                <a:extLst>
                  <a:ext uri="{FF2B5EF4-FFF2-40B4-BE49-F238E27FC236}">
                    <a16:creationId xmlns:a16="http://schemas.microsoft.com/office/drawing/2014/main" id="{560A49C7-5DE0-6F1E-F46B-B21D89417E59}"/>
                  </a:ext>
                </a:extLst>
              </p:cNvPr>
              <p:cNvSpPr txBox="1"/>
              <p:nvPr/>
            </p:nvSpPr>
            <p:spPr bwMode="auto">
              <a:xfrm>
                <a:off x="4430464" y="1521091"/>
                <a:ext cx="3772619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Object 2">
                <a:extLst>
                  <a:ext uri="{FF2B5EF4-FFF2-40B4-BE49-F238E27FC236}">
                    <a16:creationId xmlns:a16="http://schemas.microsoft.com/office/drawing/2014/main" id="{560A49C7-5DE0-6F1E-F46B-B21D89417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0464" y="1521091"/>
                <a:ext cx="3772619" cy="9654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25092AB3-9B78-06C6-4E9F-9CFD56A22BAA}"/>
              </a:ext>
            </a:extLst>
          </p:cNvPr>
          <p:cNvSpPr txBox="1"/>
          <p:nvPr/>
        </p:nvSpPr>
        <p:spPr>
          <a:xfrm>
            <a:off x="213894" y="1125242"/>
            <a:ext cx="369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FPBL Momentum Equation: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D0A954-5D82-B756-42AB-F44344878D6F}"/>
              </a:ext>
            </a:extLst>
          </p:cNvPr>
          <p:cNvSpPr txBox="1"/>
          <p:nvPr/>
        </p:nvSpPr>
        <p:spPr>
          <a:xfrm>
            <a:off x="4309156" y="1143000"/>
            <a:ext cx="4251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FPBL Thermal Energy Equation: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0" grpId="0" build="p"/>
      <p:bldP spid="11273" grpId="0"/>
      <p:bldP spid="3" grpId="0"/>
      <p:bldP spid="16" grpId="0"/>
      <p:bldP spid="25" grpId="0"/>
      <p:bldP spid="26" grpId="0"/>
      <p:bldP spid="15" grpId="0"/>
      <p:bldP spid="1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Text Box 2">
            <a:extLst>
              <a:ext uri="{FF2B5EF4-FFF2-40B4-BE49-F238E27FC236}">
                <a16:creationId xmlns:a16="http://schemas.microsoft.com/office/drawing/2014/main" id="{E45663E9-F194-63E4-AE05-D70CB6175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2075"/>
            <a:ext cx="686714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Discovery of Similarity Variable by The Method Of Guessing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EE1A63B1-66DF-8B6C-3A9B-A983357FA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52600"/>
            <a:ext cx="8321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Blasius wanted that above  GDE to generate a stream function to give a velocity </a:t>
            </a:r>
            <a:r>
              <a:rPr lang="en-US" altLang="en-US" i="1" dirty="0"/>
              <a:t>u = </a:t>
            </a:r>
            <a:r>
              <a:rPr lang="en-US" altLang="en-US" i="1" dirty="0">
                <a:sym typeface="Symbol" panose="05050102010706020507" pitchFamily="18" charset="2"/>
              </a:rPr>
              <a:t>/y </a:t>
            </a:r>
            <a:r>
              <a:rPr lang="en-US" altLang="en-US" dirty="0">
                <a:sym typeface="Symbol" panose="05050102010706020507" pitchFamily="18" charset="2"/>
              </a:rPr>
              <a:t>satisfying the similarity variable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6" name="Object 2">
                <a:extLst>
                  <a:ext uri="{FF2B5EF4-FFF2-40B4-BE49-F238E27FC236}">
                    <a16:creationId xmlns:a16="http://schemas.microsoft.com/office/drawing/2014/main" id="{CAAC788E-5971-F070-57FF-8623FBA5FE67}"/>
                  </a:ext>
                </a:extLst>
              </p:cNvPr>
              <p:cNvSpPr txBox="1"/>
              <p:nvPr/>
            </p:nvSpPr>
            <p:spPr bwMode="auto">
              <a:xfrm>
                <a:off x="5029739" y="2535237"/>
                <a:ext cx="1219200" cy="81698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6" name="Object 2">
                <a:extLst>
                  <a:ext uri="{FF2B5EF4-FFF2-40B4-BE49-F238E27FC236}">
                    <a16:creationId xmlns:a16="http://schemas.microsoft.com/office/drawing/2014/main" id="{CAAC788E-5971-F070-57FF-8623FBA5F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739" y="2535237"/>
                <a:ext cx="1219200" cy="8169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8" name="Object 4">
                <a:extLst>
                  <a:ext uri="{FF2B5EF4-FFF2-40B4-BE49-F238E27FC236}">
                    <a16:creationId xmlns:a16="http://schemas.microsoft.com/office/drawing/2014/main" id="{E7CAD10F-6BE0-52FE-F09E-62A5D4794DF3}"/>
                  </a:ext>
                </a:extLst>
              </p:cNvPr>
              <p:cNvSpPr txBox="1"/>
              <p:nvPr/>
            </p:nvSpPr>
            <p:spPr bwMode="auto">
              <a:xfrm>
                <a:off x="956469" y="4866414"/>
                <a:ext cx="2533650" cy="871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8" name="Object 4">
                <a:extLst>
                  <a:ext uri="{FF2B5EF4-FFF2-40B4-BE49-F238E27FC236}">
                    <a16:creationId xmlns:a16="http://schemas.microsoft.com/office/drawing/2014/main" id="{E7CAD10F-6BE0-52FE-F09E-62A5D4794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6469" y="4866414"/>
                <a:ext cx="2533650" cy="8715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00" name="Object 5">
                <a:extLst>
                  <a:ext uri="{FF2B5EF4-FFF2-40B4-BE49-F238E27FC236}">
                    <a16:creationId xmlns:a16="http://schemas.microsoft.com/office/drawing/2014/main" id="{CC72DE0D-D3EE-4466-6002-28552EC41EB9}"/>
                  </a:ext>
                </a:extLst>
              </p:cNvPr>
              <p:cNvSpPr txBox="1"/>
              <p:nvPr/>
            </p:nvSpPr>
            <p:spPr bwMode="auto">
              <a:xfrm>
                <a:off x="5025486" y="4778383"/>
                <a:ext cx="1400175" cy="950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300" name="Object 5">
                <a:extLst>
                  <a:ext uri="{FF2B5EF4-FFF2-40B4-BE49-F238E27FC236}">
                    <a16:creationId xmlns:a16="http://schemas.microsoft.com/office/drawing/2014/main" id="{CC72DE0D-D3EE-4466-6002-28552EC41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5486" y="4778383"/>
                <a:ext cx="1400175" cy="9509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01" name="Text Box 13">
            <a:extLst>
              <a:ext uri="{FF2B5EF4-FFF2-40B4-BE49-F238E27FC236}">
                <a16:creationId xmlns:a16="http://schemas.microsoft.com/office/drawing/2014/main" id="{DBDF26E4-3673-8613-430F-5F8A9AC7F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867400"/>
            <a:ext cx="1150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 that</a:t>
            </a:r>
            <a:endParaRPr lang="en-US" altLang="en-US"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02" name="Object 6">
                <a:extLst>
                  <a:ext uri="{FF2B5EF4-FFF2-40B4-BE49-F238E27FC236}">
                    <a16:creationId xmlns:a16="http://schemas.microsoft.com/office/drawing/2014/main" id="{995BF3CF-76AE-D28B-A3BD-CBDFC1E7740F}"/>
                  </a:ext>
                </a:extLst>
              </p:cNvPr>
              <p:cNvSpPr txBox="1"/>
              <p:nvPr/>
            </p:nvSpPr>
            <p:spPr bwMode="auto">
              <a:xfrm>
                <a:off x="1752600" y="5791200"/>
                <a:ext cx="2271713" cy="871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302" name="Object 6">
                <a:extLst>
                  <a:ext uri="{FF2B5EF4-FFF2-40B4-BE49-F238E27FC236}">
                    <a16:creationId xmlns:a16="http://schemas.microsoft.com/office/drawing/2014/main" id="{995BF3CF-76AE-D28B-A3BD-CBDFC1E77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5791200"/>
                <a:ext cx="2271713" cy="8715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3">
            <a:extLst>
              <a:ext uri="{FF2B5EF4-FFF2-40B4-BE49-F238E27FC236}">
                <a16:creationId xmlns:a16="http://schemas.microsoft.com/office/drawing/2014/main" id="{16FF598B-E7F3-58B1-A310-E69897B40400}"/>
              </a:ext>
            </a:extLst>
          </p:cNvPr>
          <p:cNvGrpSpPr>
            <a:grpSpLocks/>
          </p:cNvGrpSpPr>
          <p:nvPr/>
        </p:nvGrpSpPr>
        <p:grpSpPr bwMode="auto">
          <a:xfrm>
            <a:off x="1275577" y="3925310"/>
            <a:ext cx="5953369" cy="461963"/>
            <a:chOff x="381000" y="2667000"/>
            <a:chExt cx="5942012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52" name="Object 3">
                  <a:extLst>
                    <a:ext uri="{FF2B5EF4-FFF2-40B4-BE49-F238E27FC236}">
                      <a16:creationId xmlns:a16="http://schemas.microsoft.com/office/drawing/2014/main" id="{90B40658-61EA-01EA-59CC-A23710C87875}"/>
                    </a:ext>
                  </a:extLst>
                </p:cNvPr>
                <p:cNvSpPr txBox="1"/>
                <p:nvPr/>
              </p:nvSpPr>
              <p:spPr bwMode="auto">
                <a:xfrm>
                  <a:off x="5029200" y="2667000"/>
                  <a:ext cx="1293812" cy="4222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𝝍</m:t>
                        </m:r>
                        <m:r>
                          <a:rPr lang="en-IN" b="1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1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IN" b="1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N" b="1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𝜼</m:t>
                        </m:r>
                        <m:r>
                          <a:rPr lang="en-IN" b="1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IN" b="1" dirty="0">
                    <a:solidFill>
                      <a:srgbClr val="FF9900"/>
                    </a:solidFill>
                  </a:endParaRPr>
                </a:p>
              </p:txBody>
            </p:sp>
          </mc:Choice>
          <mc:Fallback xmlns="">
            <p:sp>
              <p:nvSpPr>
                <p:cNvPr id="6152" name="Object 3">
                  <a:extLst>
                    <a:ext uri="{FF2B5EF4-FFF2-40B4-BE49-F238E27FC236}">
                      <a16:creationId xmlns:a16="http://schemas.microsoft.com/office/drawing/2014/main" id="{90B40658-61EA-01EA-59CC-A23710C87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29200" y="2667000"/>
                  <a:ext cx="1293812" cy="422275"/>
                </a:xfrm>
                <a:prstGeom prst="rect">
                  <a:avLst/>
                </a:prstGeom>
                <a:blipFill>
                  <a:blip r:embed="rId6"/>
                  <a:stretch>
                    <a:fillRect l="-1878" b="-1014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60" name="Rectangle 10">
              <a:extLst>
                <a:ext uri="{FF2B5EF4-FFF2-40B4-BE49-F238E27FC236}">
                  <a16:creationId xmlns:a16="http://schemas.microsoft.com/office/drawing/2014/main" id="{289BBA38-5C17-96F1-4DEE-9D84A1EDF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2667000"/>
              <a:ext cx="4183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dirty="0">
                  <a:sym typeface="Symbol" panose="05050102010706020507" pitchFamily="18" charset="2"/>
                </a:rPr>
                <a:t>So, he started-off by guessing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71998BF-9218-89FB-2F18-5DA9E6E7C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3" y="4441402"/>
            <a:ext cx="502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where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 is a similarity function. </a:t>
            </a:r>
            <a:endParaRPr lang="en-US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1D7812-74F4-74C8-B1E5-9F770D793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5791200"/>
            <a:ext cx="24288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i="1"/>
              <a:t>Will it work ???? </a:t>
            </a:r>
          </a:p>
          <a:p>
            <a:r>
              <a:rPr lang="en-US" altLang="en-US" b="1" i="1"/>
              <a:t>Lets see…..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3" name="Object 6">
                <a:extLst>
                  <a:ext uri="{FF2B5EF4-FFF2-40B4-BE49-F238E27FC236}">
                    <a16:creationId xmlns:a16="http://schemas.microsoft.com/office/drawing/2014/main" id="{710320A5-8671-1BD3-F59F-1FF593051B0A}"/>
                  </a:ext>
                </a:extLst>
              </p:cNvPr>
              <p:cNvSpPr txBox="1"/>
              <p:nvPr/>
            </p:nvSpPr>
            <p:spPr bwMode="auto">
              <a:xfrm>
                <a:off x="2590800" y="1066800"/>
                <a:ext cx="3175000" cy="793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1273" name="Object 6">
                <a:extLst>
                  <a:ext uri="{FF2B5EF4-FFF2-40B4-BE49-F238E27FC236}">
                    <a16:creationId xmlns:a16="http://schemas.microsoft.com/office/drawing/2014/main" id="{710320A5-8671-1BD3-F59F-1FF593051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1066800"/>
                <a:ext cx="3175000" cy="7937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115EC1C9-A8F8-E8DF-BAEE-50B3E6D122B3}"/>
                  </a:ext>
                </a:extLst>
              </p:cNvPr>
              <p:cNvSpPr txBox="1"/>
              <p:nvPr/>
            </p:nvSpPr>
            <p:spPr bwMode="auto">
              <a:xfrm>
                <a:off x="7010939" y="3328203"/>
                <a:ext cx="1074738" cy="650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115EC1C9-A8F8-E8DF-BAEE-50B3E6D12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0939" y="3328203"/>
                <a:ext cx="1074738" cy="6508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C6A74AC-0D66-27FB-4853-A5599F2BB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864" y="3404403"/>
            <a:ext cx="6543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Along with a similarity function for velocity profile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ED6CECF-936F-91DC-97AF-9B1174DA7D3B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B05F805-311C-3BF3-5CFA-090F01852B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B9CF65D-E671-5CF5-7180-AB78CEB3F6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4D88DEA-DDA0-A8F1-4714-2D958A43C9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92D8EBF6-3302-0B14-A061-432C8EBAA1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03FB801C-4475-BD0C-9A18-97AC55849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3538E5-9FEF-6EAA-5E36-3D7BA55B9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AB3CC275-CF55-C0BD-5F3E-C92DDB6686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583F3FAA-B6AC-4C79-3FF9-77BE911CC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04086CC-6557-D3FE-8594-B0F21F6F41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891E8D8-08EA-9BD7-A704-84B9700956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C818122F-2378-BD27-3863-315FC8FFC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034F467-A295-44C8-2976-0C74BFEA94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C332E9E-658F-520C-5D46-568740B173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BC63E155-CC43-E22A-A3BF-18B521537A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1B5C9E6-15B3-3816-1D0D-5B468C3E10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1048B2-135D-DB7A-5BE7-52E784E8C7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F9465886-59DF-59D5-79E8-2090C3DA077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886" y="968418"/>
            <a:ext cx="7803575" cy="3250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6" grpId="0"/>
      <p:bldP spid="12298" grpId="0"/>
      <p:bldP spid="12300" grpId="0"/>
      <p:bldP spid="12301" grpId="0"/>
      <p:bldP spid="12302" grpId="0"/>
      <p:bldP spid="13" grpId="0"/>
      <p:bldP spid="15" grpId="0" build="p"/>
      <p:bldP spid="3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>
            <a:extLst>
              <a:ext uri="{FF2B5EF4-FFF2-40B4-BE49-F238E27FC236}">
                <a16:creationId xmlns:a16="http://schemas.microsoft.com/office/drawing/2014/main" id="{C1A30C7D-08F7-7224-DC8D-6285095D7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81000"/>
            <a:ext cx="8604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Is it  a right Guess ?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7C5A2004-E101-9B06-4903-72CA62F83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284287"/>
            <a:ext cx="4038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First guess of Blasius</a:t>
            </a:r>
            <a:r>
              <a:rPr lang="en-US" altLang="en-US" dirty="0">
                <a:sym typeface="Symbol" panose="05050102010706020507" pitchFamily="18" charset="2"/>
              </a:rPr>
              <a:t>  </a:t>
            </a:r>
            <a:endParaRPr lang="en-US" altLang="en-US" baseline="30000" dirty="0"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7" name="Object 2">
                <a:extLst>
                  <a:ext uri="{FF2B5EF4-FFF2-40B4-BE49-F238E27FC236}">
                    <a16:creationId xmlns:a16="http://schemas.microsoft.com/office/drawing/2014/main" id="{0E8A2770-E984-EE1C-C970-783B27000951}"/>
                  </a:ext>
                </a:extLst>
              </p:cNvPr>
              <p:cNvSpPr txBox="1"/>
              <p:nvPr/>
            </p:nvSpPr>
            <p:spPr bwMode="auto">
              <a:xfrm>
                <a:off x="4015581" y="1352401"/>
                <a:ext cx="1292225" cy="422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17" name="Object 2">
                <a:extLst>
                  <a:ext uri="{FF2B5EF4-FFF2-40B4-BE49-F238E27FC236}">
                    <a16:creationId xmlns:a16="http://schemas.microsoft.com/office/drawing/2014/main" id="{0E8A2770-E984-EE1C-C970-783B27000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5581" y="1352401"/>
                <a:ext cx="1292225" cy="422275"/>
              </a:xfrm>
              <a:prstGeom prst="rect">
                <a:avLst/>
              </a:prstGeom>
              <a:blipFill>
                <a:blip r:embed="rId2"/>
                <a:stretch>
                  <a:fillRect l="-2358" b="-1014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1" name="Object 3">
                <a:extLst>
                  <a:ext uri="{FF2B5EF4-FFF2-40B4-BE49-F238E27FC236}">
                    <a16:creationId xmlns:a16="http://schemas.microsoft.com/office/drawing/2014/main" id="{4D5BDA2D-F56D-491B-26F6-A340E041E795}"/>
                  </a:ext>
                </a:extLst>
              </p:cNvPr>
              <p:cNvSpPr txBox="1"/>
              <p:nvPr/>
            </p:nvSpPr>
            <p:spPr bwMode="auto">
              <a:xfrm>
                <a:off x="2801938" y="2711450"/>
                <a:ext cx="2273300" cy="8715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3321" name="Object 3">
                <a:extLst>
                  <a:ext uri="{FF2B5EF4-FFF2-40B4-BE49-F238E27FC236}">
                    <a16:creationId xmlns:a16="http://schemas.microsoft.com/office/drawing/2014/main" id="{4D5BDA2D-F56D-491B-26F6-A340E041E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1938" y="2711450"/>
                <a:ext cx="2273300" cy="8715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2" name="Oval 10">
            <a:extLst>
              <a:ext uri="{FF2B5EF4-FFF2-40B4-BE49-F238E27FC236}">
                <a16:creationId xmlns:a16="http://schemas.microsoft.com/office/drawing/2014/main" id="{1D923599-4EFE-3944-6287-049DBB58F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0863" y="2503487"/>
            <a:ext cx="720725" cy="1223963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3" name="Oval 11">
            <a:extLst>
              <a:ext uri="{FF2B5EF4-FFF2-40B4-BE49-F238E27FC236}">
                <a16:creationId xmlns:a16="http://schemas.microsoft.com/office/drawing/2014/main" id="{1D9FAC93-1C12-C420-A24A-44BD348DE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503487"/>
            <a:ext cx="865188" cy="12239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4" name="Text Box 12">
            <a:extLst>
              <a:ext uri="{FF2B5EF4-FFF2-40B4-BE49-F238E27FC236}">
                <a16:creationId xmlns:a16="http://schemas.microsoft.com/office/drawing/2014/main" id="{9229475D-39FF-036F-D546-3FC182000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046287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/>
              <a:t>not OK</a:t>
            </a:r>
            <a:endParaRPr lang="en-US" altLang="en-US" i="1">
              <a:sym typeface="Symbol" panose="05050102010706020507" pitchFamily="18" charset="2"/>
            </a:endParaRPr>
          </a:p>
        </p:txBody>
      </p:sp>
      <p:sp>
        <p:nvSpPr>
          <p:cNvPr id="13325" name="Text Box 13">
            <a:extLst>
              <a:ext uri="{FF2B5EF4-FFF2-40B4-BE49-F238E27FC236}">
                <a16:creationId xmlns:a16="http://schemas.microsoft.com/office/drawing/2014/main" id="{96CB2EE0-E0ED-50AD-FA45-B25CA28FF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738" y="2070100"/>
            <a:ext cx="8651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/>
              <a:t>OK</a:t>
            </a:r>
            <a:endParaRPr lang="en-US" altLang="en-US" i="1">
              <a:sym typeface="Symbol" panose="05050102010706020507" pitchFamily="18" charset="2"/>
            </a:endParaRPr>
          </a:p>
        </p:txBody>
      </p:sp>
      <p:sp>
        <p:nvSpPr>
          <p:cNvPr id="13326" name="Line 14">
            <a:extLst>
              <a:ext uri="{FF2B5EF4-FFF2-40B4-BE49-F238E27FC236}">
                <a16:creationId xmlns:a16="http://schemas.microsoft.com/office/drawing/2014/main" id="{F3F6D64C-5399-C9A7-A7A2-5663C96A48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0138" y="2359025"/>
            <a:ext cx="714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3327" name="Line 15">
            <a:extLst>
              <a:ext uri="{FF2B5EF4-FFF2-40B4-BE49-F238E27FC236}">
                <a16:creationId xmlns:a16="http://schemas.microsoft.com/office/drawing/2014/main" id="{EEE8CFE4-734B-F4BA-83A4-8AD668DEA3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64100" y="2359025"/>
            <a:ext cx="714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671909-4994-F89B-EC74-9A773D8AC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884487"/>
            <a:ext cx="457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then he obtained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26464C-016D-F92E-2CC9-397BCFDD9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75087"/>
            <a:ext cx="8534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form does </a:t>
            </a:r>
            <a:r>
              <a:rPr lang="en-US" altLang="en-US" i="1" dirty="0"/>
              <a:t>not</a:t>
            </a:r>
            <a:r>
              <a:rPr lang="en-US" altLang="en-US" dirty="0"/>
              <a:t> satisfy the condition that </a:t>
            </a:r>
            <a:r>
              <a:rPr lang="en-US" altLang="en-US" i="1" dirty="0"/>
              <a:t>u/U</a:t>
            </a:r>
            <a:r>
              <a:rPr lang="en-US" altLang="en-US" dirty="0"/>
              <a:t> is a function of </a:t>
            </a:r>
            <a:r>
              <a:rPr lang="en-US" altLang="en-US" i="1" dirty="0">
                <a:sym typeface="Symbol" panose="05050102010706020507" pitchFamily="18" charset="2"/>
              </a:rPr>
              <a:t></a:t>
            </a:r>
            <a:r>
              <a:rPr lang="en-US" altLang="en-US" dirty="0">
                <a:sym typeface="Symbol" panose="05050102010706020507" pitchFamily="18" charset="2"/>
              </a:rPr>
              <a:t> alone.  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Similarity demands the first derivative </a:t>
            </a:r>
            <a:r>
              <a:rPr lang="en-US" altLang="en-US" i="1" dirty="0">
                <a:sym typeface="Symbol" panose="05050102010706020507" pitchFamily="18" charset="2"/>
              </a:rPr>
              <a:t>F’() </a:t>
            </a:r>
            <a:r>
              <a:rPr lang="en-US" altLang="en-US" dirty="0">
                <a:sym typeface="Symbol" panose="05050102010706020507" pitchFamily="18" charset="2"/>
              </a:rPr>
              <a:t>is to be a function of </a:t>
            </a:r>
            <a:r>
              <a:rPr lang="en-US" altLang="en-US" i="1" dirty="0">
                <a:sym typeface="Symbol" panose="05050102010706020507" pitchFamily="18" charset="2"/>
              </a:rPr>
              <a:t></a:t>
            </a:r>
            <a:r>
              <a:rPr lang="en-US" altLang="en-US" dirty="0">
                <a:sym typeface="Symbol" panose="05050102010706020507" pitchFamily="18" charset="2"/>
              </a:rPr>
              <a:t> alone, but not 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But Blasius noted that the extra function is (</a:t>
            </a:r>
            <a:r>
              <a:rPr lang="en-US" altLang="en-US" i="1" dirty="0" err="1">
                <a:sym typeface="Symbol" panose="05050102010706020507" pitchFamily="18" charset="2"/>
              </a:rPr>
              <a:t>Ux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baseline="30000" dirty="0">
                <a:sym typeface="Symbol" panose="05050102010706020507" pitchFamily="18" charset="2"/>
              </a:rPr>
              <a:t>-1/2</a:t>
            </a:r>
            <a:r>
              <a:rPr lang="en-US" altLang="en-US" dirty="0">
                <a:sym typeface="Symbol" panose="05050102010706020507" pitchFamily="18" charset="2"/>
              </a:rPr>
              <a:t>!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So his first guess failed because of the term (</a:t>
            </a:r>
            <a:r>
              <a:rPr lang="en-US" altLang="en-US" i="1" dirty="0" err="1">
                <a:sym typeface="Symbol" panose="05050102010706020507" pitchFamily="18" charset="2"/>
              </a:rPr>
              <a:t>Ux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baseline="30000" dirty="0">
                <a:sym typeface="Symbol" panose="05050102010706020507" pitchFamily="18" charset="2"/>
              </a:rPr>
              <a:t>-1/2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Used this nuisance  term to generate a better guess.</a:t>
            </a:r>
            <a:endParaRPr lang="en-US" altLang="en-US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7D54FC9-63D1-32CF-2687-27447176F05E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C307EFA-738C-0F5B-DDB7-BB84C75529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5D09EDD-06F0-2AB2-3A08-3CEFB8C81A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91C01B1-FDA5-78F5-5448-2F8B176677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708BCA2-6422-A03B-2CEE-35484C3A5E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0C1F13D-91B1-6988-AE1F-9B8FCA4685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F1F1E64-2969-FFEE-49CF-8084B3E3DC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D9784CA-A408-2B5A-3121-D0ABBEADC7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832C97A-24DD-CFAC-3976-9DA354EAF9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E3B3AFA-247B-5F89-2A8C-93EC9AFE66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6BAF844-11B0-36AB-0326-0DFEA6E32A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C1F6F5C1-0329-7621-378A-02C57FBB5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4B2ECA4-1C78-36D8-AF3B-7B88A7A319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5CAFF75-2391-4FA8-76C7-FF7617F0D2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70F294F-F3FF-E271-A98E-275613C5AB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C7453A6-F494-8D39-8F63-8C18A5FCE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E16827-2BA3-8060-9918-72BC9A732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9557AE1-04E5-CD25-060B-8461DD4C981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6875" y="1867300"/>
            <a:ext cx="7803575" cy="3250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7" grpId="0"/>
      <p:bldP spid="13321" grpId="0"/>
      <p:bldP spid="13322" grpId="0" animBg="1"/>
      <p:bldP spid="13323" grpId="0" animBg="1"/>
      <p:bldP spid="13324" grpId="0"/>
      <p:bldP spid="13325" grpId="0"/>
      <p:bldP spid="13" grpId="0"/>
      <p:bldP spid="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Text Box 2">
            <a:extLst>
              <a:ext uri="{FF2B5EF4-FFF2-40B4-BE49-F238E27FC236}">
                <a16:creationId xmlns:a16="http://schemas.microsoft.com/office/drawing/2014/main" id="{D35B0A50-7515-2228-FA2A-F7A3C899D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340" y="314325"/>
            <a:ext cx="733546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/>
              <a:t>Second Guess learnt from the first Guess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0D0FB4DE-B994-FBF7-67C8-EFEE57A83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0638"/>
            <a:ext cx="8569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Second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0" name="Object 2">
                <a:extLst>
                  <a:ext uri="{FF2B5EF4-FFF2-40B4-BE49-F238E27FC236}">
                    <a16:creationId xmlns:a16="http://schemas.microsoft.com/office/drawing/2014/main" id="{E7CE08FE-0996-9F97-0145-4CA397BBC59F}"/>
                  </a:ext>
                </a:extLst>
              </p:cNvPr>
              <p:cNvSpPr txBox="1"/>
              <p:nvPr/>
            </p:nvSpPr>
            <p:spPr bwMode="auto">
              <a:xfrm>
                <a:off x="3200400" y="1327150"/>
                <a:ext cx="2112963" cy="501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0" name="Object 2">
                <a:extLst>
                  <a:ext uri="{FF2B5EF4-FFF2-40B4-BE49-F238E27FC236}">
                    <a16:creationId xmlns:a16="http://schemas.microsoft.com/office/drawing/2014/main" id="{E7CE08FE-0996-9F97-0145-4CA397BBC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1327150"/>
                <a:ext cx="2112963" cy="5016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1" name="Object 3">
                <a:extLst>
                  <a:ext uri="{FF2B5EF4-FFF2-40B4-BE49-F238E27FC236}">
                    <a16:creationId xmlns:a16="http://schemas.microsoft.com/office/drawing/2014/main" id="{F95A7E8D-3A80-A045-029E-5B4D5D6A3F1A}"/>
                  </a:ext>
                </a:extLst>
              </p:cNvPr>
              <p:cNvSpPr txBox="1"/>
              <p:nvPr/>
            </p:nvSpPr>
            <p:spPr bwMode="auto">
              <a:xfrm>
                <a:off x="4800600" y="2328862"/>
                <a:ext cx="1055688" cy="871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1" name="Object 3">
                <a:extLst>
                  <a:ext uri="{FF2B5EF4-FFF2-40B4-BE49-F238E27FC236}">
                    <a16:creationId xmlns:a16="http://schemas.microsoft.com/office/drawing/2014/main" id="{F95A7E8D-3A80-A045-029E-5B4D5D6A3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2328862"/>
                <a:ext cx="1055688" cy="8715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Object 4">
                <a:extLst>
                  <a:ext uri="{FF2B5EF4-FFF2-40B4-BE49-F238E27FC236}">
                    <a16:creationId xmlns:a16="http://schemas.microsoft.com/office/drawing/2014/main" id="{B9111CE5-4FE4-795D-2ED3-0F2B0EA39999}"/>
                  </a:ext>
                </a:extLst>
              </p:cNvPr>
              <p:cNvSpPr txBox="1"/>
              <p:nvPr/>
            </p:nvSpPr>
            <p:spPr bwMode="auto">
              <a:xfrm>
                <a:off x="2057400" y="4191000"/>
                <a:ext cx="4760913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) , 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)≡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6" name="Object 4">
                <a:extLst>
                  <a:ext uri="{FF2B5EF4-FFF2-40B4-BE49-F238E27FC236}">
                    <a16:creationId xmlns:a16="http://schemas.microsoft.com/office/drawing/2014/main" id="{B9111CE5-4FE4-795D-2ED3-0F2B0EA39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4191000"/>
                <a:ext cx="4760913" cy="1066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71C6AD12-2165-99A0-3542-CE1275005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912937"/>
            <a:ext cx="868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Now remembering that </a:t>
            </a:r>
            <a:r>
              <a:rPr lang="en-US" altLang="en-US" i="1" dirty="0"/>
              <a:t>x</a:t>
            </a:r>
            <a:r>
              <a:rPr lang="en-US" altLang="en-US" dirty="0"/>
              <a:t> and </a:t>
            </a:r>
            <a:r>
              <a:rPr lang="en-US" altLang="en-US" i="1" dirty="0"/>
              <a:t>y</a:t>
            </a:r>
            <a:r>
              <a:rPr lang="en-US" altLang="en-US" dirty="0"/>
              <a:t> are independent of each other and recalling the evaluation of </a:t>
            </a:r>
            <a:r>
              <a:rPr lang="en-US" altLang="en-US" dirty="0">
                <a:sym typeface="Symbol" panose="05050102010706020507" pitchFamily="18" charset="2"/>
              </a:rPr>
              <a:t>/</a:t>
            </a:r>
            <a:r>
              <a:rPr lang="en-US" altLang="en-US" i="1" dirty="0">
                <a:sym typeface="Symbol" panose="05050102010706020507" pitchFamily="18" charset="2"/>
              </a:rPr>
              <a:t>y</a:t>
            </a:r>
            <a:r>
              <a:rPr lang="en-US" altLang="en-US" dirty="0">
                <a:sym typeface="Symbol" panose="05050102010706020507" pitchFamily="18" charset="2"/>
              </a:rPr>
              <a:t>,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4C7BAF-90B0-53FB-1DBC-80765070E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981791"/>
            <a:ext cx="8229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Thus,  the first guess helped in guessing the correct function.</a:t>
            </a:r>
          </a:p>
          <a:p>
            <a:r>
              <a:rPr lang="en-US" altLang="en-US" dirty="0"/>
              <a:t> This new form of </a:t>
            </a:r>
            <a:r>
              <a:rPr lang="en-US" altLang="en-US" dirty="0">
                <a:sym typeface="Symbol" panose="05050102010706020507" pitchFamily="18" charset="2"/>
              </a:rPr>
              <a:t> that satisfies similarity in velocity!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But this does not mean that the job was completed.  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Need to complete the description of  the function </a:t>
            </a:r>
            <a:r>
              <a:rPr lang="en-US" altLang="en-US" i="1" dirty="0">
                <a:sym typeface="Symbol" panose="05050102010706020507" pitchFamily="18" charset="2"/>
              </a:rPr>
              <a:t>F()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9E3300E8-D3B0-5715-5EB5-447E2FE75592}"/>
                  </a:ext>
                </a:extLst>
              </p:cNvPr>
              <p:cNvSpPr txBox="1"/>
              <p:nvPr/>
            </p:nvSpPr>
            <p:spPr bwMode="auto">
              <a:xfrm>
                <a:off x="533400" y="3276600"/>
                <a:ext cx="2351088" cy="871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9E3300E8-D3B0-5715-5EB5-447E2FE75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276600"/>
                <a:ext cx="2351088" cy="871538"/>
              </a:xfrm>
              <a:prstGeom prst="rect">
                <a:avLst/>
              </a:prstGeom>
              <a:blipFill>
                <a:blip r:embed="rId5"/>
                <a:stretch>
                  <a:fillRect r="-26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7E38A23B-5F68-8528-1E80-5289B9D5354A}"/>
                  </a:ext>
                </a:extLst>
              </p:cNvPr>
              <p:cNvSpPr txBox="1"/>
              <p:nvPr/>
            </p:nvSpPr>
            <p:spPr bwMode="auto">
              <a:xfrm>
                <a:off x="3498056" y="3314700"/>
                <a:ext cx="2112963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7E38A23B-5F68-8528-1E80-5289B9D53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8056" y="3314700"/>
                <a:ext cx="2112963" cy="914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96195BEB-3EC4-4D1E-7068-D017D7AF5A2D}"/>
                  </a:ext>
                </a:extLst>
              </p:cNvPr>
              <p:cNvSpPr txBox="1"/>
              <p:nvPr/>
            </p:nvSpPr>
            <p:spPr bwMode="auto">
              <a:xfrm>
                <a:off x="5764123" y="3454160"/>
                <a:ext cx="1703478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96195BEB-3EC4-4D1E-7068-D017D7AF5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4123" y="3454160"/>
                <a:ext cx="1703478" cy="685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6" name="Object 8">
                <a:extLst>
                  <a:ext uri="{FF2B5EF4-FFF2-40B4-BE49-F238E27FC236}">
                    <a16:creationId xmlns:a16="http://schemas.microsoft.com/office/drawing/2014/main" id="{1259335A-465A-AFAF-DD84-9ABD8D9EF508}"/>
                  </a:ext>
                </a:extLst>
              </p:cNvPr>
              <p:cNvSpPr txBox="1"/>
              <p:nvPr/>
            </p:nvSpPr>
            <p:spPr bwMode="auto">
              <a:xfrm>
                <a:off x="5943600" y="1168400"/>
                <a:ext cx="1074738" cy="736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6" name="Object 8">
                <a:extLst>
                  <a:ext uri="{FF2B5EF4-FFF2-40B4-BE49-F238E27FC236}">
                    <a16:creationId xmlns:a16="http://schemas.microsoft.com/office/drawing/2014/main" id="{1259335A-465A-AFAF-DD84-9ABD8D9EF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3600" y="1168400"/>
                <a:ext cx="1074738" cy="736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39CFCA3C-B828-B0F6-2476-D45670B8ECDE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5B2A61E-31C2-5E48-BC65-80D954FD2A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5C04ED6-7EE7-6BDD-BFBA-485D438D2A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41DA6434-FF13-139E-4817-9923E3F62D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C4A2280D-0C94-F227-C758-F55EBC566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855A6764-62C0-EFD2-D24F-C98F372267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C812381-D2C2-B572-2C63-51C7A99B1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F3FDC6C0-14B4-4441-6099-0F813EBD69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151977A3-28EE-5A51-C5E8-63618E352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185032C4-B600-C121-B740-DC5212A908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D4FEA69-2A2C-320D-B2C6-7AA6B7B4E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9A54F598-A37E-C035-BE63-FF5A680550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72B461FA-81CA-4B1E-9DE6-3743C18371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24009404-CC1A-75A2-5E78-08D06F4270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54B1B820-4402-66AA-75C4-C9AB3C0F0B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67AD9979-E552-B718-F911-422CBBB3E0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E7FE5D1-7A73-1FB7-EF4F-16B540803E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  <p:bldP spid="14341" grpId="0"/>
      <p:bldP spid="14346" grpId="0"/>
      <p:bldP spid="8" grpId="0"/>
      <p:bldP spid="10" grpId="0" build="p"/>
      <p:bldP spid="2" grpId="0"/>
      <p:bldP spid="3" grpId="0"/>
      <p:bldP spid="4" grpId="0"/>
      <p:bldP spid="122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BC23E-22D5-F37F-48DC-22FAE8113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Text Box 2">
            <a:extLst>
              <a:ext uri="{FF2B5EF4-FFF2-40B4-BE49-F238E27FC236}">
                <a16:creationId xmlns:a16="http://schemas.microsoft.com/office/drawing/2014/main" id="{4A3045FB-BDD4-21A0-A8F6-8C13168CB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1" y="385585"/>
            <a:ext cx="739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Second Guess: Similarity Function for </a:t>
            </a:r>
            <a:r>
              <a:rPr lang="en-US" altLang="en-US" sz="2800" i="1" dirty="0">
                <a:sym typeface="Symbol" panose="05050102010706020507" pitchFamily="18" charset="2"/>
              </a:rPr>
              <a:t></a:t>
            </a:r>
            <a:endParaRPr lang="en-US" alt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0" name="Object 4">
                <a:extLst>
                  <a:ext uri="{FF2B5EF4-FFF2-40B4-BE49-F238E27FC236}">
                    <a16:creationId xmlns:a16="http://schemas.microsoft.com/office/drawing/2014/main" id="{7E7AB308-7C25-22AE-015A-CC06F8C05BF5}"/>
                  </a:ext>
                </a:extLst>
              </p:cNvPr>
              <p:cNvSpPr txBox="1"/>
              <p:nvPr/>
            </p:nvSpPr>
            <p:spPr bwMode="auto">
              <a:xfrm>
                <a:off x="507206" y="4907576"/>
                <a:ext cx="2640013" cy="65008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) 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340" name="Object 4">
                <a:extLst>
                  <a:ext uri="{FF2B5EF4-FFF2-40B4-BE49-F238E27FC236}">
                    <a16:creationId xmlns:a16="http://schemas.microsoft.com/office/drawing/2014/main" id="{7E7AB308-7C25-22AE-015A-CC06F8C05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7206" y="4907576"/>
                <a:ext cx="2640013" cy="6500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2" name="Object 6">
                <a:extLst>
                  <a:ext uri="{FF2B5EF4-FFF2-40B4-BE49-F238E27FC236}">
                    <a16:creationId xmlns:a16="http://schemas.microsoft.com/office/drawing/2014/main" id="{33295687-23B0-B7C2-2CED-1462952500DE}"/>
                  </a:ext>
                </a:extLst>
              </p:cNvPr>
              <p:cNvSpPr txBox="1"/>
              <p:nvPr/>
            </p:nvSpPr>
            <p:spPr bwMode="auto">
              <a:xfrm>
                <a:off x="3749810" y="2460615"/>
                <a:ext cx="2640013" cy="923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</m:e>
                      </m:rad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−3/2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2" name="Object 6">
                <a:extLst>
                  <a:ext uri="{FF2B5EF4-FFF2-40B4-BE49-F238E27FC236}">
                    <a16:creationId xmlns:a16="http://schemas.microsoft.com/office/drawing/2014/main" id="{33295687-23B0-B7C2-2CED-146295250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9810" y="2460615"/>
                <a:ext cx="2640013" cy="923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6" name="Rectangle 10">
            <a:extLst>
              <a:ext uri="{FF2B5EF4-FFF2-40B4-BE49-F238E27FC236}">
                <a16:creationId xmlns:a16="http://schemas.microsoft.com/office/drawing/2014/main" id="{64D587DF-BC5F-B50B-3C49-415E9A502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5608"/>
            <a:ext cx="8077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A set of basic derivatives of similarity variable are necessary to obtain the function </a:t>
            </a:r>
            <a:r>
              <a:rPr lang="en-US" altLang="en-US" i="1" dirty="0">
                <a:sym typeface="Symbol" panose="05050102010706020507" pitchFamily="18" charset="2"/>
              </a:rPr>
              <a:t>F()</a:t>
            </a:r>
            <a:r>
              <a:rPr lang="en-US" altLang="en-US" dirty="0">
                <a:sym typeface="Symbol" panose="05050102010706020507" pitchFamily="18" charset="2"/>
              </a:rPr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8" name="Object 6">
                <a:extLst>
                  <a:ext uri="{FF2B5EF4-FFF2-40B4-BE49-F238E27FC236}">
                    <a16:creationId xmlns:a16="http://schemas.microsoft.com/office/drawing/2014/main" id="{7543E2D7-03B7-3FA4-ECE8-580C438ABC7B}"/>
                  </a:ext>
                </a:extLst>
              </p:cNvPr>
              <p:cNvSpPr txBox="1"/>
              <p:nvPr/>
            </p:nvSpPr>
            <p:spPr bwMode="auto">
              <a:xfrm>
                <a:off x="6299662" y="2471903"/>
                <a:ext cx="1055688" cy="819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8" name="Object 6">
                <a:extLst>
                  <a:ext uri="{FF2B5EF4-FFF2-40B4-BE49-F238E27FC236}">
                    <a16:creationId xmlns:a16="http://schemas.microsoft.com/office/drawing/2014/main" id="{7543E2D7-03B7-3FA4-ECE8-580C438AB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99662" y="2471903"/>
                <a:ext cx="1055688" cy="8191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92A88EAA-56F5-95FC-DAE5-0CF771D3E49B}"/>
                  </a:ext>
                </a:extLst>
              </p:cNvPr>
              <p:cNvSpPr txBox="1"/>
              <p:nvPr/>
            </p:nvSpPr>
            <p:spPr bwMode="auto">
              <a:xfrm>
                <a:off x="3790553" y="4758371"/>
                <a:ext cx="2271713" cy="871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92A88EAA-56F5-95FC-DAE5-0CF771D3E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90553" y="4758371"/>
                <a:ext cx="2271713" cy="8715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21244860-81EA-59DC-BB7D-3EF624612E60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B9BDC14-405A-F980-D056-B816A715E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562920F-3CD3-9E4A-F036-0CD7D8C8F8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B0A5466-EFFA-CEDF-1F83-926596F5BE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FBEAAD0-F36B-EB6D-BBC0-494EF7918F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DDA835C-280B-9709-2F43-865596CD6B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F46B60B-940F-27AF-0DC3-18F36BBCC3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BA2C892-CDD5-3C2F-1009-4B8EF74F9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4216DDA-91C1-F2D1-C4C5-28D70B771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1216564-43B1-731F-6622-0E6042AEA7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3B56788-32CC-E3C6-7DE3-B330868E5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8D54B654-7F77-0033-64C1-D1C7901458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6FDEB8D-0C36-6CF3-3ABC-0DCEE6603E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62CB9D1-76C0-EED5-7FAF-4BE279D42F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040ADCD-B588-F589-E806-868FBDA39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9D65D45-8D89-BD9E-637F-19295D18F3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7AFA9C8-9690-C0B3-3679-77733F59C1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46E5176A-9F11-D8EC-B8EA-E7F84C77295D}"/>
                  </a:ext>
                </a:extLst>
              </p:cNvPr>
              <p:cNvSpPr txBox="1"/>
              <p:nvPr/>
            </p:nvSpPr>
            <p:spPr bwMode="auto">
              <a:xfrm>
                <a:off x="3698052" y="3449854"/>
                <a:ext cx="1400175" cy="950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46E5176A-9F11-D8EC-B8EA-E7F84C772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8052" y="3449854"/>
                <a:ext cx="1400175" cy="9509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AC5A7E86-6CC0-BD5A-205A-BAF23A4D579A}"/>
                  </a:ext>
                </a:extLst>
              </p:cNvPr>
              <p:cNvSpPr txBox="1"/>
              <p:nvPr/>
            </p:nvSpPr>
            <p:spPr bwMode="auto">
              <a:xfrm>
                <a:off x="1570038" y="2496345"/>
                <a:ext cx="1249362" cy="820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AC5A7E86-6CC0-BD5A-205A-BAF23A4D5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0038" y="2496345"/>
                <a:ext cx="1249362" cy="8207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3D1F8A79-F336-E8E8-4DC9-84FC5797DACE}"/>
                  </a:ext>
                </a:extLst>
              </p:cNvPr>
              <p:cNvSpPr txBox="1"/>
              <p:nvPr/>
            </p:nvSpPr>
            <p:spPr bwMode="auto">
              <a:xfrm>
                <a:off x="6553200" y="4801974"/>
                <a:ext cx="2271713" cy="87153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3D1F8A79-F336-E8E8-4DC9-84FC5797D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4801974"/>
                <a:ext cx="2271713" cy="8715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272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2" grpId="0"/>
      <p:bldP spid="14346" grpId="0"/>
      <p:bldP spid="14348" grpId="0"/>
      <p:bldP spid="2" grpId="0"/>
      <p:bldP spid="3" grpId="0"/>
      <p:bldP spid="21" grpId="0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" name="Text Box 3">
            <a:extLst>
              <a:ext uri="{FF2B5EF4-FFF2-40B4-BE49-F238E27FC236}">
                <a16:creationId xmlns:a16="http://schemas.microsoft.com/office/drawing/2014/main" id="{CB6C5905-C340-2851-C040-7E50EA721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1989137"/>
            <a:ext cx="8569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next steps involve tedious differential calculus, t</a:t>
            </a:r>
            <a:r>
              <a:rPr lang="en-US" altLang="en-US">
                <a:sym typeface="Symbol" panose="05050102010706020507" pitchFamily="18" charset="2"/>
              </a:rPr>
              <a:t>o evaluate the terms in the BL Stream Function equation.</a:t>
            </a:r>
            <a:r>
              <a:rPr lang="en-US" altLang="en-US" sz="3600" baseline="-25000">
                <a:sym typeface="Symbol" panose="05050102010706020507" pitchFamily="18" charset="2"/>
              </a:rPr>
              <a:t> </a:t>
            </a:r>
          </a:p>
        </p:txBody>
      </p:sp>
      <p:sp>
        <p:nvSpPr>
          <p:cNvPr id="10247" name="Text Box 2">
            <a:extLst>
              <a:ext uri="{FF2B5EF4-FFF2-40B4-BE49-F238E27FC236}">
                <a16:creationId xmlns:a16="http://schemas.microsoft.com/office/drawing/2014/main" id="{13EEE6BA-7AEC-18E7-761D-3C0EE1E70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90525"/>
            <a:ext cx="7059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Conversion of Third Order PDE into 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Object 5">
                <a:extLst>
                  <a:ext uri="{FF2B5EF4-FFF2-40B4-BE49-F238E27FC236}">
                    <a16:creationId xmlns:a16="http://schemas.microsoft.com/office/drawing/2014/main" id="{C4CBC58E-513B-351C-F62B-8D33EC8246A8}"/>
                  </a:ext>
                </a:extLst>
              </p:cNvPr>
              <p:cNvSpPr txBox="1"/>
              <p:nvPr/>
            </p:nvSpPr>
            <p:spPr bwMode="auto">
              <a:xfrm>
                <a:off x="4189412" y="3425825"/>
                <a:ext cx="3811588" cy="841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5365" name="Object 5">
                <a:extLst>
                  <a:ext uri="{FF2B5EF4-FFF2-40B4-BE49-F238E27FC236}">
                    <a16:creationId xmlns:a16="http://schemas.microsoft.com/office/drawing/2014/main" id="{C4CBC58E-513B-351C-F62B-8D33EC824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9412" y="3425825"/>
                <a:ext cx="3811588" cy="841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E3A669EC-8E65-6C59-B823-B66FFBB01E0C}"/>
                  </a:ext>
                </a:extLst>
              </p:cNvPr>
              <p:cNvSpPr txBox="1"/>
              <p:nvPr/>
            </p:nvSpPr>
            <p:spPr bwMode="auto">
              <a:xfrm>
                <a:off x="685800" y="4721225"/>
                <a:ext cx="2735263" cy="841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‴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E3A669EC-8E65-6C59-B823-B66FFBB01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721225"/>
                <a:ext cx="2735263" cy="8413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C239515-AA61-29BD-DF95-380CE8D60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075" y="2890837"/>
            <a:ext cx="4595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third order Partial derivative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1" name="Object 4">
                <a:extLst>
                  <a:ext uri="{FF2B5EF4-FFF2-40B4-BE49-F238E27FC236}">
                    <a16:creationId xmlns:a16="http://schemas.microsoft.com/office/drawing/2014/main" id="{30C5F8A1-DF6B-10F4-4CA0-7AB12701C9CF}"/>
                  </a:ext>
                </a:extLst>
              </p:cNvPr>
              <p:cNvSpPr txBox="1"/>
              <p:nvPr/>
            </p:nvSpPr>
            <p:spPr bwMode="auto">
              <a:xfrm>
                <a:off x="838200" y="3425825"/>
                <a:ext cx="2757488" cy="841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5371" name="Object 4">
                <a:extLst>
                  <a:ext uri="{FF2B5EF4-FFF2-40B4-BE49-F238E27FC236}">
                    <a16:creationId xmlns:a16="http://schemas.microsoft.com/office/drawing/2014/main" id="{30C5F8A1-DF6B-10F4-4CA0-7AB12701C9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425825"/>
                <a:ext cx="2757488" cy="8413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3" name="Object 5">
                <a:extLst>
                  <a:ext uri="{FF2B5EF4-FFF2-40B4-BE49-F238E27FC236}">
                    <a16:creationId xmlns:a16="http://schemas.microsoft.com/office/drawing/2014/main" id="{328891CD-04B2-BE3C-422A-BB402FF47D51}"/>
                  </a:ext>
                </a:extLst>
              </p:cNvPr>
              <p:cNvSpPr txBox="1"/>
              <p:nvPr/>
            </p:nvSpPr>
            <p:spPr bwMode="auto">
              <a:xfrm>
                <a:off x="3740150" y="4800600"/>
                <a:ext cx="2127250" cy="8175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‴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5373" name="Object 5">
                <a:extLst>
                  <a:ext uri="{FF2B5EF4-FFF2-40B4-BE49-F238E27FC236}">
                    <a16:creationId xmlns:a16="http://schemas.microsoft.com/office/drawing/2014/main" id="{328891CD-04B2-BE3C-422A-BB402FF47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0150" y="4800600"/>
                <a:ext cx="2127250" cy="8175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8C92A642-DB9F-A664-DA0A-590B3A1316CB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9C44CB5-2056-C149-C1FC-5B5FCC75E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FA2120F-6D21-D621-72D8-C5E7B3A709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4E12178-C813-3983-D2C2-C22B9DB12E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ACD19C6-D59A-9E39-FF6D-93EA81D77E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021AE95-E8E6-11CB-D7F9-ED567C2F9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02B1876-8AE0-1C26-B97B-B30BC2D166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30F85AE-A5E8-1A82-6EC5-47FAC41EF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64AC7EB-2611-D675-27AD-47E51238C6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24634D0-01AA-2294-B446-C1CDEC50B0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4658C406-DE99-013F-9170-BB74F3058F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26F63412-6720-A3B3-E32C-A12D016E02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D9FC3A8-7877-2955-E8FE-C8579C6932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4BCFA7B-FD89-010A-340F-CEA2654F29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9BA3B9D-89EE-85D9-17CF-4067B9FC2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51DDED9-35A1-8356-E209-9A7D5B5FA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ED16E3-4E83-3D2F-8606-96EC783393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82BB3FCB-DA0C-54D4-4678-A651D7E3D015}"/>
                  </a:ext>
                </a:extLst>
              </p:cNvPr>
              <p:cNvSpPr txBox="1"/>
              <p:nvPr/>
            </p:nvSpPr>
            <p:spPr bwMode="auto">
              <a:xfrm>
                <a:off x="2590800" y="1143000"/>
                <a:ext cx="3175000" cy="793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82BB3FCB-DA0C-54D4-4678-A651D7E3D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1143000"/>
                <a:ext cx="3175000" cy="7937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9" grpId="0"/>
      <p:bldP spid="15365" grpId="0"/>
      <p:bldP spid="2" grpId="0"/>
      <p:bldP spid="11" grpId="0"/>
      <p:bldP spid="15371" grpId="0"/>
      <p:bldP spid="153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266" name="Object 3">
                <a:extLst>
                  <a:ext uri="{FF2B5EF4-FFF2-40B4-BE49-F238E27FC236}">
                    <a16:creationId xmlns:a16="http://schemas.microsoft.com/office/drawing/2014/main" id="{585758DB-2404-9F59-EC2B-F3E690CB3BD7}"/>
                  </a:ext>
                </a:extLst>
              </p:cNvPr>
              <p:cNvSpPr txBox="1"/>
              <p:nvPr/>
            </p:nvSpPr>
            <p:spPr bwMode="auto">
              <a:xfrm>
                <a:off x="4648200" y="1609725"/>
                <a:ext cx="3040063" cy="828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266" name="Object 3">
                <a:extLst>
                  <a:ext uri="{FF2B5EF4-FFF2-40B4-BE49-F238E27FC236}">
                    <a16:creationId xmlns:a16="http://schemas.microsoft.com/office/drawing/2014/main" id="{585758DB-2404-9F59-EC2B-F3E690CB3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1609725"/>
                <a:ext cx="3040063" cy="828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A389118F-0002-9B55-0A7F-8F7874D600B1}"/>
                  </a:ext>
                </a:extLst>
              </p:cNvPr>
              <p:cNvSpPr txBox="1"/>
              <p:nvPr/>
            </p:nvSpPr>
            <p:spPr bwMode="auto">
              <a:xfrm>
                <a:off x="457200" y="2457450"/>
                <a:ext cx="2605087" cy="7429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388" name="Object 4">
                <a:extLst>
                  <a:ext uri="{FF2B5EF4-FFF2-40B4-BE49-F238E27FC236}">
                    <a16:creationId xmlns:a16="http://schemas.microsoft.com/office/drawing/2014/main" id="{A389118F-0002-9B55-0A7F-8F7874D60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457450"/>
                <a:ext cx="2605087" cy="7429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B4FA932B-2463-A994-369B-F6C4570BC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066800"/>
            <a:ext cx="7467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Blasius worked out the two second order derivatives:</a:t>
            </a:r>
            <a:endParaRPr lang="en-US" altLang="en-US" dirty="0">
              <a:sym typeface="Symbol" panose="05050102010706020507" pitchFamily="18" charset="2"/>
            </a:endParaRPr>
          </a:p>
        </p:txBody>
      </p:sp>
      <p:sp>
        <p:nvSpPr>
          <p:cNvPr id="11275" name="Text Box 2">
            <a:extLst>
              <a:ext uri="{FF2B5EF4-FFF2-40B4-BE49-F238E27FC236}">
                <a16:creationId xmlns:a16="http://schemas.microsoft.com/office/drawing/2014/main" id="{0899D81C-498A-EB92-EAF2-5616FA868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14325"/>
            <a:ext cx="7364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/>
              <a:t>Conversion of Second Order PDs into 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96" name="Object 6">
                <a:extLst>
                  <a:ext uri="{FF2B5EF4-FFF2-40B4-BE49-F238E27FC236}">
                    <a16:creationId xmlns:a16="http://schemas.microsoft.com/office/drawing/2014/main" id="{0D594591-E983-606F-C4F4-46AB8AB78110}"/>
                  </a:ext>
                </a:extLst>
              </p:cNvPr>
              <p:cNvSpPr txBox="1"/>
              <p:nvPr/>
            </p:nvSpPr>
            <p:spPr bwMode="auto">
              <a:xfrm>
                <a:off x="1752600" y="1524000"/>
                <a:ext cx="20335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396" name="Object 6">
                <a:extLst>
                  <a:ext uri="{FF2B5EF4-FFF2-40B4-BE49-F238E27FC236}">
                    <a16:creationId xmlns:a16="http://schemas.microsoft.com/office/drawing/2014/main" id="{0D594591-E983-606F-C4F4-46AB8AB78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1524000"/>
                <a:ext cx="2033588" cy="8382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99" name="Object 9">
                <a:extLst>
                  <a:ext uri="{FF2B5EF4-FFF2-40B4-BE49-F238E27FC236}">
                    <a16:creationId xmlns:a16="http://schemas.microsoft.com/office/drawing/2014/main" id="{7A4BBF58-9869-5F22-0F63-B471A90E9397}"/>
                  </a:ext>
                </a:extLst>
              </p:cNvPr>
              <p:cNvSpPr txBox="1"/>
              <p:nvPr/>
            </p:nvSpPr>
            <p:spPr bwMode="auto">
              <a:xfrm>
                <a:off x="2667000" y="5514720"/>
                <a:ext cx="3124200" cy="96228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399" name="Object 9">
                <a:extLst>
                  <a:ext uri="{FF2B5EF4-FFF2-40B4-BE49-F238E27FC236}">
                    <a16:creationId xmlns:a16="http://schemas.microsoft.com/office/drawing/2014/main" id="{7A4BBF58-9869-5F22-0F63-B471A90E9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5514720"/>
                <a:ext cx="3124200" cy="9622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364D58BA-AF90-DE5B-DFE7-DF3987C6F962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86A91C8-B24F-7BE6-D69D-0D079F6908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84075A2-EE76-562B-F648-DC40C5420B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995981D-1927-5B8A-C390-F74100C8FF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19A0DFB-2ADC-257C-071E-E59E84E3F7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0A1BDE9-AEF9-286E-EA11-9E8B90805E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073DAE8-15D6-401E-640B-DF4B7BF693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2C22775-F4DD-4912-05BD-C11857095F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C1F4719-0E8B-DA23-0FB4-410179AC01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B04B908-E715-E015-3524-F1F827DD86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EEA1288-9931-3238-3693-F593C4D904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3F336561-A888-6A51-E4AD-40E05D413E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4B5BCAD-5A9C-1AC3-EDEE-25B3928BD0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28D9F257-F56D-5AE7-0785-9656671269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A34BC85-4D63-F5E2-5E2D-611D625694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0E5770F-4493-9E43-BA66-48B25A522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567136B-F32B-A100-7497-721B52D18C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95BBC83-973E-37BA-BA75-9BB26BDE3B5D}"/>
                  </a:ext>
                </a:extLst>
              </p:cNvPr>
              <p:cNvSpPr txBox="1"/>
              <p:nvPr/>
            </p:nvSpPr>
            <p:spPr>
              <a:xfrm>
                <a:off x="1219200" y="4254936"/>
                <a:ext cx="6172200" cy="929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 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95BBC83-973E-37BA-BA75-9BB26BDE3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254936"/>
                <a:ext cx="6172200" cy="9296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6127A5DC-E92A-ECBD-FF99-2258D99E40C1}"/>
                  </a:ext>
                </a:extLst>
              </p:cNvPr>
              <p:cNvSpPr txBox="1"/>
              <p:nvPr/>
            </p:nvSpPr>
            <p:spPr bwMode="auto">
              <a:xfrm>
                <a:off x="3124200" y="2438400"/>
                <a:ext cx="3338513" cy="10369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6127A5DC-E92A-ECBD-FF99-2258D99E4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2438400"/>
                <a:ext cx="3338513" cy="1036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C902CF27-C013-64C2-CE7F-861B77BE1F4C}"/>
                  </a:ext>
                </a:extLst>
              </p:cNvPr>
              <p:cNvSpPr txBox="1"/>
              <p:nvPr/>
            </p:nvSpPr>
            <p:spPr bwMode="auto">
              <a:xfrm>
                <a:off x="2452687" y="3373720"/>
                <a:ext cx="3338513" cy="74108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C902CF27-C013-64C2-CE7F-861B77BE1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52687" y="3373720"/>
                <a:ext cx="3338513" cy="7410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6388" grpId="0"/>
      <p:bldP spid="9" grpId="0"/>
      <p:bldP spid="16396" grpId="0"/>
      <p:bldP spid="16399" grpId="0"/>
      <p:bldP spid="21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3" name="Text Box 3">
            <a:extLst>
              <a:ext uri="{FF2B5EF4-FFF2-40B4-BE49-F238E27FC236}">
                <a16:creationId xmlns:a16="http://schemas.microsoft.com/office/drawing/2014/main" id="{F0981748-5D03-21BF-5A09-44629B2D1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98418"/>
            <a:ext cx="714019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Development of Master ODE for Stream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3E4BB5A-939F-8B82-0491-51997CFC4213}"/>
                  </a:ext>
                </a:extLst>
              </p:cNvPr>
              <p:cNvSpPr txBox="1"/>
              <p:nvPr/>
            </p:nvSpPr>
            <p:spPr bwMode="auto">
              <a:xfrm>
                <a:off x="488950" y="1274762"/>
                <a:ext cx="3065463" cy="706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) , 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3E4BB5A-939F-8B82-0491-51997CFC4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950" y="1274762"/>
                <a:ext cx="3065463" cy="7064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069989AA-52E3-460F-38F3-54F739FB9964}"/>
                  </a:ext>
                </a:extLst>
              </p:cNvPr>
              <p:cNvSpPr txBox="1"/>
              <p:nvPr/>
            </p:nvSpPr>
            <p:spPr bwMode="auto">
              <a:xfrm>
                <a:off x="3352800" y="1219200"/>
                <a:ext cx="3040063" cy="828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069989AA-52E3-460F-38F3-54F739FB9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219200"/>
                <a:ext cx="3040063" cy="828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12" name="Object 4">
                <a:extLst>
                  <a:ext uri="{FF2B5EF4-FFF2-40B4-BE49-F238E27FC236}">
                    <a16:creationId xmlns:a16="http://schemas.microsoft.com/office/drawing/2014/main" id="{1443D8B9-F3A9-215D-D4E6-4331D1334BAB}"/>
                  </a:ext>
                </a:extLst>
              </p:cNvPr>
              <p:cNvSpPr txBox="1"/>
              <p:nvPr/>
            </p:nvSpPr>
            <p:spPr bwMode="auto">
              <a:xfrm>
                <a:off x="4176712" y="2209800"/>
                <a:ext cx="2588289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412" name="Object 4">
                <a:extLst>
                  <a:ext uri="{FF2B5EF4-FFF2-40B4-BE49-F238E27FC236}">
                    <a16:creationId xmlns:a16="http://schemas.microsoft.com/office/drawing/2014/main" id="{1443D8B9-F3A9-215D-D4E6-4331D1334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6712" y="2209800"/>
                <a:ext cx="2588289" cy="838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13" name="Object 5">
                <a:extLst>
                  <a:ext uri="{FF2B5EF4-FFF2-40B4-BE49-F238E27FC236}">
                    <a16:creationId xmlns:a16="http://schemas.microsoft.com/office/drawing/2014/main" id="{5E333504-A7EC-D1E7-8B0E-D38E7DE1B806}"/>
                  </a:ext>
                </a:extLst>
              </p:cNvPr>
              <p:cNvSpPr txBox="1"/>
              <p:nvPr/>
            </p:nvSpPr>
            <p:spPr bwMode="auto">
              <a:xfrm>
                <a:off x="304800" y="4648200"/>
                <a:ext cx="2511425" cy="836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7413" name="Object 5">
                <a:extLst>
                  <a:ext uri="{FF2B5EF4-FFF2-40B4-BE49-F238E27FC236}">
                    <a16:creationId xmlns:a16="http://schemas.microsoft.com/office/drawing/2014/main" id="{5E333504-A7EC-D1E7-8B0E-D38E7DE1B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648200"/>
                <a:ext cx="2511425" cy="8366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14" name="Object 6">
                <a:extLst>
                  <a:ext uri="{FF2B5EF4-FFF2-40B4-BE49-F238E27FC236}">
                    <a16:creationId xmlns:a16="http://schemas.microsoft.com/office/drawing/2014/main" id="{F612AED3-18DB-677C-E828-2AD01D830305}"/>
                  </a:ext>
                </a:extLst>
              </p:cNvPr>
              <p:cNvSpPr txBox="1"/>
              <p:nvPr/>
            </p:nvSpPr>
            <p:spPr bwMode="auto">
              <a:xfrm>
                <a:off x="609600" y="2819400"/>
                <a:ext cx="1795463" cy="871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414" name="Object 6">
                <a:extLst>
                  <a:ext uri="{FF2B5EF4-FFF2-40B4-BE49-F238E27FC236}">
                    <a16:creationId xmlns:a16="http://schemas.microsoft.com/office/drawing/2014/main" id="{F612AED3-18DB-677C-E828-2AD01D830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819400"/>
                <a:ext cx="1795463" cy="8715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15" name="Object 7">
                <a:extLst>
                  <a:ext uri="{FF2B5EF4-FFF2-40B4-BE49-F238E27FC236}">
                    <a16:creationId xmlns:a16="http://schemas.microsoft.com/office/drawing/2014/main" id="{0BB50B63-2396-4021-DB42-B0EF53B380F1}"/>
                  </a:ext>
                </a:extLst>
              </p:cNvPr>
              <p:cNvSpPr txBox="1"/>
              <p:nvPr/>
            </p:nvSpPr>
            <p:spPr bwMode="auto">
              <a:xfrm>
                <a:off x="4800600" y="4492625"/>
                <a:ext cx="2743200" cy="992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415" name="Object 7">
                <a:extLst>
                  <a:ext uri="{FF2B5EF4-FFF2-40B4-BE49-F238E27FC236}">
                    <a16:creationId xmlns:a16="http://schemas.microsoft.com/office/drawing/2014/main" id="{0BB50B63-2396-4021-DB42-B0EF53B38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4492625"/>
                <a:ext cx="2743200" cy="9921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16" name="Object 8">
                <a:extLst>
                  <a:ext uri="{FF2B5EF4-FFF2-40B4-BE49-F238E27FC236}">
                    <a16:creationId xmlns:a16="http://schemas.microsoft.com/office/drawing/2014/main" id="{BFF2E0A9-29C1-9E74-2F92-961D0162BDA7}"/>
                  </a:ext>
                </a:extLst>
              </p:cNvPr>
              <p:cNvSpPr txBox="1"/>
              <p:nvPr/>
            </p:nvSpPr>
            <p:spPr bwMode="auto">
              <a:xfrm>
                <a:off x="6477000" y="3221037"/>
                <a:ext cx="2127250" cy="8175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‴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416" name="Object 8">
                <a:extLst>
                  <a:ext uri="{FF2B5EF4-FFF2-40B4-BE49-F238E27FC236}">
                    <a16:creationId xmlns:a16="http://schemas.microsoft.com/office/drawing/2014/main" id="{BFF2E0A9-29C1-9E74-2F92-961D0162B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7000" y="3221037"/>
                <a:ext cx="2127250" cy="8175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20" name="Object 9">
                <a:extLst>
                  <a:ext uri="{FF2B5EF4-FFF2-40B4-BE49-F238E27FC236}">
                    <a16:creationId xmlns:a16="http://schemas.microsoft.com/office/drawing/2014/main" id="{41804503-C05B-C267-6CFD-D4B159233C12}"/>
                  </a:ext>
                </a:extLst>
              </p:cNvPr>
              <p:cNvSpPr txBox="1"/>
              <p:nvPr/>
            </p:nvSpPr>
            <p:spPr bwMode="auto">
              <a:xfrm>
                <a:off x="2514600" y="3352800"/>
                <a:ext cx="3843339" cy="1035678"/>
              </a:xfrm>
              <a:prstGeom prst="rect">
                <a:avLst/>
              </a:prstGeom>
              <a:noFill/>
              <a:ln w="69850" cmpd="dbl" algn="ctr">
                <a:solidFill>
                  <a:srgbClr val="0070C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420" name="Object 9">
                <a:extLst>
                  <a:ext uri="{FF2B5EF4-FFF2-40B4-BE49-F238E27FC236}">
                    <a16:creationId xmlns:a16="http://schemas.microsoft.com/office/drawing/2014/main" id="{41804503-C05B-C267-6CFD-D4B159233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3352800"/>
                <a:ext cx="3843339" cy="10356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69850" cmpd="dbl" algn="ctr">
                <a:solidFill>
                  <a:srgbClr val="007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9AC6B330-3231-6D97-14CC-CC904CD5A94A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C6A81BE-4FC7-434D-902C-252142390F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BAA9F0C-8F41-EF2F-F391-92D611FAF6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6F6BBFC-0E4E-B74A-DA9E-9271F04616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6923775-44C1-2C69-8A0D-D18C256937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79C627C-223E-5EBE-1441-9A4A39635A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E5F5DBC-5A8C-63FA-EAC1-030539A73A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5F4BDCC-647E-DFA3-7F15-C64CAEF739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B019E15-F24A-FC06-69BD-BFE8231A92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453274E-FAD0-9C8C-53EF-E7405C6585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462D02C3-20AB-7B90-2DD5-5476664E66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D24A503C-AAF5-132C-FF70-C99128F144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654CE4F-0304-C0C6-84A3-166C92E8B5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6E99CC8-6E98-8362-B665-7690FFA98E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75B1DFD-A64E-C2EF-8BE7-58D500627E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0EEC432-3B9F-835E-15DB-B7FAA255F1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EE21B44-68D7-1E59-2465-15E3482619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  <p:bldP spid="17414" grpId="0"/>
      <p:bldP spid="17415" grpId="0"/>
      <p:bldP spid="17416" grpId="0"/>
      <p:bldP spid="174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Title 5">
            <a:extLst>
              <a:ext uri="{FF2B5EF4-FFF2-40B4-BE49-F238E27FC236}">
                <a16:creationId xmlns:a16="http://schemas.microsoft.com/office/drawing/2014/main" id="{E7601155-F042-C008-063F-A27ECE6FC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ODE governing Flat Plate BL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0" name="Object 8">
                <a:extLst>
                  <a:ext uri="{FF2B5EF4-FFF2-40B4-BE49-F238E27FC236}">
                    <a16:creationId xmlns:a16="http://schemas.microsoft.com/office/drawing/2014/main" id="{DDB95791-65A8-50F5-5CC9-B1C3A4D6882D}"/>
                  </a:ext>
                </a:extLst>
              </p:cNvPr>
              <p:cNvSpPr txBox="1"/>
              <p:nvPr/>
            </p:nvSpPr>
            <p:spPr bwMode="auto">
              <a:xfrm>
                <a:off x="914400" y="2667000"/>
                <a:ext cx="722312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𝑑𝐹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  <m:sup/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𝑑𝐹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0" name="Object 8">
                <a:extLst>
                  <a:ext uri="{FF2B5EF4-FFF2-40B4-BE49-F238E27FC236}">
                    <a16:creationId xmlns:a16="http://schemas.microsoft.com/office/drawing/2014/main" id="{DDB95791-65A8-50F5-5CC9-B1C3A4D68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2667000"/>
                <a:ext cx="7223125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1" name="Object 9">
                <a:extLst>
                  <a:ext uri="{FF2B5EF4-FFF2-40B4-BE49-F238E27FC236}">
                    <a16:creationId xmlns:a16="http://schemas.microsoft.com/office/drawing/2014/main" id="{4D4B3291-21E7-9CA7-2CAA-3488D856BF42}"/>
                  </a:ext>
                </a:extLst>
              </p:cNvPr>
              <p:cNvSpPr txBox="1"/>
              <p:nvPr/>
            </p:nvSpPr>
            <p:spPr bwMode="auto">
              <a:xfrm>
                <a:off x="3213894" y="5214648"/>
                <a:ext cx="2895600" cy="657225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‴</m:t>
                          </m:r>
                        </m:sup>
                      </m:sSup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sSup>
                        <m:sSup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/>
              </a:p>
            </p:txBody>
          </p:sp>
        </mc:Choice>
        <mc:Fallback xmlns="">
          <p:sp>
            <p:nvSpPr>
              <p:cNvPr id="18441" name="Object 9">
                <a:extLst>
                  <a:ext uri="{FF2B5EF4-FFF2-40B4-BE49-F238E27FC236}">
                    <a16:creationId xmlns:a16="http://schemas.microsoft.com/office/drawing/2014/main" id="{4D4B3291-21E7-9CA7-2CAA-3488D856B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3894" y="5214648"/>
                <a:ext cx="2895600" cy="657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16" name="Object 2">
                <a:extLst>
                  <a:ext uri="{FF2B5EF4-FFF2-40B4-BE49-F238E27FC236}">
                    <a16:creationId xmlns:a16="http://schemas.microsoft.com/office/drawing/2014/main" id="{2A7B7A41-C657-40C2-9100-58AA8ADFB1BC}"/>
                  </a:ext>
                </a:extLst>
              </p:cNvPr>
              <p:cNvSpPr txBox="1"/>
              <p:nvPr/>
            </p:nvSpPr>
            <p:spPr bwMode="auto">
              <a:xfrm>
                <a:off x="2667000" y="1389062"/>
                <a:ext cx="3886200" cy="973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16" name="Object 2">
                <a:extLst>
                  <a:ext uri="{FF2B5EF4-FFF2-40B4-BE49-F238E27FC236}">
                    <a16:creationId xmlns:a16="http://schemas.microsoft.com/office/drawing/2014/main" id="{2A7B7A41-C657-40C2-9100-58AA8ADFB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1389062"/>
                <a:ext cx="3886200" cy="9731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EC8EB9F-D619-F6BE-39BE-B208587CB714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1B13C14-112F-FEE1-B409-73EEB943E7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7BB1F79-6D42-1002-D58D-EACB4B4ECF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8EA641A-CFA9-05E8-09A2-27913084BC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A3721A8-2D10-2342-3B55-3A3FADD2C2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C7D08F6-25B3-C879-364B-EEFC1761BF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20F721E-EF29-2240-C3C2-C6AD516BF5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F8D8B33-4882-B4C1-D549-E68C81020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A631321-2F4B-17A1-1DB0-7864139B61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0D1D88F-5C16-4176-ECC4-917ABA9E68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C56B2534-D814-56F7-3E07-19D850FBC2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CC7F856F-3342-D8E8-2D8F-A5D0BED946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2F92CE6-1C7C-66E0-2A0D-E97F6431DB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3C599CA-3293-9551-8F02-D362FD6A28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25EDA94-4308-BF54-8428-D3AF7782F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5D6B77E-F867-2649-C93F-27A18BEC8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162EC2-2D51-D888-BA14-BC27A35C4D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9">
                <a:extLst>
                  <a:ext uri="{FF2B5EF4-FFF2-40B4-BE49-F238E27FC236}">
                    <a16:creationId xmlns:a16="http://schemas.microsoft.com/office/drawing/2014/main" id="{A92814BF-0953-1B4E-72C3-4B9337F427B5}"/>
                  </a:ext>
                </a:extLst>
              </p:cNvPr>
              <p:cNvSpPr txBox="1"/>
              <p:nvPr/>
            </p:nvSpPr>
            <p:spPr bwMode="auto">
              <a:xfrm>
                <a:off x="2590800" y="4235450"/>
                <a:ext cx="4114800" cy="793750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9">
                <a:extLst>
                  <a:ext uri="{FF2B5EF4-FFF2-40B4-BE49-F238E27FC236}">
                    <a16:creationId xmlns:a16="http://schemas.microsoft.com/office/drawing/2014/main" id="{A92814BF-0953-1B4E-72C3-4B9337F42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4235450"/>
                <a:ext cx="4114800" cy="7937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793D8D89-8DDF-1BEA-6AD9-F25D718AD5A8}"/>
              </a:ext>
            </a:extLst>
          </p:cNvPr>
          <p:cNvSpPr txBox="1"/>
          <p:nvPr/>
        </p:nvSpPr>
        <p:spPr>
          <a:xfrm>
            <a:off x="530468" y="6057321"/>
            <a:ext cx="8234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This is </a:t>
            </a:r>
            <a:r>
              <a:rPr lang="en-US" dirty="0">
                <a:solidFill>
                  <a:srgbClr val="001D35"/>
                </a:solidFill>
                <a:latin typeface="Google Sans"/>
              </a:rPr>
              <a:t>known as 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Blasius Boundary Layer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18441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85157-F806-0544-E59D-04F947512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B64F0-4890-9EC9-289C-BD366D766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Energy Equations for 2-D Boundary Layer  Convection Heat Transfer: PDE to ODE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2EC9530D-1D88-1BFE-35CA-8A85A829CE7A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025049A-39FD-FB3F-9526-E762CA730E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34236EE-54EC-C762-EDD0-F69CD0D212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58D8F033-65C0-EC90-4F7C-57AD93445A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AA4D5F26-AC8E-6CD3-9F4E-AE04574C80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E2C902A-BA9A-323C-5ADD-8BF9B5692F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89EC62DD-1329-9D8D-DCD1-475436265C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F3D3F58-3D39-9B1A-2B89-AE6A2266F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AABD3952-497C-B72E-FAF2-DB3FCA93EF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50C2D13-6B98-E620-4491-3FDF7F49DF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FA8A4C33-0862-04F7-0040-34F32512D5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AAF2A624-86F1-88E1-4940-EB461C004A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B79F2791-2FEA-F57F-711F-1C8D96354B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E2EE1509-68AC-E393-2023-5880C53DE0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F1F0B2A3-0F9C-593E-76A2-232BD69D84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7A0DAC0-B494-BC45-9498-58AD703B2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ADC244-5C18-6C5E-F4C4-A87D4AC412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0E2E6EC8-5ADD-436B-58F4-CEDA0B7A4307}"/>
                  </a:ext>
                </a:extLst>
              </p:cNvPr>
              <p:cNvSpPr txBox="1"/>
              <p:nvPr/>
            </p:nvSpPr>
            <p:spPr bwMode="auto">
              <a:xfrm>
                <a:off x="1150562" y="1253537"/>
                <a:ext cx="42672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0E2E6EC8-5ADD-436B-58F4-CEDA0B7A4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0562" y="1253537"/>
                <a:ext cx="4267200" cy="9654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06FDC434-4F4B-2EED-F65A-9C053171A91D}"/>
                  </a:ext>
                </a:extLst>
              </p:cNvPr>
              <p:cNvSpPr txBox="1"/>
              <p:nvPr/>
            </p:nvSpPr>
            <p:spPr bwMode="auto">
              <a:xfrm>
                <a:off x="2742868" y="2590800"/>
                <a:ext cx="3810332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d>
                        <m:dPr>
                          <m:begChr m:val="["/>
                          <m:endChr m:val="]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sSup>
                            <m:sSup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IN" sz="2200" dirty="0"/>
              </a:p>
            </p:txBody>
          </p:sp>
        </mc:Choice>
        <mc:Fallback xmlns="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06FDC434-4F4B-2EED-F65A-9C053171A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2868" y="2590800"/>
                <a:ext cx="3810332" cy="1143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10A0FBC8-7582-53B1-088E-231838FFB7C0}"/>
                  </a:ext>
                </a:extLst>
              </p:cNvPr>
              <p:cNvSpPr txBox="1"/>
              <p:nvPr/>
            </p:nvSpPr>
            <p:spPr bwMode="auto">
              <a:xfrm>
                <a:off x="457200" y="2786062"/>
                <a:ext cx="1795463" cy="871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10A0FBC8-7582-53B1-088E-231838FFB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786062"/>
                <a:ext cx="1795463" cy="8715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612A0EB9-B080-E879-06B2-904E8727E006}"/>
                  </a:ext>
                </a:extLst>
              </p:cNvPr>
              <p:cNvSpPr txBox="1"/>
              <p:nvPr/>
            </p:nvSpPr>
            <p:spPr bwMode="auto">
              <a:xfrm>
                <a:off x="1447800" y="4216116"/>
                <a:ext cx="216535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612A0EB9-B080-E879-06B2-904E8727E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216116"/>
                <a:ext cx="2165350" cy="9654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A63FBD64-EB78-95F3-461C-D44E4B61352D}"/>
                  </a:ext>
                </a:extLst>
              </p:cNvPr>
              <p:cNvSpPr txBox="1"/>
              <p:nvPr/>
            </p:nvSpPr>
            <p:spPr bwMode="auto">
              <a:xfrm>
                <a:off x="1187450" y="5435316"/>
                <a:ext cx="216535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A63FBD64-EB78-95F3-461C-D44E4B613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7450" y="5435316"/>
                <a:ext cx="2165350" cy="9654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84AFCE52-5B06-2AF1-D85E-7D4BF20D50DD}"/>
                  </a:ext>
                </a:extLst>
              </p:cNvPr>
              <p:cNvSpPr txBox="1"/>
              <p:nvPr/>
            </p:nvSpPr>
            <p:spPr bwMode="auto">
              <a:xfrm>
                <a:off x="5370705" y="1253588"/>
                <a:ext cx="2582863" cy="828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84AFCE52-5B06-2AF1-D85E-7D4BF20D5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70705" y="1253588"/>
                <a:ext cx="2582863" cy="8286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F57F323A-2245-A987-BBA1-A9C15E6652EF}"/>
                  </a:ext>
                </a:extLst>
              </p:cNvPr>
              <p:cNvSpPr txBox="1"/>
              <p:nvPr/>
            </p:nvSpPr>
            <p:spPr bwMode="auto">
              <a:xfrm>
                <a:off x="3741737" y="5376780"/>
                <a:ext cx="2582863" cy="1405020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𝑑𝐺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F57F323A-2245-A987-BBA1-A9C15E665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1737" y="5376780"/>
                <a:ext cx="2582863" cy="14050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6DCA70E8-3EB1-2BBE-6DAA-81FBC4C5474E}"/>
                  </a:ext>
                </a:extLst>
              </p:cNvPr>
              <p:cNvSpPr txBox="1"/>
              <p:nvPr/>
            </p:nvSpPr>
            <p:spPr bwMode="auto">
              <a:xfrm>
                <a:off x="4159250" y="4207812"/>
                <a:ext cx="2927350" cy="107510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6DCA70E8-3EB1-2BBE-6DAA-81FBC4C547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9250" y="4207812"/>
                <a:ext cx="2927350" cy="10751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CE7AC53-B25D-A89C-E3C3-AF83D6A98C50}"/>
                  </a:ext>
                </a:extLst>
              </p:cNvPr>
              <p:cNvSpPr txBox="1"/>
              <p:nvPr/>
            </p:nvSpPr>
            <p:spPr>
              <a:xfrm>
                <a:off x="304800" y="2209800"/>
                <a:ext cx="87059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dirty="0">
                    <a:ea typeface="Cambria Math" panose="02040503050406030204" pitchFamily="18" charset="0"/>
                  </a:rPr>
                  <a:t>The Similarity Function for Non-dimensional Temperature: </a:t>
                </a: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</m:d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CE7AC53-B25D-A89C-E3C3-AF83D6A98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09800"/>
                <a:ext cx="8705973" cy="461665"/>
              </a:xfrm>
              <a:prstGeom prst="rect">
                <a:avLst/>
              </a:prstGeom>
              <a:blipFill>
                <a:blip r:embed="rId11"/>
                <a:stretch>
                  <a:fillRect l="-1050" t="-10667" b="-29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966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/>
      <p:bldP spid="5" grpId="0"/>
      <p:bldP spid="24" grpId="0" animBg="1"/>
      <p:bldP spid="25" grpId="0" animBg="1"/>
      <p:bldP spid="28" grpId="0"/>
      <p:bldP spid="3" grpId="0" animBg="1"/>
      <p:bldP spid="26" grpId="0" animBg="1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9D625-F37D-DBA9-5215-510DE8933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34930-7379-16C8-1380-815D82738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Energy Equations for 2-D Boundary Layer  Convection Heat Transfer: PDE to </a:t>
            </a:r>
            <a:r>
              <a:rPr lang="en-US" sz="2800" dirty="0" err="1"/>
              <a:t>ODe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F93049B7-8C5E-706F-4242-85107FF2CD3D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E5EE3192-D462-23E1-F904-7454BEE596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A59AB48-9017-E42E-289A-9662A49A8F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2E48596-8259-2B28-51D5-05BFEE21DB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3E28AE58-6D14-B308-5CDF-F1535D338D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E6FB5910-5FD6-C8E7-A1AA-1923463D94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9E29FB1-2FC9-AE67-2136-41BCB3C428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9C1FB0CC-39C1-9867-9F6D-2239AC56F8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0EDAD3A-DF87-E2C8-E35C-CE165DAF6B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AAE5259A-826D-83E4-7CA6-4A7EDD6F1B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E9DDF56-2317-E0E5-AC4D-2570940E36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2A255F26-B4AF-04FC-AE12-06531698C3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9F515C59-A60F-F61F-DD0A-D0BC7DF7F8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7A2A094-7ADE-2F56-6447-365A49481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792626B5-BDF8-3002-337D-DBF318AF01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5655362-2217-0043-08BC-FE17ACA11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B80F3EF-1991-D068-2D7C-36D9433E5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7D9629A-2E86-98B9-8745-1DF52F7CDF90}"/>
                  </a:ext>
                </a:extLst>
              </p:cNvPr>
              <p:cNvSpPr txBox="1"/>
              <p:nvPr/>
            </p:nvSpPr>
            <p:spPr>
              <a:xfrm>
                <a:off x="1066800" y="1206936"/>
                <a:ext cx="6400800" cy="926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𝑑𝐺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7D9629A-2E86-98B9-8745-1DF52F7CD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06936"/>
                <a:ext cx="6400800" cy="926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53DA1F53-2DFC-658C-80FE-F6C69EAB8228}"/>
                  </a:ext>
                </a:extLst>
              </p:cNvPr>
              <p:cNvSpPr txBox="1"/>
              <p:nvPr/>
            </p:nvSpPr>
            <p:spPr bwMode="auto">
              <a:xfrm>
                <a:off x="6248400" y="1295400"/>
                <a:ext cx="2582863" cy="828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53DA1F53-2DFC-658C-80FE-F6C69EAB8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1295400"/>
                <a:ext cx="2582863" cy="828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81EF69-9027-C05E-B091-DED27BC61BB4}"/>
                  </a:ext>
                </a:extLst>
              </p:cNvPr>
              <p:cNvSpPr txBox="1"/>
              <p:nvPr/>
            </p:nvSpPr>
            <p:spPr>
              <a:xfrm>
                <a:off x="990600" y="2362200"/>
                <a:ext cx="6400800" cy="1284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rad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81EF69-9027-C05E-B091-DED27BC61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362200"/>
                <a:ext cx="6400800" cy="12844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D86012B-ED00-A854-1896-A0D711B65475}"/>
                  </a:ext>
                </a:extLst>
              </p:cNvPr>
              <p:cNvSpPr txBox="1"/>
              <p:nvPr/>
            </p:nvSpPr>
            <p:spPr>
              <a:xfrm>
                <a:off x="2535382" y="3740185"/>
                <a:ext cx="3733800" cy="1284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rad>
                        </m:e>
                      </m:d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D86012B-ED00-A854-1896-A0D711B65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382" y="3740185"/>
                <a:ext cx="3733800" cy="12844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071015E-B637-335E-0C44-D409A052ED34}"/>
                  </a:ext>
                </a:extLst>
              </p:cNvPr>
              <p:cNvSpPr txBox="1"/>
              <p:nvPr/>
            </p:nvSpPr>
            <p:spPr>
              <a:xfrm>
                <a:off x="2651125" y="5199707"/>
                <a:ext cx="3140075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071015E-B637-335E-0C44-D409A052E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125" y="5199707"/>
                <a:ext cx="3140075" cy="8965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13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E8337-E314-F337-BA56-92E4F12D0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88E5B-D67F-1A0B-8E72-7BB2704F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Energy Equations for 2-D Boundary Layer  Convection Heat Transfer: PDE to </a:t>
            </a:r>
            <a:r>
              <a:rPr lang="en-US" sz="2800" dirty="0" err="1"/>
              <a:t>ODe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2CC310B3-39D5-C4A6-A326-B086B4D6142B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3A04ACB7-F0B6-1515-0D79-4EE382B0B5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E2EA166-B77C-D8A0-DF2C-235B06B795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A629358A-FA2A-EF10-37CA-802C782322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F0DB3331-0F66-D390-6DE0-35FB9C2979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CAC17863-B379-81C2-5D59-A726EBFE9D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B7345D6-7C2B-6730-B83D-B3E8247CCD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5A4F7252-68EE-0496-5580-19427DCA0C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6D8476B9-479D-2557-A69F-BB2D7B305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49A04705-E9D7-3236-B3DB-E4801CD72A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A603141-181C-6413-DD72-907A2A0EF3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AAF781CF-B6C1-6E4A-309B-077429E04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9C1FE52-CF59-10FB-2710-192BAC93D9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7895A6DD-821D-323E-B573-A0AA6B33FE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3769C5B-C03E-589E-A4D0-433C89E5AE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887CB87D-FC5E-1B07-70E8-AD29D23C1E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4C14FB-BB59-A91F-2CF0-8B4131ED1E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EF719076-F634-9E1D-9537-85EE8216AD7F}"/>
                  </a:ext>
                </a:extLst>
              </p:cNvPr>
              <p:cNvSpPr txBox="1"/>
              <p:nvPr/>
            </p:nvSpPr>
            <p:spPr bwMode="auto">
              <a:xfrm>
                <a:off x="1447800" y="3217212"/>
                <a:ext cx="4267200" cy="965484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EF719076-F634-9E1D-9537-85EE8216AD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3217212"/>
                <a:ext cx="4267200" cy="9654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CD70512A-B564-4B15-FC5F-29058276FEB0}"/>
                  </a:ext>
                </a:extLst>
              </p:cNvPr>
              <p:cNvSpPr txBox="1"/>
              <p:nvPr/>
            </p:nvSpPr>
            <p:spPr bwMode="auto">
              <a:xfrm>
                <a:off x="2971800" y="1905000"/>
                <a:ext cx="3810332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d>
                        <m:dPr>
                          <m:begChr m:val="["/>
                          <m:endChr m:val="]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sSup>
                            <m:sSup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IN" sz="2200" dirty="0"/>
              </a:p>
            </p:txBody>
          </p:sp>
        </mc:Choice>
        <mc:Fallback xmlns="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CD70512A-B564-4B15-FC5F-29058276F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1905000"/>
                <a:ext cx="3810332" cy="1143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C5B2EDEC-B0AD-317C-876C-40BB253C28E0}"/>
                  </a:ext>
                </a:extLst>
              </p:cNvPr>
              <p:cNvSpPr txBox="1"/>
              <p:nvPr/>
            </p:nvSpPr>
            <p:spPr bwMode="auto">
              <a:xfrm>
                <a:off x="609600" y="2133600"/>
                <a:ext cx="1795463" cy="871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C5B2EDEC-B0AD-317C-876C-40BB253C2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133600"/>
                <a:ext cx="1795463" cy="8715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ACBCCF5B-B3B0-BD8B-1213-2E649699D3A1}"/>
                  </a:ext>
                </a:extLst>
              </p:cNvPr>
              <p:cNvSpPr txBox="1"/>
              <p:nvPr/>
            </p:nvSpPr>
            <p:spPr bwMode="auto">
              <a:xfrm>
                <a:off x="304800" y="4335096"/>
                <a:ext cx="2927350" cy="107510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𝑑𝐺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ACBCCF5B-B3B0-BD8B-1213-2E649699D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335096"/>
                <a:ext cx="2927350" cy="10751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CBE1223-4A34-8AAA-1172-F0D9071CAA88}"/>
                  </a:ext>
                </a:extLst>
              </p:cNvPr>
              <p:cNvSpPr txBox="1"/>
              <p:nvPr/>
            </p:nvSpPr>
            <p:spPr>
              <a:xfrm>
                <a:off x="5546725" y="3200400"/>
                <a:ext cx="3140075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CBE1223-4A34-8AAA-1172-F0D9071C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725" y="3200400"/>
                <a:ext cx="3140075" cy="8965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E508AC6B-5C8F-EBE2-E38E-A7F117247AF9}"/>
                  </a:ext>
                </a:extLst>
              </p:cNvPr>
              <p:cNvSpPr txBox="1"/>
              <p:nvPr/>
            </p:nvSpPr>
            <p:spPr bwMode="auto">
              <a:xfrm>
                <a:off x="3581400" y="4267200"/>
                <a:ext cx="2582863" cy="1405020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𝑑𝐺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E508AC6B-5C8F-EBE2-E38E-A7F117247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4267200"/>
                <a:ext cx="2582863" cy="14050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695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/>
      <p:bldP spid="5" grpId="0"/>
      <p:bldP spid="26" grpId="0" animBg="1"/>
      <p:bldP spid="3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45F37-5C40-7AB2-1C4B-60EDA1686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98A6C-707F-DE72-8F41-0EE5D4594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600" dirty="0"/>
              <a:t>ODE for Master temperature Profile for 2-D Boundary Layer Forced Convection Heat Transfer</a:t>
            </a:r>
            <a:endParaRPr lang="en-IN" sz="26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EA8E0D5E-E6EC-EB26-387A-BE9FA72193F3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E41E2010-FE22-0F3F-3D37-C7BE9EE8AC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116E66E-2C2B-F77B-262E-37261D7401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81468082-B1B0-00E6-6039-749271DD3C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440C357-3EE9-1824-B57A-2D8761E29C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AB9E818-02DE-57F9-840E-D796316B0D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09E210E3-4F8E-9A67-5409-3584326A72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80368DD1-DA9B-AB4F-7405-7CACF4CDC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798F4030-1410-269C-93DB-2361C9080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726F6828-C719-5E5B-AEA0-0C42E61308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3DA36C8-7DFE-C10D-DA01-E64B8CD905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55AEA209-BEAB-5F40-1FE5-1F24BB4530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0F72B6A-0602-052B-880A-E5FDF1AAF6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7430525B-8D58-3F00-E21E-756EF47ADF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C39047CC-50CF-A806-336B-611A94B24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08924472-7AD6-EDA4-44F4-7AF6E562E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13964C-4F04-30BB-D8AC-48CE6044D9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372022C5-3581-364A-FACD-88CAD3A87043}"/>
                  </a:ext>
                </a:extLst>
              </p:cNvPr>
              <p:cNvSpPr txBox="1"/>
              <p:nvPr/>
            </p:nvSpPr>
            <p:spPr bwMode="auto">
              <a:xfrm>
                <a:off x="76200" y="1185662"/>
                <a:ext cx="9220200" cy="1057678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p>
                            <m:sSup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rad>
                          <m:d>
                            <m:dPr>
                              <m:begChr m:val="["/>
                              <m:endChr m:val="]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d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d>
                            </m:e>
                          </m:d>
                          <m:r>
                            <m:rPr>
                              <m:nor/>
                            </m:rPr>
                            <a:rPr lang="en-IN" sz="1800" dirty="0"/>
                            <m:t> </m:t>
                          </m:r>
                        </m:e>
                      </m:d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ad>
                            <m:radPr>
                              <m:degHide m:val="on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rad>
                        </m:e>
                      </m:d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372022C5-3581-364A-FACD-88CAD3A87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1185662"/>
                <a:ext cx="9220200" cy="10576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4C006C12-E092-C0F4-8F5A-D5F8133BE675}"/>
                  </a:ext>
                </a:extLst>
              </p:cNvPr>
              <p:cNvSpPr txBox="1"/>
              <p:nvPr/>
            </p:nvSpPr>
            <p:spPr bwMode="auto">
              <a:xfrm>
                <a:off x="304800" y="2484518"/>
                <a:ext cx="8670925" cy="86828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𝑑𝐺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4C006C12-E092-C0F4-8F5A-D5F8133BE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84518"/>
                <a:ext cx="8670925" cy="8682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7EFEDCA8-E1BC-366A-5158-099FF030DE49}"/>
                  </a:ext>
                </a:extLst>
              </p:cNvPr>
              <p:cNvSpPr txBox="1"/>
              <p:nvPr/>
            </p:nvSpPr>
            <p:spPr bwMode="auto">
              <a:xfrm>
                <a:off x="304800" y="3581400"/>
                <a:ext cx="4496463" cy="998200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𝑑𝐺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7EFEDCA8-E1BC-366A-5158-099FF030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581400"/>
                <a:ext cx="4496463" cy="998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C8ABA88A-DA09-3E2D-7778-FCE2AA568A60}"/>
                  </a:ext>
                </a:extLst>
              </p:cNvPr>
              <p:cNvSpPr txBox="1"/>
              <p:nvPr/>
            </p:nvSpPr>
            <p:spPr bwMode="auto">
              <a:xfrm>
                <a:off x="4800600" y="3505200"/>
                <a:ext cx="4191000" cy="87721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𝑑𝐺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C8ABA88A-DA09-3E2D-7778-FCE2AA568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3505200"/>
                <a:ext cx="4191000" cy="8772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0383BF67-6782-35F2-01BE-2BE4D2BF286C}"/>
                  </a:ext>
                </a:extLst>
              </p:cNvPr>
              <p:cNvSpPr txBox="1"/>
              <p:nvPr/>
            </p:nvSpPr>
            <p:spPr bwMode="auto">
              <a:xfrm>
                <a:off x="685800" y="4648200"/>
                <a:ext cx="4191000" cy="1096880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𝑑𝐺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num>
                            <m:den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0 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0383BF67-6782-35F2-01BE-2BE4D2BF2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648200"/>
                <a:ext cx="4191000" cy="10968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2">
                <a:extLst>
                  <a:ext uri="{FF2B5EF4-FFF2-40B4-BE49-F238E27FC236}">
                    <a16:creationId xmlns:a16="http://schemas.microsoft.com/office/drawing/2014/main" id="{FFFC8361-83C6-533C-5D6E-633A39674EF8}"/>
                  </a:ext>
                </a:extLst>
              </p:cNvPr>
              <p:cNvSpPr txBox="1"/>
              <p:nvPr/>
            </p:nvSpPr>
            <p:spPr bwMode="auto">
              <a:xfrm>
                <a:off x="5227969" y="4670934"/>
                <a:ext cx="3352800" cy="1096880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𝑑𝐺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0 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4" name="Object 2">
                <a:extLst>
                  <a:ext uri="{FF2B5EF4-FFF2-40B4-BE49-F238E27FC236}">
                    <a16:creationId xmlns:a16="http://schemas.microsoft.com/office/drawing/2014/main" id="{FFFC8361-83C6-533C-5D6E-633A39674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7969" y="4670934"/>
                <a:ext cx="3352800" cy="10968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42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30" grpId="0" animBg="1"/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94315-D5CC-D01C-1C7F-E43C5A4B9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192C-160D-4E34-A30B-61545F73C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2-D Boundary Layer  Convection Heat Transfer:  ODEs for Master Profiles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EBB5894C-8627-AE4F-E247-7E94C14A0FEA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2B20BB5-194A-4DDF-552E-4C4BDF6025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DA92FF5-B7D3-8311-3550-7175A3092E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195EAEE-3A6C-E2A7-307B-C82DE0C97E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19D67EBE-FEB4-DBAE-F19E-895426B2EE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59CA8FE1-9E20-32FF-D4D7-BD1DB18D75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AB23BCD-E7D9-D6C7-AC13-82FE7B98A4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708B0416-BE02-5ECB-0239-C0A221268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DB805AAB-2E99-6912-3E32-50A18F5BAF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EE6A05F-3A49-F5B5-F71C-C0D3927EDC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D4841A6-ECFF-4041-23DF-7841ACA395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AD757D1-094C-8408-7EB9-9491DFDE98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61118624-CC1A-A44D-29C5-BA4D3EBA75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0B81B179-8C42-A19E-B6C0-942806A136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A70DB4A7-D19D-C6C0-2C5D-1E05B5EC61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6A409D1-9B39-E66B-A4E1-7B3B49899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41562C-B913-2C21-7B4E-20C36F7223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F0823A56-139E-D0C7-CF1E-062C2E076B41}"/>
                  </a:ext>
                </a:extLst>
              </p:cNvPr>
              <p:cNvSpPr txBox="1"/>
              <p:nvPr/>
            </p:nvSpPr>
            <p:spPr bwMode="auto">
              <a:xfrm>
                <a:off x="2133600" y="3352800"/>
                <a:ext cx="42672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F0823A56-139E-D0C7-CF1E-062C2E076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3352800"/>
                <a:ext cx="4267200" cy="9654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9">
                <a:extLst>
                  <a:ext uri="{FF2B5EF4-FFF2-40B4-BE49-F238E27FC236}">
                    <a16:creationId xmlns:a16="http://schemas.microsoft.com/office/drawing/2014/main" id="{7935075B-DE30-8940-3E4E-D509599BD08C}"/>
                  </a:ext>
                </a:extLst>
              </p:cNvPr>
              <p:cNvSpPr txBox="1"/>
              <p:nvPr/>
            </p:nvSpPr>
            <p:spPr bwMode="auto">
              <a:xfrm>
                <a:off x="1905000" y="2178050"/>
                <a:ext cx="4114800" cy="793750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‴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9">
                <a:extLst>
                  <a:ext uri="{FF2B5EF4-FFF2-40B4-BE49-F238E27FC236}">
                    <a16:creationId xmlns:a16="http://schemas.microsoft.com/office/drawing/2014/main" id="{7935075B-DE30-8940-3E4E-D509599BD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178050"/>
                <a:ext cx="4114800" cy="793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18E0F18F-7A44-FCF9-CD30-3899B1F1FDE6}"/>
                  </a:ext>
                </a:extLst>
              </p:cNvPr>
              <p:cNvSpPr txBox="1"/>
              <p:nvPr/>
            </p:nvSpPr>
            <p:spPr bwMode="auto">
              <a:xfrm>
                <a:off x="752002" y="5014371"/>
                <a:ext cx="7391400" cy="59512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𝐼𝑓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𝑡h𝑒𝑟𝑒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𝑤h𝑜𝑠𝑒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𝑣𝑎𝑙𝑢𝑒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1, 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𝑡h𝑒𝑛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18E0F18F-7A44-FCF9-CD30-3899B1F1F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002" y="5014371"/>
                <a:ext cx="7391400" cy="595124"/>
              </a:xfrm>
              <a:prstGeom prst="rect">
                <a:avLst/>
              </a:prstGeom>
              <a:blipFill>
                <a:blip r:embed="rId5"/>
                <a:stretch>
                  <a:fillRect l="-247"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A363867-584C-A237-B4CC-708F1B6CC30D}"/>
              </a:ext>
            </a:extLst>
          </p:cNvPr>
          <p:cNvSpPr txBox="1"/>
          <p:nvPr/>
        </p:nvSpPr>
        <p:spPr>
          <a:xfrm>
            <a:off x="516199" y="1524000"/>
            <a:ext cx="6947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Master Stream Function Equation for Boundary Layer:</a:t>
            </a:r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E1809A-43A5-A3C5-49DF-8ED308C3B3E2}"/>
              </a:ext>
            </a:extLst>
          </p:cNvPr>
          <p:cNvSpPr txBox="1"/>
          <p:nvPr/>
        </p:nvSpPr>
        <p:spPr>
          <a:xfrm>
            <a:off x="457200" y="2743200"/>
            <a:ext cx="6449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Master Temperature Equation for Boundary Layer: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1863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" grpId="0"/>
      <p:bldP spid="5" grpId="0" animBg="1"/>
      <p:bldP spid="3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Text Box 2">
            <a:extLst>
              <a:ext uri="{FF2B5EF4-FFF2-40B4-BE49-F238E27FC236}">
                <a16:creationId xmlns:a16="http://schemas.microsoft.com/office/drawing/2014/main" id="{078CFFCB-B27F-0F7D-6B49-E197C1B22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" y="1290638"/>
            <a:ext cx="8569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The boundary conditions in terms of </a:t>
            </a:r>
          </a:p>
        </p:txBody>
      </p:sp>
      <p:sp>
        <p:nvSpPr>
          <p:cNvPr id="14346" name="Text Box 3">
            <a:extLst>
              <a:ext uri="{FF2B5EF4-FFF2-40B4-BE49-F238E27FC236}">
                <a16:creationId xmlns:a16="http://schemas.microsoft.com/office/drawing/2014/main" id="{C2F27D2E-DBCE-6823-A6E1-42672F1E9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810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/>
              <a:t>BOUNDARY CONDITIONS for Master Profiles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1" name="Object 5">
                <a:extLst>
                  <a:ext uri="{FF2B5EF4-FFF2-40B4-BE49-F238E27FC236}">
                    <a16:creationId xmlns:a16="http://schemas.microsoft.com/office/drawing/2014/main" id="{5C487224-E38F-A939-F7C5-A12F291F98C6}"/>
                  </a:ext>
                </a:extLst>
              </p:cNvPr>
              <p:cNvSpPr txBox="1"/>
              <p:nvPr/>
            </p:nvSpPr>
            <p:spPr bwMode="auto">
              <a:xfrm>
                <a:off x="1976438" y="1882775"/>
                <a:ext cx="4724400" cy="860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𝜕𝜓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=0 , 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𝜕𝜓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=0 , 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𝜕𝜓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1" name="Object 5">
                <a:extLst>
                  <a:ext uri="{FF2B5EF4-FFF2-40B4-BE49-F238E27FC236}">
                    <a16:creationId xmlns:a16="http://schemas.microsoft.com/office/drawing/2014/main" id="{5C487224-E38F-A939-F7C5-A12F291F9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6438" y="1882775"/>
                <a:ext cx="4724400" cy="8604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63" name="Object 7">
                <a:extLst>
                  <a:ext uri="{FF2B5EF4-FFF2-40B4-BE49-F238E27FC236}">
                    <a16:creationId xmlns:a16="http://schemas.microsoft.com/office/drawing/2014/main" id="{64188654-4EFB-9095-45B6-22C166E2E2BE}"/>
                  </a:ext>
                </a:extLst>
              </p:cNvPr>
              <p:cNvSpPr txBox="1"/>
              <p:nvPr/>
            </p:nvSpPr>
            <p:spPr bwMode="auto">
              <a:xfrm>
                <a:off x="1428750" y="3657600"/>
                <a:ext cx="5892800" cy="474662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(0)=0 , 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(0)=0 , 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463" name="Object 7">
                <a:extLst>
                  <a:ext uri="{FF2B5EF4-FFF2-40B4-BE49-F238E27FC236}">
                    <a16:creationId xmlns:a16="http://schemas.microsoft.com/office/drawing/2014/main" id="{64188654-4EFB-9095-45B6-22C166E2E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8750" y="3657600"/>
                <a:ext cx="5892800" cy="4746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BBCCB15-9A21-8D97-EE25-7BD62789CE9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4AD3C97-C87D-3571-AA68-61BC4B7DB5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3F025F0-0BFE-44AD-DC03-AC743C25E7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AF2BEBA-E7FB-A0A4-6EB5-36F150513E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BB94B97-41BB-8FB1-AD81-7304F86071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8AB9D78-E2BA-52EE-1776-23BD3C09BA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E9E006B-0A37-6589-80F8-CAEE8A1AA2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C52C504-75D6-5F84-31EC-823E50070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0B77156-7BEA-66EA-6A77-33406A1727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182A5C9-5AB3-119F-76D0-F880586531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C691D35D-B97D-355C-A20D-F50499A0DC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AC8F2B5C-262F-098D-B370-361227DDA9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03F9C85-F78C-4013-A0DD-00213CBDCE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26B6CD1-E3B5-5402-A1B2-36FBC14B98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906904D9-CB9A-100A-6667-BFD7E40ABE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4384C93-E37D-C198-9251-F10C7BB173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D3DB0F-CD70-2AAE-DD10-7B67DD4F5F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 Box 2">
            <a:extLst>
              <a:ext uri="{FF2B5EF4-FFF2-40B4-BE49-F238E27FC236}">
                <a16:creationId xmlns:a16="http://schemas.microsoft.com/office/drawing/2014/main" id="{81495E61-0EBE-7FA1-9F60-CF8A04838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475" y="3048000"/>
            <a:ext cx="8569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The boundary conditions in terms of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E12636E8-8CA1-CB74-3735-4B5A97862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1" y="4643438"/>
            <a:ext cx="563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The boundary conditions for </a:t>
            </a:r>
            <a:r>
              <a:rPr lang="en-US" altLang="en-US" i="1" dirty="0">
                <a:sym typeface="Symbol" panose="05050102010706020507" pitchFamily="18" charset="2"/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EA0FF906-1768-21BC-0988-58F49F5F5926}"/>
                  </a:ext>
                </a:extLst>
              </p:cNvPr>
              <p:cNvSpPr txBox="1"/>
              <p:nvPr/>
            </p:nvSpPr>
            <p:spPr bwMode="auto">
              <a:xfrm>
                <a:off x="1581150" y="5410200"/>
                <a:ext cx="5892800" cy="474662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)=0 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EA0FF906-1768-21BC-0988-58F49F5F5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1150" y="5410200"/>
                <a:ext cx="5892800" cy="4746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/>
      <p:bldP spid="14341" grpId="0"/>
      <p:bldP spid="19463" grpId="0" animBg="1"/>
      <p:bldP spid="20" grpId="0"/>
      <p:bldP spid="21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le 1">
            <a:extLst>
              <a:ext uri="{FF2B5EF4-FFF2-40B4-BE49-F238E27FC236}">
                <a16:creationId xmlns:a16="http://schemas.microsoft.com/office/drawing/2014/main" id="{2C74365C-40B4-6A07-7CC7-6048751F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200" y="0"/>
            <a:ext cx="7772400" cy="1143000"/>
          </a:xfrm>
        </p:spPr>
        <p:txBody>
          <a:bodyPr/>
          <a:lstStyle/>
          <a:p>
            <a:r>
              <a:rPr lang="en-US" sz="2800" dirty="0"/>
              <a:t>ODE for Master Profile of  Momentum Boundary Layer: </a:t>
            </a:r>
            <a:r>
              <a:rPr lang="en-US" altLang="en-US" sz="2800" dirty="0"/>
              <a:t>The Blasius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077F8-9B11-887F-D4F3-F3D604379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9200"/>
            <a:ext cx="8001000" cy="4114800"/>
          </a:xfrm>
        </p:spPr>
        <p:txBody>
          <a:bodyPr/>
          <a:lstStyle/>
          <a:p>
            <a:r>
              <a:rPr lang="en-US" altLang="en-US" sz="2400" dirty="0"/>
              <a:t>The Blasius equation with the boundary conditions exhibits a boundary value problem. </a:t>
            </a:r>
          </a:p>
          <a:p>
            <a:r>
              <a:rPr lang="en-US" altLang="en-US" sz="2400" dirty="0"/>
              <a:t>However, the location of one boundary is unknown, though boundary condition is known.</a:t>
            </a:r>
          </a:p>
          <a:p>
            <a:r>
              <a:rPr lang="en-US" altLang="en-US" sz="2400" dirty="0"/>
              <a:t>However, using an iterative method, it can be converted into an initial value problem. </a:t>
            </a:r>
          </a:p>
          <a:p>
            <a:r>
              <a:rPr lang="en-US" altLang="en-US" sz="2400" dirty="0"/>
              <a:t>Assuming a certain initial value for </a:t>
            </a:r>
            <a:r>
              <a:rPr lang="en-US" altLang="en-US" sz="2400" i="1" dirty="0"/>
              <a:t>F</a:t>
            </a:r>
            <a:r>
              <a:rPr lang="en-US" altLang="en-US" sz="2400" i="1" dirty="0">
                <a:sym typeface="Symbol" panose="05050102010706020507" pitchFamily="18" charset="2"/>
              </a:rPr>
              <a:t>=0, </a:t>
            </a:r>
            <a:r>
              <a:rPr lang="en-US" altLang="en-US" sz="2400" dirty="0">
                <a:sym typeface="Symbol" panose="05050102010706020507" pitchFamily="18" charset="2"/>
              </a:rPr>
              <a:t>Blasius equation</a:t>
            </a:r>
            <a:r>
              <a:rPr lang="en-US" altLang="en-US" sz="2400" dirty="0"/>
              <a:t>  can be solved using Runge-</a:t>
            </a:r>
            <a:r>
              <a:rPr lang="en-US" altLang="en-US" sz="2400" dirty="0" err="1"/>
              <a:t>Kutta</a:t>
            </a:r>
            <a:r>
              <a:rPr lang="en-US" altLang="en-US" sz="2400" dirty="0"/>
              <a:t> or Predictor- Corrector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60" name="Object 4">
                <a:extLst>
                  <a:ext uri="{FF2B5EF4-FFF2-40B4-BE49-F238E27FC236}">
                    <a16:creationId xmlns:a16="http://schemas.microsoft.com/office/drawing/2014/main" id="{AB00C2CE-2EE5-D9BA-ADE2-9354FE0EBBE8}"/>
                  </a:ext>
                </a:extLst>
              </p:cNvPr>
              <p:cNvSpPr txBox="1"/>
              <p:nvPr/>
            </p:nvSpPr>
            <p:spPr bwMode="auto">
              <a:xfrm>
                <a:off x="2895600" y="4876800"/>
                <a:ext cx="3505200" cy="676275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‴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460" name="Object 4">
                <a:extLst>
                  <a:ext uri="{FF2B5EF4-FFF2-40B4-BE49-F238E27FC236}">
                    <a16:creationId xmlns:a16="http://schemas.microsoft.com/office/drawing/2014/main" id="{AB00C2CE-2EE5-D9BA-ADE2-9354FE0EB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4876800"/>
                <a:ext cx="3505200" cy="6762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63" name="Object 7">
                <a:extLst>
                  <a:ext uri="{FF2B5EF4-FFF2-40B4-BE49-F238E27FC236}">
                    <a16:creationId xmlns:a16="http://schemas.microsoft.com/office/drawing/2014/main" id="{03D4A710-27D8-8619-C639-F20F27AF0506}"/>
                  </a:ext>
                </a:extLst>
              </p:cNvPr>
              <p:cNvSpPr txBox="1"/>
              <p:nvPr/>
            </p:nvSpPr>
            <p:spPr bwMode="auto">
              <a:xfrm>
                <a:off x="1676400" y="5791200"/>
                <a:ext cx="5892800" cy="474663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(0)=0 , 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(0)=0 , 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463" name="Object 7">
                <a:extLst>
                  <a:ext uri="{FF2B5EF4-FFF2-40B4-BE49-F238E27FC236}">
                    <a16:creationId xmlns:a16="http://schemas.microsoft.com/office/drawing/2014/main" id="{03D4A710-27D8-8619-C639-F20F27AF0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5791200"/>
                <a:ext cx="5892800" cy="474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4140B71-D2A8-39A0-D551-B94A22E65A03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D9A5C34-6C19-9A0E-8EF0-58A08A5796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2489254-CCAB-28C8-2408-1C784D4A8E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EB1EEBC-375F-C55E-60BD-9BBDB58DF1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30184F2-E63E-462A-A3D0-F27165E398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CE5D7F5-0C96-3EAD-BABC-50DB8E4984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47C4C0C-2A33-8425-A0D9-7F7E3B6DE5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1B45960-8088-F783-BDFC-7DFEC67C45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60C015F-E707-44B8-04A9-F137F82326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222F996-9E30-F896-3A74-A193992A09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774DE91-C684-E058-8477-827FD17536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12D8D3D1-49FE-34C1-C99A-EC8A520EA5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CEDAB6DF-A27F-1F41-31B1-735B2E391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248996C-C87B-4B70-15D9-C8AE47CC09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E459C96-837D-18FA-EC17-DC6490E98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28FDD4F-68DF-FCE3-773F-D2D0BEDD95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A3464B3-CCFD-1321-006F-68989B23A0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02B74-80D5-EB9F-11F2-24EAE6708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US" sz="2800" dirty="0"/>
              <a:t>Solution of Momentum Blasius Equation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136CEE-A3F3-4E61-9F6F-099B757CEF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2999"/>
                <a:ext cx="7772400" cy="5488421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IN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‴</m:t>
                        </m:r>
                      </m:sup>
                    </m:sSup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sSup>
                      <m:sSup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″</m:t>
                        </m:r>
                      </m:sup>
                    </m:sSup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IN" sz="28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‴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″</m:t>
                            </m:r>
                          </m:sup>
                        </m:sSup>
                      </m:den>
                    </m:f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IN" sz="2800" dirty="0"/>
              </a:p>
              <a:p>
                <a:r>
                  <a:rPr lang="en-IN" sz="2800" dirty="0"/>
                  <a:t>Integrate above equation to get: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p>
                      <m:e>
                        <m:f>
                          <m:fPr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p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‴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p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″</m:t>
                                </m:r>
                              </m:sup>
                            </m:sSup>
                          </m:den>
                        </m:f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limLoc m:val="undOvr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p>
                      <m:e>
                        <m:f>
                          <m:f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</m:oMath>
                </a14:m>
                <a:endParaRPr lang="en-US" sz="28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″</m:t>
                            </m:r>
                          </m:sup>
                        </m:sSup>
                      </m:e>
                    </m:d>
                  </m:oMath>
                </a14:m>
                <a:r>
                  <a:rPr lang="en-IN" sz="2800" dirty="0"/>
                  <a:t> =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p>
                      <m:e>
                        <m:f>
                          <m:f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IN" sz="28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″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nary>
                              <m:naryPr>
                                <m:limLoc m:val="undOvr"/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4"/>
                                  </m:r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𝜂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num>
                                  <m:den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</m:nary>
                          </m:e>
                        </m:d>
                      </m:sup>
                    </m:sSup>
                  </m:oMath>
                </a14:m>
                <a:endParaRPr lang="en-IN" sz="2800" dirty="0"/>
              </a:p>
              <a:p>
                <a:r>
                  <a:rPr lang="en-IN" sz="2800" dirty="0"/>
                  <a:t>Integrate above equation again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nary>
                      <m:naryPr>
                        <m:limLoc m:val="undOvr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IN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nary>
                                      <m:naryPr>
                                        <m:limLoc m:val="undOvr"/>
                                        <m:ctrlP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4"/>
                                          </m:r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sup>
                                      <m:e>
                                        <m:f>
                                          <m:fPr>
                                            <m:ctrl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</m:nary>
                                  </m:e>
                                </m:d>
                              </m:sup>
                            </m:sSup>
                          </m:e>
                        </m:d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IN" sz="2800" dirty="0"/>
              </a:p>
              <a:p>
                <a:endParaRPr lang="en-IN" sz="2800" dirty="0"/>
              </a:p>
              <a:p>
                <a:endParaRPr lang="en-IN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136CEE-A3F3-4E61-9F6F-099B757CEF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2999"/>
                <a:ext cx="7772400" cy="5488421"/>
              </a:xfrm>
              <a:blipFill>
                <a:blip r:embed="rId2"/>
                <a:stretch>
                  <a:fillRect l="-14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CDE6071F-081B-705D-9AD2-FC8307881DE0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6550D25-7747-1295-351C-7706031766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1CF390F-2528-1EFB-2213-FACF7AC6A0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FF2BB67-BA1C-A2A9-A718-AEC40201FC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F269900-010B-2519-E991-F9E71F5F6D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CF267CC-4F05-3F67-D40A-42346E37A9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C42D391-5FF5-AD82-B21B-F3AB8608B2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DAC1DD5-2E38-374E-44B3-E70E36A878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736D3DA-ABA0-23D7-F0A3-22BC8B16D6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EA8B407-EDDA-7B03-3A84-147553F41D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2786AB2-ECCA-F903-5FB5-5A43A60E60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A0A39DE4-2B03-8704-6A9A-B6B0AFEFA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2262FAA-1054-E890-C87B-D63EE5B94F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596FC6E-C742-779B-1E72-DE244E5588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5CDC6FE-AC82-7DAC-D150-25E5E1369C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A7940B9-01E9-2D61-3D42-635BF6444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840CCE-DD76-E8A8-1774-AC7A9429A7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3581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B210A-7369-0E36-C2C9-C92CE671A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CB311-00CF-EA44-0028-366F64E6E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US" sz="2800" dirty="0"/>
              <a:t>Solution of Momentum ODE of BL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089A80-EC7C-1511-4EC1-8A5BE1EDFE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8305800" cy="541222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nary>
                      <m:naryPr>
                        <m:limLoc m:val="undOvr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IN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nary>
                                      <m:naryPr>
                                        <m:limLoc m:val="undOvr"/>
                                        <m:ctrlP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4"/>
                                          </m:r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sup>
                                      <m:e>
                                        <m:f>
                                          <m:fPr>
                                            <m:ctrl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</m:nary>
                                  </m:e>
                                </m:d>
                              </m:sup>
                            </m:sSup>
                          </m:e>
                        </m:d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IN" sz="2800" dirty="0"/>
              </a:p>
              <a:p>
                <a:r>
                  <a:rPr lang="en-IN" sz="2800" dirty="0"/>
                  <a:t>Use the boundary condition: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(0)=0</m:t>
                    </m:r>
                  </m:oMath>
                </a14:m>
                <a:endParaRPr lang="en-IN" sz="2800" dirty="0"/>
              </a:p>
              <a:p>
                <a14:m>
                  <m:oMath xmlns:m="http://schemas.openxmlformats.org/officeDocument/2006/math">
                    <m:r>
                      <a:rPr lang="en-I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sSub>
                      <m:sSubPr>
                        <m:ctrlPr>
                          <a:rPr lang="en-IN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IN" sz="28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nary>
                      <m:naryPr>
                        <m:limLoc m:val="undOvr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IN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nary>
                                      <m:naryPr>
                                        <m:limLoc m:val="undOvr"/>
                                        <m:ctrlP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4"/>
                                          </m:r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sup>
                                      <m:e>
                                        <m:f>
                                          <m:fPr>
                                            <m:ctrl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</m:nary>
                                  </m:e>
                                </m:d>
                              </m:sup>
                            </m:sSup>
                          </m:e>
                        </m:d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</m:oMath>
                </a14:m>
                <a:endParaRPr lang="en-IN" sz="2800" dirty="0"/>
              </a:p>
              <a:p>
                <a:r>
                  <a:rPr lang="en-IN" sz="2800" dirty="0"/>
                  <a:t>Use the other boundary condition: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IN" sz="2800" dirty="0"/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nary>
                      <m:naryPr>
                        <m:limLoc m:val="undOvr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IN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nary>
                                      <m:naryPr>
                                        <m:limLoc m:val="undOvr"/>
                                        <m:ctrlP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4"/>
                                          </m:r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sup>
                                      <m:e>
                                        <m:f>
                                          <m:fPr>
                                            <m:ctrl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</m:nary>
                                  </m:e>
                                </m:d>
                              </m:sup>
                            </m:sSup>
                          </m:e>
                        </m:d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</m:oMath>
                </a14:m>
                <a:endParaRPr lang="en-IN" sz="28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nary>
                          <m:naryPr>
                            <m:limLoc m:val="undOvr"/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nary>
                                          <m:naryPr>
                                            <m:limLoc m:val="undOvr"/>
                                            <m:ctrlP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m:rPr>
                                                <m:brk m:alnAt="24"/>
                                              </m:r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  <m:sup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sup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IN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e>
                                        </m:nary>
                                      </m:e>
                                    </m:d>
                                  </m:sup>
                                </m:sSup>
                              </m:e>
                            </m:d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</m:nary>
                      </m:den>
                    </m:f>
                  </m:oMath>
                </a14:m>
                <a:endParaRPr lang="en-IN" sz="2800" dirty="0"/>
              </a:p>
              <a:p>
                <a:endParaRPr lang="en-IN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089A80-EC7C-1511-4EC1-8A5BE1EDFE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8305800" cy="5412220"/>
              </a:xfrm>
              <a:blipFill>
                <a:blip r:embed="rId2"/>
                <a:stretch>
                  <a:fillRect l="-13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00055AAF-37EC-1D9B-4E78-10CAF2572101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23214AF-617A-F709-B276-89DCC168A3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AB1132D-26D5-0CC4-A24F-D5D9549D50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B187E51-8C0D-60E2-A555-D4973FAECB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DF124B5-E4DB-75EA-CB14-0B1ED8FB9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1F3219B-ECE2-49F5-F2B2-24501B3EDA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AEDEC0B-477C-999B-1922-E10D912FC3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822FAEF-71E4-3D33-1A39-BD7741A04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62910C1-0A6E-1F68-A875-6AF8B1885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19A7641-0B07-3A7B-2F99-443EB8106A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3B259BA-F39A-E546-967A-299B80F756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452A3A72-6C20-0E45-801D-6D1B894229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46EED85-8F44-B719-998A-8A9BDAAB76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C8DC7A0-89FE-375E-9E89-651E602629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37307F6-BCE9-127B-1B6B-F83424A26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38AB316-833A-0F69-76FB-50848445D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C23C255-7D3D-79C9-9465-49B2C0605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724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0068A-E2C6-BAC4-6C86-5CB1787AB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50306-4AD3-EB42-9ED6-E56CFB14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US" sz="2800" dirty="0"/>
              <a:t>Solution of Momentum ODE of BL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8B2DDE-3959-52A3-CC42-A5881C5BE6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8305800" cy="541222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limLoc m:val="undOvr"/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nary>
                                          <m:naryPr>
                                            <m:limLoc m:val="undOvr"/>
                                            <m:ctrlP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m:rPr>
                                                <m:brk m:alnAt="24"/>
                                              </m:r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  <m:sup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sup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IN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e>
                                        </m:nary>
                                      </m:e>
                                    </m:d>
                                  </m:sup>
                                </m:sSup>
                              </m:e>
                            </m:d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</m:nary>
                      </m:num>
                      <m:den>
                        <m:nary>
                          <m:naryPr>
                            <m:limLoc m:val="undOvr"/>
                            <m:ctrlPr>
                              <a:rPr lang="en-IN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nary>
                                          <m:naryPr>
                                            <m:limLoc m:val="undOvr"/>
                                            <m:ctrlP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m:rPr>
                                                <m:brk m:alnAt="24"/>
                                              </m:r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  <m:sup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sup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IN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e>
                                        </m:nary>
                                      </m:e>
                                    </m:d>
                                  </m:sup>
                                </m:sSup>
                              </m:e>
                            </m:d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</m:nary>
                      </m:den>
                    </m:f>
                  </m:oMath>
                </a14:m>
                <a:endParaRPr lang="en-IN" sz="2800" dirty="0"/>
              </a:p>
              <a:p>
                <a:r>
                  <a:rPr lang="en-IN" sz="2800" dirty="0"/>
                  <a:t>Carry out final integration to get equation for </a:t>
                </a:r>
                <a:r>
                  <a:rPr lang="en-IN" sz="2800" i="1" dirty="0"/>
                  <a:t>F</a:t>
                </a:r>
                <a:r>
                  <a:rPr lang="en-IN" sz="2800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sup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limLoc m:val="undOvr"/>
                                    <m:ctrlPr>
                                      <a:rPr lang="en-IN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IN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𝜂</m:t>
                                    </m:r>
                                  </m:sup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begChr m:val="{"/>
                                                <m:endChr m:val="}"/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nary>
                                                  <m:naryPr>
                                                    <m:limLoc m:val="undOvr"/>
                                                    <m:ctrlPr>
                                                      <a:rPr lang="en-IN" sz="2800" i="1">
                                                        <a:solidFill>
                                                          <a:srgbClr val="0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naryPr>
                                                  <m:sub>
                                                    <m:r>
                                                      <m:rPr>
                                                        <m:brk m:alnAt="24"/>
                                                      </m:rPr>
                                                      <a:rPr lang="en-US" sz="2800" i="1">
                                                        <a:solidFill>
                                                          <a:srgbClr val="0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IN" sz="2800" i="1">
                                                        <a:solidFill>
                                                          <a:srgbClr val="0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𝜂</m:t>
                                                    </m:r>
                                                  </m:sup>
                                                  <m:e>
                                                    <m:f>
                                                      <m:fPr>
                                                        <m:ctrlPr>
                                                          <a:rPr lang="en-US" sz="2800" i="1">
                                                            <a:solidFill>
                                                              <a:srgbClr val="0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fPr>
                                                      <m:num>
                                                        <m:r>
                                                          <a:rPr lang="en-IN" sz="2800" i="1">
                                                            <a:solidFill>
                                                              <a:srgbClr val="0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𝐹</m:t>
                                                        </m:r>
                                                      </m:num>
                                                      <m:den>
                                                        <m:r>
                                                          <a:rPr lang="en-US" sz="2800" i="1">
                                                            <a:solidFill>
                                                              <a:srgbClr val="00000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2</m:t>
                                                        </m:r>
                                                      </m:den>
                                                    </m:f>
                                                    <m:r>
                                                      <a:rPr lang="en-US" sz="2800" i="1">
                                                        <a:solidFill>
                                                          <a:srgbClr val="0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𝑑</m:t>
                                                    </m:r>
                                                    <m:r>
                                                      <a:rPr lang="en-US" sz="2800" i="1">
                                                        <a:solidFill>
                                                          <a:srgbClr val="0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𝜂</m:t>
                                                    </m:r>
                                                  </m:e>
                                                </m:nary>
                                              </m:e>
                                            </m:d>
                                          </m:sup>
                                        </m:sSup>
                                      </m:e>
                                    </m:d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</m:nary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limLoc m:val="undOvr"/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nary>
                                          <m:naryPr>
                                            <m:limLoc m:val="undOvr"/>
                                            <m:ctrlP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m:rPr>
                                                <m:brk m:alnAt="24"/>
                                              </m:r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  <m:sup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sup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IN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e>
                                        </m:nary>
                                      </m:e>
                                    </m:d>
                                  </m:sup>
                                </m:sSup>
                              </m:e>
                            </m:d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</m:nary>
                      </m:den>
                    </m:f>
                  </m:oMath>
                </a14:m>
                <a:endParaRPr lang="en-IN" sz="28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nary>
                                  <m:naryPr>
                                    <m:limLoc m:val="undOvr"/>
                                    <m:ctrlPr>
                                      <a:rPr lang="en-IN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IN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𝜂</m:t>
                                    </m:r>
                                  </m:sup>
                                  <m:e>
                                    <m:f>
                                      <m:fPr>
                                        <m:ctrl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IN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num>
                                      <m:den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</m:nary>
                              </m:e>
                            </m:d>
                          </m:sup>
                        </m:sSup>
                      </m:num>
                      <m:den>
                        <m:nary>
                          <m:naryPr>
                            <m:limLoc m:val="undOvr"/>
                            <m:ctrlPr>
                              <a:rPr lang="en-IN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nary>
                                          <m:naryPr>
                                            <m:limLoc m:val="undOvr"/>
                                            <m:ctrlP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m:rPr>
                                                <m:brk m:alnAt="24"/>
                                              </m:rP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  <m:sup>
                                            <m:r>
                                              <a:rPr lang="en-IN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sup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IN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sz="2800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  <m:r>
                                              <a:rPr lang="en-US" sz="28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𝜂</m:t>
                                            </m:r>
                                          </m:e>
                                        </m:nary>
                                      </m:e>
                                    </m:d>
                                  </m:sup>
                                </m:sSup>
                              </m:e>
                            </m:d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</m:nary>
                      </m:den>
                    </m:f>
                  </m:oMath>
                </a14:m>
                <a:endParaRPr lang="en-IN" sz="2800" dirty="0"/>
              </a:p>
              <a:p>
                <a:endParaRPr lang="en-IN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8B2DDE-3959-52A3-CC42-A5881C5BE6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8305800" cy="5412220"/>
              </a:xfrm>
              <a:blipFill>
                <a:blip r:embed="rId2"/>
                <a:stretch>
                  <a:fillRect l="-13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8274B516-FAAB-2EF5-2CDD-C7238F576A83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29B33D9-5F08-35A3-BCD6-05A6FD731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844EB7-780D-FF06-9A3D-3B9B20CA32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2D139D8-FE8D-57CF-E928-DBCC0B3936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D00DBF5-218A-626F-4D54-6449F0AFA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4A69555-EAA0-F6B0-945F-C395474EEF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3994935-7545-00B4-08A2-3115FD1243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74E90E7-C3CA-FC9A-B4DA-7174BD6505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1C82787-ED25-B2E6-E0D4-4086A6D9D0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FE14904-DA7B-3B62-86FC-36D4F2EB66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4BFBF22-0FC6-3EBD-884C-E177E96921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3CA989C6-DF0B-4738-2663-206E035F0F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F88A6DD-0845-05A3-2013-F549420D85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748E1FD-C292-4FCD-3921-B39C1E7B4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04CB184-96D1-C6A2-6527-261861033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6EEDF4E-4202-B004-D231-6A90FD7B1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A30482-092D-2F8C-9F5C-6D10FD8E3E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055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551DA-2302-860F-0610-8EA9C1F2A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An Iterative Solution to Velocity BL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0F6911-C1C4-B12C-F0FD-B96F45E0E3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199"/>
                <a:ext cx="8534400" cy="5412221"/>
              </a:xfrm>
            </p:spPr>
            <p:txBody>
              <a:bodyPr/>
              <a:lstStyle/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Choose a large </a:t>
                </a:r>
                <a:r>
                  <a:rPr lang="en-US" sz="2400" b="0" i="0" u="none" strike="noStrike" baseline="0" dirty="0">
                    <a:latin typeface="RMTMI"/>
                  </a:rPr>
                  <a:t>η </a:t>
                </a:r>
                <a:r>
                  <a:rPr lang="en-US" sz="2400" b="0" i="0" u="none" strike="noStrike" baseline="0" dirty="0">
                    <a:latin typeface="TimesTen-Roman"/>
                  </a:rPr>
                  <a:t>(e.g., </a:t>
                </a:r>
                <a:r>
                  <a:rPr lang="en-US" sz="2400" b="0" i="0" u="none" strike="noStrike" baseline="0" dirty="0" err="1">
                    <a:latin typeface="RMTMI"/>
                  </a:rPr>
                  <a:t>η</a:t>
                </a:r>
                <a:r>
                  <a:rPr lang="en-US" sz="2400" b="0" i="0" u="none" strike="noStrike" baseline="-25000" dirty="0" err="1">
                    <a:latin typeface="TimesTen-Roman"/>
                  </a:rPr>
                  <a:t>max</a:t>
                </a:r>
                <a:r>
                  <a:rPr lang="en-US" sz="2400" b="0" i="0" u="none" strike="noStrike" baseline="0" dirty="0">
                    <a:latin typeface="TimesTen-Roman"/>
                  </a:rPr>
                  <a:t> </a:t>
                </a:r>
                <a:r>
                  <a:rPr lang="en-US" sz="2400" b="0" i="0" u="none" strike="noStrike" baseline="0" dirty="0">
                    <a:latin typeface="MTSY"/>
                  </a:rPr>
                  <a:t>= </a:t>
                </a:r>
                <a:r>
                  <a:rPr lang="en-US" sz="2400" b="0" i="0" u="none" strike="noStrike" baseline="0" dirty="0">
                    <a:latin typeface="TimesTen-Roman"/>
                  </a:rPr>
                  <a:t>20), and divide it into a number of </a:t>
                </a:r>
                <a:r>
                  <a:rPr lang="en-US" sz="2400" dirty="0">
                    <a:latin typeface="TimesTen-Roman"/>
                  </a:rPr>
                  <a:t>intervals</a:t>
                </a:r>
                <a:r>
                  <a:rPr lang="en-US" sz="2400" b="0" i="0" u="none" strike="noStrike" baseline="0" dirty="0">
                    <a:latin typeface="TimesTen-Roman"/>
                  </a:rPr>
                  <a:t>, </a:t>
                </a:r>
                <a:r>
                  <a:rPr lang="en-US" sz="2400" b="0" i="0" u="none" strike="noStrike" baseline="0" dirty="0">
                    <a:latin typeface="TimesTen-Roman"/>
                    <a:sym typeface="Symbol" panose="05050102010706020507" pitchFamily="18" charset="2"/>
                  </a:rPr>
                  <a:t></a:t>
                </a:r>
                <a:r>
                  <a:rPr lang="en-US" sz="2400" b="0" i="0" u="none" strike="noStrike" baseline="0" dirty="0" err="1">
                    <a:latin typeface="RMTMI"/>
                  </a:rPr>
                  <a:t>η</a:t>
                </a:r>
                <a:r>
                  <a:rPr lang="en-US" sz="2400" b="0" i="1" u="none" strike="noStrike" baseline="-25000" dirty="0" err="1">
                    <a:latin typeface="TimesTen-Italic"/>
                  </a:rPr>
                  <a:t>i</a:t>
                </a:r>
                <a:r>
                  <a:rPr lang="en-US" sz="2400" b="0" i="0" u="none" strike="noStrike" baseline="0" dirty="0">
                    <a:latin typeface="TimesTen-Roman"/>
                  </a:rPr>
                  <a:t>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Guess the distributions for </a:t>
                </a:r>
                <a:r>
                  <a:rPr lang="en-US" sz="2400" b="0" i="1" u="none" strike="noStrike" baseline="0" dirty="0">
                    <a:latin typeface="TimesTen-Italic"/>
                  </a:rPr>
                  <a:t>f </a:t>
                </a:r>
                <a:r>
                  <a:rPr lang="en-US" sz="2400" b="0" i="0" u="none" strike="noStrike" baseline="0" dirty="0">
                    <a:latin typeface="MTSY"/>
                  </a:rPr>
                  <a:t>′ </a:t>
                </a:r>
                <a:r>
                  <a:rPr lang="en-US" sz="2400" b="0" i="0" u="none" strike="noStrike" baseline="0" dirty="0">
                    <a:latin typeface="TimesTen-Roman"/>
                  </a:rPr>
                  <a:t>and </a:t>
                </a:r>
                <a:r>
                  <a:rPr lang="en-US" sz="2400" b="0" i="1" u="none" strike="noStrike" baseline="0" dirty="0">
                    <a:latin typeface="TimesTen-Italic"/>
                  </a:rPr>
                  <a:t>f  </a:t>
                </a:r>
                <a:r>
                  <a:rPr lang="en-US" sz="2400" b="0" i="0" u="none" strike="noStrike" baseline="0" dirty="0">
                    <a:latin typeface="TimesTen-Roman"/>
                  </a:rPr>
                  <a:t>[e.g., </a:t>
                </a:r>
                <a:r>
                  <a:rPr lang="en-US" sz="2400" b="0" i="1" u="none" strike="noStrike" baseline="0" dirty="0">
                    <a:latin typeface="TimesTen-Italic"/>
                  </a:rPr>
                  <a:t>f </a:t>
                </a:r>
                <a:r>
                  <a:rPr lang="en-US" sz="2400" b="0" i="0" u="none" strike="noStrike" baseline="0" dirty="0">
                    <a:latin typeface="TimesTen-Roman"/>
                  </a:rPr>
                  <a:t>(</a:t>
                </a:r>
                <a:r>
                  <a:rPr lang="en-US" sz="2400" b="0" i="0" u="none" strike="noStrike" baseline="0" dirty="0">
                    <a:latin typeface="RMTMI"/>
                  </a:rPr>
                  <a:t>η</a:t>
                </a:r>
                <a:r>
                  <a:rPr lang="en-US" sz="2400" b="0" i="0" u="none" strike="noStrike" baseline="0" dirty="0">
                    <a:latin typeface="TimesTen-Roman"/>
                  </a:rPr>
                  <a:t>) </a:t>
                </a:r>
                <a:r>
                  <a:rPr lang="en-US" sz="2400" b="0" i="0" u="none" strike="noStrike" baseline="0" dirty="0">
                    <a:latin typeface="MTSY"/>
                  </a:rPr>
                  <a:t>= </a:t>
                </a:r>
                <a:r>
                  <a:rPr lang="en-US" sz="2400" b="0" i="0" u="none" strike="noStrike" baseline="0" dirty="0">
                    <a:latin typeface="RMTMI"/>
                  </a:rPr>
                  <a:t>η,  </a:t>
                </a:r>
                <a:r>
                  <a:rPr lang="en-US" sz="2400" b="0" i="1" u="none" strike="noStrike" baseline="0" dirty="0">
                    <a:latin typeface="TimesTen-Italic"/>
                  </a:rPr>
                  <a:t>f </a:t>
                </a:r>
                <a:r>
                  <a:rPr lang="en-US" sz="2400" b="0" i="0" u="none" strike="noStrike" baseline="0" dirty="0">
                    <a:latin typeface="MTSY"/>
                  </a:rPr>
                  <a:t>′</a:t>
                </a:r>
                <a:r>
                  <a:rPr lang="en-US" sz="2400" b="0" i="0" u="none" strike="noStrike" baseline="0" dirty="0">
                    <a:latin typeface="TimesTen-Roman"/>
                  </a:rPr>
                  <a:t>(</a:t>
                </a:r>
                <a:r>
                  <a:rPr lang="en-US" sz="2400" b="0" i="0" u="none" strike="noStrike" baseline="0" dirty="0">
                    <a:latin typeface="RMTMI"/>
                  </a:rPr>
                  <a:t>η</a:t>
                </a:r>
                <a:r>
                  <a:rPr lang="en-US" sz="2400" b="0" i="0" u="none" strike="noStrike" baseline="0" dirty="0">
                    <a:latin typeface="TimesTen-Roman"/>
                  </a:rPr>
                  <a:t>) </a:t>
                </a:r>
                <a:r>
                  <a:rPr lang="en-US" sz="2400" b="0" i="0" u="none" strike="noStrike" baseline="0" dirty="0">
                    <a:latin typeface="MTSY"/>
                  </a:rPr>
                  <a:t>= </a:t>
                </a:r>
                <a:r>
                  <a:rPr lang="en-US" sz="2400" b="0" i="0" u="none" strike="noStrike" baseline="0" dirty="0">
                    <a:latin typeface="TimesTen-Roman"/>
                  </a:rPr>
                  <a:t>1].</a:t>
                </a:r>
              </a:p>
              <a:p>
                <a:pPr algn="l"/>
                <a:r>
                  <a:rPr lang="en-IN" sz="2400" b="0" i="0" u="none" strike="noStrike" baseline="0" dirty="0">
                    <a:latin typeface="TimesTen-Roman"/>
                  </a:rPr>
                  <a:t>Calculate</a:t>
                </a:r>
                <a:r>
                  <a:rPr lang="en-US" sz="2400" b="0" i="0" u="none" strike="noStrike" baseline="0" dirty="0">
                    <a:latin typeface="TimesTen-Roman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nary>
                              <m:naryPr>
                                <m:limLoc m:val="undOvr"/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4"/>
                                  </m:rP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𝜂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</m:nary>
                          </m:e>
                        </m:d>
                      </m:sup>
                    </m:sSup>
                  </m:oMath>
                </a14:m>
                <a:r>
                  <a:rPr lang="en-US" sz="2400" b="0" i="0" u="none" strike="noStrike" baseline="0" dirty="0">
                    <a:latin typeface="TimesTen-Roman"/>
                  </a:rPr>
                  <a:t> at each </a:t>
                </a:r>
                <a:r>
                  <a:rPr lang="en-US" sz="2400" b="0" i="0" u="none" strike="noStrike" baseline="0" dirty="0">
                    <a:latin typeface="TimesTen-Roman"/>
                    <a:sym typeface="Symbol" panose="05050102010706020507" pitchFamily="18" charset="2"/>
                  </a:rPr>
                  <a:t></a:t>
                </a:r>
                <a:r>
                  <a:rPr lang="en-US" sz="2400" b="0" i="0" u="none" strike="noStrike" baseline="0" dirty="0" err="1">
                    <a:latin typeface="RMTMI"/>
                  </a:rPr>
                  <a:t>η</a:t>
                </a:r>
                <a:r>
                  <a:rPr lang="en-US" sz="2400" b="0" i="1" u="none" strike="noStrike" baseline="-25000" dirty="0" err="1">
                    <a:latin typeface="TimesTen-Italic"/>
                  </a:rPr>
                  <a:t>i</a:t>
                </a:r>
                <a:r>
                  <a:rPr lang="en-US" sz="2400" b="0" i="0" u="none" strike="noStrike" baseline="0" dirty="0">
                    <a:latin typeface="RMTMI"/>
                  </a:rPr>
                  <a:t>, </a:t>
                </a:r>
                <a:r>
                  <a:rPr lang="en-US" sz="2400" b="0" i="0" u="none" strike="noStrike" baseline="0" dirty="0">
                    <a:latin typeface="TimesTen-Roman"/>
                  </a:rPr>
                  <a:t>for all values of </a:t>
                </a:r>
                <a:r>
                  <a:rPr lang="en-US" sz="2400" b="0" i="0" u="none" strike="noStrike" baseline="0" dirty="0">
                    <a:latin typeface="RMTMI"/>
                  </a:rPr>
                  <a:t>η </a:t>
                </a:r>
                <a:r>
                  <a:rPr lang="en-US" sz="2400" b="0" i="0" u="none" strike="noStrike" baseline="0" dirty="0">
                    <a:latin typeface="TimesTen-Roman"/>
                  </a:rPr>
                  <a:t>between 0 and </a:t>
                </a:r>
                <a:r>
                  <a:rPr lang="en-US" sz="2400" b="0" i="0" u="none" strike="noStrike" baseline="0" dirty="0" err="1">
                    <a:latin typeface="RMTMI"/>
                  </a:rPr>
                  <a:t>η</a:t>
                </a:r>
                <a:r>
                  <a:rPr lang="en-US" sz="2400" b="0" i="0" u="none" strike="noStrike" baseline="-25000" dirty="0" err="1">
                    <a:latin typeface="TimesTen-Roman"/>
                  </a:rPr>
                  <a:t>max</a:t>
                </a:r>
                <a:r>
                  <a:rPr lang="en-US" sz="2400" b="0" i="0" u="none" strike="noStrike" baseline="0" dirty="0">
                    <a:latin typeface="RMTMI"/>
                  </a:rPr>
                  <a:t>.</a:t>
                </a:r>
              </a:p>
              <a:p>
                <a:pPr algn="l"/>
                <a:r>
                  <a:rPr lang="en-IN" sz="2400" b="0" i="0" u="none" strike="noStrike" baseline="0" dirty="0">
                    <a:latin typeface="TimesTen-Roman"/>
                  </a:rPr>
                  <a:t>Calculate,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I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nary>
                                      <m:naryPr>
                                        <m:limLoc m:val="undOvr"/>
                                        <m:ctrlPr>
                                          <a:rPr lang="en-IN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4"/>
                                          </m:rP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en-IN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sup>
                                      <m:e>
                                        <m:f>
                                          <m:fPr>
                                            <m:ctrlP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IN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r>
                                          <a:rPr lang="en-US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</m:nary>
                                  </m:e>
                                </m:d>
                              </m:sup>
                            </m:sSup>
                          </m:e>
                        </m:d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</m:oMath>
                </a14:m>
                <a:endParaRPr lang="en-IN" sz="2400" b="0" i="0" u="none" strike="noStrike" baseline="0" dirty="0">
                  <a:latin typeface="TimesTen-Roman"/>
                </a:endParaRPr>
              </a:p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Calculate </a:t>
                </a:r>
                <a:r>
                  <a:rPr lang="en-US" sz="2400" b="0" i="1" u="none" strike="noStrike" baseline="0" dirty="0">
                    <a:latin typeface="TimesTen-Italic"/>
                  </a:rPr>
                  <a:t>f </a:t>
                </a:r>
                <a:r>
                  <a:rPr lang="en-US" sz="2400" b="0" i="0" u="none" strike="noStrike" baseline="0" dirty="0">
                    <a:latin typeface="MTSY"/>
                  </a:rPr>
                  <a:t>′′ </a:t>
                </a:r>
                <a:r>
                  <a:rPr lang="en-US" sz="2400" b="0" i="0" u="none" strike="noStrike" baseline="0" dirty="0">
                    <a:latin typeface="TimesTen-Roman"/>
                  </a:rPr>
                  <a:t>at every </a:t>
                </a:r>
                <a:r>
                  <a:rPr lang="en-US" sz="2400" b="0" i="0" u="none" strike="noStrike" baseline="0" dirty="0">
                    <a:latin typeface="TimesTen-Roman"/>
                    <a:sym typeface="Symbol" panose="05050102010706020507" pitchFamily="18" charset="2"/>
                  </a:rPr>
                  <a:t></a:t>
                </a:r>
                <a:r>
                  <a:rPr lang="en-US" sz="2400" b="0" i="0" u="none" strike="noStrike" baseline="0" dirty="0" err="1">
                    <a:latin typeface="RMTMI"/>
                  </a:rPr>
                  <a:t>η</a:t>
                </a:r>
                <a:r>
                  <a:rPr lang="en-US" sz="2400" b="0" i="1" u="none" strike="noStrike" baseline="-25000" dirty="0" err="1">
                    <a:latin typeface="TimesTen-Italic"/>
                  </a:rPr>
                  <a:t>i</a:t>
                </a:r>
                <a:r>
                  <a:rPr lang="en-US" sz="2400" b="0" i="0" u="none" strike="noStrike" baseline="0" dirty="0">
                    <a:latin typeface="TimesTen-Roman"/>
                  </a:rPr>
                  <a:t>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Calculate </a:t>
                </a:r>
                <a:r>
                  <a:rPr lang="en-US" sz="2400" b="0" i="1" u="none" strike="noStrike" baseline="0" dirty="0">
                    <a:latin typeface="TimesTen-Italic"/>
                  </a:rPr>
                  <a:t>f </a:t>
                </a:r>
                <a:r>
                  <a:rPr lang="en-US" sz="2400" b="0" i="0" u="none" strike="noStrike" baseline="0" dirty="0">
                    <a:latin typeface="MTSY"/>
                  </a:rPr>
                  <a:t>′ </a:t>
                </a:r>
                <a:r>
                  <a:rPr lang="en-US" sz="2400" b="0" i="0" u="none" strike="noStrike" baseline="0" dirty="0">
                    <a:latin typeface="TimesTen-Roman"/>
                  </a:rPr>
                  <a:t>at every </a:t>
                </a:r>
                <a:r>
                  <a:rPr lang="en-US" sz="2400" b="0" i="0" u="none" strike="noStrike" baseline="0" dirty="0">
                    <a:latin typeface="TimesTen-Roman"/>
                    <a:sym typeface="Symbol" panose="05050102010706020507" pitchFamily="18" charset="2"/>
                  </a:rPr>
                  <a:t></a:t>
                </a:r>
                <a:r>
                  <a:rPr lang="en-US" sz="2400" b="0" i="0" u="none" strike="noStrike" baseline="0" dirty="0" err="1">
                    <a:latin typeface="RMTMI"/>
                  </a:rPr>
                  <a:t>η</a:t>
                </a:r>
                <a:r>
                  <a:rPr lang="en-US" sz="2400" b="0" i="1" u="none" strike="noStrike" baseline="-25000" dirty="0" err="1">
                    <a:latin typeface="TimesTen-Italic"/>
                  </a:rPr>
                  <a:t>i</a:t>
                </a:r>
                <a:r>
                  <a:rPr lang="en-US" sz="2400" b="0" i="0" u="none" strike="noStrike" baseline="0" dirty="0">
                    <a:latin typeface="TimesTen-Roman"/>
                  </a:rPr>
                  <a:t>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Calculate </a:t>
                </a:r>
                <a:r>
                  <a:rPr lang="en-US" sz="2400" b="0" i="1" u="none" strike="noStrike" baseline="0" dirty="0">
                    <a:latin typeface="TimesTen-Italic"/>
                  </a:rPr>
                  <a:t>f </a:t>
                </a:r>
                <a:r>
                  <a:rPr lang="en-US" sz="2400" b="0" i="0" u="none" strike="noStrike" baseline="0" dirty="0">
                    <a:latin typeface="TimesTen-Roman"/>
                  </a:rPr>
                  <a:t>at every </a:t>
                </a:r>
                <a:r>
                  <a:rPr lang="en-US" sz="2400" b="0" i="0" u="none" strike="noStrike" baseline="0" dirty="0">
                    <a:latin typeface="TimesTen-Roman"/>
                    <a:sym typeface="Symbol" panose="05050102010706020507" pitchFamily="18" charset="2"/>
                  </a:rPr>
                  <a:t></a:t>
                </a:r>
                <a:r>
                  <a:rPr lang="en-US" sz="2400" b="0" i="0" u="none" strike="noStrike" baseline="0" dirty="0" err="1">
                    <a:latin typeface="RMTMI"/>
                  </a:rPr>
                  <a:t>η</a:t>
                </a:r>
                <a:r>
                  <a:rPr lang="en-US" sz="2400" b="0" i="1" u="none" strike="noStrike" baseline="-25000" dirty="0" err="1">
                    <a:latin typeface="TimesTen-Italic"/>
                  </a:rPr>
                  <a:t>i</a:t>
                </a:r>
                <a:r>
                  <a:rPr lang="en-US" sz="2400" b="0" i="0" u="none" strike="noStrike" baseline="0" dirty="0">
                    <a:latin typeface="TimesTen-Roman"/>
                  </a:rPr>
                  <a:t>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Using </a:t>
                </a:r>
                <a:r>
                  <a:rPr lang="en-US" sz="2400" b="0" i="1" u="none" strike="noStrike" baseline="0" dirty="0">
                    <a:latin typeface="TimesTen-Italic"/>
                  </a:rPr>
                  <a:t>f </a:t>
                </a:r>
                <a:r>
                  <a:rPr lang="en-US" sz="2400" b="0" i="0" u="none" strike="noStrike" baseline="0" dirty="0">
                    <a:latin typeface="TimesTen-Roman"/>
                  </a:rPr>
                  <a:t>and </a:t>
                </a:r>
                <a:r>
                  <a:rPr lang="en-US" sz="2400" b="0" i="1" u="none" strike="noStrike" baseline="0" dirty="0">
                    <a:latin typeface="TimesTen-Italic"/>
                  </a:rPr>
                  <a:t>f </a:t>
                </a:r>
                <a:r>
                  <a:rPr lang="en-US" sz="2400" b="0" i="0" u="none" strike="noStrike" baseline="0" dirty="0">
                    <a:latin typeface="MTSY"/>
                  </a:rPr>
                  <a:t>′ </a:t>
                </a:r>
                <a:r>
                  <a:rPr lang="en-US" sz="2400" b="0" i="0" u="none" strike="noStrike" baseline="0" dirty="0">
                    <a:latin typeface="TimesTen-Roman"/>
                  </a:rPr>
                  <a:t>distributions, go to step 3 and repeat the procedure until convergence is achieved at every </a:t>
                </a:r>
                <a:r>
                  <a:rPr lang="en-US" sz="2400" b="0" i="0" u="none" strike="noStrike" baseline="0" dirty="0">
                    <a:latin typeface="RMTMI"/>
                  </a:rPr>
                  <a:t>η</a:t>
                </a:r>
                <a:r>
                  <a:rPr lang="en-US" sz="2400" b="0" i="0" u="none" strike="noStrike" baseline="0" dirty="0">
                    <a:latin typeface="TimesTen-Roman"/>
                  </a:rPr>
                  <a:t>.</a:t>
                </a: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0F6911-C1C4-B12C-F0FD-B96F45E0E3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199"/>
                <a:ext cx="8534400" cy="5412221"/>
              </a:xfrm>
              <a:blipFill>
                <a:blip r:embed="rId2"/>
                <a:stretch>
                  <a:fillRect l="-929" t="-1014" r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A6EF32C2-CC3B-3EF5-1691-D4B01BC74A5D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99597E5C-298E-A676-A6C9-A375E7CB8D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AE37CB1-2066-C6B5-A766-58EFE39CB0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67C513A-9707-BF22-4C8D-524E0EE971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DCAADF3-A21E-5A76-B5E4-7621018377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4A31A3F-17EF-232D-708D-38B9289C92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A7138EF-1EE8-7B91-4288-A33B3F54AC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1A8211A-9EC4-4016-0BD5-DB09091BFE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A0F0E20-F8EA-DDD6-7658-D54F20118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40D527D-6E2B-D9B8-CFFF-D3B6A05B62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916932B-9336-A850-326A-7C12DC8A1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C0FE06B2-931E-2455-0157-BF038F36EE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2BE4A80-F5B4-F85C-DDDA-2ABC47F30D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16F6177-9B6A-17AE-1103-2ECE6C039D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E169C85-8AFF-43F3-ED60-F42F62DEC0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87D00C2-1A2E-2D0D-28BE-5DD967912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7CD87C-0A9E-3166-B0A9-22BC19F3C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134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10">
            <a:extLst>
              <a:ext uri="{FF2B5EF4-FFF2-40B4-BE49-F238E27FC236}">
                <a16:creationId xmlns:a16="http://schemas.microsoft.com/office/drawing/2014/main" id="{C298FF0F-B492-9C9B-4922-B17A204BC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213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386" name="Object 4">
                <a:extLst>
                  <a:ext uri="{FF2B5EF4-FFF2-40B4-BE49-F238E27FC236}">
                    <a16:creationId xmlns:a16="http://schemas.microsoft.com/office/drawing/2014/main" id="{AA9E28D0-BBDE-EB21-5B28-CDEC58E2842F}"/>
                  </a:ext>
                </a:extLst>
              </p:cNvPr>
              <p:cNvSpPr txBox="1"/>
              <p:nvPr/>
            </p:nvSpPr>
            <p:spPr bwMode="auto">
              <a:xfrm>
                <a:off x="4645025" y="2971800"/>
                <a:ext cx="693738" cy="400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386" name="Object 4">
                <a:extLst>
                  <a:ext uri="{FF2B5EF4-FFF2-40B4-BE49-F238E27FC236}">
                    <a16:creationId xmlns:a16="http://schemas.microsoft.com/office/drawing/2014/main" id="{AA9E28D0-BBDE-EB21-5B28-CDEC58E28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5025" y="2971800"/>
                <a:ext cx="693738" cy="400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Object 5">
                <a:extLst>
                  <a:ext uri="{FF2B5EF4-FFF2-40B4-BE49-F238E27FC236}">
                    <a16:creationId xmlns:a16="http://schemas.microsoft.com/office/drawing/2014/main" id="{5F72BBDD-224E-8C4F-BAAB-F25A5E88A25E}"/>
                  </a:ext>
                </a:extLst>
              </p:cNvPr>
              <p:cNvSpPr txBox="1"/>
              <p:nvPr/>
            </p:nvSpPr>
            <p:spPr bwMode="auto">
              <a:xfrm>
                <a:off x="2103438" y="2286000"/>
                <a:ext cx="455612" cy="400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387" name="Object 5">
                <a:extLst>
                  <a:ext uri="{FF2B5EF4-FFF2-40B4-BE49-F238E27FC236}">
                    <a16:creationId xmlns:a16="http://schemas.microsoft.com/office/drawing/2014/main" id="{5F72BBDD-224E-8C4F-BAAB-F25A5E88A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3438" y="2286000"/>
                <a:ext cx="455612" cy="400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Object 6">
                <a:extLst>
                  <a:ext uri="{FF2B5EF4-FFF2-40B4-BE49-F238E27FC236}">
                    <a16:creationId xmlns:a16="http://schemas.microsoft.com/office/drawing/2014/main" id="{3907BCE4-33D2-83A6-D2DB-4BDFE2E72ADD}"/>
                  </a:ext>
                </a:extLst>
              </p:cNvPr>
              <p:cNvSpPr txBox="1"/>
              <p:nvPr/>
            </p:nvSpPr>
            <p:spPr bwMode="auto">
              <a:xfrm>
                <a:off x="1143000" y="2971800"/>
                <a:ext cx="741362" cy="400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388" name="Object 6">
                <a:extLst>
                  <a:ext uri="{FF2B5EF4-FFF2-40B4-BE49-F238E27FC236}">
                    <a16:creationId xmlns:a16="http://schemas.microsoft.com/office/drawing/2014/main" id="{3907BCE4-33D2-83A6-D2DB-4BDFE2E72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971800"/>
                <a:ext cx="741362" cy="4000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9" name="Object 7">
                <a:extLst>
                  <a:ext uri="{FF2B5EF4-FFF2-40B4-BE49-F238E27FC236}">
                    <a16:creationId xmlns:a16="http://schemas.microsoft.com/office/drawing/2014/main" id="{01DBDDF4-D691-45FC-EC39-C1DEED779C1B}"/>
                  </a:ext>
                </a:extLst>
              </p:cNvPr>
              <p:cNvSpPr txBox="1"/>
              <p:nvPr/>
            </p:nvSpPr>
            <p:spPr bwMode="auto">
              <a:xfrm>
                <a:off x="4267200" y="6324600"/>
                <a:ext cx="1239838" cy="417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389" name="Object 7">
                <a:extLst>
                  <a:ext uri="{FF2B5EF4-FFF2-40B4-BE49-F238E27FC236}">
                    <a16:creationId xmlns:a16="http://schemas.microsoft.com/office/drawing/2014/main" id="{01DBDDF4-D691-45FC-EC39-C1DEED779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6324600"/>
                <a:ext cx="1239838" cy="4175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>
            <a:extLst>
              <a:ext uri="{FF2B5EF4-FFF2-40B4-BE49-F238E27FC236}">
                <a16:creationId xmlns:a16="http://schemas.microsoft.com/office/drawing/2014/main" id="{DF2E5B55-8E91-A5AD-9899-AFFD4C0BA6A3}"/>
              </a:ext>
            </a:extLst>
          </p:cNvPr>
          <p:cNvSpPr>
            <a:spLocks/>
          </p:cNvSpPr>
          <p:nvPr/>
        </p:nvSpPr>
        <p:spPr bwMode="auto">
          <a:xfrm>
            <a:off x="950913" y="1295400"/>
            <a:ext cx="1716087" cy="4514850"/>
          </a:xfrm>
          <a:custGeom>
            <a:avLst/>
            <a:gdLst>
              <a:gd name="T0" fmla="*/ 0 w 1775968"/>
              <a:gd name="T1" fmla="*/ 4029049 h 4535424"/>
              <a:gd name="T2" fmla="*/ 54974 w 1775968"/>
              <a:gd name="T3" fmla="*/ 3866585 h 4535424"/>
              <a:gd name="T4" fmla="*/ 179917 w 1775968"/>
              <a:gd name="T5" fmla="*/ 3498344 h 4535424"/>
              <a:gd name="T6" fmla="*/ 329845 w 1775968"/>
              <a:gd name="T7" fmla="*/ 3097606 h 4535424"/>
              <a:gd name="T8" fmla="*/ 434799 w 1775968"/>
              <a:gd name="T9" fmla="*/ 2686042 h 4535424"/>
              <a:gd name="T10" fmla="*/ 559740 w 1775968"/>
              <a:gd name="T11" fmla="*/ 2231147 h 4535424"/>
              <a:gd name="T12" fmla="*/ 664691 w 1775968"/>
              <a:gd name="T13" fmla="*/ 1570467 h 4535424"/>
              <a:gd name="T14" fmla="*/ 719665 w 1775968"/>
              <a:gd name="T15" fmla="*/ 682343 h 4535424"/>
              <a:gd name="T16" fmla="*/ 714665 w 1775968"/>
              <a:gd name="T17" fmla="*/ 0 h 45354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75968"/>
              <a:gd name="T28" fmla="*/ 0 h 4535424"/>
              <a:gd name="T29" fmla="*/ 1775968 w 1775968"/>
              <a:gd name="T30" fmla="*/ 4535424 h 45354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75968" h="4535424">
                <a:moveTo>
                  <a:pt x="0" y="4535424"/>
                </a:moveTo>
                <a:lnTo>
                  <a:pt x="134112" y="4352544"/>
                </a:lnTo>
                <a:cubicBezTo>
                  <a:pt x="207264" y="4252976"/>
                  <a:pt x="327152" y="4082288"/>
                  <a:pt x="438912" y="3938016"/>
                </a:cubicBezTo>
                <a:cubicBezTo>
                  <a:pt x="550672" y="3793744"/>
                  <a:pt x="701040" y="3639312"/>
                  <a:pt x="804672" y="3486912"/>
                </a:cubicBezTo>
                <a:cubicBezTo>
                  <a:pt x="908304" y="3334512"/>
                  <a:pt x="967232" y="3186176"/>
                  <a:pt x="1060704" y="3023616"/>
                </a:cubicBezTo>
                <a:cubicBezTo>
                  <a:pt x="1154176" y="2861056"/>
                  <a:pt x="1272032" y="2720848"/>
                  <a:pt x="1365504" y="2511552"/>
                </a:cubicBezTo>
                <a:cubicBezTo>
                  <a:pt x="1458976" y="2302256"/>
                  <a:pt x="1556512" y="2058416"/>
                  <a:pt x="1621536" y="1767840"/>
                </a:cubicBezTo>
                <a:cubicBezTo>
                  <a:pt x="1686560" y="1477264"/>
                  <a:pt x="1735328" y="1062736"/>
                  <a:pt x="1755648" y="768096"/>
                </a:cubicBezTo>
                <a:cubicBezTo>
                  <a:pt x="1775968" y="473456"/>
                  <a:pt x="1759712" y="236728"/>
                  <a:pt x="1743456" y="0"/>
                </a:cubicBezTo>
              </a:path>
            </a:pathLst>
          </a:cu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B9E40C85-A4BB-C14D-9135-CA7710132352}"/>
              </a:ext>
            </a:extLst>
          </p:cNvPr>
          <p:cNvSpPr>
            <a:spLocks/>
          </p:cNvSpPr>
          <p:nvPr/>
        </p:nvSpPr>
        <p:spPr bwMode="auto">
          <a:xfrm>
            <a:off x="938213" y="1311275"/>
            <a:ext cx="576262" cy="4510088"/>
          </a:xfrm>
          <a:custGeom>
            <a:avLst/>
            <a:gdLst>
              <a:gd name="T0" fmla="*/ 578140 w 575056"/>
              <a:gd name="T1" fmla="*/ 4487269 h 4511040"/>
              <a:gd name="T2" fmla="*/ 603835 w 575056"/>
              <a:gd name="T3" fmla="*/ 4038535 h 4511040"/>
              <a:gd name="T4" fmla="*/ 590990 w 575056"/>
              <a:gd name="T5" fmla="*/ 3759600 h 4511040"/>
              <a:gd name="T6" fmla="*/ 565294 w 575056"/>
              <a:gd name="T7" fmla="*/ 3565557 h 4511040"/>
              <a:gd name="T8" fmla="*/ 526747 w 575056"/>
              <a:gd name="T9" fmla="*/ 3153214 h 4511040"/>
              <a:gd name="T10" fmla="*/ 449662 w 575056"/>
              <a:gd name="T11" fmla="*/ 2874279 h 4511040"/>
              <a:gd name="T12" fmla="*/ 359731 w 575056"/>
              <a:gd name="T13" fmla="*/ 2558956 h 4511040"/>
              <a:gd name="T14" fmla="*/ 269798 w 575056"/>
              <a:gd name="T15" fmla="*/ 2255768 h 4511040"/>
              <a:gd name="T16" fmla="*/ 179865 w 575056"/>
              <a:gd name="T17" fmla="*/ 1904062 h 4511040"/>
              <a:gd name="T18" fmla="*/ 141323 w 575056"/>
              <a:gd name="T19" fmla="*/ 1649380 h 4511040"/>
              <a:gd name="T20" fmla="*/ 64237 w 575056"/>
              <a:gd name="T21" fmla="*/ 1261294 h 4511040"/>
              <a:gd name="T22" fmla="*/ 25695 w 575056"/>
              <a:gd name="T23" fmla="*/ 812563 h 4511040"/>
              <a:gd name="T24" fmla="*/ 12849 w 575056"/>
              <a:gd name="T25" fmla="*/ 509364 h 4511040"/>
              <a:gd name="T26" fmla="*/ 0 w 575056"/>
              <a:gd name="T27" fmla="*/ 0 h 451104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75056"/>
              <a:gd name="T43" fmla="*/ 0 h 4511040"/>
              <a:gd name="T44" fmla="*/ 575056 w 575056"/>
              <a:gd name="T45" fmla="*/ 4511040 h 451104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75056" h="4511040">
                <a:moveTo>
                  <a:pt x="548640" y="4511040"/>
                </a:moveTo>
                <a:cubicBezTo>
                  <a:pt x="559816" y="4346448"/>
                  <a:pt x="570992" y="4181856"/>
                  <a:pt x="573024" y="4059936"/>
                </a:cubicBezTo>
                <a:cubicBezTo>
                  <a:pt x="575056" y="3938016"/>
                  <a:pt x="566928" y="3858768"/>
                  <a:pt x="560832" y="3779520"/>
                </a:cubicBezTo>
                <a:cubicBezTo>
                  <a:pt x="554736" y="3700272"/>
                  <a:pt x="546608" y="3686048"/>
                  <a:pt x="536448" y="3584448"/>
                </a:cubicBezTo>
                <a:cubicBezTo>
                  <a:pt x="526288" y="3482848"/>
                  <a:pt x="518160" y="3285744"/>
                  <a:pt x="499872" y="3169920"/>
                </a:cubicBezTo>
                <a:cubicBezTo>
                  <a:pt x="481584" y="3054096"/>
                  <a:pt x="453136" y="2989072"/>
                  <a:pt x="426720" y="2889504"/>
                </a:cubicBezTo>
                <a:cubicBezTo>
                  <a:pt x="400304" y="2789936"/>
                  <a:pt x="369824" y="2676144"/>
                  <a:pt x="341376" y="2572512"/>
                </a:cubicBezTo>
                <a:cubicBezTo>
                  <a:pt x="312928" y="2468880"/>
                  <a:pt x="284480" y="2377440"/>
                  <a:pt x="256032" y="2267712"/>
                </a:cubicBezTo>
                <a:cubicBezTo>
                  <a:pt x="227584" y="2157984"/>
                  <a:pt x="191008" y="2015744"/>
                  <a:pt x="170688" y="1914144"/>
                </a:cubicBezTo>
                <a:cubicBezTo>
                  <a:pt x="150368" y="1812544"/>
                  <a:pt x="152400" y="1765808"/>
                  <a:pt x="134112" y="1658112"/>
                </a:cubicBezTo>
                <a:cubicBezTo>
                  <a:pt x="115824" y="1550416"/>
                  <a:pt x="79248" y="1408176"/>
                  <a:pt x="60960" y="1267968"/>
                </a:cubicBezTo>
                <a:cubicBezTo>
                  <a:pt x="42672" y="1127760"/>
                  <a:pt x="32512" y="942848"/>
                  <a:pt x="24384" y="816864"/>
                </a:cubicBezTo>
                <a:cubicBezTo>
                  <a:pt x="16256" y="690880"/>
                  <a:pt x="16256" y="648208"/>
                  <a:pt x="12192" y="512064"/>
                </a:cubicBezTo>
                <a:cubicBezTo>
                  <a:pt x="8128" y="375920"/>
                  <a:pt x="4064" y="187960"/>
                  <a:pt x="0" y="0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0DC57EB-01F9-CBB9-6DD1-5090892AA421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B58499A-8AB0-30A6-580E-2578AD33F6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7824E908-A742-E0F9-6FE3-47ED15FE31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FD6C02B-775D-99B6-2DC7-6BBC931EFA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933A33C-2B50-F4EE-4936-F5F4742DB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39249AD-F9D2-7C62-2227-94CFEE8CF8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B0B9AC3-8A27-9A6E-E192-9BC1FAC2FC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E87434C-9226-E2D9-5F8C-807C8ACBE7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6B1D412-B7E2-6DD0-538B-B5CEBE004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0171312-C7D4-2D6A-306A-C23F8173CC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DA41F6C-48EF-C22A-1FE4-F8F1C0CC65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31E753E4-C046-BEB4-6199-EA9B1602E3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4AEA446-7A04-451C-3765-B5EA969925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43ABCC9-9EF9-39B8-6E04-57CA6E26A4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19D8078-5720-95C3-47E2-3962850A65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74A18A9-FA9A-83D9-0AE3-D43361B19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62DF51-5363-4121-D707-54E7C740C5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7">
                <a:extLst>
                  <a:ext uri="{FF2B5EF4-FFF2-40B4-BE49-F238E27FC236}">
                    <a16:creationId xmlns:a16="http://schemas.microsoft.com/office/drawing/2014/main" id="{13646E4C-E056-8923-5212-A9E610AD49CD}"/>
                  </a:ext>
                </a:extLst>
              </p:cNvPr>
              <p:cNvSpPr txBox="1"/>
              <p:nvPr/>
            </p:nvSpPr>
            <p:spPr bwMode="auto">
              <a:xfrm>
                <a:off x="4290927" y="3398679"/>
                <a:ext cx="2743200" cy="992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Object 7">
                <a:extLst>
                  <a:ext uri="{FF2B5EF4-FFF2-40B4-BE49-F238E27FC236}">
                    <a16:creationId xmlns:a16="http://schemas.microsoft.com/office/drawing/2014/main" id="{13646E4C-E056-8923-5212-A9E610AD4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0927" y="3398679"/>
                <a:ext cx="2743200" cy="9921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8F705FA-791A-4635-187A-B84EA05621DC}"/>
                  </a:ext>
                </a:extLst>
              </p14:cNvPr>
              <p14:cNvContentPartPr/>
              <p14:nvPr/>
            </p14:nvContentPartPr>
            <p14:xfrm>
              <a:off x="905040" y="5641200"/>
              <a:ext cx="760680" cy="4528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8F705FA-791A-4635-187A-B84EA05621D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5680" y="5631840"/>
                <a:ext cx="779400" cy="471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>
            <a:extLst>
              <a:ext uri="{FF2B5EF4-FFF2-40B4-BE49-F238E27FC236}">
                <a16:creationId xmlns:a16="http://schemas.microsoft.com/office/drawing/2014/main" id="{31C9EF72-7CA7-50DF-A4B6-18073DD43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09600"/>
            <a:ext cx="8229600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i="1">
                <a:sym typeface="Symbol" panose="05050102010706020507" pitchFamily="18" charset="2"/>
              </a:rPr>
              <a:t></a:t>
            </a:r>
            <a:r>
              <a:rPr lang="en-US" altLang="en-US" sz="1800"/>
              <a:t>	</a:t>
            </a:r>
            <a:r>
              <a:rPr lang="en-US" altLang="en-US" sz="1800" i="1"/>
              <a:t>F</a:t>
            </a:r>
            <a:r>
              <a:rPr lang="en-US" altLang="en-US" sz="1800"/>
              <a:t>		</a:t>
            </a:r>
            <a:r>
              <a:rPr lang="en-US" altLang="en-US" sz="1800" i="1"/>
              <a:t>F'</a:t>
            </a:r>
            <a:r>
              <a:rPr lang="en-US" altLang="en-US" sz="1800"/>
              <a:t>		</a:t>
            </a:r>
            <a:r>
              <a:rPr lang="en-US" altLang="en-US" sz="1800" i="1"/>
              <a:t>F''</a:t>
            </a:r>
            <a:r>
              <a:rPr lang="en-US" altLang="en-US" sz="1800"/>
              <a:t>	</a:t>
            </a:r>
          </a:p>
          <a:p>
            <a:r>
              <a:rPr lang="en-US" altLang="en-US" sz="1800"/>
              <a:t>0	0		0		0.33206	</a:t>
            </a:r>
          </a:p>
          <a:p>
            <a:r>
              <a:rPr lang="en-US" altLang="en-US" sz="1800"/>
              <a:t>0.1	0.00166		0.03321		0.33205	</a:t>
            </a:r>
          </a:p>
          <a:p>
            <a:r>
              <a:rPr lang="en-US" altLang="en-US" sz="1800"/>
              <a:t>0.2	0.00664		0.06641		0.33199	</a:t>
            </a:r>
          </a:p>
          <a:p>
            <a:r>
              <a:rPr lang="en-US" altLang="en-US" sz="1800"/>
              <a:t>0.3	0.01494		0.0996		0.33181	</a:t>
            </a:r>
          </a:p>
          <a:p>
            <a:r>
              <a:rPr lang="en-US" altLang="en-US" sz="1800"/>
              <a:t>0.4	0.02656		0.13277		0.33147	</a:t>
            </a:r>
          </a:p>
          <a:p>
            <a:r>
              <a:rPr lang="en-US" altLang="en-US" sz="1800"/>
              <a:t>0.5	0.04149		0.16589		0.33091	</a:t>
            </a:r>
          </a:p>
          <a:p>
            <a:r>
              <a:rPr lang="en-US" altLang="en-US" sz="1800"/>
              <a:t>0.6	0.05974		0.19894		0.33008	</a:t>
            </a:r>
          </a:p>
          <a:p>
            <a:r>
              <a:rPr lang="en-US" altLang="en-US" sz="1800"/>
              <a:t>0.7	0.08128		0.23189		0.32892	</a:t>
            </a:r>
          </a:p>
          <a:p>
            <a:r>
              <a:rPr lang="en-US" altLang="en-US" sz="1800"/>
              <a:t>0.8	0.10611		0.26471		0.32739	</a:t>
            </a:r>
          </a:p>
          <a:p>
            <a:r>
              <a:rPr lang="en-US" altLang="en-US" sz="1800"/>
              <a:t>0.9	0.13421		0.29736		0.32544	</a:t>
            </a:r>
          </a:p>
          <a:p>
            <a:r>
              <a:rPr lang="en-US" altLang="en-US" sz="1800"/>
              <a:t>1	0.16557		0.32978		0.32301	</a:t>
            </a:r>
          </a:p>
          <a:p>
            <a:r>
              <a:rPr lang="en-US" altLang="en-US" sz="1800"/>
              <a:t>1.1	0.20016		0.36194		0.32007	</a:t>
            </a:r>
          </a:p>
          <a:p>
            <a:r>
              <a:rPr lang="en-US" altLang="en-US" sz="1800"/>
              <a:t>1.2	0.23795		0.39378		0.31659	</a:t>
            </a:r>
          </a:p>
          <a:p>
            <a:r>
              <a:rPr lang="en-US" altLang="en-US" sz="1800"/>
              <a:t>1.3	0.27891		0.42524		0.31253	</a:t>
            </a:r>
          </a:p>
          <a:p>
            <a:r>
              <a:rPr lang="en-US" altLang="en-US" sz="1800"/>
              <a:t>1.4	0.32298		0.45627		0.30787	</a:t>
            </a:r>
          </a:p>
          <a:p>
            <a:r>
              <a:rPr lang="en-US" altLang="en-US" sz="1800"/>
              <a:t>1.5	0.37014		0.48679		0.30258	</a:t>
            </a:r>
          </a:p>
          <a:p>
            <a:r>
              <a:rPr lang="en-US" altLang="en-US" sz="1800"/>
              <a:t>1.6	0.42032		0.51676		0.29667	</a:t>
            </a:r>
          </a:p>
          <a:p>
            <a:r>
              <a:rPr lang="en-US" altLang="en-US" sz="1800"/>
              <a:t>1.7	0.47347		0.54611		0.29011	</a:t>
            </a:r>
          </a:p>
          <a:p>
            <a:r>
              <a:rPr lang="en-US" altLang="en-US" sz="1800"/>
              <a:t>1.8	0.52952		0.57476		0.28293	</a:t>
            </a:r>
          </a:p>
          <a:p>
            <a:r>
              <a:rPr lang="en-US" altLang="en-US" sz="1800"/>
              <a:t>1.9	0.5884		0.60267		0.27514	</a:t>
            </a:r>
          </a:p>
          <a:p>
            <a:r>
              <a:rPr lang="en-US" altLang="en-US" sz="1800"/>
              <a:t>2              0.65003		0.62977		0.26675		</a:t>
            </a:r>
          </a:p>
        </p:txBody>
      </p:sp>
      <p:sp>
        <p:nvSpPr>
          <p:cNvPr id="37891" name="Title 2">
            <a:extLst>
              <a:ext uri="{FF2B5EF4-FFF2-40B4-BE49-F238E27FC236}">
                <a16:creationId xmlns:a16="http://schemas.microsoft.com/office/drawing/2014/main" id="{E2D879EA-0A0F-2E79-3ED5-439685F6A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altLang="en-US" sz="2800" dirty="0"/>
              <a:t>Iterative Solution Data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645FAA9-AF87-CEB4-24F0-3CB7E03C9CDF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C8D2D18-99C2-24FA-4E86-E258BDC098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0DEB0A4-72FB-87F4-05AB-AC3DC40FAD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8702E5B7-C957-2733-27E8-E9F2C279C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478325AF-3A71-7E5D-B6CE-BB39131913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216F7F2-5485-8F1D-6120-7A33805661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>
                  <a:extLst>
                    <a:ext uri="{FF2B5EF4-FFF2-40B4-BE49-F238E27FC236}">
                      <a16:creationId xmlns:a16="http://schemas.microsoft.com/office/drawing/2014/main" id="{7ED178D3-B150-418B-88F5-B287D38E21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14">
                  <a:extLst>
                    <a:ext uri="{FF2B5EF4-FFF2-40B4-BE49-F238E27FC236}">
                      <a16:creationId xmlns:a16="http://schemas.microsoft.com/office/drawing/2014/main" id="{CD63D512-55D9-F8BF-FC16-85CABA194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4864564F-360D-3D14-37C1-B336EBC6B8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3A82B9D-EEBC-B5AF-5191-682048887D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1C16CBD-64D2-50AD-0593-125E50B001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35AFA3FA-45CC-F83E-C3F4-A610BFF3AA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7B4F4BBC-7B15-D1B5-EC80-A2C9A3089B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B2EAA5D9-B34C-0157-26C5-E423B246AA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0D72325-8307-1ED3-CD02-C92D199317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112733A8-19AA-01B7-F395-352DAAE2234A}"/>
                  </a:ext>
                </a:extLst>
              </p:cNvPr>
              <p:cNvSpPr txBox="1"/>
              <p:nvPr/>
            </p:nvSpPr>
            <p:spPr bwMode="auto">
              <a:xfrm>
                <a:off x="6272187" y="1608174"/>
                <a:ext cx="2490873" cy="992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112733A8-19AA-01B7-F395-352DAAE22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72187" y="1608174"/>
                <a:ext cx="2490873" cy="9921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7">
                <a:extLst>
                  <a:ext uri="{FF2B5EF4-FFF2-40B4-BE49-F238E27FC236}">
                    <a16:creationId xmlns:a16="http://schemas.microsoft.com/office/drawing/2014/main" id="{E7900F0D-BAAC-3E20-FFEE-6B2EAD5E7734}"/>
                  </a:ext>
                </a:extLst>
              </p:cNvPr>
              <p:cNvSpPr txBox="1"/>
              <p:nvPr/>
            </p:nvSpPr>
            <p:spPr bwMode="auto">
              <a:xfrm>
                <a:off x="6144169" y="3425659"/>
                <a:ext cx="2847431" cy="992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0.332 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Object 7">
                <a:extLst>
                  <a:ext uri="{FF2B5EF4-FFF2-40B4-BE49-F238E27FC236}">
                    <a16:creationId xmlns:a16="http://schemas.microsoft.com/office/drawing/2014/main" id="{E7900F0D-BAAC-3E20-FFEE-6B2EAD5E7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44169" y="3425659"/>
                <a:ext cx="2847431" cy="9921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>
            <a:extLst>
              <a:ext uri="{FF2B5EF4-FFF2-40B4-BE49-F238E27FC236}">
                <a16:creationId xmlns:a16="http://schemas.microsoft.com/office/drawing/2014/main" id="{93A9803E-9815-B39F-8BC3-236C0E899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09600"/>
            <a:ext cx="82296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/>
              <a:t>2.2	0.7812		0.68132		0.24835	</a:t>
            </a:r>
          </a:p>
          <a:p>
            <a:r>
              <a:rPr lang="en-US" altLang="en-US" sz="2000"/>
              <a:t>2.3	0.85056		0.70566		0.23843	</a:t>
            </a:r>
          </a:p>
          <a:p>
            <a:r>
              <a:rPr lang="en-US" altLang="en-US" sz="2000"/>
              <a:t>2.4	0.9223		0.72899		0.22809	</a:t>
            </a:r>
          </a:p>
          <a:p>
            <a:r>
              <a:rPr lang="en-US" altLang="en-US" sz="2000"/>
              <a:t>2.5	0.99632		0.75127		0.21741	</a:t>
            </a:r>
          </a:p>
          <a:p>
            <a:r>
              <a:rPr lang="en-US" altLang="en-US" sz="2000"/>
              <a:t>2.6	1.07251		0.77246		0.20646	</a:t>
            </a:r>
          </a:p>
          <a:p>
            <a:r>
              <a:rPr lang="en-US" altLang="en-US" sz="2000"/>
              <a:t>2.7	1.15077		0.79255		0.19529	</a:t>
            </a:r>
          </a:p>
          <a:p>
            <a:r>
              <a:rPr lang="en-US" altLang="en-US" sz="2000"/>
              <a:t>2.8	1.23099		0.81152		0.18401	</a:t>
            </a:r>
          </a:p>
          <a:p>
            <a:r>
              <a:rPr lang="en-US" altLang="en-US" sz="2000"/>
              <a:t>2.9	1.31304		0.82935		0.17267	</a:t>
            </a:r>
          </a:p>
          <a:p>
            <a:r>
              <a:rPr lang="en-US" altLang="en-US" sz="2000"/>
              <a:t>3	1.39682		0.84605		0.16136	</a:t>
            </a:r>
          </a:p>
          <a:p>
            <a:r>
              <a:rPr lang="en-US" altLang="en-US" sz="2000"/>
              <a:t>3.1	1.48221		0.86162		0.15016	</a:t>
            </a:r>
          </a:p>
          <a:p>
            <a:r>
              <a:rPr lang="en-US" altLang="en-US" sz="2000"/>
              <a:t>3.2	1.56911		0.87609		0.13913	</a:t>
            </a:r>
          </a:p>
          <a:p>
            <a:r>
              <a:rPr lang="en-US" altLang="en-US" sz="2000"/>
              <a:t>3.3	1.65739		0.88946		0.12835	</a:t>
            </a:r>
          </a:p>
          <a:p>
            <a:r>
              <a:rPr lang="en-US" altLang="en-US" sz="2000"/>
              <a:t>3.4	1.74696		0.90177		0.11788	</a:t>
            </a:r>
          </a:p>
          <a:p>
            <a:r>
              <a:rPr lang="en-US" altLang="en-US" sz="2000"/>
              <a:t>3.5	1.83771		0.91305		0.10777	</a:t>
            </a:r>
          </a:p>
          <a:p>
            <a:r>
              <a:rPr lang="en-US" altLang="en-US" sz="2000"/>
              <a:t>3.6	1.92954		0.92334		0.09809	</a:t>
            </a:r>
          </a:p>
          <a:p>
            <a:r>
              <a:rPr lang="en-US" altLang="en-US" sz="2000"/>
              <a:t>3.7	2.02235		0.93268		0.08886	</a:t>
            </a:r>
          </a:p>
          <a:p>
            <a:r>
              <a:rPr lang="en-US" altLang="en-US" sz="2000"/>
              <a:t>3.8	2.11604		0.94112		0.08013	</a:t>
            </a:r>
          </a:p>
          <a:p>
            <a:r>
              <a:rPr lang="en-US" altLang="en-US" sz="2000"/>
              <a:t>3.9	2.21054		0.94872		0.07191		</a:t>
            </a: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3CFFB5BE-5CED-CBCE-D742-DB0D138EF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7638"/>
            <a:ext cx="6019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>
                <a:sym typeface="Symbol" panose="05050102010706020507" pitchFamily="18" charset="2"/>
              </a:rPr>
              <a:t></a:t>
            </a:r>
            <a:r>
              <a:rPr lang="en-US" altLang="en-US"/>
              <a:t>	</a:t>
            </a:r>
            <a:r>
              <a:rPr lang="en-US" altLang="en-US" i="1"/>
              <a:t>F</a:t>
            </a:r>
            <a:r>
              <a:rPr lang="en-US" altLang="en-US"/>
              <a:t>		</a:t>
            </a:r>
            <a:r>
              <a:rPr lang="en-US" altLang="en-US" i="1"/>
              <a:t>F'</a:t>
            </a:r>
            <a:r>
              <a:rPr lang="en-US" altLang="en-US"/>
              <a:t>		</a:t>
            </a:r>
            <a:r>
              <a:rPr lang="en-US" altLang="en-US" i="1"/>
              <a:t>F''</a:t>
            </a:r>
            <a:r>
              <a:rPr lang="en-US" altLang="en-US"/>
              <a:t>	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7B5C70A-65EB-20BD-C4DC-698B854EAC44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6F94EF8-7437-4CC0-2D66-E27077F73D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B242F0F-01F7-2394-C4FB-5A0609090E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" name="Rectangle 10">
                  <a:extLst>
                    <a:ext uri="{FF2B5EF4-FFF2-40B4-BE49-F238E27FC236}">
                      <a16:creationId xmlns:a16="http://schemas.microsoft.com/office/drawing/2014/main" id="{6653F1EA-6C48-C303-DE3D-B92A2A8C7A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11">
                  <a:extLst>
                    <a:ext uri="{FF2B5EF4-FFF2-40B4-BE49-F238E27FC236}">
                      <a16:creationId xmlns:a16="http://schemas.microsoft.com/office/drawing/2014/main" id="{735CC18C-A997-FBC7-6633-1A60DEB832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A9B30EE5-0C93-EA2B-0FAB-1B3436AFFA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" name="Rectangle 13">
                  <a:extLst>
                    <a:ext uri="{FF2B5EF4-FFF2-40B4-BE49-F238E27FC236}">
                      <a16:creationId xmlns:a16="http://schemas.microsoft.com/office/drawing/2014/main" id="{4C3F1296-8F0C-F070-C487-1857D4542B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" name="Rectangle 14">
                  <a:extLst>
                    <a:ext uri="{FF2B5EF4-FFF2-40B4-BE49-F238E27FC236}">
                      <a16:creationId xmlns:a16="http://schemas.microsoft.com/office/drawing/2014/main" id="{733AFC88-5B43-DA89-70F9-A346402B98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D3DE91EB-D529-C406-2113-197653A997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2B10AC34-85BA-D820-CCD2-842E788562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3C02A9F-C7CE-6A2D-7731-C01E2170DB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" name="Group 18">
                <a:extLst>
                  <a:ext uri="{FF2B5EF4-FFF2-40B4-BE49-F238E27FC236}">
                    <a16:creationId xmlns:a16="http://schemas.microsoft.com/office/drawing/2014/main" id="{2E5F5D25-4E5B-68A5-98E9-9F2699E6D6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" name="Rectangle 19">
                  <a:extLst>
                    <a:ext uri="{FF2B5EF4-FFF2-40B4-BE49-F238E27FC236}">
                      <a16:creationId xmlns:a16="http://schemas.microsoft.com/office/drawing/2014/main" id="{D92EF13F-14CE-672C-4C24-5BF1A74DD8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" name="Rectangle 20">
                  <a:extLst>
                    <a:ext uri="{FF2B5EF4-FFF2-40B4-BE49-F238E27FC236}">
                      <a16:creationId xmlns:a16="http://schemas.microsoft.com/office/drawing/2014/main" id="{17317DEA-E4E8-30D6-EBEF-0AD0BD1614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A3B21D-015E-F09B-13C6-DDE368400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1">
            <a:extLst>
              <a:ext uri="{FF2B5EF4-FFF2-40B4-BE49-F238E27FC236}">
                <a16:creationId xmlns:a16="http://schemas.microsoft.com/office/drawing/2014/main" id="{01EB6C7B-ECC1-2401-DBE3-70A8C7AA7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762000"/>
            <a:ext cx="708660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4	2.30576	0.95552	0.06423	</a:t>
            </a:r>
          </a:p>
          <a:p>
            <a:r>
              <a:rPr lang="en-US" altLang="en-US" dirty="0"/>
              <a:t>4.1	2.40162	0.96159	0.0571	</a:t>
            </a:r>
          </a:p>
          <a:p>
            <a:r>
              <a:rPr lang="en-US" altLang="en-US" dirty="0"/>
              <a:t>4.2	2.49806	0.96696	0.05052	</a:t>
            </a:r>
          </a:p>
          <a:p>
            <a:r>
              <a:rPr lang="en-US" altLang="en-US" dirty="0"/>
              <a:t>4.3	2.595		0.97171	0.04448	</a:t>
            </a:r>
          </a:p>
          <a:p>
            <a:r>
              <a:rPr lang="en-US" altLang="en-US" dirty="0"/>
              <a:t>4.4	2.69238	0.97588	0.03897	</a:t>
            </a:r>
          </a:p>
          <a:p>
            <a:r>
              <a:rPr lang="en-US" altLang="en-US" dirty="0"/>
              <a:t>4.5	2.79015	0.97952	0.03398	</a:t>
            </a:r>
          </a:p>
          <a:p>
            <a:r>
              <a:rPr lang="en-US" altLang="en-US" dirty="0"/>
              <a:t>4.6	2.88827	0.98269	0.02948	</a:t>
            </a:r>
          </a:p>
          <a:p>
            <a:r>
              <a:rPr lang="en-US" altLang="en-US" dirty="0"/>
              <a:t>4.7	2.98668	0.98543	0.02546	</a:t>
            </a:r>
          </a:p>
          <a:p>
            <a:r>
              <a:rPr lang="en-US" altLang="en-US" dirty="0"/>
              <a:t>4.8	3.08534	0.98779	0.02187	</a:t>
            </a:r>
          </a:p>
          <a:p>
            <a:r>
              <a:rPr lang="en-US" altLang="en-US" dirty="0"/>
              <a:t>4.9	3.18422	0.98982	0.0187	</a:t>
            </a:r>
          </a:p>
          <a:p>
            <a:r>
              <a:rPr lang="en-US" altLang="en-US" dirty="0"/>
              <a:t>5	3.2833		0.99155	0.01591	</a:t>
            </a:r>
          </a:p>
          <a:p>
            <a:r>
              <a:rPr lang="en-US" altLang="en-US" dirty="0"/>
              <a:t>5.1	3.38253	0.99301	0.01347	</a:t>
            </a:r>
          </a:p>
          <a:p>
            <a:r>
              <a:rPr lang="en-US" altLang="en-US" dirty="0"/>
              <a:t>5.2	3.48189	0.99425	0.01134	</a:t>
            </a:r>
          </a:p>
          <a:p>
            <a:r>
              <a:rPr lang="en-US" altLang="en-US" dirty="0"/>
              <a:t>5.3	3.58137	0.99529	0.00951	</a:t>
            </a:r>
          </a:p>
          <a:p>
            <a:r>
              <a:rPr lang="en-US" altLang="en-US" dirty="0"/>
              <a:t>5.4	3.68094	0.99616	0.00793	</a:t>
            </a:r>
          </a:p>
          <a:p>
            <a:r>
              <a:rPr lang="en-US" altLang="en-US" dirty="0"/>
              <a:t>5.5	3.7806		0.99688	0.00658	</a:t>
            </a:r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DD2B6B40-D358-85D2-6D18-A725828B0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3838"/>
            <a:ext cx="6019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>
                <a:sym typeface="Symbol" panose="05050102010706020507" pitchFamily="18" charset="2"/>
              </a:rPr>
              <a:t></a:t>
            </a:r>
            <a:r>
              <a:rPr lang="en-US" altLang="en-US"/>
              <a:t>	</a:t>
            </a:r>
            <a:r>
              <a:rPr lang="en-US" altLang="en-US" i="1"/>
              <a:t>F</a:t>
            </a:r>
            <a:r>
              <a:rPr lang="en-US" altLang="en-US"/>
              <a:t>		</a:t>
            </a:r>
            <a:r>
              <a:rPr lang="en-US" altLang="en-US" i="1"/>
              <a:t>F'</a:t>
            </a:r>
            <a:r>
              <a:rPr lang="en-US" altLang="en-US"/>
              <a:t>		</a:t>
            </a:r>
            <a:r>
              <a:rPr lang="en-US" altLang="en-US" i="1"/>
              <a:t>F''</a:t>
            </a:r>
            <a:r>
              <a:rPr lang="en-US" altLang="en-US"/>
              <a:t>	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410" name="Ink 4">
                <a:extLst>
                  <a:ext uri="{FF2B5EF4-FFF2-40B4-BE49-F238E27FC236}">
                    <a16:creationId xmlns:a16="http://schemas.microsoft.com/office/drawing/2014/main" id="{C263E40A-90A7-9BDD-F412-7B21D6B650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70938" y="3486150"/>
              <a:ext cx="17462" cy="1588"/>
            </p14:xfrm>
          </p:contentPart>
        </mc:Choice>
        <mc:Fallback xmlns="">
          <p:pic>
            <p:nvPicPr>
              <p:cNvPr id="17410" name="Ink 4">
                <a:extLst>
                  <a:ext uri="{FF2B5EF4-FFF2-40B4-BE49-F238E27FC236}">
                    <a16:creationId xmlns:a16="http://schemas.microsoft.com/office/drawing/2014/main" id="{C263E40A-90A7-9BDD-F412-7B21D6B650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61479" y="3472387"/>
                <a:ext cx="36379" cy="2911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FB37D85-1F63-D301-D6E2-CDB82DF92CD1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72E9BEF-6873-CF59-40B3-6F1F8524B8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C22F886-34C0-A89D-2515-B022FF4021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" name="Rectangle 10">
                  <a:extLst>
                    <a:ext uri="{FF2B5EF4-FFF2-40B4-BE49-F238E27FC236}">
                      <a16:creationId xmlns:a16="http://schemas.microsoft.com/office/drawing/2014/main" id="{843F415D-B8BA-A129-37E7-3EEC4FC575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11">
                  <a:extLst>
                    <a:ext uri="{FF2B5EF4-FFF2-40B4-BE49-F238E27FC236}">
                      <a16:creationId xmlns:a16="http://schemas.microsoft.com/office/drawing/2014/main" id="{A38445BE-D31B-746A-5D13-33715A4DF6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464D5AD-2DD3-F2AB-511E-AEA14DED82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" name="Rectangle 13">
                  <a:extLst>
                    <a:ext uri="{FF2B5EF4-FFF2-40B4-BE49-F238E27FC236}">
                      <a16:creationId xmlns:a16="http://schemas.microsoft.com/office/drawing/2014/main" id="{7EE720D7-0B5E-4A03-82E3-2F0586B445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" name="Rectangle 14">
                  <a:extLst>
                    <a:ext uri="{FF2B5EF4-FFF2-40B4-BE49-F238E27FC236}">
                      <a16:creationId xmlns:a16="http://schemas.microsoft.com/office/drawing/2014/main" id="{B3CA5A69-FD2B-4DCB-864A-625AEBE11D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3862EB63-1709-537D-42EB-C0A627C2AC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AC47727-5B05-4BCA-0697-9F0E1C0B2F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40683A1E-70A5-9642-A062-311274BC33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" name="Group 18">
                <a:extLst>
                  <a:ext uri="{FF2B5EF4-FFF2-40B4-BE49-F238E27FC236}">
                    <a16:creationId xmlns:a16="http://schemas.microsoft.com/office/drawing/2014/main" id="{02A5BA30-1B82-9E14-53BE-D68722F91F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" name="Rectangle 19">
                  <a:extLst>
                    <a:ext uri="{FF2B5EF4-FFF2-40B4-BE49-F238E27FC236}">
                      <a16:creationId xmlns:a16="http://schemas.microsoft.com/office/drawing/2014/main" id="{37ADFA84-5846-D97C-649C-182626E539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" name="Rectangle 20">
                  <a:extLst>
                    <a:ext uri="{FF2B5EF4-FFF2-40B4-BE49-F238E27FC236}">
                      <a16:creationId xmlns:a16="http://schemas.microsoft.com/office/drawing/2014/main" id="{62DB38CF-1EAB-948A-945D-89C0BEBD18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D3E1D9-CD3F-5487-0430-A39302EA8B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7487FF6-2E8E-B358-8A09-38D8B7246726}"/>
              </a:ext>
            </a:extLst>
          </p:cNvPr>
          <p:cNvSpPr/>
          <p:nvPr/>
        </p:nvSpPr>
        <p:spPr bwMode="auto">
          <a:xfrm>
            <a:off x="457200" y="4114800"/>
            <a:ext cx="5867400" cy="762000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FF6963-340A-4A18-E4E8-8E4C748E0ACF}"/>
                  </a:ext>
                </a:extLst>
              </p:cNvPr>
              <p:cNvSpPr txBox="1"/>
              <p:nvPr/>
            </p:nvSpPr>
            <p:spPr>
              <a:xfrm>
                <a:off x="6611938" y="3302634"/>
                <a:ext cx="2286000" cy="11835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FF6963-340A-4A18-E4E8-8E4C748E0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938" y="3302634"/>
                <a:ext cx="2286000" cy="1183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88CA583-DBA4-DD3E-3BCC-46E32533AB99}"/>
                  </a:ext>
                </a:extLst>
              </p14:cNvPr>
              <p14:cNvContentPartPr/>
              <p14:nvPr/>
            </p14:nvContentPartPr>
            <p14:xfrm>
              <a:off x="6415200" y="4582080"/>
              <a:ext cx="2365200" cy="10972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88CA583-DBA4-DD3E-3BCC-46E32533AB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05840" y="4572720"/>
                <a:ext cx="2383920" cy="111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">
            <a:extLst>
              <a:ext uri="{FF2B5EF4-FFF2-40B4-BE49-F238E27FC236}">
                <a16:creationId xmlns:a16="http://schemas.microsoft.com/office/drawing/2014/main" id="{20A88BB3-A14B-BC7A-DCE9-18104D021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762000"/>
            <a:ext cx="73914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5.6	3.88032	0.99748	0.00543	</a:t>
            </a:r>
          </a:p>
          <a:p>
            <a:r>
              <a:rPr lang="en-US" altLang="en-US"/>
              <a:t>5.7	3.98009	0.99798	0.00446	</a:t>
            </a:r>
          </a:p>
          <a:p>
            <a:r>
              <a:rPr lang="en-US" altLang="en-US"/>
              <a:t>5.8	4.07991	0.99838	0.00365	</a:t>
            </a:r>
          </a:p>
          <a:p>
            <a:r>
              <a:rPr lang="en-US" altLang="en-US"/>
              <a:t>5.9	4.17976	0.99871	0.00297	</a:t>
            </a:r>
          </a:p>
          <a:p>
            <a:r>
              <a:rPr lang="en-US" altLang="en-US"/>
              <a:t>6	4.27965	0.99898	0.0024	</a:t>
            </a:r>
          </a:p>
          <a:p>
            <a:r>
              <a:rPr lang="en-US" altLang="en-US"/>
              <a:t>6.1	4.37956	0.99919	0.00193	</a:t>
            </a:r>
          </a:p>
          <a:p>
            <a:r>
              <a:rPr lang="en-US" altLang="en-US"/>
              <a:t>6.2	4.47949	0.99937	0.00155	</a:t>
            </a:r>
          </a:p>
          <a:p>
            <a:r>
              <a:rPr lang="en-US" altLang="en-US"/>
              <a:t>6.3	4.57943	0.99951	0.00124	</a:t>
            </a:r>
          </a:p>
          <a:p>
            <a:r>
              <a:rPr lang="en-US" altLang="en-US"/>
              <a:t>6.4	4.67939	0.99962	0.00098	</a:t>
            </a:r>
          </a:p>
          <a:p>
            <a:r>
              <a:rPr lang="en-US" altLang="en-US"/>
              <a:t>6.5	4.77935	0.9997		0.00077	</a:t>
            </a:r>
          </a:p>
          <a:p>
            <a:r>
              <a:rPr lang="en-US" altLang="en-US"/>
              <a:t>6.6	4.87933	0.99977	0.00061	</a:t>
            </a:r>
          </a:p>
          <a:p>
            <a:r>
              <a:rPr lang="en-US" altLang="en-US"/>
              <a:t>6.7	4.97931	0.99983	0.00048	</a:t>
            </a:r>
          </a:p>
          <a:p>
            <a:r>
              <a:rPr lang="en-US" altLang="en-US"/>
              <a:t>6.8	5.07929	0.99987	0.00037	</a:t>
            </a:r>
          </a:p>
          <a:p>
            <a:r>
              <a:rPr lang="en-US" altLang="en-US"/>
              <a:t>6.9	5.17928	0.9999		0.00029	</a:t>
            </a:r>
          </a:p>
          <a:p>
            <a:r>
              <a:rPr lang="en-US" altLang="en-US"/>
              <a:t>7	5.27927	0.99993	0.00022	</a:t>
            </a: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C047A2D0-7719-8D5D-DDC3-8014D47B5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3838"/>
            <a:ext cx="6019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>
                <a:sym typeface="Symbol" panose="05050102010706020507" pitchFamily="18" charset="2"/>
              </a:rPr>
              <a:t></a:t>
            </a:r>
            <a:r>
              <a:rPr lang="en-US" altLang="en-US"/>
              <a:t>	</a:t>
            </a:r>
            <a:r>
              <a:rPr lang="en-US" altLang="en-US" i="1"/>
              <a:t>F</a:t>
            </a:r>
            <a:r>
              <a:rPr lang="en-US" altLang="en-US"/>
              <a:t>		</a:t>
            </a:r>
            <a:r>
              <a:rPr lang="en-US" altLang="en-US" i="1"/>
              <a:t>F'</a:t>
            </a:r>
            <a:r>
              <a:rPr lang="en-US" altLang="en-US"/>
              <a:t>		</a:t>
            </a:r>
            <a:r>
              <a:rPr lang="en-US" altLang="en-US" i="1"/>
              <a:t>F''</a:t>
            </a:r>
            <a:r>
              <a:rPr lang="en-US" altLang="en-US"/>
              <a:t>	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4" name="Ink 9">
                <a:extLst>
                  <a:ext uri="{FF2B5EF4-FFF2-40B4-BE49-F238E27FC236}">
                    <a16:creationId xmlns:a16="http://schemas.microsoft.com/office/drawing/2014/main" id="{1D4874AF-A475-9BC4-9E2A-C2723E30038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20163" y="1562100"/>
              <a:ext cx="1587" cy="1588"/>
            </p14:xfrm>
          </p:contentPart>
        </mc:Choice>
        <mc:Fallback xmlns="">
          <p:pic>
            <p:nvPicPr>
              <p:cNvPr id="18434" name="Ink 9">
                <a:extLst>
                  <a:ext uri="{FF2B5EF4-FFF2-40B4-BE49-F238E27FC236}">
                    <a16:creationId xmlns:a16="http://schemas.microsoft.com/office/drawing/2014/main" id="{1D4874AF-A475-9BC4-9E2A-C2723E30038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78901" y="152081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33B527C9-AFA7-6034-9EE7-64FB2B3818D7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DFD745-F62D-0F2A-7DA8-A4A4E6E6ED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017D5C1-EAE2-6469-30FF-A0F3F932B2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" name="Rectangle 10">
                  <a:extLst>
                    <a:ext uri="{FF2B5EF4-FFF2-40B4-BE49-F238E27FC236}">
                      <a16:creationId xmlns:a16="http://schemas.microsoft.com/office/drawing/2014/main" id="{D61F5CEC-3838-E201-A1A0-BC8EA4702C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11">
                  <a:extLst>
                    <a:ext uri="{FF2B5EF4-FFF2-40B4-BE49-F238E27FC236}">
                      <a16:creationId xmlns:a16="http://schemas.microsoft.com/office/drawing/2014/main" id="{96C14144-ED52-F962-1CCD-4645B5276C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7332438-0D13-36E3-0207-E6094F3E03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" name="Rectangle 13">
                  <a:extLst>
                    <a:ext uri="{FF2B5EF4-FFF2-40B4-BE49-F238E27FC236}">
                      <a16:creationId xmlns:a16="http://schemas.microsoft.com/office/drawing/2014/main" id="{1F430707-7CC6-BC83-37A3-EBE5B38B1E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" name="Rectangle 14">
                  <a:extLst>
                    <a:ext uri="{FF2B5EF4-FFF2-40B4-BE49-F238E27FC236}">
                      <a16:creationId xmlns:a16="http://schemas.microsoft.com/office/drawing/2014/main" id="{8A5A5D86-443D-D626-F426-37A0A06559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090A4AAA-E250-2265-BE0B-3CC62F4D45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8A06296-17D2-9F34-5617-0D6DC60996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2E88E17-2BBE-620E-6092-EAF1647701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" name="Group 18">
                <a:extLst>
                  <a:ext uri="{FF2B5EF4-FFF2-40B4-BE49-F238E27FC236}">
                    <a16:creationId xmlns:a16="http://schemas.microsoft.com/office/drawing/2014/main" id="{32FC5317-5972-ACEF-E870-64E38507C3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" name="Rectangle 19">
                  <a:extLst>
                    <a:ext uri="{FF2B5EF4-FFF2-40B4-BE49-F238E27FC236}">
                      <a16:creationId xmlns:a16="http://schemas.microsoft.com/office/drawing/2014/main" id="{024CBFAD-3497-FEC6-760E-91D9324B3F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" name="Rectangle 20">
                  <a:extLst>
                    <a:ext uri="{FF2B5EF4-FFF2-40B4-BE49-F238E27FC236}">
                      <a16:creationId xmlns:a16="http://schemas.microsoft.com/office/drawing/2014/main" id="{DAD7E200-FF43-09A2-00F1-33A9F1133D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01FD38-325B-1FE5-36C9-9C0D7B68AA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732FBAA-C448-7CCE-4B9D-0A1BFD2AD6D6}"/>
              </a:ext>
            </a:extLst>
          </p:cNvPr>
          <p:cNvSpPr/>
          <p:nvPr/>
        </p:nvSpPr>
        <p:spPr bwMode="auto">
          <a:xfrm>
            <a:off x="685800" y="2286000"/>
            <a:ext cx="5867400" cy="762000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>
            <a:extLst>
              <a:ext uri="{FF2B5EF4-FFF2-40B4-BE49-F238E27FC236}">
                <a16:creationId xmlns:a16="http://schemas.microsoft.com/office/drawing/2014/main" id="{3425C64C-D22E-298A-6C39-7EBB68B36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7200"/>
            <a:ext cx="72390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/>
              <a:t>7.1	5.37927		0.99995		0.00017	</a:t>
            </a:r>
          </a:p>
          <a:p>
            <a:r>
              <a:rPr lang="en-US" altLang="en-US" sz="2000"/>
              <a:t>7.2	5.47926		0.99996		0.00013	</a:t>
            </a:r>
          </a:p>
          <a:p>
            <a:r>
              <a:rPr lang="en-US" altLang="en-US" sz="2000"/>
              <a:t>7.3	5.57926		0.99997		9.8E-05	</a:t>
            </a:r>
          </a:p>
          <a:p>
            <a:r>
              <a:rPr lang="en-US" altLang="en-US" sz="2000"/>
              <a:t>7.4	5.67926		0.99998		7.4E-05	</a:t>
            </a:r>
          </a:p>
          <a:p>
            <a:r>
              <a:rPr lang="en-US" altLang="en-US" sz="2000"/>
              <a:t>7.5	5.77925		0.99999		5.5E-05	</a:t>
            </a:r>
          </a:p>
          <a:p>
            <a:r>
              <a:rPr lang="en-US" altLang="en-US" sz="2000"/>
              <a:t>7.6	5.87925		0.99999		4.1E-05	</a:t>
            </a:r>
          </a:p>
          <a:p>
            <a:r>
              <a:rPr lang="en-US" altLang="en-US" sz="2000"/>
              <a:t>7.7	5.97925		1		3.1E-05	</a:t>
            </a:r>
          </a:p>
          <a:p>
            <a:r>
              <a:rPr lang="en-US" altLang="en-US" sz="2000"/>
              <a:t>7.8	6.07925		1		2.3E-05	</a:t>
            </a:r>
          </a:p>
          <a:p>
            <a:r>
              <a:rPr lang="en-US" altLang="en-US" sz="2000"/>
              <a:t>7.9	6.17925		1		1.7E-05	</a:t>
            </a:r>
          </a:p>
          <a:p>
            <a:r>
              <a:rPr lang="en-US" altLang="en-US" sz="2000"/>
              <a:t>8	6.27925		1		1.2E-05	</a:t>
            </a:r>
          </a:p>
          <a:p>
            <a:r>
              <a:rPr lang="en-US" altLang="en-US" sz="2000"/>
              <a:t>8.1	6.37925		1		8.9E-06	</a:t>
            </a:r>
          </a:p>
          <a:p>
            <a:r>
              <a:rPr lang="en-US" altLang="en-US" sz="2000"/>
              <a:t>8.2	6.47925		1		6.5E-06	</a:t>
            </a:r>
          </a:p>
          <a:p>
            <a:r>
              <a:rPr lang="en-US" altLang="en-US" sz="2000"/>
              <a:t>8.3	6.57925		1		4.7E-06	</a:t>
            </a:r>
          </a:p>
          <a:p>
            <a:r>
              <a:rPr lang="en-US" altLang="en-US" sz="2000"/>
              <a:t>8.4	6.67925		1		3.4E-06	</a:t>
            </a:r>
          </a:p>
          <a:p>
            <a:r>
              <a:rPr lang="en-US" altLang="en-US" sz="2000"/>
              <a:t>8.5	6.77925		1		2.4E-06	</a:t>
            </a:r>
          </a:p>
          <a:p>
            <a:r>
              <a:rPr lang="en-US" altLang="en-US" sz="2000"/>
              <a:t>8.6	6.87925		1		1.7E-06	</a:t>
            </a:r>
          </a:p>
          <a:p>
            <a:r>
              <a:rPr lang="en-US" altLang="en-US" sz="2000"/>
              <a:t>8.7	6.97925		1		1.2E-06	</a:t>
            </a:r>
          </a:p>
          <a:p>
            <a:r>
              <a:rPr lang="en-US" altLang="en-US" sz="2000"/>
              <a:t>8.8	7.07925		1		8.5E-07	</a:t>
            </a: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5B123DC4-227F-63C7-946C-33C234305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47638"/>
            <a:ext cx="6019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>
                <a:sym typeface="Symbol" panose="05050102010706020507" pitchFamily="18" charset="2"/>
              </a:rPr>
              <a:t></a:t>
            </a:r>
            <a:r>
              <a:rPr lang="en-US" altLang="en-US"/>
              <a:t>	</a:t>
            </a:r>
            <a:r>
              <a:rPr lang="en-US" altLang="en-US" i="1"/>
              <a:t>F</a:t>
            </a:r>
            <a:r>
              <a:rPr lang="en-US" altLang="en-US"/>
              <a:t>		</a:t>
            </a:r>
            <a:r>
              <a:rPr lang="en-US" altLang="en-US" i="1"/>
              <a:t>F'</a:t>
            </a:r>
            <a:r>
              <a:rPr lang="en-US" altLang="en-US"/>
              <a:t>		</a:t>
            </a:r>
            <a:r>
              <a:rPr lang="en-US" altLang="en-US" i="1"/>
              <a:t>F''</a:t>
            </a:r>
            <a:r>
              <a:rPr lang="en-US" altLang="en-US"/>
              <a:t>	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A9F7274-0782-19E4-693A-D2CF4313B301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F4FABE5-DF5A-3AC1-BC18-F4910F141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B1D6FFD-9B17-2CC9-2521-A90F389723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" name="Rectangle 10">
                  <a:extLst>
                    <a:ext uri="{FF2B5EF4-FFF2-40B4-BE49-F238E27FC236}">
                      <a16:creationId xmlns:a16="http://schemas.microsoft.com/office/drawing/2014/main" id="{D2699E20-6BA8-529A-9EEE-13205DF112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11">
                  <a:extLst>
                    <a:ext uri="{FF2B5EF4-FFF2-40B4-BE49-F238E27FC236}">
                      <a16:creationId xmlns:a16="http://schemas.microsoft.com/office/drawing/2014/main" id="{42FD69E0-06B0-8F57-DA12-5F480173A3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237566C-368E-725E-6165-3C81425E1A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" name="Rectangle 13">
                  <a:extLst>
                    <a:ext uri="{FF2B5EF4-FFF2-40B4-BE49-F238E27FC236}">
                      <a16:creationId xmlns:a16="http://schemas.microsoft.com/office/drawing/2014/main" id="{CC723CBC-A574-86A5-95B4-A2777CB309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" name="Rectangle 14">
                  <a:extLst>
                    <a:ext uri="{FF2B5EF4-FFF2-40B4-BE49-F238E27FC236}">
                      <a16:creationId xmlns:a16="http://schemas.microsoft.com/office/drawing/2014/main" id="{69F3E7EE-7C80-186F-1015-1C1F53AB36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C62B7C66-CBDA-26A6-3B75-614514EC0C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096140F-E52D-6F40-5B81-6F0988A4B7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FE7D4A4-36DF-57D5-7D21-2E49D52004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" name="Group 18">
                <a:extLst>
                  <a:ext uri="{FF2B5EF4-FFF2-40B4-BE49-F238E27FC236}">
                    <a16:creationId xmlns:a16="http://schemas.microsoft.com/office/drawing/2014/main" id="{CD742560-1B67-D62E-3427-374D8AE3EF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" name="Rectangle 19">
                  <a:extLst>
                    <a:ext uri="{FF2B5EF4-FFF2-40B4-BE49-F238E27FC236}">
                      <a16:creationId xmlns:a16="http://schemas.microsoft.com/office/drawing/2014/main" id="{9E080D29-D0B9-97D1-68AD-AD6BC5B7B4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" name="Rectangle 20">
                  <a:extLst>
                    <a:ext uri="{FF2B5EF4-FFF2-40B4-BE49-F238E27FC236}">
                      <a16:creationId xmlns:a16="http://schemas.microsoft.com/office/drawing/2014/main" id="{BCFF4E79-8F6A-285E-6FA2-98E8D6262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CB340A-6D01-9402-7AFD-3D23B483A0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9FAF286-9087-459B-A6B3-DBDE1347363F}"/>
              </a:ext>
            </a:extLst>
          </p:cNvPr>
          <p:cNvSpPr/>
          <p:nvPr/>
        </p:nvSpPr>
        <p:spPr bwMode="auto">
          <a:xfrm>
            <a:off x="457200" y="2286000"/>
            <a:ext cx="5867400" cy="762000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E08F3-10D7-7B6A-2E53-5D867BA1B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91BF1-3442-35D9-5FFC-BAC9898B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Nature of  Master Thermal Profile Equation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CABB2615-41CD-B886-539B-CA2586420832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4F3581A0-3941-5FB9-F649-DA8CD620A4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0920FF9-2144-9770-3972-D82F99C4E2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C390997-5A43-CB24-1441-EBD1C1C859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AE0EF44-DE1F-FB25-D3F9-8E3F7F996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1678D53-6F0C-187F-D659-1E2A91D5AC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918DF03-F544-EE48-BCC2-DF3299CB9B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D2D4946B-DDB2-697A-7DB9-9D3B9F25CE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F498DE29-D7E1-0B54-2D75-572F1A7127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2DBB2527-5860-6F3A-BB19-3C57C4E8DA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FEDD177-E7F3-7746-A749-DA4EACCBD7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DFCDDFD6-2096-D870-D32E-64519F786F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CBD377A0-B330-D873-1FED-25EA0F1439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19A16D83-4427-E329-CA64-BF2F48EE51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2C3D2C70-5341-542A-8246-3032CC536E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C8C326E-6368-1B0E-0F6F-0B5D103A5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672327-C11E-D4DD-48FC-826198A2FB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AC3B7E46-F832-D225-C6F6-581675901F61}"/>
                  </a:ext>
                </a:extLst>
              </p:cNvPr>
              <p:cNvSpPr txBox="1"/>
              <p:nvPr/>
            </p:nvSpPr>
            <p:spPr bwMode="auto">
              <a:xfrm>
                <a:off x="2133600" y="1396716"/>
                <a:ext cx="42672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AC3B7E46-F832-D225-C6F6-581675901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1396716"/>
                <a:ext cx="4267200" cy="9654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ABC6542-A611-054E-83EA-F55E8A321C68}"/>
                  </a:ext>
                </a:extLst>
              </p:cNvPr>
              <p:cNvSpPr txBox="1"/>
              <p:nvPr/>
            </p:nvSpPr>
            <p:spPr>
              <a:xfrm>
                <a:off x="381001" y="2362200"/>
                <a:ext cx="838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master momentum function </a:t>
                </a:r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N" dirty="0"/>
                  <a:t> is known to us.</a:t>
                </a:r>
              </a:p>
              <a:p>
                <a:endParaRPr lang="en-IN" dirty="0"/>
              </a:p>
              <a:p>
                <a:r>
                  <a:rPr lang="en-IN" dirty="0"/>
                  <a:t>It is important to understand the interaction between </a:t>
                </a:r>
                <a:r>
                  <a:rPr lang="en-IN" i="1" dirty="0" err="1"/>
                  <a:t>Pr</a:t>
                </a:r>
                <a:r>
                  <a:rPr lang="en-IN" dirty="0"/>
                  <a:t> and </a:t>
                </a:r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N" dirty="0"/>
                  <a:t> on behaviour of Master Temperature Profile.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ABC6542-A611-054E-83EA-F55E8A321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1" y="2362200"/>
                <a:ext cx="8382000" cy="1569660"/>
              </a:xfrm>
              <a:prstGeom prst="rect">
                <a:avLst/>
              </a:prstGeom>
              <a:blipFill>
                <a:blip r:embed="rId4"/>
                <a:stretch>
                  <a:fillRect l="-1164" t="-3113" b="-77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5217B30E-8E92-00DB-A08A-E01EA54E48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4009681"/>
            <a:ext cx="8326012" cy="24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3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DBA7C-4AA2-3C13-6437-EA10ADCC2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E2852-C3DA-657D-C3A0-6E94DB1F5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ODE for Master Profile of  Thermal Boundary Layer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9E981814-811A-9E11-B98E-9F4BBDBCE7FB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92E67C8B-1C49-D342-F6FE-9E95088194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29A0CF8-3A71-26F5-5E7D-D9E7C484D4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C7C4F777-9333-8E08-576A-4A6D971E82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D81A605-728D-9DB1-5258-2C55EB22E6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C8AB67E-39FE-7EB7-DD2C-C668FAD3C3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27B743D8-C17C-E00B-8329-DBAE04C688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195B3FA1-DFC8-D727-40D8-BD03426A4F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735B7FC6-3A0E-AB06-68AE-EB8EB4EAA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98F63C2D-EBC7-2EED-5595-416E7A184B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28999FF-4500-26CF-FF0D-B1B3336E9B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CB2AB5B8-DE85-20B1-6447-D5370BDF5D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A418CC0-AA51-5DD0-91AC-CF76B40FE9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37F6820-E3E4-CE88-ABF3-1C2D413ABD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7ACF87A-E219-5ED0-9E24-1D8F36449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B494D2B-8347-A051-2379-B17E68E8E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BA0239-7645-3871-5389-9016CA0688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C1658AFE-FCE6-E143-BF1A-D7403D98DFA0}"/>
                  </a:ext>
                </a:extLst>
              </p:cNvPr>
              <p:cNvSpPr txBox="1"/>
              <p:nvPr/>
            </p:nvSpPr>
            <p:spPr bwMode="auto">
              <a:xfrm>
                <a:off x="2133600" y="1143000"/>
                <a:ext cx="42672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6F5D9688-2DA2-FC0D-4D1A-5DD098540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1143000"/>
                <a:ext cx="4267200" cy="9654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4E32C137-DE2E-B140-4CFF-DADFF185FF09}"/>
                  </a:ext>
                </a:extLst>
              </p:cNvPr>
              <p:cNvSpPr txBox="1"/>
              <p:nvPr/>
            </p:nvSpPr>
            <p:spPr bwMode="auto">
              <a:xfrm>
                <a:off x="2286000" y="2133600"/>
                <a:ext cx="42672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8E5DC760-2A49-4F10-B5A1-C6BD7B792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2133600"/>
                <a:ext cx="4267200" cy="9654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B72F0C62-409B-A473-A475-B511E3C4B81A}"/>
                  </a:ext>
                </a:extLst>
              </p:cNvPr>
              <p:cNvSpPr txBox="1"/>
              <p:nvPr/>
            </p:nvSpPr>
            <p:spPr bwMode="auto">
              <a:xfrm>
                <a:off x="1828800" y="3073116"/>
                <a:ext cx="42672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BEE5F302-4BD8-EFF4-2897-0EF4F2CBB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3073116"/>
                <a:ext cx="4267200" cy="9654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C5C3DA6-99F2-6C82-70F4-089849797F91}"/>
                  </a:ext>
                </a:extLst>
              </p:cNvPr>
              <p:cNvSpPr txBox="1"/>
              <p:nvPr/>
            </p:nvSpPr>
            <p:spPr>
              <a:xfrm>
                <a:off x="381000" y="4038600"/>
                <a:ext cx="8610600" cy="2283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In general (for any </a:t>
                </a:r>
                <a:r>
                  <a:rPr lang="en-US" dirty="0" err="1"/>
                  <a:t>Pr</a:t>
                </a:r>
                <a:r>
                  <a:rPr lang="en-US" dirty="0"/>
                  <a:t>), above equation can be integrated, keeping in mind that </a:t>
                </a:r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η</a:t>
                </a:r>
                <a:r>
                  <a:rPr lang="en-US" dirty="0"/>
                  <a:t>) is a known function available in tabular form</a:t>
                </a:r>
              </a:p>
              <a:p>
                <a:r>
                  <a:rPr lang="en-IN" sz="2400" dirty="0">
                    <a:solidFill>
                      <a:srgbClr val="000000"/>
                    </a:solidFill>
                  </a:rPr>
                  <a:t>                              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7A34037-5B7E-B9DB-584B-01993A10F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038600"/>
                <a:ext cx="8610600" cy="2283254"/>
              </a:xfrm>
              <a:prstGeom prst="rect">
                <a:avLst/>
              </a:prstGeom>
              <a:blipFill>
                <a:blip r:embed="rId6"/>
                <a:stretch>
                  <a:fillRect l="-1133" t="-2139" r="-63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CF25834-7F61-96B3-4320-4512C9F8B538}"/>
                  </a:ext>
                </a:extLst>
              </p:cNvPr>
              <p:cNvSpPr txBox="1"/>
              <p:nvPr/>
            </p:nvSpPr>
            <p:spPr>
              <a:xfrm>
                <a:off x="4387850" y="5481152"/>
                <a:ext cx="3994150" cy="614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000000"/>
                    </a:solidFill>
                  </a:rPr>
                  <a:t>ln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𝑃𝑟</m:t>
                        </m:r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p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𝐹𝑑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𝑙𝑛𝐶</m:t>
                    </m:r>
                  </m:oMath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E47727-736C-E681-D428-8A286DA9D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850" y="5481152"/>
                <a:ext cx="3994150" cy="614848"/>
              </a:xfrm>
              <a:prstGeom prst="rect">
                <a:avLst/>
              </a:prstGeom>
              <a:blipFill>
                <a:blip r:embed="rId7"/>
                <a:stretch>
                  <a:fillRect l="-2443" b="-89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51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" grpId="0" animBg="1"/>
      <p:bldP spid="5" grpId="0" animBg="1"/>
      <p:bldP spid="24" grpId="0" build="p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414E7-6431-90E3-E616-73E6D7237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8EDBC-9077-7E38-953D-45ECB11E8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Master Profile of  Thermal Boundary Layer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7354F1BD-A246-D045-7CC8-DEF049C69583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8B6F894B-1574-3CED-E5D3-0CF4CAA2CB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224C111-6D7D-3D6C-CC9F-1D543E5DF0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88131B2A-3B43-3754-4DFE-3E5DE74941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BDC86A94-A608-455F-3DF0-3F579497CF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A5B41DE8-A749-6951-AC22-DFBA602CA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A8909397-73DE-4D55-CE9F-AE4F3B0B2A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8C5E1AD3-AE87-20ED-1BE7-59E87E0DE6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A75E0E04-56C2-5F29-67AB-98553A2F1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C5B1659-B62D-28A1-CD86-EA8354C468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04A5930-C649-4F7B-8034-AB533EF345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5D3A8CC9-73F3-B65A-BFEC-C436B27FBD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95672EA-09C8-2138-3E27-71996AB772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5CAEC72-D9B5-A17A-CF55-D9F6F8A5C8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F77910A8-39F4-24AB-5D78-1B5AF2F44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5B719BA-CC40-CFC8-8E9F-82C77969EA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799C69-812B-FE74-7B51-B9E9546A41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 Box 2">
            <a:extLst>
              <a:ext uri="{FF2B5EF4-FFF2-40B4-BE49-F238E27FC236}">
                <a16:creationId xmlns:a16="http://schemas.microsoft.com/office/drawing/2014/main" id="{0EB3E14E-B8BC-4F24-BD6C-8FCAFEB56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562600"/>
            <a:ext cx="563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The boundary conditions for </a:t>
            </a:r>
            <a:r>
              <a:rPr lang="en-US" altLang="en-US" i="1" dirty="0">
                <a:sym typeface="Symbol" panose="05050102010706020507" pitchFamily="18" charset="2"/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FF08A691-367C-CE02-1F10-E87FF2E5AAE0}"/>
                  </a:ext>
                </a:extLst>
              </p:cNvPr>
              <p:cNvSpPr txBox="1"/>
              <p:nvPr/>
            </p:nvSpPr>
            <p:spPr bwMode="auto">
              <a:xfrm>
                <a:off x="3219450" y="5943600"/>
                <a:ext cx="4019550" cy="474662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)=0 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FF08A691-367C-CE02-1F10-E87FF2E5A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9450" y="5943600"/>
                <a:ext cx="4019550" cy="4746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52494B2-8B09-90A7-0A3F-1CA5B10455B0}"/>
                  </a:ext>
                </a:extLst>
              </p:cNvPr>
              <p:cNvSpPr txBox="1"/>
              <p:nvPr/>
            </p:nvSpPr>
            <p:spPr>
              <a:xfrm>
                <a:off x="685800" y="1981200"/>
                <a:ext cx="54260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separation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of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variables</m:t>
                      </m:r>
                      <m:r>
                        <m:rPr>
                          <m:nor/>
                        </m:rPr>
                        <a:rPr lang="en-US"/>
                        <m:t>, </m:t>
                      </m:r>
                      <m:r>
                        <m:rPr>
                          <m:nor/>
                        </m:rPr>
                        <a:rPr lang="en-US" b="0" i="0" smtClean="0"/>
                        <m:t>to</m:t>
                      </m:r>
                      <m:r>
                        <m:rPr>
                          <m:nor/>
                        </m:rPr>
                        <a:rPr lang="en-US" b="0" i="0" smtClean="0"/>
                        <m:t> </m:t>
                      </m:r>
                      <m:r>
                        <m:rPr>
                          <m:nor/>
                        </m:rPr>
                        <a:rPr lang="en-US" b="0" i="0" smtClean="0"/>
                        <m:t>get</m:t>
                      </m:r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52494B2-8B09-90A7-0A3F-1CA5B1045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981200"/>
                <a:ext cx="5426075" cy="461665"/>
              </a:xfrm>
              <a:prstGeom prst="rect">
                <a:avLst/>
              </a:prstGeom>
              <a:blipFill>
                <a:blip r:embed="rId4"/>
                <a:stretch>
                  <a:fillRect l="-337"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52C0DD2-5E21-D1A9-16CF-D54B8070E580}"/>
                  </a:ext>
                </a:extLst>
              </p:cNvPr>
              <p:cNvSpPr txBox="1"/>
              <p:nvPr/>
            </p:nvSpPr>
            <p:spPr>
              <a:xfrm>
                <a:off x="1952048" y="1143000"/>
                <a:ext cx="4191000" cy="701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0" dirty="0">
                    <a:solidFill>
                      <a:srgbClr val="000000"/>
                    </a:solidFill>
                  </a:rPr>
                  <a:t>ln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𝑃𝑟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sup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nary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𝑙𝑛𝐶</m:t>
                    </m:r>
                  </m:oMath>
                </a14:m>
                <a:endParaRPr lang="en-US" sz="28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52C0DD2-5E21-D1A9-16CF-D54B8070E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048" y="1143000"/>
                <a:ext cx="4191000" cy="701859"/>
              </a:xfrm>
              <a:prstGeom prst="rect">
                <a:avLst/>
              </a:prstGeom>
              <a:blipFill>
                <a:blip r:embed="rId5"/>
                <a:stretch>
                  <a:fillRect l="-2907" b="-95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04C44E-E4AD-AFE8-4CDB-9766E21EFA07}"/>
                  </a:ext>
                </a:extLst>
              </p:cNvPr>
              <p:cNvSpPr txBox="1"/>
              <p:nvPr/>
            </p:nvSpPr>
            <p:spPr>
              <a:xfrm>
                <a:off x="1600200" y="2438400"/>
                <a:ext cx="5943600" cy="8076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nary>
                                <m:naryPr>
                                  <m:limLoc m:val="undOvr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sup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nary>
                            </m:e>
                          </m:d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04C44E-E4AD-AFE8-4CDB-9766E21EF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2438400"/>
                <a:ext cx="5943600" cy="8076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AF4F8BB-2B54-3FEE-4960-087274FA9A2B}"/>
                  </a:ext>
                </a:extLst>
              </p:cNvPr>
              <p:cNvSpPr txBox="1"/>
              <p:nvPr/>
            </p:nvSpPr>
            <p:spPr>
              <a:xfrm>
                <a:off x="533400" y="3272135"/>
                <a:ext cx="70104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is known by any other means: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AF4F8BB-2B54-3FEE-4960-087274FA9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272135"/>
                <a:ext cx="7010400" cy="461665"/>
              </a:xfrm>
              <a:prstGeom prst="rect">
                <a:avLst/>
              </a:prstGeom>
              <a:blipFill>
                <a:blip r:embed="rId7"/>
                <a:stretch>
                  <a:fillRect l="-1391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3CF9EC-B0D8-94FE-2797-2AA71C1E12F6}"/>
                  </a:ext>
                </a:extLst>
              </p:cNvPr>
              <p:cNvSpPr txBox="1"/>
              <p:nvPr/>
            </p:nvSpPr>
            <p:spPr>
              <a:xfrm>
                <a:off x="1524000" y="3733800"/>
                <a:ext cx="5943600" cy="635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nary>
                                <m:naryPr>
                                  <m:limLoc m:val="undOvr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sup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nary>
                            </m:e>
                          </m:d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3CF9EC-B0D8-94FE-2797-2AA71C1E1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733800"/>
                <a:ext cx="5943600" cy="6354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E34450E0-FBD3-DF28-8B3B-CBFE7EC2E2C1}"/>
              </a:ext>
            </a:extLst>
          </p:cNvPr>
          <p:cNvSpPr txBox="1"/>
          <p:nvPr/>
        </p:nvSpPr>
        <p:spPr>
          <a:xfrm>
            <a:off x="381000" y="4343400"/>
            <a:ext cx="81597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Integrating above equation again from 0 to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η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yields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5EF9900-4CCC-532B-39CD-023DB7A8AD4A}"/>
                  </a:ext>
                </a:extLst>
              </p:cNvPr>
              <p:cNvSpPr txBox="1"/>
              <p:nvPr/>
            </p:nvSpPr>
            <p:spPr>
              <a:xfrm>
                <a:off x="1676400" y="4572000"/>
                <a:ext cx="5943600" cy="1321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/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d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begChr m:val="{"/>
                                              <m:endChr m:val="}"/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𝑃𝑟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nary>
                                                <m:naryPr>
                                                  <m:limLoc m:val="undOvr"/>
                                                  <m:ctrlP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naryPr>
                                                <m:sub>
                                                  <m:r>
                                                    <m:rPr>
                                                      <m:brk m:alnAt="24"/>
                                                    </m:r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sup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𝐹𝑑</m:t>
                                                  </m:r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e>
                                              </m:nary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eqAr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e/>
                          </m:eqAr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5EF9900-4CCC-532B-39CD-023DB7A8A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572000"/>
                <a:ext cx="5943600" cy="132125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99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 animBg="1"/>
      <p:bldP spid="26" grpId="0"/>
      <p:bldP spid="31" grpId="0"/>
      <p:bldP spid="32" grpId="0"/>
      <p:bldP spid="33" grpId="0"/>
      <p:bldP spid="35" grpId="0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B12CC-72A6-5AD2-68BF-174F50E20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CF516-F5F0-F8E6-E416-F1B17B61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Master Profile of  Thermal Boundary Layer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97E22B3F-66F9-833B-55D4-D0D2472E145E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146F6DC-9685-A6DF-EA9A-183CE207E4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33DC2B6-9950-68FD-7176-986DC9C53A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365E0D8B-B7EE-0371-2480-4C17C0E6D4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E455555A-F4E7-C0B9-9554-855C802CD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D596ACB-FE62-5C2E-3C3A-07919966FD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5117242E-251B-945C-3F61-461226F469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35DE80D6-8648-4B76-BB1E-169E36D82B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919069BA-A007-84F7-765A-EC2CA07434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6323BA55-6CDB-D86E-B8DC-55A3B0235E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DE6FCCF-2FB6-8516-69B0-8E5A8D62E3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AB40A0C-C440-9F74-48DB-51FEB83BC3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CEF3003E-7E88-F74C-381E-0BE14DE04F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BB06871-BFE8-2584-8DDF-3C5896DCBB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B3CD3C5-0324-6A07-EDA1-7547517804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D17AEC82-AB17-CD75-CCAC-FC94B7CC75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7C4B00-F9CD-F8BD-43AC-6EC78EA616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 Box 2">
            <a:extLst>
              <a:ext uri="{FF2B5EF4-FFF2-40B4-BE49-F238E27FC236}">
                <a16:creationId xmlns:a16="http://schemas.microsoft.com/office/drawing/2014/main" id="{EF5B96D9-6012-A951-1152-47C4A8589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563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The boundary conditions for </a:t>
            </a:r>
            <a:r>
              <a:rPr lang="en-US" altLang="en-US" i="1" dirty="0">
                <a:sym typeface="Symbol" panose="05050102010706020507" pitchFamily="18" charset="2"/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B43A7503-97A4-07C0-7C95-23E89B2F0614}"/>
                  </a:ext>
                </a:extLst>
              </p:cNvPr>
              <p:cNvSpPr txBox="1"/>
              <p:nvPr/>
            </p:nvSpPr>
            <p:spPr bwMode="auto">
              <a:xfrm>
                <a:off x="4537364" y="2707114"/>
                <a:ext cx="3987800" cy="474662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)=0 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B43A7503-97A4-07C0-7C95-23E89B2F0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7364" y="2707114"/>
                <a:ext cx="3987800" cy="4746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06F15EA-C878-366D-E4B1-DF065D024774}"/>
                  </a:ext>
                </a:extLst>
              </p:cNvPr>
              <p:cNvSpPr txBox="1"/>
              <p:nvPr/>
            </p:nvSpPr>
            <p:spPr>
              <a:xfrm>
                <a:off x="1676400" y="1219200"/>
                <a:ext cx="5943600" cy="1321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nary>
                        <m:nary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/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begChr m:val="{"/>
                                              <m:endChr m:val="}"/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𝑃𝑟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nary>
                                                <m:naryPr>
                                                  <m:limLoc m:val="undOvr"/>
                                                  <m:ctrlP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naryPr>
                                                <m:sub>
                                                  <m:r>
                                                    <m:rPr>
                                                      <m:brk m:alnAt="24"/>
                                                    </m:r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sup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𝐹𝑑</m:t>
                                                  </m:r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e>
                                              </m:nary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eqAr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e/>
                          </m:eqAr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06F15EA-C878-366D-E4B1-DF065D024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1219200"/>
                <a:ext cx="5943600" cy="13212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5202B4F-F61B-9AFD-A191-1312F9A4661E}"/>
              </a:ext>
            </a:extLst>
          </p:cNvPr>
          <p:cNvSpPr txBox="1"/>
          <p:nvPr/>
        </p:nvSpPr>
        <p:spPr>
          <a:xfrm>
            <a:off x="914400" y="3505200"/>
            <a:ext cx="5257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0" i="0" u="none" strike="noStrike" baseline="0" dirty="0">
                <a:solidFill>
                  <a:srgbClr val="292526"/>
                </a:solidFill>
                <a:latin typeface="TimesLTStd-Roman"/>
              </a:rPr>
              <a:t>Use the wall boundary condition to get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F8720A3-821F-77F3-5329-78A344F3EA6B}"/>
                  </a:ext>
                </a:extLst>
              </p:cNvPr>
              <p:cNvSpPr txBox="1"/>
              <p:nvPr/>
            </p:nvSpPr>
            <p:spPr>
              <a:xfrm>
                <a:off x="5998873" y="3522871"/>
                <a:ext cx="13112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F8720A3-821F-77F3-5329-78A344F3E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873" y="3522871"/>
                <a:ext cx="131127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8733D09-B74E-8234-A72F-9A1D729E790C}"/>
                  </a:ext>
                </a:extLst>
              </p:cNvPr>
              <p:cNvSpPr txBox="1"/>
              <p:nvPr/>
            </p:nvSpPr>
            <p:spPr>
              <a:xfrm>
                <a:off x="372399" y="5276671"/>
                <a:ext cx="855027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solution for </a:t>
                </a:r>
                <a:r>
                  <a:rPr lang="en-US" i="1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G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(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MTMI"/>
                  </a:rPr>
                  <a:t>η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) above depends on an unknown constant of integration,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1" dirty="0" smtClean="0">
                            <a:solidFill>
                              <a:srgbClr val="292526"/>
                            </a:solidFill>
                            <a:latin typeface="TimesLTStd-Roman"/>
                            <a:sym typeface="Symbol" panose="05050102010706020507" pitchFamily="18" charset="2"/>
                          </a:rPr>
                          <m:t>G</m:t>
                        </m:r>
                        <m:r>
                          <m:rPr>
                            <m:nor/>
                          </m:rPr>
                          <a:rPr lang="en-US" b="0" i="1" dirty="0" smtClean="0">
                            <a:solidFill>
                              <a:srgbClr val="292526"/>
                            </a:solidFill>
                            <a:latin typeface="TimesLTStd-Roman"/>
                            <a:sym typeface="Symbol" panose="05050102010706020507" pitchFamily="18" charset="2"/>
                          </a:rPr>
                          <m:t> </m:t>
                        </m:r>
                      </m:e>
                      <m:sup>
                        <m:r>
                          <a:rPr lang="en-US" sz="2400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(0), because the free-stream condition has not been used yet. </a:t>
                </a:r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8733D09-B74E-8234-A72F-9A1D729E79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99" y="5276671"/>
                <a:ext cx="8550275" cy="1200329"/>
              </a:xfrm>
              <a:prstGeom prst="rect">
                <a:avLst/>
              </a:prstGeom>
              <a:blipFill>
                <a:blip r:embed="rId6"/>
                <a:stretch>
                  <a:fillRect l="-1069" t="-4569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51D6EEE-93B1-3030-3A7D-145E30842E02}"/>
                  </a:ext>
                </a:extLst>
              </p:cNvPr>
              <p:cNvSpPr txBox="1"/>
              <p:nvPr/>
            </p:nvSpPr>
            <p:spPr>
              <a:xfrm>
                <a:off x="1676400" y="4027538"/>
                <a:ext cx="5943600" cy="1321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nary>
                        <m:nary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/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begChr m:val="{"/>
                                              <m:endChr m:val="}"/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𝑃𝑟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nary>
                                                <m:naryPr>
                                                  <m:limLoc m:val="undOvr"/>
                                                  <m:ctrlP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naryPr>
                                                <m:sub>
                                                  <m:r>
                                                    <m:rPr>
                                                      <m:brk m:alnAt="24"/>
                                                    </m:r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sup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𝐹𝑑</m:t>
                                                  </m:r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e>
                                              </m:nary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eqAr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  <m:e/>
                          </m:eqAr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51D6EEE-93B1-3030-3A7D-145E30842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027538"/>
                <a:ext cx="5943600" cy="13212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03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  <p:bldP spid="28" grpId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0E7AE-420D-DA82-693C-36A69D4BF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DECB-0A27-00AF-63E6-75BA9FCF5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Master Profile of  Thermal Boundary Layer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42017C05-CF09-1249-23B6-481EA1231F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7A8CB198-B58B-A79B-9554-FD442E957B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E607263-1307-64F9-FADB-E17F460A0F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D594C16F-2BA8-C993-DA0B-6520969B09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37D02174-A581-6A7D-BEE3-6E07A7C979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E2BC09D-427C-939A-4A9D-7696FFE38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FC468BCB-0590-7601-5C55-7F862BE9B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B24ABBA-44CA-94A1-A266-46B6D1E32D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706743A-51D5-377B-E09C-1F7C06C95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3042D348-58CD-B710-B677-5E049D8067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AF41C69-E7D1-3058-50F5-5B8617053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E92D0E4-176D-D401-ACF8-A57F9129B7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B85FE414-EFE1-F26A-4644-BDAD0E879C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3CE097CC-1853-4EDC-3632-29D2F2ADD7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C189EC5D-E8FF-F675-593C-B857653D7A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A8D382C-DD67-F78F-8E0E-588E5A7E07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536A38-829E-266A-B8EA-85728BE893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 Box 2">
            <a:extLst>
              <a:ext uri="{FF2B5EF4-FFF2-40B4-BE49-F238E27FC236}">
                <a16:creationId xmlns:a16="http://schemas.microsoft.com/office/drawing/2014/main" id="{C458234C-204B-EE1B-3871-3B614CB3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563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ym typeface="Symbol" panose="05050102010706020507" pitchFamily="18" charset="2"/>
              </a:rPr>
              <a:t>The boundary conditions for </a:t>
            </a:r>
            <a:r>
              <a:rPr lang="en-US" altLang="en-US" i="1" dirty="0">
                <a:sym typeface="Symbol" panose="05050102010706020507" pitchFamily="18" charset="2"/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2FA2C5CB-54DB-F6E0-D539-D3AA2ED88203}"/>
                  </a:ext>
                </a:extLst>
              </p:cNvPr>
              <p:cNvSpPr txBox="1"/>
              <p:nvPr/>
            </p:nvSpPr>
            <p:spPr bwMode="auto">
              <a:xfrm>
                <a:off x="4537364" y="2707114"/>
                <a:ext cx="3987800" cy="474662"/>
              </a:xfrm>
              <a:prstGeom prst="rect">
                <a:avLst/>
              </a:prstGeom>
              <a:noFill/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(0)=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)=0 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2FA2C5CB-54DB-F6E0-D539-D3AA2ED88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7364" y="2707114"/>
                <a:ext cx="3987800" cy="4746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558C813D-8EE2-2318-B75E-8BEAE66DE9A1}"/>
              </a:ext>
            </a:extLst>
          </p:cNvPr>
          <p:cNvSpPr txBox="1"/>
          <p:nvPr/>
        </p:nvSpPr>
        <p:spPr>
          <a:xfrm>
            <a:off x="372399" y="3429000"/>
            <a:ext cx="8550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Use the free stream boundary condition to get: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1CD5EF-8BA3-DA24-2A99-F0836F793BCE}"/>
                  </a:ext>
                </a:extLst>
              </p:cNvPr>
              <p:cNvSpPr txBox="1"/>
              <p:nvPr/>
            </p:nvSpPr>
            <p:spPr>
              <a:xfrm>
                <a:off x="1828800" y="1219200"/>
                <a:ext cx="5943600" cy="1321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nary>
                        <m:nary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/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begChr m:val="{"/>
                                              <m:endChr m:val="}"/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𝑃𝑟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nary>
                                                <m:naryPr>
                                                  <m:limLoc m:val="undOvr"/>
                                                  <m:ctrlP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naryPr>
                                                <m:sub>
                                                  <m:r>
                                                    <m:rPr>
                                                      <m:brk m:alnAt="24"/>
                                                    </m:r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sup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𝐹𝑑</m:t>
                                                  </m:r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e>
                                              </m:nary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eqArr>
                            </m:e>
                            <m:e/>
                          </m:eqAr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1CD5EF-8BA3-DA24-2A99-F0836F793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219200"/>
                <a:ext cx="5943600" cy="13212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62D27C-BF1A-A06F-1DAC-6017BC1C2F5F}"/>
                  </a:ext>
                </a:extLst>
              </p:cNvPr>
              <p:cNvSpPr txBox="1"/>
              <p:nvPr/>
            </p:nvSpPr>
            <p:spPr>
              <a:xfrm>
                <a:off x="1981200" y="3962400"/>
                <a:ext cx="5943600" cy="1321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 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nary>
                        <m:nary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eqArr>
                                <m:eqArr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/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begChr m:val="{"/>
                                              <m:endChr m:val="}"/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𝑃𝑟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nary>
                                                <m:naryPr>
                                                  <m:limLoc m:val="undOvr"/>
                                                  <m:ctrlP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naryPr>
                                                <m:sub>
                                                  <m:r>
                                                    <m:rPr>
                                                      <m:brk m:alnAt="24"/>
                                                    </m:r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sup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𝐹𝑑</m:t>
                                                  </m:r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e>
                                              </m:nary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eqAr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  <m:e/>
                          </m:eqAr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62D27C-BF1A-A06F-1DAC-6017BC1C2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3962400"/>
                <a:ext cx="5943600" cy="13212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303CA5-8335-DE2A-EBC1-16829859FD66}"/>
                  </a:ext>
                </a:extLst>
              </p:cNvPr>
              <p:cNvSpPr txBox="1"/>
              <p:nvPr/>
            </p:nvSpPr>
            <p:spPr>
              <a:xfrm>
                <a:off x="2552368" y="5009278"/>
                <a:ext cx="4496463" cy="1708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nary>
                            <m:nary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eqArr>
                                    <m:eqArr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/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begChr m:val="{"/>
                                                  <m:endChr m:val="}"/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𝑃𝑟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den>
                                                  </m:f>
                                                  <m:nary>
                                                    <m:naryPr>
                                                      <m:limLoc m:val="undOvr"/>
                                                      <m:ctrlP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m:rPr>
                                                          <m:brk m:alnAt="24"/>
                                                        </m:r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sup>
                                                    <m:e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𝐹𝑑</m:t>
                                                      </m:r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e>
                                                  </m:nary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eqArr>
                                </m:e>
                                <m:e/>
                              </m:eqArr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303CA5-8335-DE2A-EBC1-16829859F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368" y="5009278"/>
                <a:ext cx="4496463" cy="17087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585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4" grpId="0"/>
      <p:bldP spid="2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0BC7E-1F92-E4F7-41D4-99837D170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E1648-4078-D46D-E9AF-8FB5C0EB5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Master Profile of  Thermal Boundary Layer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AFC51AF-DB56-671D-B4BC-2BECAE887BB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798A2D4C-94E0-DAA8-60D1-FABED16F9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1092CF2-003B-7CE0-F39F-815C363E47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2ED6BD2F-A907-8375-F425-066B67C850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03E2A3F-2ED5-EF1F-9402-CF47A73BB6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CB2D8D4-9C4E-E263-67BB-493E189866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78E333EB-04AD-3E6F-3A74-C08862C322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F53675E4-41B3-C46F-6869-F5C6E17F13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88497930-5308-B88D-4635-DA283499A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36128A58-2C02-5C56-5F69-3F11BF1F66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4C4E5BD-2243-949A-E52E-F3DCBD318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2DAF1D1-7C15-74CA-4AAB-DAB9BE8B07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7487116F-375D-5658-EBC3-DF5F59A14A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4879D735-36BC-E6B1-8CEB-194246BBD0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CC3AF49-2905-5612-AFE8-7987C15109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FFB3836-6605-5D62-9B2E-A571DF27A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725A38-0376-FBA4-0C42-BE7A65B169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C8ABD4-6381-D596-DCDF-0FCB3E9F2500}"/>
                  </a:ext>
                </a:extLst>
              </p:cNvPr>
              <p:cNvSpPr txBox="1"/>
              <p:nvPr/>
            </p:nvSpPr>
            <p:spPr>
              <a:xfrm>
                <a:off x="320675" y="1153183"/>
                <a:ext cx="4418937" cy="2574872"/>
              </a:xfrm>
              <a:prstGeom prst="rect">
                <a:avLst/>
              </a:prstGeom>
              <a:noFill/>
              <a:ln w="603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sup>
                            <m:e>
                              <m:eqArr>
                                <m:eqArr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eqArr>
                                    <m:eqArrPr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/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begChr m:val="{"/>
                                                  <m:endChr m:val="}"/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𝑃𝑟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den>
                                                  </m:f>
                                                  <m:nary>
                                                    <m:naryPr>
                                                      <m:limLoc m:val="undOvr"/>
                                                      <m:ctrlP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m:rPr>
                                                          <m:brk m:alnAt="24"/>
                                                        </m:r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sup>
                                                    <m:e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𝐹𝑑</m:t>
                                                      </m:r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e>
                                                  </m:nary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eqArr>
                                </m:e>
                                <m:e/>
                              </m:eqArr>
                            </m:e>
                          </m:nary>
                        </m:num>
                        <m:den>
                          <m:nary>
                            <m:nary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eqArr>
                                    <m:eqArr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/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begChr m:val="{"/>
                                                  <m:endChr m:val="}"/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𝑃𝑟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den>
                                                  </m:f>
                                                  <m:nary>
                                                    <m:naryPr>
                                                      <m:limLoc m:val="undOvr"/>
                                                      <m:ctrlP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m:rPr>
                                                          <m:brk m:alnAt="24"/>
                                                        </m:r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sup>
                                                    <m:e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𝐹𝑑</m:t>
                                                      </m:r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e>
                                                  </m:nary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eqArr>
                                </m:e>
                                <m:e/>
                              </m:eqArr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C8ABD4-6381-D596-DCDF-0FCB3E9F2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" y="1153183"/>
                <a:ext cx="4418937" cy="2574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03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B79906A6-DE39-A0F9-877B-86589AA65095}"/>
              </a:ext>
            </a:extLst>
          </p:cNvPr>
          <p:cNvSpPr txBox="1"/>
          <p:nvPr/>
        </p:nvSpPr>
        <p:spPr>
          <a:xfrm>
            <a:off x="4759145" y="1766974"/>
            <a:ext cx="4155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00B050"/>
                </a:solidFill>
                <a:latin typeface="TimesLTStd-Roman"/>
              </a:rPr>
              <a:t>The solution is now complete.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79931A-6FB7-51FC-C8E4-DDFF53347D1C}"/>
              </a:ext>
            </a:extLst>
          </p:cNvPr>
          <p:cNvSpPr txBox="1"/>
          <p:nvPr/>
        </p:nvSpPr>
        <p:spPr>
          <a:xfrm>
            <a:off x="1043912" y="4433275"/>
            <a:ext cx="7391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LTStd-Roman"/>
              </a:rPr>
              <a:t>Master Temperature profiles for different Prandtl Number can be generated using above equation. </a:t>
            </a:r>
          </a:p>
        </p:txBody>
      </p:sp>
    </p:spTree>
    <p:extLst>
      <p:ext uri="{BB962C8B-B14F-4D97-AF65-F5344CB8AC3E}">
        <p14:creationId xmlns:p14="http://schemas.microsoft.com/office/powerpoint/2010/main" val="241523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051E6-FFDB-728C-76EF-9D2016EA8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6CA9-0E26-CB07-28ED-4EABE3436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274094"/>
            <a:ext cx="7259260" cy="719963"/>
          </a:xfrm>
        </p:spPr>
        <p:txBody>
          <a:bodyPr/>
          <a:lstStyle/>
          <a:p>
            <a:r>
              <a:rPr lang="en-US" sz="2800" dirty="0"/>
              <a:t>Master Temperature Profile for FP Boundary Layer </a:t>
            </a: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B3D76-0861-CD4F-A39F-66CA38984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97" y="1070258"/>
            <a:ext cx="8231403" cy="5578475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A39A7CD2-4703-B83C-EC21-B8F03294F459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4E1A7B7-614D-687B-7F48-DEF62D2DAB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1DBFEFB-9A21-2CD0-486A-96345FD25F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B32EBC8-38F2-3F91-397F-0070C0C4FD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DC48915-C6B0-1AB7-4487-AB584A685B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DAD200F-1F6A-0EB5-A8F0-02F5623F02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D6DE23B-2C6C-E0A1-6E81-2D31B8929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643A220-52ED-A7D5-BB94-E8F4A2FE6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7F48B82-4781-1CFF-D19C-2642C56729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1DC57E6-6766-029A-6BF8-79DB689D72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10C1743C-4C72-96A2-4A60-1A5F2D3B2E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EB4A071-CDAB-64EF-8927-509E62B07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52A73AA-DD4E-041E-83D0-D9F5A85494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7999806-0F5E-791B-333E-91DA9A78E2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1D66E62-D236-5928-891B-03F0D3EA6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1EC8D57-236B-CF84-7A31-8AE9DEBB66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18C15B0-3778-B063-30D2-B42A166FC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4B82738-827F-8761-4A72-FA95CA8ED9F1}"/>
                  </a:ext>
                </a:extLst>
              </p:cNvPr>
              <p:cNvSpPr txBox="1"/>
              <p:nvPr/>
            </p:nvSpPr>
            <p:spPr>
              <a:xfrm rot="16200000">
                <a:off x="164082" y="3276600"/>
                <a:ext cx="8955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CEC8DC-7E78-3610-C4BD-5DF8E0D02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64082" y="3276600"/>
                <a:ext cx="895502" cy="461665"/>
              </a:xfrm>
              <a:prstGeom prst="rect">
                <a:avLst/>
              </a:prstGeom>
              <a:blipFill>
                <a:blip r:embed="rId4"/>
                <a:stretch>
                  <a:fillRect r="-12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103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850F4-CCB5-514A-523E-3B9B36AA7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5385C-36FF-0CE1-CE09-DAF30C31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Estimation of Local Heat Transfer Coefficient Using Master Profiles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EFCDA57-692F-5E2E-042B-5ABEFB73E2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709A821D-768A-A87B-011A-BC961EDCED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D8A7F48-0DDD-F885-8369-A32A872D6A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47CB649-246B-20FA-C418-9E0DE968BB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6F8583D-128A-EB86-F8F4-CD3A52A8A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9876D7E-0D6F-696C-6667-463D5D16C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CD039E1E-1509-AA38-3813-D556D772BE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2EDDD9B6-5C17-50E2-1568-30BB42C48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4CB9AD16-7DEA-EF72-1B91-3F952F9014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93BC24EB-E5FD-3FAF-9F98-E11B26C009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C9B0CE0B-680B-DBDE-03F4-BB71F8857B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C63F2AD-3453-B8A8-9EC0-C9C6D43B95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9A3407E9-12DC-B12F-59F5-0F39383F9C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A3A9E7FC-08E6-B488-C4F6-CF2BCDB19B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97EFDD57-C7C2-D090-8A1A-856D89904B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A006083-D92C-A084-B08E-F0F03290BE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B394EBF-D5C1-4EC7-FC95-430005C084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F4457CC-2E72-A014-8E0A-3CB227E44FC8}"/>
                  </a:ext>
                </a:extLst>
              </p:cNvPr>
              <p:cNvSpPr txBox="1"/>
              <p:nvPr/>
            </p:nvSpPr>
            <p:spPr>
              <a:xfrm>
                <a:off x="914400" y="930328"/>
                <a:ext cx="6705600" cy="2574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sup>
                            <m:e>
                              <m:eqArr>
                                <m:eqArr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eqArr>
                                    <m:eqArrPr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/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begChr m:val="{"/>
                                                  <m:endChr m:val="}"/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𝑃𝑟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den>
                                                  </m:f>
                                                  <m:nary>
                                                    <m:naryPr>
                                                      <m:limLoc m:val="undOvr"/>
                                                      <m:ctrlP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m:rPr>
                                                          <m:brk m:alnAt="24"/>
                                                        </m:r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sup>
                                                    <m:e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𝐹𝑑</m:t>
                                                      </m:r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e>
                                                  </m:nary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eqArr>
                                </m:e>
                                <m:e/>
                              </m:eqArr>
                            </m:e>
                          </m:nary>
                        </m:num>
                        <m:den>
                          <m:nary>
                            <m:nary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eqArr>
                                    <m:eqArr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/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begChr m:val="{"/>
                                                  <m:endChr m:val="}"/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𝑃𝑟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den>
                                                  </m:f>
                                                  <m:nary>
                                                    <m:naryPr>
                                                      <m:limLoc m:val="undOvr"/>
                                                      <m:ctrlP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m:rPr>
                                                          <m:brk m:alnAt="24"/>
                                                        </m:rP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IN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sup>
                                                    <m:e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𝐹𝑑</m:t>
                                                      </m:r>
                                                      <m:r>
                                                        <a:rPr lang="en-US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e>
                                                  </m:nary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eqArr>
                                </m:e>
                                <m:e/>
                              </m:eqArr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F4457CC-2E72-A014-8E0A-3CB227E44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930328"/>
                <a:ext cx="6705600" cy="2574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C41D38-0671-178C-C666-4C4B82EB2EA6}"/>
                  </a:ext>
                </a:extLst>
              </p:cNvPr>
              <p:cNvSpPr txBox="1"/>
              <p:nvPr/>
            </p:nvSpPr>
            <p:spPr>
              <a:xfrm>
                <a:off x="457200" y="3276600"/>
                <a:ext cx="815340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u="none" strike="noStrike" baseline="0" dirty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sz="2400" b="0" i="1" u="none" strike="noStrike" baseline="0" dirty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(0) is</a:t>
                </a:r>
                <a:r>
                  <a:rPr lang="en-US" sz="2400" b="0" i="0" u="none" strike="noStrike" dirty="0">
                    <a:solidFill>
                      <a:srgbClr val="292526"/>
                    </a:solidFill>
                    <a:latin typeface="TimesLTStd-Roman"/>
                  </a:rPr>
                  <a:t> the most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important information for calculating convection heat transfer coefficient.</a:t>
                </a:r>
              </a:p>
              <a:p>
                <a:endParaRPr lang="en-US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  <a:p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Recall the local application of Newton’s law of wall cooling.</a:t>
                </a:r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C41D38-0671-178C-C666-4C4B82EB2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276600"/>
                <a:ext cx="8153400" cy="1569660"/>
              </a:xfrm>
              <a:prstGeom prst="rect">
                <a:avLst/>
              </a:prstGeom>
              <a:blipFill>
                <a:blip r:embed="rId4"/>
                <a:stretch>
                  <a:fillRect l="-1121" t="-3113" b="-7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75B5ADED-14EB-F67C-47BC-6CDEDAD48D5D}"/>
                  </a:ext>
                </a:extLst>
              </p:cNvPr>
              <p:cNvSpPr txBox="1"/>
              <p:nvPr/>
            </p:nvSpPr>
            <p:spPr bwMode="auto">
              <a:xfrm>
                <a:off x="533400" y="5281612"/>
                <a:ext cx="4130675" cy="1271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75B5ADED-14EB-F67C-47BC-6CDEDAD48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5281612"/>
                <a:ext cx="4130675" cy="1271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2C927B-1A80-FB0E-2CBC-159568D3F887}"/>
                  </a:ext>
                </a:extLst>
              </p:cNvPr>
              <p:cNvSpPr txBox="1"/>
              <p:nvPr/>
            </p:nvSpPr>
            <p:spPr>
              <a:xfrm>
                <a:off x="4572000" y="5242997"/>
                <a:ext cx="4572000" cy="10054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2C927B-1A80-FB0E-2CBC-159568D3F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242997"/>
                <a:ext cx="4572000" cy="10054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06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9" grpId="0"/>
      <p:bldP spid="3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0068A-E2C6-BAC4-6C86-5CB1787AB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50306-4AD3-EB42-9ED6-E56CFB14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824345"/>
          </a:xfrm>
        </p:spPr>
        <p:txBody>
          <a:bodyPr/>
          <a:lstStyle/>
          <a:p>
            <a:r>
              <a:rPr lang="en-IN" sz="2800" dirty="0"/>
              <a:t>Stream Function and Temperature Profiles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8B2DDE-3959-52A3-CC42-A5881C5BE6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0980"/>
                <a:ext cx="8305800" cy="5412220"/>
              </a:xfrm>
            </p:spPr>
            <p:txBody>
              <a:bodyPr/>
              <a:lstStyle/>
              <a:p>
                <a:r>
                  <a:rPr lang="en-IN" sz="2400" dirty="0"/>
                  <a:t>The stream function on a Flat Plate with Laminar Forced Convection Cooling is: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 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N" sz="2000" dirty="0"/>
                  <a:t> ; </a:t>
                </a:r>
                <a14:m>
                  <m:oMath xmlns:m="http://schemas.openxmlformats.org/officeDocument/2006/math"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ad>
                      <m:radPr>
                        <m:degHide m:val="on"/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num>
                          <m:den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𝜈</m:t>
                            </m:r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endParaRPr lang="en-IN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sup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limLoc m:val="undOvr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4"/>
                                        </m:r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sup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begChr m:val="{"/>
                                                  <m:endChr m:val="}"/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nary>
                                                    <m:naryPr>
                                                      <m:limLoc m:val="undOvr"/>
                                                      <m:ctrlPr>
                                                        <a:rPr lang="en-IN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m:rPr>
                                                          <m:brk m:alnAt="24"/>
                                                        </m:rP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IN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sup>
                                                    <m:e>
                                                      <m:f>
                                                        <m:fPr>
                                                          <m:ctrlPr>
                                                            <a:rPr lang="en-US" sz="2000" i="1">
                                                              <a:solidFill>
                                                                <a:srgbClr val="00000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fPr>
                                                        <m:num>
                                                          <m:r>
                                                            <a:rPr lang="en-IN" sz="2000" i="1">
                                                              <a:solidFill>
                                                                <a:srgbClr val="00000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𝐹</m:t>
                                                          </m:r>
                                                        </m:num>
                                                        <m:den>
                                                          <m:r>
                                                            <a:rPr lang="en-US" sz="2000" i="1">
                                                              <a:solidFill>
                                                                <a:srgbClr val="00000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2</m:t>
                                                          </m:r>
                                                        </m:den>
                                                      </m:f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𝑑</m:t>
                                                      </m:r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e>
                                                  </m:nary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nary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nary>
                                            <m:naryPr>
                                              <m:limLoc m:val="undOvr"/>
                                              <m:ctrlP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m:rPr>
                                                  <m:brk m:alnAt="24"/>
                                                </m:rP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𝜂</m:t>
                                              </m:r>
                                            </m:sup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IN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𝐹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𝜂</m:t>
                                              </m:r>
                                            </m:e>
                                          </m:nary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IN" sz="2000" dirty="0"/>
              </a:p>
              <a:p>
                <a:r>
                  <a:rPr lang="en-IN" sz="2400" dirty="0"/>
                  <a:t>Similarly the non-dimensional Temperature profile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 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sup>
                            <m:e>
                              <m:eqArr>
                                <m:eqArr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eqArr>
                                    <m:eqArr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/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begChr m:val="{"/>
                                                  <m:endChr m:val="}"/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𝑃𝑟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den>
                                                  </m:f>
                                                  <m:nary>
                                                    <m:naryPr>
                                                      <m:limLoc m:val="undOvr"/>
                                                      <m:ctrlPr>
                                                        <a:rPr lang="en-IN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m:rPr>
                                                          <m:brk m:alnAt="24"/>
                                                        </m:rP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IN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sup>
                                                    <m:e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𝐹𝑑</m:t>
                                                      </m:r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e>
                                                  </m:nary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eqArr>
                                </m:e>
                                <m:e/>
                              </m:eqArr>
                            </m:e>
                          </m:nary>
                        </m:num>
                        <m:den>
                          <m:nary>
                            <m:nary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eqArr>
                                <m:eqArr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eqArr>
                                    <m:eqArr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/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begChr m:val="{"/>
                                                  <m:endChr m:val="}"/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𝑃𝑟</m:t>
                                                      </m:r>
                                                    </m:num>
                                                    <m:den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den>
                                                  </m:f>
                                                  <m:nary>
                                                    <m:naryPr>
                                                      <m:limLoc m:val="undOvr"/>
                                                      <m:ctrlPr>
                                                        <a:rPr lang="en-IN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m:rPr>
                                                          <m:brk m:alnAt="24"/>
                                                        </m:rP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IN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sup>
                                                    <m:e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𝐹𝑑</m:t>
                                                      </m:r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𝜂</m:t>
                                                      </m:r>
                                                    </m:e>
                                                  </m:nary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eqArr>
                                </m:e>
                                <m:e/>
                              </m:eqArr>
                            </m:e>
                          </m:nary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  <a:ea typeface="Cambria Math" panose="02040503050406030204" pitchFamily="18" charset="0"/>
                </a:endParaRPr>
              </a:p>
              <a:p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8B2DDE-3959-52A3-CC42-A5881C5BE6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0980"/>
                <a:ext cx="8305800" cy="5412220"/>
              </a:xfrm>
              <a:blipFill>
                <a:blip r:embed="rId2"/>
                <a:stretch>
                  <a:fillRect l="-1028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8274B516-FAAB-2EF5-2CDD-C7238F576A83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29B33D9-5F08-35A3-BCD6-05A6FD731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844EB7-780D-FF06-9A3D-3B9B20CA32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2D139D8-FE8D-57CF-E928-DBCC0B3936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D00DBF5-218A-626F-4D54-6449F0AFA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4A69555-EAA0-F6B0-945F-C395474EEF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3994935-7545-00B4-08A2-3115FD1243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74E90E7-C3CA-FC9A-B4DA-7174BD6505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1C82787-ED25-B2E6-E0D4-4086A6D9D0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FE14904-DA7B-3B62-86FC-36D4F2EB66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4BFBF22-0FC6-3EBD-884C-E177E96921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3CA989C6-DF0B-4738-2663-206E035F0F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F88A6DD-0845-05A3-2013-F549420D85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748E1FD-C292-4FCD-3921-B39C1E7B4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04CB184-96D1-C6A2-6527-261861033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6EEDF4E-4202-B004-D231-6A90FD7B1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A30482-092D-2F8C-9F5C-6D10FD8E3E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7546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194" name="Group 2">
            <a:extLst>
              <a:ext uri="{FF2B5EF4-FFF2-40B4-BE49-F238E27FC236}">
                <a16:creationId xmlns:a16="http://schemas.microsoft.com/office/drawing/2014/main" id="{67DE18E5-919B-EFA9-89B2-F814B9FA1329}"/>
              </a:ext>
            </a:extLst>
          </p:cNvPr>
          <p:cNvGrpSpPr>
            <a:grpSpLocks/>
          </p:cNvGrpSpPr>
          <p:nvPr/>
        </p:nvGrpSpPr>
        <p:grpSpPr bwMode="auto">
          <a:xfrm>
            <a:off x="523610" y="1980734"/>
            <a:ext cx="3591191" cy="2208680"/>
            <a:chOff x="902" y="3348"/>
            <a:chExt cx="1834" cy="876"/>
          </a:xfrm>
        </p:grpSpPr>
        <p:graphicFrame>
          <p:nvGraphicFramePr>
            <p:cNvPr id="648195" name="Object 3">
              <a:extLst>
                <a:ext uri="{FF2B5EF4-FFF2-40B4-BE49-F238E27FC236}">
                  <a16:creationId xmlns:a16="http://schemas.microsoft.com/office/drawing/2014/main" id="{5B5945E1-4A3A-042B-442D-CFF3C038350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06" y="3348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90440" imgH="241200" progId="Equation.3">
                    <p:embed/>
                  </p:oleObj>
                </mc:Choice>
                <mc:Fallback>
                  <p:oleObj name="Equation" r:id="rId2" imgW="190440" imgH="241200" progId="Equation.3">
                    <p:embed/>
                    <p:pic>
                      <p:nvPicPr>
                        <p:cNvPr id="648195" name="Object 3">
                          <a:extLst>
                            <a:ext uri="{FF2B5EF4-FFF2-40B4-BE49-F238E27FC236}">
                              <a16:creationId xmlns:a16="http://schemas.microsoft.com/office/drawing/2014/main" id="{5B5945E1-4A3A-042B-442D-CFF3C038350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6" y="3348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8196" name="Line 4">
              <a:extLst>
                <a:ext uri="{FF2B5EF4-FFF2-40B4-BE49-F238E27FC236}">
                  <a16:creationId xmlns:a16="http://schemas.microsoft.com/office/drawing/2014/main" id="{B527C2B6-3325-20B0-33A6-EE04CE5439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" y="3504"/>
              <a:ext cx="0" cy="52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IN"/>
            </a:p>
          </p:txBody>
        </p:sp>
        <p:sp>
          <p:nvSpPr>
            <p:cNvPr id="648197" name="Text Box 5">
              <a:extLst>
                <a:ext uri="{FF2B5EF4-FFF2-40B4-BE49-F238E27FC236}">
                  <a16:creationId xmlns:a16="http://schemas.microsoft.com/office/drawing/2014/main" id="{D4C96B96-5B62-9E27-5B1B-373000CCDC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3408"/>
              <a:ext cx="192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0">
                  <a:ea typeface="SimSun" panose="02010600030101010101" pitchFamily="2" charset="-122"/>
                </a:rPr>
                <a:t>y</a:t>
              </a:r>
            </a:p>
          </p:txBody>
        </p:sp>
        <p:sp>
          <p:nvSpPr>
            <p:cNvPr id="648198" name="Line 6">
              <a:extLst>
                <a:ext uri="{FF2B5EF4-FFF2-40B4-BE49-F238E27FC236}">
                  <a16:creationId xmlns:a16="http://schemas.microsoft.com/office/drawing/2014/main" id="{C2A811F3-D52C-8147-9750-98074F979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408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IN"/>
            </a:p>
          </p:txBody>
        </p:sp>
        <p:sp>
          <p:nvSpPr>
            <p:cNvPr id="648199" name="Text Box 7">
              <a:extLst>
                <a:ext uri="{FF2B5EF4-FFF2-40B4-BE49-F238E27FC236}">
                  <a16:creationId xmlns:a16="http://schemas.microsoft.com/office/drawing/2014/main" id="{25730A1C-269C-EF3F-0814-31FE4ECCB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3936"/>
              <a:ext cx="192" cy="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0">
                  <a:ea typeface="SimSun" panose="02010600030101010101" pitchFamily="2" charset="-122"/>
                </a:rPr>
                <a:t>x</a:t>
              </a:r>
            </a:p>
          </p:txBody>
        </p:sp>
        <p:sp>
          <p:nvSpPr>
            <p:cNvPr id="648200" name="Rectangle 8">
              <a:extLst>
                <a:ext uri="{FF2B5EF4-FFF2-40B4-BE49-F238E27FC236}">
                  <a16:creationId xmlns:a16="http://schemas.microsoft.com/office/drawing/2014/main" id="{F5C29508-1A18-545C-14C0-427B950B0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" y="4080"/>
              <a:ext cx="1442" cy="14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648201" name="Arc 9">
              <a:extLst>
                <a:ext uri="{FF2B5EF4-FFF2-40B4-BE49-F238E27FC236}">
                  <a16:creationId xmlns:a16="http://schemas.microsoft.com/office/drawing/2014/main" id="{B81E5A71-DE95-D717-F067-5CC4AAC291AE}"/>
                </a:ext>
              </a:extLst>
            </p:cNvPr>
            <p:cNvSpPr>
              <a:spLocks/>
            </p:cNvSpPr>
            <p:nvPr/>
          </p:nvSpPr>
          <p:spPr bwMode="auto">
            <a:xfrm rot="21390908" flipH="1">
              <a:off x="902" y="3530"/>
              <a:ext cx="1603" cy="5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IN"/>
            </a:p>
          </p:txBody>
        </p:sp>
        <p:sp>
          <p:nvSpPr>
            <p:cNvPr id="648202" name="Arc 10">
              <a:extLst>
                <a:ext uri="{FF2B5EF4-FFF2-40B4-BE49-F238E27FC236}">
                  <a16:creationId xmlns:a16="http://schemas.microsoft.com/office/drawing/2014/main" id="{9A0B56FF-B3E4-9327-233E-6F1EAC52A087}"/>
                </a:ext>
              </a:extLst>
            </p:cNvPr>
            <p:cNvSpPr>
              <a:spLocks/>
            </p:cNvSpPr>
            <p:nvPr/>
          </p:nvSpPr>
          <p:spPr bwMode="auto">
            <a:xfrm rot="21390908" flipH="1">
              <a:off x="912" y="3920"/>
              <a:ext cx="1359" cy="15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IN"/>
            </a:p>
          </p:txBody>
        </p:sp>
        <p:graphicFrame>
          <p:nvGraphicFramePr>
            <p:cNvPr id="648203" name="Object 11">
              <a:extLst>
                <a:ext uri="{FF2B5EF4-FFF2-40B4-BE49-F238E27FC236}">
                  <a16:creationId xmlns:a16="http://schemas.microsoft.com/office/drawing/2014/main" id="{16F6BB88-349D-EB76-3F64-0D9A14D09A6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08" y="3802"/>
            <a:ext cx="154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17160" imgH="330120" progId="Equation.3">
                    <p:embed/>
                  </p:oleObj>
                </mc:Choice>
                <mc:Fallback>
                  <p:oleObj name="Equation" r:id="rId4" imgW="317160" imgH="330120" progId="Equation.3">
                    <p:embed/>
                    <p:pic>
                      <p:nvPicPr>
                        <p:cNvPr id="648203" name="Object 11">
                          <a:extLst>
                            <a:ext uri="{FF2B5EF4-FFF2-40B4-BE49-F238E27FC236}">
                              <a16:creationId xmlns:a16="http://schemas.microsoft.com/office/drawing/2014/main" id="{16F6BB88-349D-EB76-3F64-0D9A14D09A6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8" y="3802"/>
                          <a:ext cx="154" cy="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8204" name="Text Box 12">
            <a:extLst>
              <a:ext uri="{FF2B5EF4-FFF2-40B4-BE49-F238E27FC236}">
                <a16:creationId xmlns:a16="http://schemas.microsoft.com/office/drawing/2014/main" id="{B6229C61-9F67-5599-3FB7-5F3F2E71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1370012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u="sng">
                <a:ea typeface="SimSun" panose="02010600030101010101" pitchFamily="2" charset="-122"/>
              </a:rPr>
              <a:t>For large </a:t>
            </a:r>
            <a:r>
              <a:rPr lang="en-US" altLang="zh-CN" sz="2000" i="1" u="sng">
                <a:ea typeface="SimSun" panose="02010600030101010101" pitchFamily="2" charset="-122"/>
              </a:rPr>
              <a:t>Pr</a:t>
            </a:r>
            <a:r>
              <a:rPr lang="en-US" altLang="zh-CN" sz="2000" u="sng">
                <a:ea typeface="SimSun" panose="02010600030101010101" pitchFamily="2" charset="-122"/>
              </a:rPr>
              <a:t> (oils):</a:t>
            </a:r>
          </a:p>
        </p:txBody>
      </p:sp>
      <p:sp>
        <p:nvSpPr>
          <p:cNvPr id="648205" name="Text Box 13">
            <a:extLst>
              <a:ext uri="{FF2B5EF4-FFF2-40B4-BE49-F238E27FC236}">
                <a16:creationId xmlns:a16="http://schemas.microsoft.com/office/drawing/2014/main" id="{7BF6C519-E800-A720-1729-BCD0CF0B8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418012"/>
            <a:ext cx="137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ea typeface="SimSun" panose="02010600030101010101" pitchFamily="2" charset="-122"/>
              </a:rPr>
              <a:t>Pr &gt; 1000</a:t>
            </a:r>
          </a:p>
        </p:txBody>
      </p:sp>
      <p:grpSp>
        <p:nvGrpSpPr>
          <p:cNvPr id="648206" name="Group 14">
            <a:extLst>
              <a:ext uri="{FF2B5EF4-FFF2-40B4-BE49-F238E27FC236}">
                <a16:creationId xmlns:a16="http://schemas.microsoft.com/office/drawing/2014/main" id="{962BA6ED-EDEB-5A36-EAAA-921C041F10B9}"/>
              </a:ext>
            </a:extLst>
          </p:cNvPr>
          <p:cNvGrpSpPr>
            <a:grpSpLocks/>
          </p:cNvGrpSpPr>
          <p:nvPr/>
        </p:nvGrpSpPr>
        <p:grpSpPr bwMode="auto">
          <a:xfrm>
            <a:off x="4855969" y="1524183"/>
            <a:ext cx="3830831" cy="2589024"/>
            <a:chOff x="3299" y="619"/>
            <a:chExt cx="1839" cy="1109"/>
          </a:xfrm>
        </p:grpSpPr>
        <p:graphicFrame>
          <p:nvGraphicFramePr>
            <p:cNvPr id="648207" name="Object 15">
              <a:extLst>
                <a:ext uri="{FF2B5EF4-FFF2-40B4-BE49-F238E27FC236}">
                  <a16:creationId xmlns:a16="http://schemas.microsoft.com/office/drawing/2014/main" id="{26F1EA78-244E-C7AF-E010-F4B8831ACBD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01" y="1308"/>
            <a:ext cx="15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90440" imgH="241200" progId="Equation.3">
                    <p:embed/>
                  </p:oleObj>
                </mc:Choice>
                <mc:Fallback>
                  <p:oleObj name="Equation" r:id="rId2" imgW="190440" imgH="241200" progId="Equation.3">
                    <p:embed/>
                    <p:pic>
                      <p:nvPicPr>
                        <p:cNvPr id="648207" name="Object 15">
                          <a:extLst>
                            <a:ext uri="{FF2B5EF4-FFF2-40B4-BE49-F238E27FC236}">
                              <a16:creationId xmlns:a16="http://schemas.microsoft.com/office/drawing/2014/main" id="{26F1EA78-244E-C7AF-E010-F4B8831ACBD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1" y="1308"/>
                          <a:ext cx="152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8208" name="Line 16">
              <a:extLst>
                <a:ext uri="{FF2B5EF4-FFF2-40B4-BE49-F238E27FC236}">
                  <a16:creationId xmlns:a16="http://schemas.microsoft.com/office/drawing/2014/main" id="{F59F8B7F-7337-260C-0A72-CD8220376F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" y="1008"/>
              <a:ext cx="1" cy="52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IN"/>
            </a:p>
          </p:txBody>
        </p:sp>
        <p:sp>
          <p:nvSpPr>
            <p:cNvPr id="648209" name="Text Box 17">
              <a:extLst>
                <a:ext uri="{FF2B5EF4-FFF2-40B4-BE49-F238E27FC236}">
                  <a16:creationId xmlns:a16="http://schemas.microsoft.com/office/drawing/2014/main" id="{82E651D0-47A3-97CD-2B4D-7E56C53BB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0" y="912"/>
              <a:ext cx="192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0">
                  <a:ea typeface="SimSun" panose="02010600030101010101" pitchFamily="2" charset="-122"/>
                </a:rPr>
                <a:t>y</a:t>
              </a:r>
            </a:p>
          </p:txBody>
        </p:sp>
        <p:sp>
          <p:nvSpPr>
            <p:cNvPr id="648210" name="Line 18">
              <a:extLst>
                <a:ext uri="{FF2B5EF4-FFF2-40B4-BE49-F238E27FC236}">
                  <a16:creationId xmlns:a16="http://schemas.microsoft.com/office/drawing/2014/main" id="{FE54DF0F-E6F9-CD0D-5A6F-FE146F5C8B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8" y="1584"/>
              <a:ext cx="24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IN"/>
            </a:p>
          </p:txBody>
        </p:sp>
        <p:sp>
          <p:nvSpPr>
            <p:cNvPr id="648211" name="Text Box 19">
              <a:extLst>
                <a:ext uri="{FF2B5EF4-FFF2-40B4-BE49-F238E27FC236}">
                  <a16:creationId xmlns:a16="http://schemas.microsoft.com/office/drawing/2014/main" id="{E5B51D30-7DDA-42FB-CDFB-90C32AC8B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6" y="1440"/>
              <a:ext cx="192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0">
                  <a:ea typeface="SimSun" panose="02010600030101010101" pitchFamily="2" charset="-122"/>
                </a:rPr>
                <a:t>x</a:t>
              </a:r>
            </a:p>
          </p:txBody>
        </p:sp>
        <p:sp>
          <p:nvSpPr>
            <p:cNvPr id="648212" name="Rectangle 20">
              <a:extLst>
                <a:ext uri="{FF2B5EF4-FFF2-40B4-BE49-F238E27FC236}">
                  <a16:creationId xmlns:a16="http://schemas.microsoft.com/office/drawing/2014/main" id="{1FD6B7BB-1669-05BD-BB08-945A0F56B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584"/>
              <a:ext cx="1442" cy="14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IN"/>
            </a:p>
          </p:txBody>
        </p:sp>
        <p:sp>
          <p:nvSpPr>
            <p:cNvPr id="648213" name="Arc 21">
              <a:extLst>
                <a:ext uri="{FF2B5EF4-FFF2-40B4-BE49-F238E27FC236}">
                  <a16:creationId xmlns:a16="http://schemas.microsoft.com/office/drawing/2014/main" id="{01F7E65F-499E-3CE7-FEEC-24F247B5F167}"/>
                </a:ext>
              </a:extLst>
            </p:cNvPr>
            <p:cNvSpPr>
              <a:spLocks/>
            </p:cNvSpPr>
            <p:nvPr/>
          </p:nvSpPr>
          <p:spPr bwMode="auto">
            <a:xfrm rot="21390908" flipH="1">
              <a:off x="3299" y="853"/>
              <a:ext cx="1443" cy="68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IN"/>
            </a:p>
          </p:txBody>
        </p:sp>
        <p:sp>
          <p:nvSpPr>
            <p:cNvPr id="648214" name="Arc 22">
              <a:extLst>
                <a:ext uri="{FF2B5EF4-FFF2-40B4-BE49-F238E27FC236}">
                  <a16:creationId xmlns:a16="http://schemas.microsoft.com/office/drawing/2014/main" id="{477824E2-E27E-60EC-A698-C8608C74CB36}"/>
                </a:ext>
              </a:extLst>
            </p:cNvPr>
            <p:cNvSpPr>
              <a:spLocks/>
            </p:cNvSpPr>
            <p:nvPr/>
          </p:nvSpPr>
          <p:spPr bwMode="auto">
            <a:xfrm rot="21390908" flipH="1">
              <a:off x="3317" y="1436"/>
              <a:ext cx="1382" cy="10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IN"/>
            </a:p>
          </p:txBody>
        </p:sp>
        <p:graphicFrame>
          <p:nvGraphicFramePr>
            <p:cNvPr id="648215" name="Object 23">
              <a:extLst>
                <a:ext uri="{FF2B5EF4-FFF2-40B4-BE49-F238E27FC236}">
                  <a16:creationId xmlns:a16="http://schemas.microsoft.com/office/drawing/2014/main" id="{58BD8E5D-BD88-D2B9-BFC5-2597777A331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39" y="619"/>
            <a:ext cx="253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17160" imgH="330120" progId="Equation.3">
                    <p:embed/>
                  </p:oleObj>
                </mc:Choice>
                <mc:Fallback>
                  <p:oleObj name="Equation" r:id="rId6" imgW="317160" imgH="330120" progId="Equation.3">
                    <p:embed/>
                    <p:pic>
                      <p:nvPicPr>
                        <p:cNvPr id="648215" name="Object 23">
                          <a:extLst>
                            <a:ext uri="{FF2B5EF4-FFF2-40B4-BE49-F238E27FC236}">
                              <a16:creationId xmlns:a16="http://schemas.microsoft.com/office/drawing/2014/main" id="{58BD8E5D-BD88-D2B9-BFC5-2597777A331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9" y="619"/>
                          <a:ext cx="253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8216" name="Text Box 24">
            <a:extLst>
              <a:ext uri="{FF2B5EF4-FFF2-40B4-BE49-F238E27FC236}">
                <a16:creationId xmlns:a16="http://schemas.microsoft.com/office/drawing/2014/main" id="{404F6771-ECE4-23D3-E81D-B69008AC2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8" y="1446212"/>
            <a:ext cx="327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u="sng">
                <a:ea typeface="SimSun" panose="02010600030101010101" pitchFamily="2" charset="-122"/>
              </a:rPr>
              <a:t>For small </a:t>
            </a:r>
            <a:r>
              <a:rPr lang="en-US" altLang="zh-CN" sz="2000" i="1" u="sng">
                <a:ea typeface="SimSun" panose="02010600030101010101" pitchFamily="2" charset="-122"/>
              </a:rPr>
              <a:t>Pr</a:t>
            </a:r>
            <a:r>
              <a:rPr lang="en-US" altLang="zh-CN" sz="2000" u="sng">
                <a:ea typeface="SimSun" panose="02010600030101010101" pitchFamily="2" charset="-122"/>
              </a:rPr>
              <a:t> (liquid metals):</a:t>
            </a:r>
          </a:p>
        </p:txBody>
      </p:sp>
      <p:sp>
        <p:nvSpPr>
          <p:cNvPr id="648217" name="Text Box 25">
            <a:extLst>
              <a:ext uri="{FF2B5EF4-FFF2-40B4-BE49-F238E27FC236}">
                <a16:creationId xmlns:a16="http://schemas.microsoft.com/office/drawing/2014/main" id="{EF1F2C46-252B-BC78-5E6C-B46FA27BB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418012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ea typeface="SimSun" panose="02010600030101010101" pitchFamily="2" charset="-122"/>
              </a:rPr>
              <a:t>Pr &lt; 0.1</a:t>
            </a:r>
          </a:p>
        </p:txBody>
      </p:sp>
      <p:sp>
        <p:nvSpPr>
          <p:cNvPr id="648218" name="Text Box 26">
            <a:extLst>
              <a:ext uri="{FF2B5EF4-FFF2-40B4-BE49-F238E27FC236}">
                <a16:creationId xmlns:a16="http://schemas.microsoft.com/office/drawing/2014/main" id="{BF868FD1-8CE0-D992-F7C7-FC3822E06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027612"/>
            <a:ext cx="2590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800" dirty="0">
                <a:ea typeface="SimSun" panose="02010600030101010101" pitchFamily="2" charset="-122"/>
              </a:rPr>
              <a:t>Fluid viscosity greater than thermal diffusivity</a:t>
            </a:r>
            <a:endParaRPr lang="en-US" altLang="zh-CN" sz="180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648219" name="Text Box 27">
            <a:extLst>
              <a:ext uri="{FF2B5EF4-FFF2-40B4-BE49-F238E27FC236}">
                <a16:creationId xmlns:a16="http://schemas.microsoft.com/office/drawing/2014/main" id="{F723C505-362B-E7BF-DB70-42CC39206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951412"/>
            <a:ext cx="2590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800" dirty="0">
                <a:ea typeface="SimSun" panose="02010600030101010101" pitchFamily="2" charset="-122"/>
              </a:rPr>
              <a:t>Fluid viscosity less than thermal diffusivity</a:t>
            </a:r>
            <a:endParaRPr lang="en-US" altLang="zh-CN" sz="180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D27EBC5-1028-A50E-178A-48936B3A20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B18B003-EB79-749A-EED8-9AF53E294C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2359C20-71D7-2055-178A-B2AC3BBEC7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F085A44-E572-FD14-2C0D-A3149419B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C9145C4-030C-A4C1-19DD-5AC3FA0BB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A7F83C5-85BB-A500-C08D-60ED86EDC2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AD9ADB-71DB-F2E3-5AB7-68A323B614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8FB294E-B127-AEDE-C277-BBCDFFF07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16F4102-8E00-AA0B-5555-542396043F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44F39C-1888-875A-1FAF-94BFA8C883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B67440E0-3736-5551-D997-4799977B06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5D73710B-6C39-6B3F-EC73-837E9A1185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9475F6D-AE6E-CC82-B84C-6674D8EE15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7990EBE-2417-7003-152E-701CABF37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D3614F4-6342-24EE-A83E-5D6E3555CE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9A1AC9F-F418-4B49-034A-1113A2ED5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0E07D5E-DEFD-C554-0FC5-639AB49C7D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4369EC4D-B5AA-8823-8F8C-5980D5F80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6248400" cy="894367"/>
          </a:xfrm>
        </p:spPr>
        <p:txBody>
          <a:bodyPr/>
          <a:lstStyle/>
          <a:p>
            <a:r>
              <a:rPr lang="en-US" sz="2800" dirty="0"/>
              <a:t>Role of Prandtl Number on Cooling </a:t>
            </a:r>
            <a:r>
              <a:rPr lang="en-US" sz="2800" dirty="0" err="1"/>
              <a:t>Behaviour</a:t>
            </a:r>
            <a:r>
              <a:rPr lang="en-US" sz="2800" dirty="0"/>
              <a:t> of Fluids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05252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DA90-C937-93BF-D06C-9A52FF8A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F68E5-AA90-894F-8D02-39CE6F9D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Master Profile of  Low Prandtl Number Thermal Boundary Layer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7AA3E8FC-6DF4-750F-B792-4051F49E31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3AB6FDFB-8C3E-6F6E-1A5E-639411F235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E56C7EF-ACC1-ADCC-87DD-12B68D5E36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9E65B414-6BCA-C72F-18D5-D53A1BDEEE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641A69C-3676-6DA9-36F1-0E7254412D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84E53EE-0E60-AE19-CBE4-6C631A743A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6B1FB0E7-1A30-51A0-53AA-E842D385DB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83EE71A-AF42-5A3A-4D4B-8249A63276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F44ED20F-D404-73B2-266E-BBA2F0BC0A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74B851BE-B210-2ED7-5BA3-9D3843CE30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92E87CE-C50F-B55C-9DA4-25AC8BE1DF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2294FF2-770F-01BC-1142-E66C93804D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A99C6F3-F833-3D46-CD94-E02512200E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C0C9E78A-D322-5858-DBFE-AFC02F0B30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1FD5305E-189E-FAF2-8A4A-9DCAAD70D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8BA4A514-5845-658C-807B-9487288B9A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BE3BAFA-8695-5D28-E161-B0C0315124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414FAE-3C5A-3759-90C5-BF4364E1E7FE}"/>
                  </a:ext>
                </a:extLst>
              </p:cNvPr>
              <p:cNvSpPr txBox="1"/>
              <p:nvPr/>
            </p:nvSpPr>
            <p:spPr>
              <a:xfrm>
                <a:off x="350838" y="1185035"/>
                <a:ext cx="8412162" cy="45011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Alternate method is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required for fluids having </a:t>
                </a:r>
                <a:r>
                  <a:rPr lang="en-US" sz="2400" b="0" i="1" u="none" strike="noStrike" baseline="0" dirty="0" err="1">
                    <a:solidFill>
                      <a:srgbClr val="292526"/>
                    </a:solidFill>
                    <a:latin typeface="TimesLTStd-Roman"/>
                  </a:rPr>
                  <a:t>Pr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below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MTMI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0.5.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Generally liquid metals have low value of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Prandtl number.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Separate solutions are required to evaluated for master profile equation.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 general an analytical replacement for the Nu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of all the fluids with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limit </a:t>
                </a:r>
                <a:r>
                  <a:rPr lang="en-US" sz="2400" b="0" i="0" u="none" strike="noStrike" baseline="0" dirty="0" err="1">
                    <a:solidFill>
                      <a:srgbClr val="292526"/>
                    </a:solidFill>
                    <a:latin typeface="TimesLTStd-Roman"/>
                  </a:rPr>
                  <a:t>Pr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MTSY"/>
                  </a:rPr>
                  <a:t>→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0.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 highly conductive fluids the velocity boundary layer is much thinner than the thermal layer.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Therefore, in this limit it is permissible to set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F</a:t>
                </a:r>
                <a:r>
                  <a:rPr lang="en-US" sz="800" b="0" i="0" u="none" strike="noStrike" baseline="0" dirty="0">
                    <a:solidFill>
                      <a:srgbClr val="292526"/>
                    </a:solidFill>
                    <a:latin typeface="MTSY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1 in most of the  thermal boundary layer. </a:t>
                </a:r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414FAE-3C5A-3759-90C5-BF4364E1E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838" y="1185035"/>
                <a:ext cx="8412162" cy="4501169"/>
              </a:xfrm>
              <a:prstGeom prst="rect">
                <a:avLst/>
              </a:prstGeom>
              <a:blipFill>
                <a:blip r:embed="rId3"/>
                <a:stretch>
                  <a:fillRect l="-1014" t="-1218" r="-217" b="-21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A7C6BEBD-F92F-4E91-0290-FEBF25A23942}"/>
                  </a:ext>
                </a:extLst>
              </p:cNvPr>
              <p:cNvSpPr txBox="1"/>
              <p:nvPr/>
            </p:nvSpPr>
            <p:spPr bwMode="auto">
              <a:xfrm>
                <a:off x="3505200" y="5562600"/>
                <a:ext cx="42672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A7C6BEBD-F92F-4E91-0290-FEBF25A23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5562600"/>
                <a:ext cx="4267200" cy="9654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307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7AD4C-393E-4D7A-394C-04DAC494A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32867-8078-7B12-D0B7-7783F7A40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15200" cy="1070259"/>
          </a:xfrm>
        </p:spPr>
        <p:txBody>
          <a:bodyPr/>
          <a:lstStyle/>
          <a:p>
            <a:r>
              <a:rPr lang="en-US" sz="2800" dirty="0"/>
              <a:t>Master Profile of  Low Prandtl Number Thermal Boundary Layer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BB146D4B-B7C4-F453-A685-2E108185B5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AE8E3F86-AA81-9D6E-F805-04B0E67B41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F7A1B8B-B281-95F1-D5BC-14EB07A958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C8995408-CC0E-7B80-AC1F-8E69B53231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4070F89-0D5A-0472-25B0-51F405991E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C6D2009-A029-972A-139D-32A6522451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1B4B73FF-8C4F-9689-86C1-25B6410CF9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986CA302-0F6A-D573-1B47-116DF0E59F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3DDB8FD8-146D-518A-7694-799331D53B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A0CA9798-970D-4695-2124-BB0FFB8CEC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F0495F18-F50F-4BC8-C8DD-7B7E6169A7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D0F1671-853D-54A7-2BA3-7E63D99E76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174F581-C381-29E9-DB5F-86F05E6DD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58BF4C5E-98E9-B030-6173-9052428390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AD243E7-D79F-E48C-7C1F-AE0BD9E29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04491E1A-712C-361A-7BFB-FE84268B6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C19A35-D309-FE1D-5166-E64540692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DE5467D-4B3B-C2B2-3BC9-177555A33B72}"/>
              </a:ext>
            </a:extLst>
          </p:cNvPr>
          <p:cNvSpPr txBox="1"/>
          <p:nvPr/>
        </p:nvSpPr>
        <p:spPr>
          <a:xfrm>
            <a:off x="350838" y="1226403"/>
            <a:ext cx="55324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Master profile for Thermal Boundary Layer of low Pr.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F86645-5ECF-6BE7-89A5-76854193FE3E}"/>
              </a:ext>
            </a:extLst>
          </p:cNvPr>
          <p:cNvSpPr txBox="1"/>
          <p:nvPr/>
        </p:nvSpPr>
        <p:spPr>
          <a:xfrm>
            <a:off x="381000" y="2438400"/>
            <a:ext cx="80613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This equation leads to an explicit solution for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Roman"/>
              </a:rPr>
              <a:t>G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(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η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71F18104-82C6-C32A-3BE6-5AC699500817}"/>
                  </a:ext>
                </a:extLst>
              </p:cNvPr>
              <p:cNvSpPr txBox="1"/>
              <p:nvPr/>
            </p:nvSpPr>
            <p:spPr bwMode="auto">
              <a:xfrm>
                <a:off x="228600" y="2971800"/>
                <a:ext cx="30480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lnC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71F18104-82C6-C32A-3BE6-5AC699500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971800"/>
                <a:ext cx="3048000" cy="9654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9ACCFB3A-17D4-8EBC-AB0D-5570A80413AA}"/>
                  </a:ext>
                </a:extLst>
              </p:cNvPr>
              <p:cNvSpPr txBox="1"/>
              <p:nvPr/>
            </p:nvSpPr>
            <p:spPr bwMode="auto">
              <a:xfrm>
                <a:off x="2352820" y="3327684"/>
                <a:ext cx="42672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9ACCFB3A-17D4-8EBC-AB0D-5570A8041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2820" y="3327684"/>
                <a:ext cx="4267200" cy="9654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CDF6F82C-9696-4AFB-FBCE-77F7E71CA123}"/>
                  </a:ext>
                </a:extLst>
              </p:cNvPr>
              <p:cNvSpPr txBox="1"/>
              <p:nvPr/>
            </p:nvSpPr>
            <p:spPr bwMode="auto">
              <a:xfrm>
                <a:off x="6096000" y="3324645"/>
                <a:ext cx="25908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CDF6F82C-9696-4AFB-FBCE-77F7E71CA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0" y="3324645"/>
                <a:ext cx="2590800" cy="9654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8E422AD2-88C5-4F47-AAEA-0D050FCBF516}"/>
                  </a:ext>
                </a:extLst>
              </p:cNvPr>
              <p:cNvSpPr txBox="1"/>
              <p:nvPr/>
            </p:nvSpPr>
            <p:spPr bwMode="auto">
              <a:xfrm>
                <a:off x="3191020" y="4381465"/>
                <a:ext cx="25908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8E422AD2-88C5-4F47-AAEA-0D050FCBF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91020" y="4381465"/>
                <a:ext cx="2590800" cy="9654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329BF95A-5498-EA2B-47EE-887B7DB22036}"/>
              </a:ext>
            </a:extLst>
          </p:cNvPr>
          <p:cNvSpPr txBox="1"/>
          <p:nvPr/>
        </p:nvSpPr>
        <p:spPr>
          <a:xfrm>
            <a:off x="350838" y="4961414"/>
            <a:ext cx="80613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Further integration to get an explicit solution for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Roman"/>
              </a:rPr>
              <a:t>G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(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η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2CDA6F4B-BDD9-F790-6460-985DBF9B1FA0}"/>
                  </a:ext>
                </a:extLst>
              </p:cNvPr>
              <p:cNvSpPr txBox="1"/>
              <p:nvPr/>
            </p:nvSpPr>
            <p:spPr bwMode="auto">
              <a:xfrm>
                <a:off x="457199" y="5435245"/>
                <a:ext cx="3886201" cy="1088975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nary>
                        <m:nary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𝑃𝑟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dirty="0"/>
                            <m:t>d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2CDA6F4B-BDD9-F790-6460-985DBF9B1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9" y="5435245"/>
                <a:ext cx="3886201" cy="1088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542C794A-6B5E-82B7-4BCA-942763D27EC7}"/>
                  </a:ext>
                </a:extLst>
              </p:cNvPr>
              <p:cNvSpPr txBox="1"/>
              <p:nvPr/>
            </p:nvSpPr>
            <p:spPr bwMode="auto">
              <a:xfrm>
                <a:off x="4419600" y="5540425"/>
                <a:ext cx="4160840" cy="1088975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𝑒𝑟𝑓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542C794A-6B5E-82B7-4BCA-942763D27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5540425"/>
                <a:ext cx="4160840" cy="1088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3B9D1EFF-D8B0-5304-3D8A-05AB2441C784}"/>
                  </a:ext>
                </a:extLst>
              </p:cNvPr>
              <p:cNvSpPr txBox="1"/>
              <p:nvPr/>
            </p:nvSpPr>
            <p:spPr bwMode="auto">
              <a:xfrm>
                <a:off x="5486400" y="1219200"/>
                <a:ext cx="2057400" cy="965484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3B9D1EFF-D8B0-5304-3D8A-05AB2441C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6400" y="1219200"/>
                <a:ext cx="2057400" cy="9654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83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 animBg="1"/>
      <p:bldP spid="26" grpId="0" animBg="1"/>
      <p:bldP spid="28" grpId="0" animBg="1"/>
      <p:bldP spid="29" grpId="0" animBg="1"/>
      <p:bldP spid="30" grpId="0"/>
      <p:bldP spid="31" grpId="0" animBg="1"/>
      <p:bldP spid="3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>
            <a:extLst>
              <a:ext uri="{FF2B5EF4-FFF2-40B4-BE49-F238E27FC236}">
                <a16:creationId xmlns:a16="http://schemas.microsoft.com/office/drawing/2014/main" id="{70757C5A-9161-B588-A7A1-1526257A5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09600"/>
          </a:xfrm>
        </p:spPr>
        <p:txBody>
          <a:bodyPr/>
          <a:lstStyle/>
          <a:p>
            <a:r>
              <a:rPr lang="en-US" altLang="en-US" sz="2800" dirty="0">
                <a:solidFill>
                  <a:srgbClr val="FF0000"/>
                </a:solidFill>
                <a:ea typeface="SimSun" panose="02010600030101010101" pitchFamily="2" charset="-122"/>
              </a:rPr>
              <a:t>Experimental Study</a:t>
            </a:r>
          </a:p>
        </p:txBody>
      </p:sp>
      <p:sp>
        <p:nvSpPr>
          <p:cNvPr id="653315" name="Rectangle 3">
            <a:extLst>
              <a:ext uri="{FF2B5EF4-FFF2-40B4-BE49-F238E27FC236}">
                <a16:creationId xmlns:a16="http://schemas.microsoft.com/office/drawing/2014/main" id="{2EE2C843-E1BF-AB0C-4938-AA05BDABC4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574926"/>
            <a:ext cx="8610600" cy="4054474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zh-CN" sz="2400" dirty="0">
                <a:ea typeface="SimSun" panose="02010600030101010101" pitchFamily="2" charset="-122"/>
              </a:rPr>
              <a:t>How to set up an experimental test?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zh-CN" sz="2400" dirty="0">
                <a:ea typeface="SimSun" panose="02010600030101010101" pitchFamily="2" charset="-122"/>
              </a:rPr>
              <a:t>Let’s say you want to know the heat transfer rate of an airplane wing (with fuel inside) flying at steady conditions………….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zh-CN" sz="2400" dirty="0">
                <a:ea typeface="SimSun" panose="02010600030101010101" pitchFamily="2" charset="-122"/>
              </a:rPr>
              <a:t>What are the parameters involved?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zh-CN" sz="2000" dirty="0">
                <a:ea typeface="SimSun" panose="02010600030101010101" pitchFamily="2" charset="-122"/>
              </a:rPr>
              <a:t>Velocity,                      –wing length,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zh-CN" sz="2000" dirty="0">
                <a:ea typeface="SimSun" panose="02010600030101010101" pitchFamily="2" charset="-122"/>
              </a:rPr>
              <a:t>Prandtl number,           –viscosity,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zh-CN" sz="2000" dirty="0">
                <a:ea typeface="SimSun" panose="02010600030101010101" pitchFamily="2" charset="-122"/>
              </a:rPr>
              <a:t>Nusselt number,  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zh-CN" sz="2400" dirty="0">
                <a:ea typeface="SimSun" panose="02010600030101010101" pitchFamily="2" charset="-122"/>
              </a:rPr>
              <a:t>Which of these can we control easily?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zh-CN" sz="2400" dirty="0">
                <a:ea typeface="SimSun" panose="02010600030101010101" pitchFamily="2" charset="-122"/>
              </a:rPr>
              <a:t>Looking for the relation using Principle of Similitude:</a:t>
            </a:r>
            <a:br>
              <a:rPr lang="en-US" altLang="zh-CN" sz="2400" dirty="0">
                <a:ea typeface="SimSun" panose="02010600030101010101" pitchFamily="2" charset="-122"/>
              </a:rPr>
            </a:br>
            <a:endParaRPr lang="en-US" altLang="en-US" sz="2400" dirty="0">
              <a:ea typeface="SimSun" panose="02010600030101010101" pitchFamily="2" charset="-122"/>
            </a:endParaRPr>
          </a:p>
        </p:txBody>
      </p:sp>
      <p:sp>
        <p:nvSpPr>
          <p:cNvPr id="653316" name="Rectangle 4">
            <a:extLst>
              <a:ext uri="{FF2B5EF4-FFF2-40B4-BE49-F238E27FC236}">
                <a16:creationId xmlns:a16="http://schemas.microsoft.com/office/drawing/2014/main" id="{A8DE189A-14B6-ADDD-6304-704E25B54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057400"/>
            <a:ext cx="3962400" cy="228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IN"/>
          </a:p>
        </p:txBody>
      </p:sp>
      <p:sp>
        <p:nvSpPr>
          <p:cNvPr id="653317" name="Line 5">
            <a:extLst>
              <a:ext uri="{FF2B5EF4-FFF2-40B4-BE49-F238E27FC236}">
                <a16:creationId xmlns:a16="http://schemas.microsoft.com/office/drawing/2014/main" id="{8245DD72-AA52-AAA7-C882-059F2848191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1524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653318" name="Line 6">
            <a:extLst>
              <a:ext uri="{FF2B5EF4-FFF2-40B4-BE49-F238E27FC236}">
                <a16:creationId xmlns:a16="http://schemas.microsoft.com/office/drawing/2014/main" id="{2A799E2A-3ED8-27CB-E6DF-C0C4FF482D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1676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653319" name="Line 7">
            <a:extLst>
              <a:ext uri="{FF2B5EF4-FFF2-40B4-BE49-F238E27FC236}">
                <a16:creationId xmlns:a16="http://schemas.microsoft.com/office/drawing/2014/main" id="{D664455C-A484-1A6D-07D6-AAF4909B4C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1828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653320" name="Line 8">
            <a:extLst>
              <a:ext uri="{FF2B5EF4-FFF2-40B4-BE49-F238E27FC236}">
                <a16:creationId xmlns:a16="http://schemas.microsoft.com/office/drawing/2014/main" id="{32C82F6F-6FF3-87F1-9F07-C256332E64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1981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3321" name="Object 9">
                <a:extLst>
                  <a:ext uri="{FF2B5EF4-FFF2-40B4-BE49-F238E27FC236}">
                    <a16:creationId xmlns:a16="http://schemas.microsoft.com/office/drawing/2014/main" id="{AEB8A02F-EBE2-FED5-2243-6CAD2AD0A5AD}"/>
                  </a:ext>
                </a:extLst>
              </p:cNvPr>
              <p:cNvSpPr txBox="1"/>
              <p:nvPr/>
            </p:nvSpPr>
            <p:spPr bwMode="auto">
              <a:xfrm>
                <a:off x="1143000" y="1143000"/>
                <a:ext cx="749300" cy="317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53321" name="Object 9">
                <a:extLst>
                  <a:ext uri="{FF2B5EF4-FFF2-40B4-BE49-F238E27FC236}">
                    <a16:creationId xmlns:a16="http://schemas.microsoft.com/office/drawing/2014/main" id="{AEB8A02F-EBE2-FED5-2243-6CAD2AD0A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1143000"/>
                <a:ext cx="749300" cy="3175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3322" name="Object 10">
                <a:extLst>
                  <a:ext uri="{FF2B5EF4-FFF2-40B4-BE49-F238E27FC236}">
                    <a16:creationId xmlns:a16="http://schemas.microsoft.com/office/drawing/2014/main" id="{F11D3455-AD83-D791-1EC3-A77BA386EA59}"/>
                  </a:ext>
                </a:extLst>
              </p:cNvPr>
              <p:cNvSpPr txBox="1"/>
              <p:nvPr/>
            </p:nvSpPr>
            <p:spPr bwMode="auto">
              <a:xfrm>
                <a:off x="5410200" y="1676400"/>
                <a:ext cx="1066800" cy="3683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wing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surface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53322" name="Object 10">
                <a:extLst>
                  <a:ext uri="{FF2B5EF4-FFF2-40B4-BE49-F238E27FC236}">
                    <a16:creationId xmlns:a16="http://schemas.microsoft.com/office/drawing/2014/main" id="{F11D3455-AD83-D791-1EC3-A77BA386E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0200" y="1676400"/>
                <a:ext cx="1066800" cy="368300"/>
              </a:xfrm>
              <a:prstGeom prst="rect">
                <a:avLst/>
              </a:prstGeom>
              <a:blipFill>
                <a:blip r:embed="rId3"/>
                <a:stretch>
                  <a:fillRect r="-6857" b="-1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3323" name="AutoShape 11">
            <a:extLst>
              <a:ext uri="{FF2B5EF4-FFF2-40B4-BE49-F238E27FC236}">
                <a16:creationId xmlns:a16="http://schemas.microsoft.com/office/drawing/2014/main" id="{1F5784DB-637E-69D9-2448-CC6749091788}"/>
              </a:ext>
            </a:extLst>
          </p:cNvPr>
          <p:cNvSpPr>
            <a:spLocks noChangeArrowheads="1"/>
          </p:cNvSpPr>
          <p:nvPr/>
        </p:nvSpPr>
        <p:spPr bwMode="auto">
          <a:xfrm rot="19434896">
            <a:off x="2895600" y="1828800"/>
            <a:ext cx="533400" cy="2286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3324" name="Object 12">
                <a:extLst>
                  <a:ext uri="{FF2B5EF4-FFF2-40B4-BE49-F238E27FC236}">
                    <a16:creationId xmlns:a16="http://schemas.microsoft.com/office/drawing/2014/main" id="{41B34198-D854-ABFE-FA25-885301917EA0}"/>
                  </a:ext>
                </a:extLst>
              </p:cNvPr>
              <p:cNvSpPr txBox="1"/>
              <p:nvPr/>
            </p:nvSpPr>
            <p:spPr bwMode="auto">
              <a:xfrm>
                <a:off x="5562600" y="4953000"/>
                <a:ext cx="3276600" cy="48418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bar>
                        <m:barPr>
                          <m:pos m:val="top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</m:ba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func>
                        <m:func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fName>
                        <m:e>
                          <m:func>
                            <m:func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sz="28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e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fName>
                            <m:e/>
                          </m:func>
                        </m:e>
                      </m:func>
                    </m:oMath>
                  </m:oMathPara>
                </a14:m>
                <a:endParaRPr lang="en-IN" sz="2800"/>
              </a:p>
            </p:txBody>
          </p:sp>
        </mc:Choice>
        <mc:Fallback xmlns="">
          <p:sp>
            <p:nvSpPr>
              <p:cNvPr id="653324" name="Object 12">
                <a:extLst>
                  <a:ext uri="{FF2B5EF4-FFF2-40B4-BE49-F238E27FC236}">
                    <a16:creationId xmlns:a16="http://schemas.microsoft.com/office/drawing/2014/main" id="{41B34198-D854-ABFE-FA25-885301917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4953000"/>
                <a:ext cx="3276600" cy="484188"/>
              </a:xfrm>
              <a:prstGeom prst="rect">
                <a:avLst/>
              </a:prstGeom>
              <a:blipFill>
                <a:blip r:embed="rId4"/>
                <a:stretch>
                  <a:fillRect b="-4938"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F1CBD04-1C4F-13E7-EE6A-341B07FAFB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6EE0968-EBED-2C8E-1648-77F80F4E15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CEED24E-77AB-4FCC-389E-88656D21B5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38A8F1A-C794-238A-F0FF-8A1E85DB74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C73B074-9311-0B56-914F-29FC30EF48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E051867-0B2F-A6E7-5557-B2D1B57B0D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B8984CC-0C52-4965-DED0-A7C5EFBA6A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534DCB7-29B5-5483-0009-8C920B8118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A1AC10F-4D8C-CA69-F5D0-B247315C74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7A36B59-ED5B-4140-1E4C-178871F263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EF15D7AE-37B8-0972-58C7-816D76223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071132A5-2F08-92A8-D17E-9F837D32BD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DC1A011-7A1A-8E7F-44D2-84CA1BF1F7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0FC73CF-AB02-C5BA-1425-E57039334B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5C7BA52-2E67-86A6-8AB3-F5FFECE6E5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08D5468-12E2-65F6-64FE-29DE553DB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A3ADC1-5B54-9169-8A7B-0002E68F3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901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5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5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5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5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5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5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3315" grpId="0" build="p"/>
      <p:bldP spid="65332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>
            <a:extLst>
              <a:ext uri="{FF2B5EF4-FFF2-40B4-BE49-F238E27FC236}">
                <a16:creationId xmlns:a16="http://schemas.microsoft.com/office/drawing/2014/main" id="{5A31E2EB-83D3-8EBC-3134-3DC44153F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6400800" cy="761999"/>
          </a:xfrm>
        </p:spPr>
        <p:txBody>
          <a:bodyPr/>
          <a:lstStyle/>
          <a:p>
            <a:r>
              <a:rPr lang="en-US" altLang="zh-CN" sz="2800" dirty="0">
                <a:solidFill>
                  <a:schemeClr val="accent2"/>
                </a:solidFill>
                <a:ea typeface="SimSun" panose="02010600030101010101" pitchFamily="2" charset="-122"/>
              </a:rPr>
              <a:t>Experimental Studies to Develop Empirical Correlation</a:t>
            </a:r>
            <a:endParaRPr lang="en-US" altLang="en-US" sz="280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grpSp>
        <p:nvGrpSpPr>
          <p:cNvPr id="654339" name="Group 3">
            <a:extLst>
              <a:ext uri="{FF2B5EF4-FFF2-40B4-BE49-F238E27FC236}">
                <a16:creationId xmlns:a16="http://schemas.microsoft.com/office/drawing/2014/main" id="{AFD8F208-AAD5-9545-07A1-03B56D81F7A6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254125"/>
            <a:ext cx="5257800" cy="2219325"/>
            <a:chOff x="384" y="1056"/>
            <a:chExt cx="3312" cy="1398"/>
          </a:xfrm>
        </p:grpSpPr>
        <p:pic>
          <p:nvPicPr>
            <p:cNvPr id="654340" name="Picture 4">
              <a:extLst>
                <a:ext uri="{FF2B5EF4-FFF2-40B4-BE49-F238E27FC236}">
                  <a16:creationId xmlns:a16="http://schemas.microsoft.com/office/drawing/2014/main" id="{2DC7FBA1-8F5F-3AD4-DCE0-23DFC0107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056"/>
              <a:ext cx="2256" cy="1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4341" name="Object 5">
                  <a:extLst>
                    <a:ext uri="{FF2B5EF4-FFF2-40B4-BE49-F238E27FC236}">
                      <a16:creationId xmlns:a16="http://schemas.microsoft.com/office/drawing/2014/main" id="{049FFAFC-E513-BD63-7FAA-F06592E3249A}"/>
                    </a:ext>
                  </a:extLst>
                </p:cNvPr>
                <p:cNvSpPr txBox="1"/>
                <p:nvPr/>
              </p:nvSpPr>
              <p:spPr bwMode="auto">
                <a:xfrm>
                  <a:off x="384" y="1296"/>
                  <a:ext cx="472" cy="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654341" name="Object 5">
                  <a:extLst>
                    <a:ext uri="{FF2B5EF4-FFF2-40B4-BE49-F238E27FC236}">
                      <a16:creationId xmlns:a16="http://schemas.microsoft.com/office/drawing/2014/main" id="{049FFAFC-E513-BD63-7FAA-F06592E324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4" y="1296"/>
                  <a:ext cx="472" cy="20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4343" name="Text Box 7">
              <a:extLst>
                <a:ext uri="{FF2B5EF4-FFF2-40B4-BE49-F238E27FC236}">
                  <a16:creationId xmlns:a16="http://schemas.microsoft.com/office/drawing/2014/main" id="{8D5189F9-BF35-1CDE-8CE3-2C84D52F2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872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800" dirty="0">
                  <a:ea typeface="SimSun" panose="02010600030101010101" pitchFamily="2" charset="-122"/>
                </a:rPr>
                <a:t>I</a:t>
              </a:r>
              <a:r>
                <a:rPr lang="en-US" altLang="zh-CN" sz="1800" b="0" dirty="0">
                  <a:ea typeface="SimSun" panose="02010600030101010101" pitchFamily="2" charset="-122"/>
                </a:rPr>
                <a:t>nsulation</a:t>
              </a:r>
            </a:p>
          </p:txBody>
        </p:sp>
        <p:sp>
          <p:nvSpPr>
            <p:cNvPr id="654344" name="Text Box 8">
              <a:extLst>
                <a:ext uri="{FF2B5EF4-FFF2-40B4-BE49-F238E27FC236}">
                  <a16:creationId xmlns:a16="http://schemas.microsoft.com/office/drawing/2014/main" id="{F90407D5-D7F6-F9F7-3BA6-F818EEC57B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1584"/>
              <a:ext cx="2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0" i="1">
                  <a:ea typeface="SimSun" panose="02010600030101010101" pitchFamily="2" charset="-122"/>
                </a:rPr>
                <a:t>L</a:t>
              </a:r>
            </a:p>
          </p:txBody>
        </p:sp>
      </p:grpSp>
      <p:sp>
        <p:nvSpPr>
          <p:cNvPr id="654346" name="Rectangle 10">
            <a:extLst>
              <a:ext uri="{FF2B5EF4-FFF2-40B4-BE49-F238E27FC236}">
                <a16:creationId xmlns:a16="http://schemas.microsoft.com/office/drawing/2014/main" id="{17C5A52B-092D-0E1C-3B39-4C7DE2F59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581400"/>
            <a:ext cx="8686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b="0" dirty="0">
                <a:ea typeface="SimSun" panose="02010600030101010101" pitchFamily="2" charset="-122"/>
              </a:rPr>
              <a:t>At steady state electrical power input to the heater is equal to rate of total cooling  (Convection Heat Transfer) by surrounding fluid.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b="0" dirty="0">
                <a:ea typeface="SimSun" panose="02010600030101010101" pitchFamily="2" charset="-122"/>
              </a:rPr>
              <a:t>Measure current (hence heat transfer) with various fluids and test conditions</a:t>
            </a:r>
            <a:r>
              <a:rPr lang="en-US" altLang="zh-CN" dirty="0">
                <a:ea typeface="SimSun" panose="02010600030101010101" pitchFamily="2" charset="-122"/>
              </a:rPr>
              <a:t>.</a:t>
            </a:r>
            <a:endParaRPr lang="en-US" altLang="zh-CN" b="0" dirty="0">
              <a:ea typeface="SimSun" panose="02010600030101010101" pitchFamily="2" charset="-122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b="0" dirty="0">
                <a:ea typeface="SimSun" panose="02010600030101010101" pitchFamily="2" charset="-122"/>
              </a:rPr>
              <a:t>Fluid properties are typically evaluated at the </a:t>
            </a:r>
            <a:r>
              <a:rPr lang="en-US" altLang="zh-CN" i="1" dirty="0">
                <a:solidFill>
                  <a:srgbClr val="FF0000"/>
                </a:solidFill>
                <a:ea typeface="SimSun" panose="02010600030101010101" pitchFamily="2" charset="-122"/>
              </a:rPr>
              <a:t>mean film temperature</a:t>
            </a:r>
            <a:r>
              <a:rPr lang="en-US" altLang="zh-CN" b="0" dirty="0">
                <a:ea typeface="SimSun" panose="02010600030101010101" pitchFamily="2" charset="-122"/>
              </a:rPr>
              <a:t>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EC9BB01-D422-83BB-4CA1-ACD80A20E1D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64C1B79-EDE6-DFA9-732C-C9108CDD0A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AC003E9-8775-C863-0FFC-E0F7F9A54A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345D5EB-ACFF-D061-0F29-0547AA475A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FC4E608-51B5-902E-CC31-7B2F137EC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5E9CDEC-29FE-6A8B-409B-F6AC9CFBA4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0DB94DE-6E8D-A06A-273E-D8E3245B15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A576D0E-5D83-BEC8-7401-84A9250138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EC533E3-C8DC-22A9-ADED-0B59FB7CBC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96B1B5E-0C97-A80C-C676-27B4FA2A48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CEBF7110-1F80-C5D3-8F25-7C3E0BE458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2BFFE0E-687A-A6F3-9C5D-30A09949C2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54FDCDE-1BE2-3F4B-EAB1-927B5F043D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769A409-E558-E48E-6122-04A68DD9A0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B0D6778-B870-570D-4ABE-FA21E3EE3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F164DC6-E772-1AC5-CF88-EADD44B54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4BCABE-60ED-32C4-E906-A35E6DA400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12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5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4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54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346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6403</TotalTime>
  <Words>3417</Words>
  <Application>Microsoft Office PowerPoint</Application>
  <PresentationFormat>On-screen Show (4:3)</PresentationFormat>
  <Paragraphs>403</Paragraphs>
  <Slides>42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61" baseType="lpstr">
      <vt:lpstr>SimSun</vt:lpstr>
      <vt:lpstr>Arial</vt:lpstr>
      <vt:lpstr>Calibri</vt:lpstr>
      <vt:lpstr>Cambria Math</vt:lpstr>
      <vt:lpstr>CommercialScript BT</vt:lpstr>
      <vt:lpstr>Curlz MT</vt:lpstr>
      <vt:lpstr>Google Sans</vt:lpstr>
      <vt:lpstr>MTMI</vt:lpstr>
      <vt:lpstr>MTSY</vt:lpstr>
      <vt:lpstr>RMTMI</vt:lpstr>
      <vt:lpstr>Symbol</vt:lpstr>
      <vt:lpstr>Tempus Sans ITC</vt:lpstr>
      <vt:lpstr>Times New Roman</vt:lpstr>
      <vt:lpstr>TimesLTStd-Italic</vt:lpstr>
      <vt:lpstr>TimesLTStd-Roman</vt:lpstr>
      <vt:lpstr>TimesTen-Italic</vt:lpstr>
      <vt:lpstr>TimesTen-Roman</vt:lpstr>
      <vt:lpstr>Blank Presentation</vt:lpstr>
      <vt:lpstr>Equation</vt:lpstr>
      <vt:lpstr>Solution of Convection Heat Transfer Equations :   Flat Plate Boundary Layer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ODE governing Flat Plate BL</vt:lpstr>
      <vt:lpstr>Energy Equations for 2-D Boundary Layer  Convection Heat Transfer: PDE to ODE</vt:lpstr>
      <vt:lpstr>Energy Equations for 2-D Boundary Layer  Convection Heat Transfer: PDE to ODe</vt:lpstr>
      <vt:lpstr>Energy Equations for 2-D Boundary Layer  Convection Heat Transfer: PDE to ODe</vt:lpstr>
      <vt:lpstr>ODE for Master temperature Profile for 2-D Boundary Layer Forced Convection Heat Transfer</vt:lpstr>
      <vt:lpstr>2-D Boundary Layer  Convection Heat Transfer:  ODEs for Master Profiles</vt:lpstr>
      <vt:lpstr>PowerPoint Presentation</vt:lpstr>
      <vt:lpstr>ODE for Master Profile of  Momentum Boundary Layer: The Blasius Equation</vt:lpstr>
      <vt:lpstr>Solution of Momentum Blasius Equation</vt:lpstr>
      <vt:lpstr>Solution of Momentum ODE of BL</vt:lpstr>
      <vt:lpstr>Solution of Momentum ODE of BL</vt:lpstr>
      <vt:lpstr>An Iterative Solution to Velocity BL</vt:lpstr>
      <vt:lpstr>PowerPoint Presentation</vt:lpstr>
      <vt:lpstr>Iterative Solution Data</vt:lpstr>
      <vt:lpstr>PowerPoint Presentation</vt:lpstr>
      <vt:lpstr>PowerPoint Presentation</vt:lpstr>
      <vt:lpstr>PowerPoint Presentation</vt:lpstr>
      <vt:lpstr>PowerPoint Presentation</vt:lpstr>
      <vt:lpstr>Nature of  Master Thermal Profile Equation</vt:lpstr>
      <vt:lpstr>ODE for Master Profile of  Thermal Boundary Layer</vt:lpstr>
      <vt:lpstr>Master Profile of  Thermal Boundary Layer</vt:lpstr>
      <vt:lpstr>Master Profile of  Thermal Boundary Layer</vt:lpstr>
      <vt:lpstr>Master Profile of  Thermal Boundary Layer</vt:lpstr>
      <vt:lpstr>Master Profile of  Thermal Boundary Layer</vt:lpstr>
      <vt:lpstr>Master Temperature Profile for FP Boundary Layer </vt:lpstr>
      <vt:lpstr>Estimation of Local Heat Transfer Coefficient Using Master Profiles</vt:lpstr>
      <vt:lpstr>Stream Function and Temperature Profiles</vt:lpstr>
      <vt:lpstr>Role of Prandtl Number on Cooling Behaviour of Fluids</vt:lpstr>
      <vt:lpstr>Master Profile of  Low Prandtl Number Thermal Boundary Layer</vt:lpstr>
      <vt:lpstr>Master Profile of  Low Prandtl Number Thermal Boundary Layer</vt:lpstr>
      <vt:lpstr>Experimental Study</vt:lpstr>
      <vt:lpstr>Experimental Studies to Develop Empirical Correlation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588</cp:revision>
  <cp:lastPrinted>2002-07-26T02:11:33Z</cp:lastPrinted>
  <dcterms:created xsi:type="dcterms:W3CDTF">2002-07-26T01:39:54Z</dcterms:created>
  <dcterms:modified xsi:type="dcterms:W3CDTF">2026-02-06T05:14:48Z</dcterms:modified>
</cp:coreProperties>
</file>