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sldIdLst>
    <p:sldId id="1286" r:id="rId2"/>
    <p:sldId id="1496" r:id="rId3"/>
    <p:sldId id="1341" r:id="rId4"/>
    <p:sldId id="1388" r:id="rId5"/>
    <p:sldId id="1078" r:id="rId6"/>
    <p:sldId id="1081" r:id="rId7"/>
    <p:sldId id="1079" r:id="rId8"/>
    <p:sldId id="1365" r:id="rId9"/>
    <p:sldId id="1359" r:id="rId10"/>
    <p:sldId id="1410" r:id="rId11"/>
    <p:sldId id="1360" r:id="rId12"/>
    <p:sldId id="1366" r:id="rId13"/>
    <p:sldId id="1362" r:id="rId14"/>
    <p:sldId id="1411" r:id="rId15"/>
    <p:sldId id="1412" r:id="rId16"/>
    <p:sldId id="1413" r:id="rId17"/>
    <p:sldId id="1414" r:id="rId18"/>
    <p:sldId id="1363" r:id="rId19"/>
    <p:sldId id="1367" r:id="rId20"/>
    <p:sldId id="1368" r:id="rId21"/>
    <p:sldId id="1082" r:id="rId22"/>
    <p:sldId id="1369" r:id="rId23"/>
    <p:sldId id="1364" r:id="rId24"/>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33CC"/>
    <a:srgbClr val="000099"/>
    <a:srgbClr val="3366FF"/>
    <a:srgbClr val="FF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235" autoAdjust="0"/>
    <p:restoredTop sz="93969" autoAdjust="0"/>
  </p:normalViewPr>
  <p:slideViewPr>
    <p:cSldViewPr>
      <p:cViewPr varScale="1">
        <p:scale>
          <a:sx n="74" d="100"/>
          <a:sy n="74" d="100"/>
        </p:scale>
        <p:origin x="9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8T02:37:24.674"/>
    </inkml:context>
    <inkml:brush xml:id="br0">
      <inkml:brushProperty name="width" value="0.035" units="cm"/>
      <inkml:brushProperty name="height" value="0.035" units="cm"/>
    </inkml:brush>
  </inkml:definitions>
  <inkml:trace contextRef="#ctx0" brushRef="#br0">14 17 6566,'0'0'2146,"-13"-16"-8039</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2:37:43.430"/>
    </inkml:context>
    <inkml:brush xml:id="br0">
      <inkml:brushProperty name="width" value="0.05292" units="cm"/>
      <inkml:brushProperty name="height" value="0.05292" units="cm"/>
      <inkml:brushProperty name="color" value="#FF0000"/>
    </inkml:brush>
  </inkml:definitions>
  <inkml:trace contextRef="#ctx0" brushRef="#br0">2203 17898 126 0,'0'0'72'0,"-11"4"-25"15,11-4-26-15,0 0-13 16,0 0-16-16,0 0-26 15,24-6-36-15,-24 6-8 16,24-11 0-16,-19-6 73 16</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5T02:34:44.777"/>
    </inkml:context>
    <inkml:brush xml:id="br0">
      <inkml:brushProperty name="width" value="0.05292" units="cm"/>
      <inkml:brushProperty name="height" value="0.05292" units="cm"/>
      <inkml:brushProperty name="color" value="#FF0000"/>
    </inkml:brush>
  </inkml:definitions>
  <inkml:trace contextRef="#ctx0" brushRef="#br0">15843 15626 342 0,'11'-12'117'16,"-11"12"1"-16,0 0-101 16,2-14 1-16,-2 14-3 15,0 0-1-15,0 0-8 16,0 0-15-16,0 0-51 16,0 0-58-16,0 0-1 15,13-6-5-15,-13 6-2 16,0 0 36-16</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9T02:20:06.600"/>
    </inkml:context>
    <inkml:brush xml:id="br0">
      <inkml:brushProperty name="width" value="0.05292" units="cm"/>
      <inkml:brushProperty name="height" value="0.05292" units="cm"/>
      <inkml:brushProperty name="color" value="#FF0000"/>
    </inkml:brush>
  </inkml:definitions>
  <inkml:trace contextRef="#ctx0" brushRef="#br0">20204 14884 367 0,'0'-13'112'15,"0"13"1"-15,-4-14-109 16,4 14 2-16,0 0-1 0,0 0-1 15,0 0-1-15,0 0-7 16,0 0-27-16,0 0-77 16,0 0-4-16,0 0-4 15,0 0-3-15,7 14-4 16</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9.49275" units="1/cm"/>
          <inkml:channelProperty channel="Y" name="resolution" value="49.54839" units="1/cm"/>
          <inkml:channelProperty channel="T" name="resolution" value="1" units="1/dev"/>
        </inkml:channelProperties>
      </inkml:inkSource>
      <inkml:timestamp xml:id="ts0" timeString="2024-02-01T02:24:55.33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2-01T02:25:00.069"/>
    </inkml:context>
  </inkml:definitions>
  <inkml:trace contextRef="#ctx0" brushRef="#br0">9029 14709 0</inkml:trace>
  <inkml:trace contextRef="#ctx1" brushRef="#br0">19742 15462 357 0,'-10'-11'106'16,"2"-1"-3"-16,3 0-108 15,5 12-7-15,0 0-5 16,0 0 3-16,12 2 0 0,-12-2-9 16,18 11-33-16,-7-5-41 15,4 6 2-15,-3-7-1 16,0-1-4-16,-12-4 64 16</inkml:trace>
</inkml:ink>
</file>

<file path=ppt/ink/ink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2T04:08:24.830"/>
    </inkml:context>
    <inkml:brush xml:id="br0">
      <inkml:brushProperty name="width" value="0.05292" units="cm"/>
      <inkml:brushProperty name="height" value="0.05292" units="cm"/>
      <inkml:brushProperty name="color" value="#FF0000"/>
    </inkml:brush>
  </inkml:definitions>
  <inkml:trace contextRef="#ctx0" brushRef="#br0">10207 6750 1010 0,'0'0'21'0,"0"0"172"0,0 0-165 0,0 0-22 0,0 0-1 0,0 0 15 0,0-1-8 0,9-14-3 0,-6 7 0 0,3 1-6 0,1-3 11 0,0 2-8 0,3 0 9 0,0-1 1 0,3 0-9 0,1-2 7 0,2 0-9 0,4 0 4 0,0-2-7 0,3-1 5 0,2 0-6 0,2-1 2 0,8-3-1 0,1 1-1 0,8-2 2 0,0 0 6 0,-2-4-11 16,-1-1-4-16,2-2-1 0,0 1 3 0,-2-2 3 0,0 3 6 0,3 2-4 0,4-3-6 0,7 2 13 15,0-2-15-15,0-3 15 0,-3-1-8 0,-3 3 1 16,0 1 8-16,3-1-7 0,-4 2-7 0,3-3 10 0,2 1-7 0,-3-2 8 16,-1-1-12-16,-5 2 9 15,-3 1 0-15,-6 4 4 0,-2 2-15 16,0 3 13-16,-4 0-1 0,-4-1 7 15,-1 4-7-15,-7-1-1 0,8 3-5 0,-7 2 4 16,-1-1 11-16,0 2-11 0,-4 0 1 0,-4 1-4 0,4 0 6 16,-6 3 0-16,0 0 8 0,-2 3-8 15,-3 0-7-15,-2 2 10 16,0 0-10-16,0 0 10 16,0 0-4-16,0 0-3 0,0 0 8 0,0 0-7 0,0 0-2 0,0 0 3 0,0 0-3 0,0 0 3 15,0 0-5-15,0 0 3 0,0 0-3 0,0 0 4 16,0 0 1-16,0 0-3 0,0 1-4 0,0 0-1 15,0 0 3-15,0 0-2 0,0 0 3 0,0 0-6 16,0 1-15-16,0 0-47 0,0 0-51 0,2 30 3 16,-2-32-107-16,0 1-100 0</inkml:trace>
  <inkml:trace contextRef="#ctx0" brushRef="#br0" timeOffset="868.1">10124 6905 290 0,'-4'-5'142'0,"4"5"-85"0,0 0-22 0,0 0-12 0,0 0-35 0,0 0 17 0,0 0-7 0,2-2 10 0,1-3-4 0,2 0-3 16,3 4 7-16,-1-3-7 15,-1-1 2-15,0 1 43 0,-2-1-13 0,0 5 24 16,-4 0-24-16,0 0-5 0,1 0 2 0,15-1-2 15,-12 2-12-15,1 0 6 0,1-3-14 0,-1 1 11 16,3 3-7-16,2 3-8 0,-1 0 15 0,2 0-14 0,-3-5-5 16,1 1 15-16,2 1-15 0,1-1 18 15,1 4 0-15,0-1 11 0,3 2 5 16,-1 1-1-16,-1-3-24 0,6 0 22 0,-2-1-16 0,1 0 19 16,3 3-14-16,1 2-8 0,1-1 0 0,5 0-5 15,0-1-8-15,4-1 2 0,0 2-1 0,0 1 2 16,1 1 13-16,1 1-15 15,0 3 9-15,-2 0-14 0,0 2-3 0,0 1 12 0,2 0-6 16,4 1 8-16,4 0 0 0,7-1-1 0,-2-1 5 0,-2 0-5 16,0-1-10-16,-2 0 16 0,1 0-9 15,-2-1 15-15,1 1 1 0,2 1-16 16,-1-2 10-16,3 4-12 0,-2-1-1 0,0 1 13 16,-1 4-16-16,-7 0 14 0,2 1-6 0,-3 3-1 15,-3-2 6-15,0-4-7 0,4 1-4 0,0-1 4 16,3 1-4-16,0-1 3 0,-5 0-5 0,-5 1 8 15,1-1 2-15,-3 1 0 0,-1-1-9 0,1-3 8 16,-8-2-7-16,2 3 8 0,-2-3-1 0,0-2 4 16,0 3 10-16,-5-5-7 0,3 0-7 0,2 2 9 15,-2-4-11-15,0-2 12 0,-1 1-3 0,-3-1-7 16,-5-1 5-16,1 1-6 0,-3 1 3 16,-4-5-1-16,2 5 4 0,-3-7-4 15,-3 0 0-15,0 0-1 0,0 0-4 0,0 0 5 0,0 10 0 0,-3-5-1 16,0-1 2-16,-3-1-2 0,0-3 2 0,-1 1-9 15,-2 1-2-15,0 0-4 16,0 1-6-16,0-3-48 0,2 0-39 0,-6 0-4 16,-1 0-87-16,2 1-11 0,0-1-43 0</inkml:trace>
  <inkml:trace contextRef="#ctx0" brushRef="#br0" timeOffset="1516.1">10817 6375 472 0,'-5'-3'75'0,"5"3"37"0,0 0 72 0,0 0-172 0,0 0-4 0,0 0-2 0,6 6-15 0,-1-4 10 0,-1 2 9 0,4-1-10 16,-1-2 11-16,3 1-11 0,-1-2 7 0,1-1-3 15,0-1-1-15,2 1-1 0,-2 0 4 0,2 0 11 16,-1 3 3-16,-3-3 1 0,4 2-12 15,0 4 10-15,0-4-11 0,6 5 12 0,-6-2-11 16,4 2-4-16,-1 2 7 0,1 2-8 0,1 2-9 16,-2 1 13-16,2 3-8 0,-2 2 11 0,1 2-5 15,-2-1-6-15,0 1 4 0,0 2-4 0,-2 1-3 16,0 4 11-16,-2 1-12 0,1 0 12 16,-4 3 0-16,1 1-1 0,-3-1 15 0,-1 0-12 15,1 1-3-15,-4 0 15 0,-1 3-17 0,0 2 17 16,-2-2-9-16,-2-1 2 0,0-3 6 0,-4-1-4 15,1 1-2-15,-1-2-7 0,0 0-7 0,0-3 2 16,1-1 7-16,0-2-8 0,-1-2 11 0,1-1-11 16,0-2-2-16,0-3 19 0,0-3-14 0,2-1 15 15,1 0-17-15,0-4-47 0,2 2-46 16,2-9-3-16,0 0-118 0,0 0-45 0</inkml:trace>
  <inkml:trace contextRef="#ctx0" brushRef="#br0" timeOffset="1886.79">11484 6679 677 0,'-3'-3'99'0,"3"3"305"0,0 0-371 0,0 0-26 0,-8 4-12 0,3 2 1 0,2 0 2 0,0 3 0 16,3-1 5-16,2 3-6 0,-2-3-4 0,1 0 7 16,-1 1-1-16,2-2 2 0,4 2 8 0,-1 3-9 0,-1-1 12 15,2 4-12-15,-4-1 2 0,2 0 15 16,2 4-3-16,1 2 7 0,0 0-11 0,1 5-4 0,0 1-5 0,0 1 4 16,2 5-13-16,-2 2 13 15,-1-2-7-15,-2 2 10 0,1 1-1 0,0-3-7 0,1 2 3 16,-5-6-5-16,2 0-1 0,-1 0 8 0,-1 0-8 15,0-3 8-15,-1-2 1 0,2-4-2 0,-3-2 5 0,0-3-6 0,0-2 3 16,0-2 7-16,0-2-7 16,0-2 4-16,0-3-10 0,0-3-23 0,0 0-46 15,0 0 7-15,0 0-129 0,-4-6-75 0</inkml:trace>
  <inkml:trace contextRef="#ctx0" brushRef="#br0" timeOffset="2317.17">11448 7020 974 0,'-7'-13'181'0,"-1"-1"-71"0,0 1-34 0,0 1 4 0,-1 2-55 0,5 0-2 15,3 3-13-15,-1-6 10 0,0-1-5 0,-1-1-6 16,1 0 4-16,4 1-6 0,1-2-9 0,5 0 14 16,-7-3-5-16,6 1 8 0,1 2-14 0,0 0 5 0,6 0-1 15,-2 4 2-15,3-2-1 0,-4 3 1 16,3 1-6-16,0 3 4 0,-3 3 0 15,1 1-3-15,1 3 3 0,-3 1-5 0,1 3 0 0,0 3-9 16,-2 2 4-16,-1 3-5 0,0 1 6 0,-4 1-4 0,-1 0 3 0,-2 3-2 0,-1 0 1 16,0 2 6-1,-3-3 0-15,0 0 4 0,-2-3-2 0,0-2 1 0,0 3-3 0,2-4 3 16,-2 0-11-16,4-1 12 16,-1-4-1-16,2-5 8 0,0 0 10 0,0 0-16 0,0 0 4 0,5-11-8 15,0 4 2-15,2 0 2 16,2 1-3-16,-2 0 3 0,1 2-4 0,-1 1-7 15,-1 2 5-15,2 5-5 0,-2 4 10 0,0 1-10 0,1 7 1 0,-3 2-5 0,1 2 6 16,-3 5-1-16,-2-3 3 0,0 2-2 16,-2-1 9-16,-1 0-5 15,0 1-6-15,-3-1 2 0,2-3 5 0,-4-2-1 0,0-4 13 16,0-1-10-16,0 0 11 0,1-6-13 0,0-1 3 16,3-3-4-16,-3-1 4 0,3-3-10 0,2-1-5 15,0-3-5-15,2 0-34 0,1-2-77 0,2-4-45 16,2-3-8-16,1-4-108 0,4-5 2 0</inkml:trace>
  <inkml:trace contextRef="#ctx0" brushRef="#br0" timeOffset="2734.83">11949 6956 906 0,'-2'-4'139'0,"1"1"-56"16,1-2-16-16,0 1-5 0,3-2-36 0,-1-4 5 0,2 1-18 0,2-6 14 0,1 1-24 0,3 5-2 16,2-5 3-16,-2 3-4 0,5 2-5 0,-3-3 7 15,1 5-5-15,-3 3 7 0,-1 2 5 0,-1 2-5 16,1-2 8-16,-2 3-10 0,2 1-7 0,-1 3 7 15,0 6-7-15,1-5 7 0,0 4 5 0,0-1-8 16,-3-2 7-16,3 3-7 0,-4-3 0 0,2 3 6 0,1-2-11 16,-5 1 10-16,3-3 4 0,-6-6 2 0,0 0 13 0,0 0-11 15,0 0-7-15,0 0 41 0,14-4-11 16,-10-1 21-16,-1-4-27 0,4 0-3 0,-6 2-11 0,1-5 6 16,4 1-25-16,-2-5 15 0,-3 0-10 15,2-4 14-15,-1 3-11 0,3 6-3 0,-3-3 3 16,2 7-4-16,1-3-5 0,-6 0 6 0,5 3-9 0,-3 1 8 15,0 3-9-15,2 0-47 0,0 2-18 0,-3 1-15 16,0 0-81-16,0 0-92 0,0 0-6 0,0 0-28 0,0 1 18 16</inkml:trace>
  <inkml:trace contextRef="#ctx0" brushRef="#br0" timeOffset="2967.92">11996 7054 1234 0,'-9'5'116'0,"0"2"-61"15,4 1-5-15,-2 0-15 0,3-2-15 0,3 1-16 16,1-2 5-16,1-1-6 0,3 0 3 0,0-4 1 0,0 0-2 16,4-2 3-16,0-1 6 0,1-1-2 0,3-3-4 0,1 0 1 15,-2-1-6-15,2-1 4 0,-2 0 3 0,3-1-2 16,-1 0-2-16,2 0-2 0,1 0-8 0,-2 3 5 16,-2 0 3-16,2 1-4 15,-1 1 9-15,5-1-11 0,-1 1-6 0,-1 0-25 16,3 0-22-16,-5 2 3 0,2 0-30 0,1 1-37 0,-1-2-22 15,1 0-11-15,-2-2-78 0,-2 1 50 0,3-1-4 0</inkml:trace>
  <inkml:trace contextRef="#ctx0" brushRef="#br0" timeOffset="3330.91">12518 6756 427 0,'-1'-10'375'0,"0"0"-191"15,-1 3-64-15,1-1-3 0,0-1-58 0,-1 2-32 16,1 2-1-16,1 1-10 0,-1 2-18 0,1 2 8 15,0 0-4-15,0 0 7 0,0 0-9 0,0 0 0 0,0 0 4 16,0 0-1-16,0 0 5 0,0 0 11 0,0 0-10 16,0 1 13-16,0 0 1 0,0 17-1 0,0-11-1 15,0 1-3-15,1 3-18 0,0 1 8 0,1 1-1 16,2 3 3-16,-1 0-8 0,0 1-1 16,1-2-6-16,-1 3 5 0,1-2 2 0,1 3-1 0,-1-1-1 15,0 0-1-15,2 0 2 16,0-5 1-16,-2 0 8 0,1-3-8 0,1-2-2 0,-2-3 9 15,1 0 0-15,1-2 5 0,-1-3 3 0,2 0-3 0,1-3-1 16,-1-3 0-16,-1-2-5 0,0-1 3 16,3-4-7-16,2-3 5 0,-1 3-9 0,-3-9 1 15,-2 5 3-15,-1-5-4 0,-2-1-6 0,0 7 7 0,-2-4-5 16,-3 4 6-16,-1 0-12 0,-5 0 0 0,4 3-2 16,1 4 1-16,0 1-10 0,1 6-5 0,-6-1-13 0,-1 5 5 15,-3 1-10-15,1 4-43 16,2 4-35-16,-6 1-8 0,3 1-116 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10-29T04:05:29.42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trace contextRef="#ctx0" brushRef="#br0" timeOffset="344">234 164</inkml:trace>
</inkml:ink>
</file>

<file path=ppt/ink/ink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2T04:14:45.088"/>
    </inkml:context>
    <inkml:brush xml:id="br0">
      <inkml:brushProperty name="width" value="0.05292" units="cm"/>
      <inkml:brushProperty name="height" value="0.05292" units="cm"/>
      <inkml:brushProperty name="color" value="#FF0000"/>
    </inkml:brush>
  </inkml:definitions>
  <inkml:trace contextRef="#ctx0" brushRef="#br0">1427 12888 267 0,'-6'-3'29'0,"1"-2"5"0,0 3-11 0,1 1 8 0,1 0-25 0,3 1-3 0,0 0 10 0,0 0-11 0,0 0-10 0,0 0 28 16,0 0-4-16,0 0 18 0,0-1 30 0,0 0 24 15,0 0 7-15,0 0-1 0,0 0-29 0,1 0-15 16,0 0-12-16,0 0 4 0,0 0-17 0,1 0-16 15,-2 0 4-15,25-24-6 0,-18 23 6 0,-1 2-14 0,3 0-5 16,-1-1-2-16,2 1 12 0,0 0-8 0,-2 0 11 16,3 0-12-16,1 0 0 0,0 1 11 15,1-1-7-15,-2 0 10 0,3-1-5 0,3 0-4 16,1 1 3-16,4-2-4 0,0 1-4 0,6-1 15 16,-3-1-8-16,1 0 12 0,5-1 3 0,0 0-16 15,1 0 12-15,3-2-14 0,-2 1-2 0,0-2 18 16,3 2-8-16,0-1 15 0,0 0-3 0,6 1 0 15,-5-2 2-15,5 0-1 0,-3 0-2 0,-1-1 4 16,2 1-1-16,-7-1 4 0,1 1-1 0,-5-2 9 0,1 3 0 0,-1 0 2 16,-1 1-12-16,-2 0 4 15,-3 0-4-15,0-1 6 0,2 0-11 0,-6 1-6 0,-1 0-3 0,-4 1 3 0,-7 1 2 16,0 0-5-16,2 1 2 16,-5-2-3-16,-3 1-5 0,3 1 4 0,-1-2-2 0,-1 3 3 0,-2 1-5 0,0 0 0 15,0 0 2-15,0 0 0 0,2 0 1 0,-2 0-5 16,0 0-2-16,0 0 1 15,0 0 9-15,0 0-16 0,0 0 2 0,0 0-9 0,0 0 6 0,-6 6-9 16,4-2-22-16,-3-2 1 0,2 1-89 0,-6 0-43 16,3 1-43-16,1 2 6 15,2 0-55-15</inkml:trace>
  <inkml:trace contextRef="#ctx0" brushRef="#br0" timeOffset="622.16">1792 13004 227 0,'-10'-4'180'0,"-3"1"-89"0,3 2 1 0,5 1-27 0,-3 2-15 0,6-2-9 0,1 0-14 0,-2-2 10 0,2 0 7 0,1 2 8 0,0 0 6 15,-4-8-5-15,8 3-11 0,0 3 8 0,0 1-9 16,3-2 9-16,3 1-8 0,-2-3-5 0,6 3-1 16,1 1-2-16,0 0-20 0,1 1 2 0,-1 0-5 15,2 1 4-15,-2 0-11 0,-2 3-2 0,-1-1 1 16,1 4-2-16,0 1-13 0,0 1 16 0,-2 1-5 0,-2 1 10 15,-1 1-2-15,-1 0-7 0,0 2 0 0,-4 0-3 16,0-3-6-16,-1 4 12 0,-2 0-8 0,0-1 10 16,-4 0-2-16,0-2-3 0,-3 1 5 0,1-2-6 15,-2 0-2-15,1 1 7 0,-3-3-1 0,0-1 5 16,2-2 6-16,-1-2 0 0,3 0 5 0,1-2-4 16,1 0-1-16,2-2 9 0,-2-2-7 0,3-1 9 0,-1-2-1 15,2-1-6-15,1-1 9 0,1-3-10 0,2-2-8 0,0-2 3 16,1 0-11-16,0-2 9 0,1-2-10 0,2 0 4 15,0-3 1-15,-1 4 0 0,2-1-12 0,-2 4 12 16,0 3-6-16,-3 0 9 0,1 2-7 0,-1 0 0 16,-1 3-3-16,-3 6 1 0,0 0-11 15,0 0 16-15,0 0-4 0,0 0 9 0,0 0-8 16,0 0-5-16,0 0 4 0,0 0-3 0,0 0 13 0,0 0-9 16,0 0 6-16,-2 0-7 0,-9 8 9 0,9-2-3 15,-1-2 1-15,1 1-1 0,2 4 5 0,1 1 0 16,0-2 1-16,1 2-1 0,-1-2-1 0,1-2-6 0,4 6 1 15,-2-2-3-15,2 1 4 0,0-3-6 16,-2 1-3-16,2-1 0 0,1-2 8 0,3 2-2 0,0-3 8 16,3 0-10-16,2 1-18 0,-3-1-51 15,3 0-56-15,-1 0 3 0,-4-1-174 0,2 0-105 16</inkml:trace>
  <inkml:trace contextRef="#ctx0" brushRef="#br0" timeOffset="1987.07">7624 12918 228 0,'-5'-1'12'0,"0"-1"-23"0,1 1 42 0,0 0-23 0,0 0 2 0,0 1-10 0,1-1-10 0,0-1 16 0,0 1-11 0,0-1 14 0,1 0 11 16,0 1 32-16,-1-2 21 0,3 3-5 0,0 0 19 16,0 0-18-16,0 0-16 0,0 0 4 0,0 0-30 15,0-1-3-15,0 0-4 0,0 0 0 0,0 0-23 0,0 0 8 16,0 0-7-16,0 0 8 0,0 1-6 0,0 0 6 15,1 0 9-15,0 0-6 0,0 0 2 0,1 0 6 16,-2 0-8-16,1 0 10 0,0 0 9 0,0 0-14 16,0-1 11-16,0 1-14 0,0 0-4 0,1 0 15 15,-1 0-14-15,30-8 16 0,-25 9-3 0,2 0-2 16,4-1 5-16,-2 1-7 0,1-1-11 0,1-1 14 16,0 1-8-16,1-1 10 0,3 1-7 0,6 0 4 15,1-1 4-15,6 0-3 0,0 0-8 0,0-2 4 0,-2 1-6 16,4-1 6-16,3-1 2 0,5 0-2 0,1-2 2 15,-2 0-3-15,0 1-9 0,5-1 14 16,2-1-2-16,-1 1 6 0,3-1-8 0,-2 0-1 0,-4 1-6 16,-2 1 2-16,-2-1-18 0,-6 2 15 0,-1-1-8 0,-3 2 12 15,-2-1-13-15,-3 1 1 0,2 0 0 16,-7 0 2-16,1-1 8 0,-2 2-10 0,0 0 5 0,-1 1-6 16,-3-1 6-16,-2 0-3 0,-2 0 0 15,-1 1-1-15,-3 0-1 0,-3 0 0 0,-1 1 0 0,0 0-1 16,0 0 5-16,0 0-4 0,0 0 5 0,0 0-5 15,0 0 1-15,0 0-5 0,0 0-5 0,0 0 2 16,-12 5 3-16,10-2-24 0,-3-1-39 0,-4 1 0 16,7 1-142-16,-9 0-43 0,5-1-52 0</inkml:trace>
  <inkml:trace contextRef="#ctx0" brushRef="#br0" timeOffset="2620.61">7864 13058 732 0,'-5'-1'176'0,"3"0"-107"0,2 1-36 0,-4-4 0 0,7 0-19 0,4 3-2 0,-2-1 1 0,1 0-3 16,1-2-16-16,2-1 17 0,-3-2-1 0,8 3 11 16,-2 0 21-16,3 1-4 0,-2 1 4 15,-3 2-9-15,4-1-28 0,-2 3 6 0,-3 0-11 0,-1 0 10 0,1 4-2 16,-1 0-8-16,2 0 1 0,-2 3-4 0,-1 0-12 0,-2 0 19 16,-1 4-11-16,0 0 13 15,-2 0-8-15,-1 3-2 0,-1-1 7 0,0-1-5 16,0 1 2-16,-4-1-2 0,1 2-5 0,-1-1 3 0,-1 0 4 0,-1-1 2 15,0-1 4-15,-2 0-2 0,2 0 2 0,1 0-7 16,1-2 3-16,-2-2-3 16,1-1 7-16,2-2-2 0,-2-2-2 0,2 0 1 15,2-2 0-15,0-1 6 0,1-1 4 0,0 0 2 16,0 0 26-16,0 0-15 0,9-8 7 0,-1 1-12 0,0 0-10 16,1-3-1-16,4 0-4 0,-1-4 5 0,0 1-2 0,3-1-9 0,0 0 7 15,1-1-7-15,0 0 8 0,-2-1-6 0,-2 1-1 0,-2 1 0 16,-2 1-4-16,0 1 7 0,0 1-6 0,-3 2 7 15,2-1-12-15,-3 1 7 0,-2-1 1 16,1 2 3-16,-1 1-3 0,-1 4-1 0,0-3-5 0,-2 1 4 16,0 1 9-16,1 4-6 15,0 0 11-15,0-1-10 0,0 0 2 0,-1 0 8 16,1 0-7-16,0 0 8 0,0 0-8 0,-1 0 7 16,1 1-7-16,-2 0 6 0,1 0-11 0,0 0-1 15,0 0 2-15,-9 6-2 0,11 1-11 0,-1 2 18 16,2 0-7-16,2-2 13 0,-2 3-5 0,5 3-10 0,0-3 3 15,1 2-4-15,-2 0 5 0,-2-1-2 0,4 0 1 0,-3 1-1 0,2 1 4 0,3 0-4 16,-3-1-5 0,4 1 0-16,-3-1-20 0,-2 0-126 0,2 0-115 0,-1-2 5 15,8 2-238-15</inkml:trace>
  <inkml:trace contextRef="#ctx0" brushRef="#br0" timeOffset="157986.19">18905 15142 336 0,'0'-9'202'0,"2"1"-72"0,-1-1-95 0,4 1-5 0,0 2-22 0,-3-2-1 0,3 3-17 0,-1 1 13 0,1-4 1 0,3 0 6 16,-3-2 36-16,2-2-18 0,-2 1 48 0,1-2 2 15,-1-1-27-15,3 0 20 0,-3 1-27 0,0 1-11 0,3 2 6 0,-6-1-13 0,3 2-28 16,-5 2 19-16,2 0-17 16,0 1 19-16,-4-2-8 0,0 2-11 0,-2-1 9 15,0 2-12-15,1 1-3 0,-3-3 12 0,-2 2-6 0,0-2 8 0,-5 0-5 0,-2 2-2 16,2 1 1-16,-2-2-2 0,4-1 3 16,-4 5 6-16,-1-2-2 15,1 2 2-15,-4 2-6 0,3-1 0 0,0 1 1 0,-4 1 0 16,1 3 4-16,0-1-8 0,-1 3 4 15,2 1-4-15,1-1 2 0,-2 3-2 0,-4 0 0 0,4 2 0 0,-4 0 1 0,1 2 3 16,1 0-7-16,0-2 5 16,1 2 8-16,-1 0-3 0,3 1 12 15,-1 3-12-15,0 2-7 0,3 2 19 0,2 2-10 0,-1 0 15 0,3 3-10 0,-1-1-2 16,-1 2 5-16,3 1-4 16,-2 2 5-16,2-3-6 0,2 2-2 0,-1 1 1 15,2-1 7-15,4 3-6 0,2 1 70 0,2 2-52 16,0-2-42-16,0 2 22 0,-1-2-81 0,1-1 84 15,2 2-2-15,3 0-2 0,3 4 10 0,0-2-9 0,2-1-4 0,1-1 2 16,2-3-2-16,-2 1 4 0,-1 1 4 0,6 0-9 0,-3-2 3 16,5-1-6-16,2-3 2 15,1-2 4-15,6-1 1 0,0-1 1 0,2-1 5 16,-1-2-3-16,0-1 2 0,-3 0-3 0,-1-3-11 16,1-1 16-16,-4-2-8 0,1-4 14 0,0 2-9 0,1-5-1 0,1-3 0 15,-1-3 0-15,2-3-4 16,4-3 6-16,-5-1 1 0,2-5 2 0,-2-6-3 0,1-2-3 0,1-2-3 0,-1-2 3 15,0 2-11-15,-2-1 9 16,-2-3-4-16,-2 1 5 0,-1-4-2 0,-3-3-4 16,1 0 1-16,-6-1-1 0,2-1 5 0,-4 1-2 0,-1-4-4 15,-2 3 1-15,-5-2-2 0,0 5 1 0,-3 2 3 16,-2 1-4-16,-2 4-9 0,-3-4 7 16,-1 5-1-16,0 2 5 0,-3-1-2 0,1 4-2 15,-2-2-3-15,-1 4 2 0,-2 2 2 0,1 1-2 16,-6 2 3-16,0 0-3 0,3 1-2 0,-5 0 2 15,-3 2-7-15,4 3 6 0,2 0-7 0,-1 2 4 0,6 1-6 16,4 2 5-16,1 1-7 0,0 3 3 0,-3 1 2 16,0 1 0-16,-3 3 1 0,4 4-6 0,5 1 6 15,-1 2-5-15,-1 2 7 0,2 2-2 0,0 1-7 0,1-1 5 16,1 2 3-16,4 0 1 0,-2-1 5 16,4 3-2-16,1-2 2 0,0-1-1 0,2 1 1 15,2 0-1-15,-1-3 7 0,2-2-6 0,0-1 0 0,1-1 0 0,1-2 10 0,1-1-2 16,1-2 4-16,1-4-6 15,0 1 2-15,5-2 0 0,-2-2-1 0,3 0-3 16,4-2-27-16,0-1-73 0,1 0-56 0,1-1-3 16,-3-3-138-16,6-2-94 0</inkml:trace>
  <inkml:trace contextRef="#ctx0" brushRef="#br0" timeOffset="158568.25">19703 15653 473 0,'0'-6'101'0,"-2"2"-36"0,-2 0-36 0,1-1 17 0,-1 2-35 0,4 3-11 0,0 0 11 16,-4-12-11-16,5 8 20 0,-3-3 84 0,2 0-9 0,0 1 32 15,-5-5-33-15,6-1 27 0,2 4-69 0,-1-1 42 16,1 0-133-16,1-1 47 0,0 1 8 0,0-3 8 15,5 3-4-15,1-2-13 0,2-1 4 0,7 3-8 16,-1 1 3-16,2 4-12 0,1-1-6 0,-1 3-1 16,0 2 13-16,-2 0-6 0,-1 3 10 0,0 2-9 15,-2 1 3-15,0 2-2 0,-2 1 6 0,1 2-4 16,0 1 6-16,-1 1 8 0,0-1-5 0,-1 1 7 0,-1-1-12 16,1 1 13-16,-2 0-8 0,1-4 10 0,0 0 3 0,2 2-3 15,-2-3 10-15,-1-2-7 0,2-4 8 16,-3-2 23-16,0-1-10 0,3-2 15 0,-5-2-9 0,1-3-17 15,5-1 10-15,1-1-11 16,1 0 10-16,2-4-9 0,0-1 5 0,-3-2-5 0,1 0-3 0,1-2-8 16,0 1-8-16,-6-2 6 0,0 1 1 0,-2 0-14 15,-1 2 5-15,-1 0-8 0,2 1 4 0,-1 2-5 16,-2 0 1-16,0 2-1 0,2 1 4 0,-5 2-3 16,1 0-4-16,1 4 2 0,-4-1-6 0,1 1-7 15,-2 3-5-15,1-3-3 0,0 5-30 0,0 0-26 16,-1-1-36-16,1 7 6 0,-3-1-78 0,2 3-122 15,-1-3-42-15</inkml:trace>
  <inkml:trace contextRef="#ctx0" brushRef="#br0" timeOffset="159367.62">21308 15154 428 0,'1'-9'437'0,"0"2"-170"0,-1 1-239 0,2 1 6 0,0 2-28 0,2 2-7 0,1 0 6 0,-1-1-8 0,0-2-5 15,0 2 24-15,0 1-2 0,-1 0 13 0,0 0 12 0,-3 1-16 0,0 0 5 0,9 2-11 16,-5 2-27-16,1 4 20 16,2 0-17-16,-2 2 19 0,-1 0-5 0,1 3-7 15,-2 2 8-15,4 5-8 0,-2-2-3 0,-1 2 4 0,-1 0-1 16,2 2 4-16,-3 5 8 0,5-1 2 16,-1-1 2-16,-3 2-3 0,-1-2-10 0,0 2 10 15,-2 0-7-15,3 0 9 0,-2 0-2 0,-1-5 7 0,-1-1 4 16,2 1-1-16,1-2-1 0,-2-3-5 0,1-1 6 15,-4-4-4-15,-2-2 7 0,2 1-5 16,3 1 0-16,-1-4 0 0,2-3 6 0,-2 0 5 0,-2-3 8 0,3-2-2 16,-3 0 12-16,5-2-4 0,-3-3-1 15,1-1 1-15,-3-3-3 0,-2 2-21 16,9-5 3-16,-3 0-8 0,0-1-4 0,0-7-3 0,-2 2-2 16,0-2 3-16,5-2 7 0,0 1-17 0,0-1 5 15,0-2-6-15,-6-3 9 0,2 2-8 0,2 1 2 16,0 1-3-16,-2-1 2 0,3 3-5 0,-2-1-2 0,3 0-1 15,2 3-6-15,-4-1-20 0,-1 4-18 0,0 1 0 0,4 3-34 16,-2-1-30-16,6 3-9 0,-2 4-12 16,0-2-33-16,-1 5-106 0,0 1-22 0</inkml:trace>
  <inkml:trace contextRef="#ctx0" brushRef="#br0" timeOffset="159804.74">21734 15201 1097 0,'0'-10'82'0,"0"3"-37"0,0 7-28 0,0 0 10 0,0 0-36 0,0 0 9 0,1 0-8 0,0 0 10 0,0 0 4 0,0 0-2 16,1 0 9-16,-2 0-8 0,1 0 11 0,0 0 8 0,0 0-8 16,0 0 7-16,23 16-20 0,-22-8-2 0,2 2 3 0,-2 2-3 0,0-1-3 0,0 2 2 31,-1 2 1-31,-1 2 3 0,0 0 7 0,0 2 2 15,0-2 3-15,-1 0-3 0,-2 1-8 0,2 1 17 16,-1-2-7-16,1 0 12 0,0-1-8 0,-1-1-6 16,2 0 3-16,0 0-6 0,2-2-6 0,-1-2 13 15,0-1-3-15,2-2 8 0,1-2-10 0,-1 0 3 16,-1-3-1-16,2-2 2 0,1 0-2 0,2-1 15 16,1 0-8-16,0-4 11 0,-1-1-6 0,3-3-11 15,-2-2 1-15,1-3-5 0,5 0-5 0,-6-6 4 16,2 1-4-16,0 0 5 0,-8-1-4 0,0 0-3 0,5-2 2 15,-8-1-3-15,3 1-9 0,-1 2 9 0,-4 1-4 16,-2 0 7-16,-1 2-2 0,-2-3-5 0,2 5-1 16,-4 0-3-16,4 3-8 0,-2 7 11 0,-4-3-8 15,0 0 10-15,0 3 4 0,1 0-4 0,2 1 6 0,0 1-7 16,3 1 7-16,2-1-10 0,-3 2-10 0,4 0-4 16,-1-1-62-16,4 1-95 0,0 0-78 0,0 0 4 15,0 0-141-15</inkml:trace>
  <inkml:trace contextRef="#ctx0" brushRef="#br0" timeOffset="160302.07">22189 14802 447 0,'3'-15'111'0,"-2"4"-61"0,2 4-40 0,2 7 13 0,-3-2-25 0,3 1 7 0,-2-1 1 0,-1-5 1 0,2 3-14 0,-3-3 76 16,2 2-7-16,-1 4 32 0,-2 1-13 0,0 0-33 15,0 0-10-15,0 0-5 0,0 0-20 0,0 0-13 0,0 0 0 16,0 0-6-16,0 0 6 0,0 0 11 0,0 0 4 16,0 1 1-16,0 0-5 0,-11 14 4 15,7-10-4-15,-2 1 5 0,-1 2-2 0,-1-1-5 16,-1 2 2-16,0 1-4 0,0 1 2 0,0-1 15 0,1 2-9 15,0-1 12-15,0 3 0 0,1 1-2 0,0-1 10 16,1 0-9-16,-1 1-1 0,4-2 3 0,0-1-7 0,3 1 6 16,0-1 1-16,0 0-8 0,1-2 8 15,4 0-9-15,1 0-5 0,2-1 3 0,4-1-8 0,-2-2 9 16,2 0 1-16,2-2 1 0,2 0 4 16,0 0-3-16,1-1-5 0,0-1-6 0,1 0-2 15,-4-1 1-15,3 1-3 0,-2 1-5 0,-3 1-1 16,2 1 0-16,-5-2 4 0,-4 2-6 0,-1 0 0 0,-3 0-3 15,-1 3 7-15,0 0-3 0,0 0 5 0,-2 2-4 16,0 1 12-16,-5 0-9 0,-3-1 5 0,-3-1-7 0,-4-1 0 16,1-3 3-16,3 4-3 0,-1-1 3 15,2 0 4-15,0 1 0 0,1-3 1 0,-1-1-1 16,1 1 1-16,2-4 4 0,0-2-7 0,1 0 4 16,0 1-25-16,2 0-41 0,1 0-38 0,2-3 3 15,2-2-78-15,1-3-118 0,1-1-24 0</inkml:trace>
  <inkml:trace contextRef="#ctx0" brushRef="#br0" timeOffset="160602.29">22289 14762 683 0,'-1'-11'255'0,"-1"2"-141"0,-4 2-46 0,2 2-2 0,4 5-59 0,0 0 5 0,0 0-12 0,0 0 12 16,-1 0 24-16,1-1 24 0,0 1 5 0,0 0 2 16,0 0-22-16,8-8-5 0,3 8-4 0,2-1 0 15,4 0-11-15,7 1 1 0,1 0-2 0,6 0 3 16,5 0-7-16,6-2-4 16,0-3 5-16,2 2-3 0,0-2-1 0,-2 1-5 0,-1-2-4 15,1 3 2-15,2-1-8 0,0-1 4 0,-1 2-6 16,-3-1 7-16,-6-2 5 0,-6 3-10 0,-3-1-15 0,-7 0-4 15,-1 4-81-15,-5 0-125 16,-4 0-94-16</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2T04:19:50.771"/>
    </inkml:context>
    <inkml:brush xml:id="br0">
      <inkml:brushProperty name="width" value="0.05292" units="cm"/>
      <inkml:brushProperty name="height" value="0.05292" units="cm"/>
      <inkml:brushProperty name="color" value="#FF0000"/>
    </inkml:brush>
  </inkml:definitions>
  <inkml:trace contextRef="#ctx0" brushRef="#br0">19063 8094 223 0,'1'-10'37'0,"-1"3"9"0,0-2-2 0,1 2 16 0,-1 0 3 0,3 1-33 0,-2 2 1 0,0-1-13 0,1 1-14 0,0 0 3 0,1-1-8 0,0-1 6 16,-1-1 1-16,1 0 15 0,0-1 16 0,1 2-7 16,-3-1 5-16,1 2-2 0,-1 0-15 15,0 0 11-15,1 2-8 0,-2-1-11 0,2 1 5 0,-2 0-10 0,0 0-9 0,0 0 7 32,0 1-3-32,0 2 5 0,0 0-1 0,0 0-4 0,0 0 2 15,0-1-4-15,-2 0-10 0,1 0 20 0,-20-16-10 16,14 14 14-16,1 0 5 0,-2 0-11 0,0-1 14 15,-1 2-15-15,-2-1 3 0,2 0 21 0,-2 1-8 16,-1-1 14-16,3 1-10 0,0 0-3 0,1 1 2 0,-5 1-1 16,1-1 3-16,-1 1-9 0,1 0-4 0,4 2 0 15,-1 1-6-15,-2 0 3 0,3 0 0 0,-2 0-1 0,-1 1-11 16,0 0 11-16,-1 0-5 0,7 0 8 16,-1 1-5-16,-2 0-4 0,2 2 2 0,-4 0-3 15,2 2 1-15,0 0 10 0,0 1-6 0,-4 1 8 16,2 2 6-16,1-1-9 0,0 1 10 0,4 1-11 15,-3 0 6-15,2 0-9 0,-1-3-2 0,0 5-2 0,3 0 4 16,0-1-3-16,0 4 4 0,1-4-3 0,0 2 2 16,0 4-4-16,2 0-2 0,-1-1 1 0,1 2 7 0,0-1-8 15,-1-1 6-15,1 2-8 0,1-1-8 16,-1-1 13-16,1 0-4 0,0-2 9 0,2 2-2 16,0-1-4-16,-1-2 2 0,1 0-4 0,0-1-10 0,1 1 16 15,-1 1-10-15,1-1 13 0,1-1-8 0,-2 2 0 16,1-1 4-16,0-1-3 0,0 2 0 0,2-2-2 15,-1 0-3-15,1 2 1 0,2-3 4 0,1 1 3 16,1 0 4-16,-1-3-4 0,-2-1 0 0,2 1 1 16,-2-2-7-16,3 0 3 0,3 1-2 0,-4-3 2 0,1 2 7 15,-5-2-5-15,1-2 1 0,1 1-3 0,3 0-1 16,-1-2 0-16,-5 0-1 0,11-1 1 16,-9-2 0-16,7 1 0 0,0 0 6 0,-3-2-3 0,4 0-1 0,-2-1 0 15,3-1 9-15,1 0-10 0,-2 0 13 16,2-2-13-16,1-1 16 0,0-1-14 0,1-1 1 0,2-1-4 15,0 0 4-15,-1-1-1 0,2-1-1 16,-1-1 1-16,2 0 0 0,-1-2-2 0,-2-1 0 0,5 1-2 16,-5-2-1-16,6 0 8 0,-3-1-4 0,-5-3 4 15,5 2-11-15,-2-4 5 0,-1 3 2 0,2-2 3 16,-3-1 4-16,-2-1-2 0,-4-2-3 0,2 2 2 0,-4 0 5 16,0 3-9-16,-1-2 2 0,-3 1-4 0,-1-1 7 15,-2 1-9-15,0-1 8 0,-2 1-9 16,-2-1-6-16,-1 0 9 0,-4 2-9 0,-1 1 9 15,0 1-2-15,-2 1-2 0,-4-1 4 0,-1 0-4 16,0 1 6-16,-2-2-10 0,-1 1 4 0,0 0-8 16,0 0 6-16,-1 0 5 0,-1 1-2 0,2 0 3 0,-4-2-13 15,5 6 13-15,1-2-1 0,1 2 6 0,0 3-10 0,-3-1 0 16,4 2-4-16,-4 0 5 0,2 3 1 0,-1 0-2 16,0 1-2-16,0 1 0 0,-2-1-2 0,1 2 5 15,-3 2-2-15,1 2 3 0,-3 1 0 0,4 1-1 0,3 0 3 16,-5 1-2-16,7 5 1 0,-2-1-4 15,-2 3-1-15,6 0 1 0,-1-1 13 0,1 1-12 16,3-1 7-16,2 5-8 0,-2-3 7 0,1 1-1 16,-1 1-1-16,0-2 0 0,5 0 4 0,2 1-2 0,1-3 7 0,2 0-5 15,-1 0-3-15,3-2 2 0,1 1-4 0,-1-2 5 16,4 0-3-16,0 0 8 0,4 0-1 0,0-2 4 16,-1-1-10-16,6-1 7 15,-5-1-9-15,4-2 11 0,3 0 0 0,5-1-13 0,2-1 5 16,4 0-7-16,2-1 7 0,-4 0 0 0,-1-1-3 15,-2-1 2-15,0 0-7 0,-3-2 6 0,1 2 0 16,-4 0 3-16,0-3-4 0,1 4-2 0,0-2-1 0,-2 0 0 16,2 1 3-16,-1 0 0 0,-4-1-3 15,2 2 1-15,-1-2-1 0,-4 0-6 0,3 1 2 0,-6-1-4 16,5 0-3-16,0 1-3 0,-3 0 2 16,3 1-2-16,-2 1 4 0,-1-2-20 0,0 2-17 0,-2-1-1 0,0 0-50 0,0 1-50 15,-2 0-43-15,0 0-6 0,-1 0-128 16</inkml:trace>
  <inkml:trace contextRef="#ctx0" brushRef="#br0" timeOffset="864.27">20015 7821 315 0,'0'-4'149'0,"-2"0"-45"0,0 0-74 0,-1 0 6 0,1 4-28 0,-1 1-11 0,3-1 8 0,0 0-12 0,0 0-6 0,0 0 22 15,0 0-13-15,0 0 20 0,0 0 23 0,0 0 17 0,-1 0 13 16,0 0-9-16,0 0-29 0,1 0-7 0,-1 0-18 16,1 0 12-16,-9 7-8 0,8-1-9 0,1 1 11 15,0 0-12-15,-1 0-5 0,-1 2 12 0,1 3-7 0,-1 0 10 16,1 3-7-16,0 1-2 0,-2 0 3 0,0 1-2 16,-2 3-2-16,2 0 8 0,-2 2-5 15,1 2 7-15,0 0-5 0,0 1 9 0,2 0-2 0,-3 1 3 16,3 5-17-16,1-2 15 0,0 0-13 15,-2 4 13-15,2 0-12 0,0 2-1 0,0 3 10 0,1-2-10 16,0 2-8-16,2-1 18 0,0-3-10 0,2-2 16 16,-1-5 1-16,2 1-15 0,2-2 12 0,-3 2-13 15,3-2 9-15,0-2 6 0,0 0-9 0,1 0 9 0,1-2-9 16,0-2 1-16,0 1 6 0,0-2-4 0,1-1 8 0,-2-1-20 16,4-2-5-16,-4-2-5 15,0-1-10-15,3-3-91 0,-1-1-20 0,-1-4-29 0,3-1-74 16</inkml:trace>
  <inkml:trace contextRef="#ctx0" brushRef="#br0" timeOffset="1814.56">20272 8113 286 0,'-1'-7'59'0,"1"0"5"0,1 2-22 0,-1 2 22 0,-2-1-6 0,1 2-37 0,1 2 8 0,0 0-17 16,0 0 7-16,0 0 26 0,0-1 0 16,1 0 11-16,0 1 5 0,0 0-8 0,-1 0-4 0,0 0-2 15,0 0-30-15,10-2 0 0,-5 5-10 0,-4 3 8 16,2 0-2-16,0 2-7 0,-1 0 5 0,3 3-8 15,-4 3-8-15,0 6 11 0,3 1-8 16,-2-1 10-16,-1-1-10 0,-1 1 4 0,0-1 4 0,0 0-2 16,0 2-7-16,0-1 7 0,1 4-4 0,-1-2 9 15,0-2 3-15,0 0-9 0,-1-2 6 0,0 1-9 0,-2-1-7 16,-1-4 18-16,0-1-9 0,0 0 14 0,-3-4-14 16,5 0 9-16,-5 0 3 0,1-2 1 0,3-2 3 0,-1-2 17 15,1-1-6-15,1 0 11 0,-3 0-8 16,-2-2-10-16,4 4 3 0,1-2-7 0,2-2-24 0,-6-1 23 0,1-2-9 15,0-1 16-15,1 2-18 0,0 1 4 16,4-3-2-16,-4 1 5 0,0-3 0 0,1-2 2 0,-4 0-2 16,7-1 2-16,-4 0 0 0,2-3-6 15,-1 1 8-15,-1-4-6 0,5 0 7 0,1 0-10 16,-1-3-5-16,1 2 2 0,-4-1 10 0,-2-1-13 0,3 0 10 16,2-1-12-16,2 0 10 0,1-2-8 0,2 3-4 15,-3-5 0-15,4 4 5 0,-3-2-3 16,2-2 8-16,1 3-7 0,0-3 10 0,1 3-13 15,0 2 3-15,1 1-6 0,4 1 5 0,-3 0-2 16,1 2 1-16,-2 1-1 0,0 2 5 0,1 2-4 16,-2 2 2-16,0 1-2 0,-1 1 1 0,-1 2-3 0,-2 0-1 15,0 2-1-15,-1 1-10 0,-1 0 13 0,1 3-2 16,0 0 6-16,2 1-11 0,-4 2 5 0,1 0-7 0,0 4 7 16,2 0-6-16,-4 2 8 0,3 3-4 15,-2 0 5-15,1 0 2 0,0 2-1 0,0 0-1 0,-1 2-2 16,0 2 2-16,0-2 0 0,2-1 7 0,-2 3-6 15,1 1 2-15,-1-1 0 0,3 0-2 0,-3-2 2 0,1 0 6 0,1 0-8 16,0 1 1-16,0-2-1 16,2-1 5-16,-1 0-4 0,0-1 2 0,-1-1-3 15,2 2-5-15,0-4 9 0,0 0-4 0,2-2 7 0,-2-2 7 0,1-3-13 16,0 1 13-16,-3-4-15 0,3-1 3 0,1-1 7 0,-2-2-9 16,2-1 9-1,0-1 3-15,3 1 2 0,-2-2 7 0,0-2-6 0,1-1 2 0,1-2-13 16,-1-1-3-16,-3-2-1 15,1 0 7-15,-2-2-8 0,0-1 8 0,-2 0-7 0,-3 0 11 0,2 0-14 0,-2 3 3 16,1 2-5-16,-1 0 8 16,0 3-7-16,-3 0 7 0,3 4-7 0,-1 1-10 0,2 2 16 15,-1 0-9-15,0 0 14 16,-3 5-4-16,-2-2-6 0,5 5 1 0,0 3-3 0,1 0 3 16,3 2 10-16,-4 1-9 0,3 0 9 0,-1 1-5 15,-1 0-3-15,3 1 7 0,-1-1-7 0,3 0-5 0,2-2 12 16,0-2-6-16,0-2 10 0,-2-1-8 0,-1 0-3 15,3 0 0-15,1-1 2 0,-3-4 9 0,2 0-13 16,-4-2 3-16,1-3-7 0,2 1-13 0,2-3-49 16,-1 0-44-16,0 1 0 0,-4-4-118 0,0-1-43 15,0-1-23-15</inkml:trace>
  <inkml:trace contextRef="#ctx0" brushRef="#br0" timeOffset="2157.23">20650 7926 822 0,'-4'-13'135'0,"4"3"-107"0,-2-1 5 0,4 1-4 0,-2 1-12 0,1 0-9 0,2 2-13 0,5 2 5 16,2 0-3-16,2 1-7 0,0 0 10 0,1-1-11 15,-2 2 0-15,4-1 18 0,-1 1-6 0,-2-1 13 0,1 2 6 16,-4 1 4-16,0 2 2 0,2 1-3 15,1 3-14-15,-2 2 5 0,1 0-14 0,1 4 12 0,-2 3-11 16,0 2 2-16,0 2 3 0,-2 2-5 0,3 1-9 0,-3 4 12 16,0 1-7-16,-2 1 7 0,-2 0-8 0,0 2 4 15,-1-3 2-15,-1 1-1 0,0 2-12 0,-1 1 16 16,-1 1-12-16,2 1 13 0,-2-1-6 0,-3 1-1 16,0 0 7-16,-1 0-6 0,0 1-14 0,-2-1 21 15,-1-2-9-15,0-2 14 0,1-2-15 0,-2 2 3 16,0-1-1-16,0-2 1 0,0-1-6 0,0-4 15 15,-2-1-6-15,0 1 10 0,2 0-8 0,0 0-18 16,1-3-18-16,0-2-7 0,-1-1-110 0,2-4-121 0</inkml:trace>
  <inkml:trace contextRef="#ctx0" brushRef="#br0" timeOffset="2663.16">21326 8145 563 0,'5'-5'67'0,"1"2"106"0,-1-6-104 0,2 5-40 0,1-1-8 16,1 1-9-16,3-1-20 0,0 0 16 0,5 1-10 0,0 0 10 0,1 3-12 16,-2-4 6-16,-1 2 2 0,2 0 0 0,2-1-7 15,-1 2 6-15,1 1-4 0,-3-1 4 0,1 2 2 0,0 0-1 0,-1 1 5 16,1 2-6-16,-3-2-11 0,0 2 16 0,0 2-11 16,-1 2 13-16,-1 0-7 0,0 3 0 0,-1-1 4 15,-2 1-3-15,1 5-10 0,-3-4 17 0,1 3-13 0,0-2 14 16,-1-1-4-16,1 0 2 0,-1-2 14 0,1-1-10 15,1-2 13-15,-1-4 43 16,1-1-9-16,-2 0 20 0,2-2-16 0,1 1-10 0,-1-4-2 0,2 0-2 16,-2-3-18-16,2-2 9 0,-3 0 2 0,2-6 3 15,-1 5-14-15,0-4-13 0,2 0-5 0,-3 1 1 0,1-2-2 16,-1 2 12-16,-1 0-10 0,-4-1 10 0,3 1-14 16,1 0-10-1,-1-1 6-15,-2 2-9 0,0 0-2 0,0 0 3 0,3 2-4 16,1 1 3-16,0 2-6 0,-2 1-16 0,2 2-22 15,-2 1 2-15,-1 1-64 0,0 2-42 16,-2 0-36-16,0 4-4 0,2-1-93 0,-4 1-3 0</inkml:trace>
  <inkml:trace contextRef="#ctx0" brushRef="#br0" timeOffset="3000.72">21503 8448 393 0,'-2'2'20'0,"-6"1"68"0,3 0-88 0,3 1 4 0,-6 1 1 0,7 0-4 31,1-3-37-31,0-2 20 0,0 0-9 0,0 0 20 16,0 0 45-16,0 0 56 0,11-4 30 0,-4 0-3 0,0 0 13 0,1-2-39 15,1 1-21-15,0 0 1 0,3 0-40 0,5 1-13 16,2 1-6-16,-2-3 1 0,5 2-12 0,-3-1 0 16,4 0-3-16,3-1 2 0,-2 2-5 0,1-2 3 15,0 1 2-15,-1 0-1 0,3 0-1 0,1 1-2 16,0 0-5-16,1 0 5 0,0 0 13 0,0 0-15 16,4 0 10-16,2 0-14 0,-1 0-5 0,-1 2 10 15,-1-2-16-15,-5 2 9 0,-1-1-51 0,-2 0-98 0,-2 0-34 16,0 1-16-16,2 0-54 0</inkml:trace>
  <inkml:trace contextRef="#ctx0" brushRef="#br0" timeOffset="3314.32">22557 7897 786 0,'-3'-10'70'0,"3"1"195"0,0 3-260 0,0 6-1 16,0 0-19-16,0 0 8 0,0 0-37 0,17 7-7 16,-10-3 12-16,-1-1-9 0,3 2 27 0,-1-1 18 15,-1 0 0-15,1 1 7 0,-1 1 18 0,-1 0-3 16,0 0 6-16,-3 4-8 0,2 1-9 0,-4 3 3 16,3 2-9-16,-3 1 7 0,0 2 0 15,3 3-8-15,-4 0 7 0,2 1-9 0,-2 0-10 16,-2 1 17-16,1 0-10 0,-4-2 12 0,2-2-8 0,-1-1 2 15,0 2 3-15,2 1-1 0,-1-2-12 0,1-3 19 0,1-3-13 0,1-2 15 16,0 0 0-16,1-1-8 0,1-3 3 0,1-2-9 16,-1 0-18-16,1-3-68 0,1 0-48 15,1-2-4-15,2-1-95 0</inkml:trace>
  <inkml:trace contextRef="#ctx0" brushRef="#br0" timeOffset="3734.42">22958 7986 999 0,'-1'-5'114'0,"-1"-1"-42"15,-1 3 0-15,3 3-19 0,0 0-50 0,0 0-5 16,0 0-4-16,0 0 4 0,0 1-1 0,2 14-1 16,-1-10-3-16,-1 0 3 0,0 0-7 0,0 1 27 15,0 2-10 1,2 1 16-16,-1 1-13 0,0 1 4 0,0 3 1 0,0 0-1 0,-1 2-12 0,0 0 8 15,0 1-8-15,1 0 7 16,0 2-5-16,-1-1-1 0,0-1 5 0,2 2-5 0,-2-6-8 0,0 3 11 0,-3-4-7 16,3-3 9-16,0 0-1 0,1-1 7 0,1-2 4 15,1 0 0-15,0-1 0 0,1-1 8 0,2-2-6 0,-2 0 7 16,3-2 0-16,-1-3-10 0,1-1 7 0,-1-1-10 16,2 0-13-16,1-1 15 0,0 0-10 0,1-3 13 15,-2 0-17-15,0-3 8 16,-2-3-7-16,0 0 7 0,0-2-15 0,-1 2 7 0,-1-2-1 0,-1-1 4 15,0 0-3-15,-3 2 1 16,0 0-6-16,-5 0 3 0,0 3-19 0,-3-1 16 0,1 1-5 0,-4 2 9 0,1 0-9 16,0 2 2-1,-4 2-1-15,3 1 0 0,-1 1-2 0,0 2 7 16,0 0-4-16,1 1 5 0,0 2-2 0,3-1-50 16,0 1-31-16,-1-1-9 0,3 1-101 0,4-2-59 15,1 1-16-15</inkml:trace>
  <inkml:trace contextRef="#ctx0" brushRef="#br0" timeOffset="4260.92">23279 7530 620 0,'3'-3'-1'0,"1"0"13"15,4-1-15-15,-7 2 16 0,-1 2-5 0,1 0-14 0,10-3 9 0,-7 2-13 0,-4 1 2 0,0 0 23 0,0 0 21 0,0 0 3 0,0 0 59 0,0 0-26 16,0-1-6-16,0 0-6 0,0 0-40 0,-8-9-9 16,7 10-11-16,-7 0 6 0,7 2-6 0,2 0 5 15,-8 2-1-15,3-1 0 0,-1-1-13 0,-4 1 9 16,3 2-2-16,0 1 5 0,-1-1 5 0,2 3-4 15,-3-2-3-15,3 1 0 0,2 2-8 0,-6-1 19 16,0 2-10-16,3 0 14 0,-3-1-12 0,7 1 5 16,-1 0 6-16,-1-1-4 0,3-2-6 0,1 0 18 15,1 0-12-15,1-1 14 0,4 1 1 0,0 1-1 0,0-3 15 16,6 2-13-16,-2-3-15 0,0 0 19 0,-3 2-24 16,4-2 24-16,5 1-20 0,-3-3 1 15,4 1 3-15,2 2-4 0,-4 0-11 0,2 1 6 0,1 0-6 0,-7 0 5 16,-1 1-7-16,-2 0-5 15,-3 2 4-15,-1 1-4 0,-1-1 1 0,-3 3 3 0,0 1-7 16,-4-4 6-16,-2 0 2 0,-2 0-5 0,-2-3 7 0,1 4-9 16,-2 0 4-16,-2-3 4 0,0 3-3 0,-2-6 4 15,2 1 5-15,4-1 1 0,1 0 6 0,-1-3-5 16,2 0-5-16,2-1 6 0,-4-1 0 0,7 1 4 0,-4-1 6 16,2 0-8-16,4 1 0 0,0 0-3 0,0 0-9 0,0 0-6 15,0 0-30-15,0-1 11 0,10-13-79 16,-3 10-55-16,-4-4-25 0,6 0-10 0,0 0-46 0</inkml:trace>
  <inkml:trace contextRef="#ctx0" brushRef="#br0" timeOffset="4481.46">23321 7502 854 0,'-3'-13'134'0,"4"4"-38"0,-2-2 45 0,2 4-84 0,-1 1 21 0,0 2-50 0,5 1-7 16,0 0-11-16,2 1-15 0,2 0 7 0,1-1-8 0,4 0 7 16,1 0-1-16,-1-1 2 0,5 0 9 0,-5-1-7 15,2-1-3-15,0 1-1 16,-1-2 0-16,0 2 0 0,1-2 7 0,0 1-44 16,2 0-62-16,1-3 8 0,-2 2-160 0</inkml:trace>
  <inkml:trace contextRef="#ctx0" brushRef="#br0" timeOffset="10226.34">4209 9771 107 0,'0'-3'21'0,"-1"0"-3"0,-2-2-48 0,3 1 108 0,0 1-11 15,-1 1-22-15,1-1 7 0,1 0-19 0,-2-2-36 0,2 2 23 16,0 0-17-16,1-1 21 0,3 1-15 16,-3-1-3-16,4 1 3 0,-2 0-5 0,3 1-12 15,-1 0 8-15,-2-2-8 0,1 2 9 0,0-1 3 0,-1 1-6 16,-1 0 12-16,3 1-11 0,0-1-3 15,2 1 6-15,3 0-12 0,-5-1 12 0,1 0 7 0,-3 0-8 16,1-1 15-16,3 2-14 0,2-1-2 16,-1 1 14-16,-5 0-13 0,7-1 14 0,-3 1-4 0,7 0-6 15,2 1 11-15,-1 0-12 0,-1 0-11 16,-3-1 18-16,2-1-14 0,-2 1 19 0,2-1 0 0,2 1-11 16,1 0 8-16,-1-2-12 0,1 2-4 0,-1 0 11 0,2 0-13 15,-1 0 12-15,5 1-4 0,-2-1-3 16,2 0 12-16,-3 1-12 0,2-1-2 0,4 0 7 0,-1 1-13 0,10-2 11 15,3 1 0-15,3-1-3 16,2 0 6-16,-4-1-7 0,-2 1-8 0,1 1 12 0,-2 0-12 0,0 0 13 16,1 0-1-16,0 1-2 0,3-1 7 0,-2 1-8 0,5-2 0 0,1 0 0 15,-2-1-2 1,2 0 1-16,-4 1-2 0,-1 1 6 16,0 1 3-16,2 0-2 0,-2-2-13 0,3 2 15 15,3-2-17-15,0 0 17 0,4 0-3 0,-3-3-3 0,-1 1 8 16,-3 2-10-16,-2 0 1 0,1 2 6 0,-1 0-6 0,2 0 4 15,-2 0-9-15,4 0 8 0,-2 0 4 0,-1-1-1 16,1 1-10-16,-6 0 8 0,1 2-8 0,-1 2 9 16,1-1-2-16,0 2-3 0,0-1 5 0,5 1-6 15,-3-2-4-15,8-1 9 0,3-1-9 0,-2-1 9 16,2 1-4-16,-8 0 2 0,3 1 6 0,-1 0-5 16,3-1-7-16,2-1 6 0,-3-1-2 0,2-1 4 15,-1-2 1-15,-1 0-4 0,3 1 0 0,-4 1-5 16,0 1-10-16,-1 0 25 0,3 0-12 0,7 0 17 0,-1-1-4 15,0-1-13-15,0-1 8 0,-8 0-11 0,3 2-6 16,-4 1 17-16,1 1-6 0,1 0 10 0,1 0-7 0,5 0-3 16,-1-1-1-16,-4-3-1 0,2 1-2 0,-5 1 7 15,2 2-5-15,3 0 5 0,-1-1-3 16,4-2 6-16,0-1 2 0,2-1-2 0,3 0-17 16,-2-2 19-16,1 2-10 0,0-1 13 0,-3-1-2 15,9 1-7-15,-4-2 13 0,1-2-13 0,3 2-10 0,-7-1 20 16,4 4-16-16,-2-3 21 0,2 1 1 0,4-3-17 15,1-2 13-15,3 5-16 0,-1-2-1 0,-1 4 12 16,-5-4-16-16,0 1 14 0,2 1-2 0,2-1-5 16,1 3 12-16,-2 0-12 0,-1 2-4 0,-3-2 9 0,1 1-7 15,5-1 9-15,-2 0 4 0,6-1-13 0,-4 2 9 16,-4 2-12-16,1-2 6 0,1 1-1 0,-2-1-6 0,5 1 5 16,-1-1 7-16,-4 2-6 0,-2-1 16 0,3 3-16 15,-4-2 0-15,4-1 4 0,5 1-12 0,-2 0 10 16,3-1 2-16,-1 3-2 0,-6-1 7 0,3 0-9 15,2 1-14-15,0 0 20 0,1-2-16 0,-2 1 23 0,-4 0 55 16,0 1-98-16,-4 0 48 0,8-1-67 16,2 0 44-16,-1-2 12 0,4 1-8 0,-8 0 10 15,2 1 0-15,-3 0-9 0,1 0 7 0,2-1-10 0,-3-2-6 0,1 0 13 16,-4 1-8 0,1-1 9-16,-1 2 1 0,2-1-6 0,3-2 9 0,4 0-8 15,-1-1-1-15,-2 1 0 0,-2 1-7 0,-4 1 8 16,4-2 13-16,5 0-14 0,1-2 9 0,0 1-13 15,-2 0-1-15,-5 0 11 0,1 2-11 0,-2-2 11 16,3-1-2-16,1 1-3 0,-3-2 15 0,1 1-13 0,1 0-1 0,-4 0 1 16,5 2 0-16,-1-2 4 0,-2-1 22 15,-1 1-15-15,-6 1 6 0,-4 1-11 0,0 2-5 16,-5-1 5-16,5 1-9 0,-1 1 9 0,2-3-6 0,1 2-2 16,-4-1 4-16,1 2-5 0,-2 0 0 0,-5 0 3 15,0 1-6-15,0-1 4 0,3 2-3 0,1-2 2 16,0 0 7-16,-1 1-6 0,-5-4-6 0,2 4 13 0,-5-1-18 15,-1 1 16-15,0-1-3 0,-5-2-4 0,1 5 9 0,0-2-10 16,-2 1-2-16,3 0 5 0,-3-5-1 0,3 1 2 16,1 0-2-16,-2 4 4 0,4 0 1 0,-6 0 0 0,-1 0-10 15,-8-3 5 1,2 0-5-16,-4 4 5 0,0 0 7 0,1 0-5 0,-1 2 8 0,-4-5-9 0,2 3-2 0,-2-2 3 31,-3-1-5-31,-3 2 6 0,-2-4 7 0,1 4-12 0,-2-2 10 16,2 2-12-16,-2 0 4 0,-4 1 4 15,8 0-5-15,-8-2 4 0,2-2 6 0,-2 3-5 16,-9 2 3-16,8-2-5 0,1 2-2 0,1-2 3 0,2-1-6 16,-4 1 3-16,0 0-2 0,0 0-2 0,0 0 5 15,0 0-4-15,0 0-6 0,-8 5 10 0,10-4-9 16,-2 2 8-16,1 3-15 0,-1-4-12 0,0 3-15 0,6 1-2 16,-4-2-65-16,1 2-72 0</inkml:trace>
  <inkml:trace contextRef="#ctx0" brushRef="#br0" timeOffset="11568.13">15630 8657 326 0,'2'-18'50'0,"-2"3"77"0,0 0 6 0,0 4-31 0,-2 1-28 0,2 5-42 0,0-1 4 0,2 2-20 0,-2 0-21 0,0 4 11 15,0 0-12-15,0 0 10 0,0 0-16 0,0-1 7 16,0 1 0-16,1 0 0 0,8 0-15 0,-5 3 23 15,0 1-15-15,-1 0 17 0,1-2-7 0,1 5 0 16,0-3 6-16,-1 3-7 0,-1 2-18 0,0-1 25 0,2 5-11 0,-2 0 18 0,5 4 2 0,-1 2-9 16,-1 3 11-16,-3 2-12 15,6 4-7-15,-1 4 16 0,1 4-12 16,4 5 13-16,-9 1-6 0,4 4-9 0,-4-2 11 16,3 6-10-16,-5-1 3 0,5 3-2 0,2 0-6 15,-5-2 5-15,2 3 4 0,-1-4-2 0,-4 2 4 16,-1-5-5-16,3 0-4 0,-3-3 10 0,1-3-11 15,-1-4 10-15,0-2-2 0,3-2-1 0,-2-4 11 16,-1-3-10-16,0-4-3 0,3-4 5 0,-2-3-7 0,-1-5 6 16,0-2-4-16,0-3 7 0,0-1 8 0,4-1 0 15,-4-1 21-15,0-3 107 0,-3-2-38 0,3-3 52 16,-1-4-110-16,0-3-22 0,-2-7-4 0,2-3-4 16,1-2-11-16,-2-6 9 0,2-3-4 0,2-3 6 15,0-7-14-15,3 0 2 0,0-3-4 0,-3-2 3 16,-1 0-4-16,2-1-1 0,-1 1-1 0,4 2 0 15,-3-1 4-15,2 5-3 0,0 1 4 0,-1 3-3 16,1 3 3-16,1 6-10 0,-1 1-3 0,0 3-4 0,-1 4-7 16,-4 1-63-16,0 5-30 0,-1 4-10 0,-5 2-79 15,3 4-107-15</inkml:trace>
  <inkml:trace contextRef="#ctx0" brushRef="#br0" timeOffset="12748.9">4303 9223 245 0,'-10'-2'-24'0,"4"0"26"0,-2-1 30 0,1 2 2 0,6-2-22 15,-2 2-7-15,0 0 9 0,4 0-11 0,-2-3-16 0,1 2 23 0,0-3-22 0,-2-3 25 0,2 1-3 0,0-2-20 0,0 0 16 0,4-2-18 16,1-1 1-16,-1-3 20 0,3-1-9 0,-1-1 15 0,-6 2-7 16,2 4 11-16,-3 2 9 0,1 1 0 15,7 1 21-15,-8-2 2 0,3 4-2 0,-2-2 1 0,-2 1-13 16,4 1-6-16,0 0-3 0,2 4 0 16,0 0-22-16,0 1 1 0,-1 0-15 0,-3 0 9 0,0 2-10 15,2 1-1-15,1 4 2 0,1 0-2 0,1 3-2 16,-1 2 4-16,-1 0-4 0,0 2 2 0,3 3-4 15,-5 3 10-15,2 1 3 0,2 3-1 0,-3-1-7 0,4 3 12 0,-1 2-12 16,-5 2 11-16,4 3 0 0,0 1 1 0,-5-1 4 16,5 4-7-16,-7-1-17 0,1 4 24 15,3-1-7-15,-1 2 11 0,-4-1-13 0,1-3 2 16,2 6 4-16,-3-4-1 0,0 3-9 0,1-3 12 0,-1-1-12 0,1-4 14 16,3-2-3-16,-1 0-1 15,0-2 9-15,3-1-11 0,1-1-18 0,-3-5 27 16,3-1-16-16,-2-5 22 0,-2-3-6 0,2-1-3 15,-1-1 8-15,2-2-8 0,-1-1-1 0,3-3 12 0,-4-1-3 16,2-3 8-16,3-1 0 0,-5-1 15 16,0 0 12-16,0 0-1 0,0 0 22 0,4-13-18 0,1 7-11 15,-2-2 1-15,-1-2-22 0,0-2 0 0,1 0 4 0,-2-3-4 0,3 0-8 0,-6-5 19 16,-1-3-14 0,-2-3 17-16,2-3-6 0,0-1-17 0,-3-1 4 15,1 0-11-15,-2-2-2 0,-1-2 2 0,2 2 0 0,-2-5 0 16,3 3-5-16,-1-1 3 0,0 2 1 0,1 1 0 15,-2-2-6-15,-1 4 7 0,-2-2-6 16,7 4 7-16,-3 2 1 0,1 1-7 0,2 3 3 0,-5 0-4 0,2 2-6 16,2 4 9-16,0 1-5 0,0 2 6 15,-1 2-5-15,3 2-1 0,-4 5 3 0,4 0-2 0,2 5-11 16,0 0 2-16,0 0-8 0,0 0 7 16,0 0-1-16,-5 8 1 0,9 0 9 0,-3 3-7 15,2 1-1-15,1 2-78 0,-2 1-44 0,0 2-6 0,1-1-96 0</inkml:trace>
  <inkml:trace contextRef="#ctx0" brushRef="#br0" timeOffset="16860.73">18534 9487 316 0,'0'-7'153'0,"0"0"-41"0,-3 2-67 0,3 5 4 0,0 0-49 0,0 0 2 0,0 0-2 0,6-6 0 0,-4 8-8 16,2 1 9-16,-1-2-10 0,1-1 10 0,-1 0 2 0,-1-1-4 16,1 1 7-16,-2-1-9 0,1 2 6 0,-1 2 16 15,-1-3-1-15,0 0 5 0,0 0-3 0,0 0-1 16,0 0 0-16,10 3-3 0,-6 3-16 0,-2-1 11 16,3 2-17-16,-3-1 16 0,4 3-4 0,-4 0-7 15,2 0 18-15,-1 4-18 0,0-1-5 0,2-1 10 16,-2 5-14-16,2-4 16 0,-1 2 7 0,2 1-12 15,0 0 12-15,-1 2-14 0,1 1-2 0,0 1 12 16,-1-2-11-16,1 2 12 0,2 0-3 0,-2-2-4 16,-1 0 11-16,1-1-12 0,0-1-15 0,1-1 20 0,-1 0-14 15,0-1 17-15,1 0-1 0,0-1-9 16,0-2 10-16,1 0-10 0,-2 1-5 0,2-4 15 0,1 0-10 0,2-1 13 16,-2-1-1-16,-1-3-1 0,-1 1 0 0,2-2-1 15,-2-1-3-15,3-3 7 0,-1 2-3 0,-2-5 3 16,4 2-2-16,-1 0 5 0,3-3 9 15,1 4-6-15,-1-7-9 0,-1 0 22 0,-1-2-10 16,2-2 15-16,-4 0-6 0,5 0-7 0,-3 1-1 0,-1-2-2 16,0-1-6-16,-3-3 10 0,-1-1-3 0,-2-1 6 15,-1-1-5-15,-1 2 73 0,0-2-87 0,-2 2 65 16,0 1-161-16,-2 0 76 0,0 2 11 0,-3-3 11 16,2 3 1-16,-1 1-5 0,0 1 7 0,-2 2-10 0,1-1-19 0,1 0 20 15,-1 1-16-15,5 5 18 16,-2-1-2-16,1 2-7 0,0 0 9 0,1-1-9 0,-1 1 8 0,-2 0-10 15,2 1 9-15,-1 3-9 0,1-1 4 0,1 0-1 16,0 1-6-16,0-1 4 0,1 2-8 16,-1 2 10-16,0 0 0 0,0 0 3 0,0 0-4 15,0 0-3-15,0 0-1 0,0 0 1 0,0 0 0 0,0 0 0 16,0 1-1-16,0 0 2 0,1 0-3 0,0 0-11 16,6 23-12-16,-6-18 1 0,0 1-29 0,0 1-88 0,0-1-55 15,1 4-14-15,2-3-157 0</inkml:trace>
  <inkml:trace contextRef="#ctx0" brushRef="#br0" timeOffset="19230.66">18213 10275 236 0,'-4'-11'38'0,"3"4"33"0,-1-1-15 0,2 3 21 0,0 2-37 0,0 3-35 0,0 0 1 0,0 0-13 16,0 0-4-16,0 0 11 0,16 5-11 0,-11-4 8 0,1 1-16 16,1 0 18-16,-1-2 3 0,2 0 2 0,-2 0-16 15,1-1 15-15,1 1-11 0,1 0 15 0,-1-1 11 0,-1-1-2 16,2 2 7-16,1-1-10 0,1 1-15 0,2 0 16 16,-1 0-14-16,1-1 15 0,2 1-15 0,2 0 8 15,0 2 3-15,4 0-1 0,1-1-11 0,4-1 7 16,1 1-3-16,-1-1 7 0,3 1-3 0,-2 1 0 15,1-1 6-15,-1 0-5 0,2 0-8 0,0-2 32 0,0 1-23 16,7 0 28-16,0-1-28 0,5 1 3 0,3-2 5 16,1-2-5-16,1 0-13 0,-2 0 16 0,1 0-9 15,-4 1 14-15,1-1 0 0,1-1-1 0,-4-2 10 16,1 0-7-16,0 2-2 0,-1-3 15 16,1 1-18-16,-4 1 18 0,-4 0-14 0,-4 1-18 0,-1 0 13 0,-7 0-17 15,1 0-1-15,-3 2 10 16,1-1-12-16,-1 2 12 0,-2-1-2 0,0-1-7 0,-4 2 11 0,0 0-11 15,-3 1 1-15,0-1 0 0,-1 2-7 16,-2-1 7-16,-6 1 5 0,0 0-5 0,1 0 4 16,-1 0-7-16,0 0 3 0,0 0-2 0,0 0-2 15,0 0 1-15,0 0 0 0,0 0-4 0,1 0 3 0,-1 0-4 16,0 0-3-16,0 1 11 0,0 0-12 0,0 0 11 16,4 21-20-16,-4-15-66 0,0 0-31 0,-5 1-17 0,1-1-119 15</inkml:trace>
  <inkml:trace contextRef="#ctx0" brushRef="#br0" timeOffset="20196.39">18783 10452 33 0,'-2'-7'59'0,"2"0"3"0,0 4 6 0,0-1-8 0,0 0-31 0,5-1-11 0,-3 3-16 0,1 1 9 15,-1 1 3-15,-2-2-10 0,9 1 14 0,-6-4-14 0,3 0 4 0,-2 1 43 16,-4 0-14-16,0 4 27 0,0 0 17 16,0 0-30-16,3-10 12 0,0 7-23 0,3 0-27 0,-6 3 5 15,0 0-14-15,0 0 14 0,0 0-1 16,0-1-17-16,0 0 10 0,0 1-14 0,0 0-5 16,0 0 14-16,0 0-8 0,0 0 10 0,0 0-4 0,0 0-3 0,0 0 7 15,0 0-8-15,0 1-9 0,0 0 20 0,0 0-19 0,2 20 21 16,0-14-7-16,0 0-9 15,-3 0 11-15,1-1-12 0,-2 1-1 0,-2-2 9 16,5 4-11-16,-2 0 13 0,0-1 3 0,0 2-4 16,-4-2 10-16,2 3-12 0,3-2-11 0,0 1 12 15,-1 2-9-15,0 0 12 0,-3 1-3 0,3 0 2 16,0 3 3-16,-1 0-3 0,1 2-12 0,-1 2 10 16,2-1-10-16,-3-2 10 0,4 2 4 0,-3-1-7 15,2 3 15-15,0 0-15 0,-4-1-5 0,-2 0 8 0,-1 0-11 16,3 0 13-16,1-1 6 0,4 0-14 0,-2-1 10 15,0-3-12-15,1 0 2 0,0-2 9 0,6-2-10 16,-6-1 10-16,-3-2-3 0,1-1-2 0,-3-1 10 0,7 0-9 16,-1-1-1-16,-1-2 3 0,0-3-5 0,0 0 5 15,0 0 11-15,0 0-5 0,0 1 10 16,0-1-8-16,0 0 12 0,1 0 2 0,0 0-4 0,0 0 3 16,0 0-10-16,22-1-9 0,-17-2 3 0,2 0-5 15,0-1 9-15,-1-1-8 0,-1 0-5 0,6 0 1 0,0 0 2 16,3 0 4-16,0 0 4 0,1 0-5 0,2-1-16 15,3-1 15-15,-1 1-10 0,2-2 12 0,3 3 0 0,-2-2-4 16,1 2 5-16,2 1-6 16,-4-1 3-16,2 1-2 0,1-1-3 0,0 2 1 0,3 1 2 0,-2 1-2 15,-3 1 8-15,-3-3-7 0,-1 1-2 0,0-1 6 16,3-1-9-16,-7 1 7 0,1 0 0 0,-4 4-2 16,-1-2 9-16,-2-1-9 0,-1 2-13 0,-2-4 16 15,-1 3-13-15,-2 1 16 0,0 0-1 0,-3 0-14 16,0 0 9-16,0 0-11 0,0 0 0 0,0 0 9 0,-9 4-10 15,4-2 10-15,1 1 0 0,-1 1 0 0,-3-1 3 16,2-1-5-16,-4 0-4 0,2 0 5 16,4 2-10-16,-5-1 5 0,1 1-32 0,2 0-64 15,-3-3-59-15,1 2-8 0,4 0-203 0</inkml:trace>
  <inkml:trace contextRef="#ctx0" brushRef="#br0" timeOffset="24729.34">19597 9371 203 0,'-2'-16'34'0,"-1"2"5"0,1-1 26 0,0 1 12 0,2 2 28 0,-1 3-54 0,0-1-22 0,0 2 1 0,-2 0-17 0,0 3 0 0,1-1-1 15,-3 1-1-15,2-1-14 0,-3 0 15 0,1 0-8 16,-2-1 14-16,-1-1 6 0,-1 0-1 0,-1 0 10 16,-1-2-7-16,2 1 2 0,-3 1-7 0,1 0-7 15,-2 3 1-15,0-1-14 0,-3 0 3 0,-4 1 3 0,0-3-2 16,-2 2-6-1,2 1 1-15,-5 0-4 0,4 3 4 0,0-1 3 0,-3 2-5 16,-3 0 0-16,-3 1-4 0,1 0-8 0,-3-2 17 16,2 4-7-16,-3 2 11 0,-4 4 0 0,-4 2-13 0,1-2 7 0,-3 1-10 15,1-1 0-15,1 0 9 0,5 1-4 16,-2-1 4-16,0 3 3 0,2-3-4 0,-3 2 4 16,1 2-4-16,-3 0-5 0,-4 4 15 0,2-2-13 0,-1 0 13 0,8 2-8 15,-2-2 6-15,5 2 5 0,3 1-4 16,-1 2-16-16,4-2 20 0,2 4-12 0,1 0 15 0,-2 0-8 15,3 4-5-15,0 0 6 0,3 3-8 16,-4-1-14-16,4 4 27 0,3-1-19 16,1-2 22-16,3 4-18 0,-4-2 7 0,1 3 5 0,2 1 0 15,6-1-6-15,4 1 2 0,1 5-5 0,-1-2 6 0,-2 1 11 0,1 2-9 16,-1-4 15-16,5 2-16 0,-2 0-9 16,0 1 18-16,2 3-17 0,1-2 20 0,1 4-5 0,6-4-11 15,-5 6 10 1,8-1-13-16,-3-3-2 0,2 2 12 0,5-2-9 0,-2 4 12 15,5-1-9-15,-3 0-1 0,5-1 5 0,0-3-6 16,-1-1-11-16,6 0 19 0,-5-1-11 0,3-1 17 16,2 3-3-16,-2-3-13 0,5 1 6 0,-2-1-8 15,2-2 6-15,1-2-2 0,2-4 3 0,5-2-2 0,-5-3 3 0,9-2-2 16,1 1 4-16,-1-4-3 16,6 0-3-16,-2-2 12 0,-3-2-17 0,1-1 15 0,2 0-3 0,-1-4 2 0,4-4 8 15,7-4-8-15,5-3-9 0,6-3 10 16,1-2-2-16,-6-2 6 0,3-2-5 15,-1-1-4-15,1-6-2 0,7-3 1 0,-6-5-7 0,-1-3 7 16,0 2-7-16,-6-4 8 0,-3 0-8 0,5-2 10 0,-1-4 3 0,4-4-1 16,-1 0-11-16,-3-3 5 15,-6 1-2-15,-3-2 4 0,-5-6 1 0,-1-1-6 16,-7-1 2-16,1 0-4 0,-3 3-8 0,0-2 22 16,0 2-9-16,-6-2 16 0,-4 0 2 0,-4 1-12 15,-3 1 9-15,-3 0-10 0,-3 2 3 0,-2-2-11 16,-1-1 1-16,-6 1-3 0,0 1 2 0,-3-3-1 15,-4 6 2-15,-3-1-2 0,-1 3 4 0,-5 2-10 16,-3 1 5-16,2 0-5 0,-4 1 8 0,-1 2-8 0,-2 3 0 16,0 1-2-16,-2 2 5 0,3 3-5 0,0 0-6 15,-1 2 2-15,-1 3-1 0,-3 3 0 0,2 0 7 16,-5 7-6-16,6 1-2 0,0 0 5 0,3 5-19 16,-3-2 11-16,4 4-37 0,2 2-45 0,2 2-17 0,4 2-12 15,-4 4-71-15,7-1-76 0</inkml:trace>
  <inkml:trace contextRef="#ctx0" brushRef="#br0" timeOffset="25145.12">20853 9876 408 0,'8'-7'387'0,"0"-1"-143"0,0 2-203 0,1 1 6 0,2 3-30 0,3 0-17 0,2 1 11 0,3 0-14 16,-2 0 3-16,4 0 1 0,-3-2-2 0,2-1 1 0,7 2 0 0,-9-4 2 15,6 4 5-15,-3-2-3 0,1-1-10 16,2 1 15-16,-1-2-6 0,1 1 11 0,-3 0-17 16,0 1 8-16,-4 0-4 0,0 0 5 0,-2 1-17 15,-2 0 14-15,-1 2-4 0,1 1 7 0,-2 0-4 0,-2 1-13 16,-1-1-12-16,0 2-4 0,-4 0-46 0,-2 0-102 0,-2-2-33 15,0 0-14-15,0 0-1 0</inkml:trace>
  <inkml:trace contextRef="#ctx0" brushRef="#br0" timeOffset="25465.98">20917 10007 219 0,'-6'-5'32'0,"-1"5"102"0,0 0 30 0,0 0-54 15,3 1-18-15,0 2-64 0,0 2-4 0,3 2-16 0,-3-1-13 16,3-1 18-16,1-1-8 0,1 0 13 0,1-1-6 0,2 2 1 16,-1 0 6-16,1-3-3 0,4-2 1 15,-3-2 23-15,3-1-7 16,3 0 13-16,-3 0-3 0,1 0-9 0,3-1-1 0,1 1-3 16,0-1-15-16,3 3-5 0,3-1-7 0,-2 0 4 0,4 0-2 15,1-1-4-15,-4 1 6 0,5 0-7 0,-1 2-8 16,-1-1 13-16,0-2-8 0,-5-1 10 15,1 2 0-15,-2 0-9 0,-1 2 6 0,-1 1-7 16,-2-1 8-16,-1 0-9 0,1 3-2 0,-2-2-2 16,0 0 12-16,-1-1-4 0,-1 0 3 0,1 0-5 15,0 1-8-15,-2 3-6 0,1-2-19 0,-1 2 6 0,0 0-50 16,-1-1-105-16,-2 1-9 0,-1 0-38 0,1 2-35 0</inkml:trace>
  <inkml:trace contextRef="#ctx0" brushRef="#br0" timeOffset="30788.07">21347 11444 281 0,'0'-12'65'0,"1"0"6"0,1 1 17 0,1 0-8 0,-2 3-39 0,1-1-10 0,-1 3-13 0,3 0 9 16,-2 0-1-16,0 1 9 0,1 1 7 0,0-1-2 16,-1-1 3-16,1 2 1 0,-3-2-8 0,0 0 6 0,3 2-7 15,-3-1-12-15,2 1 0 0,0 1-6 0,-2 0-17 16,0 0 8-16,0 3-8 0,0 0 8 0,0 0-6 0,0 0-6 16,0 0 7-16,1 0-8 0,-1 1-5 0,6 15 11 15,-7-10-10-15,1 1 12 0,1 2 6 16,0 2-15-16,2 3 9 0,-2 2-11 0,0 0 4 15,0 2 7-15,2 0-2 0,0 4 4 0,-1 2-2 0,4 5-2 16,-1-3 0-16,1 2-1 0,2 2-5 0,-4-4 11 16,4 1-6-16,-5 1 6 0,1 0-7 0,1 0 2 15,1 3 5-15,2-3-3 0,-4-2-5 0,3-1 8 0,1 1-6 16,-2-2 7-16,0 0-7 0,0 1-1 16,-5-2 0-16,3-2-2 0,2-2-3 0,-6-3 8 0,-2-1-2 15,-1 2 5-15,1-3 7 0,-1-3-13 16,1 0 6-16,-6-5-10 0,0-2 2 0,1 1 12 0,0-2-9 0,3 1 12 15,-5-1 0-15,1-1 10 16,0 0 10-16,-5-4-4 0,4 2 5 0,-3-5 1 16,1 2-4-16,5-1 3 0,-2-1-7 0,1 0 5 0,1-2 0 15,3 1 1-15,-3-3-15 0,4 0 9 0,-3-1-10 16,2-4 10-16,2 1-7 0,-1-1-5 16,1-1 3-16,4-1-6 0,-2-1-3 0,2-2-2 0,1 0-5 0,-2 1 3 15,5 2-2-15,3 1-2 0,-2 0 8 0,3 2-7 0,-2 1 8 16,-2 1-10-16,4 2-5 0,-1 1-1 0,-1 2 4 0,0 3-6 15,-2 0 3-15,-2 1-7 0,-1 1-14 0,0 1-47 16,2 1-28-16,3 3-4 16,-1-2-55-16,6 4-117 0,-4-3 10 0</inkml:trace>
  <inkml:trace contextRef="#ctx0" brushRef="#br0" timeOffset="31282.88">22291 11595 13 0,'3'0'2'0,"3"1"-6"0</inkml:trace>
  <inkml:trace contextRef="#ctx0" brushRef="#br0" timeOffset="32059.1">22420 11510 347 0,'0'0'103'0,"0"0"-43"16,0 0-13-16,0 0-12 0,0 0-68 0,-6 3 41 0,6 3-18 0,-2 0 24 15,2 0-21-15,-1 1 4 16,-1 0-2-16,-4 0 0 0,1 0-27 0,-3 0 32 0,1 2-11 0,3-2 19 0,-4 0 17 16,-1 2-6-16,3 1 8 0,-9 1-12 0,3-1-17 0,-1 3 4 15,-4 0-13-15,-1 1 12 0,0 1 9 0,2-1-11 16,-3 0 12-16,3-1-16 15,-2-1-6-15,0-3 13 0,1 2-2 0,-2-1 8 0,2-2 4 0,-1 0 3 16,0-2 6 0,0-1 0-16,1-1 19 0,1 0-4 0,1-2-6 0,1 0 2 0,5-1-12 0,-6 1 28 15,18-2-17-15,-18-1-30 0,10-1 21 16,-2 0-3-16,4-2 11 0,1 0 12 0,1-3-11 0,2 1 3 16,1-1-9-16,0-1-16 0,3-2 3 0,2 0-10 15,-2-1 9-15,6-1 0 0,-2-1-13 0,-1 1 9 31,4 1-12-31,-2-2 0 0,4 2 4 0,3 2-14 0,-3 1 6 0,26-1-4 0,-43 6 41 0,41 1-42 32,-21-2 6-32,-1 4 11 0,-1-2-16 0,-2 3 16 0,-1 4-2 15,-2-3-6-15,0 3 5 0,1-1-7 0,-2 1-9 0,0 6 16 16,1 0-3-16,-4-2 7 0,2 4-1 0,0-1-2 0,-4-2-2 0,6 3-1 16,-6-3-11-16,0 1 19 0,4-1-6 0,-5 2 10 0,5-2-12 31,-8-4 5-31,0 2 1 0,3-2 1 0,-5-1-11 15,3 2 12-15,-1-3-9 0,2-1 11 0,0 1-5 16,2 0-3-16,-1-2 4 0,0 2-6 0,1-1-6 0,1-1 16 16,1 1-17-16,1 0 15 0,-1-1-27 0,0-1-40 15,4 1-33-15,-3-1-7 0,3 0-116 0,4 0 29 16</inkml:trace>
  <inkml:trace contextRef="#ctx0" brushRef="#br0" timeOffset="33026.36">22951 11391 249 0,'0'-3'74'0,"-1"-1"18"0,1 4-15 0,0 0 11 0,0 0-71 16,0 0-10-16,0 0-13 0,0 0 6 0,0 0-9 0,0 0 1 15,0 0 4-15,1 0-4 0,0 0-1 0,0 0 38 0,0 0-15 16,19 6 21-16,-13-1-21 0,-3 1-8 16,1 1 8-16,0 1-10 0,0 1-7 0,1 2 10 15,-2 2-11-15,3 4 10 0,-1 2 1 0,-1 0-6 0,2 1 5 0,-2-1-7 16,-1 2 0-16,1 0 1 16,-1 0-4-16,0-2 2 0,-2-6-1 0,0 4 5 0,0-1 6 15,-2 0-5-15,1 3-15 0,-1-6 15 16,0-2-8-16,0 0 11 0,-1-1-2 0,-2-2-3 0,1 1 13 0,0-4-7 15,-2-1 35-15,1-3 17 0,-1 0 0 0,0 0 7 0,0-1-4 16,1 0-9 0,-1-4-3-16,-2-1-3 0,2-1-23 0,-1-3 7 0,0 2-14 0,1 0 13 0,0-2 4 15,0-2-4-15,1-1 10 0,-1-2-13 0,0 0-16 0,2-2 8 16,1 2-13 0,0-2 14-16,0-1-8 0,1 0-3 0,1-2 1 0,-1-2-3 0,2 0 2 0,-1 0-10 15,2 0 1-15,-1-1-4 0,1 1 7 0,1 2-3 16,-2 0 4-16,0 2-6 0,2 1-15 0,-1 2 22 15,2 2-12-15,-2 0 16 16,2 1-2-16,-2 1-11 0,4 2 8 0,-3 3-11 16,2-1-3-16,0 3 12 0,-2-2-6 0,1-1 9 0,-1 4-6 0,1 0-4 15,1 2 1-15,-2 3-2 16,1-3 4-16,0 5-7 0,-1-1 3 0,0 1-4 0,2 3 6 16,-1 0-10-16,-2 3 8 0,2 1-11 0,-4 3-1 0,1 1 16 15,0 2-9-15,0 0 12 0,-1 1-1 0,0 0-4 0,0 1 8 0,1 1-5 16,-2-1-5-16,4-1 11 15,-4 0-15-15,2-3 15 0,4 0-9 0,-3-2 6 0,1-2 6 0,2 1-3 16,-1-2-3-16,-1-1 4 0,4 1-6 0,0-6 5 16,0 0 1-16,1-2-4 0,0 2 7 15,-2-2-6-15,2-2 12 0,3-1-8 0,-4-5 0 16,3-1-4-16,-2-2 1 0,3 0 7 0,1-1 3 0,1-1 1 0,0-1-2 16,3-2-8-16,-5-2 0 15,4 0-2-15,1-1 5 16,-4-1-6-16,2 1 5 0,-6-1-5 0,0-1-2 0,-1 3 4 15,-5 1-3-15,1 4 3 0,-3 2-3 0,-1 2-2 16,1 3-4-16,-1 3 0 0,0 0-9 0,0 0 0 16,0 0-7-16,0 0 5 0,-6 11 6 0,3-4 4 15,-1 3 7-15,0 2-4 0,0 1 0 0,-1 1 13 16,4 1-5-16,-1 0 10 0,0 0-6 0,2-1-6 16,1-2 3-16,0 1-5 0,3-2-4 0,4-1 11 15,-4-1 0-15,2-3 5 0,1 4-10 0,0-7 1 0,1 1-5 16,0 0 5-16,1-4 7 0,-1 3-2 0,1-2-7 15,0-1 1-15,1 0-20 0,0-3-62 0,-2 0-57 16,1 0-8-16,2-2-212 0</inkml:trace>
  <inkml:trace contextRef="#ctx0" brushRef="#br0" timeOffset="33375.15">23285 11151 474 0,'6'-10'77'0,"-2"2"67"0,-2 0-24 0,-1 2 22 0,0 1-107 0,3 2-16 0,3 0-10 16,-2 1 3-16,3 0-6 0,-1 0-4 0,0 0 6 16,2-2-8-16,2 0-8 0,0-1 33 0,1 0-9 15,0-1 21-15,-2-1-2 0,3 2-9 0,-3 0-1 0,0 0-4 16,1 0-24-16,-1 2 9 16,2 1-9-16,0 1 10 0,0 1-3 0,1 2-5 15,0 0 0-15,2 1-9 0,1 0-49 0,-3 0-83 0,3 0-59 0,-2-1 4 16,5 0-65-16</inkml:trace>
  <inkml:trace contextRef="#ctx0" brushRef="#br0" timeOffset="34249.75">23796 10898 171 0,'-6'-6'22'0,"4"0"22"0,4 3-5 0,4 0-28 16,-2 0 2-16,1 3-13 0,2-3-21 0,-3 0 17 16,3 3-13-16,0-2 17 0,-1-1 4 0,-2-1 11 0,1 0 23 15,-1-2-9-15,2 3 44 0,1 0 15 16,0-1-14-16,-4-1 13 0,3 4-37 0,1 0-25 0,0-1 2 0,1 3-11 16,-1-1-16-16,0 1 4 0,0 2-9 0,0 0 7 31,0 0-2-31,1 1 1 0,-2-2 3 0,1 2-2 0,0 0-8 0,0 0 10 15,-1 2-5-15,0-1 7 0,-2 1-1 0,0 1 2 0,2-1-1 0,-1 2 0 16,1-1 2 0,-2 2-2-16,-1-1-3 0,0 0 1 0,-1 1 8 0,6 8 0 15,-6-18-29-15,4 19 24 0,-6-9-5 16,0-2-6-16,-1 1 8 0,2 1-4 0,0-2 0 0,-1 0 8 16,-1-1-8-16,-4 0-13 0,1-2 24 15,1 0-12-15,-2-1 19 0,1-1 10 0,4-2-2 0,0 0 13 0,0 0-10 16,0 0 3-16,-1 0 9 0,0 0-11 0,0 0 11 15,0-1-14-15,0 0-4 16,1 0 5-16,-2 0-4 0,1-1-4 0,-13-27 2 0,14 23-8 0,0-2 8 0,0 0 0 16,1 0-15-16,3 0 5 0,0 0-8 0,-1 0 0 15,2 0 1-15,-2-1-5 16,3 3 3-16,-1-3 3 0,2 3-4 16,1-1 6-16,1-1-8 0,2 3-11 0,-3-1 13 0,0 3-7 15,2-1 9-15,-2 2-7 0,8 2 4 0,-5-2-1 16,6 4 0-16,-8-2-5 0,3 4 4 0,0-1 0 15,-4-3 1-15,8 4 1 0,-10-4-1 0,3 3 3 0,2 0-3 16,-4 0-5-16,3 4 5 0,-2-3-11 0,-3 2 11 16,1-1 3-16,-5 0-8 0,3 0 8 0,-4 1-11 15,1 0-2-15,1 0 10 0,-6-3-8 0,3 1 10 16,-1-1 2-16,-3 0-2 0,1 0 8 0,-3-2-9 16,-2-1-1-16,1-1 4 0,3 1-7 0,-3-2 6 15,5 0 3-15,-1 1-2 0,0-4 8 0,3 2-7 16,-1 1 4-16,1-3 15 0,0 2-6 0,-2-2 10 0,0-2-2 15,1 0-7-15,1-1 2 0,1-2-5 0,0 0-2 0,1 1-3 16,3-1 4-16,5 4-4 0,-1-4 4 16,0-1-14-16,2 3 2 0,0-1-5 0,-1-1-7 15,3 5 13-15,-1-3-11 0,-1 1 13 0,2 3-4 0,-2-1-3 16,1 1 4-16,1 0-4 0,-3 3 1 0,2 2-4 16,1 0 6-16,-1 0-5 0,-1 0 1 0,-2 2 3 15,1 1-5-15,-3 0 5 0,0 3-1 0,-3-3-7 16,1 2-6-16,-3 1 3 0,2 0 6 0,-1 3-1 0,-2-2 6 15,0 3-6-15,3 0 3 0,-3 0 1 0,0 2 1 16,-1-1 0-16,-2-2-2 0,2 0 4 0,0 0-2 16,1-1 4-16,-2 0-8 0,2-2 8 15,-1-1-3-15,-2 0 5 0,2-1-6 0,-2 0 2 0,3 0-2 0,-1-1 2 16,-1 1-12-16,1-2 14 0,0 0-9 0,-1-1 11 16,1 1-6-16,1 0-1 15,-1 1-1-15,-2 0-3 0,1 1-19 0,0-1-46 16,-1 0-63-16,1 2 8 0,-1 0-170 0</inkml:trace>
  <inkml:trace contextRef="#ctx0" brushRef="#br0" timeOffset="40002.65">22038 9960 280 0,'3'-5'67'0,"1"-2"-2"0,3 1-10 0,-2 2 1 0,3 1-38 0,1 4-13 0,3-3-2 0,-1 1-3 16,2 0-8-16,0-2 17 0,2 3 7 15,-1-3 5-15,2 2 35 0,2-2-10 0,-1-1 5 16,5-1-7-16,-4 0-17 0,11 2 5 0,0-2-18 16,4 1 13-16,9 0-15 0,0 0-6 15,5-2 17-15,3 1-14 0,0-1 8 0,-2-1 10 0,0-2-7 16,0 1 11-16,3-1 8 0,6 2-10 15,2-1 4-15,0-1-9 0,-3 0-12 0,-3-1 10 16,-4 2-9-16,-1 1 11 0,-2 0-10 16,1 0-6-16,5-1-2 0,-3 1-2 0,0 0-3 15,-5 1 1-15,-9 2 4 0,-7 0-4 0,-1 1-2 16,-5 1 2-16,-5 0-3 0,-1 2 2 0,-4 1-9 0,-3 0 9 16,-1 1-6-16,-8-2 8 0,0 0-7 0,-5 6 2 15,-3-3-1-15,-2 3-2 16,1-1-17-16,-4 1-30 0,-1 1-39 0,-2 3 6 0,-1-1-77 15,-2-2-103-15</inkml:trace>
  <inkml:trace contextRef="#ctx0" brushRef="#br0" timeOffset="40732.15">22464 10097 258 0,'0'-3'47'0,"0"0"29"0,0 1-8 0,0 2 9 0,0 0-69 0,0 0 4 0,0 0-20 0,0 0 16 0,0 0-7 15,0 0 4-15,0 0 21 0,0 0-11 16,0 0 31-16,0 0 16 15,0 0-16-15,0 0 16 0,8-3-18 0,-4 5-25 0,2 1 10 0,-2-1-17 16,2 3-12 0,3 1 13-16,-2 0-15 0,3 3 14 15,-1 1-8-15,1 1-3 0,-1 4 3 0,0 0-5 16,1 2-9-16,-2 0 14 0,1 3-7 0,-1 1 9 16,0 0-11-16,-1 0 4 0,0 1 4 0,0 0-3 15,-3-2-4-15,1 1 5 0,-3 0-5 0,0 0 6 16,-1 2 2-16,1-1-3 0,-1-2 4 0,-2-2-5 15,-1 0-12-15,-1 1 21 0,0-4-12 0,-3 1 16 16,-1-1-9-16,-1-1 2 0,0 0 8 16,0 0-5-16,0-1-2 0,-1-1 3 0,0-2-1 0,-1 0 3 15,-1-3-1-15,-1 0-2 0,-1-2-1 0,0-1 2 16,-3-1 2-16,2-2 0 0,3-1-2 0,-1 1 1 16,3-1 7-16,1-1-2 0,-2-1 8 15,0-4-7-15,5 1 10 0,-1-3-10 0,3 1 4 16,3-3-4-16,0-1 8 0,5-3-8 15,-2-3 5-15,3-1-6 0,2 0 1 0,5 0-6 16,6 0-11-16,0-2 4 0,4 4-3 0,-4 0 5 16,2 2 2-16,-1 4-2 0,-3 0-7 0,-2 4-3 15,0 1-5-15,-4 2 2 0,2 1-10 0,-4 2-20 16,1-2-8-16,0 4-3 0,-1 0-14 0,-1 0-25 16,-1 2-21-16,0 0-5 0,-1-2-57 0,1 2-62 15</inkml:trace>
  <inkml:trace contextRef="#ctx0" brushRef="#br0" timeOffset="41149.51">23105 10130 263 0,'0'-2'26'0,"0"2"9"0,0 0-21 0,0 0 15 0,0 0-30 0,0 0-137 0</inkml:trace>
  <inkml:trace contextRef="#ctx0" brushRef="#br0" timeOffset="41914.14">22489 10101 259 0,'-5'-13'8'16,"1"1"29"-16,0 1 30 0,0-1 2 15,4 4-56-15,-5 1-7 0,1 0 17 0,-1 0-9 16,2-3 37-16,2 2 19 0,-3-3-8 0,2 2 13 0,0-2-8 0,-3 2-11 15,5 4 1-15,-3-1-8 16,-4-1-32-16,7 7-2 0,0 0-10 16,0 0 6-16,0 1-11 0,-11 12-1 0,8-5 1 15,0 1-3-15,-2 1-2 0,2 5 7 0,-4 0-5 16,3 2 6-16,-1 1 3 0,1 1 9 0,3 0 6 16,0 3-3-16,1 3-6 0,1-1 10 0,4 1-8 15,0-1 10-15,2 1-7 0,3 1-6 0,1-1 5 16,5 1-7-16,0 0-9 0,4-2 9 15,-3 1-12-15,1-1 11 0,1 2-10 0,-3-2 3 16,2-2 6-16,-5 1-2 0,1 1-11 0,0-1 15 16,-2 2-13-16,-1-1 13 0,-2 0-7 0,-2-3-2 15,-4-1 4-15,0-2-4 0,1 0-12 0,-4 0 13 16,-3 1-4-16,-1-4 7 0,-2-1-2 0,-3-3-1 16,-1 0 3-16,0 1-3 0,-4-1-3 0,1-1 10 15,0 0-5-15,-4-4 8 0,1 0-4 0,-1-2-1 16,0 1-1-16,-3-4-1 0,2 2-3 0,2-3 9 15,-1-2-8-15,3 0 9 0,2-2 2 0,-2-2-9 16,6-1 15-16,1-2-15 0,-2-6 5 0,5 2 10 16,-8-3-1-16,10-1 4 0,2 2-13 0,0-3 0 15,11 3-2-15,-7-4 4 0,3 0-12 0,2-2 16 16,-5-1-17-16,8 1 17 16,2 3-15-16,-3 3 1 0,4 4 4 0,-1 3-5 0,0 3-5 15,2 2-7-15,-1 1-13 0,-3 2 6 16,0 0-10-16,-2 3-23 0,1 1 6 0,0 0-19 0,-1 0-30 0,-1 1-17 15,0 0-54-15,0-1 19 16,1 2-70-16</inkml:trace>
  <inkml:trace contextRef="#ctx0" brushRef="#br0" timeOffset="42552.93">23229 10170 274 0,'-1'-4'38'0,"1"4"31"0,0 0-22 0,0 0-33 0,0 0-9 0,0 0-4 0,0 0-9 0,0 0 14 0,0 0-7 0,0 0 11 16,0 0 5-16,-2 0 83 0,1 0-8 0,1 0 28 16,0 0-67-16,-1 0-18 0,0 0-22 15,0 0 9-15,-15-3-13 0,11 5-8 0,-5 2 7 16,6 0-10-16,-4 1-7 0,0 0 12 16,0 0-8-16,-6 0 12 15,3 2 9-15,-4 0-3 0,1 1 19 0,2 2-13 0,-2-1 7 0,2 2 6 0,-2-1-18 16,1 0 15-16,1 1-15 0,-2 0-2 0,2 0 6 15,1 1-6 1,0 0-9-16,3-1 20 0,3 2-15 0,0-3 17 0,4-2-12 16,1 1 4-16,0-2 9 0,4-1-6 0,2 1-7 15,2-2 15-15,3 0 0 0,4 2 7 16,1 0-12-16,4-2-9 0,0-2-2 16,1-1-1-16,3 0-10 0,0 1 16 0,-2-1-15 0,2-1 17 15,-1-1-11-15,4 3-4 0,0 0 3 0,-2 1-4 0,-4 0-9 16,-2-2 12-16,-2 0-4 15,-1 1 8-15,1 0-2 0,-2 2-6 0,-2-2-2 0,-4 1-2 16,2-1-3-16,-3 1 2 0,1 2-24 0,-3-3 12 16,-1 2-47-16,0-2-57 15,-2 0-18-15,0 1-23 0,-1-2-84 0</inkml:trace>
  <inkml:trace contextRef="#ctx0" brushRef="#br0" timeOffset="43061.39">23644 10125 195 0,'4'-4'27'0,"-1"0"24"0,-1 1 1 0,6 0 3 0,-5 1-49 0,1 1 13 0,2 0-19 0,-6 1 19 0,0 0 15 16,0 0 35-16,0 0 15 0,0 0 0 0,0 0-13 16,0 0-31-16,0 0-13 0,0 0-1 15,0 0-21-15,-5 4-1 0,0 2 3 0,0 0-3 0,-1 2-7 16,1 1 8-16,0 2-9 0,-3-1 9 16,-1 1-5-16,0 1-3 0,-1-1 4 0,0 0-3 15,0-1 4-15,2 0 9 0,0 0-4 0,2 2 6 16,0 0 9-16,0 0-7 0,2 0 9 0,-2-1-9 15,3 0-6-15,1 0 8 0,0-3-6 0,3 3 8 16,3-3 5-16,-3 1 0 0,6 0 6 16,1-3-4-16,-3 0 6 0,7-4-3 0,1 1-4 0,-2 0 2 15,7 0-1-15,-3 5-15 0,2-2 6 0,4 1-11 16,-2 0-11-16,3-5 12 0,-1 3-9 0,-1-2 11 16,1 0 0-16,3 3-6 0,-7-3 4 0,2 2-6 15,-4-1 6-15,-1 0-7 16,-4-2 1-16,-1 2-2 0,0 0 15 0,-3-2-14 0,1 3 6 0,-3-2-10 15,0 0-14-15,-4-3-14 16,0 0-27-16,0 1 7 0,0 0-45 0,1 0-44 16,-1 0-32-16,0 0-10 0,0 0-84 0</inkml:trace>
  <inkml:trace contextRef="#ctx0" brushRef="#br0" timeOffset="43392.18">24045 10057 269 0,'4'-2'68'0,"-3"0"9"0,-1 2 66 0,0 0-70 0,0 0-22 0,0 0-9 0,1 0-26 15,-1 0 24-15,0 0 6 0,1 0 4 0,11 8-15 0,-7-5 4 16,-3 0-13-16,2 2 12 0,-2-1 1 0,4 1-17 16,0 1 7-16,0 1-12 0,-1 2-8 0,-1 2 2 15,4 1-11-15,-2 2 6 0,0 1-8 0,3 0 3 16,-1 2 5 0,0 2-3-16,1 1-7 0,-1 1 7 0,-1 0 1 0,-1 0 4 15,5 1-8-15,-2 3 0 0,2-1 3 0,1 2-1 0,-3 1 1 0,-5 2-10 16,0 2-100-1,-5-1 29-15,-1 1-304 0</inkml:trace>
  <inkml:trace contextRef="#ctx0" brushRef="#br0" timeOffset="175696.03">22249 8920 364 0,'-2'-3'50'0,"2"-1"60"0,-1-1 0 0,5 1-64 16,-4-1 3-16,2 2-27 0,0 1-20 0,1-1 0 0,0 2 3 0,3 0-3 0,-3-1-3 15,3 1 19-15,2-1-6 0,-4-1 16 0,4 2 18 0,-3-2 7 16,-1 0 11-16,3 1-8 0,-2-1-9 0,0 1 7 0,-5 2-17 16,11-1 13-16,-7 1-26 0,2 1-3 15,-6-1 3-15,1 0-5 0,10 5-10 0,-5 0 12 16,0 0-7-16,2 1 9 0,-4 3-2 0,2 2 0 16,0 1 2-16,2 3-3 0,1 0-1 0,2 2-9 0,-3 2-3 15,0 3 0-15,0 0 3 0,1 4 2 0,6 2 3 0,-1 2-1 16,-5-4 2-16,1 0-11 15,-3-2-2-15,1 0-1 0,0-1 9 0,0-2-6 16,1-1 9-16,-2-1-10 0,1-3-4 0,0 0 11 16,-2-2-7-16,1-3 12 0,-1-1-5 0,0-4 2 0,0-1 2 15,0-2-1-15,1-1 3 0,-1-2-2 0,2-1 9 16,-3-3-7-16,0-2-4 0,1-1-2 0,1-3-11 0,-2-2 8 16,1-3-4-16,-2-5 2 0,0-4-3 0,1-1 2 0,-1-1-3 0,0-5-1 15,0-1 4-15,-2-2-3 16,-1 1-3-16,2-3 1 0,-2 0-6 0,0 3 6 0,-1 0 3 15,0 3-3-15,-2 0 5 0,2 5-6 0,0 2-1 16,0 4-5-16,1 3 7 0,-1 2-6 16,0 4 10-16,0 2-9 0,-1 2 1 0,-2 1-5 15,3 1-4-15,-2 1 11 0,2 3-2 0,0 0 5 0,0 0 0 0,0 0-1 16,-1 0-1-16,-8 8 0 0,9-2-10 0,0 4 25 16,0 1-12-16,0 4 16 15,1 0-18-15,-1 3 2 0,3 2 1 0,1 2-1 0,-2 0-1 0,4 0 1 0,-4-2 0 16,4 2 0-16,1-2 0 15,-1-1 3-15,0-2-4 0,0-2 4 0,-4-1-3 0,4-3 0 0,2 1 2 16,-1-5-3-16,3 1-4 16,-3 0-65-16,-3-5-30 0,2 1-11 0,-2-2-92 15,0-3-98-15,0-1-37 0</inkml:trace>
  <inkml:trace contextRef="#ctx0" brushRef="#br0" timeOffset="176186.6">23180 8783 758 0,'-8'-2'100'0,"7"-1"185"0,-4 1-200 0,5 2-56 0,0 0-18 0,0 0-3 0,-9 7-10 0,7-2 1 0,-3 0 1 0,1 0 0 31,-2-2-5-31,0 1 10 0,2 0-7 0,-3 1 6 0,2 0-5 0,-3 1 11 0,-1 0 7 0,1 1 0 31,-2 1 5-31,1 1-3 0,-1 1 1 0,1 1-1 16,-3 2-1-16,2-1-2 0,-1 2-2 0,-2-2-1 0,3-1-7 15,0 4 4-15,-2-3-3 0,0 0 4 0,1 2 3 16,0-3-3-16,2 3 6 0,4-1-6 0,-1-4 7 0,2 1-6 16,1-2 4-16,2 1-3 0,1 0 4 0,0 1-6 15,2 0 3-15,5 1-1 0,1-1 11 0,5-1-10 16,0-2 3-16,2-1-5 0,2 2 2 0,1-1-8 16,1 0 2-16,2 0-3 0,-2 1-2 0,0-1-2 15,0 2 6-15,-1 3-3 0,0-4 1 0,1 1-6 16,0 0-3-16,-3-2 1 0,2 0 0 0,-1 0 5 15,-2 1-5-15,4 1 6 0,-5-1-7 0,-2-1-2 16,3 0-7-16,-5-3 3 0,2 1-19 0,-2 0-19 0,-2 0-10 16,-1-2-6-16,0-1-38 0,-4-1-79 15,3-1-37-15,-6 0-9 0,0 0-47 0</inkml:trace>
  <inkml:trace contextRef="#ctx0" brushRef="#br0" timeOffset="176659.65">23519 8755 507 0,'0'0'115'0,"0"0"-22"0,0 0-1 16,0 0-16-16,0 0-64 0,0 0 19 0,0 0-6 0,0 0 13 0,0 0 4 0,0 0-10 16,0 0 9-16,0 0-9 0,0 1 7 0,0 0-12 15,0 0-6-15,0 0 2 0,0 22 5 0,-1-16-19 0,0-1 8 16,0 3-12-16,-1 1-2 0,-2 0 6 0,2 1-3 0,-3 1 5 16,1 0 3-16,-1 1 0 0,2 0 5 15,-3 0-4-15,1 2-14 0,0-3 18 16,-1 0-16-16,1 1 18 0,0-4-2 0,1 3-9 0,2-1 12 15,0-3-13-15,1 5-7 0,1-6 23 0,1 1-18 0,1 0 21 16,3-1-12-16,0 1-1 0,1-2 8 16,2 1-7-16,2-1 8 0,2 1-8 0,2 0 71 0,2 1-51 0,3-3-32 15,0 1-4-15,4 0-67 0,-1 2 67 0,-3-2 2 16,6 1-2-16,-5-1 3 0,1-1-2 0,1-1 0 0,-3 0 1 16,1 1-2-16,1 0 1 0,1 3-4 0,-5-1-7 15,1-2-6-15,-6-1 1 0,1 1-8 0,-5-1-31 16,0 0-9-16,-4 1-10 15,2 0-39-15,-3-2-57 0,-3-3-32 0,0 0-3 0,0 0-33 0</inkml:trace>
  <inkml:trace contextRef="#ctx0" brushRef="#br0" timeOffset="176945.78">23935 8632 534 0,'-3'2'72'0,"2"2"-11"0,0-3-15 0,1 7 5 0,-1-2-43 0,0 2-8 0,0 2-6 0,1-2 4 0,0-1 15 15,0 1 16-15,1 2 24 0,2 3-10 0,1 1 33 0,-1-1 3 16,2 3-18-16,-2-2 12 0,4 4-27 0,0 3-23 15,1 0 5-15,-1 6-16 0,0 1-22 0,-2 2 19 32,2 0-14-32,0-1 16 0,-4 3-10 0,2 3 2 15,1 5-2-15,1 0-5 0,-3-1-56 0,3 2-136 16,-4-3-56-16</inkml:trace>
  <inkml:trace contextRef="#ctx0" brushRef="#br0" timeOffset="-173703.11">5742 17959 205 0,'0'0'-125'0,"0"-1"70"0,0 0 91 0,0 1 3 0,0-1-9 0,0-1-15 0,0 1 14 0,0 0-15 0,0 0 13 0,0 0 16 15,-1 0-21-15,-1-1 19 0,1 1-17 0,0 0 9 16,1 0 13-16,-1 0-9 0,0 0-9 0,1-1 14 16,0 1-14-16,0-1 16 0,0 0-13 0,0 0-5 15,0 0 6-15,0 0-8 0,0 1-7 0,0 0 12 0,0 0-11 16,0 0 13-16,0 0 0 0,0 0-8 0,0 0 6 15,0 0-10-15,0 0-10 0,0 0 2 0,0 0-8 16,3-18 8-16,2 19 11 0,3 0-9 0,1 2 11 0,-1-1-12 16,0 0-3-16,0 2 15 0,-1-3-12 15,1 0 14-15,-1-1-12 0,4 1-3 0,0 0 5 0,3 1-6 16,1-1-4-16,-3-1 6 0,3 1-12 0,-1-4 12 16,0 4 1-16,2-2-10 0,1 1 7 0,0 1-11 15,3 1-7-15,-1 3 14 0,5-5-6 16,1 4 9-16,-3-3-6 0,4 0-2 0,-4 4 0 0,6-4-1 15,2 2-5-15,-2-4 10 0,2-2-7 0,-5 0 8 16,-1 3-2-16,0 1-5 0,2 0 6 0,-5 1-7 0,1 1-8 16,0-1 15-16,0 2-16 0,-1-2 16 0,5 2-3 15,-4 1-3-15,2-3 14 0,-2 3-13 0,0-3-3 0,5 1-3 16,2-3-8-16,2 0 7 0,-6-4 7 0,2 4-6 16,0 1 6-16,-1-3-9 0,0 1-5 0,0-3 18 15,-1 1-11-15,0 3 13 0,-1-3-2 0,1-4-1 16,1 6 4-16,-3-8-7 0,-1 7-9 15,3 2 21-15,-6-8-5 0,-3 7 11 0,4-6-1 0,-3 3-3 16,0 3 3-16,-3-1-5 16,-2 1-12-16,0-1 8 0,-4-2-13 0,1 1 12 0,-1 1-6 15,-1 1 1-15,0-1 7 0,-3 1-8 0,1 2-15 0,-1 2 15 16,0 2-10-16,-3-1 12 0,-1-3-3 0,0 0-3 16,0 0 3-16,0 0-6 0,7-4-5 0,-7 8 8 15,0-4-8-15,0 0 8 0,0 0 4 0,1 10-1 16,-1-7 5-16,0-3-7 0,0 0-5 0,0 1 7 0,0 0-9 15,0 0 5-15,0 0-40 0,0 0-33 16,0 0-23-16,0 0-8 0,3 25-82 0,-3-21-6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2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2T04:32:33.927"/>
    </inkml:context>
    <inkml:brush xml:id="br0">
      <inkml:brushProperty name="width" value="0.05292" units="cm"/>
      <inkml:brushProperty name="height" value="0.05292" units="cm"/>
      <inkml:brushProperty name="color" value="#FF0000"/>
    </inkml:brush>
  </inkml:definitions>
  <inkml:trace contextRef="#ctx0" brushRef="#br0">19715 14557 657 0,'-12'-3'93'0,"4"0"115"0,5-1 99 0,-1 0-279 0,8 1-30 16,-1 0 3-16,-3 0-11 0,11-3 10 0,1-2-10 0,5-1-26 15,-1-4 5-15,0-1-10 0,2-3 9 16,-1-2 32-16,6-2-1 0,-6-2 9 0,-1-2-6 0,0-1 6 16,0-2 1-16,2 1 1 0,-1 2-7 15,1-4 15-15,0-2-6 0,1-2 11 16,0-7 2-16,2-2 1 0,3-3 9 0,-1-5-4 16,7-5 21-16,1-6-13 0,-1-4 0 0,9-5-4 0,0-1 8 15,1-7-9-15,3-2 12 0,-3-7-11 0,2-1 3 16,-5-2-1-16,0-5-1 0,-2 0 2 0,5-2-14 0,8-2-4 15,8 3-10-15,0-3 7 0,4 3-7 0,-9 0-6 16,-2 4 5-16,-2 7-4 0,0 2 10 0,-9 5-8 31,7 4 1-31,3 7-2 0,-6 5 2 0,6 7-6 0,-8 4 0 16,-9 1-1-16,0 5 6 0,-9 5-5 0,-1 1 1 0,-5 11-2 0,-1-1 4 0,-5 3-3 16,-2 0 6-16,-3 4-6 0,-2 1-3 0,-1 1 2 15,1 2-7-15,-3 4 6 0,-1 1-13 0,-1 1-15 16,1 1-3-16,-1 1-6 0,-2 1-26 0,1 2-33 15,-4 0-35-15,2 3 4 0,-1 2-78 0,-5-1 23 0,1 2-86 16,-3 0 47-16,-2 5-107 0</inkml:trace>
  <inkml:trace contextRef="#ctx0" brushRef="#br0" timeOffset="265.2">20992 11475 1107 0,'-7'-3'106'16,"0"0"99"-16,5 1-93 0,2 2-76 0,0 0-11 0,0 0-14 0,0 0-24 15,0 0 5-15,13 6-7 0,-8-5 9 16,12-1 9-16,2 1-7 0,0-3 4 0,9-2-7 0,-3-2-4 0,9-1 11 16,-2-1 1-16,-1 0 5 15,1 0-7-15,-7 2 1 0,-1 0-4 0,-5 2 4 0,2 4-5 0,-6 0 3 16,0 3 2-16,-3 4 0 0,-1 2-8 16,-2 4 3-16,-3 2-4 0,1 6 7 15,-4 3 7-15,-2 6-9 0,2 3 0 0,-7 4-3 0,1 2 7 0,-1 2-1 16,-3 1 5-16,-1-2-4 0,0 0 0 15,1-3-5-15,-1-2 2 0,2-5-2 0,2-3-1 0,2-4-36 16,2-5-60-16,0-6 12 0,1-4-147 0,-1-5-99 16</inkml:trace>
  <inkml:trace contextRef="#ctx0" brushRef="#br0" timeOffset="628.87">21915 10785 829 0,'-5'-4'123'0,"2"-1"73"0,-2 1 98 0,0 1-266 16,-4 0 5-16,3 4-29 0,-2 1 3 15,-2 1-9-15,4 6 4 0,-2-2-7 0,2 2-1 16,1 0-2-16,-4-1 5 0,2 6-2 0,-5-3 5 0,3 6-4 16,-3 1 2-16,3 2 6 0,1 6-4 0,1 0 5 15,2-1-4-15,3 2 3 0,-3 0 4 0,3 1-4 16,1 0-8-16,1-2 17 0,3-2-10 0,0-4 16 15,2-1-13-15,1-3-5 0,1-3 1 0,1-5-2 0,0-3 3 16,4-1 10-16,0 0-1 0,-1-4 4 16,1-3 8-16,1-6-2 0,-3-5 4 0,5 0-5 15,0-3-2-15,-1-6-1 0,3 0-3 0,-5-7 2 0,5-1 0 0,-2-2-2 16,0-1 3-16,1 0-3 0,-9-2-8 16,-3-1 16-16,0-1 0 0,-8 1 6 0,1 7-2 15,-3 3-1-15,-2 2 3 0,-5 6 0 0,2 4-7 0,-2 5 7 0,0 6-14 0,1 4 11 16,-5 1-23-16,3 7-7 0,-3 2-1 0,4 2-2 15,-2 4 5-15,-3 1-18 0,6 5-60 0,-3 1 13 16,2 1-197-16,0 1-260 0</inkml:trace>
  <inkml:trace contextRef="#ctx0" brushRef="#br0" timeOffset="1980.79">21086 10927 730 0,'-16'-13'103'0,"0"1"111"0,4 4 122 16,0 2-336-16,12 6-12 0,-10-6 7 0,4 4-14 0,3 3 12 0,1-1-10 0,2 6-4 16,1-1 8-16,-3-3-8 0,-6-1-3 0,0-4 23 15,0 3-8-15,2 0 14 0,1 4-1 0,1 1 13 0,-2-1-1 16,4 2 3-16,-4-1-16 0,-1 1 12 0,-2 2-8 15,1 3 10-15,3 3-11 0,2 4-5 0,0 1 0 16,1 5-1-16,-1 1 0 0,1 4 6 0,0 3-9 16,3 3 8-16,1 2 1 0,2 2-5 0,3 3 12 15,-1-1-13-15,2 2-2 0,2 2 14 0,-2 0-9 0,3 0 13 16,-2 0-7-16,6-3-1 0,1-3 5 16,1-4-6-16,5-3-17 0,0-1 19 0,3-4-15 0,4 0 18 15,-1-4 1-15,-1-4-8 0,1-2 8 0,-3-6-10 16,1-1 6-16,-2-5 1 0,0-1-4 0,1-3 5 0,-4-2 10 15,1-2 0-15,1-3 10 0,-6-3-6 16,1-2 18-16,-2-6-10 0,1-3 9 0,3-6-8 0,-2-2 4 0,4 1-9 16,-7-4-1-16,0 0 0 0,-5 0 0 0,-4-4-10 15,-4 0 3-15,2-2-4 0,-4-1 2 0,-6 1-6 16,0 0 2-16,-11-4-1 0,1 2 3 0,-2-1-1 16,-4 3 2-16,8 3-1 0,-3 1 3 15,-7 1-6-15,4 0-3 0,-6 3 1 0,0 2 0 0,3 3-9 16,-4 1 2-16,0 5-5 0,-2 1 0 0,5 6-1 15,-2 3 0-15,5 4 1 0,-1 3 0 0,1 1-4 16,1 3-2-16,5 3-1 0,5 1-9 0,1 1 5 16,5 3-6-16,1 1 5 0,-2 2-2 0,10 6 1 15,0 1 2-15,13 6 0 0,1 0 6 0,5 1-2 16,1-3 1-16,-1-2-2 0,6 1-2 0,-1 0 7 16,1-1-3-16,-5-3 1 0,3 3-33 0,-4-2-50 15,-1 1-24-15,1 2-3 0,-3-7-31 0,7 2-56 0,-4-3-77 16,-1-3 13-16,10-2-112 0</inkml:trace>
  <inkml:trace contextRef="#ctx0" brushRef="#br0" timeOffset="3627.57">17648 11413 296 0,'7'-13'17'0,"-3"0"23"0,8 1-28 0,-5-1-8 16,2 5 0-16,-1-1-3 0,-2-1-6 0,4 3 7 0,-3 0-8 0,1-1 9 0,2 2 6 0,-2-2-12 0,1-2 12 0,-3 2-15 15,1-1-7-15,1 4 45 0,-2-2-1 16,3-1 26-16,-2 4 58 0,-1 0-27 0,-2 2 15 0,1 2-25 0,-2-2-29 16,2 2 2-16,-2 3-17 15,2 2 15-15,-2 2-18 0,0 5-8 0,0 3-1 0,-1 4-4 16,0 2-19-16,-2 3 7 0,0 2-12 0,0 6 11 16,0 3-1-16,-3 5-4 0,2 3 12 0,-4 3-12 15,-1 3-18-15,0 0 27 0,-3 4-15 0,-3 7 19 0,4 2-12 16,-2 6 3-16,0 2 3 0,-1 2-2 0,-2 1-8 0,0 4 9 15,-3 4-6-15,-1 0 8 0,0 5 0 0,-4 1-7 0,-7 1 6 16,1 3-8-16,-3-3-4 0,-2-1 15 16,2 0-14-16,0-1 14 0,4 0-9 15,0-2 15-15,1-4 12 0,-2-4-3 0,-1-3 16 0,3-1 9 16,1 0-10-16,4-5 9 0,-4-5-20 0,2-5-18 0,3-4 10 0,-1-3-13 0,4-2-7 16,2-2 6-1,3-7-10-15,1-2 8 0,2-6 4 0,4-3-1 16,4-2 2-16,2-6-3 0,0-5-8 0,5-4-4 15,-3-2-15-15,7-4 3 0,0-3-59 0,4-1-7 16,2-4-24-16,-1-7 1 0,6-2-135 0,-4-9-42 16</inkml:trace>
  <inkml:trace contextRef="#ctx0" brushRef="#br0" timeOffset="4415.49">18518 10676 410 0,'13'-17'60'0,"-6"-2"132"0,-1-1 35 0,0 2-147 0,0 2-65 0,1 0 2 0,0 1 5 0,-1 2-4 0,-1 0-15 0,-2 0 8 15,1 2-6-15,-1 0 8 0,-2 0-1 0,0 1 0 16,-1 0 5-16,-5-3 0 0,0 1 25 0,-2 5-15 16,0-1-5-16,-2 1-3 0,-1 3-4 0,2-5-13 15,-6 5 15-15,3 3-14 0,-4-3 12 0,2 5-6 16,1-1-5-16,-1 1 2 0,1 3-3 0,-3 4-3 0,1 0 1 15,-3 5-2-15,6 4 0 0,-2 0 1 16,2 3-4-16,2 4 3 0,0 2 7 0,0 4-8 16,1 5 7-16,2 5-8 0,2 3-6 0,2 3 16 15,-4 2-6-15,3 4 12 0,1 0-13 0,2 4 1 0,2 0 0 16,-1 1 1-16,-1 1-7 0,5-2 6 16,3-2-4-16,-3 1 8 0,7-1 4 0,-6-4-9 0,-4 2 4 15,8-2-7-15,-3-2-4 0,3-2 14 0,3 0-13 16,-3-5 12-16,1 0-1 0,5-4-4 0,-3-2 10 15,4-4-11-15,1-1-5 0,1-1 13 0,3-5-7 16,-5-3 11-16,4-2 4 0,-4-4-13 0,0-3 12 16,0-2-13-16,0-4 13 0,0-5-2 0,-1-1 10 15,-1-6-4-15,-1-5 14 0,1-3-11 0,-1-5 1 0,4-4-3 16,3-1 11-16,-2-6-18 0,-2-3 1 0,-3-7-5 16,-3-7 15-16,4 2-9 0,8-5 6 0,-6 2-9 15,3-3-9-15,-7-5 4 0,-4 1-6 0,0-6 6 16,-4 4 5-16,-3 3-5 0,-4 4 12 0,-3 6-9 15,2 1 13-15,-5 0 10 0,-3 3-3 0,1 1 5 16,-4 4-14-16,0 3-17 0,1 3 0 0,4 5-3 16,5 5 8-16,-1 3-11 0,0 3 3 0,-1 4-4 0,-1 3 7 15,1 2-6-15,4 3 0 0,-4 0-4 0,-3 0-5 0,1 3 0 16,2 4-2-16,-1 5 0 0,3-1-1 0,2 9 5 16,-5-1 0-16,6 3 2 0,-3 5 5 0,1-1-6 15,2 1-1-15,1 2-1 0,8 1 14 0,-3 0-9 16,2 0 13-16,1 1-12 0,-3-4 9 0,4-2-5 15,-1-1-3-15,0-2 1 0,2-3 0 0,3-1 2 16,0-3-3-16,3-3 3 0,1 2-13 16,-3-8-26-16,2 1-33 0,1-1 5 0,1-5-47 15,3 0-133-15,-3 1-33 0</inkml:trace>
  <inkml:trace contextRef="#ctx0" brushRef="#br0" timeOffset="4832.66">19315 10403 1394 0,'-5'-21'248'0,"4"8"-259"0,-1 0-3 0,2 5 0 0,0 2 5 0,5 0-65 0,2 0-10 0,0 0-19 0,0 0 18 16,-1-1-69-16,-4 2 24 0,-2 0-42 15,0 5 70-15,0 0 89 0,0 0 27 0,0 0 13 0,0 0 43 0,-9 4 8 16,3-1 5 0,-3-1-1-16,2 3-20 0,3 2-25 0,0-3-20 0,1 7 7 0,5 0-14 15,-1 2-10-15,-7 7 9 0,6-1-10 16,-5 4-15-16,4 2 24 0,2 1-19 16,-1 2 20-16,1 1-9 0,-1 1-2 0,4 1 8 15,-4 1-7-15,3-4-5 0,-1 2 6 16,3-1-5-16,4 2 6 0,-2 2 5 0,3-4 2 0,-3 6 2 15,-2-2-1-15,3 0-5 0,5 3 0 0,-1-6-4 16,4 2 1-16,0-4 4 0,-3-3 1 0,4-1 9 16,-1-3-6-16,-3-3 2 0,2-1 6 0,-1-5-3 0,1-1 6 15,0-2-9-15,-2-5-2 0,0-2-5 16,-3-2 2-16,2-1-24 0,0-3-29 16,0-2-63-16,0-2 15 0,-2-5-146 15</inkml:trace>
  <inkml:trace contextRef="#ctx0" brushRef="#br0" timeOffset="5229.46">19710 10397 1567 0,'-17'-13'273'15,"9"6"-263"-15,-3 0 4 0,6 5-6 0,-2 1-4 16,5 3-15-16,-1 3-3 0,2 2-4 0,0-2 2 0,1 2-38 15,1-1 2-15,-1 4-15 0,2 3 22 0,-5-1 34 16,0 1 2-16,3-3 8 16,-3 1-2-16,3 1 1 0,0 2 2 0,0 2 1 15,1 1 7-15,7 3-4 0,3 3-2 0,-3 3 1 16,1 2 0-16,-2-3-1 0,1 0 3 0,7 0-4 16,-2-1-17-16,2 0 23 0,0 0-12 0,-1-5 18 0,4 4-3 0,0-8-10 15,1-1 4 1,-4-1-6-16,0-6 6 0,-3 2 10 0,0-7 1 0,-3-2 3 0,3-2-4 15,-3-7 2-15,2 4-2 16,-2-4 3-16,-1-1-3 0,0-2-9 0,-2-7 7 16,-2 3-8-16,-2-4 4 0,-1 0 4 15,-1-2-5-15,-3-3 5 0,-4 2-3 0,0-4-8 16,-4-1 6-16,1-1-5 0,-2 1 3 0,-4 3-2 16,0-1-1-16,-2 4 2 0,0 1 5 0,0 3-17 15,2 6-1-15,0 0-7 0,3 2-5 0,3 0-60 16,-2-2-50-16,-2 0-5 0,6 3-128 0,1 4-145 15</inkml:trace>
  <inkml:trace contextRef="#ctx0" brushRef="#br0" timeOffset="5515.5">19666 10093 1972 0,'-1'-9'35'0,"-2"1"-1"16,6 3-11-16,0 2 7 0,-2 2-20 0,-1 1-18 15,10 0-2-15,-4 0-4 0,4 5 11 0,5-1-4 16,-1 2 7-16,5 1-7 0,2 0 8 0,4 2-7 16,2 1 4-16,-2 4-5 0,-4 2 9 0,-1 2-3 15,2 1-3-15,-3 2-2 16,2 1-8-16,-1 3 17 0,-2-2-3 0,2 1 7 16,-4 1-11-16,0 4 0 0,2 3-1 0,1 4 3 15,-3 2 2-15,3-3 0 0,-2 2 1 0,-2-2 0 16,1 1-1-16,-4 1 0 0,-5-1-5 0,6-2 3 15,-8 3-8-15,5 3-29 0,1 4-38 0,-8 1 3 0,3 0-109 16,-7-1-145-16,-6-2-73 0</inkml:trace>
</inkml:ink>
</file>

<file path=ppt/ink/ink2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2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2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2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6T03:26:40.369"/>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1" timeString="2015-10-26T03:27:07.483"/>
    </inkml:context>
  </inkml:definitions>
  <inkml:trace contextRef="#ctx0" brushRef="#br0">19 0 258,'0'0'903,"0"0"-129,0 0-387,0 0 129,0 0-258,0 0 129,0 0-258,0 0 129,0 0-516,-8 7 129,8-7-516,-8 13-387,5-1-258</inkml:trace>
  <inkml:trace contextRef="#ctx1" brushRef="#br0">17079 11420,'0'0,"0"0,0 0,0 0,0 0,0 0,0 0,0 0,0 0,0 0,-116-46,116 46,0 0,0 0,0 0,0 0,0 0,0 0,0 0,0 0,0 0,0 0,0 0,0 0,0 0,0 0,0 0,0 0,0 0,0 0,0 0,0 0,0 0,0 0,0 0,0 0,0 0,0 0,0 0,0 0,0 0,0 0,0 0,0 0,0 0,0 0,0 0,0 0,0 0,0 0,0 0,0 0,0 0,0 0,0 0,0 0,0 0,0 0,0 0,0 0,0 0,0 0,0 0,0 0,0 0</inkml:trace>
</inkml:ink>
</file>

<file path=ppt/ink/ink2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07T03:41:37.3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26.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2T04:54:13.999"/>
    </inkml:context>
    <inkml:brush xml:id="br0">
      <inkml:brushProperty name="width" value="0.05292" units="cm"/>
      <inkml:brushProperty name="height" value="0.05292" units="cm"/>
      <inkml:brushProperty name="color" value="#FF0000"/>
    </inkml:brush>
  </inkml:definitions>
  <inkml:trace contextRef="#ctx0" brushRef="#br0">5688 13798 1045 0,'41'-50'9'0,"2"3"7"0,-4 0-11 0,0 1 23 0,-3-2-11 0,1-1 5 0,1-1-8 0,7-3-4 0,-1-4-6 0,2 4 9 15,5-7-9-15,-7 4-11 0,1-1 18 0,-3-2-14 0,0 2 17 0,-3 0-12 0,-2 0 3 0,3 3 3 0,-7 0-3 0,11 2-6 0,-6-2 6 0,1 3-11 0,4 1 10 0,-9 0 2 0,4 4-6 0,-4 4 5 0,0 2-6 0,-2 5-4 0,-4 1 9 0,-3 6-5 0,-2 4 5 0,0 2-4 0,-3 2 0 16,-1 1 5-16,-3 1-5 0,-3 2-1 0,2 3 3 0,-1 2-1 0,3 3 5 0,-2-2-1 0,-6 3-3 0,0 0 6 0,-5 3-7 0,3 0-1 0,1 0-6 0,-1 0-11 0,1 2 5 0,-3 0-19 0,-4-2-52 16,-1 0-13-16,0 1-18 0,0 3-49 0,0 0-77 0</inkml:trace>
  <inkml:trace contextRef="#ctx0" brushRef="#br0" timeOffset="252.68">6377 12088 843 0,'-16'-9'53'0,"2"2"26"15,1-2-15-15,2 4-28 0,3 2-3 0,3-2-8 16,4 2-31-16,1 2 4 0,3 1-16 0,5 1 13 15,2-1-13-15,4 1 8 0,2-3 3 0,3 2-3 16,2-3-7-16,4 0 8 0,1-1-9 16,2-2 11-16,4 0 8 0,3 0-1 0,1-2 5 15,2-1-7-15,-2 1-5 0,-3 1 8 16,-1-1-2 0,-5 2 3-16,-2-1 1 0,-2 3-2 0,-2-1 4 0,-3 1-5 15,-1 1-10-15,-4 2 16 0,3 1-14 0,-3 1 12 0,-5 1-26 0,1 3-141 0,-4-2-58 0</inkml:trace>
  <inkml:trace contextRef="#ctx0" brushRef="#br0" timeOffset="1156.03">6351 12076 307 0,'-7'-7'129'0,"0"1"-11"0,2 3-28 0,3 0 3 0,1 0-53 0,1-3-20 0,0 5-2 16,3-4-7-16,1 4-21 0,3-2 14 15,-2-1-4-15,3 2 9 0,1-3-5 0,-1 0 1 0,3-1 2 16,0 2-2-16,2 2-15 0,1-3 22 0,-1 1-15 15,2 1 19-15,0 0-14 0,2 0 3 0,4 1 8 0,11 1-5 16,3-1-1-16,6-3 11 0,5 0-17 16,-2-2 16-16,2-2-7 0,2-1-4 0,0 1 8 0,0 1-10 15,3 0-10-15,-1-1 21 0,-1 0-11 0,-2-1 16 0,-4 0-3 16,-7 1-1-16,-1 0 6 0,-5 2-7 0,-4-1-14 0,-4 3 7 16,-3 1-8-16,-4 3 7 0,-3 0 0 15,-6 1-5-15,-6 0 15 0,0 0-9 16,5 9 26-16,-5-1 0 0,-8 2-7 0,-1 0 7 0,-3 3-8 15,-4 3-13-15,0 1 2 0,-2 4-7 16,-1 1-3-16,-2 0-1 0,1 2 7 0,-1 1-5 16,0 4 5-16,2 0 0 0,1 2-6 0,2 2 5 0,-3-2-12 0,3 0-1 15,-2 1-4-15,5-1 4 0,2 0 8 16,4 2-9-16,1-1 2 0,2 3-8 0,-1 1-3 16,5-1 17-16,2 1-4 0,2 0 9 0,3-1 1 15,1 1-2-15,1-1 3 0,7-2-5 0,-4 3-14 16,2-4-46-16,2-1-41 0,-1 1-2 0,-2-3-116 0</inkml:trace>
  <inkml:trace contextRef="#ctx0" brushRef="#br0" timeOffset="1646.2">6885 12377 344 0,'-11'7'51'0,"0"2"65"0,1 2-46 16,1 3-7-16,-4 1-18 0,2 0 8 0,-2 3-31 0,3 0-19 0,-4 3 9 0,2 4-13 0,2-1-12 0,-4 3 25 16,0 2-19-16,2 3 22 0,-4 2-14 0,-1 2 4 15,-2 2 6-15,-3-1-5 0,-1 3-8 0,-4-1 4 0,0 1-10 16,-1 1 9-16,-1 0 2 0,0 6-4 15,2-1 5-15,-4 3-7 0,-1 1-6 0,-3 2 18 16,-6 2-9-16,-4 3 14 0,-6 2-4 0,0 2 2 16,-3 3 7-16,2 1-7 0,1 0-8 0,-3 1 10 0,1 0-10 0,-4 1 12 15,-1 2 4-15,-5 2-8 0,2-1 3 0,1-2-8 16,4-1 0-16,3 2-7 0,1-2 2 0,4-1-2 16,-8 0 7-16,5-5 6 0,2-4 9 0,6-2-6 15,5-1-6-15,5-1-12 0,0-2-70 0,0 1 24 16,2-5-179-16</inkml:trace>
  <inkml:trace contextRef="#ctx0" brushRef="#br0" timeOffset="9988.29">7850 11902 127 0,'9'-10'24'0,"-8"2"-33"0,2 0-10 0,-2 1 62 0,1 1-4 0,4 1-3 0,-2-1-28 0,-1 1 19 0,2 0-23 0,1 0 5 15,-2 0 9-15,-1-2-7 0,-3 0-4 0,4 1 23 16,1 1-11-16,2 0 15 0,0 1-4 0,-3 0-8 16,-4-1 7-16,-1-1-8 0,3 1-1 0,-6 0-9 15,4 5-6-15,0 0 4 0,0 0 16 0,0 0-6 16,0 0 12-16,0 0-13 0,0-1-7 0,0 0 11 15,0 0-5-15,0 0 8 0,-13-8 0 0,10 7-3 0,-4 2 0 16,1 0-1-16,4 2-9 0,0 2 23 0,2-1-10 16,-7 0 13-16,7 2-16 0,-4 0 2 0,-1-1 2 15,5 2-3-15,-8 0-13 0,7 3 10 0,-2-1-10 0,0 1 11 16,2 1-7-16,-3 1-4 0,3 1 4 16,-1 1-5-16,-2 0-10 0,6 2 24 0,0 0-15 0,-2 3 20 15,3-2-16-15,1 5-6 0,-4-3 6 0,3-1-8 16,-1 1-1-16,2-1 1 0,5-3-9 15,-3 2 6-15,5-3 9 0,3-3-6 0,-3 2 15 0,3-4-15 16,2 0-3-16,-2-2 8 0,-2-2-9 0,3-2 9 16,-4-3 10-16,2 0-12 0,0-1 12 0,0-2-15 15,-2 0 2-15,1-3-1 0,-2-1-3 0,1 1 3 0,-2-2 0 16,-2-2-2-16,1-1 2 0,-3-3-2 0,-1-2-8 16,0 1 11-16,-2-4-6 0,0-1 8 15,2-3-8-15,-4-2 30 0,-2 1 0 0,-2-2 9 0,1 0-9 16,-4 2-7-16,0-1-16 0,-1 4 10 0,-2 1-10 15,0 3-7-15,-2 4 12 0,-1 3-12 0,-1 4 2 0,-3 2-2 16,1 5-12-16,-5 1 7 0,-1 4-7 0,-3 3 5 16,0 1 6-16,4 4-5 0,3 1 1 0,-2 2 5 15,2 5-6-15,-1-1 6 0,-3-1-2 0,3 3-11 16,-1 2-39-16,3 2-2 0,5-1-204 0</inkml:trace>
</inkml:ink>
</file>

<file path=ppt/ink/ink2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2:58:27.0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2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4-02-07T23:46:47.4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 20 7353,'-5'-12'3999,"5"12"0,0 0-129,0 0-3870,0 0-2322,0-8-1806,8 8 258,-8 0-516</inkml:trace>
</inkml:ink>
</file>

<file path=ppt/ink/ink2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30.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3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3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3-11-07T00:14:50.5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3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3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35.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27.15232" units="1/cm"/>
          <inkml:channelProperty channel="Y" name="resolution" value="63.49206" units="1/cm"/>
          <inkml:channelProperty channel="T" name="resolution" value="1" units="1/dev"/>
        </inkml:channelProperties>
      </inkml:inkSource>
      <inkml:timestamp xml:id="ts0" timeString="2023-11-07T04:19:39.542"/>
    </inkml:context>
    <inkml:brush xml:id="br0">
      <inkml:brushProperty name="width" value="0.05292" units="cm"/>
      <inkml:brushProperty name="height" value="0.05292" units="cm"/>
      <inkml:brushProperty name="color" value="#FF0000"/>
    </inkml:brush>
  </inkml:definitions>
  <inkml:trace contextRef="#ctx0" brushRef="#br0">19615 9419 0</inkml:trace>
  <inkml:trace contextRef="#ctx0" brushRef="#br0" timeOffset="160.4">19615 9419 0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customXml" Target="../ink/ink5.xml"/><Relationship Id="rId7" Type="http://schemas.openxmlformats.org/officeDocument/2006/relationships/customXml" Target="../ink/ink2.xml"/><Relationship Id="rId12" Type="http://schemas.openxmlformats.org/officeDocument/2006/relationships/image" Target="../media/image510.png"/><Relationship Id="rId17" Type="http://schemas.openxmlformats.org/officeDocument/2006/relationships/image" Target="../media/image1.png"/><Relationship Id="rId2" Type="http://schemas.openxmlformats.org/officeDocument/2006/relationships/customXml" Target="../ink/ink1.xml"/><Relationship Id="rId16"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311.png"/><Relationship Id="rId11" Type="http://schemas.openxmlformats.org/officeDocument/2006/relationships/customXml" Target="../ink/ink4.xml"/><Relationship Id="rId15" Type="http://schemas.openxmlformats.org/officeDocument/2006/relationships/customXml" Target="../ink/ink6.xml"/><Relationship Id="rId10" Type="http://schemas.openxmlformats.org/officeDocument/2006/relationships/image" Target="../media/image410.png"/><Relationship Id="rId9" Type="http://schemas.openxmlformats.org/officeDocument/2006/relationships/customXml" Target="../ink/ink3.xml"/><Relationship Id="rId14" Type="http://schemas.openxmlformats.org/officeDocument/2006/relationships/image" Target="../media/image6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2.png"/><Relationship Id="rId4" Type="http://schemas.openxmlformats.org/officeDocument/2006/relationships/image" Target="../media/image330.png"/></Relationships>
</file>

<file path=ppt/slides/_rels/slide4.xml.rels><?xml version="1.0" encoding="UTF-8" standalone="yes"?>
<Relationships xmlns="http://schemas.openxmlformats.org/package/2006/relationships"><Relationship Id="rId13" Type="http://schemas.openxmlformats.org/officeDocument/2006/relationships/image" Target="../media/image2.png"/><Relationship Id="rId3" Type="http://schemas.openxmlformats.org/officeDocument/2006/relationships/image" Target="../media/image6.png"/><Relationship Id="rId12" Type="http://schemas.openxmlformats.org/officeDocument/2006/relationships/image" Target="../media/image1400.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customXml" Target="../ink/ink8.xml"/><Relationship Id="rId5" Type="http://schemas.openxmlformats.org/officeDocument/2006/relationships/image" Target="../media/image4.emf"/><Relationship Id="rId15" Type="http://schemas.openxmlformats.org/officeDocument/2006/relationships/image" Target="../media/image7.png"/><Relationship Id="rId10" Type="http://schemas.openxmlformats.org/officeDocument/2006/relationships/image" Target="../media/image104.png"/><Relationship Id="rId4" Type="http://schemas.openxmlformats.org/officeDocument/2006/relationships/image" Target="../media/image1300.png"/><Relationship Id="rId14" Type="http://schemas.openxmlformats.org/officeDocument/2006/relationships/customXml" Target="../ink/ink9.xml"/></Relationships>
</file>

<file path=ppt/slides/_rels/slide5.xml.rels><?xml version="1.0" encoding="UTF-8" standalone="yes"?>
<Relationships xmlns="http://schemas.openxmlformats.org/package/2006/relationships"><Relationship Id="rId13" Type="http://schemas.openxmlformats.org/officeDocument/2006/relationships/image" Target="../media/image66.png"/><Relationship Id="rId18" Type="http://schemas.openxmlformats.org/officeDocument/2006/relationships/image" Target="../media/image50.png"/><Relationship Id="rId3" Type="http://schemas.openxmlformats.org/officeDocument/2006/relationships/image" Target="../media/image4410.png"/><Relationship Id="rId12" Type="http://schemas.openxmlformats.org/officeDocument/2006/relationships/customXml" Target="../ink/ink12.xml"/><Relationship Id="rId17" Type="http://schemas.openxmlformats.org/officeDocument/2006/relationships/image" Target="../media/image2.png"/><Relationship Id="rId2" Type="http://schemas.openxmlformats.org/officeDocument/2006/relationships/image" Target="../media/image8.png"/><Relationship Id="rId16" Type="http://schemas.openxmlformats.org/officeDocument/2006/relationships/image" Target="../media/image41.png"/><Relationship Id="rId20" Type="http://schemas.openxmlformats.org/officeDocument/2006/relationships/image" Target="../media/image10.png"/><Relationship Id="rId1" Type="http://schemas.openxmlformats.org/officeDocument/2006/relationships/slideLayout" Target="../slideLayouts/slideLayout6.xml"/><Relationship Id="rId11" Type="http://schemas.openxmlformats.org/officeDocument/2006/relationships/image" Target="../media/image651.png"/><Relationship Id="rId15" Type="http://schemas.openxmlformats.org/officeDocument/2006/relationships/image" Target="../media/image570.png"/><Relationship Id="rId10" Type="http://schemas.openxmlformats.org/officeDocument/2006/relationships/customXml" Target="../ink/ink11.xml"/><Relationship Id="rId19" Type="http://schemas.openxmlformats.org/officeDocument/2006/relationships/customXml" Target="../ink/ink13.xml"/><Relationship Id="rId4" Type="http://schemas.openxmlformats.org/officeDocument/2006/relationships/customXml" Target="../ink/ink10.xml"/><Relationship Id="rId9" Type="http://schemas.openxmlformats.org/officeDocument/2006/relationships/image" Target="../media/image371.png"/><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13" Type="http://schemas.openxmlformats.org/officeDocument/2006/relationships/image" Target="../media/image30000.png"/><Relationship Id="rId3" Type="http://schemas.openxmlformats.org/officeDocument/2006/relationships/customXml" Target="../ink/ink14.xml"/><Relationship Id="rId12" Type="http://schemas.openxmlformats.org/officeDocument/2006/relationships/customXml" Target="../ink/ink16.xml"/><Relationship Id="rId17" Type="http://schemas.openxmlformats.org/officeDocument/2006/relationships/image" Target="../media/image480.png"/><Relationship Id="rId2" Type="http://schemas.openxmlformats.org/officeDocument/2006/relationships/image" Target="../media/image430.png"/><Relationship Id="rId16" Type="http://schemas.openxmlformats.org/officeDocument/2006/relationships/image" Target="../media/image472.png"/><Relationship Id="rId1" Type="http://schemas.openxmlformats.org/officeDocument/2006/relationships/slideLayout" Target="../slideLayouts/slideLayout6.xml"/><Relationship Id="rId11" Type="http://schemas.openxmlformats.org/officeDocument/2006/relationships/image" Target="../media/image46.png"/><Relationship Id="rId15" Type="http://schemas.openxmlformats.org/officeDocument/2006/relationships/image" Target="../media/image4.emf"/><Relationship Id="rId10" Type="http://schemas.openxmlformats.org/officeDocument/2006/relationships/customXml" Target="../ink/ink15.xml"/><Relationship Id="rId9" Type="http://schemas.openxmlformats.org/officeDocument/2006/relationships/image" Target="../media/image3710.png"/><Relationship Id="rId14" Type="http://schemas.openxmlformats.org/officeDocument/2006/relationships/image" Target="../media/image2.png"/></Relationships>
</file>

<file path=ppt/slides/_rels/slide7.xml.rels><?xml version="1.0" encoding="UTF-8" standalone="yes"?>
<Relationships xmlns="http://schemas.openxmlformats.org/package/2006/relationships"><Relationship Id="rId13" Type="http://schemas.openxmlformats.org/officeDocument/2006/relationships/image" Target="../media/image3000.png"/><Relationship Id="rId3" Type="http://schemas.openxmlformats.org/officeDocument/2006/relationships/customXml" Target="../ink/ink17.xml"/><Relationship Id="rId12" Type="http://schemas.openxmlformats.org/officeDocument/2006/relationships/customXml" Target="../ink/ink19.xml"/><Relationship Id="rId17" Type="http://schemas.openxmlformats.org/officeDocument/2006/relationships/image" Target="../media/image11.png"/><Relationship Id="rId2" Type="http://schemas.openxmlformats.org/officeDocument/2006/relationships/image" Target="../media/image71.png"/><Relationship Id="rId16" Type="http://schemas.openxmlformats.org/officeDocument/2006/relationships/customXml" Target="../ink/ink20.xml"/><Relationship Id="rId1" Type="http://schemas.openxmlformats.org/officeDocument/2006/relationships/slideLayout" Target="../slideLayouts/slideLayout6.xml"/><Relationship Id="rId11" Type="http://schemas.openxmlformats.org/officeDocument/2006/relationships/image" Target="../media/image29001.png"/><Relationship Id="rId15" Type="http://schemas.openxmlformats.org/officeDocument/2006/relationships/image" Target="../media/image8.png"/><Relationship Id="rId10" Type="http://schemas.openxmlformats.org/officeDocument/2006/relationships/customXml" Target="../ink/ink18.xml"/><Relationship Id="rId9" Type="http://schemas.openxmlformats.org/officeDocument/2006/relationships/image" Target="../media/image371.png"/><Relationship Id="rId14" Type="http://schemas.openxmlformats.org/officeDocument/2006/relationships/image" Target="../media/image2.png"/></Relationships>
</file>

<file path=ppt/slides/_rels/slide8.xml.rels><?xml version="1.0" encoding="UTF-8" standalone="yes"?>
<Relationships xmlns="http://schemas.openxmlformats.org/package/2006/relationships"><Relationship Id="rId13" Type="http://schemas.openxmlformats.org/officeDocument/2006/relationships/image" Target="../media/image111.png"/><Relationship Id="rId12" Type="http://schemas.openxmlformats.org/officeDocument/2006/relationships/customXml" Target="../ink/ink23.xml"/><Relationship Id="rId2" Type="http://schemas.openxmlformats.org/officeDocument/2006/relationships/customXml" Target="../ink/ink21.xml"/><Relationship Id="rId16" Type="http://schemas.openxmlformats.org/officeDocument/2006/relationships/image" Target="../media/image8.png"/><Relationship Id="rId1" Type="http://schemas.openxmlformats.org/officeDocument/2006/relationships/slideLayout" Target="../slideLayouts/slideLayout6.xml"/><Relationship Id="rId11" Type="http://schemas.openxmlformats.org/officeDocument/2006/relationships/image" Target="../media/image102.png"/><Relationship Id="rId15" Type="http://schemas.openxmlformats.org/officeDocument/2006/relationships/image" Target="../media/image12.png"/><Relationship Id="rId10" Type="http://schemas.openxmlformats.org/officeDocument/2006/relationships/customXml" Target="../ink/ink22.xml"/><Relationship Id="rId9" Type="http://schemas.openxmlformats.org/officeDocument/2006/relationships/image" Target="../media/image3710.png"/><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18" Type="http://schemas.openxmlformats.org/officeDocument/2006/relationships/image" Target="../media/image760.png"/><Relationship Id="rId3" Type="http://schemas.openxmlformats.org/officeDocument/2006/relationships/image" Target="../media/image460.png"/><Relationship Id="rId21" Type="http://schemas.openxmlformats.org/officeDocument/2006/relationships/image" Target="../media/image2.png"/><Relationship Id="rId2" Type="http://schemas.openxmlformats.org/officeDocument/2006/relationships/image" Target="../media/image8.png"/><Relationship Id="rId16" Type="http://schemas.openxmlformats.org/officeDocument/2006/relationships/image" Target="../media/image5800.png"/><Relationship Id="rId20" Type="http://schemas.openxmlformats.org/officeDocument/2006/relationships/image" Target="../media/image780.png"/><Relationship Id="rId1" Type="http://schemas.openxmlformats.org/officeDocument/2006/relationships/slideLayout" Target="../slideLayouts/slideLayout6.xml"/><Relationship Id="rId5" Type="http://schemas.openxmlformats.org/officeDocument/2006/relationships/customXml" Target="../ink/ink24.xml"/><Relationship Id="rId15" Type="http://schemas.openxmlformats.org/officeDocument/2006/relationships/customXml" Target="../ink/ink25.xml"/><Relationship Id="rId19" Type="http://schemas.openxmlformats.org/officeDocument/2006/relationships/image" Target="../media/image770.png"/><Relationship Id="rId4" Type="http://schemas.openxmlformats.org/officeDocument/2006/relationships/image" Target="../media/image471.png"/><Relationship Id="rId14" Type="http://schemas.openxmlformats.org/officeDocument/2006/relationships/image" Target="../media/image960.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emf"/><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8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3.png"/><Relationship Id="rId1" Type="http://schemas.openxmlformats.org/officeDocument/2006/relationships/slideLayout" Target="../slideLayouts/slideLayout6.xml"/><Relationship Id="rId6" Type="http://schemas.openxmlformats.org/officeDocument/2006/relationships/image" Target="../media/image130.png"/><Relationship Id="rId5" Type="http://schemas.openxmlformats.org/officeDocument/2006/relationships/image" Target="../media/image2.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11.png"/><Relationship Id="rId13" Type="http://schemas.openxmlformats.org/officeDocument/2006/relationships/image" Target="../media/image260.png"/><Relationship Id="rId3" Type="http://schemas.openxmlformats.org/officeDocument/2006/relationships/image" Target="../media/image16.png"/><Relationship Id="rId7" Type="http://schemas.openxmlformats.org/officeDocument/2006/relationships/image" Target="../media/image2000.png"/><Relationship Id="rId12" Type="http://schemas.openxmlformats.org/officeDocument/2006/relationships/image" Target="../media/image25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1.png"/><Relationship Id="rId11" Type="http://schemas.openxmlformats.org/officeDocument/2006/relationships/image" Target="../media/image240.png"/><Relationship Id="rId5" Type="http://schemas.openxmlformats.org/officeDocument/2006/relationships/image" Target="../media/image1820.png"/><Relationship Id="rId10"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226.png"/></Relationships>
</file>

<file path=ppt/slides/_rels/slide15.xml.rels><?xml version="1.0" encoding="UTF-8" standalone="yes"?>
<Relationships xmlns="http://schemas.openxmlformats.org/package/2006/relationships"><Relationship Id="rId8" Type="http://schemas.openxmlformats.org/officeDocument/2006/relationships/customXml" Target="../ink/ink26.xml"/><Relationship Id="rId3" Type="http://schemas.openxmlformats.org/officeDocument/2006/relationships/image" Target="../media/image2.png"/><Relationship Id="rId7" Type="http://schemas.openxmlformats.org/officeDocument/2006/relationships/image" Target="../media/image292.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80.png"/><Relationship Id="rId5" Type="http://schemas.openxmlformats.org/officeDocument/2006/relationships/image" Target="../media/image21.png"/><Relationship Id="rId4" Type="http://schemas.openxmlformats.org/officeDocument/2006/relationships/image" Target="../media/image270.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3002.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313.png"/><Relationship Id="rId3" Type="http://schemas.openxmlformats.org/officeDocument/2006/relationships/image" Target="../media/image1820.png"/><Relationship Id="rId7" Type="http://schemas.openxmlformats.org/officeDocument/2006/relationships/image" Target="../media/image226.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211.png"/><Relationship Id="rId5" Type="http://schemas.openxmlformats.org/officeDocument/2006/relationships/image" Target="../media/image2000.png"/><Relationship Id="rId4" Type="http://schemas.openxmlformats.org/officeDocument/2006/relationships/image" Target="../media/image19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1" Type="http://schemas.openxmlformats.org/officeDocument/2006/relationships/image" Target="../media/image314.png"/><Relationship Id="rId7" Type="http://schemas.openxmlformats.org/officeDocument/2006/relationships/customXml" Target="../ink/ink27.xml"/><Relationship Id="rId2" Type="http://schemas.openxmlformats.org/officeDocument/2006/relationships/image" Target="../media/image291.png"/><Relationship Id="rId1" Type="http://schemas.openxmlformats.org/officeDocument/2006/relationships/slideLayout" Target="../slideLayouts/slideLayout7.xml"/><Relationship Id="rId6" Type="http://schemas.openxmlformats.org/officeDocument/2006/relationships/image" Target="../media/image181.png"/><Relationship Id="rId5" Type="http://schemas.openxmlformats.org/officeDocument/2006/relationships/image" Target="../media/image24.png"/><Relationship Id="rId4" Type="http://schemas.openxmlformats.org/officeDocument/2006/relationships/image" Target="../media/image23.png"/><Relationship Id="rId22"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8" Type="http://schemas.openxmlformats.org/officeDocument/2006/relationships/image" Target="../media/image32.png"/><Relationship Id="rId3" Type="http://schemas.openxmlformats.org/officeDocument/2006/relationships/image" Target="../media/image241.png"/><Relationship Id="rId17" Type="http://schemas.openxmlformats.org/officeDocument/2006/relationships/image" Target="../media/image31.png"/><Relationship Id="rId2" Type="http://schemas.openxmlformats.org/officeDocument/2006/relationships/image" Target="../media/image2.png"/><Relationship Id="rId16"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customXml" Target="../ink/ink28.xml"/><Relationship Id="rId15" Type="http://schemas.openxmlformats.org/officeDocument/2006/relationships/image" Target="../media/image210.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3" Type="http://schemas.openxmlformats.org/officeDocument/2006/relationships/image" Target="../media/image300000.png"/><Relationship Id="rId18" Type="http://schemas.openxmlformats.org/officeDocument/2006/relationships/image" Target="../media/image81.png"/><Relationship Id="rId12" Type="http://schemas.openxmlformats.org/officeDocument/2006/relationships/customXml" Target="../ink/ink31.xml"/><Relationship Id="rId17" Type="http://schemas.openxmlformats.org/officeDocument/2006/relationships/image" Target="../media/image31.png"/><Relationship Id="rId2" Type="http://schemas.openxmlformats.org/officeDocument/2006/relationships/customXml" Target="../ink/ink29.xml"/><Relationship Id="rId16" Type="http://schemas.openxmlformats.org/officeDocument/2006/relationships/image" Target="../media/image19.png"/><Relationship Id="rId20" Type="http://schemas.openxmlformats.org/officeDocument/2006/relationships/image" Target="../media/image33.png"/><Relationship Id="rId1" Type="http://schemas.openxmlformats.org/officeDocument/2006/relationships/slideLayout" Target="../slideLayouts/slideLayout6.xml"/><Relationship Id="rId11" Type="http://schemas.openxmlformats.org/officeDocument/2006/relationships/image" Target="../media/image290000.png"/><Relationship Id="rId15" Type="http://schemas.openxmlformats.org/officeDocument/2006/relationships/image" Target="../media/image210.png"/><Relationship Id="rId10" Type="http://schemas.openxmlformats.org/officeDocument/2006/relationships/customXml" Target="../ink/ink30.xml"/><Relationship Id="rId19" Type="http://schemas.openxmlformats.org/officeDocument/2006/relationships/image" Target="../media/image2.png"/><Relationship Id="rId9" Type="http://schemas.openxmlformats.org/officeDocument/2006/relationships/image" Target="../media/image37100.png"/><Relationship Id="rId14" Type="http://schemas.openxmlformats.org/officeDocument/2006/relationships/customXml" Target="../ink/ink32.xml"/></Relationships>
</file>

<file path=ppt/slides/_rels/slide22.xml.rels><?xml version="1.0" encoding="UTF-8" standalone="yes"?>
<Relationships xmlns="http://schemas.openxmlformats.org/package/2006/relationships"><Relationship Id="rId13" Type="http://schemas.openxmlformats.org/officeDocument/2006/relationships/image" Target="../media/image300000.png"/><Relationship Id="rId18" Type="http://schemas.openxmlformats.org/officeDocument/2006/relationships/image" Target="../media/image34.png"/><Relationship Id="rId21" Type="http://schemas.openxmlformats.org/officeDocument/2006/relationships/image" Target="../media/image100.png"/><Relationship Id="rId17" Type="http://schemas.openxmlformats.org/officeDocument/2006/relationships/image" Target="../media/image32.png"/><Relationship Id="rId2" Type="http://schemas.openxmlformats.org/officeDocument/2006/relationships/customXml" Target="../ink/ink33.xml"/><Relationship Id="rId16" Type="http://schemas.openxmlformats.org/officeDocument/2006/relationships/image" Target="../media/image85.png"/><Relationship Id="rId20" Type="http://schemas.openxmlformats.org/officeDocument/2006/relationships/image" Target="../media/image99.png"/><Relationship Id="rId1" Type="http://schemas.openxmlformats.org/officeDocument/2006/relationships/slideLayout" Target="../slideLayouts/slideLayout6.xml"/><Relationship Id="rId10" Type="http://schemas.openxmlformats.org/officeDocument/2006/relationships/customXml" Target="../ink/ink34.xml"/><Relationship Id="rId19" Type="http://schemas.openxmlformats.org/officeDocument/2006/relationships/image" Target="../media/image35.png"/><Relationship Id="rId9" Type="http://schemas.openxmlformats.org/officeDocument/2006/relationships/image" Target="../media/image37100.png"/><Relationship Id="rId14" Type="http://schemas.openxmlformats.org/officeDocument/2006/relationships/image" Target="../media/image2.png"/><Relationship Id="rId22" Type="http://schemas.openxmlformats.org/officeDocument/2006/relationships/image" Target="../media/image101.png"/></Relationships>
</file>

<file path=ppt/slides/_rels/slide23.xml.rels><?xml version="1.0" encoding="UTF-8" standalone="yes"?>
<Relationships xmlns="http://schemas.openxmlformats.org/package/2006/relationships"><Relationship Id="rId8" Type="http://schemas.openxmlformats.org/officeDocument/2006/relationships/image" Target="../media/image440.png"/><Relationship Id="rId3" Type="http://schemas.openxmlformats.org/officeDocument/2006/relationships/image" Target="../media/image310.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customXml" Target="../ink/ink35.xml"/><Relationship Id="rId5" Type="http://schemas.openxmlformats.org/officeDocument/2006/relationships/image" Target="../media/image323.png"/><Relationship Id="rId4" Type="http://schemas.openxmlformats.org/officeDocument/2006/relationships/image" Target="../media/image2.pn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66700"/>
            <a:ext cx="8610600" cy="990600"/>
          </a:xfrm>
          <a:solidFill>
            <a:schemeClr val="bg1"/>
          </a:solidFill>
          <a:ln>
            <a:solidFill>
              <a:srgbClr val="FF33CC"/>
            </a:solidFill>
            <a:miter lim="800000"/>
            <a:headEnd/>
            <a:tailEnd/>
          </a:ln>
        </p:spPr>
        <p:txBody>
          <a:bodyPr/>
          <a:lstStyle/>
          <a:p>
            <a:r>
              <a:rPr lang="en-US" sz="2800" dirty="0">
                <a:solidFill>
                  <a:srgbClr val="000000"/>
                </a:solidFill>
                <a:effectLst/>
                <a:latin typeface="Times New Roman" panose="02020603050405020304" pitchFamily="18" charset="0"/>
              </a:rPr>
              <a:t>Analysis of Convection Heat Transfer in Flat Plate Boundary Layer</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66700" y="4583675"/>
            <a:ext cx="8610600"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None/>
            </a:pPr>
            <a:r>
              <a:rPr lang="en-US" sz="3600" b="1" dirty="0">
                <a:solidFill>
                  <a:schemeClr val="accent2"/>
                </a:solidFill>
                <a:latin typeface="Curlz MT" panose="04040404050702020202" pitchFamily="82" charset="0"/>
              </a:rPr>
              <a:t>Thus Spake Blasius:</a:t>
            </a:r>
          </a:p>
          <a:p>
            <a:pPr algn="ctr">
              <a:buNone/>
            </a:pPr>
            <a:r>
              <a:rPr lang="en-US" sz="3600" b="1" dirty="0">
                <a:solidFill>
                  <a:schemeClr val="accent2"/>
                </a:solidFill>
                <a:latin typeface="Curlz MT" panose="04040404050702020202" pitchFamily="82" charset="0"/>
              </a:rPr>
              <a:t> “I realized that, for me, mathematics was a collection of Tricks”</a:t>
            </a:r>
            <a:endParaRPr lang="en-US" altLang="en-US" sz="3600" b="1" dirty="0">
              <a:solidFill>
                <a:schemeClr val="accent2"/>
              </a:solidFill>
              <a:latin typeface="Curlz MT" panose="04040404050702020202" pitchFamily="8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8A4A87BB-C289-AF1F-69E8-E3EF5B8D339C}"/>
                  </a:ext>
                </a:extLst>
              </p14:cNvPr>
              <p14:cNvContentPartPr/>
              <p14:nvPr/>
            </p14:nvContentPartPr>
            <p14:xfrm>
              <a:off x="9762929" y="5516238"/>
              <a:ext cx="5040" cy="6120"/>
            </p14:xfrm>
          </p:contentPart>
        </mc:Choice>
        <mc:Fallback xmlns="">
          <p:pic>
            <p:nvPicPr>
              <p:cNvPr id="2" name="Ink 1">
                <a:extLst>
                  <a:ext uri="{FF2B5EF4-FFF2-40B4-BE49-F238E27FC236}">
                    <a16:creationId xmlns:a16="http://schemas.microsoft.com/office/drawing/2014/main" id="{8A4A87BB-C289-AF1F-69E8-E3EF5B8D339C}"/>
                  </a:ext>
                </a:extLst>
              </p:cNvPr>
              <p:cNvPicPr/>
              <p:nvPr/>
            </p:nvPicPr>
            <p:blipFill>
              <a:blip r:embed="rId8"/>
              <a:stretch>
                <a:fillRect/>
              </a:stretch>
            </p:blipFill>
            <p:spPr>
              <a:xfrm>
                <a:off x="9756809" y="5510118"/>
                <a:ext cx="172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CEE0578E-A0E8-3523-0537-D5ABF89088AB}"/>
                  </a:ext>
                </a:extLst>
              </p14:cNvPr>
              <p14:cNvContentPartPr/>
              <p14:nvPr/>
            </p14:nvContentPartPr>
            <p14:xfrm>
              <a:off x="789120" y="6432480"/>
              <a:ext cx="19440" cy="12600"/>
            </p14:xfrm>
          </p:contentPart>
        </mc:Choice>
        <mc:Fallback xmlns="">
          <p:pic>
            <p:nvPicPr>
              <p:cNvPr id="4" name="Ink 3">
                <a:extLst>
                  <a:ext uri="{FF2B5EF4-FFF2-40B4-BE49-F238E27FC236}">
                    <a16:creationId xmlns:a16="http://schemas.microsoft.com/office/drawing/2014/main" id="{CEE0578E-A0E8-3523-0537-D5ABF89088AB}"/>
                  </a:ext>
                </a:extLst>
              </p:cNvPr>
              <p:cNvPicPr/>
              <p:nvPr/>
            </p:nvPicPr>
            <p:blipFill>
              <a:blip r:embed="rId10"/>
              <a:stretch>
                <a:fillRect/>
              </a:stretch>
            </p:blipFill>
            <p:spPr>
              <a:xfrm>
                <a:off x="779760" y="6423120"/>
                <a:ext cx="381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12EFFC4F-4EE6-B4AD-47B2-5DE693905345}"/>
                  </a:ext>
                </a:extLst>
              </p14:cNvPr>
              <p14:cNvContentPartPr/>
              <p14:nvPr/>
            </p14:nvContentPartPr>
            <p14:xfrm>
              <a:off x="5703480" y="5613840"/>
              <a:ext cx="9720" cy="11880"/>
            </p14:xfrm>
          </p:contentPart>
        </mc:Choice>
        <mc:Fallback xmlns="">
          <p:pic>
            <p:nvPicPr>
              <p:cNvPr id="5" name="Ink 4">
                <a:extLst>
                  <a:ext uri="{FF2B5EF4-FFF2-40B4-BE49-F238E27FC236}">
                    <a16:creationId xmlns:a16="http://schemas.microsoft.com/office/drawing/2014/main" id="{12EFFC4F-4EE6-B4AD-47B2-5DE693905345}"/>
                  </a:ext>
                </a:extLst>
              </p:cNvPr>
              <p:cNvPicPr/>
              <p:nvPr/>
            </p:nvPicPr>
            <p:blipFill>
              <a:blip r:embed="rId12"/>
              <a:stretch>
                <a:fillRect/>
              </a:stretch>
            </p:blipFill>
            <p:spPr>
              <a:xfrm>
                <a:off x="5694120" y="5604480"/>
                <a:ext cx="28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619ADC33-4734-8BD1-9135-6A89C8E61C18}"/>
                  </a:ext>
                </a:extLst>
              </p14:cNvPr>
              <p14:cNvContentPartPr/>
              <p14:nvPr/>
            </p14:nvContentPartPr>
            <p14:xfrm>
              <a:off x="7272000" y="5348520"/>
              <a:ext cx="2880" cy="10080"/>
            </p14:xfrm>
          </p:contentPart>
        </mc:Choice>
        <mc:Fallback xmlns="">
          <p:pic>
            <p:nvPicPr>
              <p:cNvPr id="6" name="Ink 5">
                <a:extLst>
                  <a:ext uri="{FF2B5EF4-FFF2-40B4-BE49-F238E27FC236}">
                    <a16:creationId xmlns:a16="http://schemas.microsoft.com/office/drawing/2014/main" id="{619ADC33-4734-8BD1-9135-6A89C8E61C18}"/>
                  </a:ext>
                </a:extLst>
              </p:cNvPr>
              <p:cNvPicPr/>
              <p:nvPr/>
            </p:nvPicPr>
            <p:blipFill>
              <a:blip r:embed="rId14"/>
              <a:stretch>
                <a:fillRect/>
              </a:stretch>
            </p:blipFill>
            <p:spPr>
              <a:xfrm>
                <a:off x="7262640" y="5339160"/>
                <a:ext cx="21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318C7EA6-F9B7-36A4-E26B-6EB33366CBA1}"/>
                  </a:ext>
                </a:extLst>
              </p14:cNvPr>
              <p14:cNvContentPartPr/>
              <p14:nvPr/>
            </p14:nvContentPartPr>
            <p14:xfrm>
              <a:off x="3250440" y="5295240"/>
              <a:ext cx="3877560" cy="273240"/>
            </p14:xfrm>
          </p:contentPart>
        </mc:Choice>
        <mc:Fallback xmlns="">
          <p:pic>
            <p:nvPicPr>
              <p:cNvPr id="7" name="Ink 6">
                <a:extLst>
                  <a:ext uri="{FF2B5EF4-FFF2-40B4-BE49-F238E27FC236}">
                    <a16:creationId xmlns:a16="http://schemas.microsoft.com/office/drawing/2014/main" id="{318C7EA6-F9B7-36A4-E26B-6EB33366CBA1}"/>
                  </a:ext>
                </a:extLst>
              </p:cNvPr>
              <p:cNvPicPr/>
              <p:nvPr/>
            </p:nvPicPr>
            <p:blipFill>
              <a:blip r:embed="rId16"/>
              <a:stretch>
                <a:fillRect/>
              </a:stretch>
            </p:blipFill>
            <p:spPr>
              <a:xfrm>
                <a:off x="3241080" y="5285880"/>
                <a:ext cx="3896280" cy="291960"/>
              </a:xfrm>
              <a:prstGeom prst="rect">
                <a:avLst/>
              </a:prstGeom>
            </p:spPr>
          </p:pic>
        </mc:Fallback>
      </mc:AlternateContent>
      <p:sp>
        <p:nvSpPr>
          <p:cNvPr id="8" name="Rectangle 3">
            <a:extLst>
              <a:ext uri="{FF2B5EF4-FFF2-40B4-BE49-F238E27FC236}">
                <a16:creationId xmlns:a16="http://schemas.microsoft.com/office/drawing/2014/main" id="{351C84D3-B2C7-12F6-01B9-2D227F5FA89D}"/>
              </a:ext>
            </a:extLst>
          </p:cNvPr>
          <p:cNvSpPr>
            <a:spLocks noGrp="1" noChangeArrowheads="1"/>
          </p:cNvSpPr>
          <p:nvPr>
            <p:ph type="subTitle" idx="1"/>
          </p:nvPr>
        </p:nvSpPr>
        <p:spPr>
          <a:xfrm>
            <a:off x="1187570" y="3503438"/>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a:t>
            </a:r>
          </a:p>
          <a:p>
            <a:pPr eaLnBrk="1" hangingPunct="1"/>
            <a:r>
              <a:rPr lang="en-US" altLang="en-US" sz="1800" dirty="0">
                <a:latin typeface="Tempus Sans ITC" panose="04020404030D07020202" pitchFamily="82" charset="0"/>
              </a:rPr>
              <a:t>Mechanical Engineering Department</a:t>
            </a:r>
          </a:p>
        </p:txBody>
      </p:sp>
      <p:pic>
        <p:nvPicPr>
          <p:cNvPr id="9" name="Picture 2" descr="A picture containing shape&#10;&#10;Description automatically generated">
            <a:extLst>
              <a:ext uri="{FF2B5EF4-FFF2-40B4-BE49-F238E27FC236}">
                <a16:creationId xmlns:a16="http://schemas.microsoft.com/office/drawing/2014/main" id="{1A49E3C3-62BC-F33D-3A6A-8CE68401BE0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04268" y="1309391"/>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B4180DB-F7D7-4C90-F8DB-3D8DA1F9617A}"/>
              </a:ext>
            </a:extLst>
          </p:cNvPr>
          <p:cNvSpPr txBox="1"/>
          <p:nvPr/>
        </p:nvSpPr>
        <p:spPr>
          <a:xfrm>
            <a:off x="396875" y="2335317"/>
            <a:ext cx="8518525" cy="2246769"/>
          </a:xfrm>
          <a:prstGeom prst="rect">
            <a:avLst/>
          </a:prstGeom>
          <a:solidFill>
            <a:schemeClr val="bg1"/>
          </a:solidFill>
        </p:spPr>
        <p:txBody>
          <a:bodyPr wrap="square">
            <a:spAutoFit/>
          </a:bodyPr>
          <a:lstStyle/>
          <a:p>
            <a:pPr algn="ctr"/>
            <a:r>
              <a:rPr lang="en-US" sz="2800" dirty="0">
                <a:solidFill>
                  <a:srgbClr val="FF9900"/>
                </a:solidFill>
                <a:latin typeface="Script MT Bold" panose="03040602040607080904" pitchFamily="66" charset="0"/>
              </a:rPr>
              <a:t>I distinguish between exact knowledge and learning. </a:t>
            </a:r>
          </a:p>
          <a:p>
            <a:pPr algn="ctr"/>
            <a:endParaRPr lang="en-US" sz="2800" dirty="0">
              <a:solidFill>
                <a:srgbClr val="FF9900"/>
              </a:solidFill>
              <a:latin typeface="Script MT Bold" panose="03040602040607080904" pitchFamily="66" charset="0"/>
            </a:endParaRPr>
          </a:p>
          <a:p>
            <a:pPr algn="ctr"/>
            <a:r>
              <a:rPr lang="en-US" sz="2800" dirty="0">
                <a:solidFill>
                  <a:srgbClr val="FF9900"/>
                </a:solidFill>
                <a:latin typeface="Script MT Bold" panose="03040602040607080904" pitchFamily="66" charset="0"/>
              </a:rPr>
              <a:t>As a good teacher, you should allow students to use their notes during exams and ask questions on their integral knowledge. </a:t>
            </a:r>
          </a:p>
        </p:txBody>
      </p:sp>
    </p:spTree>
    <p:extLst>
      <p:ext uri="{BB962C8B-B14F-4D97-AF65-F5344CB8AC3E}">
        <p14:creationId xmlns:p14="http://schemas.microsoft.com/office/powerpoint/2010/main" val="322580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5">
                                            <p:txEl>
                                              <p:pRg st="1" end="1"/>
                                            </p:txEl>
                                          </p:spTgt>
                                        </p:tgtEl>
                                        <p:attrNameLst>
                                          <p:attrName>style.visibility</p:attrName>
                                        </p:attrNameLst>
                                      </p:cBhvr>
                                      <p:to>
                                        <p:strVal val="visible"/>
                                      </p:to>
                                    </p:set>
                                    <p:animEffect transition="in" filter="dissolve">
                                      <p:cBhvr>
                                        <p:cTn id="12" dur="500"/>
                                        <p:tgtEl>
                                          <p:spTgt spid="20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bg/>
                                          </p:spTgt>
                                        </p:tgtEl>
                                        <p:attrNameLst>
                                          <p:attrName>style.visibility</p:attrName>
                                        </p:attrNameLst>
                                      </p:cBhvr>
                                      <p:to>
                                        <p:strVal val="visible"/>
                                      </p:to>
                                    </p:set>
                                    <p:animEffect transition="in" filter="dissolve">
                                      <p:cBhvr>
                                        <p:cTn id="17" dur="500"/>
                                        <p:tgtEl>
                                          <p:spTgt spid="11">
                                            <p:bg/>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dissolve">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dissolve">
                                      <p:cBhvr>
                                        <p:cTn id="2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P spid="11"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A5A9-6EA0-B5FB-8935-01977956F8F6}"/>
              </a:ext>
            </a:extLst>
          </p:cNvPr>
          <p:cNvSpPr>
            <a:spLocks noGrp="1"/>
          </p:cNvSpPr>
          <p:nvPr>
            <p:ph type="title"/>
          </p:nvPr>
        </p:nvSpPr>
        <p:spPr>
          <a:xfrm>
            <a:off x="412696" y="194435"/>
            <a:ext cx="7772400" cy="796163"/>
          </a:xfrm>
        </p:spPr>
        <p:txBody>
          <a:bodyPr/>
          <a:lstStyle/>
          <a:p>
            <a:r>
              <a:rPr lang="en-US" sz="2800" dirty="0"/>
              <a:t>Blasius: Didactical Essence </a:t>
            </a:r>
          </a:p>
        </p:txBody>
      </p:sp>
      <p:sp>
        <p:nvSpPr>
          <p:cNvPr id="3" name="Content Placeholder 2">
            <a:extLst>
              <a:ext uri="{FF2B5EF4-FFF2-40B4-BE49-F238E27FC236}">
                <a16:creationId xmlns:a16="http://schemas.microsoft.com/office/drawing/2014/main" id="{8B6DB4FE-880E-7274-4B7C-DF22A0C7CB2B}"/>
              </a:ext>
            </a:extLst>
          </p:cNvPr>
          <p:cNvSpPr>
            <a:spLocks noGrp="1"/>
          </p:cNvSpPr>
          <p:nvPr>
            <p:ph idx="1"/>
          </p:nvPr>
        </p:nvSpPr>
        <p:spPr>
          <a:xfrm>
            <a:off x="433375" y="1337094"/>
            <a:ext cx="8304237" cy="4848100"/>
          </a:xfrm>
        </p:spPr>
        <p:txBody>
          <a:bodyPr/>
          <a:lstStyle/>
          <a:p>
            <a:r>
              <a:rPr lang="en-US" sz="2400" dirty="0"/>
              <a:t>I wanted to present a heuristic approach by accounting for the three impressions of the human mind: </a:t>
            </a:r>
          </a:p>
          <a:p>
            <a:r>
              <a:rPr lang="en-US" sz="2400" dirty="0"/>
              <a:t>perception of ideas, </a:t>
            </a:r>
          </a:p>
          <a:p>
            <a:r>
              <a:rPr lang="en-US" sz="2400" dirty="0"/>
              <a:t>elaboration of methods, and </a:t>
            </a:r>
          </a:p>
          <a:p>
            <a:r>
              <a:rPr lang="en-US" sz="2400" dirty="0"/>
              <a:t>description of phenomena. </a:t>
            </a:r>
          </a:p>
          <a:p>
            <a:r>
              <a:rPr lang="en-US" sz="2400" dirty="0"/>
              <a:t>Learning, working and order are thus the three essences of the mind.</a:t>
            </a:r>
          </a:p>
          <a:p>
            <a:r>
              <a:rPr lang="en-US" sz="2400" dirty="0"/>
              <a:t>From 1920 to 1930, I mainly collected examples to present the basics of a problem. </a:t>
            </a:r>
          </a:p>
          <a:p>
            <a:r>
              <a:rPr lang="en-US" sz="2400" dirty="0"/>
              <a:t>Finally, the heat transfer book appeared in 1931 (Blasius 1931), and then three booklets on mechanics by 1935. </a:t>
            </a:r>
          </a:p>
        </p:txBody>
      </p:sp>
      <p:grpSp>
        <p:nvGrpSpPr>
          <p:cNvPr id="4" name="Group 38">
            <a:extLst>
              <a:ext uri="{FF2B5EF4-FFF2-40B4-BE49-F238E27FC236}">
                <a16:creationId xmlns:a16="http://schemas.microsoft.com/office/drawing/2014/main" id="{BED32D70-2905-3E2C-358B-29D5762B965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EAED3DE-BE28-603C-0307-FD2611950FB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BE1850D-3A1B-A004-C0B3-57884E50124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F9E8493-8FFE-CA87-6C21-063870020F3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68415BC-CC50-2187-8652-AE7DCB6D87B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AAFB50F-A541-1219-BEC1-0F231AE817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5B290C8-8769-4F70-8392-033219B372F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A2C462C-49DF-F0D8-D562-B3DCD42405B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8A46518-C3ED-0099-12FD-90A00CB607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58C7FC8-0D95-2683-1C90-A4AEF5D7041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A0B3D12-C823-CFD1-892D-A19E484C06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47529B7-8DBD-93F2-5398-4E46F8536D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897F631-AF2D-232F-F856-A3F67F86787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64E9C37-BAA5-0FC7-FB44-02DCA103B18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F76CE13-E4A8-2F97-8FF7-7C5EE4EB9D7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9CF2EEF-F13F-39AF-DE80-AA7CD50B7E7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45907E1-70A4-7841-A5A0-DEF260257B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520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a:extLst>
              <a:ext uri="{FF2B5EF4-FFF2-40B4-BE49-F238E27FC236}">
                <a16:creationId xmlns:a16="http://schemas.microsoft.com/office/drawing/2014/main" id="{3991494A-F6FA-57EF-A5CA-C912123C6C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600200"/>
            <a:ext cx="4267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Title 1">
            <a:extLst>
              <a:ext uri="{FF2B5EF4-FFF2-40B4-BE49-F238E27FC236}">
                <a16:creationId xmlns:a16="http://schemas.microsoft.com/office/drawing/2014/main" id="{8319B1C4-A6B0-EAEF-9945-DA10DA0C54C5}"/>
              </a:ext>
            </a:extLst>
          </p:cNvPr>
          <p:cNvSpPr>
            <a:spLocks noGrp="1" noChangeArrowheads="1"/>
          </p:cNvSpPr>
          <p:nvPr>
            <p:ph type="title"/>
          </p:nvPr>
        </p:nvSpPr>
        <p:spPr>
          <a:xfrm>
            <a:off x="228600" y="304800"/>
            <a:ext cx="7772400" cy="685800"/>
          </a:xfrm>
        </p:spPr>
        <p:txBody>
          <a:bodyPr/>
          <a:lstStyle/>
          <a:p>
            <a:r>
              <a:rPr lang="en-US" altLang="en-US" sz="2800"/>
              <a:t>Prandtls Viscous Flow Past a General Body</a:t>
            </a:r>
          </a:p>
        </p:txBody>
      </p:sp>
      <p:sp>
        <p:nvSpPr>
          <p:cNvPr id="12291" name="Content Placeholder 2">
            <a:extLst>
              <a:ext uri="{FF2B5EF4-FFF2-40B4-BE49-F238E27FC236}">
                <a16:creationId xmlns:a16="http://schemas.microsoft.com/office/drawing/2014/main" id="{1383DA34-6544-6908-26FC-382FB8FD2751}"/>
              </a:ext>
            </a:extLst>
          </p:cNvPr>
          <p:cNvSpPr>
            <a:spLocks noGrp="1" noChangeArrowheads="1"/>
          </p:cNvSpPr>
          <p:nvPr>
            <p:ph idx="1"/>
          </p:nvPr>
        </p:nvSpPr>
        <p:spPr>
          <a:xfrm>
            <a:off x="381000" y="1219200"/>
            <a:ext cx="8686800" cy="762000"/>
          </a:xfrm>
        </p:spPr>
        <p:txBody>
          <a:bodyPr/>
          <a:lstStyle/>
          <a:p>
            <a:r>
              <a:rPr lang="en-US" altLang="en-US" sz="2400" dirty="0"/>
              <a:t>Prandtl’s striking intuition is clearer when we consider flow past a general smooth body. </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FF1DD237-72D0-A267-C492-6B175037A809}"/>
                  </a:ext>
                </a:extLst>
              </p:cNvPr>
              <p:cNvSpPr txBox="1">
                <a:spLocks/>
              </p:cNvSpPr>
              <p:nvPr/>
            </p:nvSpPr>
            <p:spPr bwMode="auto">
              <a:xfrm>
                <a:off x="381000" y="2806700"/>
                <a:ext cx="8229602" cy="2832100"/>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The boundary layer is taken as thin fluid region about the body.</a:t>
                </a:r>
              </a:p>
              <a:p>
                <a:pPr marL="342900" indent="-342900">
                  <a:spcBef>
                    <a:spcPct val="20000"/>
                  </a:spcBef>
                  <a:buFontTx/>
                  <a:buChar char="•"/>
                  <a:defRPr/>
                </a:pPr>
                <a:r>
                  <a:rPr lang="en-US" kern="0" dirty="0">
                    <a:latin typeface="+mn-lt"/>
                  </a:rPr>
                  <a:t> Curvilinear coordinates can be introduced.</a:t>
                </a:r>
              </a:p>
              <a:p>
                <a:pPr marL="342900" indent="-342900">
                  <a:spcBef>
                    <a:spcPct val="20000"/>
                  </a:spcBef>
                  <a:buFontTx/>
                  <a:buChar char="•"/>
                  <a:defRPr/>
                </a:pPr>
                <a:r>
                  <a:rPr lang="en-US" i="1" kern="0" dirty="0">
                    <a:latin typeface="+mn-lt"/>
                  </a:rPr>
                  <a:t>x</a:t>
                </a:r>
                <a:r>
                  <a:rPr lang="en-US" kern="0" dirty="0">
                    <a:latin typeface="+mn-lt"/>
                  </a:rPr>
                  <a:t> is the arc length along curves paralleling the body surface and </a:t>
                </a:r>
                <a:r>
                  <a:rPr lang="en-US" i="1" kern="0" dirty="0">
                    <a:latin typeface="+mn-lt"/>
                  </a:rPr>
                  <a:t>y</a:t>
                </a:r>
                <a:r>
                  <a:rPr lang="en-US" kern="0" dirty="0">
                    <a:latin typeface="+mn-lt"/>
                  </a:rPr>
                  <a:t> the coordinate normal to these curves. </a:t>
                </a:r>
              </a:p>
              <a:p>
                <a:pPr marL="342900" indent="-342900">
                  <a:spcBef>
                    <a:spcPct val="20000"/>
                  </a:spcBef>
                  <a:buFontTx/>
                  <a:buChar char="•"/>
                  <a:defRPr/>
                </a:pPr>
                <a:r>
                  <a:rPr lang="en-US" kern="0" dirty="0">
                    <a:latin typeface="+mn-lt"/>
                  </a:rPr>
                  <a:t>In a continuum flow in the limit for large Re, it turns out that we again get only </a:t>
                </a:r>
                <a14:m>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den>
                    </m:f>
                    <m:r>
                      <a:rPr lang="en-US" i="1">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m:t>
                    </m:r>
                  </m:oMath>
                </a14:m>
                <a:endParaRPr lang="en-US" kern="0" dirty="0">
                  <a:latin typeface="+mn-lt"/>
                </a:endParaRPr>
              </a:p>
            </p:txBody>
          </p:sp>
        </mc:Choice>
        <mc:Fallback xmlns="">
          <p:sp>
            <p:nvSpPr>
              <p:cNvPr id="5" name="Content Placeholder 2">
                <a:extLst>
                  <a:ext uri="{FF2B5EF4-FFF2-40B4-BE49-F238E27FC236}">
                    <a16:creationId xmlns:a16="http://schemas.microsoft.com/office/drawing/2014/main" id="{FF1DD237-72D0-A267-C492-6B175037A809}"/>
                  </a:ext>
                </a:extLst>
              </p:cNvPr>
              <p:cNvSpPr txBox="1">
                <a:spLocks noRot="1" noChangeAspect="1" noMove="1" noResize="1" noEditPoints="1" noAdjustHandles="1" noChangeArrowheads="1" noChangeShapeType="1" noTextEdit="1"/>
              </p:cNvSpPr>
              <p:nvPr/>
            </p:nvSpPr>
            <p:spPr bwMode="auto">
              <a:xfrm>
                <a:off x="381000" y="2806700"/>
                <a:ext cx="8229602" cy="2832100"/>
              </a:xfrm>
              <a:prstGeom prst="rect">
                <a:avLst/>
              </a:prstGeom>
              <a:blipFill>
                <a:blip r:embed="rId3"/>
                <a:stretch>
                  <a:fillRect l="-1037" t="-1720" b="-9462"/>
                </a:stretch>
              </a:blipFill>
              <a:ln w="9525">
                <a:noFill/>
                <a:miter lim="800000"/>
                <a:headEnd/>
                <a:tailEnd/>
              </a:ln>
            </p:spPr>
            <p:txBody>
              <a:bodyPr/>
              <a:lstStyle/>
              <a:p>
                <a:r>
                  <a:rPr lang="en-US">
                    <a:noFill/>
                  </a:rPr>
                  <a:t> </a:t>
                </a:r>
              </a:p>
            </p:txBody>
          </p:sp>
        </mc:Fallback>
      </mc:AlternateContent>
      <p:sp>
        <p:nvSpPr>
          <p:cNvPr id="31748" name="Object 4">
            <a:extLst>
              <a:ext uri="{FF2B5EF4-FFF2-40B4-BE49-F238E27FC236}">
                <a16:creationId xmlns:a16="http://schemas.microsoft.com/office/drawing/2014/main" id="{04BA6FDF-3167-15A8-D526-99B6AD4D7F66}"/>
              </a:ext>
            </a:extLst>
          </p:cNvPr>
          <p:cNvSpPr txBox="1"/>
          <p:nvPr/>
        </p:nvSpPr>
        <p:spPr bwMode="auto">
          <a:xfrm>
            <a:off x="3284537" y="5289547"/>
            <a:ext cx="762000" cy="698500"/>
          </a:xfrm>
          <a:prstGeom prst="rect">
            <a:avLst/>
          </a:prstGeom>
          <a:noFill/>
          <a:ln>
            <a:noFill/>
          </a:ln>
          <a:effectLst/>
        </p:spPr>
        <p:txBody>
          <a:bodyPr>
            <a:normAutofit/>
          </a:bodyPr>
          <a:lstStyle/>
          <a:p>
            <a:endParaRPr lang="en-US" dirty="0"/>
          </a:p>
        </p:txBody>
      </p:sp>
      <p:grpSp>
        <p:nvGrpSpPr>
          <p:cNvPr id="3" name="Group 8">
            <a:extLst>
              <a:ext uri="{FF2B5EF4-FFF2-40B4-BE49-F238E27FC236}">
                <a16:creationId xmlns:a16="http://schemas.microsoft.com/office/drawing/2014/main" id="{5344FA70-C9B1-5757-51B0-5841F5ACDCF1}"/>
              </a:ext>
            </a:extLst>
          </p:cNvPr>
          <p:cNvGrpSpPr>
            <a:grpSpLocks/>
          </p:cNvGrpSpPr>
          <p:nvPr/>
        </p:nvGrpSpPr>
        <p:grpSpPr bwMode="auto">
          <a:xfrm>
            <a:off x="381000" y="5638797"/>
            <a:ext cx="8534400" cy="907197"/>
            <a:chOff x="304800" y="5257800"/>
            <a:chExt cx="8534400" cy="907933"/>
          </a:xfrm>
        </p:grpSpPr>
        <p:sp>
          <p:nvSpPr>
            <p:cNvPr id="6" name="Rectangle 5">
              <a:extLst>
                <a:ext uri="{FF2B5EF4-FFF2-40B4-BE49-F238E27FC236}">
                  <a16:creationId xmlns:a16="http://schemas.microsoft.com/office/drawing/2014/main" id="{7B2823CA-C1AE-0360-2A73-91F0DAEC1042}"/>
                </a:ext>
              </a:extLst>
            </p:cNvPr>
            <p:cNvSpPr/>
            <p:nvPr/>
          </p:nvSpPr>
          <p:spPr>
            <a:xfrm>
              <a:off x="304800" y="5334062"/>
              <a:ext cx="8534400" cy="831671"/>
            </a:xfrm>
            <a:prstGeom prst="rect">
              <a:avLst/>
            </a:prstGeom>
          </p:spPr>
          <p:txBody>
            <a:bodyPr>
              <a:spAutoFit/>
            </a:bodyPr>
            <a:lstStyle/>
            <a:p>
              <a:pPr marL="342900" indent="-342900">
                <a:spcBef>
                  <a:spcPct val="20000"/>
                </a:spcBef>
                <a:buFontTx/>
                <a:buChar char="•"/>
                <a:defRPr/>
              </a:pPr>
              <a:r>
                <a:rPr lang="en-US" kern="0" dirty="0"/>
                <a:t>           must be interpreted to mean that the pressure is what would be computed using Euler theory.</a:t>
              </a:r>
            </a:p>
          </p:txBody>
        </p:sp>
        <mc:AlternateContent xmlns:mc="http://schemas.openxmlformats.org/markup-compatibility/2006" xmlns:a14="http://schemas.microsoft.com/office/drawing/2010/main">
          <mc:Choice Requires="a14">
            <p:sp>
              <p:nvSpPr>
                <p:cNvPr id="5133" name="Object 3">
                  <a:extLst>
                    <a:ext uri="{FF2B5EF4-FFF2-40B4-BE49-F238E27FC236}">
                      <a16:creationId xmlns:a16="http://schemas.microsoft.com/office/drawing/2014/main" id="{B896FB3B-C580-AD0A-4623-03A067245A36}"/>
                    </a:ext>
                  </a:extLst>
                </p:cNvPr>
                <p:cNvSpPr txBox="1"/>
                <p:nvPr/>
              </p:nvSpPr>
              <p:spPr bwMode="auto">
                <a:xfrm>
                  <a:off x="685800" y="5257800"/>
                  <a:ext cx="762000" cy="6985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num>
                          <m:den>
                            <m:r>
                              <a:rPr lang="en-US" i="1">
                                <a:solidFill>
                                  <a:srgbClr val="000000"/>
                                </a:solidFill>
                                <a:latin typeface="Cambria Math" panose="02040503050406030204" pitchFamily="18" charset="0"/>
                              </a:rPr>
                              <m:t>𝜕</m:t>
                            </m:r>
                            <m:acc>
                              <m:accPr>
                                <m:chr m:val="̄"/>
                                <m:ctrlPr>
                                  <a:rPr lang="en-US" i="1">
                                    <a:solidFill>
                                      <a:srgbClr val="000000"/>
                                    </a:solidFill>
                                    <a:latin typeface="Cambria Math" panose="02040503050406030204" pitchFamily="18" charset="0"/>
                                  </a:rPr>
                                </m:ctrlPr>
                              </m:accPr>
                              <m:e>
                                <m:r>
                                  <a:rPr lang="en-US" i="1">
                                    <a:solidFill>
                                      <a:srgbClr val="000000"/>
                                    </a:solidFill>
                                    <a:latin typeface="Cambria Math" panose="02040503050406030204" pitchFamily="18" charset="0"/>
                                  </a:rPr>
                                  <m:t>𝑦</m:t>
                                </m:r>
                              </m:e>
                            </m:acc>
                          </m:den>
                        </m:f>
                        <m:r>
                          <a:rPr lang="en-US" i="1">
                            <a:solidFill>
                              <a:srgbClr val="000000"/>
                            </a:solidFill>
                            <a:latin typeface="Cambria Math" panose="02040503050406030204" pitchFamily="18" charset="0"/>
                          </a:rPr>
                          <m:t>=0</m:t>
                        </m:r>
                      </m:oMath>
                    </m:oMathPara>
                  </a14:m>
                  <a:endParaRPr lang="en-US"/>
                </a:p>
              </p:txBody>
            </p:sp>
          </mc:Choice>
          <mc:Fallback xmlns="">
            <p:sp>
              <p:nvSpPr>
                <p:cNvPr id="5133" name="Object 3">
                  <a:extLst>
                    <a:ext uri="{FF2B5EF4-FFF2-40B4-BE49-F238E27FC236}">
                      <a16:creationId xmlns:a16="http://schemas.microsoft.com/office/drawing/2014/main" id="{B896FB3B-C580-AD0A-4623-03A067245A36}"/>
                    </a:ext>
                  </a:extLst>
                </p:cNvPr>
                <p:cNvSpPr txBox="1">
                  <a:spLocks noRot="1" noChangeAspect="1" noMove="1" noResize="1" noEditPoints="1" noAdjustHandles="1" noChangeArrowheads="1" noChangeShapeType="1" noTextEdit="1"/>
                </p:cNvSpPr>
                <p:nvPr/>
              </p:nvSpPr>
              <p:spPr bwMode="auto">
                <a:xfrm>
                  <a:off x="685800" y="5257800"/>
                  <a:ext cx="762000" cy="698500"/>
                </a:xfrm>
                <a:prstGeom prst="rect">
                  <a:avLst/>
                </a:prstGeom>
                <a:blipFill>
                  <a:blip r:embed="rId4"/>
                  <a:stretch>
                    <a:fillRect/>
                  </a:stretch>
                </a:blipFill>
                <a:ln>
                  <a:noFill/>
                </a:ln>
                <a:effectLst/>
              </p:spPr>
              <p:txBody>
                <a:bodyPr/>
                <a:lstStyle/>
                <a:p>
                  <a:r>
                    <a:rPr lang="en-US">
                      <a:noFill/>
                    </a:rPr>
                    <a:t> </a:t>
                  </a:r>
                </a:p>
              </p:txBody>
            </p:sp>
          </mc:Fallback>
        </mc:AlternateContent>
      </p:grpSp>
      <p:grpSp>
        <p:nvGrpSpPr>
          <p:cNvPr id="2" name="Group 38">
            <a:extLst>
              <a:ext uri="{FF2B5EF4-FFF2-40B4-BE49-F238E27FC236}">
                <a16:creationId xmlns:a16="http://schemas.microsoft.com/office/drawing/2014/main" id="{BD6EF858-C7C4-C63B-30CA-99536BA5825C}"/>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005B8ECF-3D03-3D5C-BA59-032B94CB43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EFB7873-AF1B-9790-185D-380507E1428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513BD99-CD7A-6E44-1D1F-BF04A91F54D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A8BDBC7-E820-9BF8-508F-DDBD7A95CA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0108910-5DFF-04AE-C1D8-846880C933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BD881C7-E738-4F2D-1A8C-651051A94B4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9473FCC-ED86-435A-E9C4-2045A2CEA45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EB1430B-4A6B-3179-559B-D326AB295C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132CB4D-943D-81DD-F8DF-16171B8AF3D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711A594-1477-7329-5E42-2D3A4651721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8B0ADC8-6E73-B1C6-86DC-216223790F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E58C14F-5156-71BF-C3C5-728EECBE9A1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E9A3DEA-0FC8-ADCB-29C7-87DB89D202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58D1DC6-83B1-1259-CEC8-51EE934BB1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BAE9C9B-6CCE-E55D-99D9-089A7D3E423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1A28ED4-45D9-E70A-A9C9-623FD73B82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02046ADA-7A05-A321-A940-994E59385F9E}"/>
                  </a:ext>
                </a:extLst>
              </p14:cNvPr>
              <p14:cNvContentPartPr/>
              <p14:nvPr/>
            </p14:nvContentPartPr>
            <p14:xfrm>
              <a:off x="3643200" y="2067840"/>
              <a:ext cx="920880" cy="743400"/>
            </p14:xfrm>
          </p:contentPart>
        </mc:Choice>
        <mc:Fallback xmlns="">
          <p:pic>
            <p:nvPicPr>
              <p:cNvPr id="22" name="Ink 21">
                <a:extLst>
                  <a:ext uri="{FF2B5EF4-FFF2-40B4-BE49-F238E27FC236}">
                    <a16:creationId xmlns:a16="http://schemas.microsoft.com/office/drawing/2014/main" id="{02046ADA-7A05-A321-A940-994E59385F9E}"/>
                  </a:ext>
                </a:extLst>
              </p:cNvPr>
              <p:cNvPicPr/>
              <p:nvPr/>
            </p:nvPicPr>
            <p:blipFill>
              <a:blip r:embed="rId7"/>
              <a:stretch>
                <a:fillRect/>
              </a:stretch>
            </p:blipFill>
            <p:spPr>
              <a:xfrm>
                <a:off x="3633840" y="2058480"/>
                <a:ext cx="939600" cy="762120"/>
              </a:xfrm>
              <a:prstGeom prst="rect">
                <a:avLst/>
              </a:prstGeom>
            </p:spPr>
          </p:pic>
        </mc:Fallback>
      </mc:AlternateContent>
    </p:spTree>
    <p:extLst>
      <p:ext uri="{BB962C8B-B14F-4D97-AF65-F5344CB8AC3E}">
        <p14:creationId xmlns:p14="http://schemas.microsoft.com/office/powerpoint/2010/main" val="69205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292"/>
                                        </p:tgtEl>
                                        <p:attrNameLst>
                                          <p:attrName>style.visibility</p:attrName>
                                        </p:attrNameLst>
                                      </p:cBhvr>
                                      <p:to>
                                        <p:strVal val="visible"/>
                                      </p:to>
                                    </p:set>
                                    <p:animEffect transition="in" filter="dissolve">
                                      <p:cBhvr>
                                        <p:cTn id="12" dur="500"/>
                                        <p:tgtEl>
                                          <p:spTgt spid="122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dissolv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dissolve">
                                      <p:cBhvr>
                                        <p:cTn id="32" dur="500"/>
                                        <p:tgtEl>
                                          <p:spTgt spid="5">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dissolv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430D-9FE8-C450-A910-E584A14A4161}"/>
            </a:ext>
          </a:extLst>
        </p:cNvPr>
        <p:cNvGrpSpPr/>
        <p:nvPr/>
      </p:nvGrpSpPr>
      <p:grpSpPr>
        <a:xfrm>
          <a:off x="0" y="0"/>
          <a:ext cx="0" cy="0"/>
          <a:chOff x="0" y="0"/>
          <a:chExt cx="0" cy="0"/>
        </a:xfrm>
      </p:grpSpPr>
      <p:sp>
        <p:nvSpPr>
          <p:cNvPr id="28674" name="Text Box 2">
            <a:extLst>
              <a:ext uri="{FF2B5EF4-FFF2-40B4-BE49-F238E27FC236}">
                <a16:creationId xmlns:a16="http://schemas.microsoft.com/office/drawing/2014/main" id="{42A2C7F3-EC14-F492-31B0-3A684ADAA635}"/>
              </a:ext>
            </a:extLst>
          </p:cNvPr>
          <p:cNvSpPr txBox="1">
            <a:spLocks noChangeArrowheads="1"/>
          </p:cNvSpPr>
          <p:nvPr/>
        </p:nvSpPr>
        <p:spPr bwMode="auto">
          <a:xfrm>
            <a:off x="152400" y="152400"/>
            <a:ext cx="71830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t>Streamwise Variation of Momentum Boundary Layer Thickness</a:t>
            </a:r>
          </a:p>
        </p:txBody>
      </p:sp>
      <p:sp>
        <p:nvSpPr>
          <p:cNvPr id="7172" name="Text Box 4">
            <a:extLst>
              <a:ext uri="{FF2B5EF4-FFF2-40B4-BE49-F238E27FC236}">
                <a16:creationId xmlns:a16="http://schemas.microsoft.com/office/drawing/2014/main" id="{52B14271-2974-2C98-5C8E-A44F28DA9AFF}"/>
              </a:ext>
            </a:extLst>
          </p:cNvPr>
          <p:cNvSpPr txBox="1">
            <a:spLocks noChangeArrowheads="1"/>
          </p:cNvSpPr>
          <p:nvPr/>
        </p:nvSpPr>
        <p:spPr bwMode="auto">
          <a:xfrm>
            <a:off x="339725" y="1081350"/>
            <a:ext cx="863282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Consider a plate of length </a:t>
            </a:r>
            <a:r>
              <a:rPr lang="en-US" altLang="en-US" sz="2400" i="1" dirty="0"/>
              <a:t>L</a:t>
            </a:r>
            <a:r>
              <a:rPr lang="en-US" altLang="en-US" sz="2400" dirty="0"/>
              <a:t>.  </a:t>
            </a:r>
          </a:p>
          <a:p>
            <a:pPr>
              <a:spcBef>
                <a:spcPct val="0"/>
              </a:spcBef>
              <a:buFontTx/>
              <a:buNone/>
            </a:pPr>
            <a:r>
              <a:rPr lang="en-US" altLang="en-US" sz="2400" dirty="0"/>
              <a:t>Prandtl’s Boundary Layer Approximations: boundary layer must grow slowly along flow direction.</a:t>
            </a:r>
          </a:p>
          <a:p>
            <a:pPr>
              <a:spcBef>
                <a:spcPct val="0"/>
              </a:spcBef>
              <a:buFontTx/>
              <a:buNone/>
            </a:pPr>
            <a:r>
              <a:rPr lang="en-US" altLang="en-US" sz="2400" dirty="0"/>
              <a:t>Hence, maximum value of boundary layer thickness, </a:t>
            </a:r>
            <a:r>
              <a:rPr lang="en-US" altLang="en-US" sz="2400" i="1" dirty="0">
                <a:sym typeface="Symbol" panose="05050102010706020507" pitchFamily="18" charset="2"/>
              </a:rPr>
              <a:t></a:t>
            </a:r>
            <a:r>
              <a:rPr lang="en-US" altLang="en-US" sz="2400" i="1" baseline="-25000" dirty="0">
                <a:sym typeface="Symbol" panose="05050102010706020507" pitchFamily="18" charset="2"/>
              </a:rPr>
              <a:t>max</a:t>
            </a:r>
            <a:r>
              <a:rPr lang="en-US" altLang="en-US" sz="2400" dirty="0">
                <a:sym typeface="Symbol" panose="05050102010706020507" pitchFamily="18" charset="2"/>
              </a:rPr>
              <a:t> is expected to vary  as:</a:t>
            </a:r>
          </a:p>
        </p:txBody>
      </p:sp>
      <mc:AlternateContent xmlns:mc="http://schemas.openxmlformats.org/markup-compatibility/2006" xmlns:a14="http://schemas.microsoft.com/office/drawing/2010/main">
        <mc:Choice Requires="a14">
          <p:sp>
            <p:nvSpPr>
              <p:cNvPr id="7176" name="Object 2">
                <a:extLst>
                  <a:ext uri="{FF2B5EF4-FFF2-40B4-BE49-F238E27FC236}">
                    <a16:creationId xmlns:a16="http://schemas.microsoft.com/office/drawing/2014/main" id="{BA07E729-D2E7-7DDC-0817-2986E19C8193}"/>
                  </a:ext>
                </a:extLst>
              </p:cNvPr>
              <p:cNvSpPr txBox="1"/>
              <p:nvPr/>
            </p:nvSpPr>
            <p:spPr bwMode="auto">
              <a:xfrm>
                <a:off x="6199836" y="3101975"/>
                <a:ext cx="2865438" cy="65405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𝛿</m:t>
                              </m:r>
                            </m:e>
                            <m:sub>
                              <m:r>
                                <a:rPr lang="en-US" b="0" i="1" smtClean="0">
                                  <a:solidFill>
                                    <a:srgbClr val="000000"/>
                                  </a:solidFill>
                                  <a:latin typeface="Cambria Math" panose="02040503050406030204" pitchFamily="18" charset="0"/>
                                </a:rPr>
                                <m:t>𝑚𝑎𝑥</m:t>
                              </m:r>
                            </m:sub>
                          </m:sSub>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r>
                        <m:rPr>
                          <m:sty m:val="p"/>
                        </m:rPr>
                        <a:rPr lang="en-US" i="1">
                          <a:solidFill>
                            <a:srgbClr val="000000"/>
                          </a:solidFill>
                          <a:latin typeface="Cambria Math" panose="02040503050406030204" pitchFamily="18" charset="0"/>
                        </a:rPr>
                        <m:t>Re</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m:t>
                      </m:r>
                      <m:r>
                        <m:rPr>
                          <m:sty m:val="p"/>
                        </m:rPr>
                        <a:rPr lang="en-US" i="1">
                          <a:solidFill>
                            <a:srgbClr val="000000"/>
                          </a:solidFill>
                          <a:latin typeface="Cambria Math" panose="02040503050406030204" pitchFamily="18" charset="0"/>
                        </a:rPr>
                        <m:t>Re</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𝑈𝐿</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7176" name="Object 2">
                <a:extLst>
                  <a:ext uri="{FF2B5EF4-FFF2-40B4-BE49-F238E27FC236}">
                    <a16:creationId xmlns:a16="http://schemas.microsoft.com/office/drawing/2014/main" id="{BA07E729-D2E7-7DDC-0817-2986E19C8193}"/>
                  </a:ext>
                </a:extLst>
              </p:cNvPr>
              <p:cNvSpPr txBox="1">
                <a:spLocks noRot="1" noChangeAspect="1" noMove="1" noResize="1" noEditPoints="1" noAdjustHandles="1" noChangeArrowheads="1" noChangeShapeType="1" noTextEdit="1"/>
              </p:cNvSpPr>
              <p:nvPr/>
            </p:nvSpPr>
            <p:spPr bwMode="auto">
              <a:xfrm>
                <a:off x="6199836" y="3101975"/>
                <a:ext cx="2865438" cy="65405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77" name="Object 3">
                <a:extLst>
                  <a:ext uri="{FF2B5EF4-FFF2-40B4-BE49-F238E27FC236}">
                    <a16:creationId xmlns:a16="http://schemas.microsoft.com/office/drawing/2014/main" id="{54DE2426-9519-EA11-F458-D00AEA3F8704}"/>
                  </a:ext>
                </a:extLst>
              </p:cNvPr>
              <p:cNvSpPr txBox="1"/>
              <p:nvPr/>
            </p:nvSpPr>
            <p:spPr bwMode="auto">
              <a:xfrm>
                <a:off x="2236048" y="2682875"/>
                <a:ext cx="3898900" cy="79570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𝛿</m:t>
                              </m:r>
                            </m:e>
                            <m:sub>
                              <m:r>
                                <a:rPr lang="en-US" i="1">
                                  <a:solidFill>
                                    <a:srgbClr val="000000"/>
                                  </a:solidFill>
                                  <a:latin typeface="Cambria Math" panose="02040503050406030204" pitchFamily="18" charset="0"/>
                                </a:rPr>
                                <m:t>𝑚𝑎𝑥</m:t>
                              </m:r>
                            </m:sub>
                          </m:sSub>
                        </m:num>
                        <m:den>
                          <m:r>
                            <a:rPr lang="en-US" b="0" i="1" smtClean="0">
                              <a:solidFill>
                                <a:srgbClr val="000000"/>
                              </a:solidFill>
                              <a:latin typeface="Cambria Math" panose="02040503050406030204" pitchFamily="18" charset="0"/>
                            </a:rPr>
                            <m:t>𝐿</m:t>
                          </m:r>
                        </m:den>
                      </m:f>
                      <m:r>
                        <a:rPr lang="en-US" i="1" smtClean="0">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𝐿</m:t>
                                  </m:r>
                                </m:num>
                                <m:den>
                                  <m:r>
                                    <a:rPr lang="en-US" i="1">
                                      <a:solidFill>
                                        <a:srgbClr val="000000"/>
                                      </a:solidFill>
                                      <a:latin typeface="Cambria Math" panose="02040503050406030204" pitchFamily="18" charset="0"/>
                                    </a:rPr>
                                    <m:t>𝑈</m:t>
                                  </m:r>
                                </m:den>
                              </m:f>
                            </m:e>
                          </m:d>
                        </m:e>
                        <m:sup>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𝑜𝑟</m:t>
                      </m:r>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𝛿</m:t>
                              </m:r>
                            </m:e>
                            <m:sub>
                              <m:r>
                                <a:rPr lang="en-US" i="1">
                                  <a:solidFill>
                                    <a:srgbClr val="000000"/>
                                  </a:solidFill>
                                  <a:latin typeface="Cambria Math" panose="02040503050406030204" pitchFamily="18" charset="0"/>
                                </a:rPr>
                                <m:t>𝑚𝑎𝑥</m:t>
                              </m:r>
                            </m:sub>
                          </m:sSub>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𝐶</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𝐿</m:t>
                                  </m:r>
                                </m:num>
                                <m:den>
                                  <m:r>
                                    <a:rPr lang="en-US" i="1">
                                      <a:solidFill>
                                        <a:srgbClr val="000000"/>
                                      </a:solidFill>
                                      <a:latin typeface="Cambria Math" panose="02040503050406030204" pitchFamily="18" charset="0"/>
                                    </a:rPr>
                                    <m:t>𝑈</m:t>
                                  </m:r>
                                </m:den>
                              </m:f>
                            </m:e>
                          </m:d>
                        </m:e>
                        <m:sup>
                          <m:r>
                            <a:rPr lang="en-US" b="0" i="1" smtClean="0">
                              <a:solidFill>
                                <a:srgbClr val="000000"/>
                              </a:solidFill>
                              <a:latin typeface="Cambria Math" panose="02040503050406030204" pitchFamily="18" charset="0"/>
                            </a:rPr>
                            <m:t>𝑚</m:t>
                          </m:r>
                        </m:sup>
                      </m:sSup>
                    </m:oMath>
                  </m:oMathPara>
                </a14:m>
                <a:endParaRPr lang="en-US" dirty="0"/>
              </a:p>
            </p:txBody>
          </p:sp>
        </mc:Choice>
        <mc:Fallback xmlns="">
          <p:sp>
            <p:nvSpPr>
              <p:cNvPr id="7177" name="Object 3">
                <a:extLst>
                  <a:ext uri="{FF2B5EF4-FFF2-40B4-BE49-F238E27FC236}">
                    <a16:creationId xmlns:a16="http://schemas.microsoft.com/office/drawing/2014/main" id="{54DE2426-9519-EA11-F458-D00AEA3F8704}"/>
                  </a:ext>
                </a:extLst>
              </p:cNvPr>
              <p:cNvSpPr txBox="1">
                <a:spLocks noRot="1" noChangeAspect="1" noMove="1" noResize="1" noEditPoints="1" noAdjustHandles="1" noChangeArrowheads="1" noChangeShapeType="1" noTextEdit="1"/>
              </p:cNvSpPr>
              <p:nvPr/>
            </p:nvSpPr>
            <p:spPr bwMode="auto">
              <a:xfrm>
                <a:off x="2236048" y="2682875"/>
                <a:ext cx="3898900" cy="79570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78" name="Object 4">
                <a:extLst>
                  <a:ext uri="{FF2B5EF4-FFF2-40B4-BE49-F238E27FC236}">
                    <a16:creationId xmlns:a16="http://schemas.microsoft.com/office/drawing/2014/main" id="{4213E576-B59C-6DD6-E4AE-077719EACF16}"/>
                  </a:ext>
                </a:extLst>
              </p:cNvPr>
              <p:cNvSpPr txBox="1"/>
              <p:nvPr/>
            </p:nvSpPr>
            <p:spPr bwMode="auto">
              <a:xfrm>
                <a:off x="304800" y="4060316"/>
                <a:ext cx="4648200" cy="1121284"/>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ea typeface="Cambria Math" panose="02040503050406030204" pitchFamily="18" charset="0"/>
                        </a:rPr>
                        <m:t>𝛿</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smtClean="0">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𝑈</m:t>
                                  </m:r>
                                </m:den>
                              </m:f>
                            </m:e>
                          </m:d>
                        </m:e>
                        <m:sup>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𝑜𝑟</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ea typeface="Cambria Math" panose="02040503050406030204" pitchFamily="18" charset="0"/>
                        </a:rPr>
                        <m:t>𝛿</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𝐶</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𝑈</m:t>
                                  </m:r>
                                </m:den>
                              </m:f>
                            </m:e>
                          </m:d>
                        </m:e>
                        <m:sup>
                          <m:r>
                            <a:rPr lang="en-US" b="0" i="1" smtClean="0">
                              <a:solidFill>
                                <a:srgbClr val="000000"/>
                              </a:solidFill>
                              <a:latin typeface="Cambria Math" panose="02040503050406030204" pitchFamily="18" charset="0"/>
                            </a:rPr>
                            <m:t>𝑚</m:t>
                          </m:r>
                        </m:sup>
                      </m:sSup>
                    </m:oMath>
                  </m:oMathPara>
                </a14:m>
                <a:endParaRPr lang="en-US" dirty="0"/>
              </a:p>
            </p:txBody>
          </p:sp>
        </mc:Choice>
        <mc:Fallback xmlns="">
          <p:sp>
            <p:nvSpPr>
              <p:cNvPr id="7178" name="Object 4">
                <a:extLst>
                  <a:ext uri="{FF2B5EF4-FFF2-40B4-BE49-F238E27FC236}">
                    <a16:creationId xmlns:a16="http://schemas.microsoft.com/office/drawing/2014/main" id="{4213E576-B59C-6DD6-E4AE-077719EACF16}"/>
                  </a:ext>
                </a:extLst>
              </p:cNvPr>
              <p:cNvSpPr txBox="1">
                <a:spLocks noRot="1" noChangeAspect="1" noMove="1" noResize="1" noEditPoints="1" noAdjustHandles="1" noChangeArrowheads="1" noChangeShapeType="1" noTextEdit="1"/>
              </p:cNvSpPr>
              <p:nvPr/>
            </p:nvSpPr>
            <p:spPr bwMode="auto">
              <a:xfrm>
                <a:off x="304800" y="4060316"/>
                <a:ext cx="4648200" cy="1121284"/>
              </a:xfrm>
              <a:prstGeom prst="rect">
                <a:avLst/>
              </a:prstGeom>
              <a:blipFill>
                <a:blip r:embed="rId4"/>
                <a:stretch>
                  <a:fillRect/>
                </a:stretch>
              </a:blipFill>
              <a:ln>
                <a:noFill/>
              </a:ln>
              <a:effectLst/>
            </p:spPr>
            <p:txBody>
              <a:bodyPr/>
              <a:lstStyle/>
              <a:p>
                <a:r>
                  <a:rPr lang="en-IN">
                    <a:noFill/>
                  </a:rPr>
                  <a:t> </a:t>
                </a:r>
              </a:p>
            </p:txBody>
          </p:sp>
        </mc:Fallback>
      </mc:AlternateContent>
      <p:pic>
        <p:nvPicPr>
          <p:cNvPr id="28679" name="Picture 12">
            <a:extLst>
              <a:ext uri="{FF2B5EF4-FFF2-40B4-BE49-F238E27FC236}">
                <a16:creationId xmlns:a16="http://schemas.microsoft.com/office/drawing/2014/main" id="{EA0A516F-EFD4-FBAC-86B0-DA18EABE92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95837"/>
            <a:ext cx="55562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0507288-8091-882B-6D22-9D632F80FD2D}"/>
              </a:ext>
            </a:extLst>
          </p:cNvPr>
          <p:cNvSpPr>
            <a:spLocks noChangeArrowheads="1"/>
          </p:cNvSpPr>
          <p:nvPr/>
        </p:nvSpPr>
        <p:spPr bwMode="auto">
          <a:xfrm>
            <a:off x="228600" y="3429000"/>
            <a:ext cx="6042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Similarly, the local value of </a:t>
            </a:r>
            <a:r>
              <a:rPr lang="en-US" altLang="en-US" sz="2400" i="1" dirty="0">
                <a:sym typeface="Symbol" panose="05050102010706020507" pitchFamily="18" charset="2"/>
              </a:rPr>
              <a:t>(x)</a:t>
            </a:r>
            <a:r>
              <a:rPr lang="en-US" altLang="en-US" sz="2400" dirty="0">
                <a:sym typeface="Symbol" panose="05050102010706020507" pitchFamily="18" charset="2"/>
              </a:rPr>
              <a:t> is estimated as</a:t>
            </a:r>
            <a:endParaRPr lang="en-US" altLang="en-US" sz="2400" dirty="0"/>
          </a:p>
        </p:txBody>
      </p:sp>
      <mc:AlternateContent xmlns:mc="http://schemas.openxmlformats.org/markup-compatibility/2006" xmlns:p14="http://schemas.microsoft.com/office/powerpoint/2010/main">
        <mc:Choice Requires="p14">
          <p:contentPart p14:bwMode="auto" r:id="rId6">
            <p14:nvContentPartPr>
              <p14:cNvPr id="24581" name="Ink 12">
                <a:extLst>
                  <a:ext uri="{FF2B5EF4-FFF2-40B4-BE49-F238E27FC236}">
                    <a16:creationId xmlns:a16="http://schemas.microsoft.com/office/drawing/2014/main" id="{ED586A3B-6001-727D-09A0-4185707A8E25}"/>
                  </a:ext>
                </a:extLst>
              </p14:cNvPr>
              <p14:cNvContentPartPr>
                <a14:cpLocks xmlns:a14="http://schemas.microsoft.com/office/drawing/2010/main" noRot="1" noChangeAspect="1" noEditPoints="1" noChangeArrowheads="1" noChangeShapeType="1"/>
              </p14:cNvContentPartPr>
              <p14:nvPr/>
            </p14:nvContentPartPr>
            <p14:xfrm>
              <a:off x="8110538" y="6365875"/>
              <a:ext cx="84137" cy="60325"/>
            </p14:xfrm>
          </p:contentPart>
        </mc:Choice>
        <mc:Fallback xmlns="">
          <p:pic>
            <p:nvPicPr>
              <p:cNvPr id="24581" name="Ink 12">
                <a:extLst>
                  <a:ext uri="{FF2B5EF4-FFF2-40B4-BE49-F238E27FC236}">
                    <a16:creationId xmlns:a16="http://schemas.microsoft.com/office/drawing/2014/main" id="{E83E661D-AE5B-A3A8-0E41-1F31D5604984}"/>
                  </a:ext>
                </a:extLst>
              </p:cNvPr>
              <p:cNvPicPr>
                <a:picLocks noRot="1" noChangeAspect="1" noEditPoints="1" noChangeArrowheads="1" noChangeShapeType="1"/>
              </p:cNvPicPr>
              <p:nvPr/>
            </p:nvPicPr>
            <p:blipFill>
              <a:blip r:embed="rId10"/>
              <a:stretch>
                <a:fillRect/>
              </a:stretch>
            </p:blipFill>
            <p:spPr>
              <a:xfrm>
                <a:off x="8101229" y="6356369"/>
                <a:ext cx="102755" cy="79337"/>
              </a:xfrm>
              <a:prstGeom prst="rect">
                <a:avLst/>
              </a:prstGeom>
            </p:spPr>
          </p:pic>
        </mc:Fallback>
      </mc:AlternateContent>
      <mc:AlternateContent xmlns:mc="http://schemas.openxmlformats.org/markup-compatibility/2006" xmlns:a14="http://schemas.microsoft.com/office/drawing/2010/main">
        <mc:Choice Requires="a14">
          <p:sp>
            <p:nvSpPr>
              <p:cNvPr id="20" name="Object 2">
                <a:extLst>
                  <a:ext uri="{FF2B5EF4-FFF2-40B4-BE49-F238E27FC236}">
                    <a16:creationId xmlns:a16="http://schemas.microsoft.com/office/drawing/2014/main" id="{BF480E41-FFEA-8B27-DCD6-0282EAB9A81E}"/>
                  </a:ext>
                </a:extLst>
              </p:cNvPr>
              <p:cNvSpPr txBox="1"/>
              <p:nvPr/>
            </p:nvSpPr>
            <p:spPr bwMode="auto">
              <a:xfrm>
                <a:off x="4953000" y="3898881"/>
                <a:ext cx="3551238" cy="1054119"/>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𝛿</m:t>
                          </m:r>
                          <m:d>
                            <m:dPr>
                              <m:ctrlPr>
                                <a:rPr lang="en-US" i="1" smtClean="0">
                                  <a:solidFill>
                                    <a:srgbClr val="000000"/>
                                  </a:solidFill>
                                  <a:latin typeface="Cambria Math" panose="02040503050406030204" pitchFamily="18" charset="0"/>
                                  <a:ea typeface="Cambria Math" panose="02040503050406030204" pitchFamily="18" charset="0"/>
                                </a:rPr>
                              </m:ctrlPr>
                            </m:dPr>
                            <m:e>
                              <m:r>
                                <a:rPr lang="en-US" b="0" i="1" smtClean="0">
                                  <a:solidFill>
                                    <a:srgbClr val="000000"/>
                                  </a:solidFill>
                                  <a:latin typeface="Cambria Math" panose="02040503050406030204" pitchFamily="18" charset="0"/>
                                  <a:ea typeface="Cambria Math" panose="02040503050406030204" pitchFamily="18" charset="0"/>
                                </a:rPr>
                                <m:t>𝑥</m:t>
                              </m:r>
                            </m:e>
                          </m:d>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𝑚</m:t>
                          </m:r>
                        </m:sup>
                      </m:sSup>
                      <m:r>
                        <a:rPr lang="en-US" i="1">
                          <a:solidFill>
                            <a:srgbClr val="000000"/>
                          </a:solidFill>
                          <a:latin typeface="Cambria Math" panose="02040503050406030204" pitchFamily="18" charset="0"/>
                        </a:rPr>
                        <m:t> , </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20" name="Object 2">
                <a:extLst>
                  <a:ext uri="{FF2B5EF4-FFF2-40B4-BE49-F238E27FC236}">
                    <a16:creationId xmlns:a16="http://schemas.microsoft.com/office/drawing/2014/main" id="{BF480E41-FFEA-8B27-DCD6-0282EAB9A81E}"/>
                  </a:ext>
                </a:extLst>
              </p:cNvPr>
              <p:cNvSpPr txBox="1">
                <a:spLocks noRot="1" noChangeAspect="1" noMove="1" noResize="1" noEditPoints="1" noAdjustHandles="1" noChangeArrowheads="1" noChangeShapeType="1" noTextEdit="1"/>
              </p:cNvSpPr>
              <p:nvPr/>
            </p:nvSpPr>
            <p:spPr bwMode="auto">
              <a:xfrm>
                <a:off x="4953000" y="3898881"/>
                <a:ext cx="3551238" cy="1054119"/>
              </a:xfrm>
              <a:prstGeom prst="rect">
                <a:avLst/>
              </a:prstGeom>
              <a:blipFill>
                <a:blip r:embed="rId12"/>
                <a:stretch>
                  <a:fillRect/>
                </a:stretch>
              </a:blipFill>
              <a:ln>
                <a:noFill/>
              </a:ln>
              <a:effectLst/>
            </p:spPr>
            <p:txBody>
              <a:bodyPr/>
              <a:lstStyle/>
              <a:p>
                <a:r>
                  <a:rPr lang="en-IN">
                    <a:noFill/>
                  </a:rPr>
                  <a:t> </a:t>
                </a:r>
              </a:p>
            </p:txBody>
          </p:sp>
        </mc:Fallback>
      </mc:AlternateContent>
      <p:sp>
        <p:nvSpPr>
          <p:cNvPr id="21" name="TextBox 20">
            <a:extLst>
              <a:ext uri="{FF2B5EF4-FFF2-40B4-BE49-F238E27FC236}">
                <a16:creationId xmlns:a16="http://schemas.microsoft.com/office/drawing/2014/main" id="{74815A99-DF4C-FFA6-212A-EC34B48E441C}"/>
              </a:ext>
            </a:extLst>
          </p:cNvPr>
          <p:cNvSpPr txBox="1"/>
          <p:nvPr/>
        </p:nvSpPr>
        <p:spPr>
          <a:xfrm>
            <a:off x="5149591" y="4687066"/>
            <a:ext cx="3977206" cy="461665"/>
          </a:xfrm>
          <a:prstGeom prst="rect">
            <a:avLst/>
          </a:prstGeom>
          <a:noFill/>
          <a:ln w="63500" cmpd="dbl">
            <a:solidFill>
              <a:srgbClr val="FF0000"/>
            </a:solidFill>
          </a:ln>
        </p:spPr>
        <p:txBody>
          <a:bodyPr wrap="square" rtlCol="0">
            <a:spAutoFit/>
          </a:bodyPr>
          <a:lstStyle/>
          <a:p>
            <a:r>
              <a:rPr lang="en-US" i="1" dirty="0"/>
              <a:t>Re</a:t>
            </a:r>
            <a:r>
              <a:rPr lang="en-US" i="1" baseline="-25000" dirty="0"/>
              <a:t>x</a:t>
            </a:r>
            <a:r>
              <a:rPr lang="en-US" dirty="0"/>
              <a:t> : Local Reynolds Number</a:t>
            </a:r>
          </a:p>
        </p:txBody>
      </p:sp>
      <p:grpSp>
        <p:nvGrpSpPr>
          <p:cNvPr id="22" name="Group 38">
            <a:extLst>
              <a:ext uri="{FF2B5EF4-FFF2-40B4-BE49-F238E27FC236}">
                <a16:creationId xmlns:a16="http://schemas.microsoft.com/office/drawing/2014/main" id="{63764C45-9479-8422-EE61-F1AF5255F597}"/>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223307F9-E7F1-193A-8305-711DE3523846}"/>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A867BB1B-CB42-75E3-2B69-995A810D7147}"/>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360A6EE4-D5C8-9AA6-C6AA-5B76A6262066}"/>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1E8DF36A-3601-5854-1A06-C8306ACB347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AC23540A-548F-D994-DC1D-CF5C35FFDE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BEB4C40A-3257-0BB7-FDE1-71C4F7CB9157}"/>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790D3431-1219-AC45-B659-6D5CC04751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93036B9D-8125-3CDE-0604-8BD4EA1B6EC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468F7D56-81C9-3B6C-79B5-EEA1DD0BC5CF}"/>
                    </a:ext>
                  </a:extLst>
                </p:cNvPr>
                <p:cNvGrpSpPr>
                  <a:grpSpLocks/>
                </p:cNvGrpSpPr>
                <p:nvPr/>
              </p:nvGrpSpPr>
              <p:grpSpPr bwMode="auto">
                <a:xfrm>
                  <a:off x="144" y="0"/>
                  <a:ext cx="5616" cy="144"/>
                  <a:chOff x="96" y="-48"/>
                  <a:chExt cx="5520" cy="144"/>
                </a:xfrm>
              </p:grpSpPr>
              <p:sp>
                <p:nvSpPr>
                  <p:cNvPr id="33" name="Rectangle 16">
                    <a:extLst>
                      <a:ext uri="{FF2B5EF4-FFF2-40B4-BE49-F238E27FC236}">
                        <a16:creationId xmlns:a16="http://schemas.microsoft.com/office/drawing/2014/main" id="{D68B7D93-428A-2BC0-686C-CE020DB4728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7">
                    <a:extLst>
                      <a:ext uri="{FF2B5EF4-FFF2-40B4-BE49-F238E27FC236}">
                        <a16:creationId xmlns:a16="http://schemas.microsoft.com/office/drawing/2014/main" id="{73B233AD-2FFA-8522-304B-FD576A592C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3FDB54AA-C878-7459-1147-714511B325C3}"/>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24ABB9E7-FA01-5C01-F277-C3C4E15DE4F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E32E7F18-3CD7-E8A9-913A-414E5DF784C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FE6C02F6-87EA-015E-49E5-2060F58EAAD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80069A0F-B3EB-DE77-0687-C60222A2887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6A55A115-AD16-F0B0-8AEC-EC38F5CEA48C}"/>
                  </a:ext>
                </a:extLst>
              </p14:cNvPr>
              <p14:cNvContentPartPr/>
              <p14:nvPr/>
            </p14:nvContentPartPr>
            <p14:xfrm>
              <a:off x="505440" y="4549680"/>
              <a:ext cx="7792920" cy="1288800"/>
            </p14:xfrm>
          </p:contentPart>
        </mc:Choice>
        <mc:Fallback xmlns="">
          <p:pic>
            <p:nvPicPr>
              <p:cNvPr id="2" name="Ink 1">
                <a:extLst>
                  <a:ext uri="{FF2B5EF4-FFF2-40B4-BE49-F238E27FC236}">
                    <a16:creationId xmlns:a16="http://schemas.microsoft.com/office/drawing/2014/main" id="{6A55A115-AD16-F0B0-8AEC-EC38F5CEA48C}"/>
                  </a:ext>
                </a:extLst>
              </p:cNvPr>
              <p:cNvPicPr/>
              <p:nvPr/>
            </p:nvPicPr>
            <p:blipFill>
              <a:blip r:embed="rId15"/>
              <a:stretch>
                <a:fillRect/>
              </a:stretch>
            </p:blipFill>
            <p:spPr>
              <a:xfrm>
                <a:off x="496080" y="4540320"/>
                <a:ext cx="7811640" cy="1307520"/>
              </a:xfrm>
              <a:prstGeom prst="rect">
                <a:avLst/>
              </a:prstGeom>
            </p:spPr>
          </p:pic>
        </mc:Fallback>
      </mc:AlternateContent>
    </p:spTree>
    <p:extLst>
      <p:ext uri="{BB962C8B-B14F-4D97-AF65-F5344CB8AC3E}">
        <p14:creationId xmlns:p14="http://schemas.microsoft.com/office/powerpoint/2010/main" val="28342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dissolve">
                                      <p:cBhvr>
                                        <p:cTn id="7" dur="500"/>
                                        <p:tgtEl>
                                          <p:spTgt spid="71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172">
                                            <p:txEl>
                                              <p:pRg st="1" end="1"/>
                                            </p:txEl>
                                          </p:spTgt>
                                        </p:tgtEl>
                                        <p:attrNameLst>
                                          <p:attrName>style.visibility</p:attrName>
                                        </p:attrNameLst>
                                      </p:cBhvr>
                                      <p:to>
                                        <p:strVal val="visible"/>
                                      </p:to>
                                    </p:set>
                                    <p:animEffect transition="in" filter="dissolve">
                                      <p:cBhvr>
                                        <p:cTn id="12" dur="500"/>
                                        <p:tgtEl>
                                          <p:spTgt spid="71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172">
                                            <p:txEl>
                                              <p:pRg st="2" end="2"/>
                                            </p:txEl>
                                          </p:spTgt>
                                        </p:tgtEl>
                                        <p:attrNameLst>
                                          <p:attrName>style.visibility</p:attrName>
                                        </p:attrNameLst>
                                      </p:cBhvr>
                                      <p:to>
                                        <p:strVal val="visible"/>
                                      </p:to>
                                    </p:set>
                                    <p:animEffect transition="in" filter="dissolve">
                                      <p:cBhvr>
                                        <p:cTn id="17" dur="500"/>
                                        <p:tgtEl>
                                          <p:spTgt spid="717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177"/>
                                        </p:tgtEl>
                                        <p:attrNameLst>
                                          <p:attrName>style.visibility</p:attrName>
                                        </p:attrNameLst>
                                      </p:cBhvr>
                                      <p:to>
                                        <p:strVal val="visible"/>
                                      </p:to>
                                    </p:set>
                                    <p:anim calcmode="lin" valueType="num">
                                      <p:cBhvr additive="base">
                                        <p:cTn id="22" dur="500" fill="hold"/>
                                        <p:tgtEl>
                                          <p:spTgt spid="7177"/>
                                        </p:tgtEl>
                                        <p:attrNameLst>
                                          <p:attrName>ppt_x</p:attrName>
                                        </p:attrNameLst>
                                      </p:cBhvr>
                                      <p:tavLst>
                                        <p:tav tm="0">
                                          <p:val>
                                            <p:strVal val="#ppt_x"/>
                                          </p:val>
                                        </p:tav>
                                        <p:tav tm="100000">
                                          <p:val>
                                            <p:strVal val="#ppt_x"/>
                                          </p:val>
                                        </p:tav>
                                      </p:tavLst>
                                    </p:anim>
                                    <p:anim calcmode="lin" valueType="num">
                                      <p:cBhvr additive="base">
                                        <p:cTn id="23" dur="500" fill="hold"/>
                                        <p:tgtEl>
                                          <p:spTgt spid="717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178"/>
                                        </p:tgtEl>
                                        <p:attrNameLst>
                                          <p:attrName>style.visibility</p:attrName>
                                        </p:attrNameLst>
                                      </p:cBhvr>
                                      <p:to>
                                        <p:strVal val="visible"/>
                                      </p:to>
                                    </p:set>
                                    <p:anim calcmode="lin" valueType="num">
                                      <p:cBhvr additive="base">
                                        <p:cTn id="33" dur="500" fill="hold"/>
                                        <p:tgtEl>
                                          <p:spTgt spid="7178"/>
                                        </p:tgtEl>
                                        <p:attrNameLst>
                                          <p:attrName>ppt_x</p:attrName>
                                        </p:attrNameLst>
                                      </p:cBhvr>
                                      <p:tavLst>
                                        <p:tav tm="0">
                                          <p:val>
                                            <p:strVal val="#ppt_x"/>
                                          </p:val>
                                        </p:tav>
                                        <p:tav tm="100000">
                                          <p:val>
                                            <p:strVal val="#ppt_x"/>
                                          </p:val>
                                        </p:tav>
                                      </p:tavLst>
                                    </p:anim>
                                    <p:anim calcmode="lin" valueType="num">
                                      <p:cBhvr additive="base">
                                        <p:cTn id="34" dur="500" fill="hold"/>
                                        <p:tgtEl>
                                          <p:spTgt spid="717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176"/>
                                        </p:tgtEl>
                                        <p:attrNameLst>
                                          <p:attrName>style.visibility</p:attrName>
                                        </p:attrNameLst>
                                      </p:cBhvr>
                                      <p:to>
                                        <p:strVal val="visible"/>
                                      </p:to>
                                    </p:set>
                                    <p:anim calcmode="lin" valueType="num">
                                      <p:cBhvr additive="base">
                                        <p:cTn id="39" dur="500" fill="hold"/>
                                        <p:tgtEl>
                                          <p:spTgt spid="7176"/>
                                        </p:tgtEl>
                                        <p:attrNameLst>
                                          <p:attrName>ppt_x</p:attrName>
                                        </p:attrNameLst>
                                      </p:cBhvr>
                                      <p:tavLst>
                                        <p:tav tm="0">
                                          <p:val>
                                            <p:strVal val="#ppt_x"/>
                                          </p:val>
                                        </p:tav>
                                        <p:tav tm="100000">
                                          <p:val>
                                            <p:strVal val="#ppt_x"/>
                                          </p:val>
                                        </p:tav>
                                      </p:tavLst>
                                    </p:anim>
                                    <p:anim calcmode="lin" valueType="num">
                                      <p:cBhvr additive="base">
                                        <p:cTn id="40"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circle(in)">
                                      <p:cBhvr>
                                        <p:cTn id="5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P spid="7176" grpId="0"/>
      <p:bldP spid="7177" grpId="0"/>
      <p:bldP spid="7178" grpId="0"/>
      <p:bldP spid="9" grpId="0"/>
      <p:bldP spid="20" grpId="0"/>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22">
            <a:extLst>
              <a:ext uri="{FF2B5EF4-FFF2-40B4-BE49-F238E27FC236}">
                <a16:creationId xmlns:a16="http://schemas.microsoft.com/office/drawing/2014/main" id="{0354C946-DA93-1E9F-CFE8-2F895A8D4AC6}"/>
              </a:ext>
            </a:extLst>
          </p:cNvPr>
          <p:cNvPicPr>
            <a:picLocks noChangeAspect="1"/>
          </p:cNvPicPr>
          <p:nvPr/>
        </p:nvPicPr>
        <p:blipFill>
          <a:blip r:embed="rId2"/>
          <a:stretch>
            <a:fillRect/>
          </a:stretch>
        </p:blipFill>
        <p:spPr>
          <a:xfrm>
            <a:off x="609600" y="1981200"/>
            <a:ext cx="5867400" cy="2314329"/>
          </a:xfrm>
          <a:prstGeom prst="rect">
            <a:avLst/>
          </a:prstGeom>
        </p:spPr>
      </p:pic>
      <p:sp>
        <p:nvSpPr>
          <p:cNvPr id="11272" name="Title 1">
            <a:extLst>
              <a:ext uri="{FF2B5EF4-FFF2-40B4-BE49-F238E27FC236}">
                <a16:creationId xmlns:a16="http://schemas.microsoft.com/office/drawing/2014/main" id="{4B7345DF-1D0C-07D6-673F-AD9CA95A0220}"/>
              </a:ext>
            </a:extLst>
          </p:cNvPr>
          <p:cNvSpPr>
            <a:spLocks noGrp="1"/>
          </p:cNvSpPr>
          <p:nvPr>
            <p:ph type="title"/>
          </p:nvPr>
        </p:nvSpPr>
        <p:spPr>
          <a:xfrm>
            <a:off x="457200" y="296863"/>
            <a:ext cx="7018337" cy="769937"/>
          </a:xfrm>
        </p:spPr>
        <p:txBody>
          <a:bodyPr/>
          <a:lstStyle/>
          <a:p>
            <a:r>
              <a:rPr lang="en-US" altLang="en-US" sz="2800" dirty="0"/>
              <a:t>Order of Magnitude Analysis For A Thin Boundary Layer</a:t>
            </a:r>
          </a:p>
        </p:txBody>
      </p:sp>
      <mc:AlternateContent xmlns:mc="http://schemas.openxmlformats.org/markup-compatibility/2006" xmlns:a14="http://schemas.microsoft.com/office/drawing/2010/main">
        <mc:Choice Requires="a14">
          <p:sp>
            <p:nvSpPr>
              <p:cNvPr id="27652" name="Object 4">
                <a:extLst>
                  <a:ext uri="{FF2B5EF4-FFF2-40B4-BE49-F238E27FC236}">
                    <a16:creationId xmlns:a16="http://schemas.microsoft.com/office/drawing/2014/main" id="{5092DEC2-2AB2-C3D9-F8C2-06C32C488701}"/>
                  </a:ext>
                </a:extLst>
              </p:cNvPr>
              <p:cNvSpPr txBox="1"/>
              <p:nvPr/>
            </p:nvSpPr>
            <p:spPr bwMode="auto">
              <a:xfrm>
                <a:off x="3962400" y="1157288"/>
                <a:ext cx="1928812" cy="9763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=0</m:t>
                      </m:r>
                    </m:oMath>
                  </m:oMathPara>
                </a14:m>
                <a:endParaRPr lang="en-US" dirty="0"/>
              </a:p>
            </p:txBody>
          </p:sp>
        </mc:Choice>
        <mc:Fallback xmlns="">
          <p:sp>
            <p:nvSpPr>
              <p:cNvPr id="27652" name="Object 4">
                <a:extLst>
                  <a:ext uri="{FF2B5EF4-FFF2-40B4-BE49-F238E27FC236}">
                    <a16:creationId xmlns:a16="http://schemas.microsoft.com/office/drawing/2014/main" id="{5092DEC2-2AB2-C3D9-F8C2-06C32C488701}"/>
                  </a:ext>
                </a:extLst>
              </p:cNvPr>
              <p:cNvSpPr txBox="1">
                <a:spLocks noRot="1" noChangeAspect="1" noMove="1" noResize="1" noEditPoints="1" noAdjustHandles="1" noChangeArrowheads="1" noChangeShapeType="1" noTextEdit="1"/>
              </p:cNvSpPr>
              <p:nvPr/>
            </p:nvSpPr>
            <p:spPr bwMode="auto">
              <a:xfrm>
                <a:off x="3962400" y="1157288"/>
                <a:ext cx="1928812" cy="976312"/>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33" name="Rectangle 32">
            <a:extLst>
              <a:ext uri="{FF2B5EF4-FFF2-40B4-BE49-F238E27FC236}">
                <a16:creationId xmlns:a16="http://schemas.microsoft.com/office/drawing/2014/main" id="{245508D9-F72C-744E-61A4-C74B35E7EDDF}"/>
              </a:ext>
            </a:extLst>
          </p:cNvPr>
          <p:cNvSpPr>
            <a:spLocks noChangeArrowheads="1"/>
          </p:cNvSpPr>
          <p:nvPr/>
        </p:nvSpPr>
        <p:spPr bwMode="auto">
          <a:xfrm>
            <a:off x="863600" y="1367135"/>
            <a:ext cx="304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Continuity Equation:</a:t>
            </a:r>
          </a:p>
        </p:txBody>
      </p:sp>
      <mc:AlternateContent xmlns:mc="http://schemas.openxmlformats.org/markup-compatibility/2006" xmlns:a14="http://schemas.microsoft.com/office/drawing/2010/main">
        <mc:Choice Requires="a14">
          <p:sp>
            <p:nvSpPr>
              <p:cNvPr id="23" name="Object 4">
                <a:extLst>
                  <a:ext uri="{FF2B5EF4-FFF2-40B4-BE49-F238E27FC236}">
                    <a16:creationId xmlns:a16="http://schemas.microsoft.com/office/drawing/2014/main" id="{A4170F21-2B64-9AAF-3714-E60BD646D2A1}"/>
                  </a:ext>
                </a:extLst>
              </p:cNvPr>
              <p:cNvSpPr txBox="1"/>
              <p:nvPr/>
            </p:nvSpPr>
            <p:spPr bwMode="auto">
              <a:xfrm>
                <a:off x="6553200" y="1819274"/>
                <a:ext cx="1928812"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oMath>
                  </m:oMathPara>
                </a14:m>
                <a:endParaRPr lang="en-US" dirty="0"/>
              </a:p>
            </p:txBody>
          </p:sp>
        </mc:Choice>
        <mc:Fallback xmlns="">
          <p:sp>
            <p:nvSpPr>
              <p:cNvPr id="23" name="Object 4">
                <a:extLst>
                  <a:ext uri="{FF2B5EF4-FFF2-40B4-BE49-F238E27FC236}">
                    <a16:creationId xmlns:a16="http://schemas.microsoft.com/office/drawing/2014/main" id="{A4170F21-2B64-9AAF-3714-E60BD646D2A1}"/>
                  </a:ext>
                </a:extLst>
              </p:cNvPr>
              <p:cNvSpPr txBox="1">
                <a:spLocks noRot="1" noChangeAspect="1" noMove="1" noResize="1" noEditPoints="1" noAdjustHandles="1" noChangeArrowheads="1" noChangeShapeType="1" noTextEdit="1"/>
              </p:cNvSpPr>
              <p:nvPr/>
            </p:nvSpPr>
            <p:spPr bwMode="auto">
              <a:xfrm>
                <a:off x="6553200" y="1819274"/>
                <a:ext cx="1928812" cy="976312"/>
              </a:xfrm>
              <a:prstGeom prst="rect">
                <a:avLst/>
              </a:prstGeom>
              <a:blipFill>
                <a:blip r:embed="rId1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Object 4">
                <a:extLst>
                  <a:ext uri="{FF2B5EF4-FFF2-40B4-BE49-F238E27FC236}">
                    <a16:creationId xmlns:a16="http://schemas.microsoft.com/office/drawing/2014/main" id="{4DC3B7A8-D4E8-B204-29C7-EA2180A20EFE}"/>
                  </a:ext>
                </a:extLst>
              </p:cNvPr>
              <p:cNvSpPr txBox="1"/>
              <p:nvPr/>
            </p:nvSpPr>
            <p:spPr bwMode="auto">
              <a:xfrm>
                <a:off x="609600" y="4572000"/>
                <a:ext cx="5334000" cy="5080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𝑎𝑠</m:t>
                      </m:r>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𝛿</m:t>
                      </m:r>
                      <m:r>
                        <a:rPr lang="en-US" sz="2800" i="1">
                          <a:latin typeface="Cambria Math" panose="02040503050406030204" pitchFamily="18" charset="0"/>
                          <a:ea typeface="Cambria Math" panose="02040503050406030204" pitchFamily="18" charset="0"/>
                        </a:rPr>
                        <m:t> </m:t>
                      </m:r>
                      <m:r>
                        <a:rPr lang="en-US" sz="2800" i="1" smtClean="0">
                          <a:latin typeface="Cambria Math" panose="02040503050406030204" pitchFamily="18" charset="0"/>
                          <a:ea typeface="Cambria Math" panose="02040503050406030204" pitchFamily="18" charset="0"/>
                        </a:rPr>
                        <m:t>&amp;</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𝛿</m:t>
                          </m:r>
                        </m:e>
                        <m:sub>
                          <m:r>
                            <a:rPr lang="en-US" sz="2800" b="0" i="1" smtClean="0">
                              <a:latin typeface="Cambria Math" panose="02040503050406030204" pitchFamily="18" charset="0"/>
                              <a:ea typeface="Cambria Math" panose="02040503050406030204" pitchFamily="18" charset="0"/>
                            </a:rPr>
                            <m:t>𝑇</m:t>
                          </m:r>
                        </m:sub>
                      </m:sSub>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𝐿</m:t>
                      </m:r>
                      <m:r>
                        <a:rPr lang="en-US" sz="2800" b="0" i="1" smtClean="0">
                          <a:latin typeface="Cambria Math" panose="02040503050406030204" pitchFamily="18" charset="0"/>
                          <a:ea typeface="Cambria Math" panose="02040503050406030204" pitchFamily="18" charset="0"/>
                        </a:rPr>
                        <m:t> →</m:t>
                      </m:r>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𝑣</m:t>
                          </m:r>
                        </m:e>
                        <m:sup>
                          <m:r>
                            <a:rPr lang="en-US" sz="2800" b="0" i="1" smtClean="0">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m:t>
                      </m:r>
                      <m:sSup>
                        <m:sSupPr>
                          <m:ctrlPr>
                            <a:rPr lang="en-US" sz="2800" i="1">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𝑢</m:t>
                          </m:r>
                        </m:e>
                        <m:sup>
                          <m:r>
                            <a:rPr lang="en-US" sz="2800" i="1">
                              <a:latin typeface="Cambria Math" panose="02040503050406030204" pitchFamily="18" charset="0"/>
                              <a:ea typeface="Cambria Math" panose="02040503050406030204" pitchFamily="18" charset="0"/>
                            </a:rPr>
                            <m:t>∗</m:t>
                          </m:r>
                        </m:sup>
                      </m:sSup>
                      <m:r>
                        <a:rPr lang="en-US" sz="2800" b="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36" name="Object 4">
                <a:extLst>
                  <a:ext uri="{FF2B5EF4-FFF2-40B4-BE49-F238E27FC236}">
                    <a16:creationId xmlns:a16="http://schemas.microsoft.com/office/drawing/2014/main" id="{4DC3B7A8-D4E8-B204-29C7-EA2180A20EFE}"/>
                  </a:ext>
                </a:extLst>
              </p:cNvPr>
              <p:cNvSpPr txBox="1">
                <a:spLocks noRot="1" noChangeAspect="1" noMove="1" noResize="1" noEditPoints="1" noAdjustHandles="1" noChangeArrowheads="1" noChangeShapeType="1" noTextEdit="1"/>
              </p:cNvSpPr>
              <p:nvPr/>
            </p:nvSpPr>
            <p:spPr bwMode="auto">
              <a:xfrm>
                <a:off x="609600" y="4572000"/>
                <a:ext cx="5334000" cy="508000"/>
              </a:xfrm>
              <a:prstGeom prst="rect">
                <a:avLst/>
              </a:prstGeom>
              <a:blipFill>
                <a:blip r:embed="rId1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Object 4">
                <a:extLst>
                  <a:ext uri="{FF2B5EF4-FFF2-40B4-BE49-F238E27FC236}">
                    <a16:creationId xmlns:a16="http://schemas.microsoft.com/office/drawing/2014/main" id="{D8F91F24-873A-A16D-E51A-C38AF1F4A304}"/>
                  </a:ext>
                </a:extLst>
              </p:cNvPr>
              <p:cNvSpPr txBox="1"/>
              <p:nvPr/>
            </p:nvSpPr>
            <p:spPr bwMode="auto">
              <a:xfrm>
                <a:off x="3479007" y="4952999"/>
                <a:ext cx="5510212" cy="498476"/>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sz="2800" b="0" i="1" smtClean="0">
                          <a:solidFill>
                            <a:srgbClr val="0070C0"/>
                          </a:solidFill>
                          <a:latin typeface="Cambria Math" panose="02040503050406030204" pitchFamily="18" charset="0"/>
                        </a:rPr>
                        <m:t>𝑖𝑓</m:t>
                      </m:r>
                      <m:r>
                        <a:rPr lang="en-US" sz="2800" b="0" i="1" smtClean="0">
                          <a:solidFill>
                            <a:srgbClr val="0070C0"/>
                          </a:solidFill>
                          <a:latin typeface="Cambria Math" panose="02040503050406030204" pitchFamily="18" charset="0"/>
                        </a:rPr>
                        <m:t>  </m:t>
                      </m:r>
                      <m:sSup>
                        <m:sSupPr>
                          <m:ctrlPr>
                            <a:rPr lang="en-US" sz="2800" i="1">
                              <a:solidFill>
                                <a:srgbClr val="0070C0"/>
                              </a:solidFill>
                              <a:latin typeface="Cambria Math" panose="02040503050406030204" pitchFamily="18" charset="0"/>
                              <a:ea typeface="Cambria Math" panose="02040503050406030204" pitchFamily="18" charset="0"/>
                            </a:rPr>
                          </m:ctrlPr>
                        </m:sSupPr>
                        <m:e>
                          <m:r>
                            <a:rPr lang="en-US" sz="2800" b="0" i="1" smtClean="0">
                              <a:solidFill>
                                <a:srgbClr val="0070C0"/>
                              </a:solidFill>
                              <a:latin typeface="Cambria Math" panose="02040503050406030204" pitchFamily="18" charset="0"/>
                              <a:ea typeface="Cambria Math" panose="02040503050406030204" pitchFamily="18" charset="0"/>
                            </a:rPr>
                            <m:t>𝑢</m:t>
                          </m:r>
                        </m:e>
                        <m:sup>
                          <m:r>
                            <a:rPr lang="en-US" sz="2800" i="1">
                              <a:solidFill>
                                <a:srgbClr val="0070C0"/>
                              </a:solidFill>
                              <a:latin typeface="Cambria Math" panose="02040503050406030204" pitchFamily="18" charset="0"/>
                              <a:ea typeface="Cambria Math" panose="02040503050406030204" pitchFamily="18" charset="0"/>
                            </a:rPr>
                            <m:t>∗</m:t>
                          </m:r>
                        </m:sup>
                      </m:sSup>
                      <m:r>
                        <a:rPr lang="en-US" sz="2800" b="0" i="1" smtClean="0">
                          <a:solidFill>
                            <a:srgbClr val="0070C0"/>
                          </a:solidFill>
                          <a:latin typeface="Cambria Math" panose="02040503050406030204" pitchFamily="18" charset="0"/>
                          <a:ea typeface="Cambria Math" panose="02040503050406030204" pitchFamily="18" charset="0"/>
                        </a:rPr>
                        <m:t>𝑖𝑠</m:t>
                      </m:r>
                      <m:r>
                        <a:rPr lang="en-US" sz="2800" b="0" i="1" smtClean="0">
                          <a:solidFill>
                            <a:srgbClr val="0070C0"/>
                          </a:solidFill>
                          <a:latin typeface="Cambria Math" panose="02040503050406030204" pitchFamily="18" charset="0"/>
                          <a:ea typeface="Cambria Math" panose="02040503050406030204" pitchFamily="18" charset="0"/>
                        </a:rPr>
                        <m:t> </m:t>
                      </m:r>
                      <m:r>
                        <a:rPr lang="en-US" sz="2800" b="0" i="1" smtClean="0">
                          <a:solidFill>
                            <a:srgbClr val="0070C0"/>
                          </a:solidFill>
                          <a:latin typeface="Cambria Math" panose="02040503050406030204" pitchFamily="18" charset="0"/>
                          <a:ea typeface="Cambria Math" panose="02040503050406030204" pitchFamily="18" charset="0"/>
                        </a:rPr>
                        <m:t>𝒪</m:t>
                      </m:r>
                      <m:d>
                        <m:dPr>
                          <m:ctrlPr>
                            <a:rPr lang="en-US" sz="2800" b="0" i="1" smtClean="0">
                              <a:solidFill>
                                <a:srgbClr val="0070C0"/>
                              </a:solidFill>
                              <a:latin typeface="Cambria Math" panose="02040503050406030204" pitchFamily="18" charset="0"/>
                              <a:ea typeface="Cambria Math" panose="02040503050406030204" pitchFamily="18" charset="0"/>
                            </a:rPr>
                          </m:ctrlPr>
                        </m:dPr>
                        <m:e>
                          <m:r>
                            <a:rPr lang="en-US" sz="2800" b="0" i="1" smtClean="0">
                              <a:solidFill>
                                <a:srgbClr val="0070C0"/>
                              </a:solidFill>
                              <a:latin typeface="Cambria Math" panose="02040503050406030204" pitchFamily="18" charset="0"/>
                              <a:ea typeface="Cambria Math" panose="02040503050406030204" pitchFamily="18" charset="0"/>
                            </a:rPr>
                            <m:t>1</m:t>
                          </m:r>
                        </m:e>
                      </m:d>
                      <m:r>
                        <a:rPr lang="en-US" sz="2800" b="0" i="1" smtClean="0">
                          <a:solidFill>
                            <a:srgbClr val="0070C0"/>
                          </a:solidFill>
                          <a:latin typeface="Cambria Math" panose="02040503050406030204" pitchFamily="18" charset="0"/>
                          <a:ea typeface="Cambria Math" panose="02040503050406030204" pitchFamily="18" charset="0"/>
                        </a:rPr>
                        <m:t>,   </m:t>
                      </m:r>
                      <m:r>
                        <a:rPr lang="en-US" sz="2800" b="0" i="1" smtClean="0">
                          <a:solidFill>
                            <a:srgbClr val="0070C0"/>
                          </a:solidFill>
                          <a:latin typeface="Cambria Math" panose="02040503050406030204" pitchFamily="18" charset="0"/>
                          <a:ea typeface="Cambria Math" panose="02040503050406030204" pitchFamily="18" charset="0"/>
                        </a:rPr>
                        <m:t>𝑡h𝑒𝑛</m:t>
                      </m:r>
                      <m:sSup>
                        <m:sSupPr>
                          <m:ctrlPr>
                            <a:rPr lang="en-US" sz="2800" i="1">
                              <a:solidFill>
                                <a:srgbClr val="0070C0"/>
                              </a:solidFill>
                              <a:latin typeface="Cambria Math" panose="02040503050406030204" pitchFamily="18" charset="0"/>
                              <a:ea typeface="Cambria Math" panose="02040503050406030204" pitchFamily="18" charset="0"/>
                            </a:rPr>
                          </m:ctrlPr>
                        </m:sSupPr>
                        <m:e>
                          <m:r>
                            <a:rPr lang="en-US" sz="2800" b="0" i="1" smtClean="0">
                              <a:solidFill>
                                <a:srgbClr val="0070C0"/>
                              </a:solidFill>
                              <a:latin typeface="Cambria Math" panose="02040503050406030204" pitchFamily="18" charset="0"/>
                              <a:ea typeface="Cambria Math" panose="02040503050406030204" pitchFamily="18" charset="0"/>
                            </a:rPr>
                            <m:t> </m:t>
                          </m:r>
                          <m:r>
                            <a:rPr lang="en-US" sz="2800" b="0" i="1" smtClean="0">
                              <a:solidFill>
                                <a:srgbClr val="0070C0"/>
                              </a:solidFill>
                              <a:latin typeface="Cambria Math" panose="02040503050406030204" pitchFamily="18" charset="0"/>
                              <a:ea typeface="Cambria Math" panose="02040503050406030204" pitchFamily="18" charset="0"/>
                            </a:rPr>
                            <m:t>𝑣</m:t>
                          </m:r>
                        </m:e>
                        <m:sup>
                          <m:r>
                            <a:rPr lang="en-US" sz="2800" i="1">
                              <a:solidFill>
                                <a:srgbClr val="0070C0"/>
                              </a:solidFill>
                              <a:latin typeface="Cambria Math" panose="02040503050406030204" pitchFamily="18" charset="0"/>
                              <a:ea typeface="Cambria Math" panose="02040503050406030204" pitchFamily="18" charset="0"/>
                            </a:rPr>
                            <m:t>∗</m:t>
                          </m:r>
                        </m:sup>
                      </m:sSup>
                      <m:r>
                        <a:rPr lang="en-US" sz="2800" i="1">
                          <a:solidFill>
                            <a:srgbClr val="0070C0"/>
                          </a:solidFill>
                          <a:latin typeface="Cambria Math" panose="02040503050406030204" pitchFamily="18" charset="0"/>
                          <a:ea typeface="Cambria Math" panose="02040503050406030204" pitchFamily="18" charset="0"/>
                        </a:rPr>
                        <m:t>𝑖𝑠</m:t>
                      </m:r>
                      <m:r>
                        <a:rPr lang="en-US" sz="2800" b="0" i="1" smtClean="0">
                          <a:solidFill>
                            <a:srgbClr val="0070C0"/>
                          </a:solidFill>
                          <a:latin typeface="Cambria Math" panose="02040503050406030204" pitchFamily="18" charset="0"/>
                          <a:ea typeface="Cambria Math" panose="02040503050406030204" pitchFamily="18" charset="0"/>
                        </a:rPr>
                        <m:t> </m:t>
                      </m:r>
                      <m:r>
                        <a:rPr lang="en-US" sz="2800" i="1">
                          <a:solidFill>
                            <a:srgbClr val="0070C0"/>
                          </a:solidFill>
                          <a:latin typeface="Cambria Math" panose="02040503050406030204" pitchFamily="18" charset="0"/>
                          <a:ea typeface="Cambria Math" panose="02040503050406030204" pitchFamily="18" charset="0"/>
                        </a:rPr>
                        <m:t> </m:t>
                      </m:r>
                      <m:r>
                        <a:rPr lang="en-US" sz="2800" i="1">
                          <a:solidFill>
                            <a:srgbClr val="0070C0"/>
                          </a:solidFill>
                          <a:latin typeface="Cambria Math" panose="02040503050406030204" pitchFamily="18" charset="0"/>
                          <a:ea typeface="Cambria Math" panose="02040503050406030204" pitchFamily="18" charset="0"/>
                        </a:rPr>
                        <m:t>𝒪</m:t>
                      </m:r>
                      <m:d>
                        <m:dPr>
                          <m:ctrlPr>
                            <a:rPr lang="en-US" sz="2800" i="1">
                              <a:solidFill>
                                <a:srgbClr val="0070C0"/>
                              </a:solidFill>
                              <a:latin typeface="Cambria Math" panose="02040503050406030204" pitchFamily="18" charset="0"/>
                              <a:ea typeface="Cambria Math" panose="02040503050406030204" pitchFamily="18" charset="0"/>
                            </a:rPr>
                          </m:ctrlPr>
                        </m:dPr>
                        <m:e>
                          <m:r>
                            <a:rPr lang="en-US" sz="2800" b="0" i="1" smtClean="0">
                              <a:solidFill>
                                <a:srgbClr val="0070C0"/>
                              </a:solidFill>
                              <a:latin typeface="Cambria Math" panose="02040503050406030204" pitchFamily="18" charset="0"/>
                              <a:ea typeface="Cambria Math" panose="02040503050406030204" pitchFamily="18" charset="0"/>
                            </a:rPr>
                            <m:t>0</m:t>
                          </m:r>
                        </m:e>
                      </m:d>
                      <m:r>
                        <a:rPr lang="en-US" sz="2800" b="0" i="1" smtClean="0">
                          <a:solidFill>
                            <a:srgbClr val="0070C0"/>
                          </a:solidFill>
                          <a:latin typeface="Cambria Math" panose="02040503050406030204" pitchFamily="18" charset="0"/>
                          <a:ea typeface="Cambria Math" panose="02040503050406030204" pitchFamily="18" charset="0"/>
                        </a:rPr>
                        <m:t>….</m:t>
                      </m:r>
                    </m:oMath>
                  </m:oMathPara>
                </a14:m>
                <a:endParaRPr lang="en-US" sz="2800" dirty="0">
                  <a:solidFill>
                    <a:srgbClr val="0070C0"/>
                  </a:solidFill>
                </a:endParaRPr>
              </a:p>
            </p:txBody>
          </p:sp>
        </mc:Choice>
        <mc:Fallback xmlns="">
          <p:sp>
            <p:nvSpPr>
              <p:cNvPr id="37" name="Object 4">
                <a:extLst>
                  <a:ext uri="{FF2B5EF4-FFF2-40B4-BE49-F238E27FC236}">
                    <a16:creationId xmlns:a16="http://schemas.microsoft.com/office/drawing/2014/main" id="{D8F91F24-873A-A16D-E51A-C38AF1F4A304}"/>
                  </a:ext>
                </a:extLst>
              </p:cNvPr>
              <p:cNvSpPr txBox="1">
                <a:spLocks noRot="1" noChangeAspect="1" noMove="1" noResize="1" noEditPoints="1" noAdjustHandles="1" noChangeArrowheads="1" noChangeShapeType="1" noTextEdit="1"/>
              </p:cNvSpPr>
              <p:nvPr/>
            </p:nvSpPr>
            <p:spPr bwMode="auto">
              <a:xfrm>
                <a:off x="3479007" y="4952999"/>
                <a:ext cx="5510212" cy="498476"/>
              </a:xfrm>
              <a:prstGeom prst="rect">
                <a:avLst/>
              </a:prstGeom>
              <a:blipFill>
                <a:blip r:embed="rId16"/>
                <a:stretch>
                  <a:fillRect/>
                </a:stretch>
              </a:blipFill>
              <a:ln>
                <a:noFill/>
              </a:ln>
              <a:effectLst/>
            </p:spPr>
            <p:txBody>
              <a:bodyPr/>
              <a:lstStyle/>
              <a:p>
                <a:r>
                  <a:rPr lang="en-US">
                    <a:noFill/>
                  </a:rPr>
                  <a:t> </a:t>
                </a:r>
              </a:p>
            </p:txBody>
          </p:sp>
        </mc:Fallback>
      </mc:AlternateContent>
      <p:sp>
        <p:nvSpPr>
          <p:cNvPr id="2" name="TextBox 1">
            <a:extLst>
              <a:ext uri="{FF2B5EF4-FFF2-40B4-BE49-F238E27FC236}">
                <a16:creationId xmlns:a16="http://schemas.microsoft.com/office/drawing/2014/main" id="{36E6589F-1105-23ED-A52F-83F80905249F}"/>
              </a:ext>
            </a:extLst>
          </p:cNvPr>
          <p:cNvSpPr txBox="1"/>
          <p:nvPr/>
        </p:nvSpPr>
        <p:spPr>
          <a:xfrm>
            <a:off x="457200" y="4114800"/>
            <a:ext cx="4769896" cy="461665"/>
          </a:xfrm>
          <a:prstGeom prst="rect">
            <a:avLst/>
          </a:prstGeom>
          <a:noFill/>
        </p:spPr>
        <p:txBody>
          <a:bodyPr wrap="none" rtlCol="0">
            <a:spAutoFit/>
          </a:bodyPr>
          <a:lstStyle/>
          <a:p>
            <a:r>
              <a:rPr lang="en-US" dirty="0">
                <a:solidFill>
                  <a:srgbClr val="0070C0"/>
                </a:solidFill>
              </a:rPr>
              <a:t>Prandtl’s Intuitional Fluid Mechanics</a:t>
            </a:r>
          </a:p>
        </p:txBody>
      </p:sp>
      <p:grpSp>
        <p:nvGrpSpPr>
          <p:cNvPr id="3" name="Group 38">
            <a:extLst>
              <a:ext uri="{FF2B5EF4-FFF2-40B4-BE49-F238E27FC236}">
                <a16:creationId xmlns:a16="http://schemas.microsoft.com/office/drawing/2014/main" id="{031ABE13-4593-91AB-0078-7F207F40FF0E}"/>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96747196-BDBB-A45D-D2F3-5D793CF9376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EC57A1D-A9C3-4F58-423C-4DB3E78F2A45}"/>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5202E33A-E902-4325-4A92-167CD09C11D9}"/>
                    </a:ext>
                  </a:extLst>
                </p:cNvPr>
                <p:cNvGrpSpPr>
                  <a:grpSpLocks/>
                </p:cNvGrpSpPr>
                <p:nvPr/>
              </p:nvGrpSpPr>
              <p:grpSpPr bwMode="auto">
                <a:xfrm>
                  <a:off x="0" y="0"/>
                  <a:ext cx="192" cy="4320"/>
                  <a:chOff x="0" y="-48"/>
                  <a:chExt cx="144" cy="4368"/>
                </a:xfrm>
              </p:grpSpPr>
              <p:sp>
                <p:nvSpPr>
                  <p:cNvPr id="45" name="Rectangle 10">
                    <a:extLst>
                      <a:ext uri="{FF2B5EF4-FFF2-40B4-BE49-F238E27FC236}">
                        <a16:creationId xmlns:a16="http://schemas.microsoft.com/office/drawing/2014/main" id="{11E04D6E-ACF6-86F9-5611-E48DE64452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11">
                    <a:extLst>
                      <a:ext uri="{FF2B5EF4-FFF2-40B4-BE49-F238E27FC236}">
                        <a16:creationId xmlns:a16="http://schemas.microsoft.com/office/drawing/2014/main" id="{70FEA106-3932-12C5-E47E-7A98993521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2">
                  <a:extLst>
                    <a:ext uri="{FF2B5EF4-FFF2-40B4-BE49-F238E27FC236}">
                      <a16:creationId xmlns:a16="http://schemas.microsoft.com/office/drawing/2014/main" id="{65EA2C51-852D-82FA-F2A5-AF3B9BF5018D}"/>
                    </a:ext>
                  </a:extLst>
                </p:cNvPr>
                <p:cNvGrpSpPr>
                  <a:grpSpLocks/>
                </p:cNvGrpSpPr>
                <p:nvPr/>
              </p:nvGrpSpPr>
              <p:grpSpPr bwMode="auto">
                <a:xfrm>
                  <a:off x="5674" y="24"/>
                  <a:ext cx="86" cy="4296"/>
                  <a:chOff x="5616" y="-48"/>
                  <a:chExt cx="144" cy="4368"/>
                </a:xfrm>
              </p:grpSpPr>
              <p:sp>
                <p:nvSpPr>
                  <p:cNvPr id="43" name="Rectangle 13">
                    <a:extLst>
                      <a:ext uri="{FF2B5EF4-FFF2-40B4-BE49-F238E27FC236}">
                        <a16:creationId xmlns:a16="http://schemas.microsoft.com/office/drawing/2014/main" id="{072D7E05-7AD3-8AB5-C63A-E629F97ED6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4">
                    <a:extLst>
                      <a:ext uri="{FF2B5EF4-FFF2-40B4-BE49-F238E27FC236}">
                        <a16:creationId xmlns:a16="http://schemas.microsoft.com/office/drawing/2014/main" id="{CB4F2B05-4D8B-0406-36FB-D0FC6248BF2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5">
                  <a:extLst>
                    <a:ext uri="{FF2B5EF4-FFF2-40B4-BE49-F238E27FC236}">
                      <a16:creationId xmlns:a16="http://schemas.microsoft.com/office/drawing/2014/main" id="{EB3931C9-571F-274D-602A-C5E2DF05BAFA}"/>
                    </a:ext>
                  </a:extLst>
                </p:cNvPr>
                <p:cNvGrpSpPr>
                  <a:grpSpLocks/>
                </p:cNvGrpSpPr>
                <p:nvPr/>
              </p:nvGrpSpPr>
              <p:grpSpPr bwMode="auto">
                <a:xfrm>
                  <a:off x="144" y="0"/>
                  <a:ext cx="5616" cy="144"/>
                  <a:chOff x="96" y="-48"/>
                  <a:chExt cx="5520" cy="144"/>
                </a:xfrm>
              </p:grpSpPr>
              <p:sp>
                <p:nvSpPr>
                  <p:cNvPr id="41" name="Rectangle 16">
                    <a:extLst>
                      <a:ext uri="{FF2B5EF4-FFF2-40B4-BE49-F238E27FC236}">
                        <a16:creationId xmlns:a16="http://schemas.microsoft.com/office/drawing/2014/main" id="{0E0DF7B4-123A-86FF-452A-AC24BAC0D62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7">
                    <a:extLst>
                      <a:ext uri="{FF2B5EF4-FFF2-40B4-BE49-F238E27FC236}">
                        <a16:creationId xmlns:a16="http://schemas.microsoft.com/office/drawing/2014/main" id="{97F9D7B7-9457-EAA4-F820-63C88BC0307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8" name="Group 18">
                  <a:extLst>
                    <a:ext uri="{FF2B5EF4-FFF2-40B4-BE49-F238E27FC236}">
                      <a16:creationId xmlns:a16="http://schemas.microsoft.com/office/drawing/2014/main" id="{E3281F63-B181-B5AB-CAC4-7AB2FE2CB9CA}"/>
                    </a:ext>
                  </a:extLst>
                </p:cNvPr>
                <p:cNvGrpSpPr>
                  <a:grpSpLocks/>
                </p:cNvGrpSpPr>
                <p:nvPr/>
              </p:nvGrpSpPr>
              <p:grpSpPr bwMode="auto">
                <a:xfrm>
                  <a:off x="144" y="4234"/>
                  <a:ext cx="5616" cy="86"/>
                  <a:chOff x="96" y="4176"/>
                  <a:chExt cx="5520" cy="144"/>
                </a:xfrm>
              </p:grpSpPr>
              <p:sp>
                <p:nvSpPr>
                  <p:cNvPr id="39" name="Rectangle 19">
                    <a:extLst>
                      <a:ext uri="{FF2B5EF4-FFF2-40B4-BE49-F238E27FC236}">
                        <a16:creationId xmlns:a16="http://schemas.microsoft.com/office/drawing/2014/main" id="{DDDDC2A1-60D1-CA34-9AAB-1294E98CED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20">
                    <a:extLst>
                      <a:ext uri="{FF2B5EF4-FFF2-40B4-BE49-F238E27FC236}">
                        <a16:creationId xmlns:a16="http://schemas.microsoft.com/office/drawing/2014/main" id="{B7816EF7-D084-0F4E-3EDC-21C04F44427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2" name="Rectangle 21">
                <a:extLst>
                  <a:ext uri="{FF2B5EF4-FFF2-40B4-BE49-F238E27FC236}">
                    <a16:creationId xmlns:a16="http://schemas.microsoft.com/office/drawing/2014/main" id="{564ABF9C-16A3-9164-F35A-B72E462FD3B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6134A54-B728-422B-06E4-61AA8704369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8" name="Object 3">
                <a:extLst>
                  <a:ext uri="{FF2B5EF4-FFF2-40B4-BE49-F238E27FC236}">
                    <a16:creationId xmlns:a16="http://schemas.microsoft.com/office/drawing/2014/main" id="{E4B94D44-0B71-6D0C-D791-453A6ED26CDF}"/>
                  </a:ext>
                </a:extLst>
              </p:cNvPr>
              <p:cNvSpPr txBox="1"/>
              <p:nvPr/>
            </p:nvSpPr>
            <p:spPr bwMode="auto">
              <a:xfrm>
                <a:off x="457200" y="5655707"/>
                <a:ext cx="6019800" cy="1177701"/>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d>
                        <m:dPr>
                          <m:begChr m:val="{"/>
                          <m:endChr m:val="}"/>
                          <m:ctrlPr>
                            <a:rPr lang="en-US" i="1" smtClean="0">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𝑅𝑒</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𝑃𝑟</m:t>
                          </m:r>
                        </m:den>
                      </m:f>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8" name="Object 3">
                <a:extLst>
                  <a:ext uri="{FF2B5EF4-FFF2-40B4-BE49-F238E27FC236}">
                    <a16:creationId xmlns:a16="http://schemas.microsoft.com/office/drawing/2014/main" id="{E4B94D44-0B71-6D0C-D791-453A6ED26CDF}"/>
                  </a:ext>
                </a:extLst>
              </p:cNvPr>
              <p:cNvSpPr txBox="1">
                <a:spLocks noRot="1" noChangeAspect="1" noMove="1" noResize="1" noEditPoints="1" noAdjustHandles="1" noChangeArrowheads="1" noChangeShapeType="1" noTextEdit="1"/>
              </p:cNvSpPr>
              <p:nvPr/>
            </p:nvSpPr>
            <p:spPr bwMode="auto">
              <a:xfrm>
                <a:off x="457200" y="5655707"/>
                <a:ext cx="6019800" cy="1177701"/>
              </a:xfrm>
              <a:prstGeom prst="rect">
                <a:avLst/>
              </a:prstGeom>
              <a:blipFill>
                <a:blip r:embed="rId18"/>
                <a:stretch>
                  <a:fillRect/>
                </a:stretch>
              </a:blipFill>
              <a:ln>
                <a:noFill/>
              </a:ln>
              <a:effectLst/>
            </p:spPr>
            <p:txBody>
              <a:bodyPr/>
              <a:lstStyle/>
              <a:p>
                <a:r>
                  <a:rPr lang="en-US">
                    <a:noFill/>
                  </a:rPr>
                  <a:t> </a:t>
                </a:r>
              </a:p>
            </p:txBody>
          </p:sp>
        </mc:Fallback>
      </mc:AlternateContent>
      <p:sp>
        <p:nvSpPr>
          <p:cNvPr id="9" name="TextBox 8">
            <a:extLst>
              <a:ext uri="{FF2B5EF4-FFF2-40B4-BE49-F238E27FC236}">
                <a16:creationId xmlns:a16="http://schemas.microsoft.com/office/drawing/2014/main" id="{6F364849-CDD8-7C4C-A7EE-E46D3B276E72}"/>
              </a:ext>
            </a:extLst>
          </p:cNvPr>
          <p:cNvSpPr txBox="1"/>
          <p:nvPr/>
        </p:nvSpPr>
        <p:spPr>
          <a:xfrm>
            <a:off x="386633" y="5249300"/>
            <a:ext cx="2832827" cy="461665"/>
          </a:xfrm>
          <a:prstGeom prst="rect">
            <a:avLst/>
          </a:prstGeom>
          <a:noFill/>
        </p:spPr>
        <p:txBody>
          <a:bodyPr wrap="none" rtlCol="0">
            <a:spAutoFit/>
          </a:bodyPr>
          <a:lstStyle/>
          <a:p>
            <a:r>
              <a:rPr lang="en-US" dirty="0"/>
              <a:t>GDE for Convection:</a:t>
            </a:r>
          </a:p>
        </p:txBody>
      </p:sp>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4A655EE1-9B33-A98D-6D4D-D088622D1068}"/>
                  </a:ext>
                </a:extLst>
              </p14:cNvPr>
              <p14:cNvContentPartPr/>
              <p14:nvPr/>
            </p14:nvContentPartPr>
            <p14:xfrm>
              <a:off x="1513440" y="2650320"/>
              <a:ext cx="7278120" cy="3815280"/>
            </p14:xfrm>
          </p:contentPart>
        </mc:Choice>
        <mc:Fallback xmlns="">
          <p:pic>
            <p:nvPicPr>
              <p:cNvPr id="10" name="Ink 9">
                <a:extLst>
                  <a:ext uri="{FF2B5EF4-FFF2-40B4-BE49-F238E27FC236}">
                    <a16:creationId xmlns:a16="http://schemas.microsoft.com/office/drawing/2014/main" id="{4A655EE1-9B33-A98D-6D4D-D088622D1068}"/>
                  </a:ext>
                </a:extLst>
              </p:cNvPr>
              <p:cNvPicPr/>
              <p:nvPr/>
            </p:nvPicPr>
            <p:blipFill>
              <a:blip r:embed="rId20"/>
              <a:stretch>
                <a:fillRect/>
              </a:stretch>
            </p:blipFill>
            <p:spPr>
              <a:xfrm>
                <a:off x="1504080" y="2640960"/>
                <a:ext cx="7296840" cy="3834000"/>
              </a:xfrm>
              <a:prstGeom prst="rect">
                <a:avLst/>
              </a:prstGeom>
            </p:spPr>
          </p:pic>
        </mc:Fallback>
      </mc:AlternateContent>
    </p:spTree>
    <p:extLst>
      <p:ext uri="{BB962C8B-B14F-4D97-AF65-F5344CB8AC3E}">
        <p14:creationId xmlns:p14="http://schemas.microsoft.com/office/powerpoint/2010/main" val="68034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7652"/>
                                        </p:tgtEl>
                                        <p:attrNameLst>
                                          <p:attrName>style.visibility</p:attrName>
                                        </p:attrNameLst>
                                      </p:cBhvr>
                                      <p:to>
                                        <p:strVal val="visible"/>
                                      </p:to>
                                    </p:set>
                                    <p:anim calcmode="lin" valueType="num">
                                      <p:cBhvr additive="base">
                                        <p:cTn id="24" dur="500" fill="hold"/>
                                        <p:tgtEl>
                                          <p:spTgt spid="27652"/>
                                        </p:tgtEl>
                                        <p:attrNameLst>
                                          <p:attrName>ppt_x</p:attrName>
                                        </p:attrNameLst>
                                      </p:cBhvr>
                                      <p:tavLst>
                                        <p:tav tm="0">
                                          <p:val>
                                            <p:strVal val="#ppt_x"/>
                                          </p:val>
                                        </p:tav>
                                        <p:tav tm="100000">
                                          <p:val>
                                            <p:strVal val="#ppt_x"/>
                                          </p:val>
                                        </p:tav>
                                      </p:tavLst>
                                    </p:anim>
                                    <p:anim calcmode="lin" valueType="num">
                                      <p:cBhvr additive="base">
                                        <p:cTn id="25" dur="500" fill="hold"/>
                                        <p:tgtEl>
                                          <p:spTgt spid="2765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ppt_x"/>
                                          </p:val>
                                        </p:tav>
                                        <p:tav tm="100000">
                                          <p:val>
                                            <p:strVal val="#ppt_x"/>
                                          </p:val>
                                        </p:tav>
                                      </p:tavLst>
                                    </p:anim>
                                    <p:anim calcmode="lin" valueType="num">
                                      <p:cBhvr additive="base">
                                        <p:cTn id="4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fill="hold"/>
                                        <p:tgtEl>
                                          <p:spTgt spid="37"/>
                                        </p:tgtEl>
                                        <p:attrNameLst>
                                          <p:attrName>ppt_x</p:attrName>
                                        </p:attrNameLst>
                                      </p:cBhvr>
                                      <p:tavLst>
                                        <p:tav tm="0">
                                          <p:val>
                                            <p:strVal val="#ppt_x"/>
                                          </p:val>
                                        </p:tav>
                                        <p:tav tm="100000">
                                          <p:val>
                                            <p:strVal val="#ppt_x"/>
                                          </p:val>
                                        </p:tav>
                                      </p:tavLst>
                                    </p:anim>
                                    <p:anim calcmode="lin" valueType="num">
                                      <p:cBhvr additive="base">
                                        <p:cTn id="49"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33" grpId="0"/>
      <p:bldP spid="23" grpId="0"/>
      <p:bldP spid="36" grpId="0"/>
      <p:bldP spid="37" grpId="0"/>
      <p:bldP spid="2"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858686-E426-05F6-8C60-D2A0568C1E73}"/>
              </a:ext>
            </a:extLst>
          </p:cNvPr>
          <p:cNvSpPr>
            <a:spLocks noChangeArrowheads="1"/>
          </p:cNvSpPr>
          <p:nvPr/>
        </p:nvSpPr>
        <p:spPr bwMode="auto">
          <a:xfrm>
            <a:off x="304800" y="3518842"/>
            <a:ext cx="79418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X-momentum for a flat plate boundary Layer:</a:t>
            </a:r>
          </a:p>
        </p:txBody>
      </p:sp>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A348CD5D-7141-7EBC-199B-B5A26FE735EC}"/>
                  </a:ext>
                </a:extLst>
              </p:cNvPr>
              <p:cNvSpPr txBox="1"/>
              <p:nvPr/>
            </p:nvSpPr>
            <p:spPr bwMode="auto">
              <a:xfrm>
                <a:off x="2078847" y="4525450"/>
                <a:ext cx="6246813" cy="11969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𝑅𝑒</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2" name="Object 2">
                <a:extLst>
                  <a:ext uri="{FF2B5EF4-FFF2-40B4-BE49-F238E27FC236}">
                    <a16:creationId xmlns:a16="http://schemas.microsoft.com/office/drawing/2014/main" id="{A348CD5D-7141-7EBC-199B-B5A26FE735EC}"/>
                  </a:ext>
                </a:extLst>
              </p:cNvPr>
              <p:cNvSpPr txBox="1">
                <a:spLocks noRot="1" noChangeAspect="1" noMove="1" noResize="1" noEditPoints="1" noAdjustHandles="1" noChangeArrowheads="1" noChangeShapeType="1" noTextEdit="1"/>
              </p:cNvSpPr>
              <p:nvPr/>
            </p:nvSpPr>
            <p:spPr bwMode="auto">
              <a:xfrm>
                <a:off x="2078847" y="4525450"/>
                <a:ext cx="6246813" cy="1196975"/>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234734"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225330"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179388" y="228714"/>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Order of Magnitude Analysis</a:t>
            </a:r>
          </a:p>
        </p:txBody>
      </p:sp>
      <p:cxnSp>
        <p:nvCxnSpPr>
          <p:cNvPr id="5" name="Straight Arrow Connector 4">
            <a:extLst>
              <a:ext uri="{FF2B5EF4-FFF2-40B4-BE49-F238E27FC236}">
                <a16:creationId xmlns:a16="http://schemas.microsoft.com/office/drawing/2014/main" id="{8A7BE27A-5EDE-B35E-D482-D6BDDEDEE28C}"/>
              </a:ext>
            </a:extLst>
          </p:cNvPr>
          <p:cNvCxnSpPr/>
          <p:nvPr/>
        </p:nvCxnSpPr>
        <p:spPr bwMode="auto">
          <a:xfrm flipV="1">
            <a:off x="4663109" y="4267200"/>
            <a:ext cx="914400" cy="1143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2" name="TextBox 21">
            <a:extLst>
              <a:ext uri="{FF2B5EF4-FFF2-40B4-BE49-F238E27FC236}">
                <a16:creationId xmlns:a16="http://schemas.microsoft.com/office/drawing/2014/main" id="{132ADD31-1080-E7AA-BABE-C2F25A52A38A}"/>
              </a:ext>
            </a:extLst>
          </p:cNvPr>
          <p:cNvSpPr txBox="1"/>
          <p:nvPr/>
        </p:nvSpPr>
        <p:spPr>
          <a:xfrm>
            <a:off x="5737524" y="3962400"/>
            <a:ext cx="338554" cy="461665"/>
          </a:xfrm>
          <a:prstGeom prst="rect">
            <a:avLst/>
          </a:prstGeom>
          <a:noFill/>
        </p:spPr>
        <p:txBody>
          <a:bodyPr wrap="none" rtlCol="0">
            <a:spAutoFit/>
          </a:bodyPr>
          <a:lstStyle/>
          <a:p>
            <a:r>
              <a:rPr lang="en-US" dirty="0"/>
              <a:t>0</a:t>
            </a:r>
          </a:p>
        </p:txBody>
      </p:sp>
      <p:cxnSp>
        <p:nvCxnSpPr>
          <p:cNvPr id="23" name="Straight Arrow Connector 22">
            <a:extLst>
              <a:ext uri="{FF2B5EF4-FFF2-40B4-BE49-F238E27FC236}">
                <a16:creationId xmlns:a16="http://schemas.microsoft.com/office/drawing/2014/main" id="{07989248-7EDB-CF2E-0D87-CABEDF0A4578}"/>
              </a:ext>
            </a:extLst>
          </p:cNvPr>
          <p:cNvCxnSpPr/>
          <p:nvPr/>
        </p:nvCxnSpPr>
        <p:spPr bwMode="auto">
          <a:xfrm flipV="1">
            <a:off x="7101509" y="4419600"/>
            <a:ext cx="914400" cy="1143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2" name="TextBox 31">
            <a:extLst>
              <a:ext uri="{FF2B5EF4-FFF2-40B4-BE49-F238E27FC236}">
                <a16:creationId xmlns:a16="http://schemas.microsoft.com/office/drawing/2014/main" id="{F3C996A3-3194-3A98-3EC0-2C50A32F4291}"/>
              </a:ext>
            </a:extLst>
          </p:cNvPr>
          <p:cNvSpPr txBox="1"/>
          <p:nvPr/>
        </p:nvSpPr>
        <p:spPr>
          <a:xfrm>
            <a:off x="7482509" y="3962400"/>
            <a:ext cx="1051891" cy="584775"/>
          </a:xfrm>
          <a:prstGeom prst="rect">
            <a:avLst/>
          </a:prstGeom>
          <a:noFill/>
        </p:spPr>
        <p:txBody>
          <a:bodyPr wrap="none" rtlCol="0">
            <a:spAutoFit/>
          </a:bodyPr>
          <a:lstStyle/>
          <a:p>
            <a:r>
              <a:rPr lang="en-US" i="1" dirty="0">
                <a:solidFill>
                  <a:srgbClr val="0070C0"/>
                </a:solidFill>
                <a:latin typeface="Sylfaen" panose="010A0502050306030303" pitchFamily="18" charset="0"/>
              </a:rPr>
              <a:t>If </a:t>
            </a:r>
            <a:r>
              <a:rPr lang="en-US" sz="3200" i="1" dirty="0">
                <a:solidFill>
                  <a:srgbClr val="0070C0"/>
                </a:solidFill>
                <a:latin typeface="Dreaming Outloud Script Pro" panose="020F0502020204030204" pitchFamily="66" charset="0"/>
                <a:cs typeface="Dreaming Outloud Script Pro" panose="020F0502020204030204" pitchFamily="66" charset="0"/>
              </a:rPr>
              <a:t>O</a:t>
            </a:r>
            <a:r>
              <a:rPr lang="en-US" i="1" dirty="0">
                <a:solidFill>
                  <a:srgbClr val="0070C0"/>
                </a:solidFill>
                <a:latin typeface="Sylfaen" panose="010A0502050306030303" pitchFamily="18" charset="0"/>
              </a:rPr>
              <a:t>(1)</a:t>
            </a:r>
            <a:endParaRPr lang="en-US" i="1" dirty="0">
              <a:solidFill>
                <a:srgbClr val="0070C0"/>
              </a:solidFill>
            </a:endParaRPr>
          </a:p>
        </p:txBody>
      </p:sp>
      <p:sp>
        <p:nvSpPr>
          <p:cNvPr id="33" name="TextBox 32">
            <a:extLst>
              <a:ext uri="{FF2B5EF4-FFF2-40B4-BE49-F238E27FC236}">
                <a16:creationId xmlns:a16="http://schemas.microsoft.com/office/drawing/2014/main" id="{31F91C14-E2BB-E894-DC8E-61A28BA25EC8}"/>
              </a:ext>
            </a:extLst>
          </p:cNvPr>
          <p:cNvSpPr txBox="1"/>
          <p:nvPr/>
        </p:nvSpPr>
        <p:spPr>
          <a:xfrm>
            <a:off x="6339509" y="3886200"/>
            <a:ext cx="873957" cy="646331"/>
          </a:xfrm>
          <a:prstGeom prst="rect">
            <a:avLst/>
          </a:prstGeom>
          <a:noFill/>
        </p:spPr>
        <p:txBody>
          <a:bodyPr wrap="none" rtlCol="0">
            <a:spAutoFit/>
          </a:bodyPr>
          <a:lstStyle/>
          <a:p>
            <a:r>
              <a:rPr lang="en-US" i="1" dirty="0">
                <a:solidFill>
                  <a:srgbClr val="FF0000"/>
                </a:solidFill>
                <a:latin typeface="Sylfaen" panose="010A0502050306030303" pitchFamily="18" charset="0"/>
              </a:rPr>
              <a:t> </a:t>
            </a:r>
            <a:r>
              <a:rPr lang="en-US" sz="3600" i="1" dirty="0">
                <a:solidFill>
                  <a:srgbClr val="FF0000"/>
                </a:solidFill>
                <a:latin typeface="Dreaming Outloud Script Pro" panose="020F0502020204030204" pitchFamily="66" charset="0"/>
                <a:cs typeface="Dreaming Outloud Script Pro" panose="020F0502020204030204" pitchFamily="66" charset="0"/>
              </a:rPr>
              <a:t>O</a:t>
            </a:r>
            <a:r>
              <a:rPr lang="en-US" i="1" dirty="0">
                <a:solidFill>
                  <a:srgbClr val="FF0000"/>
                </a:solidFill>
                <a:latin typeface="Sylfaen" panose="010A0502050306030303" pitchFamily="18" charset="0"/>
              </a:rPr>
              <a:t>(0)</a:t>
            </a:r>
            <a:endParaRPr lang="en-US" i="1" dirty="0">
              <a:solidFill>
                <a:srgbClr val="FF0000"/>
              </a:solidFill>
            </a:endParaRPr>
          </a:p>
        </p:txBody>
      </p:sp>
      <p:cxnSp>
        <p:nvCxnSpPr>
          <p:cNvPr id="38" name="Straight Arrow Connector 37">
            <a:extLst>
              <a:ext uri="{FF2B5EF4-FFF2-40B4-BE49-F238E27FC236}">
                <a16:creationId xmlns:a16="http://schemas.microsoft.com/office/drawing/2014/main" id="{2318BF15-28E7-AC01-7FDD-DBC3B3A1C048}"/>
              </a:ext>
            </a:extLst>
          </p:cNvPr>
          <p:cNvCxnSpPr/>
          <p:nvPr/>
        </p:nvCxnSpPr>
        <p:spPr bwMode="auto">
          <a:xfrm flipV="1">
            <a:off x="6076078" y="4347865"/>
            <a:ext cx="873031" cy="121473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nvGrpSpPr>
          <p:cNvPr id="39" name="Group 38">
            <a:extLst>
              <a:ext uri="{FF2B5EF4-FFF2-40B4-BE49-F238E27FC236}">
                <a16:creationId xmlns:a16="http://schemas.microsoft.com/office/drawing/2014/main" id="{FD0A97CD-1AD9-68E7-2A56-C961AD038F58}"/>
              </a:ext>
            </a:extLst>
          </p:cNvPr>
          <p:cNvGrpSpPr>
            <a:grpSpLocks/>
          </p:cNvGrpSpPr>
          <p:nvPr/>
        </p:nvGrpSpPr>
        <p:grpSpPr bwMode="auto">
          <a:xfrm>
            <a:off x="0" y="0"/>
            <a:ext cx="9144000" cy="6858000"/>
            <a:chOff x="0" y="0"/>
            <a:chExt cx="9144000" cy="6858000"/>
          </a:xfrm>
        </p:grpSpPr>
        <p:grpSp>
          <p:nvGrpSpPr>
            <p:cNvPr id="40" name="Group 19">
              <a:extLst>
                <a:ext uri="{FF2B5EF4-FFF2-40B4-BE49-F238E27FC236}">
                  <a16:creationId xmlns:a16="http://schemas.microsoft.com/office/drawing/2014/main" id="{AF87746C-B1FF-6C83-91E9-48F84CB15981}"/>
                </a:ext>
              </a:extLst>
            </p:cNvPr>
            <p:cNvGrpSpPr>
              <a:grpSpLocks/>
            </p:cNvGrpSpPr>
            <p:nvPr/>
          </p:nvGrpSpPr>
          <p:grpSpPr bwMode="auto">
            <a:xfrm>
              <a:off x="0" y="0"/>
              <a:ext cx="9144000" cy="6858000"/>
              <a:chOff x="0" y="0"/>
              <a:chExt cx="9144000" cy="6858000"/>
            </a:xfrm>
          </p:grpSpPr>
          <p:grpSp>
            <p:nvGrpSpPr>
              <p:cNvPr id="42" name="Group 8">
                <a:extLst>
                  <a:ext uri="{FF2B5EF4-FFF2-40B4-BE49-F238E27FC236}">
                    <a16:creationId xmlns:a16="http://schemas.microsoft.com/office/drawing/2014/main" id="{24479079-014B-D145-6F3C-4F9FB3BB9C75}"/>
                  </a:ext>
                </a:extLst>
              </p:cNvPr>
              <p:cNvGrpSpPr>
                <a:grpSpLocks/>
              </p:cNvGrpSpPr>
              <p:nvPr/>
            </p:nvGrpSpPr>
            <p:grpSpPr bwMode="auto">
              <a:xfrm>
                <a:off x="0" y="0"/>
                <a:ext cx="9144000" cy="6858000"/>
                <a:chOff x="0" y="0"/>
                <a:chExt cx="5760" cy="4320"/>
              </a:xfrm>
            </p:grpSpPr>
            <p:grpSp>
              <p:nvGrpSpPr>
                <p:cNvPr id="44" name="Group 9">
                  <a:extLst>
                    <a:ext uri="{FF2B5EF4-FFF2-40B4-BE49-F238E27FC236}">
                      <a16:creationId xmlns:a16="http://schemas.microsoft.com/office/drawing/2014/main" id="{54E46F55-03C1-6A35-9679-EF10C8847F38}"/>
                    </a:ext>
                  </a:extLst>
                </p:cNvPr>
                <p:cNvGrpSpPr>
                  <a:grpSpLocks/>
                </p:cNvGrpSpPr>
                <p:nvPr/>
              </p:nvGrpSpPr>
              <p:grpSpPr bwMode="auto">
                <a:xfrm>
                  <a:off x="0" y="0"/>
                  <a:ext cx="192" cy="4320"/>
                  <a:chOff x="0" y="-48"/>
                  <a:chExt cx="144" cy="4368"/>
                </a:xfrm>
              </p:grpSpPr>
              <p:sp>
                <p:nvSpPr>
                  <p:cNvPr id="54" name="Rectangle 10">
                    <a:extLst>
                      <a:ext uri="{FF2B5EF4-FFF2-40B4-BE49-F238E27FC236}">
                        <a16:creationId xmlns:a16="http://schemas.microsoft.com/office/drawing/2014/main" id="{0A6A5464-9DC5-FD2F-8B73-3B1347FBD16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 name="Rectangle 11">
                    <a:extLst>
                      <a:ext uri="{FF2B5EF4-FFF2-40B4-BE49-F238E27FC236}">
                        <a16:creationId xmlns:a16="http://schemas.microsoft.com/office/drawing/2014/main" id="{1494F831-0084-007D-1650-BB06A11C51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5" name="Group 12">
                  <a:extLst>
                    <a:ext uri="{FF2B5EF4-FFF2-40B4-BE49-F238E27FC236}">
                      <a16:creationId xmlns:a16="http://schemas.microsoft.com/office/drawing/2014/main" id="{08B2D69D-DB46-BC1A-DE6C-3A0735E4AFF3}"/>
                    </a:ext>
                  </a:extLst>
                </p:cNvPr>
                <p:cNvGrpSpPr>
                  <a:grpSpLocks/>
                </p:cNvGrpSpPr>
                <p:nvPr/>
              </p:nvGrpSpPr>
              <p:grpSpPr bwMode="auto">
                <a:xfrm>
                  <a:off x="5674" y="24"/>
                  <a:ext cx="86" cy="4296"/>
                  <a:chOff x="5616" y="-48"/>
                  <a:chExt cx="144" cy="4368"/>
                </a:xfrm>
              </p:grpSpPr>
              <p:sp>
                <p:nvSpPr>
                  <p:cNvPr id="52" name="Rectangle 13">
                    <a:extLst>
                      <a:ext uri="{FF2B5EF4-FFF2-40B4-BE49-F238E27FC236}">
                        <a16:creationId xmlns:a16="http://schemas.microsoft.com/office/drawing/2014/main" id="{A5E3073B-3A61-26E4-4A30-5258EB81BD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 name="Rectangle 14">
                    <a:extLst>
                      <a:ext uri="{FF2B5EF4-FFF2-40B4-BE49-F238E27FC236}">
                        <a16:creationId xmlns:a16="http://schemas.microsoft.com/office/drawing/2014/main" id="{59CE6BF5-4760-894C-A9CB-5886708E72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 name="Group 15">
                  <a:extLst>
                    <a:ext uri="{FF2B5EF4-FFF2-40B4-BE49-F238E27FC236}">
                      <a16:creationId xmlns:a16="http://schemas.microsoft.com/office/drawing/2014/main" id="{1107DD92-DC90-1B30-71DF-3CB594CFB144}"/>
                    </a:ext>
                  </a:extLst>
                </p:cNvPr>
                <p:cNvGrpSpPr>
                  <a:grpSpLocks/>
                </p:cNvGrpSpPr>
                <p:nvPr/>
              </p:nvGrpSpPr>
              <p:grpSpPr bwMode="auto">
                <a:xfrm>
                  <a:off x="144" y="0"/>
                  <a:ext cx="5616" cy="144"/>
                  <a:chOff x="96" y="-48"/>
                  <a:chExt cx="5520" cy="144"/>
                </a:xfrm>
              </p:grpSpPr>
              <p:sp>
                <p:nvSpPr>
                  <p:cNvPr id="50" name="Rectangle 16">
                    <a:extLst>
                      <a:ext uri="{FF2B5EF4-FFF2-40B4-BE49-F238E27FC236}">
                        <a16:creationId xmlns:a16="http://schemas.microsoft.com/office/drawing/2014/main" id="{7D69867D-115B-353C-6FC4-3D83109DC8F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7">
                    <a:extLst>
                      <a:ext uri="{FF2B5EF4-FFF2-40B4-BE49-F238E27FC236}">
                        <a16:creationId xmlns:a16="http://schemas.microsoft.com/office/drawing/2014/main" id="{0D914F0F-1756-E8EF-62A9-F7A55108BE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 name="Group 18">
                  <a:extLst>
                    <a:ext uri="{FF2B5EF4-FFF2-40B4-BE49-F238E27FC236}">
                      <a16:creationId xmlns:a16="http://schemas.microsoft.com/office/drawing/2014/main" id="{C583C6EC-FDCA-3C70-5A50-677FB4C2D523}"/>
                    </a:ext>
                  </a:extLst>
                </p:cNvPr>
                <p:cNvGrpSpPr>
                  <a:grpSpLocks/>
                </p:cNvGrpSpPr>
                <p:nvPr/>
              </p:nvGrpSpPr>
              <p:grpSpPr bwMode="auto">
                <a:xfrm>
                  <a:off x="144" y="4234"/>
                  <a:ext cx="5616" cy="86"/>
                  <a:chOff x="96" y="4176"/>
                  <a:chExt cx="5520" cy="144"/>
                </a:xfrm>
              </p:grpSpPr>
              <p:sp>
                <p:nvSpPr>
                  <p:cNvPr id="48" name="Rectangle 19">
                    <a:extLst>
                      <a:ext uri="{FF2B5EF4-FFF2-40B4-BE49-F238E27FC236}">
                        <a16:creationId xmlns:a16="http://schemas.microsoft.com/office/drawing/2014/main" id="{DB3D5C9C-25AC-9F9D-8E86-3A5420BD6F2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 name="Rectangle 20">
                    <a:extLst>
                      <a:ext uri="{FF2B5EF4-FFF2-40B4-BE49-F238E27FC236}">
                        <a16:creationId xmlns:a16="http://schemas.microsoft.com/office/drawing/2014/main" id="{BE461FB8-EBA5-5F71-A633-AD1E49DFF0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3" name="Rectangle 21">
                <a:extLst>
                  <a:ext uri="{FF2B5EF4-FFF2-40B4-BE49-F238E27FC236}">
                    <a16:creationId xmlns:a16="http://schemas.microsoft.com/office/drawing/2014/main" id="{F7FBFD5B-2565-B30A-7887-40F26665606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1" name="Picture 42" descr="A picture containing shape&#10;&#10;Description automatically generated">
              <a:extLst>
                <a:ext uri="{FF2B5EF4-FFF2-40B4-BE49-F238E27FC236}">
                  <a16:creationId xmlns:a16="http://schemas.microsoft.com/office/drawing/2014/main" id="{109F086F-ACBB-CEE9-26C2-693F0351567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2">
            <a:extLst>
              <a:ext uri="{FF2B5EF4-FFF2-40B4-BE49-F238E27FC236}">
                <a16:creationId xmlns:a16="http://schemas.microsoft.com/office/drawing/2014/main" id="{0FFEB1E3-4437-D912-CEA2-AB79ABF322C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44550" y="1290637"/>
            <a:ext cx="55562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5C44B50F-45B5-709F-90DF-0A78F9A26F22}"/>
                  </a:ext>
                </a:extLst>
              </p:cNvPr>
              <p:cNvSpPr txBox="1"/>
              <p:nvPr/>
            </p:nvSpPr>
            <p:spPr bwMode="auto">
              <a:xfrm>
                <a:off x="486216" y="5524500"/>
                <a:ext cx="4109120" cy="11969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𝑅𝑒</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4" name="Object 2">
                <a:extLst>
                  <a:ext uri="{FF2B5EF4-FFF2-40B4-BE49-F238E27FC236}">
                    <a16:creationId xmlns:a16="http://schemas.microsoft.com/office/drawing/2014/main" id="{5C44B50F-45B5-709F-90DF-0A78F9A26F22}"/>
                  </a:ext>
                </a:extLst>
              </p:cNvPr>
              <p:cNvSpPr txBox="1">
                <a:spLocks noRot="1" noChangeAspect="1" noMove="1" noResize="1" noEditPoints="1" noAdjustHandles="1" noChangeArrowheads="1" noChangeShapeType="1" noTextEdit="1"/>
              </p:cNvSpPr>
              <p:nvPr/>
            </p:nvSpPr>
            <p:spPr bwMode="auto">
              <a:xfrm>
                <a:off x="486216" y="5524500"/>
                <a:ext cx="4109120" cy="1196975"/>
              </a:xfrm>
              <a:prstGeom prst="rect">
                <a:avLst/>
              </a:prstGeom>
              <a:blipFill>
                <a:blip r:embed="rId1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BAD98DE3-2957-6A14-0D97-6B5C5B8A9B1F}"/>
                  </a:ext>
                </a:extLst>
              </p:cNvPr>
              <p:cNvSpPr txBox="1"/>
              <p:nvPr/>
            </p:nvSpPr>
            <p:spPr bwMode="auto">
              <a:xfrm>
                <a:off x="5614988" y="5638800"/>
                <a:ext cx="1928812" cy="9763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=0</m:t>
                      </m:r>
                    </m:oMath>
                  </m:oMathPara>
                </a14:m>
                <a:endParaRPr lang="en-US" dirty="0"/>
              </a:p>
            </p:txBody>
          </p:sp>
        </mc:Choice>
        <mc:Fallback xmlns="">
          <p:sp>
            <p:nvSpPr>
              <p:cNvPr id="8" name="Object 4">
                <a:extLst>
                  <a:ext uri="{FF2B5EF4-FFF2-40B4-BE49-F238E27FC236}">
                    <a16:creationId xmlns:a16="http://schemas.microsoft.com/office/drawing/2014/main" id="{BAD98DE3-2957-6A14-0D97-6B5C5B8A9B1F}"/>
                  </a:ext>
                </a:extLst>
              </p:cNvPr>
              <p:cNvSpPr txBox="1">
                <a:spLocks noRot="1" noChangeAspect="1" noMove="1" noResize="1" noEditPoints="1" noAdjustHandles="1" noChangeArrowheads="1" noChangeShapeType="1" noTextEdit="1"/>
              </p:cNvSpPr>
              <p:nvPr/>
            </p:nvSpPr>
            <p:spPr bwMode="auto">
              <a:xfrm>
                <a:off x="5614988" y="5638800"/>
                <a:ext cx="1928812" cy="976312"/>
              </a:xfrm>
              <a:prstGeom prst="rect">
                <a:avLst/>
              </a:prstGeom>
              <a:blipFill>
                <a:blip r:embed="rId17"/>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90676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270"/>
                                        </p:tgtEl>
                                        <p:attrNameLst>
                                          <p:attrName>style.visibility</p:attrName>
                                        </p:attrNameLst>
                                      </p:cBhvr>
                                      <p:to>
                                        <p:strVal val="visible"/>
                                      </p:to>
                                    </p:set>
                                    <p:animEffect transition="in" filter="fade">
                                      <p:cBhvr>
                                        <p:cTn id="49" dur="1000"/>
                                        <p:tgtEl>
                                          <p:spTgt spid="11270"/>
                                        </p:tgtEl>
                                      </p:cBhvr>
                                    </p:animEffect>
                                    <p:anim calcmode="lin" valueType="num">
                                      <p:cBhvr>
                                        <p:cTn id="50" dur="1000" fill="hold"/>
                                        <p:tgtEl>
                                          <p:spTgt spid="11270"/>
                                        </p:tgtEl>
                                        <p:attrNameLst>
                                          <p:attrName>ppt_x</p:attrName>
                                        </p:attrNameLst>
                                      </p:cBhvr>
                                      <p:tavLst>
                                        <p:tav tm="0">
                                          <p:val>
                                            <p:strVal val="#ppt_x"/>
                                          </p:val>
                                        </p:tav>
                                        <p:tav tm="100000">
                                          <p:val>
                                            <p:strVal val="#ppt_x"/>
                                          </p:val>
                                        </p:tav>
                                      </p:tavLst>
                                    </p:anim>
                                    <p:anim calcmode="lin" valueType="num">
                                      <p:cBhvr>
                                        <p:cTn id="51" dur="1000" fill="hold"/>
                                        <p:tgtEl>
                                          <p:spTgt spid="1127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ppt_x"/>
                                          </p:val>
                                        </p:tav>
                                        <p:tav tm="100000">
                                          <p:val>
                                            <p:strVal val="#ppt_x"/>
                                          </p:val>
                                        </p:tav>
                                      </p:tavLst>
                                    </p:anim>
                                    <p:anim calcmode="lin" valueType="num">
                                      <p:cBhvr additive="base">
                                        <p:cTn id="5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22" grpId="0"/>
      <p:bldP spid="32" grpId="0"/>
      <p:bldP spid="33" grpId="0"/>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Object 20">
                <a:extLst>
                  <a:ext uri="{FF2B5EF4-FFF2-40B4-BE49-F238E27FC236}">
                    <a16:creationId xmlns:a16="http://schemas.microsoft.com/office/drawing/2014/main" id="{92D30EE3-F537-422A-D409-F25C7D8D09DA}"/>
                  </a:ext>
                </a:extLst>
              </p:cNvPr>
              <p:cNvSpPr txBox="1"/>
              <p:nvPr/>
            </p:nvSpPr>
            <p:spPr bwMode="auto">
              <a:xfrm>
                <a:off x="2133600" y="4298950"/>
                <a:ext cx="6500812" cy="12636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𝑅𝑒</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5" name="Object 20">
                <a:extLst>
                  <a:ext uri="{FF2B5EF4-FFF2-40B4-BE49-F238E27FC236}">
                    <a16:creationId xmlns:a16="http://schemas.microsoft.com/office/drawing/2014/main" id="{92D30EE3-F537-422A-D409-F25C7D8D09DA}"/>
                  </a:ext>
                </a:extLst>
              </p:cNvPr>
              <p:cNvSpPr txBox="1">
                <a:spLocks noRot="1" noChangeAspect="1" noMove="1" noResize="1" noEditPoints="1" noAdjustHandles="1" noChangeArrowheads="1" noChangeShapeType="1" noTextEdit="1"/>
              </p:cNvSpPr>
              <p:nvPr/>
            </p:nvSpPr>
            <p:spPr bwMode="auto">
              <a:xfrm>
                <a:off x="2133600" y="4298950"/>
                <a:ext cx="6500812" cy="126365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32" name="Rectangle 31">
            <a:extLst>
              <a:ext uri="{FF2B5EF4-FFF2-40B4-BE49-F238E27FC236}">
                <a16:creationId xmlns:a16="http://schemas.microsoft.com/office/drawing/2014/main" id="{28A881AC-416C-7114-1573-52047A193707}"/>
              </a:ext>
            </a:extLst>
          </p:cNvPr>
          <p:cNvSpPr>
            <a:spLocks noChangeArrowheads="1"/>
          </p:cNvSpPr>
          <p:nvPr/>
        </p:nvSpPr>
        <p:spPr bwMode="auto">
          <a:xfrm>
            <a:off x="681037" y="3741003"/>
            <a:ext cx="6100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Y-momentum for a flat plate boundary Layer:</a:t>
            </a:r>
          </a:p>
          <a:p>
            <a:r>
              <a:rPr lang="en-US" altLang="en-US" dirty="0"/>
              <a:t>:</a:t>
            </a:r>
          </a:p>
        </p:txBody>
      </p:sp>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179388" y="228714"/>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Order of Magnitude Analysis &amp; Intuition </a:t>
            </a:r>
          </a:p>
        </p:txBody>
      </p:sp>
      <p:sp>
        <p:nvSpPr>
          <p:cNvPr id="2" name="TextBox 1">
            <a:extLst>
              <a:ext uri="{FF2B5EF4-FFF2-40B4-BE49-F238E27FC236}">
                <a16:creationId xmlns:a16="http://schemas.microsoft.com/office/drawing/2014/main" id="{2E60EEE3-4F4F-7258-D18F-AABA2988359B}"/>
              </a:ext>
            </a:extLst>
          </p:cNvPr>
          <p:cNvSpPr txBox="1"/>
          <p:nvPr/>
        </p:nvSpPr>
        <p:spPr>
          <a:xfrm>
            <a:off x="381000" y="5135940"/>
            <a:ext cx="8597900" cy="1569660"/>
          </a:xfrm>
          <a:prstGeom prst="rect">
            <a:avLst/>
          </a:prstGeom>
          <a:noFill/>
        </p:spPr>
        <p:txBody>
          <a:bodyPr wrap="square" rtlCol="0">
            <a:spAutoFit/>
          </a:bodyPr>
          <a:lstStyle/>
          <a:p>
            <a:r>
              <a:rPr lang="en-US" dirty="0"/>
              <a:t>Euler pressure field is same in the entire boundary layer!</a:t>
            </a:r>
          </a:p>
          <a:p>
            <a:endParaRPr lang="en-US" dirty="0"/>
          </a:p>
          <a:p>
            <a:r>
              <a:rPr lang="en-US" dirty="0"/>
              <a:t>As pressure field is known, No need to solve Y-momentum equation…</a:t>
            </a:r>
          </a:p>
        </p:txBody>
      </p:sp>
      <p:grpSp>
        <p:nvGrpSpPr>
          <p:cNvPr id="3" name="Group 38">
            <a:extLst>
              <a:ext uri="{FF2B5EF4-FFF2-40B4-BE49-F238E27FC236}">
                <a16:creationId xmlns:a16="http://schemas.microsoft.com/office/drawing/2014/main" id="{91C108A6-D341-1DE6-755A-EDAA07D92FA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EC42FA1-6F39-D070-AA86-8384C8D10CE6}"/>
                </a:ext>
              </a:extLst>
            </p:cNvPr>
            <p:cNvGrpSpPr>
              <a:grpSpLocks/>
            </p:cNvGrpSpPr>
            <p:nvPr/>
          </p:nvGrpSpPr>
          <p:grpSpPr bwMode="auto">
            <a:xfrm>
              <a:off x="0" y="0"/>
              <a:ext cx="9144000" cy="6858000"/>
              <a:chOff x="0" y="0"/>
              <a:chExt cx="9144000" cy="6858000"/>
            </a:xfrm>
          </p:grpSpPr>
          <p:grpSp>
            <p:nvGrpSpPr>
              <p:cNvPr id="23" name="Group 8">
                <a:extLst>
                  <a:ext uri="{FF2B5EF4-FFF2-40B4-BE49-F238E27FC236}">
                    <a16:creationId xmlns:a16="http://schemas.microsoft.com/office/drawing/2014/main" id="{F7DE59A9-F6DC-410C-013F-E1577B66E3E9}"/>
                  </a:ext>
                </a:extLst>
              </p:cNvPr>
              <p:cNvGrpSpPr>
                <a:grpSpLocks/>
              </p:cNvGrpSpPr>
              <p:nvPr/>
            </p:nvGrpSpPr>
            <p:grpSpPr bwMode="auto">
              <a:xfrm>
                <a:off x="0" y="0"/>
                <a:ext cx="9144000" cy="6858000"/>
                <a:chOff x="0" y="0"/>
                <a:chExt cx="5760" cy="4320"/>
              </a:xfrm>
            </p:grpSpPr>
            <p:grpSp>
              <p:nvGrpSpPr>
                <p:cNvPr id="36" name="Group 9">
                  <a:extLst>
                    <a:ext uri="{FF2B5EF4-FFF2-40B4-BE49-F238E27FC236}">
                      <a16:creationId xmlns:a16="http://schemas.microsoft.com/office/drawing/2014/main" id="{7C8E8AFE-9FF3-0AA9-5541-791CD378B6C1}"/>
                    </a:ext>
                  </a:extLst>
                </p:cNvPr>
                <p:cNvGrpSpPr>
                  <a:grpSpLocks/>
                </p:cNvGrpSpPr>
                <p:nvPr/>
              </p:nvGrpSpPr>
              <p:grpSpPr bwMode="auto">
                <a:xfrm>
                  <a:off x="0" y="0"/>
                  <a:ext cx="192" cy="4320"/>
                  <a:chOff x="0" y="-48"/>
                  <a:chExt cx="144" cy="4368"/>
                </a:xfrm>
              </p:grpSpPr>
              <p:sp>
                <p:nvSpPr>
                  <p:cNvPr id="46" name="Rectangle 10">
                    <a:extLst>
                      <a:ext uri="{FF2B5EF4-FFF2-40B4-BE49-F238E27FC236}">
                        <a16:creationId xmlns:a16="http://schemas.microsoft.com/office/drawing/2014/main" id="{796B8558-838D-B970-E0EA-56A3E63501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 name="Rectangle 11">
                    <a:extLst>
                      <a:ext uri="{FF2B5EF4-FFF2-40B4-BE49-F238E27FC236}">
                        <a16:creationId xmlns:a16="http://schemas.microsoft.com/office/drawing/2014/main" id="{461056B2-5437-6ED2-E0F6-6AA2D8DB18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 name="Group 12">
                  <a:extLst>
                    <a:ext uri="{FF2B5EF4-FFF2-40B4-BE49-F238E27FC236}">
                      <a16:creationId xmlns:a16="http://schemas.microsoft.com/office/drawing/2014/main" id="{67DED2BE-D6DA-399B-55F3-34D80CA3D404}"/>
                    </a:ext>
                  </a:extLst>
                </p:cNvPr>
                <p:cNvGrpSpPr>
                  <a:grpSpLocks/>
                </p:cNvGrpSpPr>
                <p:nvPr/>
              </p:nvGrpSpPr>
              <p:grpSpPr bwMode="auto">
                <a:xfrm>
                  <a:off x="5674" y="24"/>
                  <a:ext cx="86" cy="4296"/>
                  <a:chOff x="5616" y="-48"/>
                  <a:chExt cx="144" cy="4368"/>
                </a:xfrm>
              </p:grpSpPr>
              <p:sp>
                <p:nvSpPr>
                  <p:cNvPr id="44" name="Rectangle 13">
                    <a:extLst>
                      <a:ext uri="{FF2B5EF4-FFF2-40B4-BE49-F238E27FC236}">
                        <a16:creationId xmlns:a16="http://schemas.microsoft.com/office/drawing/2014/main" id="{DC4F9E5A-7954-4211-F494-1BCF68FBF9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14">
                    <a:extLst>
                      <a:ext uri="{FF2B5EF4-FFF2-40B4-BE49-F238E27FC236}">
                        <a16:creationId xmlns:a16="http://schemas.microsoft.com/office/drawing/2014/main" id="{74EABEDA-BF90-2A8E-75A8-C59A509159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8" name="Group 15">
                  <a:extLst>
                    <a:ext uri="{FF2B5EF4-FFF2-40B4-BE49-F238E27FC236}">
                      <a16:creationId xmlns:a16="http://schemas.microsoft.com/office/drawing/2014/main" id="{7F7C84D1-EAB5-2986-BE8F-27A97FC9F78F}"/>
                    </a:ext>
                  </a:extLst>
                </p:cNvPr>
                <p:cNvGrpSpPr>
                  <a:grpSpLocks/>
                </p:cNvGrpSpPr>
                <p:nvPr/>
              </p:nvGrpSpPr>
              <p:grpSpPr bwMode="auto">
                <a:xfrm>
                  <a:off x="144" y="0"/>
                  <a:ext cx="5616" cy="144"/>
                  <a:chOff x="96" y="-48"/>
                  <a:chExt cx="5520" cy="144"/>
                </a:xfrm>
              </p:grpSpPr>
              <p:sp>
                <p:nvSpPr>
                  <p:cNvPr id="42" name="Rectangle 16">
                    <a:extLst>
                      <a:ext uri="{FF2B5EF4-FFF2-40B4-BE49-F238E27FC236}">
                        <a16:creationId xmlns:a16="http://schemas.microsoft.com/office/drawing/2014/main" id="{976FCD00-3C50-B695-0CF5-017FDD16774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7">
                    <a:extLst>
                      <a:ext uri="{FF2B5EF4-FFF2-40B4-BE49-F238E27FC236}">
                        <a16:creationId xmlns:a16="http://schemas.microsoft.com/office/drawing/2014/main" id="{0DCCEFE8-CBB8-CACF-36ED-E4E9009FBD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 name="Group 18">
                  <a:extLst>
                    <a:ext uri="{FF2B5EF4-FFF2-40B4-BE49-F238E27FC236}">
                      <a16:creationId xmlns:a16="http://schemas.microsoft.com/office/drawing/2014/main" id="{8D9E3942-B2D2-F5AD-88E1-DCCD6A92AEA8}"/>
                    </a:ext>
                  </a:extLst>
                </p:cNvPr>
                <p:cNvGrpSpPr>
                  <a:grpSpLocks/>
                </p:cNvGrpSpPr>
                <p:nvPr/>
              </p:nvGrpSpPr>
              <p:grpSpPr bwMode="auto">
                <a:xfrm>
                  <a:off x="144" y="4234"/>
                  <a:ext cx="5616" cy="86"/>
                  <a:chOff x="96" y="4176"/>
                  <a:chExt cx="5520" cy="144"/>
                </a:xfrm>
              </p:grpSpPr>
              <p:sp>
                <p:nvSpPr>
                  <p:cNvPr id="40" name="Rectangle 19">
                    <a:extLst>
                      <a:ext uri="{FF2B5EF4-FFF2-40B4-BE49-F238E27FC236}">
                        <a16:creationId xmlns:a16="http://schemas.microsoft.com/office/drawing/2014/main" id="{3A97159D-3F52-50D5-F361-E64BC2EBAE4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20">
                    <a:extLst>
                      <a:ext uri="{FF2B5EF4-FFF2-40B4-BE49-F238E27FC236}">
                        <a16:creationId xmlns:a16="http://schemas.microsoft.com/office/drawing/2014/main" id="{F26F8176-85D9-A213-E955-C6324C3E614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3" name="Rectangle 21">
                <a:extLst>
                  <a:ext uri="{FF2B5EF4-FFF2-40B4-BE49-F238E27FC236}">
                    <a16:creationId xmlns:a16="http://schemas.microsoft.com/office/drawing/2014/main" id="{985EDCD1-E5C1-524E-B13D-F43D2CD1F9F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 name="Picture 42" descr="A picture containing shape&#10;&#10;Description automatically generated">
              <a:extLst>
                <a:ext uri="{FF2B5EF4-FFF2-40B4-BE49-F238E27FC236}">
                  <a16:creationId xmlns:a16="http://schemas.microsoft.com/office/drawing/2014/main" id="{406348F1-A2BF-47FE-47D3-5E7D3C7DA53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Content Placeholder 22">
            <a:extLst>
              <a:ext uri="{FF2B5EF4-FFF2-40B4-BE49-F238E27FC236}">
                <a16:creationId xmlns:a16="http://schemas.microsoft.com/office/drawing/2014/main" id="{176D5D6B-CF53-9761-60C0-FE0919E1BFAD}"/>
              </a:ext>
            </a:extLst>
          </p:cNvPr>
          <p:cNvPicPr>
            <a:picLocks noChangeAspect="1"/>
          </p:cNvPicPr>
          <p:nvPr/>
        </p:nvPicPr>
        <p:blipFill>
          <a:blip r:embed="rId15"/>
          <a:stretch>
            <a:fillRect/>
          </a:stretch>
        </p:blipFill>
        <p:spPr>
          <a:xfrm>
            <a:off x="1477962" y="1227137"/>
            <a:ext cx="5867400" cy="2314329"/>
          </a:xfrm>
          <a:prstGeom prst="rect">
            <a:avLst/>
          </a:prstGeom>
        </p:spPr>
      </p:pic>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07D9E21F-746A-E843-B7D5-AA1A4EC5FA9A}"/>
                  </a:ext>
                </a:extLst>
              </p14:cNvPr>
              <p14:cNvContentPartPr/>
              <p14:nvPr/>
            </p14:nvContentPartPr>
            <p14:xfrm>
              <a:off x="6168960" y="3624120"/>
              <a:ext cx="1755720" cy="1616760"/>
            </p14:xfrm>
          </p:contentPart>
        </mc:Choice>
        <mc:Fallback xmlns="">
          <p:pic>
            <p:nvPicPr>
              <p:cNvPr id="8" name="Ink 7">
                <a:extLst>
                  <a:ext uri="{FF2B5EF4-FFF2-40B4-BE49-F238E27FC236}">
                    <a16:creationId xmlns:a16="http://schemas.microsoft.com/office/drawing/2014/main" id="{07D9E21F-746A-E843-B7D5-AA1A4EC5FA9A}"/>
                  </a:ext>
                </a:extLst>
              </p:cNvPr>
              <p:cNvPicPr/>
              <p:nvPr/>
            </p:nvPicPr>
            <p:blipFill>
              <a:blip r:embed="rId17"/>
              <a:stretch>
                <a:fillRect/>
              </a:stretch>
            </p:blipFill>
            <p:spPr>
              <a:xfrm>
                <a:off x="6159600" y="3614760"/>
                <a:ext cx="1774440" cy="1635480"/>
              </a:xfrm>
              <a:prstGeom prst="rect">
                <a:avLst/>
              </a:prstGeom>
            </p:spPr>
          </p:pic>
        </mc:Fallback>
      </mc:AlternateContent>
    </p:spTree>
    <p:extLst>
      <p:ext uri="{BB962C8B-B14F-4D97-AF65-F5344CB8AC3E}">
        <p14:creationId xmlns:p14="http://schemas.microsoft.com/office/powerpoint/2010/main" val="331725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additive="base">
                                        <p:cTn id="1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2" grpId="0"/>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0CD43-D675-FCCB-D0A1-362E7F48FE0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269" name="Ink 8">
                <a:extLst>
                  <a:ext uri="{FF2B5EF4-FFF2-40B4-BE49-F238E27FC236}">
                    <a16:creationId xmlns:a16="http://schemas.microsoft.com/office/drawing/2014/main" id="{10C028DB-7158-6742-2AD5-EC2E02A65982}"/>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6907F084-43CF-95A6-5DB7-27FE9C9AFD3C}"/>
                  </a:ext>
                </a:extLst>
              </p14:cNvPr>
              <p14:cNvContentPartPr>
                <a14:cpLocks xmlns:a14="http://schemas.microsoft.com/office/drawing/2010/main" noRot="1" noChangeAspect="1" noEditPoints="1" noChangeArrowheads="1" noChangeShapeType="1"/>
              </p14:cNvContentPartPr>
              <p14:nvPr/>
            </p14:nvContentPartPr>
            <p14:xfrm>
              <a:off x="6524625" y="4637088"/>
              <a:ext cx="28575" cy="612775"/>
            </p14:xfrm>
          </p:contentPart>
        </mc:Choice>
        <mc:Fallback xmlns="">
          <p:pic>
            <p:nvPicPr>
              <p:cNvPr id="11270" name="Ink 12">
                <a:extLst>
                  <a:ext uri="{FF2B5EF4-FFF2-40B4-BE49-F238E27FC236}">
                    <a16:creationId xmlns:a16="http://schemas.microsoft.com/office/drawing/2014/main" id="{6907F084-43CF-95A6-5DB7-27FE9C9AFD3C}"/>
                  </a:ext>
                </a:extLst>
              </p:cNvPr>
              <p:cNvPicPr>
                <a:picLocks noRot="1" noChangeAspect="1" noEditPoints="1" noChangeArrowheads="1" noChangeShapeType="1"/>
              </p:cNvPicPr>
              <p:nvPr/>
            </p:nvPicPr>
            <p:blipFill>
              <a:blip r:embed="rId11"/>
              <a:stretch>
                <a:fillRect/>
              </a:stretch>
            </p:blipFill>
            <p:spPr>
              <a:xfrm>
                <a:off x="6515221" y="4627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CEA5528D-0F44-50CD-800C-90230A28A466}"/>
                  </a:ext>
                </a:extLst>
              </p14:cNvPr>
              <p14:cNvContentPartPr>
                <a14:cpLocks xmlns:a14="http://schemas.microsoft.com/office/drawing/2010/main" noRot="1" noChangeAspect="1" noEditPoints="1" noChangeArrowheads="1" noChangeShapeType="1"/>
              </p14:cNvContentPartPr>
              <p14:nvPr/>
            </p14:nvContentPartPr>
            <p14:xfrm>
              <a:off x="5468938" y="4852988"/>
              <a:ext cx="3175" cy="11112"/>
            </p14:xfrm>
          </p:contentPart>
        </mc:Choice>
        <mc:Fallback xmlns="">
          <p:pic>
            <p:nvPicPr>
              <p:cNvPr id="11271" name="Ink 13">
                <a:extLst>
                  <a:ext uri="{FF2B5EF4-FFF2-40B4-BE49-F238E27FC236}">
                    <a16:creationId xmlns:a16="http://schemas.microsoft.com/office/drawing/2014/main" id="{CEA5528D-0F44-50CD-800C-90230A28A466}"/>
                  </a:ext>
                </a:extLst>
              </p:cNvPr>
              <p:cNvPicPr>
                <a:picLocks noRot="1" noChangeAspect="1" noEditPoints="1" noChangeArrowheads="1" noChangeShapeType="1"/>
              </p:cNvPicPr>
              <p:nvPr/>
            </p:nvPicPr>
            <p:blipFill>
              <a:blip r:embed="rId13"/>
              <a:stretch>
                <a:fillRect/>
              </a:stretch>
            </p:blipFill>
            <p:spPr>
              <a:xfrm>
                <a:off x="5461433" y="4843026"/>
                <a:ext cx="18184" cy="31037"/>
              </a:xfrm>
              <a:prstGeom prst="rect">
                <a:avLst/>
              </a:prstGeom>
            </p:spPr>
          </p:pic>
        </mc:Fallback>
      </mc:AlternateContent>
      <p:sp>
        <p:nvSpPr>
          <p:cNvPr id="7" name="Title 1">
            <a:extLst>
              <a:ext uri="{FF2B5EF4-FFF2-40B4-BE49-F238E27FC236}">
                <a16:creationId xmlns:a16="http://schemas.microsoft.com/office/drawing/2014/main" id="{297B6957-F9EE-58BB-4189-C16ADACD539B}"/>
              </a:ext>
            </a:extLst>
          </p:cNvPr>
          <p:cNvSpPr txBox="1">
            <a:spLocks/>
          </p:cNvSpPr>
          <p:nvPr/>
        </p:nvSpPr>
        <p:spPr bwMode="auto">
          <a:xfrm>
            <a:off x="179388" y="228714"/>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Order of Magnitude Analysis</a:t>
            </a:r>
          </a:p>
        </p:txBody>
      </p:sp>
      <p:grpSp>
        <p:nvGrpSpPr>
          <p:cNvPr id="39" name="Group 38">
            <a:extLst>
              <a:ext uri="{FF2B5EF4-FFF2-40B4-BE49-F238E27FC236}">
                <a16:creationId xmlns:a16="http://schemas.microsoft.com/office/drawing/2014/main" id="{820EE49C-8421-5442-D84C-B43629437790}"/>
              </a:ext>
            </a:extLst>
          </p:cNvPr>
          <p:cNvGrpSpPr>
            <a:grpSpLocks/>
          </p:cNvGrpSpPr>
          <p:nvPr/>
        </p:nvGrpSpPr>
        <p:grpSpPr bwMode="auto">
          <a:xfrm>
            <a:off x="0" y="0"/>
            <a:ext cx="9144000" cy="6858000"/>
            <a:chOff x="0" y="0"/>
            <a:chExt cx="9144000" cy="6858000"/>
          </a:xfrm>
        </p:grpSpPr>
        <p:grpSp>
          <p:nvGrpSpPr>
            <p:cNvPr id="40" name="Group 19">
              <a:extLst>
                <a:ext uri="{FF2B5EF4-FFF2-40B4-BE49-F238E27FC236}">
                  <a16:creationId xmlns:a16="http://schemas.microsoft.com/office/drawing/2014/main" id="{DEAC3F31-A294-0F2A-DCD9-8103BEFEBEF4}"/>
                </a:ext>
              </a:extLst>
            </p:cNvPr>
            <p:cNvGrpSpPr>
              <a:grpSpLocks/>
            </p:cNvGrpSpPr>
            <p:nvPr/>
          </p:nvGrpSpPr>
          <p:grpSpPr bwMode="auto">
            <a:xfrm>
              <a:off x="0" y="0"/>
              <a:ext cx="9144000" cy="6858000"/>
              <a:chOff x="0" y="0"/>
              <a:chExt cx="9144000" cy="6858000"/>
            </a:xfrm>
          </p:grpSpPr>
          <p:grpSp>
            <p:nvGrpSpPr>
              <p:cNvPr id="42" name="Group 8">
                <a:extLst>
                  <a:ext uri="{FF2B5EF4-FFF2-40B4-BE49-F238E27FC236}">
                    <a16:creationId xmlns:a16="http://schemas.microsoft.com/office/drawing/2014/main" id="{4E779C82-8D4F-76E1-7148-23F682F5EC59}"/>
                  </a:ext>
                </a:extLst>
              </p:cNvPr>
              <p:cNvGrpSpPr>
                <a:grpSpLocks/>
              </p:cNvGrpSpPr>
              <p:nvPr/>
            </p:nvGrpSpPr>
            <p:grpSpPr bwMode="auto">
              <a:xfrm>
                <a:off x="0" y="0"/>
                <a:ext cx="9144000" cy="6858000"/>
                <a:chOff x="0" y="0"/>
                <a:chExt cx="5760" cy="4320"/>
              </a:xfrm>
            </p:grpSpPr>
            <p:grpSp>
              <p:nvGrpSpPr>
                <p:cNvPr id="44" name="Group 9">
                  <a:extLst>
                    <a:ext uri="{FF2B5EF4-FFF2-40B4-BE49-F238E27FC236}">
                      <a16:creationId xmlns:a16="http://schemas.microsoft.com/office/drawing/2014/main" id="{E18165D7-8484-5B9C-25DC-2700A1ABF851}"/>
                    </a:ext>
                  </a:extLst>
                </p:cNvPr>
                <p:cNvGrpSpPr>
                  <a:grpSpLocks/>
                </p:cNvGrpSpPr>
                <p:nvPr/>
              </p:nvGrpSpPr>
              <p:grpSpPr bwMode="auto">
                <a:xfrm>
                  <a:off x="0" y="0"/>
                  <a:ext cx="192" cy="4320"/>
                  <a:chOff x="0" y="-48"/>
                  <a:chExt cx="144" cy="4368"/>
                </a:xfrm>
              </p:grpSpPr>
              <p:sp>
                <p:nvSpPr>
                  <p:cNvPr id="54" name="Rectangle 10">
                    <a:extLst>
                      <a:ext uri="{FF2B5EF4-FFF2-40B4-BE49-F238E27FC236}">
                        <a16:creationId xmlns:a16="http://schemas.microsoft.com/office/drawing/2014/main" id="{B5E20DC3-B237-A4F0-BEFC-809AF0DB615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 name="Rectangle 11">
                    <a:extLst>
                      <a:ext uri="{FF2B5EF4-FFF2-40B4-BE49-F238E27FC236}">
                        <a16:creationId xmlns:a16="http://schemas.microsoft.com/office/drawing/2014/main" id="{63A353AD-1FBF-51B3-0776-C3681F70076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5" name="Group 12">
                  <a:extLst>
                    <a:ext uri="{FF2B5EF4-FFF2-40B4-BE49-F238E27FC236}">
                      <a16:creationId xmlns:a16="http://schemas.microsoft.com/office/drawing/2014/main" id="{CAF2A0F3-D59B-80C5-09C2-E393162F4836}"/>
                    </a:ext>
                  </a:extLst>
                </p:cNvPr>
                <p:cNvGrpSpPr>
                  <a:grpSpLocks/>
                </p:cNvGrpSpPr>
                <p:nvPr/>
              </p:nvGrpSpPr>
              <p:grpSpPr bwMode="auto">
                <a:xfrm>
                  <a:off x="5674" y="24"/>
                  <a:ext cx="86" cy="4296"/>
                  <a:chOff x="5616" y="-48"/>
                  <a:chExt cx="144" cy="4368"/>
                </a:xfrm>
              </p:grpSpPr>
              <p:sp>
                <p:nvSpPr>
                  <p:cNvPr id="52" name="Rectangle 13">
                    <a:extLst>
                      <a:ext uri="{FF2B5EF4-FFF2-40B4-BE49-F238E27FC236}">
                        <a16:creationId xmlns:a16="http://schemas.microsoft.com/office/drawing/2014/main" id="{770F1135-C017-D95C-0B59-9A65251F6A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 name="Rectangle 14">
                    <a:extLst>
                      <a:ext uri="{FF2B5EF4-FFF2-40B4-BE49-F238E27FC236}">
                        <a16:creationId xmlns:a16="http://schemas.microsoft.com/office/drawing/2014/main" id="{B3D391FF-4CD9-915C-FAF0-52FEEC02B0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 name="Group 15">
                  <a:extLst>
                    <a:ext uri="{FF2B5EF4-FFF2-40B4-BE49-F238E27FC236}">
                      <a16:creationId xmlns:a16="http://schemas.microsoft.com/office/drawing/2014/main" id="{04D391AE-33CA-9506-2B68-96D9BBEE9255}"/>
                    </a:ext>
                  </a:extLst>
                </p:cNvPr>
                <p:cNvGrpSpPr>
                  <a:grpSpLocks/>
                </p:cNvGrpSpPr>
                <p:nvPr/>
              </p:nvGrpSpPr>
              <p:grpSpPr bwMode="auto">
                <a:xfrm>
                  <a:off x="144" y="0"/>
                  <a:ext cx="5616" cy="144"/>
                  <a:chOff x="96" y="-48"/>
                  <a:chExt cx="5520" cy="144"/>
                </a:xfrm>
              </p:grpSpPr>
              <p:sp>
                <p:nvSpPr>
                  <p:cNvPr id="50" name="Rectangle 16">
                    <a:extLst>
                      <a:ext uri="{FF2B5EF4-FFF2-40B4-BE49-F238E27FC236}">
                        <a16:creationId xmlns:a16="http://schemas.microsoft.com/office/drawing/2014/main" id="{924C54E6-AB00-1B4D-4DD5-B65F7BBED59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7">
                    <a:extLst>
                      <a:ext uri="{FF2B5EF4-FFF2-40B4-BE49-F238E27FC236}">
                        <a16:creationId xmlns:a16="http://schemas.microsoft.com/office/drawing/2014/main" id="{C6037071-C5E3-DFCF-718C-204F44FFD8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 name="Group 18">
                  <a:extLst>
                    <a:ext uri="{FF2B5EF4-FFF2-40B4-BE49-F238E27FC236}">
                      <a16:creationId xmlns:a16="http://schemas.microsoft.com/office/drawing/2014/main" id="{6940DA2A-042D-D554-8AED-84A8FA5556EE}"/>
                    </a:ext>
                  </a:extLst>
                </p:cNvPr>
                <p:cNvGrpSpPr>
                  <a:grpSpLocks/>
                </p:cNvGrpSpPr>
                <p:nvPr/>
              </p:nvGrpSpPr>
              <p:grpSpPr bwMode="auto">
                <a:xfrm>
                  <a:off x="144" y="4234"/>
                  <a:ext cx="5616" cy="86"/>
                  <a:chOff x="96" y="4176"/>
                  <a:chExt cx="5520" cy="144"/>
                </a:xfrm>
              </p:grpSpPr>
              <p:sp>
                <p:nvSpPr>
                  <p:cNvPr id="48" name="Rectangle 19">
                    <a:extLst>
                      <a:ext uri="{FF2B5EF4-FFF2-40B4-BE49-F238E27FC236}">
                        <a16:creationId xmlns:a16="http://schemas.microsoft.com/office/drawing/2014/main" id="{52AD1E67-EE13-350D-84EC-C846EBFEDAE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 name="Rectangle 20">
                    <a:extLst>
                      <a:ext uri="{FF2B5EF4-FFF2-40B4-BE49-F238E27FC236}">
                        <a16:creationId xmlns:a16="http://schemas.microsoft.com/office/drawing/2014/main" id="{DE52A4EA-23B3-F194-F076-CDDF3E5A2D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3" name="Rectangle 21">
                <a:extLst>
                  <a:ext uri="{FF2B5EF4-FFF2-40B4-BE49-F238E27FC236}">
                    <a16:creationId xmlns:a16="http://schemas.microsoft.com/office/drawing/2014/main" id="{6DD5CAEC-A6C7-E235-729C-6E2054CB789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1" name="Picture 42" descr="A picture containing shape&#10;&#10;Description automatically generated">
              <a:extLst>
                <a:ext uri="{FF2B5EF4-FFF2-40B4-BE49-F238E27FC236}">
                  <a16:creationId xmlns:a16="http://schemas.microsoft.com/office/drawing/2014/main" id="{580B75F2-23B8-0C86-819E-C4F0FF8E335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5A7F36E8-5026-57A1-44C4-63E73237B7E6}"/>
                  </a:ext>
                </a:extLst>
              </p:cNvPr>
              <p:cNvSpPr txBox="1"/>
              <p:nvPr/>
            </p:nvSpPr>
            <p:spPr bwMode="auto">
              <a:xfrm>
                <a:off x="685800" y="5070699"/>
                <a:ext cx="7696200" cy="1177701"/>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d>
                        <m:dPr>
                          <m:begChr m:val="{"/>
                          <m:endChr m:val="}"/>
                          <m:ctrlPr>
                            <a:rPr lang="en-US" i="1" smtClean="0">
                              <a:solidFill>
                                <a:srgbClr val="000000"/>
                              </a:solidFill>
                              <a:latin typeface="Cambria Math" panose="02040503050406030204" pitchFamily="18" charset="0"/>
                            </a:rPr>
                          </m:ctrlPr>
                        </m:d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den>
                          </m:f>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𝑣</m:t>
                              </m:r>
                            </m:e>
                            <m:sup>
                              <m:r>
                                <a:rPr lang="en-IN" i="1">
                                  <a:solidFill>
                                    <a:srgbClr val="000000"/>
                                  </a:solidFill>
                                  <a:latin typeface="Cambria Math" panose="02040503050406030204" pitchFamily="18" charset="0"/>
                                </a:rPr>
                                <m:t>∗</m:t>
                              </m:r>
                            </m:sup>
                          </m:sSup>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den>
                          </m:f>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𝑅𝑒</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𝑃𝑟</m:t>
                          </m:r>
                        </m:den>
                      </m:f>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𝑥</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m:t>
                                  </m:r>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sSup>
                                <m:sSupPr>
                                  <m:ctrlPr>
                                    <a:rPr lang="en-IN" i="1">
                                      <a:solidFill>
                                        <a:srgbClr val="000000"/>
                                      </a:solidFill>
                                      <a:latin typeface="Cambria Math" panose="02040503050406030204" pitchFamily="18" charset="0"/>
                                    </a:rPr>
                                  </m:ctrlPr>
                                </m:sSupPr>
                                <m:e>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𝑦</m:t>
                                      </m:r>
                                    </m:e>
                                    <m:sup>
                                      <m:r>
                                        <a:rPr lang="en-IN" i="1">
                                          <a:solidFill>
                                            <a:srgbClr val="000000"/>
                                          </a:solidFill>
                                          <a:latin typeface="Cambria Math" panose="02040503050406030204" pitchFamily="18" charset="0"/>
                                        </a:rPr>
                                        <m:t>∗</m:t>
                                      </m:r>
                                    </m:sup>
                                  </m:sSup>
                                </m:e>
                                <m:sup>
                                  <m:r>
                                    <a:rPr lang="en-IN" i="1">
                                      <a:solidFill>
                                        <a:srgbClr val="000000"/>
                                      </a:solidFill>
                                      <a:latin typeface="Cambria Math" panose="02040503050406030204" pitchFamily="18" charset="0"/>
                                    </a:rPr>
                                    <m:t>2</m:t>
                                  </m:r>
                                </m:sup>
                              </m:sSup>
                            </m:den>
                          </m:f>
                        </m:e>
                      </m:d>
                    </m:oMath>
                  </m:oMathPara>
                </a14:m>
                <a:endParaRPr lang="en-IN" dirty="0"/>
              </a:p>
            </p:txBody>
          </p:sp>
        </mc:Choice>
        <mc:Fallback xmlns="">
          <p:sp>
            <p:nvSpPr>
              <p:cNvPr id="4" name="Object 3">
                <a:extLst>
                  <a:ext uri="{FF2B5EF4-FFF2-40B4-BE49-F238E27FC236}">
                    <a16:creationId xmlns:a16="http://schemas.microsoft.com/office/drawing/2014/main" id="{5A7F36E8-5026-57A1-44C4-63E73237B7E6}"/>
                  </a:ext>
                </a:extLst>
              </p:cNvPr>
              <p:cNvSpPr txBox="1">
                <a:spLocks noRot="1" noChangeAspect="1" noMove="1" noResize="1" noEditPoints="1" noAdjustHandles="1" noChangeArrowheads="1" noChangeShapeType="1" noTextEdit="1"/>
              </p:cNvSpPr>
              <p:nvPr/>
            </p:nvSpPr>
            <p:spPr bwMode="auto">
              <a:xfrm>
                <a:off x="685800" y="5070699"/>
                <a:ext cx="7696200" cy="1177701"/>
              </a:xfrm>
              <a:prstGeom prst="rect">
                <a:avLst/>
              </a:prstGeom>
              <a:blipFill>
                <a:blip r:embed="rId15"/>
                <a:stretch>
                  <a:fillRect/>
                </a:stretch>
              </a:blipFill>
              <a:ln>
                <a:noFill/>
              </a:ln>
              <a:effectLst/>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C62C285F-03D1-FA4B-0BB8-475123252ACB}"/>
              </a:ext>
            </a:extLst>
          </p:cNvPr>
          <p:cNvCxnSpPr/>
          <p:nvPr/>
        </p:nvCxnSpPr>
        <p:spPr bwMode="auto">
          <a:xfrm flipV="1">
            <a:off x="6568109" y="4953000"/>
            <a:ext cx="914400" cy="1143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ACB3D563-2E2A-1D2B-975E-AE8AB9713856}"/>
              </a:ext>
            </a:extLst>
          </p:cNvPr>
          <p:cNvSpPr txBox="1"/>
          <p:nvPr/>
        </p:nvSpPr>
        <p:spPr>
          <a:xfrm>
            <a:off x="6949109" y="4495800"/>
            <a:ext cx="1205779" cy="584775"/>
          </a:xfrm>
          <a:prstGeom prst="rect">
            <a:avLst/>
          </a:prstGeom>
          <a:noFill/>
        </p:spPr>
        <p:txBody>
          <a:bodyPr wrap="none" rtlCol="0">
            <a:spAutoFit/>
          </a:bodyPr>
          <a:lstStyle/>
          <a:p>
            <a:r>
              <a:rPr lang="en-US" i="1" dirty="0">
                <a:solidFill>
                  <a:srgbClr val="0070C0"/>
                </a:solidFill>
                <a:latin typeface="Sylfaen" panose="010A0502050306030303" pitchFamily="18" charset="0"/>
              </a:rPr>
              <a:t>If   </a:t>
            </a:r>
            <a:r>
              <a:rPr lang="en-US" sz="3200" i="1" dirty="0">
                <a:solidFill>
                  <a:srgbClr val="0070C0"/>
                </a:solidFill>
                <a:latin typeface="Dreaming Outloud Script Pro" panose="020F0502020204030204" pitchFamily="66" charset="0"/>
                <a:cs typeface="Dreaming Outloud Script Pro" panose="020F0502020204030204" pitchFamily="66" charset="0"/>
              </a:rPr>
              <a:t>O</a:t>
            </a:r>
            <a:r>
              <a:rPr lang="en-US" i="1" dirty="0">
                <a:solidFill>
                  <a:srgbClr val="0070C0"/>
                </a:solidFill>
                <a:latin typeface="Sylfaen" panose="010A0502050306030303" pitchFamily="18" charset="0"/>
              </a:rPr>
              <a:t>(1)</a:t>
            </a:r>
            <a:endParaRPr lang="en-US" i="1" dirty="0">
              <a:solidFill>
                <a:srgbClr val="0070C0"/>
              </a:solidFill>
            </a:endParaRPr>
          </a:p>
        </p:txBody>
      </p:sp>
      <p:sp>
        <p:nvSpPr>
          <p:cNvPr id="9" name="TextBox 8">
            <a:extLst>
              <a:ext uri="{FF2B5EF4-FFF2-40B4-BE49-F238E27FC236}">
                <a16:creationId xmlns:a16="http://schemas.microsoft.com/office/drawing/2014/main" id="{0F242D27-5028-B7F3-3F63-9DF48A17825A}"/>
              </a:ext>
            </a:extLst>
          </p:cNvPr>
          <p:cNvSpPr txBox="1"/>
          <p:nvPr/>
        </p:nvSpPr>
        <p:spPr>
          <a:xfrm>
            <a:off x="5806109" y="4419600"/>
            <a:ext cx="873957" cy="646331"/>
          </a:xfrm>
          <a:prstGeom prst="rect">
            <a:avLst/>
          </a:prstGeom>
          <a:noFill/>
        </p:spPr>
        <p:txBody>
          <a:bodyPr wrap="none" rtlCol="0">
            <a:spAutoFit/>
          </a:bodyPr>
          <a:lstStyle/>
          <a:p>
            <a:r>
              <a:rPr lang="en-US" i="1" dirty="0">
                <a:solidFill>
                  <a:srgbClr val="FF0000"/>
                </a:solidFill>
                <a:latin typeface="Sylfaen" panose="010A0502050306030303" pitchFamily="18" charset="0"/>
              </a:rPr>
              <a:t> </a:t>
            </a:r>
            <a:r>
              <a:rPr lang="en-US" sz="3600" i="1" dirty="0">
                <a:solidFill>
                  <a:srgbClr val="FF0000"/>
                </a:solidFill>
                <a:latin typeface="Dreaming Outloud Script Pro" panose="020F0502020204030204" pitchFamily="66" charset="0"/>
                <a:cs typeface="Dreaming Outloud Script Pro" panose="020F0502020204030204" pitchFamily="66" charset="0"/>
              </a:rPr>
              <a:t>O</a:t>
            </a:r>
            <a:r>
              <a:rPr lang="en-US" i="1" dirty="0">
                <a:solidFill>
                  <a:srgbClr val="FF0000"/>
                </a:solidFill>
                <a:latin typeface="Sylfaen" panose="010A0502050306030303" pitchFamily="18" charset="0"/>
              </a:rPr>
              <a:t>(0)</a:t>
            </a:r>
            <a:endParaRPr lang="en-US" i="1" dirty="0">
              <a:solidFill>
                <a:srgbClr val="FF0000"/>
              </a:solidFill>
            </a:endParaRPr>
          </a:p>
        </p:txBody>
      </p:sp>
      <p:cxnSp>
        <p:nvCxnSpPr>
          <p:cNvPr id="10" name="Straight Arrow Connector 9">
            <a:extLst>
              <a:ext uri="{FF2B5EF4-FFF2-40B4-BE49-F238E27FC236}">
                <a16:creationId xmlns:a16="http://schemas.microsoft.com/office/drawing/2014/main" id="{E668456A-E566-6EF6-CADD-D66B0D233DB0}"/>
              </a:ext>
            </a:extLst>
          </p:cNvPr>
          <p:cNvCxnSpPr/>
          <p:nvPr/>
        </p:nvCxnSpPr>
        <p:spPr bwMode="auto">
          <a:xfrm flipV="1">
            <a:off x="5542678" y="4881265"/>
            <a:ext cx="873031" cy="121473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11" name="Content Placeholder 22">
            <a:extLst>
              <a:ext uri="{FF2B5EF4-FFF2-40B4-BE49-F238E27FC236}">
                <a16:creationId xmlns:a16="http://schemas.microsoft.com/office/drawing/2014/main" id="{2E3EF097-2B11-CD35-53C6-BBE40FAE52D0}"/>
              </a:ext>
            </a:extLst>
          </p:cNvPr>
          <p:cNvPicPr>
            <a:picLocks noChangeAspect="1"/>
          </p:cNvPicPr>
          <p:nvPr/>
        </p:nvPicPr>
        <p:blipFill>
          <a:blip r:embed="rId16"/>
          <a:stretch>
            <a:fillRect/>
          </a:stretch>
        </p:blipFill>
        <p:spPr>
          <a:xfrm>
            <a:off x="1143000" y="1143000"/>
            <a:ext cx="6934283" cy="2735149"/>
          </a:xfrm>
          <a:prstGeom prst="rect">
            <a:avLst/>
          </a:prstGeom>
        </p:spPr>
      </p:pic>
      <p:sp>
        <p:nvSpPr>
          <p:cNvPr id="12" name="Rectangle 11">
            <a:extLst>
              <a:ext uri="{FF2B5EF4-FFF2-40B4-BE49-F238E27FC236}">
                <a16:creationId xmlns:a16="http://schemas.microsoft.com/office/drawing/2014/main" id="{A6635DC4-D45E-1C7D-8C99-400E5C479116}"/>
              </a:ext>
            </a:extLst>
          </p:cNvPr>
          <p:cNvSpPr>
            <a:spLocks noChangeArrowheads="1"/>
          </p:cNvSpPr>
          <p:nvPr/>
        </p:nvSpPr>
        <p:spPr bwMode="auto">
          <a:xfrm>
            <a:off x="532994" y="3882403"/>
            <a:ext cx="6409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Energy Equation for a flat plate boundary Layer:</a:t>
            </a:r>
          </a:p>
        </p:txBody>
      </p:sp>
    </p:spTree>
    <p:extLst>
      <p:ext uri="{BB962C8B-B14F-4D97-AF65-F5344CB8AC3E}">
        <p14:creationId xmlns:p14="http://schemas.microsoft.com/office/powerpoint/2010/main" val="183276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fade">
                                      <p:cBhvr>
                                        <p:cTn id="12" dur="1000"/>
                                        <p:tgtEl>
                                          <p:spTgt spid="11270"/>
                                        </p:tgtEl>
                                      </p:cBhvr>
                                    </p:animEffect>
                                    <p:anim calcmode="lin" valueType="num">
                                      <p:cBhvr>
                                        <p:cTn id="13" dur="1000" fill="hold"/>
                                        <p:tgtEl>
                                          <p:spTgt spid="11270"/>
                                        </p:tgtEl>
                                        <p:attrNameLst>
                                          <p:attrName>ppt_x</p:attrName>
                                        </p:attrNameLst>
                                      </p:cBhvr>
                                      <p:tavLst>
                                        <p:tav tm="0">
                                          <p:val>
                                            <p:strVal val="#ppt_x"/>
                                          </p:val>
                                        </p:tav>
                                        <p:tav tm="100000">
                                          <p:val>
                                            <p:strVal val="#ppt_x"/>
                                          </p:val>
                                        </p:tav>
                                      </p:tavLst>
                                    </p:anim>
                                    <p:anim calcmode="lin" valueType="num">
                                      <p:cBhvr>
                                        <p:cTn id="14" dur="1000" fill="hold"/>
                                        <p:tgtEl>
                                          <p:spTgt spid="1127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2">
            <a:extLst>
              <a:ext uri="{FF2B5EF4-FFF2-40B4-BE49-F238E27FC236}">
                <a16:creationId xmlns:a16="http://schemas.microsoft.com/office/drawing/2014/main" id="{7CCDE4A4-2096-4FEE-838D-B8E14CC6691B}"/>
              </a:ext>
            </a:extLst>
          </p:cNvPr>
          <p:cNvPicPr>
            <a:picLocks noChangeAspect="1"/>
          </p:cNvPicPr>
          <p:nvPr/>
        </p:nvPicPr>
        <p:blipFill>
          <a:blip r:embed="rId2"/>
          <a:stretch>
            <a:fillRect/>
          </a:stretch>
        </p:blipFill>
        <p:spPr>
          <a:xfrm>
            <a:off x="1477962" y="1066800"/>
            <a:ext cx="5867400" cy="2314329"/>
          </a:xfrm>
          <a:prstGeom prst="rect">
            <a:avLst/>
          </a:prstGeom>
        </p:spPr>
      </p:pic>
      <p:sp>
        <p:nvSpPr>
          <p:cNvPr id="26626" name="Title 1">
            <a:extLst>
              <a:ext uri="{FF2B5EF4-FFF2-40B4-BE49-F238E27FC236}">
                <a16:creationId xmlns:a16="http://schemas.microsoft.com/office/drawing/2014/main" id="{DE34AD6C-9EFF-F474-70C2-51654B71EA67}"/>
              </a:ext>
            </a:extLst>
          </p:cNvPr>
          <p:cNvSpPr>
            <a:spLocks noGrp="1" noChangeArrowheads="1"/>
          </p:cNvSpPr>
          <p:nvPr>
            <p:ph type="title"/>
          </p:nvPr>
        </p:nvSpPr>
        <p:spPr>
          <a:xfrm>
            <a:off x="-152400" y="304800"/>
            <a:ext cx="7772400" cy="609600"/>
          </a:xfrm>
        </p:spPr>
        <p:txBody>
          <a:bodyPr/>
          <a:lstStyle/>
          <a:p>
            <a:r>
              <a:rPr lang="en-US" altLang="en-US" sz="2800" dirty="0"/>
              <a:t>Zero Pressure Gradient Boundary Layer</a:t>
            </a:r>
          </a:p>
        </p:txBody>
      </p:sp>
      <p:sp>
        <p:nvSpPr>
          <p:cNvPr id="3" name="Rectangle 2">
            <a:extLst>
              <a:ext uri="{FF2B5EF4-FFF2-40B4-BE49-F238E27FC236}">
                <a16:creationId xmlns:a16="http://schemas.microsoft.com/office/drawing/2014/main" id="{FE44FC3D-9183-99EA-876A-78C17C38DBDA}"/>
              </a:ext>
            </a:extLst>
          </p:cNvPr>
          <p:cNvSpPr>
            <a:spLocks noChangeArrowheads="1"/>
          </p:cNvSpPr>
          <p:nvPr/>
        </p:nvSpPr>
        <p:spPr bwMode="auto">
          <a:xfrm>
            <a:off x="304800" y="3195637"/>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Prandtl’s boundary layer equations for flat plate:</a:t>
            </a:r>
          </a:p>
        </p:txBody>
      </p:sp>
      <p:sp>
        <p:nvSpPr>
          <p:cNvPr id="8" name="Rectangle 7">
            <a:extLst>
              <a:ext uri="{FF2B5EF4-FFF2-40B4-BE49-F238E27FC236}">
                <a16:creationId xmlns:a16="http://schemas.microsoft.com/office/drawing/2014/main" id="{C73FFDD6-5F64-5BF6-E5C6-89AF41331A4E}"/>
              </a:ext>
            </a:extLst>
          </p:cNvPr>
          <p:cNvSpPr>
            <a:spLocks noChangeArrowheads="1"/>
          </p:cNvSpPr>
          <p:nvPr/>
        </p:nvSpPr>
        <p:spPr bwMode="auto">
          <a:xfrm>
            <a:off x="457200" y="5100637"/>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Subject to the conditions:</a:t>
            </a:r>
          </a:p>
        </p:txBody>
      </p:sp>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513E8B1B-F1FD-B32D-53F4-A0E4E5C4E745}"/>
                  </a:ext>
                </a:extLst>
              </p:cNvPr>
              <p:cNvSpPr txBox="1"/>
              <p:nvPr/>
            </p:nvSpPr>
            <p:spPr bwMode="auto">
              <a:xfrm>
                <a:off x="381000" y="5486400"/>
                <a:ext cx="4460875" cy="47148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p>
                        <m:sSupPr>
                          <m:ctrlPr>
                            <a:rPr lang="en-IN" sz="2000" i="1" smtClean="0">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𝑢</m:t>
                          </m:r>
                        </m:e>
                        <m:sup>
                          <m:r>
                            <a:rPr lang="en-IN" sz="2000" i="1">
                              <a:solidFill>
                                <a:srgbClr val="000000"/>
                              </a:solidFill>
                              <a:latin typeface="Cambria Math" panose="02040503050406030204" pitchFamily="18" charset="0"/>
                            </a:rPr>
                            <m:t>∗</m:t>
                          </m:r>
                        </m:sup>
                      </m:sSup>
                      <m:r>
                        <a:rPr lang="en-US"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𝑣</m:t>
                          </m:r>
                        </m:e>
                        <m:sup>
                          <m:r>
                            <a:rPr lang="en-IN" sz="2000" i="1">
                              <a:solidFill>
                                <a:srgbClr val="000000"/>
                              </a:solidFill>
                              <a:latin typeface="Cambria Math" panose="02040503050406030204" pitchFamily="18" charset="0"/>
                            </a:rPr>
                            <m:t>∗</m:t>
                          </m:r>
                        </m:sup>
                      </m:sSup>
                      <m:r>
                        <a:rPr lang="en-US" sz="2000" i="1">
                          <a:solidFill>
                            <a:srgbClr val="000000"/>
                          </a:solidFill>
                          <a:latin typeface="Cambria Math" panose="02040503050406030204" pitchFamily="18" charset="0"/>
                        </a:rPr>
                        <m:t>=0</m:t>
                      </m:r>
                      <m:r>
                        <m:rPr>
                          <m:nor/>
                        </m:rPr>
                        <a:rPr lang="en-US" sz="2000" b="0" i="0" smtClean="0">
                          <a:solidFill>
                            <a:srgbClr val="000000"/>
                          </a:solidFill>
                          <a:latin typeface="Cambria Math" panose="02040503050406030204" pitchFamily="18" charset="0"/>
                        </a:rPr>
                        <m:t>; </m:t>
                      </m:r>
                      <m:r>
                        <m:rPr>
                          <m:sty m:val="p"/>
                        </m:rPr>
                        <a:rPr lang="el-GR" sz="2000" b="0" i="1" smtClean="0">
                          <a:solidFill>
                            <a:srgbClr val="000000"/>
                          </a:solidFill>
                          <a:latin typeface="Cambria Math" panose="02040503050406030204" pitchFamily="18" charset="0"/>
                          <a:ea typeface="Cambria Math" panose="02040503050406030204" pitchFamily="18" charset="0"/>
                        </a:rPr>
                        <m:t>θ</m:t>
                      </m:r>
                      <m:r>
                        <a:rPr lang="en-US" sz="2000" b="0" i="1" smtClean="0">
                          <a:solidFill>
                            <a:srgbClr val="000000"/>
                          </a:solidFill>
                          <a:latin typeface="Cambria Math" panose="02040503050406030204" pitchFamily="18" charset="0"/>
                          <a:ea typeface="Cambria Math" panose="02040503050406030204" pitchFamily="18" charset="0"/>
                        </a:rPr>
                        <m:t>=1</m:t>
                      </m:r>
                      <m:r>
                        <m:rPr>
                          <m:nor/>
                        </m:rPr>
                        <a:rPr lang="en-US" sz="2000" i="0">
                          <a:solidFill>
                            <a:srgbClr val="000000"/>
                          </a:solidFill>
                          <a:latin typeface="Cambria Math" panose="02040503050406030204" pitchFamily="18" charset="0"/>
                        </a:rPr>
                        <m:t> </m:t>
                      </m:r>
                      <m:r>
                        <m:rPr>
                          <m:nor/>
                        </m:rPr>
                        <a:rPr lang="en-US" sz="2000" i="0">
                          <a:solidFill>
                            <a:srgbClr val="000000"/>
                          </a:solidFill>
                          <a:latin typeface="Cambria Math" panose="02040503050406030204" pitchFamily="18" charset="0"/>
                        </a:rPr>
                        <m:t>at</m:t>
                      </m:r>
                      <m:r>
                        <m:rPr>
                          <m:nor/>
                        </m:rPr>
                        <a:rPr lang="en-US" sz="2000" i="0">
                          <a:solidFill>
                            <a:srgbClr val="000000"/>
                          </a:solidFill>
                          <a:latin typeface="Cambria Math" panose="02040503050406030204" pitchFamily="18" charset="0"/>
                        </a:rPr>
                        <m:t> </m:t>
                      </m:r>
                      <m:r>
                        <a:rPr lang="en-US" sz="2000" i="1">
                          <a:solidFill>
                            <a:srgbClr val="000000"/>
                          </a:solidFill>
                          <a:latin typeface="Cambria Math" panose="02040503050406030204" pitchFamily="18" charset="0"/>
                        </a:rPr>
                        <m:t>𝑦</m:t>
                      </m:r>
                      <m:r>
                        <a:rPr lang="en-US" sz="2000" i="1">
                          <a:solidFill>
                            <a:srgbClr val="000000"/>
                          </a:solidFill>
                          <a:latin typeface="Cambria Math" panose="02040503050406030204" pitchFamily="18" charset="0"/>
                        </a:rPr>
                        <m:t>=0 ∨</m:t>
                      </m:r>
                      <m:r>
                        <a:rPr lang="en-US" sz="2000" i="1">
                          <a:solidFill>
                            <a:srgbClr val="000000"/>
                          </a:solidFill>
                          <a:latin typeface="Cambria Math" panose="02040503050406030204" pitchFamily="18" charset="0"/>
                        </a:rPr>
                        <m:t>𝑥</m:t>
                      </m:r>
                      <m:r>
                        <a:rPr lang="en-US" sz="2000" i="1">
                          <a:solidFill>
                            <a:srgbClr val="000000"/>
                          </a:solidFill>
                          <a:latin typeface="Cambria Math" panose="02040503050406030204" pitchFamily="18" charset="0"/>
                        </a:rPr>
                        <m:t>&gt;0</m:t>
                      </m:r>
                    </m:oMath>
                  </m:oMathPara>
                </a14:m>
                <a:endParaRPr lang="en-US" sz="2000" dirty="0"/>
              </a:p>
            </p:txBody>
          </p:sp>
        </mc:Choice>
        <mc:Fallback xmlns="">
          <p:sp>
            <p:nvSpPr>
              <p:cNvPr id="9" name="Object 6">
                <a:extLst>
                  <a:ext uri="{FF2B5EF4-FFF2-40B4-BE49-F238E27FC236}">
                    <a16:creationId xmlns:a16="http://schemas.microsoft.com/office/drawing/2014/main" id="{513E8B1B-F1FD-B32D-53F4-A0E4E5C4E745}"/>
                  </a:ext>
                </a:extLst>
              </p:cNvPr>
              <p:cNvSpPr txBox="1">
                <a:spLocks noRot="1" noChangeAspect="1" noMove="1" noResize="1" noEditPoints="1" noAdjustHandles="1" noChangeArrowheads="1" noChangeShapeType="1" noTextEdit="1"/>
              </p:cNvSpPr>
              <p:nvPr/>
            </p:nvSpPr>
            <p:spPr bwMode="auto">
              <a:xfrm>
                <a:off x="381000" y="5486400"/>
                <a:ext cx="4460875" cy="47148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2775" name="Object 7">
                <a:extLst>
                  <a:ext uri="{FF2B5EF4-FFF2-40B4-BE49-F238E27FC236}">
                    <a16:creationId xmlns:a16="http://schemas.microsoft.com/office/drawing/2014/main" id="{6666795A-A5A8-2840-D92D-1834392E78B7}"/>
                  </a:ext>
                </a:extLst>
              </p:cNvPr>
              <p:cNvSpPr txBox="1"/>
              <p:nvPr/>
            </p:nvSpPr>
            <p:spPr bwMode="auto">
              <a:xfrm>
                <a:off x="4267200" y="5715000"/>
                <a:ext cx="4667250" cy="5334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   </m:t>
                      </m:r>
                      <m:r>
                        <m:rPr>
                          <m:nor/>
                        </m:rPr>
                        <a:rPr lang="en-US" i="0">
                          <a:solidFill>
                            <a:srgbClr val="000000"/>
                          </a:solidFill>
                          <a:latin typeface="Cambria Math" panose="02040503050406030204" pitchFamily="18" charset="0"/>
                        </a:rPr>
                        <m:t> </m:t>
                      </m:r>
                      <m:r>
                        <m:rPr>
                          <m:nor/>
                        </m:rPr>
                        <a:rPr lang="en-US" b="0" i="0" smtClean="0">
                          <a:solidFill>
                            <a:srgbClr val="000000"/>
                          </a:solidFill>
                          <a:latin typeface="Cambria Math" panose="02040503050406030204" pitchFamily="18" charset="0"/>
                        </a:rPr>
                        <m:t>&amp;   </m:t>
                      </m:r>
                      <m:r>
                        <m:rPr>
                          <m:sty m:val="p"/>
                        </m:rPr>
                        <a:rPr lang="el-GR" b="0" i="1" smtClean="0">
                          <a:solidFill>
                            <a:srgbClr val="000000"/>
                          </a:solidFill>
                          <a:latin typeface="Cambria Math" panose="02040503050406030204" pitchFamily="18" charset="0"/>
                          <a:ea typeface="Cambria Math" panose="02040503050406030204" pitchFamily="18" charset="0"/>
                        </a:rPr>
                        <m:t>θ</m:t>
                      </m:r>
                      <m:r>
                        <a:rPr lang="el-GR" b="0" i="1" smtClean="0">
                          <a:solidFill>
                            <a:srgbClr val="000000"/>
                          </a:solidFill>
                          <a:latin typeface="Cambria Math" panose="02040503050406030204" pitchFamily="18" charset="0"/>
                          <a:ea typeface="Cambria Math" panose="02040503050406030204" pitchFamily="18" charset="0"/>
                        </a:rPr>
                        <m:t>→0</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𝑎𝑠</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&gt;0</m:t>
                      </m:r>
                    </m:oMath>
                  </m:oMathPara>
                </a14:m>
                <a:endParaRPr lang="en-US" dirty="0"/>
              </a:p>
            </p:txBody>
          </p:sp>
        </mc:Choice>
        <mc:Fallback xmlns="">
          <p:sp>
            <p:nvSpPr>
              <p:cNvPr id="32775" name="Object 7">
                <a:extLst>
                  <a:ext uri="{FF2B5EF4-FFF2-40B4-BE49-F238E27FC236}">
                    <a16:creationId xmlns:a16="http://schemas.microsoft.com/office/drawing/2014/main" id="{6666795A-A5A8-2840-D92D-1834392E78B7}"/>
                  </a:ext>
                </a:extLst>
              </p:cNvPr>
              <p:cNvSpPr txBox="1">
                <a:spLocks noRot="1" noChangeAspect="1" noMove="1" noResize="1" noEditPoints="1" noAdjustHandles="1" noChangeArrowheads="1" noChangeShapeType="1" noTextEdit="1"/>
              </p:cNvSpPr>
              <p:nvPr/>
            </p:nvSpPr>
            <p:spPr bwMode="auto">
              <a:xfrm>
                <a:off x="4267200" y="5715000"/>
                <a:ext cx="4667250" cy="533400"/>
              </a:xfrm>
              <a:prstGeom prst="rect">
                <a:avLst/>
              </a:prstGeom>
              <a:blipFill>
                <a:blip r:embed="rId4"/>
                <a:stretch>
                  <a:fillRect/>
                </a:stretch>
              </a:blipFill>
              <a:ln>
                <a:noFill/>
              </a:ln>
              <a:effectLst/>
            </p:spPr>
            <p:txBody>
              <a:bodyPr/>
              <a:lstStyle/>
              <a:p>
                <a:r>
                  <a:rPr lang="en-IN">
                    <a:noFill/>
                  </a:rPr>
                  <a:t> </a:t>
                </a:r>
              </a:p>
            </p:txBody>
          </p:sp>
        </mc:Fallback>
      </mc:AlternateContent>
      <p:sp>
        <p:nvSpPr>
          <p:cNvPr id="11" name="Rectangle 10">
            <a:extLst>
              <a:ext uri="{FF2B5EF4-FFF2-40B4-BE49-F238E27FC236}">
                <a16:creationId xmlns:a16="http://schemas.microsoft.com/office/drawing/2014/main" id="{126EBEDD-1ED6-58CF-E98A-B03A993BEBDF}"/>
              </a:ext>
            </a:extLst>
          </p:cNvPr>
          <p:cNvSpPr>
            <a:spLocks noChangeArrowheads="1"/>
          </p:cNvSpPr>
          <p:nvPr/>
        </p:nvSpPr>
        <p:spPr bwMode="auto">
          <a:xfrm>
            <a:off x="304800" y="6091535"/>
            <a:ext cx="861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0000"/>
                </a:solidFill>
              </a:rPr>
              <a:t>How to find a solution of a non-linear partial differential equation? </a:t>
            </a:r>
          </a:p>
        </p:txBody>
      </p:sp>
      <mc:AlternateContent xmlns:mc="http://schemas.openxmlformats.org/markup-compatibility/2006" xmlns:p14="http://schemas.microsoft.com/office/powerpoint/2010/main">
        <mc:Choice Requires="p14">
          <p:contentPart p14:bwMode="auto" r:id="rId5">
            <p14:nvContentPartPr>
              <p14:cNvPr id="22535" name="Ink 12">
                <a:extLst>
                  <a:ext uri="{FF2B5EF4-FFF2-40B4-BE49-F238E27FC236}">
                    <a16:creationId xmlns:a16="http://schemas.microsoft.com/office/drawing/2014/main" id="{A5121686-9713-69DA-4F32-E8C63597668D}"/>
                  </a:ext>
                </a:extLst>
              </p14:cNvPr>
              <p14:cNvContentPartPr>
                <a14:cpLocks xmlns:a14="http://schemas.microsoft.com/office/drawing/2010/main" noRot="1" noChangeAspect="1" noEditPoints="1" noChangeArrowheads="1" noChangeShapeType="1"/>
              </p14:cNvContentPartPr>
              <p14:nvPr/>
            </p14:nvContentPartPr>
            <p14:xfrm>
              <a:off x="2630488" y="2124075"/>
              <a:ext cx="6149975" cy="4111625"/>
            </p14:xfrm>
          </p:contentPart>
        </mc:Choice>
        <mc:Fallback xmlns="">
          <p:pic>
            <p:nvPicPr>
              <p:cNvPr id="22535" name="Ink 12">
                <a:extLst>
                  <a:ext uri="{FF2B5EF4-FFF2-40B4-BE49-F238E27FC236}">
                    <a16:creationId xmlns:a16="http://schemas.microsoft.com/office/drawing/2014/main" id="{A5121686-9713-69DA-4F32-E8C63597668D}"/>
                  </a:ext>
                </a:extLst>
              </p:cNvPr>
              <p:cNvPicPr>
                <a:picLocks noRot="1" noChangeAspect="1" noEditPoints="1" noChangeArrowheads="1" noChangeShapeType="1"/>
              </p:cNvPicPr>
              <p:nvPr/>
            </p:nvPicPr>
            <p:blipFill>
              <a:blip r:embed="rId14"/>
              <a:stretch>
                <a:fillRect/>
              </a:stretch>
            </p:blipFill>
            <p:spPr>
              <a:xfrm>
                <a:off x="2621126" y="2114715"/>
                <a:ext cx="6168699" cy="413034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541" name="Ink 18">
                <a:extLst>
                  <a:ext uri="{FF2B5EF4-FFF2-40B4-BE49-F238E27FC236}">
                    <a16:creationId xmlns:a16="http://schemas.microsoft.com/office/drawing/2014/main" id="{9258241D-CD53-965E-8C4B-5654223C75F3}"/>
                  </a:ext>
                </a:extLst>
              </p14:cNvPr>
              <p14:cNvContentPartPr>
                <a14:cpLocks xmlns:a14="http://schemas.microsoft.com/office/drawing/2010/main" noRot="1" noChangeAspect="1" noEditPoints="1" noChangeArrowheads="1" noChangeShapeType="1"/>
              </p14:cNvContentPartPr>
              <p14:nvPr/>
            </p14:nvContentPartPr>
            <p14:xfrm>
              <a:off x="8788400" y="6416675"/>
              <a:ext cx="1588" cy="1588"/>
            </p14:xfrm>
          </p:contentPart>
        </mc:Choice>
        <mc:Fallback xmlns="">
          <p:pic>
            <p:nvPicPr>
              <p:cNvPr id="22541" name="Ink 18">
                <a:extLst>
                  <a:ext uri="{FF2B5EF4-FFF2-40B4-BE49-F238E27FC236}">
                    <a16:creationId xmlns:a16="http://schemas.microsoft.com/office/drawing/2014/main" id="{9258241D-CD53-965E-8C4B-5654223C75F3}"/>
                  </a:ext>
                </a:extLst>
              </p:cNvPr>
              <p:cNvPicPr>
                <a:picLocks noRot="1" noChangeAspect="1" noEditPoints="1" noChangeArrowheads="1" noChangeShapeType="1"/>
              </p:cNvPicPr>
              <p:nvPr/>
            </p:nvPicPr>
            <p:blipFill>
              <a:blip r:embed="rId16"/>
              <a:stretch>
                <a:fillRect/>
              </a:stretch>
            </p:blipFill>
            <p:spPr>
              <a:xfrm>
                <a:off x="8747112" y="6375387"/>
                <a:ext cx="84164" cy="84164"/>
              </a:xfrm>
              <a:prstGeom prst="rect">
                <a:avLst/>
              </a:prstGeom>
            </p:spPr>
          </p:pic>
        </mc:Fallback>
      </mc:AlternateContent>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76AD4BCE-C66D-608A-F4FE-91C959276EB0}"/>
                  </a:ext>
                </a:extLst>
              </p:cNvPr>
              <p:cNvSpPr txBox="1"/>
              <p:nvPr/>
            </p:nvSpPr>
            <p:spPr bwMode="auto">
              <a:xfrm>
                <a:off x="304800" y="3671888"/>
                <a:ext cx="1928812" cy="9763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=0</m:t>
                      </m:r>
                    </m:oMath>
                  </m:oMathPara>
                </a14:m>
                <a:endParaRPr lang="en-US" dirty="0"/>
              </a:p>
            </p:txBody>
          </p:sp>
        </mc:Choice>
        <mc:Fallback xmlns="">
          <p:sp>
            <p:nvSpPr>
              <p:cNvPr id="5" name="Object 4">
                <a:extLst>
                  <a:ext uri="{FF2B5EF4-FFF2-40B4-BE49-F238E27FC236}">
                    <a16:creationId xmlns:a16="http://schemas.microsoft.com/office/drawing/2014/main" id="{76AD4BCE-C66D-608A-F4FE-91C959276EB0}"/>
                  </a:ext>
                </a:extLst>
              </p:cNvPr>
              <p:cNvSpPr txBox="1">
                <a:spLocks noRot="1" noChangeAspect="1" noMove="1" noResize="1" noEditPoints="1" noAdjustHandles="1" noChangeArrowheads="1" noChangeShapeType="1" noTextEdit="1"/>
              </p:cNvSpPr>
              <p:nvPr/>
            </p:nvSpPr>
            <p:spPr bwMode="auto">
              <a:xfrm>
                <a:off x="304800" y="3671888"/>
                <a:ext cx="1928812" cy="976312"/>
              </a:xfrm>
              <a:prstGeom prst="rect">
                <a:avLst/>
              </a:prstGeom>
              <a:blipFill>
                <a:blip r:embed="rId18"/>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3C8163F6-E6C6-78EB-766B-D709827332B4}"/>
                  </a:ext>
                </a:extLst>
              </p:cNvPr>
              <p:cNvSpPr txBox="1"/>
              <p:nvPr/>
            </p:nvSpPr>
            <p:spPr bwMode="auto">
              <a:xfrm>
                <a:off x="2286000" y="3656301"/>
                <a:ext cx="3919539" cy="915699"/>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den>
                      </m:f>
                      <m:r>
                        <a:rPr lang="en-US" b="0" i="1" smtClean="0">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a:rPr lang="en-US" b="0" i="1" smtClean="0">
                              <a:solidFill>
                                <a:srgbClr val="000000"/>
                              </a:solidFill>
                              <a:latin typeface="Cambria Math" panose="02040503050406030204" pitchFamily="18" charset="0"/>
                            </a:rPr>
                            <m:t>𝑅𝑒</m:t>
                          </m:r>
                        </m:den>
                      </m:f>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𝑢</m:t>
                                  </m:r>
                                </m:e>
                                <m:sup>
                                  <m:r>
                                    <a:rPr lang="en-US" i="1">
                                      <a:solidFill>
                                        <a:srgbClr val="000000"/>
                                      </a:solidFill>
                                      <a:latin typeface="Cambria Math" panose="02040503050406030204" pitchFamily="18" charset="0"/>
                                    </a:rPr>
                                    <m:t>∗</m:t>
                                  </m:r>
                                </m:sup>
                              </m:sSup>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m:t>
                                      </m:r>
                                    </m:sup>
                                  </m:sSup>
                                </m:e>
                                <m:sup>
                                  <m:r>
                                    <a:rPr lang="en-US" i="1">
                                      <a:solidFill>
                                        <a:srgbClr val="000000"/>
                                      </a:solidFill>
                                      <a:latin typeface="Cambria Math" panose="02040503050406030204" pitchFamily="18" charset="0"/>
                                    </a:rPr>
                                    <m:t>2</m:t>
                                  </m:r>
                                </m:sup>
                              </m:sSup>
                            </m:den>
                          </m:f>
                        </m:e>
                      </m:d>
                    </m:oMath>
                  </m:oMathPara>
                </a14:m>
                <a:endParaRPr lang="en-US" dirty="0"/>
              </a:p>
            </p:txBody>
          </p:sp>
        </mc:Choice>
        <mc:Fallback xmlns="">
          <p:sp>
            <p:nvSpPr>
              <p:cNvPr id="6" name="Object 2">
                <a:extLst>
                  <a:ext uri="{FF2B5EF4-FFF2-40B4-BE49-F238E27FC236}">
                    <a16:creationId xmlns:a16="http://schemas.microsoft.com/office/drawing/2014/main" id="{3C8163F6-E6C6-78EB-766B-D709827332B4}"/>
                  </a:ext>
                </a:extLst>
              </p:cNvPr>
              <p:cNvSpPr txBox="1">
                <a:spLocks noRot="1" noChangeAspect="1" noMove="1" noResize="1" noEditPoints="1" noAdjustHandles="1" noChangeArrowheads="1" noChangeShapeType="1" noTextEdit="1"/>
              </p:cNvSpPr>
              <p:nvPr/>
            </p:nvSpPr>
            <p:spPr bwMode="auto">
              <a:xfrm>
                <a:off x="2286000" y="3656301"/>
                <a:ext cx="3919539" cy="915699"/>
              </a:xfrm>
              <a:prstGeom prst="rect">
                <a:avLst/>
              </a:prstGeom>
              <a:blipFill>
                <a:blip r:embed="rId19"/>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bject 3">
                <a:extLst>
                  <a:ext uri="{FF2B5EF4-FFF2-40B4-BE49-F238E27FC236}">
                    <a16:creationId xmlns:a16="http://schemas.microsoft.com/office/drawing/2014/main" id="{9A7CF5E9-3905-EC67-F12F-D427C1C938B1}"/>
                  </a:ext>
                </a:extLst>
              </p:cNvPr>
              <p:cNvSpPr txBox="1"/>
              <p:nvPr/>
            </p:nvSpPr>
            <p:spPr bwMode="auto">
              <a:xfrm>
                <a:off x="990600" y="4500563"/>
                <a:ext cx="4496463" cy="909637"/>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d>
                        <m:dPr>
                          <m:begChr m:val="{"/>
                          <m:endChr m:val="}"/>
                          <m:ctrlPr>
                            <a:rPr lang="en-US" sz="2000" i="1" smtClean="0">
                              <a:solidFill>
                                <a:srgbClr val="000000"/>
                              </a:solidFill>
                              <a:latin typeface="Cambria Math" panose="02040503050406030204" pitchFamily="18" charset="0"/>
                            </a:rPr>
                          </m:ctrlPr>
                        </m:dPr>
                        <m:e>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𝑢</m:t>
                              </m:r>
                            </m:e>
                            <m:sup>
                              <m:r>
                                <a:rPr lang="en-IN" sz="2000" i="1">
                                  <a:solidFill>
                                    <a:srgbClr val="000000"/>
                                  </a:solidFill>
                                  <a:latin typeface="Cambria Math" panose="02040503050406030204" pitchFamily="18" charset="0"/>
                                </a:rPr>
                                <m:t>∗</m:t>
                              </m:r>
                            </m:sup>
                          </m:sSup>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smtClean="0">
                                  <a:solidFill>
                                    <a:srgbClr val="000000"/>
                                  </a:solidFill>
                                  <a:latin typeface="Cambria Math" panose="02040503050406030204" pitchFamily="18" charset="0"/>
                                  <a:ea typeface="Cambria Math" panose="02040503050406030204" pitchFamily="18" charset="0"/>
                                </a:rPr>
                                <m:t>𝜃</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𝑥</m:t>
                                  </m:r>
                                </m:e>
                                <m:sup>
                                  <m:r>
                                    <a:rPr lang="en-IN" sz="2000" i="1">
                                      <a:solidFill>
                                        <a:srgbClr val="000000"/>
                                      </a:solidFill>
                                      <a:latin typeface="Cambria Math" panose="02040503050406030204" pitchFamily="18" charset="0"/>
                                    </a:rPr>
                                    <m:t>∗</m:t>
                                  </m:r>
                                </m:sup>
                              </m:sSup>
                            </m:den>
                          </m:f>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𝑣</m:t>
                              </m:r>
                            </m:e>
                            <m:sup>
                              <m:r>
                                <a:rPr lang="en-IN" sz="2000" i="1">
                                  <a:solidFill>
                                    <a:srgbClr val="000000"/>
                                  </a:solidFill>
                                  <a:latin typeface="Cambria Math" panose="02040503050406030204" pitchFamily="18" charset="0"/>
                                </a:rPr>
                                <m:t>∗</m:t>
                              </m:r>
                            </m:sup>
                          </m:sSup>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smtClean="0">
                                  <a:solidFill>
                                    <a:srgbClr val="000000"/>
                                  </a:solidFill>
                                  <a:latin typeface="Cambria Math" panose="02040503050406030204" pitchFamily="18" charset="0"/>
                                  <a:ea typeface="Cambria Math" panose="02040503050406030204" pitchFamily="18" charset="0"/>
                                </a:rPr>
                                <m:t>𝜃</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m:t>
                                  </m:r>
                                </m:sup>
                              </m:sSup>
                            </m:den>
                          </m:f>
                        </m:e>
                      </m:d>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1</m:t>
                          </m:r>
                        </m:num>
                        <m:den>
                          <m:r>
                            <a:rPr lang="en-US" sz="2000" i="1">
                              <a:solidFill>
                                <a:srgbClr val="000000"/>
                              </a:solidFill>
                              <a:latin typeface="Cambria Math" panose="02040503050406030204" pitchFamily="18" charset="0"/>
                            </a:rPr>
                            <m:t>𝑅𝑒</m:t>
                          </m:r>
                          <m:r>
                            <a:rPr lang="en-US" sz="2000" i="1">
                              <a:solidFill>
                                <a:srgbClr val="000000"/>
                              </a:solidFill>
                              <a:latin typeface="Cambria Math" panose="02040503050406030204" pitchFamily="18" charset="0"/>
                              <a:ea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𝑃𝑟</m:t>
                          </m:r>
                        </m:den>
                      </m:f>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IN" sz="2000" i="1">
                                  <a:solidFill>
                                    <a:srgbClr val="000000"/>
                                  </a:solidFill>
                                  <a:latin typeface="Cambria Math" panose="02040503050406030204" pitchFamily="18" charset="0"/>
                                  <a:ea typeface="Cambria Math" panose="02040503050406030204" pitchFamily="18" charset="0"/>
                                </a:rPr>
                                <m:t>𝜃</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m:t>
                                      </m:r>
                                    </m:sup>
                                  </m:sSup>
                                </m:e>
                                <m:sup>
                                  <m:r>
                                    <a:rPr lang="en-IN" sz="2000" i="1">
                                      <a:solidFill>
                                        <a:srgbClr val="000000"/>
                                      </a:solidFill>
                                      <a:latin typeface="Cambria Math" panose="02040503050406030204" pitchFamily="18" charset="0"/>
                                    </a:rPr>
                                    <m:t>2</m:t>
                                  </m:r>
                                </m:sup>
                              </m:sSup>
                            </m:den>
                          </m:f>
                        </m:e>
                      </m:d>
                    </m:oMath>
                  </m:oMathPara>
                </a14:m>
                <a:endParaRPr lang="en-IN" sz="2000" dirty="0"/>
              </a:p>
            </p:txBody>
          </p:sp>
        </mc:Choice>
        <mc:Fallback xmlns="">
          <p:sp>
            <p:nvSpPr>
              <p:cNvPr id="7" name="Object 3">
                <a:extLst>
                  <a:ext uri="{FF2B5EF4-FFF2-40B4-BE49-F238E27FC236}">
                    <a16:creationId xmlns:a16="http://schemas.microsoft.com/office/drawing/2014/main" id="{9A7CF5E9-3905-EC67-F12F-D427C1C938B1}"/>
                  </a:ext>
                </a:extLst>
              </p:cNvPr>
              <p:cNvSpPr txBox="1">
                <a:spLocks noRot="1" noChangeAspect="1" noMove="1" noResize="1" noEditPoints="1" noAdjustHandles="1" noChangeArrowheads="1" noChangeShapeType="1" noTextEdit="1"/>
              </p:cNvSpPr>
              <p:nvPr/>
            </p:nvSpPr>
            <p:spPr bwMode="auto">
              <a:xfrm>
                <a:off x="990600" y="4500563"/>
                <a:ext cx="4496463" cy="909637"/>
              </a:xfrm>
              <a:prstGeom prst="rect">
                <a:avLst/>
              </a:prstGeom>
              <a:blipFill>
                <a:blip r:embed="rId20"/>
                <a:stretch>
                  <a:fillRect/>
                </a:stretch>
              </a:blipFill>
              <a:ln>
                <a:noFill/>
              </a:ln>
              <a:effectLst/>
            </p:spPr>
            <p:txBody>
              <a:bodyPr/>
              <a:lstStyle/>
              <a:p>
                <a:r>
                  <a:rPr lang="en-IN">
                    <a:noFill/>
                  </a:rPr>
                  <a:t> </a:t>
                </a:r>
              </a:p>
            </p:txBody>
          </p:sp>
        </mc:Fallback>
      </mc:AlternateContent>
      <p:grpSp>
        <p:nvGrpSpPr>
          <p:cNvPr id="4" name="Group 3">
            <a:extLst>
              <a:ext uri="{FF2B5EF4-FFF2-40B4-BE49-F238E27FC236}">
                <a16:creationId xmlns:a16="http://schemas.microsoft.com/office/drawing/2014/main" id="{61DC3CAB-909A-B481-4370-37820BCFA4EC}"/>
              </a:ext>
            </a:extLst>
          </p:cNvPr>
          <p:cNvGrpSpPr>
            <a:grpSpLocks/>
          </p:cNvGrpSpPr>
          <p:nvPr/>
        </p:nvGrpSpPr>
        <p:grpSpPr bwMode="auto">
          <a:xfrm>
            <a:off x="0" y="25400"/>
            <a:ext cx="9144000" cy="6858000"/>
            <a:chOff x="0" y="0"/>
            <a:chExt cx="9144000" cy="6858000"/>
          </a:xfrm>
        </p:grpSpPr>
        <p:grpSp>
          <p:nvGrpSpPr>
            <p:cNvPr id="10" name="Group 19">
              <a:extLst>
                <a:ext uri="{FF2B5EF4-FFF2-40B4-BE49-F238E27FC236}">
                  <a16:creationId xmlns:a16="http://schemas.microsoft.com/office/drawing/2014/main" id="{7AAD164A-0085-22F5-D7EF-E230FB0B7274}"/>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96CB2288-6589-4B2E-3E57-9408C877B973}"/>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CAB17FB8-3D3E-EA90-9703-73C48E5A2752}"/>
                    </a:ext>
                  </a:extLst>
                </p:cNvPr>
                <p:cNvGrpSpPr>
                  <a:grpSpLocks/>
                </p:cNvGrpSpPr>
                <p:nvPr/>
              </p:nvGrpSpPr>
              <p:grpSpPr bwMode="auto">
                <a:xfrm>
                  <a:off x="0" y="0"/>
                  <a:ext cx="192" cy="4320"/>
                  <a:chOff x="0" y="-48"/>
                  <a:chExt cx="144" cy="4368"/>
                </a:xfrm>
              </p:grpSpPr>
              <p:sp>
                <p:nvSpPr>
                  <p:cNvPr id="42" name="Rectangle 10">
                    <a:extLst>
                      <a:ext uri="{FF2B5EF4-FFF2-40B4-BE49-F238E27FC236}">
                        <a16:creationId xmlns:a16="http://schemas.microsoft.com/office/drawing/2014/main" id="{431ED77C-D689-C8E2-DC92-DBBE462160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1">
                    <a:extLst>
                      <a:ext uri="{FF2B5EF4-FFF2-40B4-BE49-F238E27FC236}">
                        <a16:creationId xmlns:a16="http://schemas.microsoft.com/office/drawing/2014/main" id="{758EE72D-EC88-CCAC-F175-CA50999425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1A9C687B-EAD4-C11A-EC23-CDB002FCB387}"/>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913315FB-8B72-4E3D-4A5E-AA0A80C8DA2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4">
                    <a:extLst>
                      <a:ext uri="{FF2B5EF4-FFF2-40B4-BE49-F238E27FC236}">
                        <a16:creationId xmlns:a16="http://schemas.microsoft.com/office/drawing/2014/main" id="{2225F6B1-7D4B-26F5-0626-6B3503C7E4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63886025-8EF1-463E-6055-177B0C65EBAD}"/>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754D3F2E-9C15-3C4E-0D26-064C16CFBDA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C70999BF-5375-5989-1DA4-5A4448A270E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E0870773-C469-20FA-EA0D-C38E93CB294C}"/>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934E21DF-D79C-4F1E-47A8-A23D02F373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5012DAD0-5003-BCF3-E2E9-6BA95C42A1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7D3FC272-C38F-F216-AA02-5A77BE4C4E4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9BAA11E3-5D8F-DE0B-90DE-857A23D77092}"/>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51256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2775"/>
                                        </p:tgtEl>
                                        <p:attrNameLst>
                                          <p:attrName>style.visibility</p:attrName>
                                        </p:attrNameLst>
                                      </p:cBhvr>
                                      <p:to>
                                        <p:strVal val="visible"/>
                                      </p:to>
                                    </p:set>
                                    <p:anim calcmode="lin" valueType="num">
                                      <p:cBhvr additive="base">
                                        <p:cTn id="41" dur="500" fill="hold"/>
                                        <p:tgtEl>
                                          <p:spTgt spid="32775"/>
                                        </p:tgtEl>
                                        <p:attrNameLst>
                                          <p:attrName>ppt_x</p:attrName>
                                        </p:attrNameLst>
                                      </p:cBhvr>
                                      <p:tavLst>
                                        <p:tav tm="0">
                                          <p:val>
                                            <p:strVal val="#ppt_x"/>
                                          </p:val>
                                        </p:tav>
                                        <p:tav tm="100000">
                                          <p:val>
                                            <p:strVal val="#ppt_x"/>
                                          </p:val>
                                        </p:tav>
                                      </p:tavLst>
                                    </p:anim>
                                    <p:anim calcmode="lin" valueType="num">
                                      <p:cBhvr additive="base">
                                        <p:cTn id="42"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ssolv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32775" grpId="0"/>
      <p:bldP spid="11"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A3214-E0CF-D931-7A19-B758E7C2BD62}"/>
              </a:ext>
            </a:extLst>
          </p:cNvPr>
          <p:cNvSpPr>
            <a:spLocks noGrp="1"/>
          </p:cNvSpPr>
          <p:nvPr>
            <p:ph type="title"/>
          </p:nvPr>
        </p:nvSpPr>
        <p:spPr>
          <a:xfrm>
            <a:off x="685800" y="1524000"/>
            <a:ext cx="7772400" cy="914400"/>
          </a:xfrm>
        </p:spPr>
        <p:txBody>
          <a:bodyPr/>
          <a:lstStyle/>
          <a:p>
            <a:r>
              <a:rPr lang="en-US" sz="2800" dirty="0">
                <a:solidFill>
                  <a:schemeClr val="accent2"/>
                </a:solidFill>
              </a:rPr>
              <a:t>Forced Convection: Momentum BL is Forced on Thermal BL</a:t>
            </a:r>
            <a:endParaRPr lang="en-US" sz="2800" dirty="0">
              <a:solidFill>
                <a:srgbClr val="FF0000"/>
              </a:solidFill>
            </a:endParaRPr>
          </a:p>
        </p:txBody>
      </p:sp>
      <p:grpSp>
        <p:nvGrpSpPr>
          <p:cNvPr id="3" name="Group 38">
            <a:extLst>
              <a:ext uri="{FF2B5EF4-FFF2-40B4-BE49-F238E27FC236}">
                <a16:creationId xmlns:a16="http://schemas.microsoft.com/office/drawing/2014/main" id="{CF31F23F-32DE-A9FE-CE21-76A881C0A28B}"/>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AC131D0-88A6-1F8A-6C22-74119C9ED82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B0232FA-A531-C58B-0F81-A7C9E177C0C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FBD2CBF1-C21C-B021-F3EB-8B97B7B5359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A9C2078-AF21-2771-FC59-EC55FC3326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BEABF0E-4724-0B11-7AF7-B3E977CAEB5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BB7CCAAE-B36C-7311-07AA-6B160F97E8B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F3CDEE4-BB83-86F9-91F4-686A759B0A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C8721ABB-6BB2-D3B3-59B8-F7734B10D4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DA288912-73FC-50A7-E1E4-045D13FABEE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6752F5F-CA4D-D078-C31B-5E8F81BEDB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A70A9205-BF11-FC88-5CE6-942AB85CD5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90388F29-50AD-38B5-2AE1-0D812822E0C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3276630-9DF6-7838-3622-703612F431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6503E36-A7F8-189D-DD03-FBA8FEDE02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FB56549-375C-2BCE-C61F-DC8EC60D27A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79838F4-0716-AA2F-7D63-8D6C1939D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0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itle 1">
            <a:extLst>
              <a:ext uri="{FF2B5EF4-FFF2-40B4-BE49-F238E27FC236}">
                <a16:creationId xmlns:a16="http://schemas.microsoft.com/office/drawing/2014/main" id="{34564591-67D8-91B1-86B8-26D00CA4F12D}"/>
              </a:ext>
            </a:extLst>
          </p:cNvPr>
          <p:cNvSpPr txBox="1">
            <a:spLocks/>
          </p:cNvSpPr>
          <p:nvPr/>
        </p:nvSpPr>
        <p:spPr bwMode="auto">
          <a:xfrm>
            <a:off x="680049" y="3835522"/>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br>
              <a:rPr lang="en-US" sz="2800" kern="0" dirty="0"/>
            </a:br>
            <a:r>
              <a:rPr lang="en-US" sz="2800" kern="0" dirty="0">
                <a:solidFill>
                  <a:srgbClr val="FF0000"/>
                </a:solidFill>
              </a:rPr>
              <a:t>Justification ????</a:t>
            </a:r>
          </a:p>
        </p:txBody>
      </p:sp>
      <p:sp>
        <p:nvSpPr>
          <p:cNvPr id="21" name="Title 1">
            <a:extLst>
              <a:ext uri="{FF2B5EF4-FFF2-40B4-BE49-F238E27FC236}">
                <a16:creationId xmlns:a16="http://schemas.microsoft.com/office/drawing/2014/main" id="{595E0F0B-CEFB-2281-2635-2829662AF610}"/>
              </a:ext>
            </a:extLst>
          </p:cNvPr>
          <p:cNvSpPr txBox="1">
            <a:spLocks/>
          </p:cNvSpPr>
          <p:nvPr/>
        </p:nvSpPr>
        <p:spPr bwMode="auto">
          <a:xfrm>
            <a:off x="957562" y="2751136"/>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sz="2800" kern="0" dirty="0">
                <a:solidFill>
                  <a:schemeClr val="accent2"/>
                </a:solidFill>
              </a:rPr>
              <a:t>Natural Convection: Momentum BL is Created by Thermal BL</a:t>
            </a:r>
            <a:endParaRPr lang="en-US" sz="2800" kern="0" dirty="0">
              <a:solidFill>
                <a:srgbClr val="FF0000"/>
              </a:solidFill>
            </a:endParaRPr>
          </a:p>
        </p:txBody>
      </p:sp>
    </p:spTree>
    <p:extLst>
      <p:ext uri="{BB962C8B-B14F-4D97-AF65-F5344CB8AC3E}">
        <p14:creationId xmlns:p14="http://schemas.microsoft.com/office/powerpoint/2010/main" val="210255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4489E84F-F15F-6F0C-6690-27C560DAF47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B89DDB2-125D-40E0-B0E4-3814E2636FDA}" type="slidenum">
              <a:rPr lang="en-US" altLang="en-US" sz="1400"/>
              <a:pPr>
                <a:spcBef>
                  <a:spcPct val="0"/>
                </a:spcBef>
                <a:buFontTx/>
                <a:buNone/>
              </a:pPr>
              <a:t>11</a:t>
            </a:fld>
            <a:endParaRPr lang="en-US" altLang="en-US" sz="1400"/>
          </a:p>
        </p:txBody>
      </p:sp>
      <p:sp>
        <p:nvSpPr>
          <p:cNvPr id="27651" name="Text Box 2">
            <a:extLst>
              <a:ext uri="{FF2B5EF4-FFF2-40B4-BE49-F238E27FC236}">
                <a16:creationId xmlns:a16="http://schemas.microsoft.com/office/drawing/2014/main" id="{8B3EC1E2-22D5-0EF8-2D92-C30BFCBD3535}"/>
              </a:ext>
            </a:extLst>
          </p:cNvPr>
          <p:cNvSpPr txBox="1">
            <a:spLocks noChangeArrowheads="1"/>
          </p:cNvSpPr>
          <p:nvPr/>
        </p:nvSpPr>
        <p:spPr bwMode="auto">
          <a:xfrm>
            <a:off x="152400" y="457200"/>
            <a:ext cx="670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t>Nominal Momentum Boundary Layer Thickness</a:t>
            </a:r>
          </a:p>
        </p:txBody>
      </p:sp>
      <p:pic>
        <p:nvPicPr>
          <p:cNvPr id="2" name="Picture 3">
            <a:extLst>
              <a:ext uri="{FF2B5EF4-FFF2-40B4-BE49-F238E27FC236}">
                <a16:creationId xmlns:a16="http://schemas.microsoft.com/office/drawing/2014/main" id="{05926E21-F3A0-16DE-B5BE-37CC80F06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3465512"/>
            <a:ext cx="6061075"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a:extLst>
              <a:ext uri="{FF2B5EF4-FFF2-40B4-BE49-F238E27FC236}">
                <a16:creationId xmlns:a16="http://schemas.microsoft.com/office/drawing/2014/main" id="{1ED91E56-6E2B-BC4B-922C-A2642E870264}"/>
              </a:ext>
            </a:extLst>
          </p:cNvPr>
          <p:cNvSpPr txBox="1">
            <a:spLocks noChangeArrowheads="1"/>
          </p:cNvSpPr>
          <p:nvPr/>
        </p:nvSpPr>
        <p:spPr bwMode="auto">
          <a:xfrm>
            <a:off x="609600" y="1219200"/>
            <a:ext cx="8058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Until now we have not given a precise definition for boundary layer thickness.  </a:t>
            </a:r>
          </a:p>
          <a:p>
            <a:pPr>
              <a:spcBef>
                <a:spcPct val="0"/>
              </a:spcBef>
              <a:buFontTx/>
              <a:buNone/>
            </a:pPr>
            <a:r>
              <a:rPr lang="en-US" altLang="en-US" sz="2400" dirty="0"/>
              <a:t>Use </a:t>
            </a:r>
            <a:r>
              <a:rPr lang="en-US" altLang="en-US" sz="2400" dirty="0">
                <a:sym typeface="Symbol" panose="05050102010706020507" pitchFamily="18" charset="2"/>
              </a:rPr>
              <a:t> to denote </a:t>
            </a:r>
            <a:r>
              <a:rPr lang="en-US" altLang="en-US" sz="2400" i="1" dirty="0">
                <a:sym typeface="Symbol" panose="05050102010706020507" pitchFamily="18" charset="2"/>
              </a:rPr>
              <a:t>nominal boundary thickness</a:t>
            </a:r>
            <a:r>
              <a:rPr lang="en-US" altLang="en-US" sz="2400" dirty="0">
                <a:sym typeface="Symbol" panose="05050102010706020507" pitchFamily="18" charset="2"/>
              </a:rPr>
              <a:t>, which is defined to be the value of y at which </a:t>
            </a:r>
            <a:r>
              <a:rPr lang="en-US" altLang="en-US" sz="2400" i="1" dirty="0">
                <a:sym typeface="Symbol" panose="05050102010706020507" pitchFamily="18" charset="2"/>
              </a:rPr>
              <a:t>u = 0.99 U</a:t>
            </a:r>
            <a:r>
              <a:rPr lang="en-US" altLang="en-US" sz="2400" dirty="0">
                <a:sym typeface="Symbol" panose="05050102010706020507" pitchFamily="18" charset="2"/>
              </a:rPr>
              <a:t>, i.e.</a:t>
            </a:r>
          </a:p>
        </p:txBody>
      </p:sp>
      <mc:AlternateContent xmlns:mc="http://schemas.openxmlformats.org/markup-compatibility/2006" xmlns:a14="http://schemas.microsoft.com/office/drawing/2010/main">
        <mc:Choice Requires="a14">
          <p:sp>
            <p:nvSpPr>
              <p:cNvPr id="6149" name="Object 2">
                <a:extLst>
                  <a:ext uri="{FF2B5EF4-FFF2-40B4-BE49-F238E27FC236}">
                    <a16:creationId xmlns:a16="http://schemas.microsoft.com/office/drawing/2014/main" id="{9F7D4A29-32BF-B2CC-1D5C-15CE54E72917}"/>
                  </a:ext>
                </a:extLst>
              </p:cNvPr>
              <p:cNvSpPr txBox="1"/>
              <p:nvPr/>
            </p:nvSpPr>
            <p:spPr bwMode="auto">
              <a:xfrm>
                <a:off x="977900" y="2895600"/>
                <a:ext cx="2984500" cy="6858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p>
                                <m:sSupPr>
                                  <m:ctrlPr>
                                    <a:rPr lang="en-US"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𝑢</m:t>
                                  </m:r>
                                </m:e>
                                <m:sup>
                                  <m:r>
                                    <a:rPr lang="en-US" b="0" i="1" smtClean="0">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=0.99</m:t>
                      </m:r>
                    </m:oMath>
                  </m:oMathPara>
                </a14:m>
                <a:endParaRPr lang="en-US" dirty="0"/>
              </a:p>
            </p:txBody>
          </p:sp>
        </mc:Choice>
        <mc:Fallback xmlns="">
          <p:sp>
            <p:nvSpPr>
              <p:cNvPr id="6149" name="Object 2">
                <a:extLst>
                  <a:ext uri="{FF2B5EF4-FFF2-40B4-BE49-F238E27FC236}">
                    <a16:creationId xmlns:a16="http://schemas.microsoft.com/office/drawing/2014/main" id="{9F7D4A29-32BF-B2CC-1D5C-15CE54E72917}"/>
                  </a:ext>
                </a:extLst>
              </p:cNvPr>
              <p:cNvSpPr txBox="1">
                <a:spLocks noRot="1" noChangeAspect="1" noMove="1" noResize="1" noEditPoints="1" noAdjustHandles="1" noChangeArrowheads="1" noChangeShapeType="1" noTextEdit="1"/>
              </p:cNvSpPr>
              <p:nvPr/>
            </p:nvSpPr>
            <p:spPr bwMode="auto">
              <a:xfrm>
                <a:off x="977900" y="2895600"/>
                <a:ext cx="2984500" cy="685800"/>
              </a:xfrm>
              <a:prstGeom prst="rect">
                <a:avLst/>
              </a:prstGeom>
              <a:blipFill>
                <a:blip r:embed="rId3"/>
                <a:stretch>
                  <a:fillRect/>
                </a:stretch>
              </a:blipFill>
              <a:ln>
                <a:noFill/>
              </a:ln>
              <a:effectLst/>
            </p:spPr>
            <p:txBody>
              <a:bodyPr/>
              <a:lstStyle/>
              <a:p>
                <a:r>
                  <a:rPr lang="en-IN">
                    <a:noFill/>
                  </a:rPr>
                  <a:t> </a:t>
                </a:r>
              </a:p>
            </p:txBody>
          </p:sp>
        </mc:Fallback>
      </mc:AlternateContent>
      <p:pic>
        <p:nvPicPr>
          <p:cNvPr id="6151" name="Picture 7">
            <a:extLst>
              <a:ext uri="{FF2B5EF4-FFF2-40B4-BE49-F238E27FC236}">
                <a16:creationId xmlns:a16="http://schemas.microsoft.com/office/drawing/2014/main" id="{83492F01-E17F-A54E-0CEE-F12B46DB0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2767013"/>
            <a:ext cx="217646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 Box 8">
            <a:extLst>
              <a:ext uri="{FF2B5EF4-FFF2-40B4-BE49-F238E27FC236}">
                <a16:creationId xmlns:a16="http://schemas.microsoft.com/office/drawing/2014/main" id="{10494221-4572-48E4-BFC4-72D4E9FB36DC}"/>
              </a:ext>
            </a:extLst>
          </p:cNvPr>
          <p:cNvSpPr txBox="1">
            <a:spLocks noChangeArrowheads="1"/>
          </p:cNvSpPr>
          <p:nvPr/>
        </p:nvSpPr>
        <p:spPr bwMode="auto">
          <a:xfrm>
            <a:off x="406400" y="5851525"/>
            <a:ext cx="8280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t>The choice 0.99 is arbitrary; we could have chosen 0.98 or 0.995 or whatever we find reasonable for obtaining solution with acceptable accuracy.</a:t>
            </a:r>
            <a:endParaRPr lang="en-US" altLang="en-US" sz="2000" dirty="0">
              <a:sym typeface="Symbol" panose="05050102010706020507" pitchFamily="18" charset="2"/>
            </a:endParaRPr>
          </a:p>
        </p:txBody>
      </p:sp>
      <p:grpSp>
        <p:nvGrpSpPr>
          <p:cNvPr id="4" name="Group 38">
            <a:extLst>
              <a:ext uri="{FF2B5EF4-FFF2-40B4-BE49-F238E27FC236}">
                <a16:creationId xmlns:a16="http://schemas.microsoft.com/office/drawing/2014/main" id="{48317DE2-BCE4-7937-CF75-15F5EC5B1E5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8063D4E-1D2E-2271-2DF9-8D1571E6EDDF}"/>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86986A4-C288-A1CC-3AD0-CF414BEE43FB}"/>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3E78858-74BF-6976-B2E0-1364E2EE179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938EA71-BAB2-70D8-9951-3070D4A307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BF3BAD9-D054-FE14-AD87-94C15D85B15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2F2AFA4-3596-7A82-A93C-854A59DEB57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D54ABF-B16F-522B-217C-A8F2CA3314A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8B4F366-16A5-A061-CED1-FF0475C61EB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F186B1F-59C6-8D9E-B609-6822748CFB8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FA4C73F-AD2B-C1D5-1D30-9146D59AE9A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1F162A16-4264-DF91-5C66-46CB4EFF1AC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5A50C1D-9322-70EB-7843-9A16592D0CE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EFFF8FE-DADC-9985-5065-59946EA7EC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945D9B2-487D-FAEC-A4ED-9B4393CF9E2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E2A18D5-10A3-F112-8B70-E6C00A3C25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C507AF7-685E-8F8E-782D-5B5B902A50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anim calcmode="lin" valueType="num">
                                      <p:cBhvr additive="base">
                                        <p:cTn id="17" dur="500" fill="hold"/>
                                        <p:tgtEl>
                                          <p:spTgt spid="6149"/>
                                        </p:tgtEl>
                                        <p:attrNameLst>
                                          <p:attrName>ppt_x</p:attrName>
                                        </p:attrNameLst>
                                      </p:cBhvr>
                                      <p:tavLst>
                                        <p:tav tm="0">
                                          <p:val>
                                            <p:strVal val="#ppt_x"/>
                                          </p:val>
                                        </p:tav>
                                        <p:tav tm="100000">
                                          <p:val>
                                            <p:strVal val="#ppt_x"/>
                                          </p:val>
                                        </p:tav>
                                      </p:tavLst>
                                    </p:anim>
                                    <p:anim calcmode="lin" valueType="num">
                                      <p:cBhvr additive="base">
                                        <p:cTn id="1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151"/>
                                        </p:tgtEl>
                                        <p:attrNameLst>
                                          <p:attrName>style.visibility</p:attrName>
                                        </p:attrNameLst>
                                      </p:cBhvr>
                                      <p:to>
                                        <p:strVal val="visible"/>
                                      </p:to>
                                    </p:set>
                                    <p:anim calcmode="lin" valueType="num">
                                      <p:cBhvr>
                                        <p:cTn id="28" dur="2000" fill="hold"/>
                                        <p:tgtEl>
                                          <p:spTgt spid="6151"/>
                                        </p:tgtEl>
                                        <p:attrNameLst>
                                          <p:attrName>ppt_w</p:attrName>
                                        </p:attrNameLst>
                                      </p:cBhvr>
                                      <p:tavLst>
                                        <p:tav tm="0">
                                          <p:val>
                                            <p:fltVal val="0"/>
                                          </p:val>
                                        </p:tav>
                                        <p:tav tm="100000">
                                          <p:val>
                                            <p:strVal val="#ppt_w"/>
                                          </p:val>
                                        </p:tav>
                                      </p:tavLst>
                                    </p:anim>
                                    <p:anim calcmode="lin" valueType="num">
                                      <p:cBhvr>
                                        <p:cTn id="29" dur="2000" fill="hold"/>
                                        <p:tgtEl>
                                          <p:spTgt spid="6151"/>
                                        </p:tgtEl>
                                        <p:attrNameLst>
                                          <p:attrName>ppt_h</p:attrName>
                                        </p:attrNameLst>
                                      </p:cBhvr>
                                      <p:tavLst>
                                        <p:tav tm="0">
                                          <p:val>
                                            <p:fltVal val="0"/>
                                          </p:val>
                                        </p:tav>
                                        <p:tav tm="100000">
                                          <p:val>
                                            <p:strVal val="#ppt_h"/>
                                          </p:val>
                                        </p:tav>
                                      </p:tavLst>
                                    </p:anim>
                                    <p:animEffect transition="in" filter="fade">
                                      <p:cBhvr>
                                        <p:cTn id="30" dur="2000"/>
                                        <p:tgtEl>
                                          <p:spTgt spid="615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6152"/>
                                        </p:tgtEl>
                                        <p:attrNameLst>
                                          <p:attrName>style.visibility</p:attrName>
                                        </p:attrNameLst>
                                      </p:cBhvr>
                                      <p:to>
                                        <p:strVal val="visible"/>
                                      </p:to>
                                    </p:set>
                                    <p:animEffect transition="in" filter="dissolve">
                                      <p:cBhvr>
                                        <p:cTn id="35"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149" grpId="0"/>
      <p:bldP spid="61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AB068-9BE6-2D60-D7AB-CFA9AD3C479C}"/>
            </a:ext>
          </a:extLst>
        </p:cNvPr>
        <p:cNvGrpSpPr/>
        <p:nvPr/>
      </p:nvGrpSpPr>
      <p:grpSpPr>
        <a:xfrm>
          <a:off x="0" y="0"/>
          <a:ext cx="0" cy="0"/>
          <a:chOff x="0" y="0"/>
          <a:chExt cx="0" cy="0"/>
        </a:xfrm>
      </p:grpSpPr>
      <p:sp>
        <p:nvSpPr>
          <p:cNvPr id="27651" name="Text Box 2">
            <a:extLst>
              <a:ext uri="{FF2B5EF4-FFF2-40B4-BE49-F238E27FC236}">
                <a16:creationId xmlns:a16="http://schemas.microsoft.com/office/drawing/2014/main" id="{2BD862D0-0464-91D9-EF07-F7CF1E4352E9}"/>
              </a:ext>
            </a:extLst>
          </p:cNvPr>
          <p:cNvSpPr txBox="1">
            <a:spLocks noChangeArrowheads="1"/>
          </p:cNvSpPr>
          <p:nvPr/>
        </p:nvSpPr>
        <p:spPr bwMode="auto">
          <a:xfrm>
            <a:off x="152400" y="457200"/>
            <a:ext cx="670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t>Nominal Thermal Boundary Layer Thickness</a:t>
            </a:r>
          </a:p>
        </p:txBody>
      </p:sp>
      <p:sp>
        <p:nvSpPr>
          <p:cNvPr id="3" name="Text Box 4">
            <a:extLst>
              <a:ext uri="{FF2B5EF4-FFF2-40B4-BE49-F238E27FC236}">
                <a16:creationId xmlns:a16="http://schemas.microsoft.com/office/drawing/2014/main" id="{C47351E8-91BF-67F7-91BB-3AD69CB465DD}"/>
              </a:ext>
            </a:extLst>
          </p:cNvPr>
          <p:cNvSpPr txBox="1">
            <a:spLocks noChangeArrowheads="1"/>
          </p:cNvSpPr>
          <p:nvPr/>
        </p:nvSpPr>
        <p:spPr bwMode="auto">
          <a:xfrm>
            <a:off x="609600" y="1219200"/>
            <a:ext cx="8058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Use </a:t>
            </a:r>
            <a:r>
              <a:rPr lang="en-US" altLang="en-US" sz="2400" dirty="0">
                <a:sym typeface="Symbol" panose="05050102010706020507" pitchFamily="18" charset="2"/>
              </a:rPr>
              <a:t></a:t>
            </a:r>
            <a:r>
              <a:rPr lang="en-US" altLang="en-US" sz="2400" baseline="-25000" dirty="0">
                <a:sym typeface="Symbol" panose="05050102010706020507" pitchFamily="18" charset="2"/>
              </a:rPr>
              <a:t>T</a:t>
            </a:r>
            <a:r>
              <a:rPr lang="en-US" altLang="en-US" sz="2400" dirty="0">
                <a:sym typeface="Symbol" panose="05050102010706020507" pitchFamily="18" charset="2"/>
              </a:rPr>
              <a:t> to denote </a:t>
            </a:r>
            <a:r>
              <a:rPr lang="en-US" altLang="en-US" sz="2400" i="1" dirty="0">
                <a:sym typeface="Symbol" panose="05050102010706020507" pitchFamily="18" charset="2"/>
              </a:rPr>
              <a:t>nominal Thermal boundary thickness</a:t>
            </a:r>
            <a:r>
              <a:rPr lang="en-US" altLang="en-US" sz="2400" dirty="0">
                <a:sym typeface="Symbol" panose="05050102010706020507" pitchFamily="18" charset="2"/>
              </a:rPr>
              <a:t>, which is defined to be the value of y at which </a:t>
            </a:r>
            <a:r>
              <a:rPr lang="en-US" altLang="en-US" sz="2400" i="1" dirty="0">
                <a:sym typeface="Symbol" panose="05050102010706020507" pitchFamily="18" charset="2"/>
              </a:rPr>
              <a:t> = 0.01</a:t>
            </a:r>
            <a:r>
              <a:rPr lang="en-US" altLang="en-US" sz="2400" dirty="0">
                <a:sym typeface="Symbol" panose="05050102010706020507" pitchFamily="18" charset="2"/>
              </a:rPr>
              <a:t>, i.e.</a:t>
            </a:r>
          </a:p>
        </p:txBody>
      </p:sp>
      <mc:AlternateContent xmlns:mc="http://schemas.openxmlformats.org/markup-compatibility/2006" xmlns:a14="http://schemas.microsoft.com/office/drawing/2010/main">
        <mc:Choice Requires="a14">
          <p:sp>
            <p:nvSpPr>
              <p:cNvPr id="6149" name="Object 2">
                <a:extLst>
                  <a:ext uri="{FF2B5EF4-FFF2-40B4-BE49-F238E27FC236}">
                    <a16:creationId xmlns:a16="http://schemas.microsoft.com/office/drawing/2014/main" id="{B2A22DD3-3938-0182-07A0-1473E29E3FDC}"/>
                  </a:ext>
                </a:extLst>
              </p:cNvPr>
              <p:cNvSpPr txBox="1"/>
              <p:nvPr/>
            </p:nvSpPr>
            <p:spPr bwMode="auto">
              <a:xfrm>
                <a:off x="570202" y="2186722"/>
                <a:ext cx="4992398" cy="132207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𝑇</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𝛿</m:t>
                              </m:r>
                            </m:e>
                            <m:sub>
                              <m:r>
                                <a:rPr lang="en-US" b="0" i="1" smtClean="0">
                                  <a:solidFill>
                                    <a:srgbClr val="000000"/>
                                  </a:solidFill>
                                  <a:latin typeface="Cambria Math" panose="02040503050406030204" pitchFamily="18" charset="0"/>
                                </a:rPr>
                                <m:t>𝑇</m:t>
                              </m:r>
                            </m:sub>
                          </m:sSub>
                        </m:sub>
                      </m:sSub>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i="1" smtClean="0">
                              <a:solidFill>
                                <a:srgbClr val="000000"/>
                              </a:solidFill>
                              <a:latin typeface="Cambria Math" panose="02040503050406030204" pitchFamily="18" charset="0"/>
                              <a:ea typeface="Cambria Math" panose="02040503050406030204" pitchFamily="18" charset="0"/>
                            </a:rPr>
                            <m:t>∞</m:t>
                          </m:r>
                        </m:sub>
                      </m:sSub>
                      <m:r>
                        <a:rPr lang="en-US" b="0"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01</m:t>
                      </m:r>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𝑠</m:t>
                              </m:r>
                            </m:sub>
                          </m:sSub>
                          <m:r>
                            <a:rPr lang="en-US" b="0" i="1" smtClean="0">
                              <a:solidFill>
                                <a:srgbClr val="000000"/>
                              </a:solidFill>
                              <a:latin typeface="Cambria Math" panose="02040503050406030204" pitchFamily="18" charset="0"/>
                              <a:ea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ea typeface="Cambria Math" panose="02040503050406030204" pitchFamily="18" charset="0"/>
                                </a:rPr>
                                <m:t>∞</m:t>
                              </m:r>
                            </m:sub>
                          </m:sSub>
                        </m:e>
                      </m:d>
                    </m:oMath>
                  </m:oMathPara>
                </a14:m>
                <a:endParaRPr lang="en-US" dirty="0"/>
              </a:p>
            </p:txBody>
          </p:sp>
        </mc:Choice>
        <mc:Fallback xmlns="">
          <p:sp>
            <p:nvSpPr>
              <p:cNvPr id="6149" name="Object 2">
                <a:extLst>
                  <a:ext uri="{FF2B5EF4-FFF2-40B4-BE49-F238E27FC236}">
                    <a16:creationId xmlns:a16="http://schemas.microsoft.com/office/drawing/2014/main" id="{B2A22DD3-3938-0182-07A0-1473E29E3FDC}"/>
                  </a:ext>
                </a:extLst>
              </p:cNvPr>
              <p:cNvSpPr txBox="1">
                <a:spLocks noRot="1" noChangeAspect="1" noMove="1" noResize="1" noEditPoints="1" noAdjustHandles="1" noChangeArrowheads="1" noChangeShapeType="1" noTextEdit="1"/>
              </p:cNvSpPr>
              <p:nvPr/>
            </p:nvSpPr>
            <p:spPr bwMode="auto">
              <a:xfrm>
                <a:off x="570202" y="2186722"/>
                <a:ext cx="4992398" cy="1322072"/>
              </a:xfrm>
              <a:prstGeom prst="rect">
                <a:avLst/>
              </a:prstGeom>
              <a:blipFill>
                <a:blip r:embed="rId2"/>
                <a:stretch>
                  <a:fillRect/>
                </a:stretch>
              </a:blipFill>
              <a:ln>
                <a:noFill/>
              </a:ln>
              <a:effectLst/>
            </p:spPr>
            <p:txBody>
              <a:bodyPr/>
              <a:lstStyle/>
              <a:p>
                <a:r>
                  <a:rPr lang="en-IN">
                    <a:noFill/>
                  </a:rPr>
                  <a:t> </a:t>
                </a:r>
              </a:p>
            </p:txBody>
          </p:sp>
        </mc:Fallback>
      </mc:AlternateContent>
      <p:sp>
        <p:nvSpPr>
          <p:cNvPr id="6152" name="Text Box 8">
            <a:extLst>
              <a:ext uri="{FF2B5EF4-FFF2-40B4-BE49-F238E27FC236}">
                <a16:creationId xmlns:a16="http://schemas.microsoft.com/office/drawing/2014/main" id="{40BB8F0C-60C4-97C4-6B4F-9978079D7C6D}"/>
              </a:ext>
            </a:extLst>
          </p:cNvPr>
          <p:cNvSpPr txBox="1">
            <a:spLocks noChangeArrowheads="1"/>
          </p:cNvSpPr>
          <p:nvPr/>
        </p:nvSpPr>
        <p:spPr bwMode="auto">
          <a:xfrm>
            <a:off x="406400" y="5927725"/>
            <a:ext cx="8280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dirty="0"/>
              <a:t>The choice 0.01 is arbitrary; we could have chosen 0.02 or 0.005 or whatever we find reasonable for obtaining solution with acceptable accuracy.</a:t>
            </a:r>
            <a:endParaRPr lang="en-US" altLang="en-US" sz="2000" dirty="0">
              <a:sym typeface="Symbol" panose="05050102010706020507" pitchFamily="18" charset="2"/>
            </a:endParaRPr>
          </a:p>
        </p:txBody>
      </p:sp>
      <p:grpSp>
        <p:nvGrpSpPr>
          <p:cNvPr id="4" name="Group 38">
            <a:extLst>
              <a:ext uri="{FF2B5EF4-FFF2-40B4-BE49-F238E27FC236}">
                <a16:creationId xmlns:a16="http://schemas.microsoft.com/office/drawing/2014/main" id="{C27377A9-BF0B-5C34-1D79-127E10CBBFF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705203A-5D3D-E189-85A8-FD9595A519F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CEB8ABB-0AA5-F75A-313B-39920ED69ACD}"/>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5439333-7C19-C4FB-089B-8773FC69CFD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C7BC830-1B30-7B46-F281-05FFECF256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9295BDA-698C-20B0-87FF-A141B347021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F0FD543-72B0-4020-FFBC-67B3D1182DE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1022485-3D4E-C6E1-8F3C-0D86C01DB8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BC838AB-C153-9983-C634-EDBDFD70EA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56D9DD6-7229-37A1-FE45-3F3271D6300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804C11C-3F32-ABC2-8278-4291D57D50D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006F141-CAE0-E81B-D16C-6328C6789E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D220B33-7833-7AB2-01B4-0900D28F70F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0395179-33C7-C576-6E33-DCB32E9D8EE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338A668-AFF1-5FD1-7DD2-49CEA23477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54FB94C-2B63-DC6F-10D2-BED8C8BAFFE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7CD2275-C9C8-8386-C1A3-451B60CDEE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BC81CB76-2B2F-6267-B830-876747BADC5E}"/>
              </a:ext>
            </a:extLst>
          </p:cNvPr>
          <p:cNvPicPr>
            <a:picLocks noChangeAspect="1"/>
          </p:cNvPicPr>
          <p:nvPr/>
        </p:nvPicPr>
        <p:blipFill>
          <a:blip r:embed="rId4"/>
          <a:stretch>
            <a:fillRect/>
          </a:stretch>
        </p:blipFill>
        <p:spPr>
          <a:xfrm>
            <a:off x="76200" y="2985118"/>
            <a:ext cx="4542276" cy="2653682"/>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33759CD-1DC3-F23A-9549-463EB3E7E0B8}"/>
                  </a:ext>
                </a:extLst>
              </p:cNvPr>
              <p:cNvSpPr txBox="1"/>
              <p:nvPr/>
            </p:nvSpPr>
            <p:spPr>
              <a:xfrm>
                <a:off x="5791200" y="2209800"/>
                <a:ext cx="2819400" cy="46166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𝑇</m:t>
                          </m:r>
                        </m:e>
                        <m:sub>
                          <m:r>
                            <a:rPr lang="en-US" i="1" smtClean="0">
                              <a:solidFill>
                                <a:schemeClr val="accent2"/>
                              </a:solidFill>
                              <a:latin typeface="Cambria Math" panose="02040503050406030204" pitchFamily="18" charset="0"/>
                              <a:ea typeface="Cambria Math" panose="02040503050406030204" pitchFamily="18" charset="0"/>
                            </a:rPr>
                            <m:t>∞</m:t>
                          </m:r>
                        </m:sub>
                      </m:sSub>
                      <m:r>
                        <a:rPr lang="en-US" b="0" i="1" smtClean="0">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0.</m:t>
                      </m:r>
                      <m:r>
                        <a:rPr lang="en-US" b="0" i="1" smtClean="0">
                          <a:solidFill>
                            <a:schemeClr val="accent2"/>
                          </a:solidFill>
                          <a:latin typeface="Cambria Math" panose="02040503050406030204" pitchFamily="18" charset="0"/>
                        </a:rPr>
                        <m:t>01</m:t>
                      </m:r>
                      <m:d>
                        <m:dPr>
                          <m:begChr m:val="{"/>
                          <m:endChr m:val="}"/>
                          <m:ctrlPr>
                            <a:rPr lang="en-US" b="0" i="1" smtClean="0">
                              <a:solidFill>
                                <a:schemeClr val="accent2"/>
                              </a:solidFill>
                              <a:latin typeface="Cambria Math" panose="02040503050406030204" pitchFamily="18" charset="0"/>
                            </a:rPr>
                          </m:ctrlPr>
                        </m:dPr>
                        <m:e>
                          <m:sSub>
                            <m:sSubPr>
                              <m:ctrlPr>
                                <a:rPr lang="en-US" i="1">
                                  <a:solidFill>
                                    <a:schemeClr val="accent2"/>
                                  </a:solidFill>
                                  <a:latin typeface="Cambria Math" panose="02040503050406030204" pitchFamily="18" charset="0"/>
                                </a:rPr>
                              </m:ctrlPr>
                            </m:sSubPr>
                            <m:e>
                              <m:r>
                                <a:rPr lang="en-US" i="1">
                                  <a:solidFill>
                                    <a:schemeClr val="accent2"/>
                                  </a:solidFill>
                                  <a:latin typeface="Cambria Math" panose="02040503050406030204" pitchFamily="18" charset="0"/>
                                </a:rPr>
                                <m:t>𝑇</m:t>
                              </m:r>
                            </m:e>
                            <m:sub>
                              <m:r>
                                <a:rPr lang="en-US" b="0" i="1" smtClean="0">
                                  <a:solidFill>
                                    <a:schemeClr val="accent2"/>
                                  </a:solidFill>
                                  <a:latin typeface="Cambria Math" panose="02040503050406030204" pitchFamily="18" charset="0"/>
                                </a:rPr>
                                <m:t>𝑠</m:t>
                              </m:r>
                            </m:sub>
                          </m:sSub>
                          <m:r>
                            <a:rPr lang="en-US" b="0" i="1" smtClean="0">
                              <a:solidFill>
                                <a:schemeClr val="accent2"/>
                              </a:solidFill>
                              <a:latin typeface="Cambria Math" panose="02040503050406030204" pitchFamily="18" charset="0"/>
                              <a:ea typeface="Cambria Math" panose="02040503050406030204" pitchFamily="18" charset="0"/>
                            </a:rPr>
                            <m:t>−</m:t>
                          </m:r>
                          <m:sSub>
                            <m:sSubPr>
                              <m:ctrlPr>
                                <a:rPr lang="en-US" i="1">
                                  <a:solidFill>
                                    <a:schemeClr val="accent2"/>
                                  </a:solidFill>
                                  <a:latin typeface="Cambria Math" panose="02040503050406030204" pitchFamily="18" charset="0"/>
                                </a:rPr>
                              </m:ctrlPr>
                            </m:sSubPr>
                            <m:e>
                              <m:r>
                                <a:rPr lang="en-US" i="1">
                                  <a:solidFill>
                                    <a:schemeClr val="accent2"/>
                                  </a:solidFill>
                                  <a:latin typeface="Cambria Math" panose="02040503050406030204" pitchFamily="18" charset="0"/>
                                </a:rPr>
                                <m:t>𝑇</m:t>
                              </m:r>
                            </m:e>
                            <m:sub>
                              <m:r>
                                <a:rPr lang="en-US" i="1">
                                  <a:solidFill>
                                    <a:schemeClr val="accent2"/>
                                  </a:solidFill>
                                  <a:latin typeface="Cambria Math" panose="02040503050406030204" pitchFamily="18" charset="0"/>
                                  <a:ea typeface="Cambria Math" panose="02040503050406030204" pitchFamily="18" charset="0"/>
                                </a:rPr>
                                <m:t>∞</m:t>
                              </m:r>
                            </m:sub>
                          </m:sSub>
                        </m:e>
                      </m:d>
                    </m:oMath>
                  </m:oMathPara>
                </a14:m>
                <a:endParaRPr lang="en-US" dirty="0">
                  <a:solidFill>
                    <a:schemeClr val="accent2"/>
                  </a:solidFill>
                </a:endParaRPr>
              </a:p>
            </p:txBody>
          </p:sp>
        </mc:Choice>
        <mc:Fallback xmlns="">
          <p:sp>
            <p:nvSpPr>
              <p:cNvPr id="26" name="TextBox 25">
                <a:extLst>
                  <a:ext uri="{FF2B5EF4-FFF2-40B4-BE49-F238E27FC236}">
                    <a16:creationId xmlns:a16="http://schemas.microsoft.com/office/drawing/2014/main" id="{733759CD-1DC3-F23A-9549-463EB3E7E0B8}"/>
                  </a:ext>
                </a:extLst>
              </p:cNvPr>
              <p:cNvSpPr txBox="1">
                <a:spLocks noRot="1" noChangeAspect="1" noMove="1" noResize="1" noEditPoints="1" noAdjustHandles="1" noChangeArrowheads="1" noChangeShapeType="1" noTextEdit="1"/>
              </p:cNvSpPr>
              <p:nvPr/>
            </p:nvSpPr>
            <p:spPr>
              <a:xfrm>
                <a:off x="5791200" y="2209800"/>
                <a:ext cx="2819400" cy="461665"/>
              </a:xfrm>
              <a:prstGeom prst="rect">
                <a:avLst/>
              </a:prstGeom>
              <a:blipFill>
                <a:blip r:embed="rId5"/>
                <a:stretch>
                  <a:fillRect l="-432"/>
                </a:stretch>
              </a:blipFill>
            </p:spPr>
            <p:txBody>
              <a:bodyPr/>
              <a:lstStyle/>
              <a:p>
                <a:r>
                  <a:rPr lang="en-IN">
                    <a:noFill/>
                  </a:rPr>
                  <a:t> </a:t>
                </a:r>
              </a:p>
            </p:txBody>
          </p:sp>
        </mc:Fallback>
      </mc:AlternateContent>
      <p:pic>
        <p:nvPicPr>
          <p:cNvPr id="30" name="Picture 29">
            <a:extLst>
              <a:ext uri="{FF2B5EF4-FFF2-40B4-BE49-F238E27FC236}">
                <a16:creationId xmlns:a16="http://schemas.microsoft.com/office/drawing/2014/main" id="{8A2AB1F5-13DE-D697-4EB1-C4A31FD8F19C}"/>
              </a:ext>
            </a:extLst>
          </p:cNvPr>
          <p:cNvPicPr>
            <a:picLocks noChangeAspect="1"/>
          </p:cNvPicPr>
          <p:nvPr/>
        </p:nvPicPr>
        <p:blipFill>
          <a:blip r:embed="rId6"/>
          <a:stretch>
            <a:fillRect/>
          </a:stretch>
        </p:blipFill>
        <p:spPr>
          <a:xfrm>
            <a:off x="5379188" y="2712740"/>
            <a:ext cx="3593696" cy="2945110"/>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FE6953A-7E21-0EAB-DEAA-922E2DAF45D3}"/>
                  </a:ext>
                </a:extLst>
              </p:cNvPr>
              <p:cNvSpPr txBox="1"/>
              <p:nvPr/>
            </p:nvSpPr>
            <p:spPr>
              <a:xfrm>
                <a:off x="6172200" y="5177135"/>
                <a:ext cx="2819400" cy="46166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𝑇</m:t>
                          </m:r>
                        </m:e>
                        <m:sub>
                          <m:r>
                            <a:rPr lang="en-US" b="0" i="1" smtClean="0">
                              <a:solidFill>
                                <a:srgbClr val="FF0000"/>
                              </a:solidFill>
                              <a:latin typeface="Cambria Math" panose="02040503050406030204" pitchFamily="18" charset="0"/>
                            </a:rPr>
                            <m:t>𝑠</m:t>
                          </m:r>
                        </m:sub>
                      </m:sSub>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BFE6953A-7E21-0EAB-DEAA-922E2DAF45D3}"/>
                  </a:ext>
                </a:extLst>
              </p:cNvPr>
              <p:cNvSpPr txBox="1">
                <a:spLocks noRot="1" noChangeAspect="1" noMove="1" noResize="1" noEditPoints="1" noAdjustHandles="1" noChangeArrowheads="1" noChangeShapeType="1" noTextEdit="1"/>
              </p:cNvSpPr>
              <p:nvPr/>
            </p:nvSpPr>
            <p:spPr>
              <a:xfrm>
                <a:off x="6172200" y="5177135"/>
                <a:ext cx="2819400" cy="461665"/>
              </a:xfrm>
              <a:prstGeom prst="rect">
                <a:avLst/>
              </a:prstGeom>
              <a:blipFill>
                <a:blip r:embed="rId7"/>
                <a:stretch>
                  <a:fillRect l="-649"/>
                </a:stretch>
              </a:blipFill>
            </p:spPr>
            <p:txBody>
              <a:bodyPr/>
              <a:lstStyle/>
              <a:p>
                <a:r>
                  <a:rPr lang="en-IN">
                    <a:noFill/>
                  </a:rPr>
                  <a:t> </a:t>
                </a:r>
              </a:p>
            </p:txBody>
          </p:sp>
        </mc:Fallback>
      </mc:AlternateContent>
    </p:spTree>
    <p:extLst>
      <p:ext uri="{BB962C8B-B14F-4D97-AF65-F5344CB8AC3E}">
        <p14:creationId xmlns:p14="http://schemas.microsoft.com/office/powerpoint/2010/main" val="2958517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149"/>
                                        </p:tgtEl>
                                        <p:attrNameLst>
                                          <p:attrName>style.visibility</p:attrName>
                                        </p:attrNameLst>
                                      </p:cBhvr>
                                      <p:to>
                                        <p:strVal val="visible"/>
                                      </p:to>
                                    </p:set>
                                    <p:anim calcmode="lin" valueType="num">
                                      <p:cBhvr additive="base">
                                        <p:cTn id="12" dur="500" fill="hold"/>
                                        <p:tgtEl>
                                          <p:spTgt spid="6149"/>
                                        </p:tgtEl>
                                        <p:attrNameLst>
                                          <p:attrName>ppt_x</p:attrName>
                                        </p:attrNameLst>
                                      </p:cBhvr>
                                      <p:tavLst>
                                        <p:tav tm="0">
                                          <p:val>
                                            <p:strVal val="#ppt_x"/>
                                          </p:val>
                                        </p:tav>
                                        <p:tav tm="100000">
                                          <p:val>
                                            <p:strVal val="#ppt_x"/>
                                          </p:val>
                                        </p:tav>
                                      </p:tavLst>
                                    </p:anim>
                                    <p:anim calcmode="lin" valueType="num">
                                      <p:cBhvr additive="base">
                                        <p:cTn id="13"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p:cTn id="18" dur="1000" fill="hold"/>
                                        <p:tgtEl>
                                          <p:spTgt spid="30"/>
                                        </p:tgtEl>
                                        <p:attrNameLst>
                                          <p:attrName>ppt_w</p:attrName>
                                        </p:attrNameLst>
                                      </p:cBhvr>
                                      <p:tavLst>
                                        <p:tav tm="0">
                                          <p:val>
                                            <p:fltVal val="0"/>
                                          </p:val>
                                        </p:tav>
                                        <p:tav tm="100000">
                                          <p:val>
                                            <p:strVal val="#ppt_w"/>
                                          </p:val>
                                        </p:tav>
                                      </p:tavLst>
                                    </p:anim>
                                    <p:anim calcmode="lin" valueType="num">
                                      <p:cBhvr>
                                        <p:cTn id="19" dur="1000" fill="hold"/>
                                        <p:tgtEl>
                                          <p:spTgt spid="30"/>
                                        </p:tgtEl>
                                        <p:attrNameLst>
                                          <p:attrName>ppt_h</p:attrName>
                                        </p:attrNameLst>
                                      </p:cBhvr>
                                      <p:tavLst>
                                        <p:tav tm="0">
                                          <p:val>
                                            <p:fltVal val="0"/>
                                          </p:val>
                                        </p:tav>
                                        <p:tav tm="100000">
                                          <p:val>
                                            <p:strVal val="#ppt_h"/>
                                          </p:val>
                                        </p:tav>
                                      </p:tavLst>
                                    </p:anim>
                                    <p:anim calcmode="lin" valueType="num">
                                      <p:cBhvr>
                                        <p:cTn id="20" dur="1000" fill="hold"/>
                                        <p:tgtEl>
                                          <p:spTgt spid="30"/>
                                        </p:tgtEl>
                                        <p:attrNameLst>
                                          <p:attrName>style.rotation</p:attrName>
                                        </p:attrNameLst>
                                      </p:cBhvr>
                                      <p:tavLst>
                                        <p:tav tm="0">
                                          <p:val>
                                            <p:fltVal val="90"/>
                                          </p:val>
                                        </p:tav>
                                        <p:tav tm="100000">
                                          <p:val>
                                            <p:fltVal val="0"/>
                                          </p:val>
                                        </p:tav>
                                      </p:tavLst>
                                    </p:anim>
                                    <p:animEffect transition="in" filter="fade">
                                      <p:cBhvr>
                                        <p:cTn id="21" dur="1000"/>
                                        <p:tgtEl>
                                          <p:spTgt spid="3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1000" fill="hold"/>
                                        <p:tgtEl>
                                          <p:spTgt spid="26"/>
                                        </p:tgtEl>
                                        <p:attrNameLst>
                                          <p:attrName>ppt_w</p:attrName>
                                        </p:attrNameLst>
                                      </p:cBhvr>
                                      <p:tavLst>
                                        <p:tav tm="0">
                                          <p:val>
                                            <p:fltVal val="0"/>
                                          </p:val>
                                        </p:tav>
                                        <p:tav tm="100000">
                                          <p:val>
                                            <p:strVal val="#ppt_w"/>
                                          </p:val>
                                        </p:tav>
                                      </p:tavLst>
                                    </p:anim>
                                    <p:anim calcmode="lin" valueType="num">
                                      <p:cBhvr>
                                        <p:cTn id="25" dur="1000" fill="hold"/>
                                        <p:tgtEl>
                                          <p:spTgt spid="26"/>
                                        </p:tgtEl>
                                        <p:attrNameLst>
                                          <p:attrName>ppt_h</p:attrName>
                                        </p:attrNameLst>
                                      </p:cBhvr>
                                      <p:tavLst>
                                        <p:tav tm="0">
                                          <p:val>
                                            <p:fltVal val="0"/>
                                          </p:val>
                                        </p:tav>
                                        <p:tav tm="100000">
                                          <p:val>
                                            <p:strVal val="#ppt_h"/>
                                          </p:val>
                                        </p:tav>
                                      </p:tavLst>
                                    </p:anim>
                                    <p:anim calcmode="lin" valueType="num">
                                      <p:cBhvr>
                                        <p:cTn id="26" dur="1000" fill="hold"/>
                                        <p:tgtEl>
                                          <p:spTgt spid="26"/>
                                        </p:tgtEl>
                                        <p:attrNameLst>
                                          <p:attrName>style.rotation</p:attrName>
                                        </p:attrNameLst>
                                      </p:cBhvr>
                                      <p:tavLst>
                                        <p:tav tm="0">
                                          <p:val>
                                            <p:fltVal val="90"/>
                                          </p:val>
                                        </p:tav>
                                        <p:tav tm="100000">
                                          <p:val>
                                            <p:fltVal val="0"/>
                                          </p:val>
                                        </p:tav>
                                      </p:tavLst>
                                    </p:anim>
                                    <p:animEffect transition="in" filter="fade">
                                      <p:cBhvr>
                                        <p:cTn id="27" dur="10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152"/>
                                        </p:tgtEl>
                                        <p:attrNameLst>
                                          <p:attrName>style.visibility</p:attrName>
                                        </p:attrNameLst>
                                      </p:cBhvr>
                                      <p:to>
                                        <p:strVal val="visible"/>
                                      </p:to>
                                    </p:set>
                                    <p:animEffect transition="in" filter="dissolve">
                                      <p:cBhvr>
                                        <p:cTn id="32"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149" grpId="0"/>
      <p:bldP spid="6152"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210" name="Object 2">
                <a:extLst>
                  <a:ext uri="{FF2B5EF4-FFF2-40B4-BE49-F238E27FC236}">
                    <a16:creationId xmlns:a16="http://schemas.microsoft.com/office/drawing/2014/main" id="{98F2965E-5202-8EE3-096F-B0D5B1C01EB2}"/>
                  </a:ext>
                </a:extLst>
              </p:cNvPr>
              <p:cNvSpPr txBox="1"/>
              <p:nvPr/>
            </p:nvSpPr>
            <p:spPr bwMode="auto">
              <a:xfrm>
                <a:off x="2593589" y="1302248"/>
                <a:ext cx="2976694" cy="91440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8210" name="Object 2">
                <a:extLst>
                  <a:ext uri="{FF2B5EF4-FFF2-40B4-BE49-F238E27FC236}">
                    <a16:creationId xmlns:a16="http://schemas.microsoft.com/office/drawing/2014/main" id="{98F2965E-5202-8EE3-096F-B0D5B1C01EB2}"/>
                  </a:ext>
                </a:extLst>
              </p:cNvPr>
              <p:cNvSpPr txBox="1">
                <a:spLocks noRot="1" noChangeAspect="1" noMove="1" noResize="1" noEditPoints="1" noAdjustHandles="1" noChangeArrowheads="1" noChangeShapeType="1" noTextEdit="1"/>
              </p:cNvSpPr>
              <p:nvPr/>
            </p:nvSpPr>
            <p:spPr bwMode="auto">
              <a:xfrm>
                <a:off x="2593589" y="1302248"/>
                <a:ext cx="2976694" cy="914400"/>
              </a:xfrm>
              <a:prstGeom prst="rect">
                <a:avLst/>
              </a:prstGeom>
              <a:blipFill>
                <a:blip r:embed="rId2"/>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1" name="Object 3">
                <a:extLst>
                  <a:ext uri="{FF2B5EF4-FFF2-40B4-BE49-F238E27FC236}">
                    <a16:creationId xmlns:a16="http://schemas.microsoft.com/office/drawing/2014/main" id="{2182E3AB-0EE8-D4BE-744E-2AE824EFA90B}"/>
                  </a:ext>
                </a:extLst>
              </p:cNvPr>
              <p:cNvSpPr txBox="1"/>
              <p:nvPr/>
            </p:nvSpPr>
            <p:spPr bwMode="auto">
              <a:xfrm>
                <a:off x="607153" y="3455836"/>
                <a:ext cx="7927247" cy="1878164"/>
              </a:xfrm>
              <a:prstGeom prst="rect">
                <a:avLst/>
              </a:prstGeom>
              <a:noFill/>
              <a:ln w="25400">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  &amp;</m:t>
                      </m:r>
                      <m:r>
                        <a:rPr lang="en-US" i="1">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𝑇</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rPr>
                        <m:t> </m:t>
                      </m:r>
                    </m:oMath>
                  </m:oMathPara>
                </a14:m>
                <a:endParaRPr lang="en-US" i="1" dirty="0">
                  <a:solidFill>
                    <a:srgbClr val="000000"/>
                  </a:solidFill>
                  <a:latin typeface="Cambria Math" panose="02040503050406030204" pitchFamily="18" charset="0"/>
                </a:endParaRPr>
              </a:p>
              <a:p>
                <a:endParaRPr lang="en-US" i="1" dirty="0">
                  <a:solidFill>
                    <a:srgbClr val="000000"/>
                  </a:solidFill>
                  <a:latin typeface="Cambria Math" panose="02040503050406030204" pitchFamily="18" charset="0"/>
                </a:endParaRPr>
              </a:p>
              <a:p>
                <a14:m>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   &amp;</m:t>
                    </m:r>
                  </m:oMath>
                </a14:m>
                <a:r>
                  <a:rPr lang="en-US" dirty="0"/>
                  <a:t> </a:t>
                </a:r>
                <a14:m>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𝑇</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oMath>
                </a14:m>
                <a:r>
                  <a:rPr lang="en-US" dirty="0">
                    <a:solidFill>
                      <a:srgbClr val="000000"/>
                    </a:solidFill>
                  </a:rPr>
                  <a:t>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smtClean="0">
                            <a:solidFill>
                              <a:srgbClr val="000000"/>
                            </a:solidFill>
                            <a:latin typeface="Cambria Math" panose="02040503050406030204" pitchFamily="18" charset="0"/>
                            <a:ea typeface="Cambria Math" panose="02040503050406030204" pitchFamily="18" charset="0"/>
                          </a:rPr>
                          <m:t>∞</m:t>
                        </m:r>
                      </m:sub>
                    </m:sSub>
                  </m:oMath>
                </a14:m>
                <a:r>
                  <a:rPr lang="en-US" dirty="0">
                    <a:solidFill>
                      <a:srgbClr val="000000"/>
                    </a:solidFill>
                  </a:rPr>
                  <a:t> </a:t>
                </a:r>
                <a14:m>
                  <m:oMath xmlns:m="http://schemas.openxmlformats.org/officeDocument/2006/math">
                    <m:r>
                      <a:rPr lang="en-US" i="1">
                        <a:solidFill>
                          <a:srgbClr val="000000"/>
                        </a:solidFill>
                        <a:latin typeface="Cambria Math" panose="02040503050406030204" pitchFamily="18" charset="0"/>
                      </a:rPr>
                      <m:t>+0.01</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ea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ea typeface="Cambria Math" panose="02040503050406030204" pitchFamily="18" charset="0"/>
                              </a:rPr>
                              <m:t>∞</m:t>
                            </m:r>
                          </m:sub>
                        </m:sSub>
                      </m:e>
                    </m:d>
                  </m:oMath>
                </a14:m>
                <a:endParaRPr lang="en-US" dirty="0"/>
              </a:p>
            </p:txBody>
          </p:sp>
        </mc:Choice>
        <mc:Fallback xmlns="">
          <p:sp>
            <p:nvSpPr>
              <p:cNvPr id="8211" name="Object 3">
                <a:extLst>
                  <a:ext uri="{FF2B5EF4-FFF2-40B4-BE49-F238E27FC236}">
                    <a16:creationId xmlns:a16="http://schemas.microsoft.com/office/drawing/2014/main" id="{2182E3AB-0EE8-D4BE-744E-2AE824EFA90B}"/>
                  </a:ext>
                </a:extLst>
              </p:cNvPr>
              <p:cNvSpPr txBox="1">
                <a:spLocks noRot="1" noChangeAspect="1" noMove="1" noResize="1" noEditPoints="1" noAdjustHandles="1" noChangeArrowheads="1" noChangeShapeType="1" noTextEdit="1"/>
              </p:cNvSpPr>
              <p:nvPr/>
            </p:nvSpPr>
            <p:spPr bwMode="auto">
              <a:xfrm>
                <a:off x="607153" y="3455836"/>
                <a:ext cx="7927247" cy="1878164"/>
              </a:xfrm>
              <a:prstGeom prst="rect">
                <a:avLst/>
              </a:prstGeom>
              <a:blipFill>
                <a:blip r:embed="rId3"/>
                <a:stretch>
                  <a:fillRect l="-3528" b="-25321"/>
                </a:stretch>
              </a:blipFill>
              <a:ln w="25400">
                <a:solidFill>
                  <a:srgbClr val="FF0000"/>
                </a:solidFill>
                <a:miter lim="800000"/>
                <a:headEnd/>
                <a:tailEnd/>
              </a:ln>
              <a:effectLst/>
            </p:spPr>
            <p:txBody>
              <a:bodyPr/>
              <a:lstStyle/>
              <a:p>
                <a:r>
                  <a:rPr lang="en-US">
                    <a:noFill/>
                  </a:rPr>
                  <a:t> </a:t>
                </a:r>
              </a:p>
            </p:txBody>
          </p:sp>
        </mc:Fallback>
      </mc:AlternateContent>
      <p:sp>
        <p:nvSpPr>
          <p:cNvPr id="17" name="TextBox 16">
            <a:extLst>
              <a:ext uri="{FF2B5EF4-FFF2-40B4-BE49-F238E27FC236}">
                <a16:creationId xmlns:a16="http://schemas.microsoft.com/office/drawing/2014/main" id="{47C9081E-54A9-FCF1-7F1C-F2B686AA0E6C}"/>
              </a:ext>
            </a:extLst>
          </p:cNvPr>
          <p:cNvSpPr txBox="1">
            <a:spLocks noChangeArrowheads="1"/>
          </p:cNvSpPr>
          <p:nvPr/>
        </p:nvSpPr>
        <p:spPr bwMode="auto">
          <a:xfrm>
            <a:off x="762000" y="2667000"/>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At all </a:t>
            </a:r>
            <a:r>
              <a:rPr lang="en-IN" altLang="en-US" i="1" dirty="0"/>
              <a:t>x </a:t>
            </a:r>
            <a:r>
              <a:rPr lang="en-IN" altLang="en-US" dirty="0"/>
              <a:t>&gt; 0</a:t>
            </a:r>
          </a:p>
        </p:txBody>
      </p:sp>
      <p:sp>
        <p:nvSpPr>
          <p:cNvPr id="2058" name="Title 17">
            <a:extLst>
              <a:ext uri="{FF2B5EF4-FFF2-40B4-BE49-F238E27FC236}">
                <a16:creationId xmlns:a16="http://schemas.microsoft.com/office/drawing/2014/main" id="{D01B6AFD-54BD-5359-7B53-64C2562CB29D}"/>
              </a:ext>
            </a:extLst>
          </p:cNvPr>
          <p:cNvSpPr>
            <a:spLocks noGrp="1"/>
          </p:cNvSpPr>
          <p:nvPr>
            <p:ph type="title"/>
          </p:nvPr>
        </p:nvSpPr>
        <p:spPr>
          <a:xfrm>
            <a:off x="304800" y="228600"/>
            <a:ext cx="6477000" cy="1143000"/>
          </a:xfrm>
        </p:spPr>
        <p:txBody>
          <a:bodyPr/>
          <a:lstStyle/>
          <a:p>
            <a:r>
              <a:rPr lang="en-US" altLang="en-US" sz="2800" dirty="0"/>
              <a:t>2-D FLAT PLATE Laminar Boundary Layer Equations in Dimensional Form</a:t>
            </a:r>
            <a:br>
              <a:rPr lang="en-US" altLang="en-US" sz="2800" dirty="0"/>
            </a:br>
            <a:endParaRPr lang="en-IN" altLang="en-US" sz="2800" dirty="0"/>
          </a:p>
        </p:txBody>
      </p:sp>
      <mc:AlternateContent xmlns:mc="http://schemas.openxmlformats.org/markup-compatibility/2006" xmlns:a14="http://schemas.microsoft.com/office/drawing/2010/main">
        <mc:Choice Requires="a14">
          <p:sp>
            <p:nvSpPr>
              <p:cNvPr id="25612" name="Object 12">
                <a:extLst>
                  <a:ext uri="{FF2B5EF4-FFF2-40B4-BE49-F238E27FC236}">
                    <a16:creationId xmlns:a16="http://schemas.microsoft.com/office/drawing/2014/main" id="{42243292-8355-5384-AE1B-0AF273ECC9D8}"/>
                  </a:ext>
                </a:extLst>
              </p:cNvPr>
              <p:cNvSpPr txBox="1"/>
              <p:nvPr/>
            </p:nvSpPr>
            <p:spPr bwMode="auto">
              <a:xfrm>
                <a:off x="265532" y="1302248"/>
                <a:ext cx="2133600" cy="914400"/>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a:p>
            </p:txBody>
          </p:sp>
        </mc:Choice>
        <mc:Fallback xmlns="">
          <p:sp>
            <p:nvSpPr>
              <p:cNvPr id="25612" name="Object 12">
                <a:extLst>
                  <a:ext uri="{FF2B5EF4-FFF2-40B4-BE49-F238E27FC236}">
                    <a16:creationId xmlns:a16="http://schemas.microsoft.com/office/drawing/2014/main" id="{42243292-8355-5384-AE1B-0AF273ECC9D8}"/>
                  </a:ext>
                </a:extLst>
              </p:cNvPr>
              <p:cNvSpPr txBox="1">
                <a:spLocks noRot="1" noChangeAspect="1" noMove="1" noResize="1" noEditPoints="1" noAdjustHandles="1" noChangeArrowheads="1" noChangeShapeType="1" noTextEdit="1"/>
              </p:cNvSpPr>
              <p:nvPr/>
            </p:nvSpPr>
            <p:spPr bwMode="auto">
              <a:xfrm>
                <a:off x="265532" y="1302248"/>
                <a:ext cx="2133600" cy="914400"/>
              </a:xfrm>
              <a:prstGeom prst="rect">
                <a:avLst/>
              </a:prstGeom>
              <a:blipFill>
                <a:blip r:embed="rId4"/>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56398806-870A-CD9D-72F2-9235B1677FE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40F3164-1A79-B4DC-039B-E00D72A9524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40974E5-732F-1D4B-9679-4C29A112E7D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7B3957B-93A4-8D0F-54C7-D944C64E88A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C92A855-34BB-3376-82E6-4EAC4A863FE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207FE09C-3577-D089-3AE1-0813670ECB8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315B8238-0C2E-E087-0E21-031409AF277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3BA5C4E-912A-E99A-24EE-6009490945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FBD740C-8249-8A9F-2944-CCE35A354B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8B4229B-A7E0-CBC3-C65A-2FC4C810428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46ABA03-974D-08DC-163F-7A9CE89147B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9E6BC31B-86E4-E98D-09ED-A681619735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75404B2-F749-AB07-BD43-BB749C65472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A001562-5F01-76DB-0C33-DCF4E789A0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AEF6471-34C0-61BB-7116-85D95EECB1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B2E89633-59C2-D8CD-3E65-EFBC776974C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9226692-EDCB-8D46-F5DA-DD4E3E7CA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Object 2">
                <a:extLst>
                  <a:ext uri="{FF2B5EF4-FFF2-40B4-BE49-F238E27FC236}">
                    <a16:creationId xmlns:a16="http://schemas.microsoft.com/office/drawing/2014/main" id="{0E690CCE-6DF0-BFCC-F3AE-1E8A462781FA}"/>
                  </a:ext>
                </a:extLst>
              </p:cNvPr>
              <p:cNvSpPr txBox="1"/>
              <p:nvPr/>
            </p:nvSpPr>
            <p:spPr bwMode="auto">
              <a:xfrm>
                <a:off x="5786306" y="1295400"/>
                <a:ext cx="2976694" cy="928536"/>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0" name="Object 2">
                <a:extLst>
                  <a:ext uri="{FF2B5EF4-FFF2-40B4-BE49-F238E27FC236}">
                    <a16:creationId xmlns:a16="http://schemas.microsoft.com/office/drawing/2014/main" id="{0E690CCE-6DF0-BFCC-F3AE-1E8A462781FA}"/>
                  </a:ext>
                </a:extLst>
              </p:cNvPr>
              <p:cNvSpPr txBox="1">
                <a:spLocks noRot="1" noChangeAspect="1" noMove="1" noResize="1" noEditPoints="1" noAdjustHandles="1" noChangeArrowheads="1" noChangeShapeType="1" noTextEdit="1"/>
              </p:cNvSpPr>
              <p:nvPr/>
            </p:nvSpPr>
            <p:spPr bwMode="auto">
              <a:xfrm>
                <a:off x="5786306" y="1295400"/>
                <a:ext cx="2976694" cy="928536"/>
              </a:xfrm>
              <a:prstGeom prst="rect">
                <a:avLst/>
              </a:prstGeom>
              <a:blipFill>
                <a:blip r:embed="rId6"/>
                <a:stretch>
                  <a:fillRect/>
                </a:stretch>
              </a:blipFill>
              <a:ln w="25400" algn="ctr">
                <a:solidFill>
                  <a:srgbClr val="FF0000"/>
                </a:solid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98486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10"/>
                                        </p:tgtEl>
                                        <p:attrNameLst>
                                          <p:attrName>style.visibility</p:attrName>
                                        </p:attrNameLst>
                                      </p:cBhvr>
                                      <p:to>
                                        <p:strVal val="visible"/>
                                      </p:to>
                                    </p:set>
                                    <p:anim calcmode="lin" valueType="num">
                                      <p:cBhvr additive="base">
                                        <p:cTn id="7" dur="500" fill="hold"/>
                                        <p:tgtEl>
                                          <p:spTgt spid="8210"/>
                                        </p:tgtEl>
                                        <p:attrNameLst>
                                          <p:attrName>ppt_x</p:attrName>
                                        </p:attrNameLst>
                                      </p:cBhvr>
                                      <p:tavLst>
                                        <p:tav tm="0">
                                          <p:val>
                                            <p:strVal val="#ppt_x"/>
                                          </p:val>
                                        </p:tav>
                                        <p:tav tm="100000">
                                          <p:val>
                                            <p:strVal val="#ppt_x"/>
                                          </p:val>
                                        </p:tav>
                                      </p:tavLst>
                                    </p:anim>
                                    <p:anim calcmode="lin" valueType="num">
                                      <p:cBhvr additive="base">
                                        <p:cTn id="8" dur="500" fill="hold"/>
                                        <p:tgtEl>
                                          <p:spTgt spid="8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211"/>
                                        </p:tgtEl>
                                        <p:attrNameLst>
                                          <p:attrName>style.visibility</p:attrName>
                                        </p:attrNameLst>
                                      </p:cBhvr>
                                      <p:to>
                                        <p:strVal val="visible"/>
                                      </p:to>
                                    </p:set>
                                    <p:anim calcmode="lin" valueType="num">
                                      <p:cBhvr additive="base">
                                        <p:cTn id="11" dur="500" fill="hold"/>
                                        <p:tgtEl>
                                          <p:spTgt spid="8211"/>
                                        </p:tgtEl>
                                        <p:attrNameLst>
                                          <p:attrName>ppt_x</p:attrName>
                                        </p:attrNameLst>
                                      </p:cBhvr>
                                      <p:tavLst>
                                        <p:tav tm="0">
                                          <p:val>
                                            <p:strVal val="#ppt_x"/>
                                          </p:val>
                                        </p:tav>
                                        <p:tav tm="100000">
                                          <p:val>
                                            <p:strVal val="#ppt_x"/>
                                          </p:val>
                                        </p:tav>
                                      </p:tavLst>
                                    </p:anim>
                                    <p:anim calcmode="lin" valueType="num">
                                      <p:cBhvr additive="base">
                                        <p:cTn id="12" dur="500" fill="hold"/>
                                        <p:tgtEl>
                                          <p:spTgt spid="8211"/>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612"/>
                                        </p:tgtEl>
                                        <p:attrNameLst>
                                          <p:attrName>style.visibility</p:attrName>
                                        </p:attrNameLst>
                                      </p:cBhvr>
                                      <p:to>
                                        <p:strVal val="visible"/>
                                      </p:to>
                                    </p:set>
                                    <p:anim calcmode="lin" valueType="num">
                                      <p:cBhvr additive="base">
                                        <p:cTn id="19" dur="500" fill="hold"/>
                                        <p:tgtEl>
                                          <p:spTgt spid="25612"/>
                                        </p:tgtEl>
                                        <p:attrNameLst>
                                          <p:attrName>ppt_x</p:attrName>
                                        </p:attrNameLst>
                                      </p:cBhvr>
                                      <p:tavLst>
                                        <p:tav tm="0">
                                          <p:val>
                                            <p:strVal val="#ppt_x"/>
                                          </p:val>
                                        </p:tav>
                                        <p:tav tm="100000">
                                          <p:val>
                                            <p:strVal val="#ppt_x"/>
                                          </p:val>
                                        </p:tav>
                                      </p:tavLst>
                                    </p:anim>
                                    <p:anim calcmode="lin" valueType="num">
                                      <p:cBhvr additive="base">
                                        <p:cTn id="20" dur="500" fill="hold"/>
                                        <p:tgtEl>
                                          <p:spTgt spid="256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0" grpId="0" animBg="1"/>
      <p:bldP spid="8211" grpId="0" animBg="1"/>
      <p:bldP spid="17" grpId="0"/>
      <p:bldP spid="17" grpId="1"/>
      <p:bldP spid="25612"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CA846-40C9-66E7-5603-200696EF3F0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6348A7AB-E3B6-0C74-F678-31F84213F867}"/>
              </a:ext>
            </a:extLst>
          </p:cNvPr>
          <p:cNvPicPr>
            <a:picLocks noChangeAspect="1"/>
          </p:cNvPicPr>
          <p:nvPr/>
        </p:nvPicPr>
        <p:blipFill>
          <a:blip r:embed="rId2"/>
          <a:stretch>
            <a:fillRect/>
          </a:stretch>
        </p:blipFill>
        <p:spPr>
          <a:xfrm>
            <a:off x="6067027" y="4705071"/>
            <a:ext cx="2848373" cy="2000529"/>
          </a:xfrm>
          <a:prstGeom prst="rect">
            <a:avLst/>
          </a:prstGeom>
        </p:spPr>
      </p:pic>
      <p:pic>
        <p:nvPicPr>
          <p:cNvPr id="36" name="Picture 35">
            <a:extLst>
              <a:ext uri="{FF2B5EF4-FFF2-40B4-BE49-F238E27FC236}">
                <a16:creationId xmlns:a16="http://schemas.microsoft.com/office/drawing/2014/main" id="{95E83D81-0B48-A0DF-D06B-3E6B1C2B128D}"/>
              </a:ext>
            </a:extLst>
          </p:cNvPr>
          <p:cNvPicPr>
            <a:picLocks noChangeAspect="1"/>
          </p:cNvPicPr>
          <p:nvPr/>
        </p:nvPicPr>
        <p:blipFill>
          <a:blip r:embed="rId3"/>
          <a:stretch>
            <a:fillRect/>
          </a:stretch>
        </p:blipFill>
        <p:spPr>
          <a:xfrm>
            <a:off x="513986" y="4724123"/>
            <a:ext cx="2610214" cy="1981477"/>
          </a:xfrm>
          <a:prstGeom prst="rect">
            <a:avLst/>
          </a:prstGeom>
        </p:spPr>
      </p:pic>
      <p:sp>
        <p:nvSpPr>
          <p:cNvPr id="2" name="Title 1">
            <a:extLst>
              <a:ext uri="{FF2B5EF4-FFF2-40B4-BE49-F238E27FC236}">
                <a16:creationId xmlns:a16="http://schemas.microsoft.com/office/drawing/2014/main" id="{E06AACA4-55BC-9930-C371-F8C8DF0AC80F}"/>
              </a:ext>
            </a:extLst>
          </p:cNvPr>
          <p:cNvSpPr>
            <a:spLocks noGrp="1"/>
          </p:cNvSpPr>
          <p:nvPr>
            <p:ph type="title"/>
          </p:nvPr>
        </p:nvSpPr>
        <p:spPr>
          <a:xfrm>
            <a:off x="228600" y="76200"/>
            <a:ext cx="7315200" cy="1070259"/>
          </a:xfrm>
        </p:spPr>
        <p:txBody>
          <a:bodyPr/>
          <a:lstStyle/>
          <a:p>
            <a:r>
              <a:rPr lang="en-US" sz="2800" dirty="0"/>
              <a:t>Size Comparison of Momentum BL &amp; Thermal BL: Forced Convection in FPBL</a:t>
            </a:r>
            <a:endParaRPr lang="en-IN" sz="2800" dirty="0"/>
          </a:p>
        </p:txBody>
      </p:sp>
      <p:grpSp>
        <p:nvGrpSpPr>
          <p:cNvPr id="6" name="Group 38">
            <a:extLst>
              <a:ext uri="{FF2B5EF4-FFF2-40B4-BE49-F238E27FC236}">
                <a16:creationId xmlns:a16="http://schemas.microsoft.com/office/drawing/2014/main" id="{CD4B0EB6-B0F2-277B-AF54-5D488B6BFA52}"/>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B05CF722-BC77-66EB-655F-F8975D5091C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232E267-17E5-DDDD-75BA-C8D76FEBF839}"/>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32E90233-18AE-830B-5A88-1AE15E0AF336}"/>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CD2EC2F8-E38B-F4D9-FA27-1C80C9ADCB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A45E029-6069-52EC-842A-2C8DA8B507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103C21E8-982B-658A-29DA-96DBCE42EA6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53E5A5B-09E8-D52C-18FD-83DB34E264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641373F-6296-7F8D-04A4-34E704FEC2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E277626-E40A-5B46-1A21-BC1E73DC2DDE}"/>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ED40CE7C-FD5C-242A-55C5-8E8CE45CEE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9A2B5D32-8826-A060-92AE-B53A0FA15D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D57500D-AE02-6242-B3A8-F1FF737B05B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B651EB9-501F-10B2-EE25-2DB98DF9F3A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CD24104-18DF-B6AE-F927-9D5CFA6B7D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75B5F559-C1ED-101C-5A1F-E35C5F310B8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C366A648-2020-98D5-DAA9-C404BC82E8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FE0B402D-2E1D-9309-4612-2875AD01B880}"/>
                  </a:ext>
                </a:extLst>
              </p:cNvPr>
              <p:cNvSpPr txBox="1"/>
              <p:nvPr/>
            </p:nvSpPr>
            <p:spPr bwMode="auto">
              <a:xfrm>
                <a:off x="304800" y="2362200"/>
                <a:ext cx="2976694" cy="91440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4" name="Object 2">
                <a:extLst>
                  <a:ext uri="{FF2B5EF4-FFF2-40B4-BE49-F238E27FC236}">
                    <a16:creationId xmlns:a16="http://schemas.microsoft.com/office/drawing/2014/main" id="{FE0B402D-2E1D-9309-4612-2875AD01B880}"/>
                  </a:ext>
                </a:extLst>
              </p:cNvPr>
              <p:cNvSpPr txBox="1">
                <a:spLocks noRot="1" noChangeAspect="1" noMove="1" noResize="1" noEditPoints="1" noAdjustHandles="1" noChangeArrowheads="1" noChangeShapeType="1" noTextEdit="1"/>
              </p:cNvSpPr>
              <p:nvPr/>
            </p:nvSpPr>
            <p:spPr bwMode="auto">
              <a:xfrm>
                <a:off x="304800" y="2362200"/>
                <a:ext cx="2976694" cy="914400"/>
              </a:xfrm>
              <a:prstGeom prst="rect">
                <a:avLst/>
              </a:prstGeom>
              <a:blipFill>
                <a:blip r:embed="rId5"/>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446ABB0E-C33C-0F5F-9DF2-F957B4864C19}"/>
                  </a:ext>
                </a:extLst>
              </p:cNvPr>
              <p:cNvSpPr txBox="1"/>
              <p:nvPr/>
            </p:nvSpPr>
            <p:spPr bwMode="auto">
              <a:xfrm>
                <a:off x="6014906" y="2195664"/>
                <a:ext cx="2976694" cy="928536"/>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5" name="Object 2">
                <a:extLst>
                  <a:ext uri="{FF2B5EF4-FFF2-40B4-BE49-F238E27FC236}">
                    <a16:creationId xmlns:a16="http://schemas.microsoft.com/office/drawing/2014/main" id="{446ABB0E-C33C-0F5F-9DF2-F957B4864C19}"/>
                  </a:ext>
                </a:extLst>
              </p:cNvPr>
              <p:cNvSpPr txBox="1">
                <a:spLocks noRot="1" noChangeAspect="1" noMove="1" noResize="1" noEditPoints="1" noAdjustHandles="1" noChangeArrowheads="1" noChangeShapeType="1" noTextEdit="1"/>
              </p:cNvSpPr>
              <p:nvPr/>
            </p:nvSpPr>
            <p:spPr bwMode="auto">
              <a:xfrm>
                <a:off x="6014906" y="2195664"/>
                <a:ext cx="2976694" cy="928536"/>
              </a:xfrm>
              <a:prstGeom prst="rect">
                <a:avLst/>
              </a:prstGeom>
              <a:blipFill>
                <a:blip r:embed="rId6"/>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12">
                <a:extLst>
                  <a:ext uri="{FF2B5EF4-FFF2-40B4-BE49-F238E27FC236}">
                    <a16:creationId xmlns:a16="http://schemas.microsoft.com/office/drawing/2014/main" id="{839E5966-96BA-C031-0B62-1FDB47B4E5C9}"/>
                  </a:ext>
                </a:extLst>
              </p:cNvPr>
              <p:cNvSpPr txBox="1"/>
              <p:nvPr/>
            </p:nvSpPr>
            <p:spPr bwMode="auto">
              <a:xfrm>
                <a:off x="990600" y="1295400"/>
                <a:ext cx="2133600" cy="914400"/>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a:p>
            </p:txBody>
          </p:sp>
        </mc:Choice>
        <mc:Fallback xmlns="">
          <p:sp>
            <p:nvSpPr>
              <p:cNvPr id="23" name="Object 12">
                <a:extLst>
                  <a:ext uri="{FF2B5EF4-FFF2-40B4-BE49-F238E27FC236}">
                    <a16:creationId xmlns:a16="http://schemas.microsoft.com/office/drawing/2014/main" id="{839E5966-96BA-C031-0B62-1FDB47B4E5C9}"/>
                  </a:ext>
                </a:extLst>
              </p:cNvPr>
              <p:cNvSpPr txBox="1">
                <a:spLocks noRot="1" noChangeAspect="1" noMove="1" noResize="1" noEditPoints="1" noAdjustHandles="1" noChangeArrowheads="1" noChangeShapeType="1" noTextEdit="1"/>
              </p:cNvSpPr>
              <p:nvPr/>
            </p:nvSpPr>
            <p:spPr bwMode="auto">
              <a:xfrm>
                <a:off x="990600" y="1295400"/>
                <a:ext cx="2133600" cy="914400"/>
              </a:xfrm>
              <a:prstGeom prst="rect">
                <a:avLst/>
              </a:prstGeom>
              <a:blipFill>
                <a:blip r:embed="rId7"/>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8" name="Group 27">
            <a:extLst>
              <a:ext uri="{FF2B5EF4-FFF2-40B4-BE49-F238E27FC236}">
                <a16:creationId xmlns:a16="http://schemas.microsoft.com/office/drawing/2014/main" id="{88570DF0-4651-C832-A0D3-21EDC7139C89}"/>
              </a:ext>
            </a:extLst>
          </p:cNvPr>
          <p:cNvGrpSpPr/>
          <p:nvPr/>
        </p:nvGrpSpPr>
        <p:grpSpPr>
          <a:xfrm>
            <a:off x="2362200" y="1265872"/>
            <a:ext cx="4419600" cy="1477328"/>
            <a:chOff x="2362200" y="1265872"/>
            <a:chExt cx="4114243" cy="1477328"/>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02E84E5-156B-C305-9202-86A6837FBB03}"/>
                    </a:ext>
                  </a:extLst>
                </p:cNvPr>
                <p:cNvSpPr txBox="1"/>
                <p:nvPr/>
              </p:nvSpPr>
              <p:spPr>
                <a:xfrm>
                  <a:off x="2362200" y="1265872"/>
                  <a:ext cx="457200"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9600" i="1" smtClean="0">
                                <a:latin typeface="Cambria Math" panose="02040503050406030204" pitchFamily="18" charset="0"/>
                              </a:rPr>
                            </m:ctrlPr>
                          </m:dPr>
                          <m:e/>
                        </m:d>
                      </m:oMath>
                    </m:oMathPara>
                  </a14:m>
                  <a:endParaRPr lang="en-US" sz="9600" dirty="0"/>
                </a:p>
              </p:txBody>
            </p:sp>
          </mc:Choice>
          <mc:Fallback xmlns="">
            <p:sp>
              <p:nvSpPr>
                <p:cNvPr id="24" name="TextBox 23">
                  <a:extLst>
                    <a:ext uri="{FF2B5EF4-FFF2-40B4-BE49-F238E27FC236}">
                      <a16:creationId xmlns:a16="http://schemas.microsoft.com/office/drawing/2014/main" id="{F02E84E5-156B-C305-9202-86A6837FBB03}"/>
                    </a:ext>
                  </a:extLst>
                </p:cNvPr>
                <p:cNvSpPr txBox="1">
                  <a:spLocks noRot="1" noChangeAspect="1" noMove="1" noResize="1" noEditPoints="1" noAdjustHandles="1" noChangeArrowheads="1" noChangeShapeType="1" noTextEdit="1"/>
                </p:cNvSpPr>
                <p:nvPr/>
              </p:nvSpPr>
              <p:spPr>
                <a:xfrm>
                  <a:off x="2362200" y="1265872"/>
                  <a:ext cx="457200" cy="1477328"/>
                </a:xfrm>
                <a:prstGeom prst="rect">
                  <a:avLst/>
                </a:prstGeom>
                <a:blipFill>
                  <a:blip r:embed="rId8"/>
                  <a:stretch>
                    <a:fillRect r="-2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EE3F604-36A2-55F7-7043-7C76BD969B05}"/>
                    </a:ext>
                  </a:extLst>
                </p:cNvPr>
                <p:cNvSpPr txBox="1"/>
                <p:nvPr/>
              </p:nvSpPr>
              <p:spPr>
                <a:xfrm>
                  <a:off x="3581400" y="1828800"/>
                  <a:ext cx="2895043"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𝑖𝑛𝑝𝑢𝑡𝑠</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𝑢</m:t>
                        </m:r>
                        <m:r>
                          <a:rPr lang="en-US" sz="2400" b="0" i="1" smtClean="0">
                            <a:latin typeface="Cambria Math" panose="02040503050406030204" pitchFamily="18" charset="0"/>
                            <a:ea typeface="Cambria Math" panose="02040503050406030204" pitchFamily="18" charset="0"/>
                          </a:rPr>
                          <m:t> &amp; </m:t>
                        </m:r>
                        <m:r>
                          <a:rPr lang="en-US" sz="2400" b="0" i="1" smtClean="0">
                            <a:latin typeface="Cambria Math" panose="02040503050406030204" pitchFamily="18" charset="0"/>
                            <a:ea typeface="Cambria Math" panose="02040503050406030204" pitchFamily="18" charset="0"/>
                          </a:rPr>
                          <m:t>𝑣</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𝑡𝑜</m:t>
                        </m:r>
                      </m:oMath>
                    </m:oMathPara>
                  </a14:m>
                  <a:endParaRPr lang="en-US" sz="2400" dirty="0"/>
                </a:p>
              </p:txBody>
            </p:sp>
          </mc:Choice>
          <mc:Fallback xmlns="">
            <p:sp>
              <p:nvSpPr>
                <p:cNvPr id="27" name="TextBox 26">
                  <a:extLst>
                    <a:ext uri="{FF2B5EF4-FFF2-40B4-BE49-F238E27FC236}">
                      <a16:creationId xmlns:a16="http://schemas.microsoft.com/office/drawing/2014/main" id="{9EE3F604-36A2-55F7-7043-7C76BD969B05}"/>
                    </a:ext>
                  </a:extLst>
                </p:cNvPr>
                <p:cNvSpPr txBox="1">
                  <a:spLocks noRot="1" noChangeAspect="1" noMove="1" noResize="1" noEditPoints="1" noAdjustHandles="1" noChangeArrowheads="1" noChangeShapeType="1" noTextEdit="1"/>
                </p:cNvSpPr>
                <p:nvPr/>
              </p:nvSpPr>
              <p:spPr>
                <a:xfrm>
                  <a:off x="3581400" y="1828800"/>
                  <a:ext cx="2895043" cy="461665"/>
                </a:xfrm>
                <a:prstGeom prst="rect">
                  <a:avLst/>
                </a:prstGeom>
                <a:blipFill>
                  <a:blip r:embed="rId9"/>
                  <a:stretch>
                    <a:fillRect b="-17105"/>
                  </a:stretch>
                </a:blipFill>
              </p:spPr>
              <p:txBody>
                <a:bodyPr/>
                <a:lstStyle/>
                <a:p>
                  <a:r>
                    <a:rPr lang="en-US">
                      <a:noFill/>
                    </a:rPr>
                    <a:t> </a:t>
                  </a:r>
                </a:p>
              </p:txBody>
            </p:sp>
          </mc:Fallback>
        </mc:AlternateContent>
      </p:grpSp>
      <p:pic>
        <p:nvPicPr>
          <p:cNvPr id="31" name="Picture 30">
            <a:extLst>
              <a:ext uri="{FF2B5EF4-FFF2-40B4-BE49-F238E27FC236}">
                <a16:creationId xmlns:a16="http://schemas.microsoft.com/office/drawing/2014/main" id="{0CB1A28B-9321-1BA1-6605-1B0D5E421451}"/>
              </a:ext>
            </a:extLst>
          </p:cNvPr>
          <p:cNvPicPr>
            <a:picLocks noChangeAspect="1"/>
          </p:cNvPicPr>
          <p:nvPr/>
        </p:nvPicPr>
        <p:blipFill>
          <a:blip r:embed="rId10"/>
          <a:stretch>
            <a:fillRect/>
          </a:stretch>
        </p:blipFill>
        <p:spPr>
          <a:xfrm>
            <a:off x="3152577" y="4800600"/>
            <a:ext cx="2838846" cy="1962424"/>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36CD167-654C-27C2-A655-CDB7C648F91D}"/>
                  </a:ext>
                </a:extLst>
              </p:cNvPr>
              <p:cNvSpPr txBox="1"/>
              <p:nvPr/>
            </p:nvSpPr>
            <p:spPr>
              <a:xfrm>
                <a:off x="4201178" y="4507468"/>
                <a:ext cx="90422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32" name="TextBox 31">
                <a:extLst>
                  <a:ext uri="{FF2B5EF4-FFF2-40B4-BE49-F238E27FC236}">
                    <a16:creationId xmlns:a16="http://schemas.microsoft.com/office/drawing/2014/main" id="{A36CD167-654C-27C2-A655-CDB7C648F91D}"/>
                  </a:ext>
                </a:extLst>
              </p:cNvPr>
              <p:cNvSpPr txBox="1">
                <a:spLocks noRot="1" noChangeAspect="1" noMove="1" noResize="1" noEditPoints="1" noAdjustHandles="1" noChangeArrowheads="1" noChangeShapeType="1" noTextEdit="1"/>
              </p:cNvSpPr>
              <p:nvPr/>
            </p:nvSpPr>
            <p:spPr>
              <a:xfrm>
                <a:off x="4201178" y="4507468"/>
                <a:ext cx="904222" cy="369332"/>
              </a:xfrm>
              <a:prstGeom prst="rect">
                <a:avLst/>
              </a:prstGeom>
              <a:blipFill>
                <a:blip r:embed="rId11"/>
                <a:stretch>
                  <a:fillRect l="-3356" r="-26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2E157737-0BD3-1CB4-2635-461333BEC1ED}"/>
                  </a:ext>
                </a:extLst>
              </p:cNvPr>
              <p:cNvSpPr txBox="1"/>
              <p:nvPr/>
            </p:nvSpPr>
            <p:spPr>
              <a:xfrm>
                <a:off x="1447800" y="4495800"/>
                <a:ext cx="9058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&lt; </m:t>
                      </m:r>
                      <m:r>
                        <a:rPr lang="en-US" b="0"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33" name="TextBox 32">
                <a:extLst>
                  <a:ext uri="{FF2B5EF4-FFF2-40B4-BE49-F238E27FC236}">
                    <a16:creationId xmlns:a16="http://schemas.microsoft.com/office/drawing/2014/main" id="{2E157737-0BD3-1CB4-2635-461333BEC1ED}"/>
                  </a:ext>
                </a:extLst>
              </p:cNvPr>
              <p:cNvSpPr txBox="1">
                <a:spLocks noRot="1" noChangeAspect="1" noMove="1" noResize="1" noEditPoints="1" noAdjustHandles="1" noChangeArrowheads="1" noChangeShapeType="1" noTextEdit="1"/>
              </p:cNvSpPr>
              <p:nvPr/>
            </p:nvSpPr>
            <p:spPr>
              <a:xfrm>
                <a:off x="1447800" y="4495800"/>
                <a:ext cx="905825" cy="369332"/>
              </a:xfrm>
              <a:prstGeom prst="rect">
                <a:avLst/>
              </a:prstGeom>
              <a:blipFill>
                <a:blip r:embed="rId12"/>
                <a:stretch>
                  <a:fillRect l="-4054" r="-2703"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2A49C8B-3F26-DAF3-9C1C-29446345E6EB}"/>
                  </a:ext>
                </a:extLst>
              </p:cNvPr>
              <p:cNvSpPr txBox="1"/>
              <p:nvPr/>
            </p:nvSpPr>
            <p:spPr>
              <a:xfrm>
                <a:off x="7171375" y="4419600"/>
                <a:ext cx="9058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&gt; </m:t>
                      </m:r>
                      <m:r>
                        <a:rPr lang="en-US" b="0"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34" name="TextBox 33">
                <a:extLst>
                  <a:ext uri="{FF2B5EF4-FFF2-40B4-BE49-F238E27FC236}">
                    <a16:creationId xmlns:a16="http://schemas.microsoft.com/office/drawing/2014/main" id="{92A49C8B-3F26-DAF3-9C1C-29446345E6EB}"/>
                  </a:ext>
                </a:extLst>
              </p:cNvPr>
              <p:cNvSpPr txBox="1">
                <a:spLocks noRot="1" noChangeAspect="1" noMove="1" noResize="1" noEditPoints="1" noAdjustHandles="1" noChangeArrowheads="1" noChangeShapeType="1" noTextEdit="1"/>
              </p:cNvSpPr>
              <p:nvPr/>
            </p:nvSpPr>
            <p:spPr>
              <a:xfrm>
                <a:off x="7171375" y="4419600"/>
                <a:ext cx="905825" cy="369332"/>
              </a:xfrm>
              <a:prstGeom prst="rect">
                <a:avLst/>
              </a:prstGeom>
              <a:blipFill>
                <a:blip r:embed="rId13"/>
                <a:stretch>
                  <a:fillRect l="-3356" r="-2685" b="-6557"/>
                </a:stretch>
              </a:blipFill>
            </p:spPr>
            <p:txBody>
              <a:bodyPr/>
              <a:lstStyle/>
              <a:p>
                <a:r>
                  <a:rPr lang="en-US">
                    <a:noFill/>
                  </a:rPr>
                  <a:t> </a:t>
                </a:r>
              </a:p>
            </p:txBody>
          </p:sp>
        </mc:Fallback>
      </mc:AlternateContent>
    </p:spTree>
    <p:extLst>
      <p:ext uri="{BB962C8B-B14F-4D97-AF65-F5344CB8AC3E}">
        <p14:creationId xmlns:p14="http://schemas.microsoft.com/office/powerpoint/2010/main" val="330286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ppt_x"/>
                                          </p:val>
                                        </p:tav>
                                        <p:tav tm="100000">
                                          <p:val>
                                            <p:strVal val="#ppt_x"/>
                                          </p:val>
                                        </p:tav>
                                      </p:tavLst>
                                    </p:anim>
                                    <p:anim calcmode="lin" valueType="num">
                                      <p:cBhvr additive="base">
                                        <p:cTn id="30" dur="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3" grpId="0" animBg="1"/>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163B4-EF51-8BF2-AE74-4F597F9DE17C}"/>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BBF29F5F-C716-F8AB-35DB-E01DF1FBA0D1}"/>
              </a:ext>
            </a:extLst>
          </p:cNvPr>
          <p:cNvPicPr>
            <a:picLocks noChangeAspect="1"/>
          </p:cNvPicPr>
          <p:nvPr/>
        </p:nvPicPr>
        <p:blipFill>
          <a:blip r:embed="rId2"/>
          <a:stretch>
            <a:fillRect/>
          </a:stretch>
        </p:blipFill>
        <p:spPr>
          <a:xfrm>
            <a:off x="513986" y="1371323"/>
            <a:ext cx="4743814" cy="2217743"/>
          </a:xfrm>
          <a:prstGeom prst="rect">
            <a:avLst/>
          </a:prstGeom>
        </p:spPr>
      </p:pic>
      <p:sp>
        <p:nvSpPr>
          <p:cNvPr id="2" name="Title 1">
            <a:extLst>
              <a:ext uri="{FF2B5EF4-FFF2-40B4-BE49-F238E27FC236}">
                <a16:creationId xmlns:a16="http://schemas.microsoft.com/office/drawing/2014/main" id="{60CF4EBF-5833-65AF-4696-2290069A56FB}"/>
              </a:ext>
            </a:extLst>
          </p:cNvPr>
          <p:cNvSpPr>
            <a:spLocks noGrp="1"/>
          </p:cNvSpPr>
          <p:nvPr>
            <p:ph type="title"/>
          </p:nvPr>
        </p:nvSpPr>
        <p:spPr>
          <a:xfrm>
            <a:off x="228600" y="76200"/>
            <a:ext cx="7315200" cy="1070259"/>
          </a:xfrm>
        </p:spPr>
        <p:txBody>
          <a:bodyPr/>
          <a:lstStyle/>
          <a:p>
            <a:r>
              <a:rPr lang="en-IN" sz="2800" dirty="0"/>
              <a:t>Boundary Layer Equations for High Thermal Diffusivity Fluids</a:t>
            </a:r>
          </a:p>
        </p:txBody>
      </p:sp>
      <p:grpSp>
        <p:nvGrpSpPr>
          <p:cNvPr id="6" name="Group 38">
            <a:extLst>
              <a:ext uri="{FF2B5EF4-FFF2-40B4-BE49-F238E27FC236}">
                <a16:creationId xmlns:a16="http://schemas.microsoft.com/office/drawing/2014/main" id="{2F1AD5DC-B493-2D4C-D6D7-EF011C8EFDCA}"/>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256FB09B-AA14-5AB1-465F-6BF97EE137A2}"/>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189E7A47-4BA1-F48E-7E3C-CE576ED2C036}"/>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485ADDB-DDF0-9FE7-2D42-35FAD427887E}"/>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19BE6D5-36F1-9B9B-6D0F-79753B228EC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C7DA8E6C-CD8D-C97B-F2B3-CD9C0D4F749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41F45932-D5EF-DC24-8153-56FFB04BDB2A}"/>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6A4B094-4CDD-C32B-6ED6-E7B51B88E54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C5A9DB8-3943-52D1-D0FF-973E4FCB45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FEA97FC-AB2A-46E5-6FC7-13701226F1F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2E76DE60-8D4D-3ADA-FC54-8AB7B953DCD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EBD4632-A658-6E85-343F-FEA15EC5263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968327B-F440-0984-4338-274FCC723CF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3FF6A04-8971-4F17-10B1-DCE32E871C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C2C11D72-4D16-F2C5-41A3-30E7DFD644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7EECAF6-B13B-89D2-7F01-174D38FA223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D935DE3-E2BA-32C8-27BA-15F011B30B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9F2414E0-F0AA-0802-EE07-BF3A3B63308A}"/>
                  </a:ext>
                </a:extLst>
              </p:cNvPr>
              <p:cNvSpPr txBox="1"/>
              <p:nvPr/>
            </p:nvSpPr>
            <p:spPr bwMode="auto">
              <a:xfrm>
                <a:off x="757106" y="4419600"/>
                <a:ext cx="2976694" cy="928536"/>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5" name="Object 2">
                <a:extLst>
                  <a:ext uri="{FF2B5EF4-FFF2-40B4-BE49-F238E27FC236}">
                    <a16:creationId xmlns:a16="http://schemas.microsoft.com/office/drawing/2014/main" id="{9F2414E0-F0AA-0802-EE07-BF3A3B63308A}"/>
                  </a:ext>
                </a:extLst>
              </p:cNvPr>
              <p:cNvSpPr txBox="1">
                <a:spLocks noRot="1" noChangeAspect="1" noMove="1" noResize="1" noEditPoints="1" noAdjustHandles="1" noChangeArrowheads="1" noChangeShapeType="1" noTextEdit="1"/>
              </p:cNvSpPr>
              <p:nvPr/>
            </p:nvSpPr>
            <p:spPr bwMode="auto">
              <a:xfrm>
                <a:off x="757106" y="4419600"/>
                <a:ext cx="2976694" cy="928536"/>
              </a:xfrm>
              <a:prstGeom prst="rect">
                <a:avLst/>
              </a:prstGeom>
              <a:blipFill>
                <a:blip r:embed="rId4"/>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0F19E58-7EAB-D75F-1040-53CE245A688B}"/>
                  </a:ext>
                </a:extLst>
              </p:cNvPr>
              <p:cNvSpPr txBox="1"/>
              <p:nvPr/>
            </p:nvSpPr>
            <p:spPr>
              <a:xfrm>
                <a:off x="1447800" y="1143000"/>
                <a:ext cx="9058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&lt; </m:t>
                      </m:r>
                      <m:r>
                        <a:rPr lang="en-US" b="0"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33" name="TextBox 32">
                <a:extLst>
                  <a:ext uri="{FF2B5EF4-FFF2-40B4-BE49-F238E27FC236}">
                    <a16:creationId xmlns:a16="http://schemas.microsoft.com/office/drawing/2014/main" id="{90F19E58-7EAB-D75F-1040-53CE245A688B}"/>
                  </a:ext>
                </a:extLst>
              </p:cNvPr>
              <p:cNvSpPr txBox="1">
                <a:spLocks noRot="1" noChangeAspect="1" noMove="1" noResize="1" noEditPoints="1" noAdjustHandles="1" noChangeArrowheads="1" noChangeShapeType="1" noTextEdit="1"/>
              </p:cNvSpPr>
              <p:nvPr/>
            </p:nvSpPr>
            <p:spPr>
              <a:xfrm>
                <a:off x="1447800" y="1143000"/>
                <a:ext cx="905825" cy="369332"/>
              </a:xfrm>
              <a:prstGeom prst="rect">
                <a:avLst/>
              </a:prstGeom>
              <a:blipFill>
                <a:blip r:embed="rId5"/>
                <a:stretch>
                  <a:fillRect l="-4054" r="-2703" b="-6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8CE8D0DF-99FA-389F-54F9-49DCBBC7E889}"/>
              </a:ext>
            </a:extLst>
          </p:cNvPr>
          <p:cNvSpPr txBox="1"/>
          <p:nvPr/>
        </p:nvSpPr>
        <p:spPr>
          <a:xfrm>
            <a:off x="304800" y="3429000"/>
            <a:ext cx="7584962" cy="830997"/>
          </a:xfrm>
          <a:prstGeom prst="rect">
            <a:avLst/>
          </a:prstGeom>
          <a:noFill/>
        </p:spPr>
        <p:txBody>
          <a:bodyPr wrap="none" rtlCol="0">
            <a:spAutoFit/>
          </a:bodyPr>
          <a:lstStyle/>
          <a:p>
            <a:pPr marL="342900" indent="-342900">
              <a:buFont typeface="Arial" panose="020B0604020202020204" pitchFamily="34" charset="0"/>
              <a:buChar char="•"/>
            </a:pPr>
            <a:r>
              <a:rPr lang="en-US" dirty="0"/>
              <a:t>u</a:t>
            </a:r>
            <a:r>
              <a:rPr lang="en-US" i="1" dirty="0"/>
              <a:t> = U &amp; </a:t>
            </a:r>
            <a:r>
              <a:rPr lang="en-US" dirty="0"/>
              <a:t>v</a:t>
            </a:r>
            <a:r>
              <a:rPr lang="en-US" i="1" dirty="0"/>
              <a:t> =0</a:t>
            </a:r>
            <a:r>
              <a:rPr lang="en-US" dirty="0"/>
              <a:t> in large portion of thermal boundary layer!</a:t>
            </a:r>
          </a:p>
          <a:p>
            <a:pPr marL="342900" indent="-342900">
              <a:buFont typeface="Arial" panose="020B0604020202020204" pitchFamily="34" charset="0"/>
              <a:buChar char="•"/>
            </a:pPr>
            <a:r>
              <a:rPr lang="en-US" dirty="0"/>
              <a:t>No need to solve Momentum BL equations:</a:t>
            </a:r>
          </a:p>
        </p:txBody>
      </p:sp>
      <mc:AlternateContent xmlns:mc="http://schemas.openxmlformats.org/markup-compatibility/2006" xmlns:a14="http://schemas.microsoft.com/office/drawing/2010/main">
        <mc:Choice Requires="a14">
          <p:sp>
            <p:nvSpPr>
              <p:cNvPr id="25" name="Object 2">
                <a:extLst>
                  <a:ext uri="{FF2B5EF4-FFF2-40B4-BE49-F238E27FC236}">
                    <a16:creationId xmlns:a16="http://schemas.microsoft.com/office/drawing/2014/main" id="{BE4CA756-BCD8-400A-BFE2-862A8B4689BA}"/>
                  </a:ext>
                </a:extLst>
              </p:cNvPr>
              <p:cNvSpPr txBox="1"/>
              <p:nvPr/>
            </p:nvSpPr>
            <p:spPr bwMode="auto">
              <a:xfrm>
                <a:off x="5181600" y="4405464"/>
                <a:ext cx="1986094" cy="928536"/>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𝑈</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5" name="Object 2">
                <a:extLst>
                  <a:ext uri="{FF2B5EF4-FFF2-40B4-BE49-F238E27FC236}">
                    <a16:creationId xmlns:a16="http://schemas.microsoft.com/office/drawing/2014/main" id="{BE4CA756-BCD8-400A-BFE2-862A8B4689BA}"/>
                  </a:ext>
                </a:extLst>
              </p:cNvPr>
              <p:cNvSpPr txBox="1">
                <a:spLocks noRot="1" noChangeAspect="1" noMove="1" noResize="1" noEditPoints="1" noAdjustHandles="1" noChangeArrowheads="1" noChangeShapeType="1" noTextEdit="1"/>
              </p:cNvSpPr>
              <p:nvPr/>
            </p:nvSpPr>
            <p:spPr bwMode="auto">
              <a:xfrm>
                <a:off x="5181600" y="4405464"/>
                <a:ext cx="1986094" cy="928536"/>
              </a:xfrm>
              <a:prstGeom prst="rect">
                <a:avLst/>
              </a:prstGeom>
              <a:blipFill>
                <a:blip r:embed="rId6"/>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Object 3">
                <a:extLst>
                  <a:ext uri="{FF2B5EF4-FFF2-40B4-BE49-F238E27FC236}">
                    <a16:creationId xmlns:a16="http://schemas.microsoft.com/office/drawing/2014/main" id="{3D289B9A-EB0A-2476-97DA-A944DC308E85}"/>
                  </a:ext>
                </a:extLst>
              </p:cNvPr>
              <p:cNvSpPr txBox="1"/>
              <p:nvPr/>
            </p:nvSpPr>
            <p:spPr bwMode="auto">
              <a:xfrm>
                <a:off x="2514600" y="6096000"/>
                <a:ext cx="6248400" cy="685800"/>
              </a:xfrm>
              <a:prstGeom prst="rect">
                <a:avLst/>
              </a:prstGeom>
              <a:noFill/>
              <a:ln w="25400">
                <a:noFill/>
                <a:miter lim="800000"/>
                <a:headEnd/>
                <a:tailEnd/>
              </a:ln>
              <a:effectLst/>
            </p:spPr>
            <p:txBody>
              <a:bodyPr>
                <a:normAutofit/>
              </a:bodyPr>
              <a:lstStyle/>
              <a:p>
                <a14:m>
                  <m:oMath xmlns:m="http://schemas.openxmlformats.org/officeDocument/2006/math">
                    <m:r>
                      <a:rPr lang="en-US" i="1">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𝑇</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&amp;</m:t>
                    </m:r>
                  </m:oMath>
                </a14:m>
                <a:r>
                  <a:rPr lang="en-US" dirty="0"/>
                  <a:t> </a:t>
                </a:r>
                <a14:m>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𝑇</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oMath>
                </a14:m>
                <a:r>
                  <a:rPr lang="en-US" dirty="0">
                    <a:solidFill>
                      <a:srgbClr val="000000"/>
                    </a:solidFill>
                  </a:rPr>
                  <a:t>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smtClean="0">
                            <a:solidFill>
                              <a:srgbClr val="000000"/>
                            </a:solidFill>
                            <a:latin typeface="Cambria Math" panose="02040503050406030204" pitchFamily="18" charset="0"/>
                            <a:ea typeface="Cambria Math" panose="02040503050406030204" pitchFamily="18" charset="0"/>
                          </a:rPr>
                          <m:t>∞</m:t>
                        </m:r>
                      </m:sub>
                    </m:sSub>
                  </m:oMath>
                </a14:m>
                <a:r>
                  <a:rPr lang="en-US" dirty="0">
                    <a:solidFill>
                      <a:srgbClr val="000000"/>
                    </a:solidFill>
                  </a:rPr>
                  <a:t> </a:t>
                </a:r>
                <a14:m>
                  <m:oMath xmlns:m="http://schemas.openxmlformats.org/officeDocument/2006/math">
                    <m:r>
                      <a:rPr lang="en-US" i="1">
                        <a:solidFill>
                          <a:srgbClr val="000000"/>
                        </a:solidFill>
                        <a:latin typeface="Cambria Math" panose="02040503050406030204" pitchFamily="18" charset="0"/>
                      </a:rPr>
                      <m:t>+0.01</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ea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ea typeface="Cambria Math" panose="02040503050406030204" pitchFamily="18" charset="0"/>
                              </a:rPr>
                              <m:t>∞</m:t>
                            </m:r>
                          </m:sub>
                        </m:sSub>
                      </m:e>
                    </m:d>
                  </m:oMath>
                </a14:m>
                <a:endParaRPr lang="en-US" dirty="0"/>
              </a:p>
            </p:txBody>
          </p:sp>
        </mc:Choice>
        <mc:Fallback xmlns="">
          <p:sp>
            <p:nvSpPr>
              <p:cNvPr id="26" name="Object 3">
                <a:extLst>
                  <a:ext uri="{FF2B5EF4-FFF2-40B4-BE49-F238E27FC236}">
                    <a16:creationId xmlns:a16="http://schemas.microsoft.com/office/drawing/2014/main" id="{3D289B9A-EB0A-2476-97DA-A944DC308E85}"/>
                  </a:ext>
                </a:extLst>
              </p:cNvPr>
              <p:cNvSpPr txBox="1">
                <a:spLocks noRot="1" noChangeAspect="1" noMove="1" noResize="1" noEditPoints="1" noAdjustHandles="1" noChangeArrowheads="1" noChangeShapeType="1" noTextEdit="1"/>
              </p:cNvSpPr>
              <p:nvPr/>
            </p:nvSpPr>
            <p:spPr bwMode="auto">
              <a:xfrm>
                <a:off x="2514600" y="6096000"/>
                <a:ext cx="6248400" cy="685800"/>
              </a:xfrm>
              <a:prstGeom prst="rect">
                <a:avLst/>
              </a:prstGeom>
              <a:blipFill>
                <a:blip r:embed="rId7"/>
                <a:stretch>
                  <a:fillRect/>
                </a:stretch>
              </a:blipFill>
              <a:ln w="25400">
                <a:noFill/>
                <a:miter lim="800000"/>
                <a:headEnd/>
                <a:tailEnd/>
              </a:ln>
              <a:effectLst/>
            </p:spPr>
            <p:txBody>
              <a:bodyPr/>
              <a:lstStyle/>
              <a:p>
                <a:r>
                  <a:rPr lang="en-US">
                    <a:noFill/>
                  </a:rPr>
                  <a:t> </a:t>
                </a:r>
              </a:p>
            </p:txBody>
          </p:sp>
        </mc:Fallback>
      </mc:AlternateContent>
      <p:sp>
        <p:nvSpPr>
          <p:cNvPr id="29" name="TextBox 28">
            <a:extLst>
              <a:ext uri="{FF2B5EF4-FFF2-40B4-BE49-F238E27FC236}">
                <a16:creationId xmlns:a16="http://schemas.microsoft.com/office/drawing/2014/main" id="{E2B738DF-23A7-27F6-22D9-F3FA127E28DB}"/>
              </a:ext>
            </a:extLst>
          </p:cNvPr>
          <p:cNvSpPr txBox="1">
            <a:spLocks noChangeArrowheads="1"/>
          </p:cNvSpPr>
          <p:nvPr/>
        </p:nvSpPr>
        <p:spPr bwMode="auto">
          <a:xfrm>
            <a:off x="304800" y="6243637"/>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At all </a:t>
            </a:r>
            <a:r>
              <a:rPr lang="en-IN" altLang="en-US" i="1" dirty="0"/>
              <a:t>x </a:t>
            </a:r>
            <a:r>
              <a:rPr lang="en-IN" altLang="en-US" dirty="0"/>
              <a:t>&gt; 0</a:t>
            </a:r>
          </a:p>
        </p:txBody>
      </p:sp>
      <p:sp>
        <p:nvSpPr>
          <p:cNvPr id="30" name="TextBox 29">
            <a:extLst>
              <a:ext uri="{FF2B5EF4-FFF2-40B4-BE49-F238E27FC236}">
                <a16:creationId xmlns:a16="http://schemas.microsoft.com/office/drawing/2014/main" id="{43041273-5277-5D20-23A6-809BF852B8AE}"/>
              </a:ext>
            </a:extLst>
          </p:cNvPr>
          <p:cNvSpPr txBox="1">
            <a:spLocks noChangeArrowheads="1"/>
          </p:cNvSpPr>
          <p:nvPr/>
        </p:nvSpPr>
        <p:spPr bwMode="auto">
          <a:xfrm>
            <a:off x="457200" y="5638800"/>
            <a:ext cx="20289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i="1" dirty="0"/>
              <a:t>At x = 0, T=T</a:t>
            </a:r>
            <a:r>
              <a:rPr lang="en-IN" altLang="en-US" i="1" baseline="-25000" dirty="0">
                <a:sym typeface="Symbol" panose="05050102010706020507" pitchFamily="18" charset="2"/>
              </a:rPr>
              <a:t></a:t>
            </a:r>
            <a:endParaRPr lang="en-IN" altLang="en-US" i="1" baseline="-25000" dirty="0"/>
          </a:p>
        </p:txBody>
      </p:sp>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E9A3FCAB-081C-B9FE-51BD-9FAC052BBF74}"/>
                  </a:ext>
                </a:extLst>
              </p14:cNvPr>
              <p14:cNvContentPartPr/>
              <p14:nvPr/>
            </p14:nvContentPartPr>
            <p14:xfrm>
              <a:off x="1811520" y="4210560"/>
              <a:ext cx="1114200" cy="1153440"/>
            </p14:xfrm>
          </p:contentPart>
        </mc:Choice>
        <mc:Fallback xmlns="">
          <p:pic>
            <p:nvPicPr>
              <p:cNvPr id="4" name="Ink 3">
                <a:extLst>
                  <a:ext uri="{FF2B5EF4-FFF2-40B4-BE49-F238E27FC236}">
                    <a16:creationId xmlns:a16="http://schemas.microsoft.com/office/drawing/2014/main" id="{E9A3FCAB-081C-B9FE-51BD-9FAC052BBF74}"/>
                  </a:ext>
                </a:extLst>
              </p:cNvPr>
              <p:cNvPicPr/>
              <p:nvPr/>
            </p:nvPicPr>
            <p:blipFill>
              <a:blip r:embed="rId9"/>
              <a:stretch>
                <a:fillRect/>
              </a:stretch>
            </p:blipFill>
            <p:spPr>
              <a:xfrm>
                <a:off x="1802160" y="4201200"/>
                <a:ext cx="1132920" cy="1172160"/>
              </a:xfrm>
              <a:prstGeom prst="rect">
                <a:avLst/>
              </a:prstGeom>
            </p:spPr>
          </p:pic>
        </mc:Fallback>
      </mc:AlternateContent>
    </p:spTree>
    <p:extLst>
      <p:ext uri="{BB962C8B-B14F-4D97-AF65-F5344CB8AC3E}">
        <p14:creationId xmlns:p14="http://schemas.microsoft.com/office/powerpoint/2010/main" val="234771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1" nodeType="click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ppt_x"/>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1" nodeType="click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ppt_x"/>
                                          </p:val>
                                        </p:tav>
                                        <p:tav tm="100000">
                                          <p:val>
                                            <p:strVal val="#ppt_x"/>
                                          </p:val>
                                        </p:tav>
                                      </p:tavLst>
                                    </p:anim>
                                    <p:anim calcmode="lin" valueType="num">
                                      <p:cBhvr additive="base">
                                        <p:cTn id="5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p:bldP spid="3" grpId="0" build="p"/>
      <p:bldP spid="25" grpId="0" animBg="1"/>
      <p:bldP spid="26" grpId="0"/>
      <p:bldP spid="29" grpId="0"/>
      <p:bldP spid="29" grpId="1"/>
      <p:bldP spid="30" grpId="0"/>
      <p:bldP spid="3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085B4-8CEC-3329-440D-77426B2A8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FA2C7-4008-A0E3-6A9C-B012C9264CBA}"/>
              </a:ext>
            </a:extLst>
          </p:cNvPr>
          <p:cNvSpPr>
            <a:spLocks noGrp="1"/>
          </p:cNvSpPr>
          <p:nvPr>
            <p:ph type="title"/>
          </p:nvPr>
        </p:nvSpPr>
        <p:spPr>
          <a:xfrm>
            <a:off x="228600" y="76200"/>
            <a:ext cx="7315200" cy="1070259"/>
          </a:xfrm>
        </p:spPr>
        <p:txBody>
          <a:bodyPr/>
          <a:lstStyle/>
          <a:p>
            <a:r>
              <a:rPr lang="en-IN" sz="2800" dirty="0"/>
              <a:t>Boundary Layer Equations for High Viscosity Fluids</a:t>
            </a:r>
          </a:p>
        </p:txBody>
      </p:sp>
      <p:grpSp>
        <p:nvGrpSpPr>
          <p:cNvPr id="6" name="Group 38">
            <a:extLst>
              <a:ext uri="{FF2B5EF4-FFF2-40B4-BE49-F238E27FC236}">
                <a16:creationId xmlns:a16="http://schemas.microsoft.com/office/drawing/2014/main" id="{7CF1BB87-C9BA-04D7-BD53-7C24D94E3355}"/>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01B503AF-0C4B-5B7F-8500-EF365FCB8C1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6BB3E56-0C12-5795-9DFF-503CDED3E2DB}"/>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C9C50BD3-EC3E-584C-D2B8-EB5E80354185}"/>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C5F5C4E3-C3A2-1FFA-2C5C-C84B895C66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43EA1E0-39AE-0F4C-F6FE-434BA65C45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5D8E30E-F455-A232-096C-8C57697AE5B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D3A20646-A9A6-05D4-FC6A-DC775007158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4D3389B-222D-5424-6999-91E5BF96D6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D0D636B-EDA0-3462-BA3D-DCFD4720F95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F2A6C326-0DDF-BBED-8297-741859E9118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30BE2B2-E678-22BD-2154-14AD12881F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3AB650B-3864-3B8F-9E8A-164B10C6FF8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D8B7290A-4C29-3389-E76A-8A9A73C0690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AAB1AE0-8439-03CA-D7F9-C5ED6C5E9B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CFC8AFA-6034-ED27-9995-BB912536C9B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083E650-078A-EF61-75EA-C06A9D5DD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617142C-5E5C-DBA6-A716-4CA8D5F9EC14}"/>
                  </a:ext>
                </a:extLst>
              </p:cNvPr>
              <p:cNvSpPr txBox="1"/>
              <p:nvPr/>
            </p:nvSpPr>
            <p:spPr>
              <a:xfrm>
                <a:off x="1447800" y="1143000"/>
                <a:ext cx="9058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&gt; </m:t>
                      </m:r>
                      <m:r>
                        <a:rPr lang="en-US" b="0"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33" name="TextBox 32">
                <a:extLst>
                  <a:ext uri="{FF2B5EF4-FFF2-40B4-BE49-F238E27FC236}">
                    <a16:creationId xmlns:a16="http://schemas.microsoft.com/office/drawing/2014/main" id="{3617142C-5E5C-DBA6-A716-4CA8D5F9EC14}"/>
                  </a:ext>
                </a:extLst>
              </p:cNvPr>
              <p:cNvSpPr txBox="1">
                <a:spLocks noRot="1" noChangeAspect="1" noMove="1" noResize="1" noEditPoints="1" noAdjustHandles="1" noChangeArrowheads="1" noChangeShapeType="1" noTextEdit="1"/>
              </p:cNvSpPr>
              <p:nvPr/>
            </p:nvSpPr>
            <p:spPr>
              <a:xfrm>
                <a:off x="1447800" y="1143000"/>
                <a:ext cx="905825" cy="369332"/>
              </a:xfrm>
              <a:prstGeom prst="rect">
                <a:avLst/>
              </a:prstGeom>
              <a:blipFill>
                <a:blip r:embed="rId3"/>
                <a:stretch>
                  <a:fillRect l="-4054" r="-2703" b="-6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EAF2375F-0815-9723-ED24-6756F59226C3}"/>
              </a:ext>
            </a:extLst>
          </p:cNvPr>
          <p:cNvSpPr txBox="1"/>
          <p:nvPr/>
        </p:nvSpPr>
        <p:spPr>
          <a:xfrm>
            <a:off x="460234" y="3817203"/>
            <a:ext cx="6626366" cy="1200329"/>
          </a:xfrm>
          <a:prstGeom prst="rect">
            <a:avLst/>
          </a:prstGeom>
          <a:noFill/>
        </p:spPr>
        <p:txBody>
          <a:bodyPr wrap="none" rtlCol="0">
            <a:spAutoFit/>
          </a:bodyPr>
          <a:lstStyle/>
          <a:p>
            <a:pPr marL="342900" indent="-342900">
              <a:buFont typeface="Arial" panose="020B0604020202020204" pitchFamily="34" charset="0"/>
              <a:buChar char="•"/>
            </a:pPr>
            <a:r>
              <a:rPr lang="en-US" i="1" dirty="0"/>
              <a:t>T=</a:t>
            </a:r>
            <a:r>
              <a:rPr lang="en-IN" altLang="en-US" i="1" dirty="0"/>
              <a:t> T</a:t>
            </a:r>
            <a:r>
              <a:rPr lang="en-IN" altLang="en-US" i="1" baseline="-25000" dirty="0">
                <a:sym typeface="Symbol" panose="05050102010706020507" pitchFamily="18" charset="2"/>
              </a:rPr>
              <a:t> </a:t>
            </a:r>
            <a:r>
              <a:rPr lang="en-US" dirty="0"/>
              <a:t>in large portion of thermal boundary layer!</a:t>
            </a:r>
          </a:p>
          <a:p>
            <a:pPr marL="342900" indent="-342900">
              <a:buFont typeface="Arial" panose="020B0604020202020204" pitchFamily="34" charset="0"/>
              <a:buChar char="•"/>
            </a:pPr>
            <a:r>
              <a:rPr lang="en-US" dirty="0"/>
              <a:t>Large Temperature gradient at wall.</a:t>
            </a:r>
          </a:p>
          <a:p>
            <a:pPr marL="342900" indent="-342900">
              <a:buFont typeface="Arial" panose="020B0604020202020204" pitchFamily="34" charset="0"/>
              <a:buChar char="•"/>
            </a:pPr>
            <a:r>
              <a:rPr lang="en-US" dirty="0"/>
              <a:t>How to Deal with this case.</a:t>
            </a:r>
          </a:p>
        </p:txBody>
      </p:sp>
      <p:pic>
        <p:nvPicPr>
          <p:cNvPr id="4" name="Picture 3">
            <a:extLst>
              <a:ext uri="{FF2B5EF4-FFF2-40B4-BE49-F238E27FC236}">
                <a16:creationId xmlns:a16="http://schemas.microsoft.com/office/drawing/2014/main" id="{B9C279FA-8872-6B2E-3A9A-A8AC9D8B3F96}"/>
              </a:ext>
            </a:extLst>
          </p:cNvPr>
          <p:cNvPicPr>
            <a:picLocks noChangeAspect="1"/>
          </p:cNvPicPr>
          <p:nvPr/>
        </p:nvPicPr>
        <p:blipFill>
          <a:blip r:embed="rId4"/>
          <a:stretch>
            <a:fillRect/>
          </a:stretch>
        </p:blipFill>
        <p:spPr>
          <a:xfrm>
            <a:off x="2819400" y="1276071"/>
            <a:ext cx="2848373" cy="2000529"/>
          </a:xfrm>
          <a:prstGeom prst="rect">
            <a:avLst/>
          </a:prstGeom>
        </p:spPr>
      </p:pic>
    </p:spTree>
    <p:extLst>
      <p:ext uri="{BB962C8B-B14F-4D97-AF65-F5344CB8AC3E}">
        <p14:creationId xmlns:p14="http://schemas.microsoft.com/office/powerpoint/2010/main" val="80109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4BDC-30B6-59DE-E3E0-113812807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10B03-45AC-BF6D-6966-C22541D73BCB}"/>
              </a:ext>
            </a:extLst>
          </p:cNvPr>
          <p:cNvSpPr>
            <a:spLocks noGrp="1"/>
          </p:cNvSpPr>
          <p:nvPr>
            <p:ph type="title"/>
          </p:nvPr>
        </p:nvSpPr>
        <p:spPr>
          <a:xfrm>
            <a:off x="228600" y="76200"/>
            <a:ext cx="7315200" cy="1070259"/>
          </a:xfrm>
        </p:spPr>
        <p:txBody>
          <a:bodyPr/>
          <a:lstStyle/>
          <a:p>
            <a:r>
              <a:rPr lang="en-US" sz="2800" dirty="0"/>
              <a:t>Momentum BL &amp; Thermal BL are Comparable</a:t>
            </a:r>
            <a:endParaRPr lang="en-IN" sz="2800" dirty="0"/>
          </a:p>
        </p:txBody>
      </p:sp>
      <p:grpSp>
        <p:nvGrpSpPr>
          <p:cNvPr id="6" name="Group 38">
            <a:extLst>
              <a:ext uri="{FF2B5EF4-FFF2-40B4-BE49-F238E27FC236}">
                <a16:creationId xmlns:a16="http://schemas.microsoft.com/office/drawing/2014/main" id="{6087A264-9386-F0CF-988F-B80C516B069E}"/>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812E6ED5-344E-318A-8D82-BFC01DA15150}"/>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3DAE0EE7-398D-03F3-C806-2FC321356796}"/>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11CEF519-CCD3-7940-4BEB-FC94786B3A36}"/>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61C7402-06BD-B18A-65CE-1BB41072DD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84C998A-0C17-1707-7D9C-F97B6EDA8A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EEAAC30-EEF3-32A8-4755-AFDB50BD6CE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74FF8AD-32DD-B083-A14F-9AC05ED2CF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225F773E-ADEF-2F14-FB9C-0B9E857CD6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30FDB004-1C6E-A595-26A8-C7C4046667FD}"/>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3B713A3-D230-6911-61EE-1A5E48AE65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AD122E0-4D03-EF21-CCF0-16EC58120C3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C3772F3-EE5D-A72A-65F7-519030D0609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6A54843C-E50D-540F-51E7-E9DB7350447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FE372CC-C5FA-1A44-3D5F-6A5326D323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00B1A5D9-AC63-473E-BBE6-A68130BD035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D5EAD34D-092A-13CA-00CD-17E78DF2A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DF5DB113-94E7-A915-873B-52D28E260608}"/>
                  </a:ext>
                </a:extLst>
              </p:cNvPr>
              <p:cNvSpPr txBox="1"/>
              <p:nvPr/>
            </p:nvSpPr>
            <p:spPr bwMode="auto">
              <a:xfrm>
                <a:off x="304800" y="2362200"/>
                <a:ext cx="2976694" cy="91440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4" name="Object 2">
                <a:extLst>
                  <a:ext uri="{FF2B5EF4-FFF2-40B4-BE49-F238E27FC236}">
                    <a16:creationId xmlns:a16="http://schemas.microsoft.com/office/drawing/2014/main" id="{DF5DB113-94E7-A915-873B-52D28E260608}"/>
                  </a:ext>
                </a:extLst>
              </p:cNvPr>
              <p:cNvSpPr txBox="1">
                <a:spLocks noRot="1" noChangeAspect="1" noMove="1" noResize="1" noEditPoints="1" noAdjustHandles="1" noChangeArrowheads="1" noChangeShapeType="1" noTextEdit="1"/>
              </p:cNvSpPr>
              <p:nvPr/>
            </p:nvSpPr>
            <p:spPr bwMode="auto">
              <a:xfrm>
                <a:off x="304800" y="2362200"/>
                <a:ext cx="2976694" cy="914400"/>
              </a:xfrm>
              <a:prstGeom prst="rect">
                <a:avLst/>
              </a:prstGeom>
              <a:blipFill>
                <a:blip r:embed="rId3"/>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AC313ADE-C9A2-72C7-B0CD-45A98864224F}"/>
                  </a:ext>
                </a:extLst>
              </p:cNvPr>
              <p:cNvSpPr txBox="1"/>
              <p:nvPr/>
            </p:nvSpPr>
            <p:spPr bwMode="auto">
              <a:xfrm>
                <a:off x="6014906" y="2195664"/>
                <a:ext cx="2976694" cy="928536"/>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5" name="Object 2">
                <a:extLst>
                  <a:ext uri="{FF2B5EF4-FFF2-40B4-BE49-F238E27FC236}">
                    <a16:creationId xmlns:a16="http://schemas.microsoft.com/office/drawing/2014/main" id="{AC313ADE-C9A2-72C7-B0CD-45A98864224F}"/>
                  </a:ext>
                </a:extLst>
              </p:cNvPr>
              <p:cNvSpPr txBox="1">
                <a:spLocks noRot="1" noChangeAspect="1" noMove="1" noResize="1" noEditPoints="1" noAdjustHandles="1" noChangeArrowheads="1" noChangeShapeType="1" noTextEdit="1"/>
              </p:cNvSpPr>
              <p:nvPr/>
            </p:nvSpPr>
            <p:spPr bwMode="auto">
              <a:xfrm>
                <a:off x="6014906" y="2195664"/>
                <a:ext cx="2976694" cy="928536"/>
              </a:xfrm>
              <a:prstGeom prst="rect">
                <a:avLst/>
              </a:prstGeom>
              <a:blipFill>
                <a:blip r:embed="rId4"/>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12">
                <a:extLst>
                  <a:ext uri="{FF2B5EF4-FFF2-40B4-BE49-F238E27FC236}">
                    <a16:creationId xmlns:a16="http://schemas.microsoft.com/office/drawing/2014/main" id="{FFC8E250-61D8-C2D2-9334-8686B25CC2B7}"/>
                  </a:ext>
                </a:extLst>
              </p:cNvPr>
              <p:cNvSpPr txBox="1"/>
              <p:nvPr/>
            </p:nvSpPr>
            <p:spPr bwMode="auto">
              <a:xfrm>
                <a:off x="990600" y="1295400"/>
                <a:ext cx="2133600" cy="914400"/>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a:p>
            </p:txBody>
          </p:sp>
        </mc:Choice>
        <mc:Fallback xmlns="">
          <p:sp>
            <p:nvSpPr>
              <p:cNvPr id="23" name="Object 12">
                <a:extLst>
                  <a:ext uri="{FF2B5EF4-FFF2-40B4-BE49-F238E27FC236}">
                    <a16:creationId xmlns:a16="http://schemas.microsoft.com/office/drawing/2014/main" id="{FFC8E250-61D8-C2D2-9334-8686B25CC2B7}"/>
                  </a:ext>
                </a:extLst>
              </p:cNvPr>
              <p:cNvSpPr txBox="1">
                <a:spLocks noRot="1" noChangeAspect="1" noMove="1" noResize="1" noEditPoints="1" noAdjustHandles="1" noChangeArrowheads="1" noChangeShapeType="1" noTextEdit="1"/>
              </p:cNvSpPr>
              <p:nvPr/>
            </p:nvSpPr>
            <p:spPr bwMode="auto">
              <a:xfrm>
                <a:off x="990600" y="1295400"/>
                <a:ext cx="2133600" cy="914400"/>
              </a:xfrm>
              <a:prstGeom prst="rect">
                <a:avLst/>
              </a:prstGeom>
              <a:blipFill>
                <a:blip r:embed="rId5"/>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8" name="Group 27">
            <a:extLst>
              <a:ext uri="{FF2B5EF4-FFF2-40B4-BE49-F238E27FC236}">
                <a16:creationId xmlns:a16="http://schemas.microsoft.com/office/drawing/2014/main" id="{03C4549C-6FD0-7E89-0F50-A461F3709CB1}"/>
              </a:ext>
            </a:extLst>
          </p:cNvPr>
          <p:cNvGrpSpPr/>
          <p:nvPr/>
        </p:nvGrpSpPr>
        <p:grpSpPr>
          <a:xfrm>
            <a:off x="2362200" y="1265872"/>
            <a:ext cx="4419600" cy="1477328"/>
            <a:chOff x="2362200" y="1265872"/>
            <a:chExt cx="4114243" cy="1477328"/>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985ADDB-BCED-D0AD-B2FE-66246CA097FB}"/>
                    </a:ext>
                  </a:extLst>
                </p:cNvPr>
                <p:cNvSpPr txBox="1"/>
                <p:nvPr/>
              </p:nvSpPr>
              <p:spPr>
                <a:xfrm>
                  <a:off x="2362200" y="1265872"/>
                  <a:ext cx="457200" cy="1477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9600" i="1" smtClean="0">
                                <a:latin typeface="Cambria Math" panose="02040503050406030204" pitchFamily="18" charset="0"/>
                              </a:rPr>
                            </m:ctrlPr>
                          </m:dPr>
                          <m:e/>
                        </m:d>
                      </m:oMath>
                    </m:oMathPara>
                  </a14:m>
                  <a:endParaRPr lang="en-US" sz="9600" dirty="0"/>
                </a:p>
              </p:txBody>
            </p:sp>
          </mc:Choice>
          <mc:Fallback xmlns="">
            <p:sp>
              <p:nvSpPr>
                <p:cNvPr id="24" name="TextBox 23">
                  <a:extLst>
                    <a:ext uri="{FF2B5EF4-FFF2-40B4-BE49-F238E27FC236}">
                      <a16:creationId xmlns:a16="http://schemas.microsoft.com/office/drawing/2014/main" id="{7985ADDB-BCED-D0AD-B2FE-66246CA097FB}"/>
                    </a:ext>
                  </a:extLst>
                </p:cNvPr>
                <p:cNvSpPr txBox="1">
                  <a:spLocks noRot="1" noChangeAspect="1" noMove="1" noResize="1" noEditPoints="1" noAdjustHandles="1" noChangeArrowheads="1" noChangeShapeType="1" noTextEdit="1"/>
                </p:cNvSpPr>
                <p:nvPr/>
              </p:nvSpPr>
              <p:spPr>
                <a:xfrm>
                  <a:off x="2362200" y="1265872"/>
                  <a:ext cx="457200" cy="1477328"/>
                </a:xfrm>
                <a:prstGeom prst="rect">
                  <a:avLst/>
                </a:prstGeom>
                <a:blipFill>
                  <a:blip r:embed="rId6"/>
                  <a:stretch>
                    <a:fillRect r="-2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604FDD3-A8CB-7D14-073F-19829D843EE3}"/>
                    </a:ext>
                  </a:extLst>
                </p:cNvPr>
                <p:cNvSpPr txBox="1"/>
                <p:nvPr/>
              </p:nvSpPr>
              <p:spPr>
                <a:xfrm>
                  <a:off x="3581400" y="1828800"/>
                  <a:ext cx="2895043"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𝑖𝑛𝑝𝑢𝑡𝑠</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𝑢</m:t>
                        </m:r>
                        <m:r>
                          <a:rPr lang="en-US" sz="2400" b="0" i="1" smtClean="0">
                            <a:latin typeface="Cambria Math" panose="02040503050406030204" pitchFamily="18" charset="0"/>
                            <a:ea typeface="Cambria Math" panose="02040503050406030204" pitchFamily="18" charset="0"/>
                          </a:rPr>
                          <m:t> &amp; </m:t>
                        </m:r>
                        <m:r>
                          <a:rPr lang="en-US" sz="2400" b="0" i="1" smtClean="0">
                            <a:latin typeface="Cambria Math" panose="02040503050406030204" pitchFamily="18" charset="0"/>
                            <a:ea typeface="Cambria Math" panose="02040503050406030204" pitchFamily="18" charset="0"/>
                          </a:rPr>
                          <m:t>𝑣</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𝑡𝑜</m:t>
                        </m:r>
                      </m:oMath>
                    </m:oMathPara>
                  </a14:m>
                  <a:endParaRPr lang="en-US" sz="2400" dirty="0"/>
                </a:p>
              </p:txBody>
            </p:sp>
          </mc:Choice>
          <mc:Fallback xmlns="">
            <p:sp>
              <p:nvSpPr>
                <p:cNvPr id="27" name="TextBox 26">
                  <a:extLst>
                    <a:ext uri="{FF2B5EF4-FFF2-40B4-BE49-F238E27FC236}">
                      <a16:creationId xmlns:a16="http://schemas.microsoft.com/office/drawing/2014/main" id="{5604FDD3-A8CB-7D14-073F-19829D843EE3}"/>
                    </a:ext>
                  </a:extLst>
                </p:cNvPr>
                <p:cNvSpPr txBox="1">
                  <a:spLocks noRot="1" noChangeAspect="1" noMove="1" noResize="1" noEditPoints="1" noAdjustHandles="1" noChangeArrowheads="1" noChangeShapeType="1" noTextEdit="1"/>
                </p:cNvSpPr>
                <p:nvPr/>
              </p:nvSpPr>
              <p:spPr>
                <a:xfrm>
                  <a:off x="3581400" y="1828800"/>
                  <a:ext cx="2895043" cy="461665"/>
                </a:xfrm>
                <a:prstGeom prst="rect">
                  <a:avLst/>
                </a:prstGeom>
                <a:blipFill>
                  <a:blip r:embed="rId7"/>
                  <a:stretch>
                    <a:fillRect b="-17105"/>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56C652D-C951-914C-A4C3-7ADC65B54C28}"/>
                  </a:ext>
                </a:extLst>
              </p:cNvPr>
              <p:cNvSpPr txBox="1"/>
              <p:nvPr/>
            </p:nvSpPr>
            <p:spPr>
              <a:xfrm>
                <a:off x="4201178" y="3810000"/>
                <a:ext cx="126226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𝜈</m:t>
                      </m:r>
                      <m:r>
                        <a:rPr lang="en-US" b="0" i="1" smtClean="0">
                          <a:latin typeface="Cambria Math" panose="02040503050406030204" pitchFamily="18" charset="0"/>
                          <a:ea typeface="Cambria Math" panose="02040503050406030204" pitchFamily="18" charset="0"/>
                        </a:rPr>
                        <m:t>=</m:t>
                      </m:r>
                      <m:r>
                        <m:rPr>
                          <m:nor/>
                        </m:rPr>
                        <a:rPr lang="en-US" i="1" dirty="0">
                          <a:solidFill>
                            <a:srgbClr val="FF0000"/>
                          </a:solidFill>
                          <a:latin typeface="Dreaming Outloud Script Pro" panose="020F0502020204030204" pitchFamily="66" charset="0"/>
                          <a:cs typeface="Dreaming Outloud Script Pro" panose="020F0502020204030204" pitchFamily="66" charset="0"/>
                        </a:rPr>
                        <m:t>O</m:t>
                      </m:r>
                      <m:d>
                        <m:dPr>
                          <m:ctrlPr>
                            <a:rPr lang="en-US" i="1" dirty="0" smtClean="0">
                              <a:solidFill>
                                <a:srgbClr val="FF0000"/>
                              </a:solidFill>
                              <a:latin typeface="Cambria Math" panose="02040503050406030204" pitchFamily="18" charset="0"/>
                              <a:cs typeface="Dreaming Outloud Script Pro" panose="020F0502020204030204" pitchFamily="66" charset="0"/>
                            </a:rPr>
                          </m:ctrlPr>
                        </m:dPr>
                        <m:e>
                          <m:r>
                            <a:rPr lang="en-US" i="1" dirty="0" smtClean="0">
                              <a:solidFill>
                                <a:srgbClr val="FF0000"/>
                              </a:solidFill>
                              <a:latin typeface="Cambria Math" panose="02040503050406030204" pitchFamily="18" charset="0"/>
                              <a:ea typeface="Cambria Math" panose="02040503050406030204" pitchFamily="18" charset="0"/>
                              <a:cs typeface="Dreaming Outloud Script Pro" panose="020F0502020204030204" pitchFamily="66" charset="0"/>
                            </a:rPr>
                            <m:t>𝛼</m:t>
                          </m:r>
                        </m:e>
                      </m:d>
                    </m:oMath>
                  </m:oMathPara>
                </a14:m>
                <a:endParaRPr lang="en-US" dirty="0"/>
              </a:p>
            </p:txBody>
          </p:sp>
        </mc:Choice>
        <mc:Fallback xmlns="">
          <p:sp>
            <p:nvSpPr>
              <p:cNvPr id="32" name="TextBox 31">
                <a:extLst>
                  <a:ext uri="{FF2B5EF4-FFF2-40B4-BE49-F238E27FC236}">
                    <a16:creationId xmlns:a16="http://schemas.microsoft.com/office/drawing/2014/main" id="{E56C652D-C951-914C-A4C3-7ADC65B54C28}"/>
                  </a:ext>
                </a:extLst>
              </p:cNvPr>
              <p:cNvSpPr txBox="1">
                <a:spLocks noRot="1" noChangeAspect="1" noMove="1" noResize="1" noEditPoints="1" noAdjustHandles="1" noChangeArrowheads="1" noChangeShapeType="1" noTextEdit="1"/>
              </p:cNvSpPr>
              <p:nvPr/>
            </p:nvSpPr>
            <p:spPr>
              <a:xfrm>
                <a:off x="4201178" y="3810000"/>
                <a:ext cx="1262269" cy="369332"/>
              </a:xfrm>
              <a:prstGeom prst="rect">
                <a:avLst/>
              </a:prstGeom>
              <a:blipFill>
                <a:blip r:embed="rId8"/>
                <a:stretch>
                  <a:fillRect l="-2415" b="-983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80BB1D13-F7F7-1E17-C94C-3F688AD8168A}"/>
              </a:ext>
            </a:extLst>
          </p:cNvPr>
          <p:cNvSpPr txBox="1"/>
          <p:nvPr/>
        </p:nvSpPr>
        <p:spPr>
          <a:xfrm>
            <a:off x="731278" y="5172345"/>
            <a:ext cx="7869847" cy="584775"/>
          </a:xfrm>
          <a:prstGeom prst="rect">
            <a:avLst/>
          </a:prstGeom>
          <a:noFill/>
        </p:spPr>
        <p:txBody>
          <a:bodyPr wrap="none" rtlCol="0">
            <a:spAutoFit/>
          </a:bodyPr>
          <a:lstStyle/>
          <a:p>
            <a:r>
              <a:rPr lang="en-US" sz="3200" b="1" dirty="0">
                <a:solidFill>
                  <a:srgbClr val="0070C0"/>
                </a:solidFill>
                <a:latin typeface="Curlz MT" panose="04040404050702020202" pitchFamily="82" charset="0"/>
              </a:rPr>
              <a:t>Blasius’s Mathematical Tricks for Prantl’s Intuition</a:t>
            </a:r>
          </a:p>
        </p:txBody>
      </p:sp>
    </p:spTree>
    <p:extLst>
      <p:ext uri="{BB962C8B-B14F-4D97-AF65-F5344CB8AC3E}">
        <p14:creationId xmlns:p14="http://schemas.microsoft.com/office/powerpoint/2010/main" val="421943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ppt_x"/>
                                          </p:val>
                                        </p:tav>
                                        <p:tav tm="100000">
                                          <p:val>
                                            <p:strVal val="#ppt_x"/>
                                          </p:val>
                                        </p:tav>
                                      </p:tavLst>
                                    </p:anim>
                                    <p:anim calcmode="lin" valueType="num">
                                      <p:cBhvr additive="base">
                                        <p:cTn id="3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3" grpId="0" animBg="1"/>
      <p:bldP spid="3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2">
            <a:extLst>
              <a:ext uri="{FF2B5EF4-FFF2-40B4-BE49-F238E27FC236}">
                <a16:creationId xmlns:a16="http://schemas.microsoft.com/office/drawing/2014/main" id="{F9B79E6E-792B-4F28-CF47-927D99BD46F9}"/>
              </a:ext>
            </a:extLst>
          </p:cNvPr>
          <p:cNvSpPr txBox="1">
            <a:spLocks noChangeArrowheads="1"/>
          </p:cNvSpPr>
          <p:nvPr/>
        </p:nvSpPr>
        <p:spPr bwMode="auto">
          <a:xfrm>
            <a:off x="501441" y="202569"/>
            <a:ext cx="6705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2D FPBL : Reduce the Number of Dependent Variables</a:t>
            </a:r>
          </a:p>
        </p:txBody>
      </p:sp>
      <mc:AlternateContent xmlns:mc="http://schemas.openxmlformats.org/markup-compatibility/2006" xmlns:a14="http://schemas.microsoft.com/office/drawing/2010/main">
        <mc:Choice Requires="a14">
          <p:sp>
            <p:nvSpPr>
              <p:cNvPr id="11271" name="Object 2">
                <a:extLst>
                  <a:ext uri="{FF2B5EF4-FFF2-40B4-BE49-F238E27FC236}">
                    <a16:creationId xmlns:a16="http://schemas.microsoft.com/office/drawing/2014/main" id="{56D4BAAE-E088-B0CD-1EC5-A6773940A076}"/>
                  </a:ext>
                </a:extLst>
              </p:cNvPr>
              <p:cNvSpPr txBox="1"/>
              <p:nvPr/>
            </p:nvSpPr>
            <p:spPr bwMode="auto">
              <a:xfrm>
                <a:off x="2057400" y="1219200"/>
                <a:ext cx="4149725" cy="82073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 , 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dirty="0"/>
              </a:p>
            </p:txBody>
          </p:sp>
        </mc:Choice>
        <mc:Fallback xmlns="">
          <p:sp>
            <p:nvSpPr>
              <p:cNvPr id="11271" name="Object 2">
                <a:extLst>
                  <a:ext uri="{FF2B5EF4-FFF2-40B4-BE49-F238E27FC236}">
                    <a16:creationId xmlns:a16="http://schemas.microsoft.com/office/drawing/2014/main" id="{56D4BAAE-E088-B0CD-1EC5-A6773940A076}"/>
                  </a:ext>
                </a:extLst>
              </p:cNvPr>
              <p:cNvSpPr txBox="1">
                <a:spLocks noRot="1" noChangeAspect="1" noMove="1" noResize="1" noEditPoints="1" noAdjustHandles="1" noChangeArrowheads="1" noChangeShapeType="1" noTextEdit="1"/>
              </p:cNvSpPr>
              <p:nvPr/>
            </p:nvSpPr>
            <p:spPr bwMode="auto">
              <a:xfrm>
                <a:off x="2057400" y="1219200"/>
                <a:ext cx="4149725" cy="820738"/>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2" name="Object 3">
                <a:extLst>
                  <a:ext uri="{FF2B5EF4-FFF2-40B4-BE49-F238E27FC236}">
                    <a16:creationId xmlns:a16="http://schemas.microsoft.com/office/drawing/2014/main" id="{9A3F1CF1-58AD-B5FE-91FF-72DEC7497FE3}"/>
                  </a:ext>
                </a:extLst>
              </p:cNvPr>
              <p:cNvSpPr txBox="1"/>
              <p:nvPr/>
            </p:nvSpPr>
            <p:spPr bwMode="auto">
              <a:xfrm>
                <a:off x="2100262" y="2057400"/>
                <a:ext cx="3690938" cy="522288"/>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dirty="0"/>
              </a:p>
            </p:txBody>
          </p:sp>
        </mc:Choice>
        <mc:Fallback xmlns="">
          <p:sp>
            <p:nvSpPr>
              <p:cNvPr id="11272" name="Object 3">
                <a:extLst>
                  <a:ext uri="{FF2B5EF4-FFF2-40B4-BE49-F238E27FC236}">
                    <a16:creationId xmlns:a16="http://schemas.microsoft.com/office/drawing/2014/main" id="{9A3F1CF1-58AD-B5FE-91FF-72DEC7497FE3}"/>
                  </a:ext>
                </a:extLst>
              </p:cNvPr>
              <p:cNvSpPr txBox="1">
                <a:spLocks noRot="1" noChangeAspect="1" noMove="1" noResize="1" noEditPoints="1" noAdjustHandles="1" noChangeArrowheads="1" noChangeShapeType="1" noTextEdit="1"/>
              </p:cNvSpPr>
              <p:nvPr/>
            </p:nvSpPr>
            <p:spPr bwMode="auto">
              <a:xfrm>
                <a:off x="2100262" y="2057400"/>
                <a:ext cx="3690938" cy="522288"/>
              </a:xfrm>
              <a:prstGeom prst="rect">
                <a:avLst/>
              </a:prstGeom>
              <a:blipFill>
                <a:blip r:embed="rId3"/>
                <a:stretch>
                  <a:fillRect l="-9587" t="-116471" b="-145882"/>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3" name="Object 4">
                <a:extLst>
                  <a:ext uri="{FF2B5EF4-FFF2-40B4-BE49-F238E27FC236}">
                    <a16:creationId xmlns:a16="http://schemas.microsoft.com/office/drawing/2014/main" id="{C24D038C-5133-C00B-068F-4CE98DF3FD5C}"/>
                  </a:ext>
                </a:extLst>
              </p:cNvPr>
              <p:cNvSpPr txBox="1"/>
              <p:nvPr/>
            </p:nvSpPr>
            <p:spPr bwMode="auto">
              <a:xfrm>
                <a:off x="679241" y="5127609"/>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11273" name="Object 4">
                <a:extLst>
                  <a:ext uri="{FF2B5EF4-FFF2-40B4-BE49-F238E27FC236}">
                    <a16:creationId xmlns:a16="http://schemas.microsoft.com/office/drawing/2014/main" id="{C24D038C-5133-C00B-068F-4CE98DF3FD5C}"/>
                  </a:ext>
                </a:extLst>
              </p:cNvPr>
              <p:cNvSpPr txBox="1">
                <a:spLocks noRot="1" noChangeAspect="1" noMove="1" noResize="1" noEditPoints="1" noAdjustHandles="1" noChangeArrowheads="1" noChangeShapeType="1" noTextEdit="1"/>
              </p:cNvSpPr>
              <p:nvPr/>
            </p:nvSpPr>
            <p:spPr bwMode="auto">
              <a:xfrm>
                <a:off x="679241" y="5127609"/>
                <a:ext cx="3175000" cy="79375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4" name="Object 5">
                <a:extLst>
                  <a:ext uri="{FF2B5EF4-FFF2-40B4-BE49-F238E27FC236}">
                    <a16:creationId xmlns:a16="http://schemas.microsoft.com/office/drawing/2014/main" id="{9A7A343E-37D1-D6A1-706C-924EDDFB784B}"/>
                  </a:ext>
                </a:extLst>
              </p:cNvPr>
              <p:cNvSpPr txBox="1"/>
              <p:nvPr/>
            </p:nvSpPr>
            <p:spPr bwMode="auto">
              <a:xfrm>
                <a:off x="4200702" y="5124734"/>
                <a:ext cx="4722812" cy="86042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dirty="0"/>
              </a:p>
            </p:txBody>
          </p:sp>
        </mc:Choice>
        <mc:Fallback xmlns="">
          <p:sp>
            <p:nvSpPr>
              <p:cNvPr id="11274" name="Object 5">
                <a:extLst>
                  <a:ext uri="{FF2B5EF4-FFF2-40B4-BE49-F238E27FC236}">
                    <a16:creationId xmlns:a16="http://schemas.microsoft.com/office/drawing/2014/main" id="{9A7A343E-37D1-D6A1-706C-924EDDFB784B}"/>
                  </a:ext>
                </a:extLst>
              </p:cNvPr>
              <p:cNvSpPr txBox="1">
                <a:spLocks noRot="1" noChangeAspect="1" noMove="1" noResize="1" noEditPoints="1" noAdjustHandles="1" noChangeArrowheads="1" noChangeShapeType="1" noTextEdit="1"/>
              </p:cNvSpPr>
              <p:nvPr/>
            </p:nvSpPr>
            <p:spPr bwMode="auto">
              <a:xfrm>
                <a:off x="4200702" y="5124734"/>
                <a:ext cx="4722812" cy="860425"/>
              </a:xfrm>
              <a:prstGeom prst="rect">
                <a:avLst/>
              </a:prstGeom>
              <a:blipFill>
                <a:blip r:embed="rId5"/>
                <a:stretch>
                  <a:fillRect/>
                </a:stretch>
              </a:blipFill>
              <a:ln>
                <a:noFill/>
              </a:ln>
              <a:effectLst/>
            </p:spPr>
            <p:txBody>
              <a:bodyPr/>
              <a:lstStyle/>
              <a:p>
                <a:r>
                  <a:rPr lang="en-US">
                    <a:noFill/>
                  </a:rPr>
                  <a:t> </a:t>
                </a:r>
              </a:p>
            </p:txBody>
          </p:sp>
        </mc:Fallback>
      </mc:AlternateContent>
      <p:sp>
        <p:nvSpPr>
          <p:cNvPr id="9" name="Rectangle 8">
            <a:extLst>
              <a:ext uri="{FF2B5EF4-FFF2-40B4-BE49-F238E27FC236}">
                <a16:creationId xmlns:a16="http://schemas.microsoft.com/office/drawing/2014/main" id="{BBE67216-F2D9-18C0-E703-C27BF4B395F9}"/>
              </a:ext>
            </a:extLst>
          </p:cNvPr>
          <p:cNvSpPr>
            <a:spLocks noChangeArrowheads="1"/>
          </p:cNvSpPr>
          <p:nvPr/>
        </p:nvSpPr>
        <p:spPr bwMode="auto">
          <a:xfrm>
            <a:off x="457200" y="2662237"/>
            <a:ext cx="670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For a 2D flow, Stream function,</a:t>
            </a:r>
            <a:r>
              <a:rPr lang="en-US" altLang="en-US" i="1" dirty="0"/>
              <a:t> </a:t>
            </a:r>
            <a:r>
              <a:rPr lang="en-US" altLang="en-US" i="1" dirty="0">
                <a:sym typeface="Symbol" panose="05050102010706020507" pitchFamily="18" charset="2"/>
              </a:rPr>
              <a:t>(</a:t>
            </a:r>
            <a:r>
              <a:rPr lang="en-US" altLang="en-US" i="1" dirty="0" err="1">
                <a:sym typeface="Symbol" panose="05050102010706020507" pitchFamily="18" charset="2"/>
              </a:rPr>
              <a:t>x,y</a:t>
            </a:r>
            <a:r>
              <a:rPr lang="en-US" altLang="en-US" i="1" dirty="0">
                <a:sym typeface="Symbol" panose="05050102010706020507" pitchFamily="18" charset="2"/>
              </a:rPr>
              <a:t>)</a:t>
            </a:r>
            <a:r>
              <a:rPr lang="en-US" altLang="en-US" dirty="0">
                <a:sym typeface="Symbol" panose="05050102010706020507" pitchFamily="18" charset="2"/>
              </a:rPr>
              <a:t>, is defines as:</a:t>
            </a:r>
            <a:r>
              <a:rPr lang="en-US" altLang="en-US" dirty="0"/>
              <a:t> </a:t>
            </a:r>
          </a:p>
        </p:txBody>
      </p:sp>
      <p:sp>
        <p:nvSpPr>
          <p:cNvPr id="11" name="Rectangle 10">
            <a:extLst>
              <a:ext uri="{FF2B5EF4-FFF2-40B4-BE49-F238E27FC236}">
                <a16:creationId xmlns:a16="http://schemas.microsoft.com/office/drawing/2014/main" id="{61C8905E-5A61-6802-5927-FC664F70557D}"/>
              </a:ext>
            </a:extLst>
          </p:cNvPr>
          <p:cNvSpPr>
            <a:spLocks noChangeArrowheads="1"/>
          </p:cNvSpPr>
          <p:nvPr/>
        </p:nvSpPr>
        <p:spPr bwMode="auto">
          <a:xfrm>
            <a:off x="533400" y="4262437"/>
            <a:ext cx="754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Note that the stream function satisfies continuity identically.  </a:t>
            </a:r>
          </a:p>
        </p:txBody>
      </p:sp>
      <mc:AlternateContent xmlns:mc="http://schemas.openxmlformats.org/markup-compatibility/2006" xmlns:a14="http://schemas.microsoft.com/office/drawing/2010/main">
        <mc:Choice Requires="a14">
          <p:sp>
            <p:nvSpPr>
              <p:cNvPr id="2" name="Object 6">
                <a:extLst>
                  <a:ext uri="{FF2B5EF4-FFF2-40B4-BE49-F238E27FC236}">
                    <a16:creationId xmlns:a16="http://schemas.microsoft.com/office/drawing/2014/main" id="{78736738-0DDE-66EA-D648-6A9A53C262B7}"/>
                  </a:ext>
                </a:extLst>
              </p:cNvPr>
              <p:cNvSpPr txBox="1"/>
              <p:nvPr/>
            </p:nvSpPr>
            <p:spPr bwMode="auto">
              <a:xfrm>
                <a:off x="4572000" y="3390900"/>
                <a:ext cx="2895600" cy="8001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&amp;</m:t>
                      </m:r>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oMath>
                  </m:oMathPara>
                </a14:m>
                <a:endParaRPr lang="en-US" dirty="0"/>
              </a:p>
            </p:txBody>
          </p:sp>
        </mc:Choice>
        <mc:Fallback xmlns="">
          <p:sp>
            <p:nvSpPr>
              <p:cNvPr id="2" name="Object 6">
                <a:extLst>
                  <a:ext uri="{FF2B5EF4-FFF2-40B4-BE49-F238E27FC236}">
                    <a16:creationId xmlns:a16="http://schemas.microsoft.com/office/drawing/2014/main" id="{78736738-0DDE-66EA-D648-6A9A53C262B7}"/>
                  </a:ext>
                </a:extLst>
              </p:cNvPr>
              <p:cNvSpPr txBox="1">
                <a:spLocks noRot="1" noChangeAspect="1" noMove="1" noResize="1" noEditPoints="1" noAdjustHandles="1" noChangeArrowheads="1" noChangeShapeType="1" noTextEdit="1"/>
              </p:cNvSpPr>
              <p:nvPr/>
            </p:nvSpPr>
            <p:spPr bwMode="auto">
              <a:xfrm>
                <a:off x="4572000" y="3390900"/>
                <a:ext cx="2895600" cy="80010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5131" name="Ink 15">
                <a:extLst>
                  <a:ext uri="{FF2B5EF4-FFF2-40B4-BE49-F238E27FC236}">
                    <a16:creationId xmlns:a16="http://schemas.microsoft.com/office/drawing/2014/main" id="{73D1C0ED-BABA-9391-969E-700C0B38B98D}"/>
                  </a:ext>
                </a:extLst>
              </p14:cNvPr>
              <p14:cNvContentPartPr>
                <a14:cpLocks xmlns:a14="http://schemas.microsoft.com/office/drawing/2010/main" noRot="1" noChangeAspect="1" noEditPoints="1" noChangeArrowheads="1" noChangeShapeType="1"/>
              </p14:cNvContentPartPr>
              <p14:nvPr/>
            </p14:nvContentPartPr>
            <p14:xfrm>
              <a:off x="4057650" y="6808788"/>
              <a:ext cx="1588" cy="1587"/>
            </p14:xfrm>
          </p:contentPart>
        </mc:Choice>
        <mc:Fallback xmlns="">
          <p:pic>
            <p:nvPicPr>
              <p:cNvPr id="5131" name="Ink 15">
                <a:extLst>
                  <a:ext uri="{FF2B5EF4-FFF2-40B4-BE49-F238E27FC236}">
                    <a16:creationId xmlns:a16="http://schemas.microsoft.com/office/drawing/2014/main" id="{73D1C0ED-BABA-9391-969E-700C0B38B98D}"/>
                  </a:ext>
                </a:extLst>
              </p:cNvPr>
              <p:cNvPicPr>
                <a:picLocks noRot="1" noChangeAspect="1" noEditPoints="1" noChangeArrowheads="1" noChangeShapeType="1"/>
              </p:cNvPicPr>
              <p:nvPr/>
            </p:nvPicPr>
            <p:blipFill>
              <a:blip r:embed="rId21"/>
              <a:stretch>
                <a:fillRect/>
              </a:stretch>
            </p:blipFill>
            <p:spPr>
              <a:xfrm>
                <a:off x="4016362" y="6767526"/>
                <a:ext cx="84164" cy="84111"/>
              </a:xfrm>
              <a:prstGeom prst="rect">
                <a:avLst/>
              </a:prstGeom>
            </p:spPr>
          </p:pic>
        </mc:Fallback>
      </mc:AlternateContent>
      <p:grpSp>
        <p:nvGrpSpPr>
          <p:cNvPr id="3" name="Group 38">
            <a:extLst>
              <a:ext uri="{FF2B5EF4-FFF2-40B4-BE49-F238E27FC236}">
                <a16:creationId xmlns:a16="http://schemas.microsoft.com/office/drawing/2014/main" id="{5C6159FB-9FCE-E1C1-E216-BAE02D9807DA}"/>
              </a:ext>
            </a:extLst>
          </p:cNvPr>
          <p:cNvGrpSpPr>
            <a:grpSpLocks/>
          </p:cNvGrpSpPr>
          <p:nvPr/>
        </p:nvGrpSpPr>
        <p:grpSpPr bwMode="auto">
          <a:xfrm>
            <a:off x="0" y="3459"/>
            <a:ext cx="9144000" cy="6858000"/>
            <a:chOff x="0" y="0"/>
            <a:chExt cx="9144000" cy="6858000"/>
          </a:xfrm>
        </p:grpSpPr>
        <p:grpSp>
          <p:nvGrpSpPr>
            <p:cNvPr id="4" name="Group 19">
              <a:extLst>
                <a:ext uri="{FF2B5EF4-FFF2-40B4-BE49-F238E27FC236}">
                  <a16:creationId xmlns:a16="http://schemas.microsoft.com/office/drawing/2014/main" id="{B9A54622-C99A-9EC3-A360-4BBE6E0AD04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E8D87BD8-0986-87C5-55B7-81DD372B296D}"/>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7466057-14EC-ADED-F948-EFCF494EA6C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C7FD7BD-CBBE-7483-45A7-1FFC4F758E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C970671-1CCA-7895-1938-C2EC7384957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580BAB6-CA5B-D924-F4F3-55B970B6872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4246DDF-6A8A-5177-136A-A7F597BFFC1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1EE9009-A691-FAF1-9411-FFBAC4D7AF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707FC16-D11F-936D-078A-7E2BA2202CC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27F7B44-A5FD-C1E9-DDB7-1B845582A1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B98652E-F65A-BB29-3A18-0C8B9E59807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3B5BC58-896D-F3F4-025D-6325C12159B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82C61DD-5CB0-3A24-81BE-7CA3322C2A1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18D8947-00DA-6C26-191B-22B1F8FCAE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C5E67F49-BEB4-6C53-50A8-27FF27AD78F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134D1F5-8544-72E7-2F94-D3A727A424E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273"/>
                                        </p:tgtEl>
                                        <p:attrNameLst>
                                          <p:attrName>style.visibility</p:attrName>
                                        </p:attrNameLst>
                                      </p:cBhvr>
                                      <p:to>
                                        <p:strVal val="visible"/>
                                      </p:to>
                                    </p:set>
                                    <p:anim calcmode="lin" valueType="num">
                                      <p:cBhvr additive="base">
                                        <p:cTn id="23" dur="500" fill="hold"/>
                                        <p:tgtEl>
                                          <p:spTgt spid="11273"/>
                                        </p:tgtEl>
                                        <p:attrNameLst>
                                          <p:attrName>ppt_x</p:attrName>
                                        </p:attrNameLst>
                                      </p:cBhvr>
                                      <p:tavLst>
                                        <p:tav tm="0">
                                          <p:val>
                                            <p:strVal val="#ppt_x"/>
                                          </p:val>
                                        </p:tav>
                                        <p:tav tm="100000">
                                          <p:val>
                                            <p:strVal val="#ppt_x"/>
                                          </p:val>
                                        </p:tav>
                                      </p:tavLst>
                                    </p:anim>
                                    <p:anim calcmode="lin" valueType="num">
                                      <p:cBhvr additive="base">
                                        <p:cTn id="24" dur="500" fill="hold"/>
                                        <p:tgtEl>
                                          <p:spTgt spid="1127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274"/>
                                        </p:tgtEl>
                                        <p:attrNameLst>
                                          <p:attrName>style.visibility</p:attrName>
                                        </p:attrNameLst>
                                      </p:cBhvr>
                                      <p:to>
                                        <p:strVal val="visible"/>
                                      </p:to>
                                    </p:set>
                                    <p:anim calcmode="lin" valueType="num">
                                      <p:cBhvr additive="base">
                                        <p:cTn id="29" dur="500" fill="hold"/>
                                        <p:tgtEl>
                                          <p:spTgt spid="11274"/>
                                        </p:tgtEl>
                                        <p:attrNameLst>
                                          <p:attrName>ppt_x</p:attrName>
                                        </p:attrNameLst>
                                      </p:cBhvr>
                                      <p:tavLst>
                                        <p:tav tm="0">
                                          <p:val>
                                            <p:strVal val="#ppt_x"/>
                                          </p:val>
                                        </p:tav>
                                        <p:tav tm="100000">
                                          <p:val>
                                            <p:strVal val="#ppt_x"/>
                                          </p:val>
                                        </p:tav>
                                      </p:tavLst>
                                    </p:anim>
                                    <p:anim calcmode="lin" valueType="num">
                                      <p:cBhvr additive="base">
                                        <p:cTn id="30"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11273" grpId="0"/>
      <p:bldP spid="11274" grpId="0"/>
      <p:bldP spid="9" grpId="0"/>
      <p:bldP spid="1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9F835-CCF5-2F84-AFEC-08DE5F4536F9}"/>
              </a:ext>
            </a:extLst>
          </p:cNvPr>
          <p:cNvSpPr>
            <a:spLocks noGrp="1"/>
          </p:cNvSpPr>
          <p:nvPr>
            <p:ph type="title"/>
          </p:nvPr>
        </p:nvSpPr>
        <p:spPr>
          <a:xfrm>
            <a:off x="273050" y="152400"/>
            <a:ext cx="6584950" cy="913153"/>
          </a:xfrm>
        </p:spPr>
        <p:txBody>
          <a:bodyPr/>
          <a:lstStyle/>
          <a:p>
            <a:r>
              <a:rPr lang="en-US" sz="2800" dirty="0"/>
              <a:t>2-D Laminar Thermal Boundary Layer Equation</a:t>
            </a:r>
            <a:endParaRPr lang="en-IN" sz="2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8E4B04A-8BEB-1B4E-EFA5-603245D8EEAC}"/>
                  </a:ext>
                </a:extLst>
              </p:cNvPr>
              <p:cNvSpPr txBox="1"/>
              <p:nvPr/>
            </p:nvSpPr>
            <p:spPr>
              <a:xfrm>
                <a:off x="3090059" y="2515552"/>
                <a:ext cx="1788253" cy="84619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𝑇</m:t>
                              </m:r>
                            </m:e>
                            <m:sub>
                              <m:r>
                                <a:rPr lang="en-US" i="1">
                                  <a:latin typeface="Cambria Math" panose="02040503050406030204" pitchFamily="18" charset="0"/>
                                  <a:ea typeface="Cambria Math" panose="02040503050406030204" pitchFamily="18" charset="0"/>
                                </a:rPr>
                                <m:t>∞</m:t>
                              </m:r>
                            </m:sub>
                          </m:sSub>
                        </m:den>
                      </m:f>
                    </m:oMath>
                  </m:oMathPara>
                </a14:m>
                <a:endParaRPr lang="en-IN" dirty="0"/>
              </a:p>
            </p:txBody>
          </p:sp>
        </mc:Choice>
        <mc:Fallback xmlns="">
          <p:sp>
            <p:nvSpPr>
              <p:cNvPr id="4" name="TextBox 3">
                <a:extLst>
                  <a:ext uri="{FF2B5EF4-FFF2-40B4-BE49-F238E27FC236}">
                    <a16:creationId xmlns:a16="http://schemas.microsoft.com/office/drawing/2014/main" id="{18E4B04A-8BEB-1B4E-EFA5-603245D8EEAC}"/>
                  </a:ext>
                </a:extLst>
              </p:cNvPr>
              <p:cNvSpPr txBox="1">
                <a:spLocks noRot="1" noChangeAspect="1" noMove="1" noResize="1" noEditPoints="1" noAdjustHandles="1" noChangeArrowheads="1" noChangeShapeType="1" noTextEdit="1"/>
              </p:cNvSpPr>
              <p:nvPr/>
            </p:nvSpPr>
            <p:spPr>
              <a:xfrm>
                <a:off x="3090059" y="2515552"/>
                <a:ext cx="1788253" cy="84619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651B3923-C5FE-621B-6A64-55E89F07AEBB}"/>
                  </a:ext>
                </a:extLst>
              </p:cNvPr>
              <p:cNvSpPr txBox="1"/>
              <p:nvPr/>
            </p:nvSpPr>
            <p:spPr bwMode="auto">
              <a:xfrm>
                <a:off x="2495839" y="1143000"/>
                <a:ext cx="2976694" cy="989353"/>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𝛼</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5" name="Object 2">
                <a:extLst>
                  <a:ext uri="{FF2B5EF4-FFF2-40B4-BE49-F238E27FC236}">
                    <a16:creationId xmlns:a16="http://schemas.microsoft.com/office/drawing/2014/main" id="{651B3923-C5FE-621B-6A64-55E89F07AEBB}"/>
                  </a:ext>
                </a:extLst>
              </p:cNvPr>
              <p:cNvSpPr txBox="1">
                <a:spLocks noRot="1" noChangeAspect="1" noMove="1" noResize="1" noEditPoints="1" noAdjustHandles="1" noChangeArrowheads="1" noChangeShapeType="1" noTextEdit="1"/>
              </p:cNvSpPr>
              <p:nvPr/>
            </p:nvSpPr>
            <p:spPr bwMode="auto">
              <a:xfrm>
                <a:off x="2495839" y="1143000"/>
                <a:ext cx="2976694" cy="989353"/>
              </a:xfrm>
              <a:prstGeom prst="rect">
                <a:avLst/>
              </a:prstGeom>
              <a:blipFill>
                <a:blip r:embed="rId3"/>
                <a:stretch>
                  <a:fillRect/>
                </a:stretch>
              </a:blipFill>
              <a:ln w="25400" algn="ctr">
                <a:noFill/>
                <a:miter lim="800000"/>
                <a:headEnd/>
                <a:tailEnd/>
              </a:ln>
              <a:effectLst/>
            </p:spPr>
            <p:txBody>
              <a:bodyPr/>
              <a:lstStyle/>
              <a:p>
                <a:r>
                  <a:rPr lang="en-US">
                    <a:noFill/>
                  </a:rPr>
                  <a:t> </a:t>
                </a:r>
              </a:p>
            </p:txBody>
          </p:sp>
        </mc:Fallback>
      </mc:AlternateContent>
      <p:grpSp>
        <p:nvGrpSpPr>
          <p:cNvPr id="6" name="Group 38">
            <a:extLst>
              <a:ext uri="{FF2B5EF4-FFF2-40B4-BE49-F238E27FC236}">
                <a16:creationId xmlns:a16="http://schemas.microsoft.com/office/drawing/2014/main" id="{C869B267-E90B-A137-35FD-985831FC2F38}"/>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12812C72-3D4D-BE53-D1C8-BDB1F0FEA14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B41F3DE-2B7D-B0D7-511C-A5E8163A9E2E}"/>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11F9F009-566B-ADFF-6593-F2C07A955045}"/>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AADBA70-C374-82B8-364C-FA89BBDEF4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8292416-A3B1-6147-EFE6-C579A53E7E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6BB5F6C-B2C9-ECFC-8493-7237FB8B41A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EE4E55A-7F81-C971-6381-828ADCDBE49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7E1F5299-CB06-442E-08C4-63CA51C9A2D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BDE258C-9DA2-E7D1-3454-3C80021C3D1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5D1197A-BC5D-7DA8-B889-B9E3D14BEE2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71A7825-14D8-3408-7A64-2527D519429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24B6713C-568A-85FE-F0C2-F4C89EA3E24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5F9449D-4ACC-35FA-29AA-CD09304647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1A6A0C4-DBA6-8EE8-8C92-ADCD24906D2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AB885F40-7C1E-4C8E-BC32-36D49AE293C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38A3336-1A15-BB13-FD44-B767E14DC5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Object 2">
                <a:extLst>
                  <a:ext uri="{FF2B5EF4-FFF2-40B4-BE49-F238E27FC236}">
                    <a16:creationId xmlns:a16="http://schemas.microsoft.com/office/drawing/2014/main" id="{FCF37C85-6E21-5A57-573C-D8A90DB29708}"/>
                  </a:ext>
                </a:extLst>
              </p:cNvPr>
              <p:cNvSpPr txBox="1"/>
              <p:nvPr/>
            </p:nvSpPr>
            <p:spPr bwMode="auto">
              <a:xfrm>
                <a:off x="496418" y="3496019"/>
                <a:ext cx="2976694" cy="952500"/>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𝛼</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4" name="Object 2">
                <a:extLst>
                  <a:ext uri="{FF2B5EF4-FFF2-40B4-BE49-F238E27FC236}">
                    <a16:creationId xmlns:a16="http://schemas.microsoft.com/office/drawing/2014/main" id="{FCF37C85-6E21-5A57-573C-D8A90DB29708}"/>
                  </a:ext>
                </a:extLst>
              </p:cNvPr>
              <p:cNvSpPr txBox="1">
                <a:spLocks noRot="1" noChangeAspect="1" noMove="1" noResize="1" noEditPoints="1" noAdjustHandles="1" noChangeArrowheads="1" noChangeShapeType="1" noTextEdit="1"/>
              </p:cNvSpPr>
              <p:nvPr/>
            </p:nvSpPr>
            <p:spPr bwMode="auto">
              <a:xfrm>
                <a:off x="496418" y="3496019"/>
                <a:ext cx="2976694" cy="952500"/>
              </a:xfrm>
              <a:prstGeom prst="rect">
                <a:avLst/>
              </a:prstGeom>
              <a:blipFill>
                <a:blip r:embed="rId5"/>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6">
                <a:extLst>
                  <a:ext uri="{FF2B5EF4-FFF2-40B4-BE49-F238E27FC236}">
                    <a16:creationId xmlns:a16="http://schemas.microsoft.com/office/drawing/2014/main" id="{648C3628-4D8A-510B-3D4E-A603CB00A377}"/>
                  </a:ext>
                </a:extLst>
              </p:cNvPr>
              <p:cNvSpPr txBox="1"/>
              <p:nvPr/>
            </p:nvSpPr>
            <p:spPr bwMode="auto">
              <a:xfrm>
                <a:off x="4134240" y="3709547"/>
                <a:ext cx="2976694" cy="8001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&amp;</m:t>
                      </m:r>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oMath>
                  </m:oMathPara>
                </a14:m>
                <a:endParaRPr lang="en-US" dirty="0"/>
              </a:p>
            </p:txBody>
          </p:sp>
        </mc:Choice>
        <mc:Fallback xmlns="">
          <p:sp>
            <p:nvSpPr>
              <p:cNvPr id="3" name="Object 6">
                <a:extLst>
                  <a:ext uri="{FF2B5EF4-FFF2-40B4-BE49-F238E27FC236}">
                    <a16:creationId xmlns:a16="http://schemas.microsoft.com/office/drawing/2014/main" id="{648C3628-4D8A-510B-3D4E-A603CB00A377}"/>
                  </a:ext>
                </a:extLst>
              </p:cNvPr>
              <p:cNvSpPr txBox="1">
                <a:spLocks noRot="1" noChangeAspect="1" noMove="1" noResize="1" noEditPoints="1" noAdjustHandles="1" noChangeArrowheads="1" noChangeShapeType="1" noTextEdit="1"/>
              </p:cNvSpPr>
              <p:nvPr/>
            </p:nvSpPr>
            <p:spPr bwMode="auto">
              <a:xfrm>
                <a:off x="4134240" y="3709547"/>
                <a:ext cx="2976694" cy="80010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2">
                <a:extLst>
                  <a:ext uri="{FF2B5EF4-FFF2-40B4-BE49-F238E27FC236}">
                    <a16:creationId xmlns:a16="http://schemas.microsoft.com/office/drawing/2014/main" id="{98406B35-9044-023E-6B0A-46B60817FD94}"/>
                  </a:ext>
                </a:extLst>
              </p:cNvPr>
              <p:cNvSpPr txBox="1"/>
              <p:nvPr/>
            </p:nvSpPr>
            <p:spPr bwMode="auto">
              <a:xfrm>
                <a:off x="1909760" y="5095491"/>
                <a:ext cx="5013325" cy="974765"/>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center"/>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smtClean="0">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𝛼</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ea typeface="Cambria Math" panose="02040503050406030204" pitchFamily="18" charset="0"/>
                            </a:rPr>
                            <m:t>𝜃</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3" name="Object 2">
                <a:extLst>
                  <a:ext uri="{FF2B5EF4-FFF2-40B4-BE49-F238E27FC236}">
                    <a16:creationId xmlns:a16="http://schemas.microsoft.com/office/drawing/2014/main" id="{98406B35-9044-023E-6B0A-46B60817FD94}"/>
                  </a:ext>
                </a:extLst>
              </p:cNvPr>
              <p:cNvSpPr txBox="1">
                <a:spLocks noRot="1" noChangeAspect="1" noMove="1" noResize="1" noEditPoints="1" noAdjustHandles="1" noChangeArrowheads="1" noChangeShapeType="1" noTextEdit="1"/>
              </p:cNvSpPr>
              <p:nvPr/>
            </p:nvSpPr>
            <p:spPr bwMode="auto">
              <a:xfrm>
                <a:off x="1909760" y="5095491"/>
                <a:ext cx="5013325" cy="974765"/>
              </a:xfrm>
              <a:prstGeom prst="rect">
                <a:avLst/>
              </a:prstGeom>
              <a:blipFill>
                <a:blip r:embed="rId7"/>
                <a:stretch>
                  <a:fillRect/>
                </a:stretch>
              </a:blipFill>
              <a:ln w="25400"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60775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4" grpId="0" animBg="1"/>
      <p:bldP spid="3" grpId="0"/>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C9511-AD10-D78C-11FB-95681A970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B8BF5-9F2D-688A-3F6B-69DCCAC97F0C}"/>
              </a:ext>
            </a:extLst>
          </p:cNvPr>
          <p:cNvSpPr>
            <a:spLocks noGrp="1"/>
          </p:cNvSpPr>
          <p:nvPr>
            <p:ph type="title"/>
          </p:nvPr>
        </p:nvSpPr>
        <p:spPr>
          <a:xfrm>
            <a:off x="228600" y="76200"/>
            <a:ext cx="7315200" cy="1070259"/>
          </a:xfrm>
        </p:spPr>
        <p:txBody>
          <a:bodyPr/>
          <a:lstStyle/>
          <a:p>
            <a:r>
              <a:rPr lang="en-US" sz="2800" dirty="0"/>
              <a:t>Similarity of Momentum and Thermal; Governing Equations</a:t>
            </a:r>
            <a:endParaRPr lang="en-IN" sz="2800" dirty="0"/>
          </a:p>
        </p:txBody>
      </p:sp>
      <p:grpSp>
        <p:nvGrpSpPr>
          <p:cNvPr id="6" name="Group 38">
            <a:extLst>
              <a:ext uri="{FF2B5EF4-FFF2-40B4-BE49-F238E27FC236}">
                <a16:creationId xmlns:a16="http://schemas.microsoft.com/office/drawing/2014/main" id="{6DBA8B6A-C46D-97DB-ADBA-4F5312712DD0}"/>
              </a:ext>
            </a:extLst>
          </p:cNvPr>
          <p:cNvGrpSpPr>
            <a:grpSpLocks/>
          </p:cNvGrpSpPr>
          <p:nvPr/>
        </p:nvGrpSpPr>
        <p:grpSpPr bwMode="auto">
          <a:xfrm>
            <a:off x="0" y="3459"/>
            <a:ext cx="9144000" cy="6858000"/>
            <a:chOff x="0" y="0"/>
            <a:chExt cx="9144000" cy="6858000"/>
          </a:xfrm>
        </p:grpSpPr>
        <p:grpSp>
          <p:nvGrpSpPr>
            <p:cNvPr id="7" name="Group 19">
              <a:extLst>
                <a:ext uri="{FF2B5EF4-FFF2-40B4-BE49-F238E27FC236}">
                  <a16:creationId xmlns:a16="http://schemas.microsoft.com/office/drawing/2014/main" id="{256B9E44-097F-734E-C125-44416CB9671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712B4C0-0B1F-3DA0-4C30-8E161B5B7434}"/>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BCC6CDE7-0FD3-BA19-87EE-C8EED128319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2BB1B65-CE90-21D0-3C2D-BBBE3A4C00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8832108-C7DC-616B-3F7E-37ADC8EEB4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334DFF8-A231-00BD-7676-9BCB2A77045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230F95F-63D0-441A-58B0-EE79EA4D6AD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91056F0-C797-80CC-692B-78A60A1671E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A3C22F9-FA52-3D29-DA11-B93D9990B487}"/>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A0994EBB-552F-0D10-4978-CB0FD3EC578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250DFD5-1DEA-8DC0-AB35-4BC84023AA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22F93FA-0266-77C7-81D8-88900D10A58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459C781-8934-E2DA-9FBB-B28375342C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DE4523C-DF0C-B5A4-DF48-9B74EA3693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4DC7F4A-4B4D-DB47-71C1-DEE06CB6965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D38AF0E2-989D-C83A-A73C-C709EC6238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Object 4">
                <a:extLst>
                  <a:ext uri="{FF2B5EF4-FFF2-40B4-BE49-F238E27FC236}">
                    <a16:creationId xmlns:a16="http://schemas.microsoft.com/office/drawing/2014/main" id="{3AB0F42A-6844-36CF-9769-B2112C12E51D}"/>
                  </a:ext>
                </a:extLst>
              </p:cNvPr>
              <p:cNvSpPr txBox="1"/>
              <p:nvPr/>
            </p:nvSpPr>
            <p:spPr bwMode="auto">
              <a:xfrm>
                <a:off x="558800" y="144780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3" name="Object 4">
                <a:extLst>
                  <a:ext uri="{FF2B5EF4-FFF2-40B4-BE49-F238E27FC236}">
                    <a16:creationId xmlns:a16="http://schemas.microsoft.com/office/drawing/2014/main" id="{3AB0F42A-6844-36CF-9769-B2112C12E51D}"/>
                  </a:ext>
                </a:extLst>
              </p:cNvPr>
              <p:cNvSpPr txBox="1">
                <a:spLocks noRot="1" noChangeAspect="1" noMove="1" noResize="1" noEditPoints="1" noAdjustHandles="1" noChangeArrowheads="1" noChangeShapeType="1" noTextEdit="1"/>
              </p:cNvSpPr>
              <p:nvPr/>
            </p:nvSpPr>
            <p:spPr bwMode="auto">
              <a:xfrm>
                <a:off x="558800" y="1447800"/>
                <a:ext cx="3175000" cy="793750"/>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2">
                <a:extLst>
                  <a:ext uri="{FF2B5EF4-FFF2-40B4-BE49-F238E27FC236}">
                    <a16:creationId xmlns:a16="http://schemas.microsoft.com/office/drawing/2014/main" id="{5C2F9BF2-8378-4C43-4057-3094927C34E5}"/>
                  </a:ext>
                </a:extLst>
              </p:cNvPr>
              <p:cNvSpPr txBox="1"/>
              <p:nvPr/>
            </p:nvSpPr>
            <p:spPr bwMode="auto">
              <a:xfrm>
                <a:off x="4572000" y="1425716"/>
                <a:ext cx="4267200" cy="965484"/>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center"/>
                    </m:oMathParaPr>
                    <m:oMath xmlns:m="http://schemas.openxmlformats.org/officeDocument/2006/math">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𝛼</m:t>
                      </m:r>
                      <m:f>
                        <m:fPr>
                          <m:ctrlPr>
                            <a:rPr lang="en-US" sz="2000" i="1">
                              <a:solidFill>
                                <a:srgbClr val="000000"/>
                              </a:solidFill>
                              <a:latin typeface="Cambria Math" panose="02040503050406030204" pitchFamily="18" charset="0"/>
                            </a:rPr>
                          </m:ctrlPr>
                        </m:fPr>
                        <m:num>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m:t>
                              </m:r>
                            </m:e>
                            <m:sup>
                              <m:r>
                                <a:rPr lang="en-US"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US" sz="2000" i="1">
                                  <a:solidFill>
                                    <a:srgbClr val="000000"/>
                                  </a:solidFill>
                                  <a:latin typeface="Cambria Math" panose="02040503050406030204" pitchFamily="18" charset="0"/>
                                </a:rPr>
                                <m:t>2</m:t>
                              </m:r>
                            </m:sup>
                          </m:sSup>
                        </m:den>
                      </m:f>
                    </m:oMath>
                  </m:oMathPara>
                </a14:m>
                <a:endParaRPr lang="en-US" sz="2000" dirty="0"/>
              </a:p>
            </p:txBody>
          </p:sp>
        </mc:Choice>
        <mc:Fallback xmlns="">
          <p:sp>
            <p:nvSpPr>
              <p:cNvPr id="23" name="Object 2">
                <a:extLst>
                  <a:ext uri="{FF2B5EF4-FFF2-40B4-BE49-F238E27FC236}">
                    <a16:creationId xmlns:a16="http://schemas.microsoft.com/office/drawing/2014/main" id="{5C2F9BF2-8378-4C43-4057-3094927C34E5}"/>
                  </a:ext>
                </a:extLst>
              </p:cNvPr>
              <p:cNvSpPr txBox="1">
                <a:spLocks noRot="1" noChangeAspect="1" noMove="1" noResize="1" noEditPoints="1" noAdjustHandles="1" noChangeArrowheads="1" noChangeShapeType="1" noTextEdit="1"/>
              </p:cNvSpPr>
              <p:nvPr/>
            </p:nvSpPr>
            <p:spPr bwMode="auto">
              <a:xfrm>
                <a:off x="4572000" y="1425716"/>
                <a:ext cx="4267200" cy="965484"/>
              </a:xfrm>
              <a:prstGeom prst="rect">
                <a:avLst/>
              </a:prstGeom>
              <a:blipFill>
                <a:blip r:embed="rId4"/>
                <a:stretch>
                  <a:fillRect/>
                </a:stretch>
              </a:blipFill>
              <a:ln w="25400" algn="ctr">
                <a:noFill/>
                <a:miter lim="800000"/>
                <a:headEnd/>
                <a:tailEnd/>
              </a:ln>
              <a:effectLst/>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DBECAAE-301B-9B19-3AED-D86B7BDDD99D}"/>
              </a:ext>
            </a:extLst>
          </p:cNvPr>
          <p:cNvGrpSpPr/>
          <p:nvPr/>
        </p:nvGrpSpPr>
        <p:grpSpPr>
          <a:xfrm>
            <a:off x="304800" y="2514600"/>
            <a:ext cx="3901412" cy="1435178"/>
            <a:chOff x="304800" y="2238297"/>
            <a:chExt cx="5020940" cy="2028903"/>
          </a:xfrm>
        </p:grpSpPr>
        <mc:AlternateContent xmlns:mc="http://schemas.openxmlformats.org/markup-compatibility/2006" xmlns:p14="http://schemas.microsoft.com/office/powerpoint/2010/main">
          <mc:Choice Requires="p14">
            <p:contentPart p14:bwMode="auto" r:id="rId5">
              <p14:nvContentPartPr>
                <p14:cNvPr id="5" name="Ink 13">
                  <a:extLst>
                    <a:ext uri="{FF2B5EF4-FFF2-40B4-BE49-F238E27FC236}">
                      <a16:creationId xmlns:a16="http://schemas.microsoft.com/office/drawing/2014/main" id="{20CC40DA-6F25-5769-0BC3-63D787B41CF0}"/>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4" name="Group 23">
              <a:extLst>
                <a:ext uri="{FF2B5EF4-FFF2-40B4-BE49-F238E27FC236}">
                  <a16:creationId xmlns:a16="http://schemas.microsoft.com/office/drawing/2014/main" id="{BCBB4584-0BAD-4830-49EA-8C56D41A6CEC}"/>
                </a:ext>
              </a:extLst>
            </p:cNvPr>
            <p:cNvGrpSpPr/>
            <p:nvPr/>
          </p:nvGrpSpPr>
          <p:grpSpPr>
            <a:xfrm>
              <a:off x="304800" y="2238297"/>
              <a:ext cx="5020940" cy="1571703"/>
              <a:chOff x="3048000" y="1905000"/>
              <a:chExt cx="5020940" cy="1571703"/>
            </a:xfrm>
          </p:grpSpPr>
          <p:pic>
            <p:nvPicPr>
              <p:cNvPr id="30" name="Picture 29">
                <a:extLst>
                  <a:ext uri="{FF2B5EF4-FFF2-40B4-BE49-F238E27FC236}">
                    <a16:creationId xmlns:a16="http://schemas.microsoft.com/office/drawing/2014/main" id="{3E33B87D-6D54-59A0-BB0E-43B12F2A8223}"/>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31" name="Picture 30">
                <a:extLst>
                  <a:ext uri="{FF2B5EF4-FFF2-40B4-BE49-F238E27FC236}">
                    <a16:creationId xmlns:a16="http://schemas.microsoft.com/office/drawing/2014/main" id="{F1D777C0-029B-E977-7FA2-910DAC3176AB}"/>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5" name="Straight Connector 24">
              <a:extLst>
                <a:ext uri="{FF2B5EF4-FFF2-40B4-BE49-F238E27FC236}">
                  <a16:creationId xmlns:a16="http://schemas.microsoft.com/office/drawing/2014/main" id="{015B464A-DD99-A15E-B4E8-DCE8E64FB9FB}"/>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D3B8541-F65B-C0F2-D104-5C2EA05B7E26}"/>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Arrow Connector 26">
              <a:extLst>
                <a:ext uri="{FF2B5EF4-FFF2-40B4-BE49-F238E27FC236}">
                  <a16:creationId xmlns:a16="http://schemas.microsoft.com/office/drawing/2014/main" id="{5F9FD405-7AA6-38B8-0110-D6D67708D171}"/>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28" name="TextBox 27">
              <a:extLst>
                <a:ext uri="{FF2B5EF4-FFF2-40B4-BE49-F238E27FC236}">
                  <a16:creationId xmlns:a16="http://schemas.microsoft.com/office/drawing/2014/main" id="{9FCDF392-4F87-9955-25C1-EC7024AEB332}"/>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29" name="TextBox 28">
              <a:extLst>
                <a:ext uri="{FF2B5EF4-FFF2-40B4-BE49-F238E27FC236}">
                  <a16:creationId xmlns:a16="http://schemas.microsoft.com/office/drawing/2014/main" id="{60254548-011D-23FB-DA70-829687839547}"/>
                </a:ext>
              </a:extLst>
            </p:cNvPr>
            <p:cNvSpPr txBox="1"/>
            <p:nvPr/>
          </p:nvSpPr>
          <p:spPr>
            <a:xfrm>
              <a:off x="2895600" y="3530979"/>
              <a:ext cx="449163"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p:pic>
        <p:nvPicPr>
          <p:cNvPr id="32" name="Picture 2" descr="Basic Boundary Layer Theory">
            <a:extLst>
              <a:ext uri="{FF2B5EF4-FFF2-40B4-BE49-F238E27FC236}">
                <a16:creationId xmlns:a16="http://schemas.microsoft.com/office/drawing/2014/main" id="{618200DB-094F-9F3C-E20E-1BE8124249D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20263" y="2556428"/>
            <a:ext cx="4418937" cy="132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4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179388" y="228714"/>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Existence of  Master Profile of Velocity </a:t>
            </a:r>
          </a:p>
        </p:txBody>
      </p:sp>
      <p:grpSp>
        <p:nvGrpSpPr>
          <p:cNvPr id="35" name="Group 34">
            <a:extLst>
              <a:ext uri="{FF2B5EF4-FFF2-40B4-BE49-F238E27FC236}">
                <a16:creationId xmlns:a16="http://schemas.microsoft.com/office/drawing/2014/main" id="{11D7D5A8-ECF5-291C-53E4-917F3B3FFDE4}"/>
              </a:ext>
            </a:extLst>
          </p:cNvPr>
          <p:cNvGrpSpPr/>
          <p:nvPr/>
        </p:nvGrpSpPr>
        <p:grpSpPr>
          <a:xfrm>
            <a:off x="2218060" y="1171497"/>
            <a:ext cx="5020940" cy="2028903"/>
            <a:chOff x="304800" y="2238297"/>
            <a:chExt cx="5020940" cy="2028903"/>
          </a:xfrm>
        </p:grpSpPr>
        <mc:AlternateContent xmlns:mc="http://schemas.openxmlformats.org/markup-compatibility/2006" xmlns:p14="http://schemas.microsoft.com/office/powerpoint/2010/main">
          <mc:Choice Requires="p14">
            <p:contentPart p14:bwMode="auto" r:id="rId14">
              <p14:nvContentPartPr>
                <p14:cNvPr id="24" name="Ink 13">
                  <a:extLst>
                    <a:ext uri="{FF2B5EF4-FFF2-40B4-BE49-F238E27FC236}">
                      <a16:creationId xmlns:a16="http://schemas.microsoft.com/office/drawing/2014/main" id="{1A290717-7106-37FD-20F6-9DD0BF0F581D}"/>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5" name="Group 24">
              <a:extLst>
                <a:ext uri="{FF2B5EF4-FFF2-40B4-BE49-F238E27FC236}">
                  <a16:creationId xmlns:a16="http://schemas.microsoft.com/office/drawing/2014/main" id="{4D8BD0FA-7382-88F4-7FFC-D3B47E815925}"/>
                </a:ext>
              </a:extLst>
            </p:cNvPr>
            <p:cNvGrpSpPr/>
            <p:nvPr/>
          </p:nvGrpSpPr>
          <p:grpSpPr>
            <a:xfrm>
              <a:off x="304800" y="2238297"/>
              <a:ext cx="5020940" cy="1571703"/>
              <a:chOff x="3048000" y="1905000"/>
              <a:chExt cx="5020940" cy="1571703"/>
            </a:xfrm>
          </p:grpSpPr>
          <p:pic>
            <p:nvPicPr>
              <p:cNvPr id="26" name="Picture 25">
                <a:extLst>
                  <a:ext uri="{FF2B5EF4-FFF2-40B4-BE49-F238E27FC236}">
                    <a16:creationId xmlns:a16="http://schemas.microsoft.com/office/drawing/2014/main" id="{732EFEA1-BB90-9F08-473C-38C51C1751FF}"/>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27" name="Picture 26">
                <a:extLst>
                  <a:ext uri="{FF2B5EF4-FFF2-40B4-BE49-F238E27FC236}">
                    <a16:creationId xmlns:a16="http://schemas.microsoft.com/office/drawing/2014/main" id="{B9EBF5F7-6FC4-2D29-FE81-95042EB62673}"/>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8" name="Straight Connector 27">
              <a:extLst>
                <a:ext uri="{FF2B5EF4-FFF2-40B4-BE49-F238E27FC236}">
                  <a16:creationId xmlns:a16="http://schemas.microsoft.com/office/drawing/2014/main" id="{90C51C00-24B1-4677-2922-D2C443782A9E}"/>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2D079E6-629B-7E49-C955-AA3CF1960E45}"/>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2F80CB78-C399-B733-42F5-0CB5557002D4}"/>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90357D45-2B1A-347C-777F-F9EE618DBB89}"/>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34" name="TextBox 33">
              <a:extLst>
                <a:ext uri="{FF2B5EF4-FFF2-40B4-BE49-F238E27FC236}">
                  <a16:creationId xmlns:a16="http://schemas.microsoft.com/office/drawing/2014/main" id="{9925978F-53DB-7621-AF7B-0EEFB6A65436}"/>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mc:AlternateContent xmlns:mc="http://schemas.openxmlformats.org/markup-compatibility/2006" xmlns:a14="http://schemas.microsoft.com/office/drawing/2010/main">
        <mc:Choice Requires="a14">
          <p:sp>
            <p:nvSpPr>
              <p:cNvPr id="4" name="Object 4">
                <a:extLst>
                  <a:ext uri="{FF2B5EF4-FFF2-40B4-BE49-F238E27FC236}">
                    <a16:creationId xmlns:a16="http://schemas.microsoft.com/office/drawing/2014/main" id="{640334E0-A228-638E-CBEB-0DCB9EEE1EBF}"/>
                  </a:ext>
                </a:extLst>
              </p:cNvPr>
              <p:cNvSpPr txBox="1"/>
              <p:nvPr/>
            </p:nvSpPr>
            <p:spPr bwMode="auto">
              <a:xfrm>
                <a:off x="406400" y="332105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4" name="Object 4">
                <a:extLst>
                  <a:ext uri="{FF2B5EF4-FFF2-40B4-BE49-F238E27FC236}">
                    <a16:creationId xmlns:a16="http://schemas.microsoft.com/office/drawing/2014/main" id="{640334E0-A228-638E-CBEB-0DCB9EEE1EBF}"/>
                  </a:ext>
                </a:extLst>
              </p:cNvPr>
              <p:cNvSpPr txBox="1">
                <a:spLocks noRot="1" noChangeAspect="1" noMove="1" noResize="1" noEditPoints="1" noAdjustHandles="1" noChangeArrowheads="1" noChangeShapeType="1" noTextEdit="1"/>
              </p:cNvSpPr>
              <p:nvPr/>
            </p:nvSpPr>
            <p:spPr bwMode="auto">
              <a:xfrm>
                <a:off x="406400" y="3321050"/>
                <a:ext cx="3175000" cy="793750"/>
              </a:xfrm>
              <a:prstGeom prst="rect">
                <a:avLst/>
              </a:prstGeom>
              <a:blipFill>
                <a:blip r:embed="rId18"/>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9E93DD66-F837-20B3-B1CA-89E8B0BE44C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3FC46E6-1680-2134-A05F-3042A37BAA47}"/>
                </a:ext>
              </a:extLst>
            </p:cNvPr>
            <p:cNvGrpSpPr>
              <a:grpSpLocks/>
            </p:cNvGrpSpPr>
            <p:nvPr/>
          </p:nvGrpSpPr>
          <p:grpSpPr bwMode="auto">
            <a:xfrm>
              <a:off x="0" y="0"/>
              <a:ext cx="9144000" cy="6858000"/>
              <a:chOff x="0" y="0"/>
              <a:chExt cx="9144000" cy="6858000"/>
            </a:xfrm>
          </p:grpSpPr>
          <p:grpSp>
            <p:nvGrpSpPr>
              <p:cNvPr id="22" name="Group 8">
                <a:extLst>
                  <a:ext uri="{FF2B5EF4-FFF2-40B4-BE49-F238E27FC236}">
                    <a16:creationId xmlns:a16="http://schemas.microsoft.com/office/drawing/2014/main" id="{006FCB70-A0DC-1D63-EC29-BA78C38688F6}"/>
                  </a:ext>
                </a:extLst>
              </p:cNvPr>
              <p:cNvGrpSpPr>
                <a:grpSpLocks/>
              </p:cNvGrpSpPr>
              <p:nvPr/>
            </p:nvGrpSpPr>
            <p:grpSpPr bwMode="auto">
              <a:xfrm>
                <a:off x="0" y="0"/>
                <a:ext cx="9144000" cy="6858000"/>
                <a:chOff x="0" y="0"/>
                <a:chExt cx="5760" cy="4320"/>
              </a:xfrm>
            </p:grpSpPr>
            <p:grpSp>
              <p:nvGrpSpPr>
                <p:cNvPr id="32" name="Group 9">
                  <a:extLst>
                    <a:ext uri="{FF2B5EF4-FFF2-40B4-BE49-F238E27FC236}">
                      <a16:creationId xmlns:a16="http://schemas.microsoft.com/office/drawing/2014/main" id="{D4778880-E5AC-B864-7910-1B76286B1CF9}"/>
                    </a:ext>
                  </a:extLst>
                </p:cNvPr>
                <p:cNvGrpSpPr>
                  <a:grpSpLocks/>
                </p:cNvGrpSpPr>
                <p:nvPr/>
              </p:nvGrpSpPr>
              <p:grpSpPr bwMode="auto">
                <a:xfrm>
                  <a:off x="0" y="0"/>
                  <a:ext cx="192" cy="4320"/>
                  <a:chOff x="0" y="-48"/>
                  <a:chExt cx="144" cy="4368"/>
                </a:xfrm>
              </p:grpSpPr>
              <p:sp>
                <p:nvSpPr>
                  <p:cNvPr id="44" name="Rectangle 10">
                    <a:extLst>
                      <a:ext uri="{FF2B5EF4-FFF2-40B4-BE49-F238E27FC236}">
                        <a16:creationId xmlns:a16="http://schemas.microsoft.com/office/drawing/2014/main" id="{3F053DA7-A59C-8E52-7DFD-1E3ABA41D7E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11">
                    <a:extLst>
                      <a:ext uri="{FF2B5EF4-FFF2-40B4-BE49-F238E27FC236}">
                        <a16:creationId xmlns:a16="http://schemas.microsoft.com/office/drawing/2014/main" id="{CD31CB0A-03A8-188D-9C94-12F0D61C2E3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2">
                  <a:extLst>
                    <a:ext uri="{FF2B5EF4-FFF2-40B4-BE49-F238E27FC236}">
                      <a16:creationId xmlns:a16="http://schemas.microsoft.com/office/drawing/2014/main" id="{6D948E7B-04D8-85F4-4194-30217D5BE6BF}"/>
                    </a:ext>
                  </a:extLst>
                </p:cNvPr>
                <p:cNvGrpSpPr>
                  <a:grpSpLocks/>
                </p:cNvGrpSpPr>
                <p:nvPr/>
              </p:nvGrpSpPr>
              <p:grpSpPr bwMode="auto">
                <a:xfrm>
                  <a:off x="5674" y="24"/>
                  <a:ext cx="86" cy="4296"/>
                  <a:chOff x="5616" y="-48"/>
                  <a:chExt cx="144" cy="4368"/>
                </a:xfrm>
              </p:grpSpPr>
              <p:sp>
                <p:nvSpPr>
                  <p:cNvPr id="42" name="Rectangle 13">
                    <a:extLst>
                      <a:ext uri="{FF2B5EF4-FFF2-40B4-BE49-F238E27FC236}">
                        <a16:creationId xmlns:a16="http://schemas.microsoft.com/office/drawing/2014/main" id="{9B6BD91F-0BD8-D3DA-0893-EE9506787A2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4">
                    <a:extLst>
                      <a:ext uri="{FF2B5EF4-FFF2-40B4-BE49-F238E27FC236}">
                        <a16:creationId xmlns:a16="http://schemas.microsoft.com/office/drawing/2014/main" id="{A75F6C82-9309-CAB0-5DE1-DFFB136644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15">
                  <a:extLst>
                    <a:ext uri="{FF2B5EF4-FFF2-40B4-BE49-F238E27FC236}">
                      <a16:creationId xmlns:a16="http://schemas.microsoft.com/office/drawing/2014/main" id="{D5570F2A-4C21-B25F-A9E0-AEEE911242CF}"/>
                    </a:ext>
                  </a:extLst>
                </p:cNvPr>
                <p:cNvGrpSpPr>
                  <a:grpSpLocks/>
                </p:cNvGrpSpPr>
                <p:nvPr/>
              </p:nvGrpSpPr>
              <p:grpSpPr bwMode="auto">
                <a:xfrm>
                  <a:off x="144" y="0"/>
                  <a:ext cx="5616" cy="144"/>
                  <a:chOff x="96" y="-48"/>
                  <a:chExt cx="5520" cy="144"/>
                </a:xfrm>
              </p:grpSpPr>
              <p:sp>
                <p:nvSpPr>
                  <p:cNvPr id="40" name="Rectangle 16">
                    <a:extLst>
                      <a:ext uri="{FF2B5EF4-FFF2-40B4-BE49-F238E27FC236}">
                        <a16:creationId xmlns:a16="http://schemas.microsoft.com/office/drawing/2014/main" id="{F32A5789-FAF2-65D6-7F5C-EC618526EF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7">
                    <a:extLst>
                      <a:ext uri="{FF2B5EF4-FFF2-40B4-BE49-F238E27FC236}">
                        <a16:creationId xmlns:a16="http://schemas.microsoft.com/office/drawing/2014/main" id="{44859BDA-C6FE-72E7-023E-39F4A6F161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 name="Group 18">
                  <a:extLst>
                    <a:ext uri="{FF2B5EF4-FFF2-40B4-BE49-F238E27FC236}">
                      <a16:creationId xmlns:a16="http://schemas.microsoft.com/office/drawing/2014/main" id="{094942D3-3B8C-3188-75EB-41CADADBCB90}"/>
                    </a:ext>
                  </a:extLst>
                </p:cNvPr>
                <p:cNvGrpSpPr>
                  <a:grpSpLocks/>
                </p:cNvGrpSpPr>
                <p:nvPr/>
              </p:nvGrpSpPr>
              <p:grpSpPr bwMode="auto">
                <a:xfrm>
                  <a:off x="144" y="4234"/>
                  <a:ext cx="5616" cy="86"/>
                  <a:chOff x="96" y="4176"/>
                  <a:chExt cx="5520" cy="144"/>
                </a:xfrm>
              </p:grpSpPr>
              <p:sp>
                <p:nvSpPr>
                  <p:cNvPr id="38" name="Rectangle 19">
                    <a:extLst>
                      <a:ext uri="{FF2B5EF4-FFF2-40B4-BE49-F238E27FC236}">
                        <a16:creationId xmlns:a16="http://schemas.microsoft.com/office/drawing/2014/main" id="{7477AC01-CC92-70AF-AFEE-77237DA0693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20">
                    <a:extLst>
                      <a:ext uri="{FF2B5EF4-FFF2-40B4-BE49-F238E27FC236}">
                        <a16:creationId xmlns:a16="http://schemas.microsoft.com/office/drawing/2014/main" id="{53D4DEB5-632B-FF91-CBFB-4FD628831D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EECA2F0D-22FD-7E8B-F206-1312A24E6A5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44A76D3F-CC25-5732-9A85-C12E11207A0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7" name="Picture 46">
            <a:extLst>
              <a:ext uri="{FF2B5EF4-FFF2-40B4-BE49-F238E27FC236}">
                <a16:creationId xmlns:a16="http://schemas.microsoft.com/office/drawing/2014/main" id="{177EDB3C-4AAA-66FC-67E6-2FA63E51D2ED}"/>
              </a:ext>
            </a:extLst>
          </p:cNvPr>
          <p:cNvPicPr>
            <a:picLocks noChangeAspect="1"/>
          </p:cNvPicPr>
          <p:nvPr/>
        </p:nvPicPr>
        <p:blipFill>
          <a:blip r:embed="rId20"/>
          <a:stretch>
            <a:fillRect/>
          </a:stretch>
        </p:blipFill>
        <p:spPr>
          <a:xfrm>
            <a:off x="7308846" y="3429000"/>
            <a:ext cx="1454154" cy="3149762"/>
          </a:xfrm>
          <a:prstGeom prst="rect">
            <a:avLst/>
          </a:prstGeom>
        </p:spPr>
      </p:pic>
      <p:pic>
        <p:nvPicPr>
          <p:cNvPr id="48" name="Picture 47">
            <a:extLst>
              <a:ext uri="{FF2B5EF4-FFF2-40B4-BE49-F238E27FC236}">
                <a16:creationId xmlns:a16="http://schemas.microsoft.com/office/drawing/2014/main" id="{A36857A0-F4FD-7138-C699-3ED06B80D7D0}"/>
              </a:ext>
            </a:extLst>
          </p:cNvPr>
          <p:cNvPicPr>
            <a:picLocks noChangeAspect="1"/>
          </p:cNvPicPr>
          <p:nvPr/>
        </p:nvPicPr>
        <p:blipFill>
          <a:blip r:embed="rId20"/>
          <a:stretch>
            <a:fillRect/>
          </a:stretch>
        </p:blipFill>
        <p:spPr>
          <a:xfrm>
            <a:off x="4443011" y="4038600"/>
            <a:ext cx="1424389" cy="2457320"/>
          </a:xfrm>
          <a:prstGeom prst="rect">
            <a:avLst/>
          </a:prstGeom>
        </p:spPr>
      </p:pic>
      <p:pic>
        <p:nvPicPr>
          <p:cNvPr id="49" name="Picture 48">
            <a:extLst>
              <a:ext uri="{FF2B5EF4-FFF2-40B4-BE49-F238E27FC236}">
                <a16:creationId xmlns:a16="http://schemas.microsoft.com/office/drawing/2014/main" id="{58A043AE-4F93-8F70-94CE-59A44BADE907}"/>
              </a:ext>
            </a:extLst>
          </p:cNvPr>
          <p:cNvPicPr>
            <a:picLocks noChangeAspect="1"/>
          </p:cNvPicPr>
          <p:nvPr/>
        </p:nvPicPr>
        <p:blipFill>
          <a:blip r:embed="rId20"/>
          <a:stretch>
            <a:fillRect/>
          </a:stretch>
        </p:blipFill>
        <p:spPr>
          <a:xfrm>
            <a:off x="2286000" y="4572000"/>
            <a:ext cx="1328740" cy="1846092"/>
          </a:xfrm>
          <a:prstGeom prst="rect">
            <a:avLst/>
          </a:prstGeom>
        </p:spPr>
      </p:pic>
      <p:pic>
        <p:nvPicPr>
          <p:cNvPr id="50" name="Picture 49">
            <a:extLst>
              <a:ext uri="{FF2B5EF4-FFF2-40B4-BE49-F238E27FC236}">
                <a16:creationId xmlns:a16="http://schemas.microsoft.com/office/drawing/2014/main" id="{3CA9391D-B63F-DB5C-A2D4-D8CDFCC6868D}"/>
              </a:ext>
            </a:extLst>
          </p:cNvPr>
          <p:cNvPicPr>
            <a:picLocks noChangeAspect="1"/>
          </p:cNvPicPr>
          <p:nvPr/>
        </p:nvPicPr>
        <p:blipFill>
          <a:blip r:embed="rId20"/>
          <a:stretch>
            <a:fillRect/>
          </a:stretch>
        </p:blipFill>
        <p:spPr>
          <a:xfrm>
            <a:off x="423860" y="5319804"/>
            <a:ext cx="723210" cy="1004796"/>
          </a:xfrm>
          <a:prstGeom prst="rect">
            <a:avLst/>
          </a:prstGeom>
        </p:spPr>
      </p:pic>
      <p:cxnSp>
        <p:nvCxnSpPr>
          <p:cNvPr id="52" name="Straight Connector 51">
            <a:extLst>
              <a:ext uri="{FF2B5EF4-FFF2-40B4-BE49-F238E27FC236}">
                <a16:creationId xmlns:a16="http://schemas.microsoft.com/office/drawing/2014/main" id="{B571A4B0-CED6-23F0-93EE-0D1F7A92A901}"/>
              </a:ext>
            </a:extLst>
          </p:cNvPr>
          <p:cNvCxnSpPr/>
          <p:nvPr/>
        </p:nvCxnSpPr>
        <p:spPr bwMode="auto">
          <a:xfrm>
            <a:off x="304800" y="6172200"/>
            <a:ext cx="8931272" cy="0"/>
          </a:xfrm>
          <a:prstGeom prst="line">
            <a:avLst/>
          </a:prstGeom>
          <a:solidFill>
            <a:schemeClr val="accent1"/>
          </a:solidFill>
          <a:ln w="31750" cap="flat" cmpd="sng" algn="ctr">
            <a:solidFill>
              <a:schemeClr val="tx1"/>
            </a:solidFill>
            <a:prstDash val="solid"/>
            <a:round/>
            <a:headEnd type="none" w="med" len="med"/>
            <a:tailEnd type="none" w="med" len="med"/>
          </a:ln>
          <a:effectLst/>
        </p:spPr>
      </p:cxnSp>
      <p:sp>
        <p:nvSpPr>
          <p:cNvPr id="53" name="Freeform: Shape 52">
            <a:extLst>
              <a:ext uri="{FF2B5EF4-FFF2-40B4-BE49-F238E27FC236}">
                <a16:creationId xmlns:a16="http://schemas.microsoft.com/office/drawing/2014/main" id="{399CE1B4-7E80-5B82-6162-C8C826186B06}"/>
              </a:ext>
            </a:extLst>
          </p:cNvPr>
          <p:cNvSpPr/>
          <p:nvPr/>
        </p:nvSpPr>
        <p:spPr bwMode="auto">
          <a:xfrm>
            <a:off x="718881" y="3733800"/>
            <a:ext cx="8044119" cy="1866144"/>
          </a:xfrm>
          <a:custGeom>
            <a:avLst/>
            <a:gdLst>
              <a:gd name="connsiteX0" fmla="*/ 0 w 7570839"/>
              <a:gd name="connsiteY0" fmla="*/ 1612490 h 1612490"/>
              <a:gd name="connsiteX1" fmla="*/ 2585884 w 7570839"/>
              <a:gd name="connsiteY1" fmla="*/ 973394 h 1612490"/>
              <a:gd name="connsiteX2" fmla="*/ 7570839 w 7570839"/>
              <a:gd name="connsiteY2" fmla="*/ 0 h 1612490"/>
              <a:gd name="connsiteX3" fmla="*/ 7570839 w 7570839"/>
              <a:gd name="connsiteY3" fmla="*/ 0 h 1612490"/>
            </a:gdLst>
            <a:ahLst/>
            <a:cxnLst>
              <a:cxn ang="0">
                <a:pos x="connsiteX0" y="connsiteY0"/>
              </a:cxn>
              <a:cxn ang="0">
                <a:pos x="connsiteX1" y="connsiteY1"/>
              </a:cxn>
              <a:cxn ang="0">
                <a:pos x="connsiteX2" y="connsiteY2"/>
              </a:cxn>
              <a:cxn ang="0">
                <a:pos x="connsiteX3" y="connsiteY3"/>
              </a:cxn>
            </a:cxnLst>
            <a:rect l="l" t="t" r="r" b="b"/>
            <a:pathLst>
              <a:path w="7570839" h="1612490">
                <a:moveTo>
                  <a:pt x="0" y="1612490"/>
                </a:moveTo>
                <a:cubicBezTo>
                  <a:pt x="662039" y="1427316"/>
                  <a:pt x="1324078" y="1242142"/>
                  <a:pt x="2585884" y="973394"/>
                </a:cubicBezTo>
                <a:cubicBezTo>
                  <a:pt x="3847690" y="704646"/>
                  <a:pt x="7570839" y="0"/>
                  <a:pt x="7570839" y="0"/>
                </a:cubicBezTo>
                <a:lnTo>
                  <a:pt x="7570839" y="0"/>
                </a:lnTo>
              </a:path>
            </a:pathLst>
          </a:custGeom>
          <a:noFill/>
          <a:ln w="381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70698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down)">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down)">
                                      <p:cBhvr>
                                        <p:cTn id="29" dur="500"/>
                                        <p:tgtEl>
                                          <p:spTgt spid="4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down)">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ppt_x"/>
                                          </p:val>
                                        </p:tav>
                                        <p:tav tm="100000">
                                          <p:val>
                                            <p:strVal val="#ppt_x"/>
                                          </p:val>
                                        </p:tav>
                                      </p:tavLst>
                                    </p:anim>
                                    <p:anim calcmode="lin" valueType="num">
                                      <p:cBhvr additive="base">
                                        <p:cTn id="40" dur="500" fill="hold"/>
                                        <p:tgtEl>
                                          <p:spTgt spid="5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283CC-F63F-FE02-6927-5AF4F8163A4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269" name="Ink 8">
                <a:extLst>
                  <a:ext uri="{FF2B5EF4-FFF2-40B4-BE49-F238E27FC236}">
                    <a16:creationId xmlns:a16="http://schemas.microsoft.com/office/drawing/2014/main" id="{D2293D3C-C3DC-F23E-41F0-99838D88D2B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1" name="Ink 13">
                <a:extLst>
                  <a:ext uri="{FF2B5EF4-FFF2-40B4-BE49-F238E27FC236}">
                    <a16:creationId xmlns:a16="http://schemas.microsoft.com/office/drawing/2014/main" id="{4EE9EE06-0EF2-5672-2C1E-4F9913DE5C58}"/>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E9E30832-5EDB-EF9A-697A-A3FF6FDB33FC}"/>
              </a:ext>
            </a:extLst>
          </p:cNvPr>
          <p:cNvSpPr txBox="1">
            <a:spLocks/>
          </p:cNvSpPr>
          <p:nvPr/>
        </p:nvSpPr>
        <p:spPr bwMode="auto">
          <a:xfrm>
            <a:off x="179388" y="296863"/>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Existence of  Master Profile of Temperature </a:t>
            </a:r>
          </a:p>
        </p:txBody>
      </p:sp>
      <p:grpSp>
        <p:nvGrpSpPr>
          <p:cNvPr id="2" name="Group 38">
            <a:extLst>
              <a:ext uri="{FF2B5EF4-FFF2-40B4-BE49-F238E27FC236}">
                <a16:creationId xmlns:a16="http://schemas.microsoft.com/office/drawing/2014/main" id="{780308CB-3647-E66F-D640-A58DB228AC3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FBC0FAF-9198-73F0-4F3B-0545E5D5EC5A}"/>
                </a:ext>
              </a:extLst>
            </p:cNvPr>
            <p:cNvGrpSpPr>
              <a:grpSpLocks/>
            </p:cNvGrpSpPr>
            <p:nvPr/>
          </p:nvGrpSpPr>
          <p:grpSpPr bwMode="auto">
            <a:xfrm>
              <a:off x="0" y="0"/>
              <a:ext cx="9144000" cy="6858000"/>
              <a:chOff x="0" y="0"/>
              <a:chExt cx="9144000" cy="6858000"/>
            </a:xfrm>
          </p:grpSpPr>
          <p:grpSp>
            <p:nvGrpSpPr>
              <p:cNvPr id="22" name="Group 8">
                <a:extLst>
                  <a:ext uri="{FF2B5EF4-FFF2-40B4-BE49-F238E27FC236}">
                    <a16:creationId xmlns:a16="http://schemas.microsoft.com/office/drawing/2014/main" id="{DC49F1D5-1F60-BCF8-65A2-CE2513A60673}"/>
                  </a:ext>
                </a:extLst>
              </p:cNvPr>
              <p:cNvGrpSpPr>
                <a:grpSpLocks/>
              </p:cNvGrpSpPr>
              <p:nvPr/>
            </p:nvGrpSpPr>
            <p:grpSpPr bwMode="auto">
              <a:xfrm>
                <a:off x="0" y="0"/>
                <a:ext cx="9144000" cy="6858000"/>
                <a:chOff x="0" y="0"/>
                <a:chExt cx="5760" cy="4320"/>
              </a:xfrm>
            </p:grpSpPr>
            <p:grpSp>
              <p:nvGrpSpPr>
                <p:cNvPr id="32" name="Group 9">
                  <a:extLst>
                    <a:ext uri="{FF2B5EF4-FFF2-40B4-BE49-F238E27FC236}">
                      <a16:creationId xmlns:a16="http://schemas.microsoft.com/office/drawing/2014/main" id="{DE776A46-5FCF-86F8-CD30-81A4A569B0BF}"/>
                    </a:ext>
                  </a:extLst>
                </p:cNvPr>
                <p:cNvGrpSpPr>
                  <a:grpSpLocks/>
                </p:cNvGrpSpPr>
                <p:nvPr/>
              </p:nvGrpSpPr>
              <p:grpSpPr bwMode="auto">
                <a:xfrm>
                  <a:off x="0" y="0"/>
                  <a:ext cx="192" cy="4320"/>
                  <a:chOff x="0" y="-48"/>
                  <a:chExt cx="144" cy="4368"/>
                </a:xfrm>
              </p:grpSpPr>
              <p:sp>
                <p:nvSpPr>
                  <p:cNvPr id="44" name="Rectangle 10">
                    <a:extLst>
                      <a:ext uri="{FF2B5EF4-FFF2-40B4-BE49-F238E27FC236}">
                        <a16:creationId xmlns:a16="http://schemas.microsoft.com/office/drawing/2014/main" id="{57136BD2-A8F5-8BF9-1CBA-D1DEEA08DBD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11">
                    <a:extLst>
                      <a:ext uri="{FF2B5EF4-FFF2-40B4-BE49-F238E27FC236}">
                        <a16:creationId xmlns:a16="http://schemas.microsoft.com/office/drawing/2014/main" id="{513C84B3-A274-1FA8-68FB-491B2F67BA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2">
                  <a:extLst>
                    <a:ext uri="{FF2B5EF4-FFF2-40B4-BE49-F238E27FC236}">
                      <a16:creationId xmlns:a16="http://schemas.microsoft.com/office/drawing/2014/main" id="{A46D3FBE-3ABF-CE51-501D-964359736E65}"/>
                    </a:ext>
                  </a:extLst>
                </p:cNvPr>
                <p:cNvGrpSpPr>
                  <a:grpSpLocks/>
                </p:cNvGrpSpPr>
                <p:nvPr/>
              </p:nvGrpSpPr>
              <p:grpSpPr bwMode="auto">
                <a:xfrm>
                  <a:off x="5674" y="24"/>
                  <a:ext cx="86" cy="4296"/>
                  <a:chOff x="5616" y="-48"/>
                  <a:chExt cx="144" cy="4368"/>
                </a:xfrm>
              </p:grpSpPr>
              <p:sp>
                <p:nvSpPr>
                  <p:cNvPr id="42" name="Rectangle 13">
                    <a:extLst>
                      <a:ext uri="{FF2B5EF4-FFF2-40B4-BE49-F238E27FC236}">
                        <a16:creationId xmlns:a16="http://schemas.microsoft.com/office/drawing/2014/main" id="{F0B68CB4-9C06-1EAC-8668-6A570F10BC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4">
                    <a:extLst>
                      <a:ext uri="{FF2B5EF4-FFF2-40B4-BE49-F238E27FC236}">
                        <a16:creationId xmlns:a16="http://schemas.microsoft.com/office/drawing/2014/main" id="{D2B0B6D9-ABC2-33BB-00B8-01A4ABF076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15">
                  <a:extLst>
                    <a:ext uri="{FF2B5EF4-FFF2-40B4-BE49-F238E27FC236}">
                      <a16:creationId xmlns:a16="http://schemas.microsoft.com/office/drawing/2014/main" id="{9F84F82D-7461-3166-D00A-34D2FEB615DF}"/>
                    </a:ext>
                  </a:extLst>
                </p:cNvPr>
                <p:cNvGrpSpPr>
                  <a:grpSpLocks/>
                </p:cNvGrpSpPr>
                <p:nvPr/>
              </p:nvGrpSpPr>
              <p:grpSpPr bwMode="auto">
                <a:xfrm>
                  <a:off x="144" y="0"/>
                  <a:ext cx="5616" cy="144"/>
                  <a:chOff x="96" y="-48"/>
                  <a:chExt cx="5520" cy="144"/>
                </a:xfrm>
              </p:grpSpPr>
              <p:sp>
                <p:nvSpPr>
                  <p:cNvPr id="40" name="Rectangle 16">
                    <a:extLst>
                      <a:ext uri="{FF2B5EF4-FFF2-40B4-BE49-F238E27FC236}">
                        <a16:creationId xmlns:a16="http://schemas.microsoft.com/office/drawing/2014/main" id="{0960ED74-8C6E-38C5-778E-0022179AA9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7">
                    <a:extLst>
                      <a:ext uri="{FF2B5EF4-FFF2-40B4-BE49-F238E27FC236}">
                        <a16:creationId xmlns:a16="http://schemas.microsoft.com/office/drawing/2014/main" id="{EACCABBD-728C-AF12-1007-DFA0110F76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 name="Group 18">
                  <a:extLst>
                    <a:ext uri="{FF2B5EF4-FFF2-40B4-BE49-F238E27FC236}">
                      <a16:creationId xmlns:a16="http://schemas.microsoft.com/office/drawing/2014/main" id="{42D9E50E-101F-FC0D-4445-1903436513BB}"/>
                    </a:ext>
                  </a:extLst>
                </p:cNvPr>
                <p:cNvGrpSpPr>
                  <a:grpSpLocks/>
                </p:cNvGrpSpPr>
                <p:nvPr/>
              </p:nvGrpSpPr>
              <p:grpSpPr bwMode="auto">
                <a:xfrm>
                  <a:off x="144" y="4234"/>
                  <a:ext cx="5616" cy="86"/>
                  <a:chOff x="96" y="4176"/>
                  <a:chExt cx="5520" cy="144"/>
                </a:xfrm>
              </p:grpSpPr>
              <p:sp>
                <p:nvSpPr>
                  <p:cNvPr id="38" name="Rectangle 19">
                    <a:extLst>
                      <a:ext uri="{FF2B5EF4-FFF2-40B4-BE49-F238E27FC236}">
                        <a16:creationId xmlns:a16="http://schemas.microsoft.com/office/drawing/2014/main" id="{1F5B318D-9BD8-41B9-7028-6052923B2C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20">
                    <a:extLst>
                      <a:ext uri="{FF2B5EF4-FFF2-40B4-BE49-F238E27FC236}">
                        <a16:creationId xmlns:a16="http://schemas.microsoft.com/office/drawing/2014/main" id="{DA0F1146-DCFE-30FC-E899-E20920972E3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154F299B-67FF-258E-8E8B-66D24FFD0E3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5173FA3D-8005-2900-4C0D-1EDF3F343EF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E2879EBB-C4DE-CEAB-BD38-8913F4F7028A}"/>
                  </a:ext>
                </a:extLst>
              </p:cNvPr>
              <p:cNvSpPr txBox="1"/>
              <p:nvPr/>
            </p:nvSpPr>
            <p:spPr bwMode="auto">
              <a:xfrm>
                <a:off x="2971800" y="3200400"/>
                <a:ext cx="4267200" cy="965484"/>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center"/>
                    </m:oMathParaPr>
                    <m:oMath xmlns:m="http://schemas.openxmlformats.org/officeDocument/2006/math">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𝛼</m:t>
                      </m:r>
                      <m:f>
                        <m:fPr>
                          <m:ctrlPr>
                            <a:rPr lang="en-US" sz="2000" i="1">
                              <a:solidFill>
                                <a:srgbClr val="000000"/>
                              </a:solidFill>
                              <a:latin typeface="Cambria Math" panose="02040503050406030204" pitchFamily="18" charset="0"/>
                            </a:rPr>
                          </m:ctrlPr>
                        </m:fPr>
                        <m:num>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m:t>
                              </m:r>
                            </m:e>
                            <m:sup>
                              <m:r>
                                <a:rPr lang="en-US"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US" sz="2000" i="1">
                                  <a:solidFill>
                                    <a:srgbClr val="000000"/>
                                  </a:solidFill>
                                  <a:latin typeface="Cambria Math" panose="02040503050406030204" pitchFamily="18" charset="0"/>
                                </a:rPr>
                                <m:t>2</m:t>
                              </m:r>
                            </m:sup>
                          </m:sSup>
                        </m:den>
                      </m:f>
                    </m:oMath>
                  </m:oMathPara>
                </a14:m>
                <a:endParaRPr lang="en-US" sz="2000" dirty="0"/>
              </a:p>
            </p:txBody>
          </p:sp>
        </mc:Choice>
        <mc:Fallback xmlns="">
          <p:sp>
            <p:nvSpPr>
              <p:cNvPr id="6" name="Object 2">
                <a:extLst>
                  <a:ext uri="{FF2B5EF4-FFF2-40B4-BE49-F238E27FC236}">
                    <a16:creationId xmlns:a16="http://schemas.microsoft.com/office/drawing/2014/main" id="{E2879EBB-C4DE-CEAB-BD38-8913F4F7028A}"/>
                  </a:ext>
                </a:extLst>
              </p:cNvPr>
              <p:cNvSpPr txBox="1">
                <a:spLocks noRot="1" noChangeAspect="1" noMove="1" noResize="1" noEditPoints="1" noAdjustHandles="1" noChangeArrowheads="1" noChangeShapeType="1" noTextEdit="1"/>
              </p:cNvSpPr>
              <p:nvPr/>
            </p:nvSpPr>
            <p:spPr bwMode="auto">
              <a:xfrm>
                <a:off x="2971800" y="3200400"/>
                <a:ext cx="4267200" cy="965484"/>
              </a:xfrm>
              <a:prstGeom prst="rect">
                <a:avLst/>
              </a:prstGeom>
              <a:blipFill>
                <a:blip r:embed="rId16"/>
                <a:stretch>
                  <a:fillRect/>
                </a:stretch>
              </a:blipFill>
              <a:ln w="25400" algn="ctr">
                <a:noFill/>
                <a:miter lim="800000"/>
                <a:headEnd/>
                <a:tailEnd/>
              </a:ln>
              <a:effectLst/>
            </p:spPr>
            <p:txBody>
              <a:bodyPr/>
              <a:lstStyle/>
              <a:p>
                <a:r>
                  <a:rPr lang="en-IN">
                    <a:noFill/>
                  </a:rPr>
                  <a:t> </a:t>
                </a:r>
              </a:p>
            </p:txBody>
          </p:sp>
        </mc:Fallback>
      </mc:AlternateContent>
      <p:pic>
        <p:nvPicPr>
          <p:cNvPr id="1026" name="Picture 2" descr="Basic Boundary Layer Theory">
            <a:extLst>
              <a:ext uri="{FF2B5EF4-FFF2-40B4-BE49-F238E27FC236}">
                <a16:creationId xmlns:a16="http://schemas.microsoft.com/office/drawing/2014/main" id="{B70FAF57-B396-3FFA-0095-2D25B7E3386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71600" y="1181101"/>
            <a:ext cx="6857999" cy="20637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76F955E-D472-3E2B-1656-EB52923A0900}"/>
              </a:ext>
            </a:extLst>
          </p:cNvPr>
          <p:cNvPicPr>
            <a:picLocks noChangeAspect="1"/>
          </p:cNvPicPr>
          <p:nvPr/>
        </p:nvPicPr>
        <p:blipFill>
          <a:blip r:embed="rId18"/>
          <a:stretch>
            <a:fillRect/>
          </a:stretch>
        </p:blipFill>
        <p:spPr>
          <a:xfrm>
            <a:off x="228600" y="4306168"/>
            <a:ext cx="8915400" cy="2475632"/>
          </a:xfrm>
          <a:prstGeom prst="rect">
            <a:avLst/>
          </a:prstGeom>
        </p:spPr>
      </p:pic>
      <p:grpSp>
        <p:nvGrpSpPr>
          <p:cNvPr id="20" name="Group 19">
            <a:extLst>
              <a:ext uri="{FF2B5EF4-FFF2-40B4-BE49-F238E27FC236}">
                <a16:creationId xmlns:a16="http://schemas.microsoft.com/office/drawing/2014/main" id="{3B8734E1-78A8-671A-FC75-610841BEDFFC}"/>
              </a:ext>
            </a:extLst>
          </p:cNvPr>
          <p:cNvGrpSpPr/>
          <p:nvPr/>
        </p:nvGrpSpPr>
        <p:grpSpPr>
          <a:xfrm>
            <a:off x="2054136" y="5269468"/>
            <a:ext cx="1832065" cy="1420557"/>
            <a:chOff x="2054136" y="5269468"/>
            <a:chExt cx="1832065" cy="1420557"/>
          </a:xfrm>
        </p:grpSpPr>
        <p:pic>
          <p:nvPicPr>
            <p:cNvPr id="13" name="Picture 12">
              <a:extLst>
                <a:ext uri="{FF2B5EF4-FFF2-40B4-BE49-F238E27FC236}">
                  <a16:creationId xmlns:a16="http://schemas.microsoft.com/office/drawing/2014/main" id="{75CE660E-8589-7F79-A3B1-39528313747E}"/>
                </a:ext>
              </a:extLst>
            </p:cNvPr>
            <p:cNvPicPr>
              <a:picLocks noChangeAspect="1"/>
            </p:cNvPicPr>
            <p:nvPr/>
          </p:nvPicPr>
          <p:blipFill>
            <a:blip r:embed="rId19"/>
            <a:stretch>
              <a:fillRect/>
            </a:stretch>
          </p:blipFill>
          <p:spPr>
            <a:xfrm>
              <a:off x="2351709" y="5638800"/>
              <a:ext cx="1534492" cy="1051225"/>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0877F42-A4AF-6138-C602-5B525BC93D02}"/>
                    </a:ext>
                  </a:extLst>
                </p:cNvPr>
                <p:cNvSpPr txBox="1"/>
                <p:nvPr/>
              </p:nvSpPr>
              <p:spPr>
                <a:xfrm>
                  <a:off x="2054136" y="5269468"/>
                  <a:ext cx="137486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1.01</m:t>
                        </m:r>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𝑇</m:t>
                            </m:r>
                          </m:e>
                          <m:sub>
                            <m:r>
                              <a:rPr lang="en-US" b="0" i="1" smtClean="0">
                                <a:solidFill>
                                  <a:srgbClr val="FF0000"/>
                                </a:solidFill>
                                <a:latin typeface="Cambria Math" panose="02040503050406030204" pitchFamily="18" charset="0"/>
                                <a:ea typeface="Cambria Math" panose="02040503050406030204" pitchFamily="18" charset="0"/>
                              </a:rPr>
                              <m:t>∞</m:t>
                            </m:r>
                          </m:sub>
                        </m:sSub>
                      </m:oMath>
                    </m:oMathPara>
                  </a14:m>
                  <a:endParaRPr lang="en-IN" dirty="0">
                    <a:solidFill>
                      <a:srgbClr val="FF0000"/>
                    </a:solidFill>
                  </a:endParaRPr>
                </a:p>
              </p:txBody>
            </p:sp>
          </mc:Choice>
          <mc:Fallback xmlns="">
            <p:sp>
              <p:nvSpPr>
                <p:cNvPr id="17" name="TextBox 16">
                  <a:extLst>
                    <a:ext uri="{FF2B5EF4-FFF2-40B4-BE49-F238E27FC236}">
                      <a16:creationId xmlns:a16="http://schemas.microsoft.com/office/drawing/2014/main" id="{60877F42-A4AF-6138-C602-5B525BC93D02}"/>
                    </a:ext>
                  </a:extLst>
                </p:cNvPr>
                <p:cNvSpPr txBox="1">
                  <a:spLocks noRot="1" noChangeAspect="1" noMove="1" noResize="1" noEditPoints="1" noAdjustHandles="1" noChangeArrowheads="1" noChangeShapeType="1" noTextEdit="1"/>
                </p:cNvSpPr>
                <p:nvPr/>
              </p:nvSpPr>
              <p:spPr>
                <a:xfrm>
                  <a:off x="2054136" y="5269468"/>
                  <a:ext cx="1374864" cy="369332"/>
                </a:xfrm>
                <a:prstGeom prst="rect">
                  <a:avLst/>
                </a:prstGeom>
                <a:blipFill>
                  <a:blip r:embed="rId20"/>
                  <a:stretch>
                    <a:fillRect l="-4425" b="-11475"/>
                  </a:stretch>
                </a:blipFill>
              </p:spPr>
              <p:txBody>
                <a:bodyPr/>
                <a:lstStyle/>
                <a:p>
                  <a:r>
                    <a:rPr lang="en-IN">
                      <a:noFill/>
                    </a:rPr>
                    <a:t> </a:t>
                  </a:r>
                </a:p>
              </p:txBody>
            </p:sp>
          </mc:Fallback>
        </mc:AlternateContent>
      </p:grpSp>
      <p:grpSp>
        <p:nvGrpSpPr>
          <p:cNvPr id="21" name="Group 20">
            <a:extLst>
              <a:ext uri="{FF2B5EF4-FFF2-40B4-BE49-F238E27FC236}">
                <a16:creationId xmlns:a16="http://schemas.microsoft.com/office/drawing/2014/main" id="{EA2B458A-66C1-D481-40C9-43A947903BDE}"/>
              </a:ext>
            </a:extLst>
          </p:cNvPr>
          <p:cNvGrpSpPr/>
          <p:nvPr/>
        </p:nvGrpSpPr>
        <p:grpSpPr>
          <a:xfrm>
            <a:off x="3806736" y="4800600"/>
            <a:ext cx="1908264" cy="1981200"/>
            <a:chOff x="3806736" y="4800600"/>
            <a:chExt cx="1908264" cy="1981200"/>
          </a:xfrm>
        </p:grpSpPr>
        <p:pic>
          <p:nvPicPr>
            <p:cNvPr id="15" name="Picture 14">
              <a:extLst>
                <a:ext uri="{FF2B5EF4-FFF2-40B4-BE49-F238E27FC236}">
                  <a16:creationId xmlns:a16="http://schemas.microsoft.com/office/drawing/2014/main" id="{6260BC3C-F6F4-BF12-8F94-5F228FF381B5}"/>
                </a:ext>
              </a:extLst>
            </p:cNvPr>
            <p:cNvPicPr>
              <a:picLocks noChangeAspect="1"/>
            </p:cNvPicPr>
            <p:nvPr/>
          </p:nvPicPr>
          <p:blipFill>
            <a:blip r:embed="rId19"/>
            <a:stretch>
              <a:fillRect/>
            </a:stretch>
          </p:blipFill>
          <p:spPr>
            <a:xfrm>
              <a:off x="4180508" y="5264148"/>
              <a:ext cx="1534492" cy="1517652"/>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057FE14-725D-8D0B-4914-818C463E8054}"/>
                    </a:ext>
                  </a:extLst>
                </p:cNvPr>
                <p:cNvSpPr txBox="1"/>
                <p:nvPr/>
              </p:nvSpPr>
              <p:spPr>
                <a:xfrm>
                  <a:off x="3806736" y="4800600"/>
                  <a:ext cx="137486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1.01</m:t>
                        </m:r>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𝑇</m:t>
                            </m:r>
                          </m:e>
                          <m:sub>
                            <m:r>
                              <a:rPr lang="en-US" b="0" i="1" smtClean="0">
                                <a:solidFill>
                                  <a:srgbClr val="FF0000"/>
                                </a:solidFill>
                                <a:latin typeface="Cambria Math" panose="02040503050406030204" pitchFamily="18" charset="0"/>
                                <a:ea typeface="Cambria Math" panose="02040503050406030204" pitchFamily="18" charset="0"/>
                              </a:rPr>
                              <m:t>∞</m:t>
                            </m:r>
                          </m:sub>
                        </m:sSub>
                      </m:oMath>
                    </m:oMathPara>
                  </a14:m>
                  <a:endParaRPr lang="en-IN" dirty="0">
                    <a:solidFill>
                      <a:srgbClr val="FF0000"/>
                    </a:solidFill>
                  </a:endParaRPr>
                </a:p>
              </p:txBody>
            </p:sp>
          </mc:Choice>
          <mc:Fallback xmlns="">
            <p:sp>
              <p:nvSpPr>
                <p:cNvPr id="18" name="TextBox 17">
                  <a:extLst>
                    <a:ext uri="{FF2B5EF4-FFF2-40B4-BE49-F238E27FC236}">
                      <a16:creationId xmlns:a16="http://schemas.microsoft.com/office/drawing/2014/main" id="{0057FE14-725D-8D0B-4914-818C463E8054}"/>
                    </a:ext>
                  </a:extLst>
                </p:cNvPr>
                <p:cNvSpPr txBox="1">
                  <a:spLocks noRot="1" noChangeAspect="1" noMove="1" noResize="1" noEditPoints="1" noAdjustHandles="1" noChangeArrowheads="1" noChangeShapeType="1" noTextEdit="1"/>
                </p:cNvSpPr>
                <p:nvPr/>
              </p:nvSpPr>
              <p:spPr>
                <a:xfrm>
                  <a:off x="3806736" y="4800600"/>
                  <a:ext cx="1374864" cy="369332"/>
                </a:xfrm>
                <a:prstGeom prst="rect">
                  <a:avLst/>
                </a:prstGeom>
                <a:blipFill>
                  <a:blip r:embed="rId21"/>
                  <a:stretch>
                    <a:fillRect l="-3982" b="-11667"/>
                  </a:stretch>
                </a:blipFill>
              </p:spPr>
              <p:txBody>
                <a:bodyPr/>
                <a:lstStyle/>
                <a:p>
                  <a:r>
                    <a:rPr lang="en-IN">
                      <a:noFill/>
                    </a:rPr>
                    <a:t> </a:t>
                  </a:r>
                </a:p>
              </p:txBody>
            </p:sp>
          </mc:Fallback>
        </mc:AlternateContent>
      </p:grpSp>
      <p:grpSp>
        <p:nvGrpSpPr>
          <p:cNvPr id="46" name="Group 45">
            <a:extLst>
              <a:ext uri="{FF2B5EF4-FFF2-40B4-BE49-F238E27FC236}">
                <a16:creationId xmlns:a16="http://schemas.microsoft.com/office/drawing/2014/main" id="{C81F08A5-3B3D-C5C8-D412-3CCBA9ADC103}"/>
              </a:ext>
            </a:extLst>
          </p:cNvPr>
          <p:cNvGrpSpPr/>
          <p:nvPr/>
        </p:nvGrpSpPr>
        <p:grpSpPr>
          <a:xfrm>
            <a:off x="5787936" y="4583668"/>
            <a:ext cx="1908264" cy="2502931"/>
            <a:chOff x="5787936" y="4583668"/>
            <a:chExt cx="1908264" cy="2502931"/>
          </a:xfrm>
        </p:grpSpPr>
        <p:pic>
          <p:nvPicPr>
            <p:cNvPr id="16" name="Picture 15">
              <a:extLst>
                <a:ext uri="{FF2B5EF4-FFF2-40B4-BE49-F238E27FC236}">
                  <a16:creationId xmlns:a16="http://schemas.microsoft.com/office/drawing/2014/main" id="{E885D776-B4BB-D120-F0AF-9290654F20B9}"/>
                </a:ext>
              </a:extLst>
            </p:cNvPr>
            <p:cNvPicPr>
              <a:picLocks noChangeAspect="1"/>
            </p:cNvPicPr>
            <p:nvPr/>
          </p:nvPicPr>
          <p:blipFill>
            <a:blip r:embed="rId19"/>
            <a:stretch>
              <a:fillRect/>
            </a:stretch>
          </p:blipFill>
          <p:spPr>
            <a:xfrm>
              <a:off x="6161708" y="4949824"/>
              <a:ext cx="1534492" cy="2136775"/>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74BE1F8-36CB-6771-E5E0-9A201E248439}"/>
                    </a:ext>
                  </a:extLst>
                </p:cNvPr>
                <p:cNvSpPr txBox="1"/>
                <p:nvPr/>
              </p:nvSpPr>
              <p:spPr>
                <a:xfrm>
                  <a:off x="5787936" y="4583668"/>
                  <a:ext cx="137486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1.01</m:t>
                        </m:r>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𝑇</m:t>
                            </m:r>
                          </m:e>
                          <m:sub>
                            <m:r>
                              <a:rPr lang="en-US" b="0" i="1" smtClean="0">
                                <a:solidFill>
                                  <a:srgbClr val="FF0000"/>
                                </a:solidFill>
                                <a:latin typeface="Cambria Math" panose="02040503050406030204" pitchFamily="18" charset="0"/>
                                <a:ea typeface="Cambria Math" panose="02040503050406030204" pitchFamily="18" charset="0"/>
                              </a:rPr>
                              <m:t>∞</m:t>
                            </m:r>
                          </m:sub>
                        </m:sSub>
                      </m:oMath>
                    </m:oMathPara>
                  </a14:m>
                  <a:endParaRPr lang="en-IN" dirty="0">
                    <a:solidFill>
                      <a:srgbClr val="FF0000"/>
                    </a:solidFill>
                  </a:endParaRPr>
                </a:p>
              </p:txBody>
            </p:sp>
          </mc:Choice>
          <mc:Fallback xmlns="">
            <p:sp>
              <p:nvSpPr>
                <p:cNvPr id="19" name="TextBox 18">
                  <a:extLst>
                    <a:ext uri="{FF2B5EF4-FFF2-40B4-BE49-F238E27FC236}">
                      <a16:creationId xmlns:a16="http://schemas.microsoft.com/office/drawing/2014/main" id="{E74BE1F8-36CB-6771-E5E0-9A201E248439}"/>
                    </a:ext>
                  </a:extLst>
                </p:cNvPr>
                <p:cNvSpPr txBox="1">
                  <a:spLocks noRot="1" noChangeAspect="1" noMove="1" noResize="1" noEditPoints="1" noAdjustHandles="1" noChangeArrowheads="1" noChangeShapeType="1" noTextEdit="1"/>
                </p:cNvSpPr>
                <p:nvPr/>
              </p:nvSpPr>
              <p:spPr>
                <a:xfrm>
                  <a:off x="5787936" y="4583668"/>
                  <a:ext cx="1374864" cy="369332"/>
                </a:xfrm>
                <a:prstGeom prst="rect">
                  <a:avLst/>
                </a:prstGeom>
                <a:blipFill>
                  <a:blip r:embed="rId22"/>
                  <a:stretch>
                    <a:fillRect l="-3982" b="-9836"/>
                  </a:stretch>
                </a:blipFill>
              </p:spPr>
              <p:txBody>
                <a:bodyPr/>
                <a:lstStyle/>
                <a:p>
                  <a:r>
                    <a:rPr lang="en-IN">
                      <a:noFill/>
                    </a:rPr>
                    <a:t> </a:t>
                  </a:r>
                </a:p>
              </p:txBody>
            </p:sp>
          </mc:Fallback>
        </mc:AlternateContent>
      </p:grpSp>
    </p:spTree>
    <p:extLst>
      <p:ext uri="{BB962C8B-B14F-4D97-AF65-F5344CB8AC3E}">
        <p14:creationId xmlns:p14="http://schemas.microsoft.com/office/powerpoint/2010/main" val="214950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a:extLst>
              <a:ext uri="{FF2B5EF4-FFF2-40B4-BE49-F238E27FC236}">
                <a16:creationId xmlns:a16="http://schemas.microsoft.com/office/drawing/2014/main" id="{9C139047-30E1-62F5-29C0-CB00E431CD77}"/>
              </a:ext>
            </a:extLst>
          </p:cNvPr>
          <p:cNvSpPr txBox="1">
            <a:spLocks noChangeArrowheads="1"/>
          </p:cNvSpPr>
          <p:nvPr/>
        </p:nvSpPr>
        <p:spPr bwMode="auto">
          <a:xfrm>
            <a:off x="179388" y="112712"/>
            <a:ext cx="69834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Discovery of Independent variable (Similarity Variable)  of Master Profiles by Guessing</a:t>
            </a:r>
          </a:p>
        </p:txBody>
      </p:sp>
      <p:sp>
        <p:nvSpPr>
          <p:cNvPr id="6160" name="Rectangle 10">
            <a:extLst>
              <a:ext uri="{FF2B5EF4-FFF2-40B4-BE49-F238E27FC236}">
                <a16:creationId xmlns:a16="http://schemas.microsoft.com/office/drawing/2014/main" id="{E1B708E0-151B-1AF6-EEC9-5F6A670A6379}"/>
              </a:ext>
            </a:extLst>
          </p:cNvPr>
          <p:cNvSpPr>
            <a:spLocks noChangeArrowheads="1"/>
          </p:cNvSpPr>
          <p:nvPr/>
        </p:nvSpPr>
        <p:spPr bwMode="auto">
          <a:xfrm>
            <a:off x="473075" y="4367791"/>
            <a:ext cx="832203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rgbClr val="0070C0"/>
                </a:solidFill>
                <a:sym typeface="Symbol" panose="05050102010706020507" pitchFamily="18" charset="2"/>
              </a:rPr>
              <a:t>Is it possible to guess Simple form of above functions?</a:t>
            </a:r>
          </a:p>
          <a:p>
            <a:pPr algn="ctr"/>
            <a:r>
              <a:rPr lang="en-US" altLang="en-US" dirty="0">
                <a:solidFill>
                  <a:srgbClr val="0070C0"/>
                </a:solidFill>
                <a:sym typeface="Symbol" panose="05050102010706020507" pitchFamily="18" charset="2"/>
              </a:rPr>
              <a:t> </a:t>
            </a:r>
          </a:p>
          <a:p>
            <a:pPr algn="ctr"/>
            <a:r>
              <a:rPr lang="en-US" altLang="en-US" dirty="0">
                <a:solidFill>
                  <a:srgbClr val="FF0000"/>
                </a:solidFill>
                <a:sym typeface="Symbol" panose="05050102010706020507" pitchFamily="18" charset="2"/>
              </a:rPr>
              <a:t>Fluid Mechanics as A Puzzle Game!</a:t>
            </a:r>
          </a:p>
          <a:p>
            <a:pPr algn="ctr"/>
            <a:endParaRPr lang="en-US" altLang="en-US" dirty="0">
              <a:solidFill>
                <a:srgbClr val="FF0000"/>
              </a:solidFill>
              <a:sym typeface="Symbol" panose="05050102010706020507" pitchFamily="18" charset="2"/>
            </a:endParaRPr>
          </a:p>
          <a:p>
            <a:pPr algn="ctr"/>
            <a:r>
              <a:rPr lang="en-US" dirty="0"/>
              <a:t>Developed by Paul Richard Heinrich Blasius in 1908 as a student of Ludwig Prandtl</a:t>
            </a:r>
            <a:endParaRPr lang="en-US" altLang="en-US" dirty="0">
              <a:solidFill>
                <a:srgbClr val="FF0000"/>
              </a:solidFill>
              <a:sym typeface="Symbol" panose="05050102010706020507" pitchFamily="18" charset="2"/>
            </a:endParaRPr>
          </a:p>
        </p:txBody>
      </p:sp>
      <mc:AlternateContent xmlns:mc="http://schemas.openxmlformats.org/markup-compatibility/2006" xmlns:a14="http://schemas.microsoft.com/office/drawing/2010/main">
        <mc:Choice Requires="a14">
          <p:sp>
            <p:nvSpPr>
              <p:cNvPr id="11273" name="Object 6">
                <a:extLst>
                  <a:ext uri="{FF2B5EF4-FFF2-40B4-BE49-F238E27FC236}">
                    <a16:creationId xmlns:a16="http://schemas.microsoft.com/office/drawing/2014/main" id="{BFA34E64-B9EB-1D1E-3584-48001A4F382A}"/>
                  </a:ext>
                </a:extLst>
              </p:cNvPr>
              <p:cNvSpPr txBox="1"/>
              <p:nvPr/>
            </p:nvSpPr>
            <p:spPr bwMode="auto">
              <a:xfrm>
                <a:off x="652716" y="1338618"/>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11273" name="Object 6">
                <a:extLst>
                  <a:ext uri="{FF2B5EF4-FFF2-40B4-BE49-F238E27FC236}">
                    <a16:creationId xmlns:a16="http://schemas.microsoft.com/office/drawing/2014/main" id="{BFA34E64-B9EB-1D1E-3584-48001A4F382A}"/>
                  </a:ext>
                </a:extLst>
              </p:cNvPr>
              <p:cNvSpPr txBox="1">
                <a:spLocks noRot="1" noChangeAspect="1" noMove="1" noResize="1" noEditPoints="1" noAdjustHandles="1" noChangeArrowheads="1" noChangeShapeType="1" noTextEdit="1"/>
              </p:cNvSpPr>
              <p:nvPr/>
            </p:nvSpPr>
            <p:spPr bwMode="auto">
              <a:xfrm>
                <a:off x="652716" y="1338618"/>
                <a:ext cx="3175000" cy="79375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7">
                <a:extLst>
                  <a:ext uri="{FF2B5EF4-FFF2-40B4-BE49-F238E27FC236}">
                    <a16:creationId xmlns:a16="http://schemas.microsoft.com/office/drawing/2014/main" id="{AC321B32-08D2-2DCC-11AA-69B96F247865}"/>
                  </a:ext>
                </a:extLst>
              </p:cNvPr>
              <p:cNvSpPr txBox="1"/>
              <p:nvPr/>
            </p:nvSpPr>
            <p:spPr bwMode="auto">
              <a:xfrm>
                <a:off x="5562448" y="2410361"/>
                <a:ext cx="3139506" cy="50813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𝜓</m:t>
                      </m:r>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𝐹</m:t>
                      </m:r>
                      <m:d>
                        <m:dPr>
                          <m:ctrlPr>
                            <a:rPr lang="en-US" i="1" smtClean="0">
                              <a:solidFill>
                                <a:srgbClr val="000000"/>
                              </a:solidFill>
                              <a:latin typeface="Cambria Math" panose="02040503050406030204" pitchFamily="18" charset="0"/>
                            </a:rPr>
                          </m:ctrlPr>
                        </m:dPr>
                        <m:e>
                          <m:r>
                            <a:rPr lang="en-US" i="1" smtClean="0">
                              <a:solidFill>
                                <a:srgbClr val="000000"/>
                              </a:solidFill>
                              <a:latin typeface="Cambria Math" panose="02040503050406030204" pitchFamily="18" charset="0"/>
                            </a:rPr>
                            <m:t>𝜂</m:t>
                          </m:r>
                        </m:e>
                      </m:d>
                      <m:r>
                        <a:rPr lang="en-US" b="0" i="1" smtClean="0">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rPr>
                        <m:t>&amp; </m:t>
                      </m:r>
                      <m:r>
                        <a:rPr lang="en-US" b="0" i="1" smtClean="0">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ea typeface="Cambria Math" panose="02040503050406030204" pitchFamily="18" charset="0"/>
                        </a:rPr>
                        <m:t>𝜃</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𝐺</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𝜂</m:t>
                          </m:r>
                        </m:e>
                      </m:d>
                    </m:oMath>
                  </m:oMathPara>
                </a14:m>
                <a:endParaRPr lang="en-US" dirty="0"/>
              </a:p>
            </p:txBody>
          </p:sp>
        </mc:Choice>
        <mc:Fallback xmlns="">
          <p:sp>
            <p:nvSpPr>
              <p:cNvPr id="3" name="Object 7">
                <a:extLst>
                  <a:ext uri="{FF2B5EF4-FFF2-40B4-BE49-F238E27FC236}">
                    <a16:creationId xmlns:a16="http://schemas.microsoft.com/office/drawing/2014/main" id="{AC321B32-08D2-2DCC-11AA-69B96F247865}"/>
                  </a:ext>
                </a:extLst>
              </p:cNvPr>
              <p:cNvSpPr txBox="1">
                <a:spLocks noRot="1" noChangeAspect="1" noMove="1" noResize="1" noEditPoints="1" noAdjustHandles="1" noChangeArrowheads="1" noChangeShapeType="1" noTextEdit="1"/>
              </p:cNvSpPr>
              <p:nvPr/>
            </p:nvSpPr>
            <p:spPr bwMode="auto">
              <a:xfrm>
                <a:off x="5562448" y="2410361"/>
                <a:ext cx="3139506" cy="508137"/>
              </a:xfrm>
              <a:prstGeom prst="rect">
                <a:avLst/>
              </a:prstGeom>
              <a:blipFill>
                <a:blip r:embed="rId3"/>
                <a:stretch>
                  <a:fillRect l="-1553" b="-7143"/>
                </a:stretch>
              </a:blipFill>
              <a:ln>
                <a:noFill/>
              </a:ln>
              <a:effectLst/>
            </p:spPr>
            <p:txBody>
              <a:bodyPr/>
              <a:lstStyle/>
              <a:p>
                <a:r>
                  <a:rPr lang="en-US">
                    <a:noFill/>
                  </a:rPr>
                  <a:t> </a:t>
                </a:r>
              </a:p>
            </p:txBody>
          </p:sp>
        </mc:Fallback>
      </mc:AlternateContent>
      <p:sp>
        <p:nvSpPr>
          <p:cNvPr id="16" name="TextBox 15">
            <a:extLst>
              <a:ext uri="{FF2B5EF4-FFF2-40B4-BE49-F238E27FC236}">
                <a16:creationId xmlns:a16="http://schemas.microsoft.com/office/drawing/2014/main" id="{1107A816-C05A-E2C4-2776-46339F60C73A}"/>
              </a:ext>
            </a:extLst>
          </p:cNvPr>
          <p:cNvSpPr txBox="1">
            <a:spLocks noChangeArrowheads="1"/>
          </p:cNvSpPr>
          <p:nvPr/>
        </p:nvSpPr>
        <p:spPr bwMode="auto">
          <a:xfrm>
            <a:off x="619125" y="2357735"/>
            <a:ext cx="4865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truth of boundary layer physics is</a:t>
            </a:r>
          </a:p>
        </p:txBody>
      </p:sp>
      <p:grpSp>
        <p:nvGrpSpPr>
          <p:cNvPr id="4" name="Group 38">
            <a:extLst>
              <a:ext uri="{FF2B5EF4-FFF2-40B4-BE49-F238E27FC236}">
                <a16:creationId xmlns:a16="http://schemas.microsoft.com/office/drawing/2014/main" id="{56B5CBF4-B335-CD48-93D6-75618490631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25A23E6-90E6-61DC-8F15-E8D5D0C64C7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99D646D-ECFB-1207-B3B7-103E059AE57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5EC984B-92F8-4998-F073-A4FE506A4EB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4E00DA6D-5B88-AD99-F6DC-D1B1A9A16E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62528B94-0DD5-16CD-C047-19B558208D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56F1900-4582-5F05-FF11-F4F67BD437D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B42DA95B-96CE-4B3C-8D90-6DF88F9799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DFBA5240-82AC-61DE-BE45-41CBF24D2B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E05E662-7809-8B7F-4D63-F4CF391A6D4F}"/>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71F6545E-48CD-98B4-8C54-C9E77B9501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1AB581DF-178E-F9CC-2F43-F723DF75529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5C99DAE-683C-A7CF-A597-18DDB3B43A8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BAE8484-0D85-E286-28A7-619E203ADEB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BB4B755A-204F-5405-E24D-D8A91A83B4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0B5746A-187D-88A0-E665-DCD8C403C5B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9B436D8-9B9D-B02F-92E6-3D355EB479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5" name="Object 3">
                <a:extLst>
                  <a:ext uri="{FF2B5EF4-FFF2-40B4-BE49-F238E27FC236}">
                    <a16:creationId xmlns:a16="http://schemas.microsoft.com/office/drawing/2014/main" id="{2B5C6F01-D041-9FEB-50A5-DF2E617AE903}"/>
                  </a:ext>
                </a:extLst>
              </p:cNvPr>
              <p:cNvSpPr txBox="1"/>
              <p:nvPr/>
            </p:nvSpPr>
            <p:spPr bwMode="auto">
              <a:xfrm>
                <a:off x="3124200" y="2932905"/>
                <a:ext cx="2926798" cy="49609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𝑤h𝑒𝑟𝑒</m:t>
                      </m:r>
                      <m:r>
                        <a:rPr lang="en-US" b="0"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𝑔</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𝑥</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oMath>
                  </m:oMathPara>
                </a14:m>
                <a:endParaRPr lang="en-US" dirty="0"/>
              </a:p>
            </p:txBody>
          </p:sp>
        </mc:Choice>
        <mc:Fallback xmlns="">
          <p:sp>
            <p:nvSpPr>
              <p:cNvPr id="25" name="Object 3">
                <a:extLst>
                  <a:ext uri="{FF2B5EF4-FFF2-40B4-BE49-F238E27FC236}">
                    <a16:creationId xmlns:a16="http://schemas.microsoft.com/office/drawing/2014/main" id="{2B5C6F01-D041-9FEB-50A5-DF2E617AE903}"/>
                  </a:ext>
                </a:extLst>
              </p:cNvPr>
              <p:cNvSpPr txBox="1">
                <a:spLocks noRot="1" noChangeAspect="1" noMove="1" noResize="1" noEditPoints="1" noAdjustHandles="1" noChangeArrowheads="1" noChangeShapeType="1" noTextEdit="1"/>
              </p:cNvSpPr>
              <p:nvPr/>
            </p:nvSpPr>
            <p:spPr bwMode="auto">
              <a:xfrm>
                <a:off x="3124200" y="2932905"/>
                <a:ext cx="2926798" cy="496095"/>
              </a:xfrm>
              <a:prstGeom prst="rect">
                <a:avLst/>
              </a:prstGeom>
              <a:blipFill>
                <a:blip r:embed="rId5"/>
                <a:stretch>
                  <a:fillRect l="-625" b="-9756"/>
                </a:stretch>
              </a:blipFill>
              <a:ln>
                <a:noFill/>
              </a:ln>
              <a:effectLst/>
            </p:spPr>
            <p:txBody>
              <a:bodyPr/>
              <a:lstStyle/>
              <a:p>
                <a:r>
                  <a:rPr lang="en-US">
                    <a:noFill/>
                  </a:rPr>
                  <a:t> </a:t>
                </a:r>
              </a:p>
            </p:txBody>
          </p:sp>
        </mc:Fallback>
      </mc:AlternateContent>
      <p:sp>
        <p:nvSpPr>
          <p:cNvPr id="26" name="Rectangle 25">
            <a:extLst>
              <a:ext uri="{FF2B5EF4-FFF2-40B4-BE49-F238E27FC236}">
                <a16:creationId xmlns:a16="http://schemas.microsoft.com/office/drawing/2014/main" id="{47C22B05-56B0-FAA2-A136-D91823570EEC}"/>
              </a:ext>
            </a:extLst>
          </p:cNvPr>
          <p:cNvSpPr>
            <a:spLocks noChangeArrowheads="1"/>
          </p:cNvSpPr>
          <p:nvPr/>
        </p:nvSpPr>
        <p:spPr bwMode="auto">
          <a:xfrm>
            <a:off x="473075" y="3332073"/>
            <a:ext cx="78475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ym typeface="Symbol" panose="05050102010706020507" pitchFamily="18" charset="2"/>
              </a:rPr>
              <a:t> </a:t>
            </a:r>
            <a:r>
              <a:rPr lang="en-US" altLang="en-US" i="1" dirty="0">
                <a:sym typeface="Symbol" panose="05050102010706020507" pitchFamily="18" charset="2"/>
              </a:rPr>
              <a:t>F</a:t>
            </a:r>
            <a:r>
              <a:rPr lang="en-US" altLang="en-US" dirty="0">
                <a:sym typeface="Symbol" panose="05050102010706020507" pitchFamily="18" charset="2"/>
              </a:rPr>
              <a:t> &amp; G are  (similarity functions) master functions of stream functions and temperature, respectively. </a:t>
            </a:r>
          </a:p>
          <a:p>
            <a:pPr algn="ctr"/>
            <a:r>
              <a:rPr lang="en-US" altLang="en-US" dirty="0">
                <a:sym typeface="Symbol" panose="05050102010706020507" pitchFamily="18" charset="2"/>
              </a:rPr>
              <a:t>Both are scalar functions….</a:t>
            </a:r>
            <a:endParaRPr lang="en-US" altLang="en-US" dirty="0"/>
          </a:p>
        </p:txBody>
      </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DC7B828F-EB3B-0DED-AAB1-AFD0B54EDABF}"/>
                  </a:ext>
                </a:extLst>
              </p14:cNvPr>
              <p14:cNvContentPartPr/>
              <p14:nvPr/>
            </p14:nvContentPartPr>
            <p14:xfrm>
              <a:off x="7061400" y="3390840"/>
              <a:ext cx="360" cy="360"/>
            </p14:xfrm>
          </p:contentPart>
        </mc:Choice>
        <mc:Fallback xmlns="">
          <p:pic>
            <p:nvPicPr>
              <p:cNvPr id="2" name="Ink 1">
                <a:extLst>
                  <a:ext uri="{FF2B5EF4-FFF2-40B4-BE49-F238E27FC236}">
                    <a16:creationId xmlns:a16="http://schemas.microsoft.com/office/drawing/2014/main" id="{DC7B828F-EB3B-0DED-AAB1-AFD0B54EDABF}"/>
                  </a:ext>
                </a:extLst>
              </p:cNvPr>
              <p:cNvPicPr/>
              <p:nvPr/>
            </p:nvPicPr>
            <p:blipFill>
              <a:blip r:embed="rId8"/>
              <a:stretch>
                <a:fillRect/>
              </a:stretch>
            </p:blipFill>
            <p:spPr>
              <a:xfrm>
                <a:off x="7052040" y="3381480"/>
                <a:ext cx="19080" cy="19080"/>
              </a:xfrm>
              <a:prstGeom prst="rect">
                <a:avLst/>
              </a:prstGeom>
            </p:spPr>
          </p:pic>
        </mc:Fallback>
      </mc:AlternateContent>
      <mc:AlternateContent xmlns:mc="http://schemas.openxmlformats.org/markup-compatibility/2006" xmlns:a14="http://schemas.microsoft.com/office/drawing/2010/main">
        <mc:Choice Requires="a14">
          <p:sp>
            <p:nvSpPr>
              <p:cNvPr id="15" name="Object 2">
                <a:extLst>
                  <a:ext uri="{FF2B5EF4-FFF2-40B4-BE49-F238E27FC236}">
                    <a16:creationId xmlns:a16="http://schemas.microsoft.com/office/drawing/2014/main" id="{560A49C7-5DE0-6F1E-F46B-B21D89417E59}"/>
                  </a:ext>
                </a:extLst>
              </p:cNvPr>
              <p:cNvSpPr txBox="1"/>
              <p:nvPr/>
            </p:nvSpPr>
            <p:spPr bwMode="auto">
              <a:xfrm>
                <a:off x="4164688" y="1307041"/>
                <a:ext cx="3772619" cy="965484"/>
              </a:xfrm>
              <a:prstGeom prst="rect">
                <a:avLst/>
              </a:prstGeom>
              <a:noFill/>
              <a:ln w="25400" algn="ctr">
                <a:noFill/>
                <a:miter lim="800000"/>
                <a:headEnd/>
                <a:tailEnd/>
              </a:ln>
              <a:effectLst/>
            </p:spPr>
            <p:txBody>
              <a:bodyPr>
                <a:normAutofit/>
              </a:bodyPr>
              <a:lstStyle/>
              <a:p>
                <a:pPr/>
                <a14:m>
                  <m:oMathPara xmlns:m="http://schemas.openxmlformats.org/officeDocument/2006/math">
                    <m:oMathParaPr>
                      <m:jc m:val="center"/>
                    </m:oMathParaPr>
                    <m:oMath xmlns:m="http://schemas.openxmlformats.org/officeDocument/2006/math">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𝜕𝜓</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US" sz="2000" i="1" smtClean="0">
                          <a:solidFill>
                            <a:srgbClr val="000000"/>
                          </a:solidFill>
                          <a:latin typeface="Cambria Math" panose="02040503050406030204" pitchFamily="18" charset="0"/>
                          <a:ea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ea typeface="Cambria Math" panose="02040503050406030204" pitchFamily="18" charset="0"/>
                        </a:rPr>
                        <m:t>𝛼</m:t>
                      </m:r>
                      <m:f>
                        <m:fPr>
                          <m:ctrlPr>
                            <a:rPr lang="en-US" sz="2000" i="1">
                              <a:solidFill>
                                <a:srgbClr val="000000"/>
                              </a:solidFill>
                              <a:latin typeface="Cambria Math" panose="02040503050406030204" pitchFamily="18" charset="0"/>
                            </a:rPr>
                          </m:ctrlPr>
                        </m:fPr>
                        <m:num>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m:t>
                              </m:r>
                            </m:e>
                            <m:sup>
                              <m:r>
                                <a:rPr lang="en-US"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𝜃</m:t>
                          </m:r>
                        </m:num>
                        <m:den>
                          <m:r>
                            <a:rPr lang="en-US" sz="2000" i="1">
                              <a:solidFill>
                                <a:srgbClr val="000000"/>
                              </a:solidFill>
                              <a:latin typeface="Cambria Math" panose="02040503050406030204" pitchFamily="18" charset="0"/>
                            </a:rPr>
                            <m:t>𝜕</m:t>
                          </m:r>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US" sz="2000" i="1">
                                  <a:solidFill>
                                    <a:srgbClr val="000000"/>
                                  </a:solidFill>
                                  <a:latin typeface="Cambria Math" panose="02040503050406030204" pitchFamily="18" charset="0"/>
                                </a:rPr>
                                <m:t>2</m:t>
                              </m:r>
                            </m:sup>
                          </m:sSup>
                        </m:den>
                      </m:f>
                    </m:oMath>
                  </m:oMathPara>
                </a14:m>
                <a:endParaRPr lang="en-US" sz="2000" dirty="0"/>
              </a:p>
            </p:txBody>
          </p:sp>
        </mc:Choice>
        <mc:Fallback xmlns="">
          <p:sp>
            <p:nvSpPr>
              <p:cNvPr id="15" name="Object 2">
                <a:extLst>
                  <a:ext uri="{FF2B5EF4-FFF2-40B4-BE49-F238E27FC236}">
                    <a16:creationId xmlns:a16="http://schemas.microsoft.com/office/drawing/2014/main" id="{560A49C7-5DE0-6F1E-F46B-B21D89417E59}"/>
                  </a:ext>
                </a:extLst>
              </p:cNvPr>
              <p:cNvSpPr txBox="1">
                <a:spLocks noRot="1" noChangeAspect="1" noMove="1" noResize="1" noEditPoints="1" noAdjustHandles="1" noChangeArrowheads="1" noChangeShapeType="1" noTextEdit="1"/>
              </p:cNvSpPr>
              <p:nvPr/>
            </p:nvSpPr>
            <p:spPr bwMode="auto">
              <a:xfrm>
                <a:off x="4164688" y="1307041"/>
                <a:ext cx="3772619" cy="965484"/>
              </a:xfrm>
              <a:prstGeom prst="rect">
                <a:avLst/>
              </a:prstGeom>
              <a:blipFill>
                <a:blip r:embed="rId9"/>
                <a:stretch>
                  <a:fillRect/>
                </a:stretch>
              </a:blipFill>
              <a:ln w="25400" algn="ctr">
                <a:noFill/>
                <a:miter lim="800000"/>
                <a:headEnd/>
                <a:tailEnd/>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dissolv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160">
                                            <p:txEl>
                                              <p:pRg st="0" end="0"/>
                                            </p:txEl>
                                          </p:spTgt>
                                        </p:tgtEl>
                                        <p:attrNameLst>
                                          <p:attrName>style.visibility</p:attrName>
                                        </p:attrNameLst>
                                      </p:cBhvr>
                                      <p:to>
                                        <p:strVal val="visible"/>
                                      </p:to>
                                    </p:set>
                                    <p:anim calcmode="lin" valueType="num">
                                      <p:cBhvr additive="base">
                                        <p:cTn id="29" dur="500" fill="hold"/>
                                        <p:tgtEl>
                                          <p:spTgt spid="6160">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160">
                                            <p:txEl>
                                              <p:pRg st="1" end="1"/>
                                            </p:txEl>
                                          </p:spTgt>
                                        </p:tgtEl>
                                        <p:attrNameLst>
                                          <p:attrName>style.visibility</p:attrName>
                                        </p:attrNameLst>
                                      </p:cBhvr>
                                      <p:to>
                                        <p:strVal val="visible"/>
                                      </p:to>
                                    </p:set>
                                    <p:anim calcmode="lin" valueType="num">
                                      <p:cBhvr additive="base">
                                        <p:cTn id="35" dur="500" fill="hold"/>
                                        <p:tgtEl>
                                          <p:spTgt spid="6160">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1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160">
                                            <p:txEl>
                                              <p:pRg st="2" end="2"/>
                                            </p:txEl>
                                          </p:spTgt>
                                        </p:tgtEl>
                                        <p:attrNameLst>
                                          <p:attrName>style.visibility</p:attrName>
                                        </p:attrNameLst>
                                      </p:cBhvr>
                                      <p:to>
                                        <p:strVal val="visible"/>
                                      </p:to>
                                    </p:set>
                                    <p:anim calcmode="lin" valueType="num">
                                      <p:cBhvr additive="base">
                                        <p:cTn id="41" dur="500" fill="hold"/>
                                        <p:tgtEl>
                                          <p:spTgt spid="6160">
                                            <p:txEl>
                                              <p:pRg st="2" end="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1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160">
                                            <p:txEl>
                                              <p:pRg st="4" end="4"/>
                                            </p:txEl>
                                          </p:spTgt>
                                        </p:tgtEl>
                                        <p:attrNameLst>
                                          <p:attrName>style.visibility</p:attrName>
                                        </p:attrNameLst>
                                      </p:cBhvr>
                                      <p:to>
                                        <p:strVal val="visible"/>
                                      </p:to>
                                    </p:set>
                                    <p:anim calcmode="lin" valueType="num">
                                      <p:cBhvr additive="base">
                                        <p:cTn id="47" dur="500" fill="hold"/>
                                        <p:tgtEl>
                                          <p:spTgt spid="6160">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16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0" grpId="0" build="p"/>
      <p:bldP spid="3" grpId="0"/>
      <p:bldP spid="16" grpId="0"/>
      <p:bldP spid="25" grpId="0"/>
      <p:bldP spid="26"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6201</TotalTime>
  <Words>1383</Words>
  <Application>Microsoft Office PowerPoint</Application>
  <PresentationFormat>On-screen Show (4:3)</PresentationFormat>
  <Paragraphs>168</Paragraphs>
  <Slides>23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Arial</vt:lpstr>
      <vt:lpstr>Calibri</vt:lpstr>
      <vt:lpstr>Cambria Math</vt:lpstr>
      <vt:lpstr>CommercialScript BT</vt:lpstr>
      <vt:lpstr>Curlz MT</vt:lpstr>
      <vt:lpstr>Dreaming Outloud Script Pro</vt:lpstr>
      <vt:lpstr>Script MT Bold</vt:lpstr>
      <vt:lpstr>Sylfaen</vt:lpstr>
      <vt:lpstr>Symbol</vt:lpstr>
      <vt:lpstr>Tempus Sans ITC</vt:lpstr>
      <vt:lpstr>Times New Roman</vt:lpstr>
      <vt:lpstr>Blank Presentation</vt:lpstr>
      <vt:lpstr>Analysis of Convection Heat Transfer in Flat Plate Boundary Layer</vt:lpstr>
      <vt:lpstr>Blasius: Didactical Essence </vt:lpstr>
      <vt:lpstr>Prandtls Viscous Flow Past a General Body</vt:lpstr>
      <vt:lpstr>PowerPoint Presentation</vt:lpstr>
      <vt:lpstr>Order of Magnitude Analysis For A Thin Boundary Layer</vt:lpstr>
      <vt:lpstr>PowerPoint Presentation</vt:lpstr>
      <vt:lpstr>PowerPoint Presentation</vt:lpstr>
      <vt:lpstr>PowerPoint Presentation</vt:lpstr>
      <vt:lpstr>Zero Pressure Gradient Boundary Layer</vt:lpstr>
      <vt:lpstr>Forced Convection: Momentum BL is Forced on Thermal BL</vt:lpstr>
      <vt:lpstr>PowerPoint Presentation</vt:lpstr>
      <vt:lpstr>PowerPoint Presentation</vt:lpstr>
      <vt:lpstr>2-D FLAT PLATE Laminar Boundary Layer Equations in Dimensional Form </vt:lpstr>
      <vt:lpstr>Size Comparison of Momentum BL &amp; Thermal BL: Forced Convection in FPBL</vt:lpstr>
      <vt:lpstr>Boundary Layer Equations for High Thermal Diffusivity Fluids</vt:lpstr>
      <vt:lpstr>Boundary Layer Equations for High Viscosity Fluids</vt:lpstr>
      <vt:lpstr>Momentum BL &amp; Thermal BL are Comparable</vt:lpstr>
      <vt:lpstr>PowerPoint Presentation</vt:lpstr>
      <vt:lpstr>2-D Laminar Thermal Boundary Layer Equation</vt:lpstr>
      <vt:lpstr>Similarity of Momentum and Thermal; Governing Equations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572</cp:revision>
  <cp:lastPrinted>2002-07-26T02:11:33Z</cp:lastPrinted>
  <dcterms:created xsi:type="dcterms:W3CDTF">2002-07-26T01:39:54Z</dcterms:created>
  <dcterms:modified xsi:type="dcterms:W3CDTF">2026-02-03T03:37:45Z</dcterms:modified>
</cp:coreProperties>
</file>