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sldIdLst>
    <p:sldId id="1386" r:id="rId2"/>
    <p:sldId id="1389" r:id="rId3"/>
    <p:sldId id="1348" r:id="rId4"/>
    <p:sldId id="1364" r:id="rId5"/>
    <p:sldId id="1390" r:id="rId6"/>
    <p:sldId id="931" r:id="rId7"/>
    <p:sldId id="1367" r:id="rId8"/>
    <p:sldId id="1368" r:id="rId9"/>
    <p:sldId id="1313" r:id="rId10"/>
    <p:sldId id="1369" r:id="rId11"/>
    <p:sldId id="1315" r:id="rId12"/>
    <p:sldId id="1370" r:id="rId13"/>
    <p:sldId id="1371" r:id="rId14"/>
    <p:sldId id="1357" r:id="rId15"/>
    <p:sldId id="1372" r:id="rId16"/>
    <p:sldId id="1373" r:id="rId17"/>
    <p:sldId id="386" r:id="rId18"/>
    <p:sldId id="933" r:id="rId19"/>
    <p:sldId id="1380" r:id="rId20"/>
    <p:sldId id="389" r:id="rId21"/>
    <p:sldId id="1381" r:id="rId22"/>
    <p:sldId id="1331" r:id="rId23"/>
    <p:sldId id="1332" r:id="rId24"/>
    <p:sldId id="1333" r:id="rId25"/>
    <p:sldId id="1334" r:id="rId26"/>
    <p:sldId id="1382" r:id="rId27"/>
    <p:sldId id="1383" r:id="rId28"/>
    <p:sldId id="379" r:id="rId29"/>
    <p:sldId id="1385" r:id="rId30"/>
    <p:sldId id="971" r:id="rId3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2:29:26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08T02:29:48.306"/>
    </inkml:context>
  </inkml:definitions>
  <inkml:trace contextRef="#ctx0" brushRef="#br0">11634 12774 0,'0'25'63</inkml:trace>
  <inkml:trace contextRef="#ctx0" brushRef="#br0" timeOffset="18340.75">19522 1885 0</inkml:trace>
  <inkml:trace contextRef="#ctx1" brushRef="#br0">20019 15575 384 0,'0'0'111'0,"0"0"0"16,0 0-103-16,0 0-17 0,0 0 0 16,0 0 2-16,0 0 5 15,0 0-1-15,0 0-48 16,0 0-55-16,0 0 0 15,0 0-3-15,0 0-6 16,0 0 19-16</inkml:trace>
  <inkml:trace contextRef="#ctx0" brushRef="#br0" timeOffset="25318.22">5457 13618 0,'25'0'31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04:33:18.5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1764 4690 1058 0,'-13'-5'12'0,"0"-3"0"0,5 5-8 0,-6-3 22 0,4 1-22 0,2 4 2 0,-7-2-4 0,2 0 6 0,-1-2 5 0,-2 1-11 0,0 2 11 0,1 1 2 0,-1-3-3 0,-3 1 6 0,0 1-9 0,1 1-19 0,1 5 19 0,-2-1-11 0,-1 2 13 15,-4 2-8-15,2-2 3 0,-3 3 0 0,-7 3-1 0,1 1-11 0,-4 2 8 0,2 1-8 0,8-4 9 0,-3 2 1 0,7-3-3 0,-4 1 5 0,2 2-6 0,4-2-4 0,-2 2 13 0,-2 2 45 0,2-2-26 0,-1 1-29 0,1 0 15 0,1 1-46 0,1 0 50 0,-1 1-10 0,3 3 9 0,-2-1-15 0,-3-1 14 0,4 0-10 0,-2-2-5 0,6 2 7 0,0 2-8 0,-1-1-16 0,5 2 22 16,-6 2-10-16,8-2 16 0,-1 3-5 0,1 1-11 16,4-3 9-16,-3 4-11 0,3-2 3 0,-4 0 3 15,0 2-7-15,3 3 7 0,-4-1 5 16,4 2-2-16,4 2 3 0,-4-1-5 0,2 0 6 0,0 1-7 15,-2 0 0-15,2 1-1 0,-2 1 9 0,1 2-9 0,-3 2 7 0,1 0-9 16,1 0 0-16,0-2 6 0,1 2-2 0,0-3 4 16,1-3 0-16,2 1-5 0,1 1 3 15,1-3-3-15,1 4-2 0,1 1 2 16,2 2-4-16,0 1 5 0,3 0-1 0,3 2 4 16,-1-3 0-16,0 1 1 0,2 1-7 0,3-5 6 15,4 3-2-15,-4-2 5 0,9 1-4 0,-3 3 0 0,-2-4-2 16,11 3 2-16,-7-6-2 0,11 1 3 0,-1 3-8 15,-1-4 5-15,3 0 2 0,-3 1-2 0,2-2 8 0,-3-3-9 16,1 1-7-16,4-1 14 0,-5-1-8 16,15 5 11-16,3-4-4 0,-3-5-3 0,5-2 4 0,-11-5-4 0,1 0 1 0,-2-3 7 15,-1-2-2-15,5-4 4 0,0 0 14 16,2-3-8-16,3-4 8 0,-1-1-10 16,0-4-3-16,-1 0 5 0,-1-4-11 0,0-2 10 0,1-1-4 0,1-3-3 15,0-2 5-15,2-2-6 0,-2-1-1 0,-6-8-1 16,-1 3 4-16,-5 1-3 0,-4-3 3 0,4 5-7 15,-4-6-1-15,1 0 0 0,-2 0-3 0,3-3 10 16,1-2-6-16,1-2 9 16,-2-5-1-16,-1-2-4 0,-5-3 2 0,1-3-3 0,1-1 0 15,-4 0 0-15,1 0 3 0,-1-2-2 0,0 0 5 16,-2-3 6-16,-1-5-3 0,-3 3 3 0,0-1-13 16,-3 1 1-16,-2 3 2 0,1-2-1 0,-12 0-2 0,2 1-2 0,-5-6-5 15,-8-1 4 1,-1-2-4-16,-2 0-1 0,-5 4 0 0,1-1-2 0,-4 0-2 0,-6-2-2 15,-2-2-3-15,-5 3 0 0,-2 1-7 16,-4 2 1-16,-2 5-2 16,-7 3 2-16,-7 5-4 0,-2 4-5 0,-7 1-1 0,-6 5-1 0,0 3 0 15,-11 4-2-15,-6 7-6 0,-10 5 2 0,-4 6-2 0,-10 4-19 16,-4 10-15-16,-5 6-7 0,-7 5-67 0,-8 8-125 16</inkml:trace>
  <inkml:trace contextRef="#ctx0" brushRef="#br0" timeOffset="1234.37">2883 11808 311 0,'0'-4'141'0,"-1"-1"-28"0,1-1-36 0,0 2 0 0,-4-1 4 0,4 2-29 0,-1-2 13 16,0 1-20-16,2-3-5 0,0 1 18 0,3 0-9 0,0-2 14 15,0 1-7-15,1-2-13 16,0 3 1-16,2-2-5 0,2 3-18 0,-2-2-1 0,-3 2-13 0,4 0 9 16,-2 0-13-16,6 3-2 0,-1-4 4 15,1 3-5-15,-3-1-8 0,5 1 9 0,1 2-4 16,-3-1 6-16,5 2-5 0,3 3-8 0,3-2-1 16,3 2-1-16,-1 3-7 0,-2 2 16 0,-2 4-9 15,3 4 10-15,-2 1-5 0,-1 3 7 0,0 6 4 16,0 1-1-16,-1 3-4 0,-4 3 5 0,-1 1-4 0,-4 1 7 0,-2 3-1 0,-2-2-5 15,-4-3-1-15,-3 3 0 16,-2-1-5-16,-5-1 10 0,1 1-5 0,-5-2 5 0,-1-3-6 0,-4 0 5 16,-4-3 2-16,-1-4 1 15,0 1-8-15,2-4 11 0,-3-2-2 0,2-2 9 0,-4-3 7 0,-1-5 8 16,0 0 7-16,4-4-1 0,0-3 9 0,1-1-8 0,5-3-1 16,1-3 0-16,1-1 7 0,5-4-7 0,6-2 4 15,-2-2-6-15,0-4-10 0,6-1-1 0,-5-3-15 0,5 0 10 16,5 0-12-1,0-1-4-15,1-2-1 0,5 3-4 0,1 1-11 0,3 3-4 0,10 7 0 0,-7-1 0 16,0 6 8-16,2 6-7 16,-4 1 4-16,1 6-6 0,-2 1 2 0,-3 6 1 15,-3-2-3-15,0 0 0 0,-1 4-12 0,-1-1-39 16,-2 2-19-16,-1 2-7 0,2-3-60 0,-6-1-124 16,1 0-13-16</inkml:trace>
  <inkml:trace contextRef="#ctx0" brushRef="#br0" timeOffset="1975.13">4378 11089 272 0,'-8'-7'42'0,"4"2"98"0,2 0-25 0,0 2 21 0,2 3-82 16,0 0-21-16,-3-2-1 0,3 2-9 0,0 0-35 0,0 0 13 0,0 0-15 0,0 0 18 15,0 0-2-15,0 0-6 16,0 1 8-16,0 0-10 0,0 0-2 0,-11 14 22 0,4-12-3 16,3 0 12-16,1 2 3 0,0 2-3 0,2-1 6 15,-1 1-6-15,-10-2-10 0,5 2 11 0,4 2-16 0,-4 0 15 16,-1 3-9-16,-1 2-4 0,-3 0 4 0,1 4-7 16,1-2-12-16,-1 3 13 0,-1 2-6 0,1 1 10 15,0 2-4-15,0 1-4 0,-1-1 4 0,3 2-6 16,1 1-13-16,-2-2 18 0,4 1-13 0,-1 5 17 0,2-1 0 15,0 1-7-15,0 1 8 0,2-2-10 0,-1 2-3 0,2 1 8 16,1 3-6-16,0 1 8 16,1 3-2-16,2 1-1 0,3-1 0 0,-1 2-1 15,1-3 3-15,4 1-1 0,-4-2-1 0,3 1-1 0,1-5-3 0,2 2 8 16,0 1 2-16,4-1-1 0,-1 3-11 0,4-3 8 16,-3-2-5-16,-2-1 7 0,2-3 3 0,2-1-4 15,-2 0 1-15,0-5-4 0,1 0-10 0,-2-2 17 16,4-1-2-16,-1-2 7 15,-1-1-5-15,-3-3-12 0,-1-1 6 0,-1-2-7 0,0 0 6 16,1-2-3-16,-3-4-8 0,-2 1 4 0,-3 0-8 0,0-3-25 0,0 2-11 16,0-3-9-16,-2 0-52 15,1-1-60-15,-3-2-17 0,0 0-11 0,0 0-7 0</inkml:trace>
  <inkml:trace contextRef="#ctx0" brushRef="#br0" timeOffset="2801.77">4737 11452 386 0,'-5'-9'57'0,"1"2"110"0,1-3 41 0,3 3-110 0,-2-1-44 0,2 2-17 0,-2 2-13 0,0 0 5 0,7 1-20 0,-3 0-8 15,-2 3 1 1,0 0-2-16,0 0 0 0,0 0-4 0,13-10-4 16,-10 9 2-16,2-2 11 0,-5 3 3 0,0 0 7 0,0 0-5 0,0 0-6 0,0 0 9 15,0 1-12-15,-4 14 11 0,12-8-6 0,-3 2-3 0,-1-1 7 16,-3 3-8-16,1 2-7 0,-2 2 21 0,1 3-5 16,-1 2 11-16,0 3-8 0,1 0-2 0,-3 0 2 15,4 4-2-15,-1-2-8 0,-1 1 11 0,3 3-15 0,-3-1 14 16,4 1-5-1,-1 1-3-15,-1-1 8 0,2-1-9 0,-2-1-11 0,4-1 15 0,-3-2-8 0,5-2 13 16,4 0-8-16,-2-1 6 16,2-1-1-16,-1-4 2 0,-1-1-10 0,-1-2 10 15,4-3-3-15,-1 1 6 16,2-2 2-16,0-1-3 0,-1-2 8 0,2-1-6 16,0-2 4-16,-2-2 17 0,2 1-10 0,0-3 13 0,0 0-6 15,2-4-10-15,-1 0 5 0,0-2-8 0,3-2-12 16,-3-1 13-16,4-2-12 0,2 0 14 0,0-3-9 0,-1-2-2 15,-6-3 3-15,4-4-3 0,-3-1-8 16,-4 0 6-16,3-1 1 0,-2-1 3 0,-5-3 0 0,5-1-9 16,-8 0 2-16,0-2-3 0,0 3 13 0,-3 2-15 15,0 0 8-15,0 2-10 0,-2 0 9 0,0 1-3 16,0 1 0-16,-1 1-1 0,1 3-4 0,-1 1-3 16,-2 4-4-16,-1 3 1 0,0 1 2 0,1 2-2 15,1 2-2-15,-4-1 1 0,-3 2 4 0,5 2-9 16,0 1 6-16,5 3-8 0,-1 0 4 0,-1 0-10 15,-4 0-19-15,2 1 3 0,2 4-62 0,-1 0-73 0,2 2-60 16,2 1 2-16,5 0-110 0</inkml:trace>
  <inkml:trace contextRef="#ctx0" brushRef="#br0" timeOffset="3359.85">5784 11375 360 0,'-11'-16'57'0,"11"9"-4"0,-3-1 0 0,4 8-27 0,-1-3-32 0,1 3 0 0,-1 0 2 0,0 0-2 0,0 0-3 0,0 0 10 15,0 0 0-15,0 0 8 0,0 1 41 0,0 0 28 16,0 0 7-16,1 13-1 0,-4-10-36 0,3 1-7 15,0 0-16-15,-2 0 10 0,3 4-13 0,-1 0-16 16,0 2 6-16,1 1-11 0,1 1-4 0,1 2 11 16,-2 1-13-16,2 3 13 0,-1 0-1 0,1 0-2 0,-2 0 13 15,-1-2-13-15,0 2-4 0,0-4 16 0,0 0-10 16,0-2 16-16,0-1 9 0,3-2-13 0,0 0 10 16,-2 1-12-16,2-1-6 0,1-1 13 0,-2 0-14 15,1-4 16-15,1 0 0 0,-1-1-4 0,2-4 18 0,0 0-15 16,1-2 8-16,0-1-4 0,1 0-7 0,2 0 5 15,-1-1-16-15,0-3 5 0,1-2-6 0,-1-4 5 16,0 0-15-16,0-3 11 0,-2 0-2 16,1-3 6-16,0 1-9 0,-1-3-2 0,1 0-3 15,-2 2 2-15,1 1-1 0,-2 3 0 0,0 2 1 0,2 5 1 0,-3 3 8 16,2 2-7-16,-3 3 2 0,-1 0-5 16,4 4-11-16,-2 2 9 0,-1 4-5 0,2 2 6 15,-3 2 0-15,0 1 1 0,1 0-1 0,1 1 1 0,-2 1-2 16,2 2 5-16,2-2-5 0,-2-2 5 0,2 0-3 0,-2-2 5 15,0 1 1-15,2-2-2 0,0 1-15 0,-3-4 14 16,5 4 3-16,1-1 5 0,-6-4-3 0,4 1-2 16,-4-5-6-16,1-2 5 0,2 0 0 0,0-2-57 15,-3-2-21-15,-2-2-16 0,4-2-88 0,1-6-144 16,0 1-18-16</inkml:trace>
  <inkml:trace contextRef="#ctx0" brushRef="#br0" timeOffset="3643.39">5907 11206 1459 0,'-3'-7'50'15,"2"-1"-25"-15,1 8-17 0,0 0 6 0,5-3-16 0,2 9-4 0,3-3 7 0,1 2-6 0,2-1 2 0,0 0 3 0,0 2-4 0,3 0 4 16,-1-3 7-16,1 1-8 0,3 1 5 0,-4-1-8 15,1 3-4-15,-4 1 8 0,0 0-6 0,-1-1 7 0,3 4-1 0,-4-1-3 16,-1-1 4-16,-3 0-3 0,-1-2-8 16,6 1 12-16,-6 0-11 0,3 0 11 0,-1-1-6 0,-8-2-1 15,2-2 1-15,-1 0-5 0,0-2-21 0,1 2-12 16,-1-3-25-16,0 0 9 0,0 0-33 0,0 0-45 16,-7-9-3-16,-2 1-20 0,4 0-14 0,-1-4 50 15,-4 0-5-15,5-4 13 0,-1-2-2 0</inkml:trace>
  <inkml:trace contextRef="#ctx0" brushRef="#br0" timeOffset="3826.49">6117 11187 220 0,'-14'-24'-62'0,"9"13"174"0,4 3 77 0,1 3-22 0,0-2 37 0,0 4-63 0,0 1-62 0,0 2-8 16,0 0-16-16,0 0-30 0,0 0-6 0,-8 6-1 0,3 1-2 15,1 1-9-15,-3 1 14 0,6 3-7 0,-4 0 9 16,-1 1-7-16,0 3-1 0,-2-3 0 0,-3 1-1 16,4 1 0-16,-5-2-11 15,1 2 6-15,-1-2-7 0,0 0 0 0,3-1 3 16,-2-1-3-16,5-1 4 0,-2 0-5 0,1-4 4 0,1 0-8 15,2 0 5 1,0-1-16-16,2-2-93 0,0-1-35 0,1-3-24 0,-2-3-120 16</inkml:trace>
  <inkml:trace contextRef="#ctx0" brushRef="#br0" timeOffset="3960.33">5927 11233 1146 0,'-3'-1'146'0,"2"1"-72"0,1 0-12 0,0 0-16 0,0 0-37 0,0 0 3 15,0 0-11-15,0 10 9 0,3-6-5 0,2-3 0 16,-1 3 6-16,3-3-3 0,1-3 11 0,1 0-10 16,4 2-4-16,-1-2-2 0,2 1-4 0,3-2-57 15,0-3-32-15,3-2-11 0,0 2-120 0,-4-4-111 0</inkml:trace>
  <inkml:trace contextRef="#ctx0" brushRef="#br0" timeOffset="4306.6">6237 10782 710 0,'-5'-10'478'16,"3"0"-367"-16,0 5-103 0,2 2-7 0,0 3-5 16,3-3 1-16,4 5-11 0,0 3 10 0,3 0 3 0,1 1-6 15,1 3 11-15,0 1-11 0,0 0-1 0,3 5 5 16,-2-3-10-16,0 3 9 15,3 2 2-15,-4 1 2 0,2 2 11 0,1 1-9 0,-3 0-2 0,5 1 4 16,-2 2-8-16,-4 1 7 0,2 0 5 0,-4 3-14 16,2 2 9-16,0 1-10 0,-4-2 5 0,-1 0 5 15,-1 5-3-15,-3-1 3 0,5 2-2 0,-4 2-5 16,-6-1 2-16,5 0-4 0,-2 1-1 0,-7 1 15 16,10 2 5-16,-8 2 5 0,2 1 11 0,-2-3-19 15,-7-1-2-15,3 2-5 0,-2 0-11 0,5 0 10 0,1-1-2 16,0-2 6-16,-5-2 0 0,0 0-29 0,0-1-60 0,-4-1 2 15,3-3-252-15</inkml:trace>
  <inkml:trace contextRef="#ctx0" brushRef="#br0" timeOffset="5072.76">2825 12919 305 0,'-5'-1'125'0,"1"0"-51"0,-2-2-60 0,4 2-5 16,2 1-1-16,0 0-5 0,0 0-6 0,0 0 5 0,0 0 12 15,8-7-9-15,-2 5 16 0,2-2-11 0,2 1 30 0,0 0 38 16,1 0 1-16,5 1 12 0,1 0-12 0,4 0-17 15,4 1-5-15,-1-2-1 0,2 2-12 0,6-1 1 0,-2-2-6 16,13 3 5-16,-1-3-11 16,8 0-10-16,1-1 0 0,5-2-2 0,3 0-2 0,8-1-8 15,3 0-3-15,1-1 0 0,6-3 5 0,1 1 2 16,3 0 9-16,8-2-6 0,3-2 0 0,4 2 3 0,4-1-3 0,5 1 4 16,2-2-2-16,0 0 0 0,3 0-1 0,2 0 2 15,-1 1-6-15,1 0 14 0,1 1-12 0,-6-1 13 16,-2 3-12-16,-2 2-9 15,-5-1 7-15,0 5-9 0,-6-2 7 0,2-1-15 0,-2 2 1 0,-7-1-4 16,-4 1 1-16,-2-3 11 16,-7-1 3-16,-4 1 4 0,-4-2 7 0,-7 4 2 0,-3-4 6 0,-4 3-2 0,-7-1-2 15,4-1-14 1,-6 2-1-16,0-1 0 0,-1 1 5 0,-7 2-13 16,-2 0-1-16,-6 1-2 0,-2-1 3 0,-1 4 5 15,-6-1-3-15,-1 2 3 0,-5 0-5 0,-1-1-5 16,-2 1 0-16,-2 0-2 0,-1 1-1 0,-4 0-2 0,0 0-5 0,0 0 2 15,0 0-12-15,0 0-12 0,-7 5-4 0,-3-1-5 0,-4 1-37 16,3 0-61-16,-5 2-41 16,-2 0-9-16,-2 2-134 0,0-1 1 0</inkml:trace>
  <inkml:trace contextRef="#ctx0" brushRef="#br0" timeOffset="5676.32">3222 13567 505 0,'2'-9'637'0,"1"0"-271"0,1 0-356 0,1 1-1 0,4 7-26 0,3-2 6 0,2 1-4 15,5 2 7-15,1-1-1 0,1 3 6 16,2 2-9-16,6 2 9 0,-4 1 0 0,3 1-5 16,-4-1 8-16,-2 2-8 0,0 3 0 0,-3-2-3 15,5 4 0-15,-3 0 0 0,-3 1 6 0,-3 2-9 16,-3-1 3-16,-1 5-5 0,-1 1 0 0,-3 1 6 16,-1 0-10-16,-2 0 11 0,-4 2 5 0,-1 2-8 0,-3 0 11 15,-4 4-12-15,-4-1 5 0,-3 0 1 16,-5 1 1-16,-1-2 1 0,-8-3 9 0,4-2-3 0,4-3 6 15,0-2-4-15,-3-1 15 0,0-4 18 0,1-1 2 16,-1-2 6-16,4-4 6 0,2-3-5 0,-2-2 6 0,5-2-4 16,2-3-4-16,-1-2 3 0,3-3-5 0,3-3 7 15,-1-3-4-15,2-2-6 0,1-6-7 0,4-3 4 0,1-3-14 16,4-6-18-16,4-2 2 0,4-4-8 16,4 0-10-16,6 0-7 0,0 6-7 0,7 3 4 15,3 2 2-15,2 8 7 0,-1 3-1 0,-5 6 1 16,-7 5-4-16,-1 5-36 0,-8 2 0 0,5 4-16 15,-5 1-11-15,-2 4-6 0,5 1-56 0,-4 0 17 16,0 0-145-16,-1-3-33 0</inkml:trace>
  <inkml:trace contextRef="#ctx0" brushRef="#br0" timeOffset="6326.45">4440 13127 232 0,'4'-9'36'0,"-4"3"135"0,0-1-16 0,0 3-7 0,0 4-104 0,0 0-34 16,0 0 1-16,0 0-11 15,0 0-9-15,0 0 6 0,0 0-13 0,0 0 12 16,0 0 7-16,0 0 6 0,0 0 8 0,0 0-6 0,0 0 8 16,0 1-6-16,0 0 2 0,-1 0-3 0,-19 13 8 15,16-9 0-15,-2 1 3 0,-1 1-5 0,0 1-14 0,-2 0 8 16,2 1-12-16,-2 0 12 15,5 1-5-15,-1 1-6 0,-3 1 6 0,2 1-8 0,-2 1-11 0,2 2 16 16,-2 0-9-16,3 1 12 0,-4 1-2 16,2 2-4-16,3-1 6 0,-8 0-7 0,7 2-1 0,-5 0 6 0,4 1-5 15,-2 2 7-15,0 4 7 16,1 2-2-16,0-1 8 0,2 3-9 0,-2-2-11 0,1 0 17 0,0 2-15 0,2 2 19 16,-1 0-2-16,2 1-16 0,0-1 11 0,2-2-15 15,0 1-3-15,0 0 16 16,3 1-1-16,2 2 8 0,0-2 4 0,2-1-7 15,0 2 5-15,4-2-5 0,-2 1-1 0,1 0-2 16,1-1-11-16,0-3 10 0,5 2 10 0,-2-5-10 16,-1-2 14-16,3 2-14 0,-2-4 14 0,2 1-8 15,1-3 4-15,4-4-4 0,-2 0 2 0,5-3-6 16,-2-2-2-16,-2-1 0 0,-1-1-12 0,-2 0 10 0,0-2-10 16,-3-1 12-16,-1-1-3 0,-1-2-9 0,-1 0 8 0,0 0-10 15,-1-3 0-15,-1 0 7 0,1-1 3 0,-1 0 1 16,2-1-1-16,-1 0-4 0,4-2-12 15,-3 1 4-15,0-1-44 0,3-1-13 0,-3 1-26 0,8-1 10 16,1 0-39-16,2 1-32 0,1-1-28 16,-4-1-7-16,8 2-85 0</inkml:trace>
  <inkml:trace contextRef="#ctx0" brushRef="#br0" timeOffset="7304.27">4758 13417 356 0,'1'-4'59'15,"1"1"47"-15,-2-2-17 0,2 2-23 0,2 0-13 0,-3-2 7 0,1 1 7 0,-2-1-7 0,2-1 14 16,-1 3-12-16,3-2-4 0,-1 1-12 0,-2 1-12 16,2 0 6-16,-4 2-12 0,2-1-17 0,-1 2 3 15,0 0-10-15,0 0-22 0,0 0 9 0,0 0-11 0,0 1 12 16,8 12-2-16,-7-5-1 0,0 2 7 0,2 1-5 15,-9 1 0-15,4 4 9 0,-3 1-6 0,2 3 7 16,3 5 3-16,-3-1 0 16,0 2 8-16,0 0-6 0,3-1 0 0,-3 1 5 15,0 0-5-15,2 2 5 0,-1 1-5 0,3-1-5 0,-1 0 6 16,2-2-6-16,-1-3-2 0,-1 1 9 0,0-4-7 16,1 2 10-16,3 0-1 0,0-5 1 0,3 1 2 0,-5-6-4 15,3-1-9-15,-1 0 16 0,-1-4-4 16,6-1 10-16,-8-4-1 0,5-1 7 0,3 0-2 15,-5-4 2-15,8 1-23 0,-1-6-39 0,-5-2-42 0,7-3 3 0,-2-1-97 16,-3-3-111-16</inkml:trace>
  <inkml:trace contextRef="#ctx0" brushRef="#br0" timeOffset="7499.8">4757 13665 656 0,'-5'-4'492'0,"-2"0"-286"16,1 0-119-16,-1 3 20 15,7 1-77-15,0 0-21 0,0 0-3 0,0 0-5 16,0 0-2-16,0 0 0 0,13 3 4 0,-5-3-2 0,2-1 10 0,5-1-5 16,-4-2-4-16,6-1 0 15,3-1-4-15,-2-2-1 0,5-2-2 0,0-1-2 0,0-2-21 0,-4-1-42 16,0 0-39-16,0-2 2 16,-3 0-89-16,1-1-112 0</inkml:trace>
  <inkml:trace contextRef="#ctx0" brushRef="#br0" timeOffset="7775.63">5086 13325 473 0,'-10'-10'63'0,"4"0"166"0,0 1 101 0,3-1-284 0,2 4-33 0,1 1-7 16,0 1-9-16,1 2 6 0,5 0 3 0,0 0-11 15,3 1 8 1,0 0-8-16,-1 0 6 0,4 1 26 0,0 2-3 0,1 2 10 15,-2 0-8-15,1 2-12 0,-1 2 2 16,4 2-3-16,-3-1-2 0,0 2 1 16,-2 1-10-16,4 0 8 0,3 1 0 0,-1 0-10 0,2-1 8 15,-3 2-11-15,-3-1-8 0,-2-2 18 0,1-1-7 16,-2-1 11-16,-1-1-6 0,0-1-3 0,-2-3 0 16,-1 2-2-16,0-3-17 0,-1-4-7 0,-2 1-22 0,0-4 8 15,-2-1-46-15,1 0-58 0,0-1-34 0,-3-6-7 16,2 4-51-16,-4-2 97 0</inkml:trace>
  <inkml:trace contextRef="#ctx0" brushRef="#br0" timeOffset="7938.21">5337 13261 224 0,'0'-7'165'0,"-4"1"5"0,3 0-9 0,-5 3 0 0,3 0-88 15,3 3-37-15,-3 3-19 0,1 3 3 16,0 1-11-16,0 1 3 0,-2 4 9 0,1 2-8 0,-1 2-2 16,0 0 22-16,-1-1-11 0,-3 0 14 0,-2 1-14 0,-3 2 4 15,3 1 2-15,1-5-3 0,1 1-14 0,2-3 5 16,0 1-7-16,-1 1 7 0,1-3-7 0,1-3-2 15,-5 0 0-15,7 0-3 0,-1 0-23 0,3-1-104 16,1-7-92-16,0 0 6 0,-3 3-159 0</inkml:trace>
  <inkml:trace contextRef="#ctx0" brushRef="#br0" timeOffset="8641.02">5137 13422 647 0,'-1'-3'88'0,"1"2"186"0,1-3-232 0,-1 4-38 0,0 0-7 0,0 0-2 0,5 4 15 0,4 0-7 0,-4-3 9 16,6 1-9-16,-3-3-1 0,2-2 13 0,5 0-5 0,-5-1 11 15,6 2 14-15,3-1-12 0,-3-5 4 0,6 1-11 16,-2 0-18-16,1-2 9 0,3 4-14 0,1-1 8 16,-1 0-45-16,-4 2-147 0,1-1-28 0</inkml:trace>
  <inkml:trace contextRef="#ctx0" brushRef="#br0" timeOffset="10080.45">5896 12935 184 0,'5'-8'33'0,"-3"3"45"0,2-1-3 0,-3 1 54 0,1-1-18 16,-1 1-40-16,0 2-16 0,2-1-2 16,-3 2-45-16,1 0 6 0,2-2-19 0,-2 3 15 0,2-1-4 0,-3 2-2 0,0 0 20 15,0 0-13-15,1 0 9 0,0 0 12 0,0 0-16 16,0 0 16-16,0 0-9 0,0 0-16 0,1 1 8 16,26 13-11-16,-22-7 0 0,-3 4 0 0,2-1-10 15,-2 6 7-15,-1 2 2 0,1 3-4 0,-1 4 6 16,-2 0-6-1,0 1 6-15,0 1 7 0,-2 2-6 0,1-1 5 16,-1-1-3-16,-2 2 6 0,3-3 6 0,0 0-3 0,-2 0-10 0,2-4 13 16,-1 0-9-16,1-5 12 0,-2-1 5 0,3-1 0 15,2-2 7-15,-1-2-5 0,1-3-3 0,0-2 26 16,1-3 0-16,-1-1 11 0,2 0-13 16,4 1 5-16,3-1-12 0,-2-2 10 15,4-2-26-15,4-2-12 0,-3 1 2 16,4-2-6-16,-1-1-4 0,2 0-7 0,-3-3-3 0,7 4 1 15,-1 2 1-15,0-2-3 0,3 2 0 16,0-2-3-16,-1 2-23 0,0 1-26 0,0 0-25 0,-3 1 1 0,1-2-57 0,-1 2-46 16,-2 0-30-16,-1 1-4 0,2 0-16 15</inkml:trace>
  <inkml:trace contextRef="#ctx0" brushRef="#br0" timeOffset="10429.6">5763 13715 252 0,'-4'4'37'0,"-1"-3"201"0,2-1-11 0,-2 0-30 0,5 0-156 0,0 0-6 0,-1-1-17 0,9 1 13 0,-1-2-11 0,4-1 1 0,1-2 8 16,2-1-3-16,6 0 19 0,0-3 25 0,4 1-8 15,3-4 14-15,1 2-14 0,5-1-11 0,1 1-4 16,6-1-2-16,1 0-20 0,2 3-17 0,1-2-4 0,-6 2-2 16,1 0 3-16,-6 1-8 0,-1 1 5 0,-2 1-7 15,-1 1 0-15,-3 1 6 0,1 2-7 0,-3-1 7 16,0 0-11-16,-3 1-11 0,-5-2-5 0,2 0-5 15,-1 2-36-15,-3 1-41 0,-3 0-55 0,-1 1 10 16,-3 2-116-16,-1-3-1 0</inkml:trace>
  <inkml:trace contextRef="#ctx0" brushRef="#br0" timeOffset="10888.33">6113 13863 412 0,'-2'-5'57'0,"-2"5"223"16,1 0 45-16,3 0-191 0,0 0-118 0,-7 9-16 15,7-2 0-15,-1-2-3 0,1 5 3 0,3 0 4 0,2 1-5 16,-1 3 3-16,2-2-1 0,-2 2-5 0,-4-2 4 16,2 3-8-16,0 1-1 0,1 3 20 0,2 3-7 15,-1 2 12-15,2 1 2 0,0 1-10 0,1 1 11 16,-4 2-13-16,-1 0-9 0,2-1 10 0,-2-1-10 0,4 2 13 15,-2-4 3-15,0 1-10 16,-2-1 8-16,0-3-8 0,2-1 9 0,1-1-7 0,-1-4 1 0,4-1-2 16,0-2 10-16,-1-2 4 0,3-3 9 15,-2-3-4-15,0-1 6 0,1-3 15 0,-1-1-11 0,2-1 13 16,1-4-23-16,2-1-6 0,1-2 3 0,1-3-5 16,1-2-6-16,0-3 2 0,-1-2-5 0,1-6 6 0,1 1 2 15,-2-3-5-15,0-2 4 0,0 1-4 0,-6-2 4 16,1-3-6-16,2-1 4 0,-5-3-4 0,4 0-3 0,-2 0 4 15,-3-2-2-15,1 4 2 0,-3-3-9 0,0-1 5 16,0 5 2-16,-2-3 2 0,1 2 2 0,0 3-6 16,-3-1-4-16,2 3 1 0,-3 1-1 0,-3 2-3 15,4 1 3-15,-1 4-3 0,1 0 2 0,4 2-3 16,-4 2 1-16,2-1-2 0,4 5-4 0,-9-1-39 16,3 0-27-16,0 3-4 0,0-4-88 0,1 2-170 15,3 2-13-15</inkml:trace>
  <inkml:trace contextRef="#ctx0" brushRef="#br0" timeOffset="11237.71">6737 12925 1368 0,'0'-4'5'0,"2"1"4"0,2-2-13 0,2 6 10 0,4-2-11 0,2 2-4 0,3 3 6 0,0-1-6 0,1 3 1 0,3 2 2 0,1 1-8 0,2 0 8 0,2 3 11 15,1 0-5-15,-1 1 11 0,1 3-12 0,3 2 1 0,-5 3 4 16,-3 1-10-16,2 1 8 0,2 0 2 0,-6 2-4 16,2 0 7-16,-4 5-7 0,-5-1 4 0,1 2-9 15,0 2 5-15,-4-1-5 0,-3 0 6 0,-1 3-10 16,-3 0 4-16,-2 1-6 0,-1 3 6 0,-5-3 6 15,0 2-2-15,-3 0 3 0,-4-1-5 0,0 1 1 16,-3-3 0-16,-3-1-1 0,3-2-12 0,-11-4 17 0,6 1-10 16,-1 0 14-16,-2-2 2 0,1 1-89 0,-5-4-109 15,0-2 8-15,-4 1-273 0</inkml:trace>
  <inkml:trace contextRef="#ctx0" brushRef="#br0" timeOffset="11809.83">7861 12056 418 0,'-4'-11'439'0,"3"2"-152"0,1 5-238 0,0 0-2 0,4 3-54 0,-4 1 8 0,0 0-12 16,1 0 13-16,17-2 6 0,-10 2-8 0,1 1 6 0,5-2-8 15,-3 1-9-15,3 3 15 0,3-3-10 0,-3 0 12 16,1 1 4-16,1-2 6 16,-1 0 10-16,4 1-7 0,2 1 2 0,0 2-10 0,4-1-4 0,5 1 0 15,2-2 0-15,3 2-6 16,3 1 3-16,3 0-4 0,1 1 7 0,3-2-6 0,5-2-1 0,-3-1-1 16,4 0 9-16,-6-3 0 0,2 1 4 0,-1-3-8 15,-4-2-18-15,3 1 24 0,-6-1-14 0,0 0 17 16,0 0-8-16,-10-1-5 15,-1 0 1-15,-8 1-6 0,0-1-36 0,-7-2-62 0,0 0-49 0,-4-3-3 16,-2 0-97-16</inkml:trace>
  <inkml:trace contextRef="#ctx0" brushRef="#br0" timeOffset="12174.34">8759 11744 1094 0,'0'0'109'0,"0"-1"-54"0,0 1-28 16,0-1 2-16,-4-8-21 0,11 14-8 16,0 2 7-16,2-2-8 15,-3 1 10-15,6-2-11 0,1 0 2 0,8 2-5 0,3-2 6 0,1 1 1 16,4-2 6-16,-2 2-6 16,3-2-7-16,1 2 10 0,3 2-6 0,-1 0 9 0,2 2-4 15,-6-1-5-15,-1 0-2 16,-4-1-2-16,-8 0-9 0,0 3 6 0,-4 1-6 0,-4-2 5 0,-2 2 0 0,-7-1-13 15,-2 1 8-15,-6 0-10 0,-3 0 3 0,-1 2 27 16,-5 2 0-16,-4-1 12 0,0 1 7 0,-10-2-1 16,-1 1 7-1,-4 0-6-15,0-1-5 0,-1 2-2 0,2 4-9 16,3-7 8-16,0 4-5 0,4-2-3 16,1-5 1-16,3 6-3 0,6-2-13 0,2-1 10 15,4 2-4-15,2-2 9 0,0 0-6 0,6-3 2 16,3 0 0-16,0-3-1 0,-3-1-12 0,8 1-26 15,0 0-32-15,2-2 5 0,4 1-64 0,-1-3-168 0</inkml:trace>
  <inkml:trace contextRef="#ctx0" brushRef="#br0" timeOffset="13662.95">10200 11406 313 0,'-2'-11'48'0,"2"4"37"0,-4 1 19 0,3 4-47 0,1 2-30 0,0 0-15 0,0 0-15 16,0 0 7-16,0 0 2 0,0 0-5 0,0 0 8 0,0 0-8 0,0 0 12 15,0 0 20-15,0 0 0 0,0 0 7 0,0 0 1 0,0 0-16 16,0 0 1-16,0 0-10 0,7 9-19 0,-2-3 9 31,-4 0-8-31,2 1 11 0,-2 1-4 0,4 4 1 0,-3 0 7 16,0 2-6-16,2 3-6 0,-2 2 20 0,1 4-12 15,1 0 16-15,-2 3-8 0,3 0 4 0,-3 1 0 16,0-3-1-16,0 1-20 0,0 0 16 0,0-1-8 0,0 1 11 16,2-1-9-16,-2-1-5 0,2-2 5 0,0-3-5 15,3 0-11-15,-2-2 18 0,2 0-13 0,0-3 17 16,0-1-8-16,0-2 7 0,3-2 7 0,-1-2-2 16,1-1 2-16,-1-3 17 0,2-1-11 0,0-2 13 15,2-2-6-15,1-1-18 0,3-3 8 0,-2-1-13 16,6-3-3-16,-4-1 2 0,0-1-11 0,0-5 10 0,-2 1-2 15,1-2-2-15,-6-3 7 0,2-1-7 0,0-3 2 16,-4-3 2-16,2 1 0 0,-3-1 1 16,0 2 4-16,-4 2 5 0,-2 0 2 0,0 1 2 15,0 0 3-15,-1 3-12 0,-3 0 6 0,0 1-7 0,-5 4 1 0,5 1-13 16,2 1-1-16,0 1-1 0,0 1 7 0,-5 0-8 16,-3-2-2-16,1 6-2 0,3 0 8 0,3 3-4 15,0 1 5-15,1 1-7 0,2 3 2 0,-3-1-6 16,1 1 0-16,-2-2-5 0,3 2-23 0,-3 0-113 15,10 2-39-15,-1 1-25 0,3 0-105 0</inkml:trace>
  <inkml:trace contextRef="#ctx0" brushRef="#br0" timeOffset="14106.3">10786 11285 901 0,'-7'-18'108'0,"1"5"374"0,0 1-471 0,3 6-14 0,-2 2-6 0,3 0-4 16,2 4-6-16,0 0-109 0,0 0 13 16,0 0-43-16,0 0 38 0,0 0 101 0,0-1-5 0,-12-16 33 15,10 12 8-15,0-3 29 0,-2 0 15 0,3 2-3 16,-1-2-1-16,1 2-10 0,1 0-20 0,0-1 11 0,2 3-24 16,0 0-8-16,3 1 2 0,-1 0-6 15,3 1 5-15,1 2-17 0,2 0 8 0,3 0-11 0,-1 1 21 0,-1 1-10 16,0 3 3-16,-1 1-7 0,1 3-11 0,-2 2 6 15,1 1-6-15,-5 1 6 0,-3 0-1 16,-1 3-1-16,-1 1 5 0,0 5-5 16,0 0-8-16,-2-1 20 0,-5 0-8 0,2 0 13 0,-2-1 11 0,-1-1-10 15,2 0 13-15,-2-5-13 0,2 0 11 0,-1-3 12 16,1-1-9-16,2-1 13 0,2-2 1 16,-1-1-1-16,3-6 17 0,0 0-10 0,0 0 20 0,0 0 5 15,7-6-18-15,1 1 11 0,4-3-40 0,2-2 0 0,3-1-3 16,4-1 3-16,0-2-5 0,-1-1-10 0,-1 0-2 15,-2-1-1-15,7 0 4 0,-2-1-4 0,3 3 3 0,1 2-5 16,-8 1-11-16,3 6-32 0,-5-1-16 0,0 0-4 16,0 4-31-16,-2 1-30 0,2 4-15 0,-3 5-9 15,1-2-44-15,-3 1 25 0,0-2-6 0</inkml:trace>
  <inkml:trace contextRef="#ctx0" brushRef="#br0" timeOffset="14520.1">10153 12213 701 0,'-8'-1'329'0,"0"-1"-237"0,4 5-63 0,1-2-11 0,1 1-23 0,2-2 9 0,0 0-18 0,0 0 14 0,2 6-16 0,6-5 8 0,4-1 8 0,-2-5-3 16,3 2 6-16,-1-3 9 0,2 2 9 16,2-2 0-16,-4-1 36 0,5 2-6 0,0-2 9 0,4 2-10 15,3 2-10-15,3-4-5 0,5 4-17 0,7-1 11 16,2-3-10-16,7-1-6 15,3-1 11-15,-1-2-12 0,4-1-10 0,1 1 9 0,-1 2-12 0,5 1 13 0,-3-1 2 16,2 3-15 0,-1-2 9-16,-8-2-12 0,1 3-1 0,-9-1 11 15,0 2-5-15,-8 4 9 0,-3-1-10 0,1 1-2 0,-1 0 2 16,-5-2-2-16,-2 1 8 0,-6 1-15 0,-6 0-10 16,0 0 1-16,-5 2 0 0,1-1-24 0,-7 1-5 15,0 0-12-15,0 0-52 0,0 0-19 0,-5 4-24 0,-9-2 2 0,-4 1-55 0,-3 1-32 31</inkml:trace>
  <inkml:trace contextRef="#ctx0" brushRef="#br0" timeOffset="14978.31">10611 12303 1216 0,'-2'-3'92'0,"-3"1"-56"0,5 2-9 0,0 0-11 15,0 0-11-15,0 0-2 0,0 0 3 0,6 0-4 0,-1 2-9 0,2 1 8 16,0 1-7-16,0 0 9 0,-1 1 4 16,-2 1-7-16,2 3 4 0,-2 2-7 0,0 1-3 15,2 4 8-15,-4 1-2 0,1 3 5 0,0 0-3 0,-2 2-2 16,-1 1 0-16,0-1-1 0,-4 1-3 0,0 1 6 15,-1-1-1-15,-1-1 4 0,1 1-4 0,-2-1-1 16,1-4 2-16,2 2-1 0,0-3-1 0,0-1 13 16,0 0-4-16,1-3 7 0,2-1-5 0,-2-2-1 15,3-1-2-15,-1-3 3 0,1-2 3 0,3-1 16 16,-2-2 10-16,7 1 0 0,-4-2 25 0,4-3-21 16,4 1 2-16,-1-3-9 0,4-1-9 0,4 0-19 0,2-1 0 15,4 0-6-15,-1-1 8 0,2-1 3 0,2-1-3 16,4 2 3-16,1-1-5 0,1 2-6 0,2 0 0 0,-5 0-2 15,-1 1-1-15,-3 1 0 0,-3 2 1 0,-4 1 1 16,-3 1-4-16,-1-1 1 0,-3 0-5 0,-1 2 2 16,-1-2-14-16,-1 0-25 0,-2 2-7 0,-1 0-8 15,-1 0-38-15,0 4-48 0,-4-2-68 0,0-1 9 16,-2-1-159-16</inkml:trace>
  <inkml:trace contextRef="#ctx0" brushRef="#br0" timeOffset="15582.89">11697 11728 418 0,'3'3'409'0,"0"-2"-175"0,0 3-228 0,2 0-3 0,3 3-5 0,1 6 5 0,4 2-9 0,1 0 10 16,-3 0-1-16,2 1-2 0,-2-2 8 0,-3-2-7 15,3-1-2-15,-3 1 0 0,0-4-8 0,2 1 7 16,-2 0 7-16,0-3-10 0,-3 0 9 0,-1-1-12 15,4 0 2-15,-1 1 12 0,-2-1-7 0,0-1 10 16,2 0-4-16,-3-1-3 0,2 0 5 0,-3-1-7 16,2-1-16-16,0-1-81 0,0 0-62 0,0-3 4 0,-4-1-86 15</inkml:trace>
  <inkml:trace contextRef="#ctx0" brushRef="#br0" timeOffset="15773.68">11850 11672 651 0,'-4'-1'372'0,"0"-1"-250"16,-2 5-86-16,-4-2 2 0,5 9-37 0,-3 2 1 0,0 3-2 16,0 5 0-16,-1-1 4 0,-2 3-8 0,-1-2 8 15,-1-1-9-15,-1 1 5 0,2-1 2 16,-2 1-5-16,2-1 5 0,-1-2 4 0,0-1-5 0,1 0 5 16,-4-1-6-16,1 0-6 0,1-2 13 0,1-1-16 15,0-1 6-15,1-2-98 0,-1 0-258 0</inkml:trace>
  <inkml:trace contextRef="#ctx0" brushRef="#br0" timeOffset="16391.4">12390 11120 829 0,'0'-13'106'15,"3"1"365"-15,-1 3-448 0,5 2 6 0,-3 4-14 0,3 1 7 0,3 1-32 0,2 2 6 0,4 3 4 0,2 1-1 16,2 3-1-16,3 2 0 15,-1 1-1-15,2 0 0 0,-3 3-1 0,2 0-3 16,-1 3-4-16,-5 2 0 0,0 0-9 0,-3 5 11 0,-2 0-9 0,-4 3 11 0,1 3-1 16,-2 1-3-16,0-1 9 0,-6 2-12 15,-3 0-3-15,-5-1 15 0,-2 3-7 0,-2-3 9 16,-4-2-3-16,-4-3 1 0,-2-4 2 0,-4-1-2 16,2-2-6-16,0-4 13 0,3 1-2 0,-4-6 10 15,3 0 22-15,0-1-2 0,-1-5 12 0,3-2-9 16,2-2 9-16,-1-3-12 0,4 1-1 0,0-2-2 15,-2-5 3-15,7 2 1 0,2-5 7 0,0-3-6 16,10 2-15-16,-3-8 8 0,0 1-12 0,6-4 11 16,-1-4-23-16,5 3-8 0,2-3-13 0,5 1 6 0,0 2-12 0,0 4-10 15,2 3 8-15,2 3-10 16,-1 5 11-16,2 3 0 0,-5 5-4 0,-2 2-1 16,-2 3-27-16,-2 3-45 0,-2 1-30 0,-1 1-1 15,1 1-56-15,0 1-44 0,-2 0-7 0</inkml:trace>
  <inkml:trace contextRef="#ctx0" brushRef="#br0" timeOffset="16963.24">13013 11128 264 0,'5'-1'43'0,"-5"-2"22"0,0 0 2 0,0 3 1 0,0 0-7 0,0 0-40 16,0 0 9-16,0 0-18 0,0 0 1 0,0 0 28 0,0 0-9 15,0 0 18-15,0 0-2 0,0 0-4 16,0 1 4-16,2 11-5 0,1-6-9 0,1 1-7 16,0 1-7-16,1 2 4 0,-1-1-10 0,-1-2 6 0,1 5 0 15,0-1 0-15,1-1-10 0,3 6 13 0,0-3-10 16,-3 2 11-16,2 4-15 0,-2 1-3 0,-2 1-2 15,3-1-1-15,0 1-13 0,-5-2 21 0,3 1-11 16,-2-1 14-16,0-1-17 0,2 2 3 0,-1-1 6 0,-2-1-2 16,0-2-4-16,3-3 8 0,-4-2-14 0,3-1 12 15,-2-3 4-15,1-2 2 0,-2-5 17 0,0 0-12 16,0 0 16-16,1 0 8 0,-1 0-9 0,21-13 7 16,-9 4-19-16,-1-4-11 0,-1-2 4 0,2-2-6 15,-1-2 5-15,2-1-12 0,-1-2 9 0,-3-2-8 16,1-3 3-16,0 0-2 0,-4 1-8 0,2 0 5 0,-3 1-7 15,-1 7 19-15,2 3 0 0,-2 6 9 0,-1 3 13 16,-2 0-20-16,0 3 4 0,-1 3-12 0,0 0-11 0,4 4-10 16,-3 2-1-16,1 3 0 0,2 4 16 15,-3 0-2-15,0 2 7 0,1 4-5 0,-1-5 1 0,3 2 3 16,-2 2-5-16,1-3 4 0,1 3-2 0,-1-1 1 16,1-2 6-16,-3 1-3 0,1-2-2 0,0-1 1 15,2 0-2-15,-2-2 2 0,0 1-3 0,0-4 4 16,0 0 3-16,-1-3-1 0,0 0-11 0,0-2 18 15,1-2-12-15,2-1 17 0,-3 0 0 0,1-2-4 0,-1-1 3 16,2-1-6-16,-2-2-15 0,-1 0-31 0,1-3-19 16,-1 0-2-16,0 1-40 0,0 0-58 0,-1 2-25 15,1 1-16-15,-4 1-94 0,2 1 61 0</inkml:trace>
  <inkml:trace contextRef="#ctx0" brushRef="#br0" timeOffset="17687.86">13383 10825 529 0,'1'-1'83'0,"2"0"111"0,-2-1-94 0,-1 2-49 0,0 0-23 0,0 0 1 0,0 0-31 0,12 7-2 0,-7-2 3 0,0 2-4 16,0 1-10-16,1 2 21 0,1-3-11 0,-1-1 14 16,2 4-9-16,-1-2-4 0,1 2 8 0,1 1-5 15,-1-4 8-15,1 1 23 0,3 0-6 0,-2 4 12 16,4 1-8-16,2 1-6 16,-3 0 1-16,2-1-5 0,-4 2-26 0,2 0 17 15,-2-1-11-15,1 1 15 0,0-2-2 0,0-2-13 0,-3 0 9 0,-1-2-10 0,3 2 4 16,-3-2 13-16,-2-4-12 0,1 0 12 0,-4-2-5 0,2-2-37 15,-2 1-33-15,-3-2-7 16,0 0-115-16,0 0-65 0</inkml:trace>
  <inkml:trace contextRef="#ctx0" brushRef="#br0" timeOffset="17878.16">13639 10916 663 0,'-2'-4'56'0,"0"2"126"0,-3 3-153 15,3 5-25-15,0 2 0 0,-3 1-8 0,2 2-12 0,-2-1 22 0,-4 1-12 0,3 0 13 32,1 0-13-32,-3 0 12 0,3 0 13 0,-3-1-4 15,1 0 10-15,-1 0 4 0,4 0-7 0,-1 1 7 16,-1-1-19-16,1 0-4 0,-3 1 1 0,0-1-2 16,-3-1-5-16,1-2-102 0,2 0-89 0,-1-2 4 15,1-2-174-15</inkml:trace>
  <inkml:trace contextRef="#ctx0" brushRef="#br0" timeOffset="18052.1">13199 11037 1336 0,'-1'-5'98'0,"-1"0"-48"0,2 5-2 0,2-3-19 0,7 3-34 0,1 0 4 16,-1 2-6-16,8-1 5 0,2 2 0 0,2-2-26 15,4-1 12-15,-2-2-17 0,3-2 11 0,0-1 19 16,-1 0-8-16,3 1 11 0,4-2 6 0,0-2-6 15,7 2 5-15,-2-3-10 0,-1 0-27 0,8 0-67 16,-3-2-28-16,4 3-9 0,-4 0-51 0,-9 0-25 16</inkml:trace>
  <inkml:trace contextRef="#ctx0" brushRef="#br0" timeOffset="19007.3">12590 12188 281 0,'2'-3'63'0,"5"0"16"0,-4 1 7 0,3 1 4 0,4-2-58 0,3 3-11 0,3 0 7 0,1 1-9 0,1-3-3 0,3 3 30 15,1-4-14-15,4-2 21 0,7 4 5 0,0-2 2 16,3 0 8-16,3 1-9 0,-2-3-19 0,4-2 13 16,2 4-7-16,0-4 9 0,9 0-19 0,3 1 2 15,2-3-3-15,5-1 6 0,-1 2-7 0,-4-2 4 0,2-3-6 16,0 4 7-16,0 0-7 0,3-2-11 0,-4 2 3 15,-3 1-7-15,-5-1-14 0,-7-1 6 0,-2 5-10 16,-4-1 10-16,-9 1-9 0,1 1 4 0,-9-2-1 16,-3 3 2-16,0-1-12 0,-1 0 10 0,-4 1-3 15,-4-1 5-15,-8 4-6 0,0 0-9 0,0 0-11 16,0 0 0-16,0 0-41 0,0 0 7 0,0 5-26 0,-8 0 14 16,0 2-48-16,-8 1-70 0,0 1-34 0,-2-1-14 15,-6-2-62-15</inkml:trace>
  <inkml:trace contextRef="#ctx0" brushRef="#br0" timeOffset="19453.89">12660 12565 1594 0,'-4'-9'61'0,"-5"-3"-36"0,1 3-12 16,2 1 2-16,1-2-14 0,4 4-30 0,6 1-35 15,-1-2 6-15,7-1-47 0,6 1 27 16,1-4 23-16,2 0-5 0,0 3 55 0,-1 0 5 16,4 2 13-16,2 2-5 0,-1 1 12 0,-3 2 12 15,0 2-13-15,-1 2 12 0,0 1-17 0,-1 4-13 0,0 2 0 0,-1 2-5 16,1 3-12-16,-1 2 19 0,-1 0-8 0,1 5 11 15,-3 0-2-15,-3 3-12 0,-3 2 7 0,-4 0-10 0,-4-3 5 16,1 1-9-16,-2-2-3 0,-7 3 0 16,-1 0 15-16,-5-2 0 0,0 0 8 0,-2-3-8 0,0-2-1 0,0-3 15 15,-5-3-1 1,3-1 10-16,0-2 20 0,0-2-1 0,1-3 8 0,-2-3-8 16,3-1-14-16,1-1 10 0,1-3 1 0,3-2 4 0,0-2-6 0,3-2-2 15,1-1-4-15,4-3 5 0,2-3 4 16,5-2-29-16,-1-2 7 0,3-4-12 0,2 0 5 0,1-2-41 15,4-1-6-15,0-2-11 16,3 0-9-16,1 2-27 0,1 3-22 0,3 7 0 16,0 5-25-16,0 3-38 0,0 3-5 0,0 1-22 15,-6 1-42-15</inkml:trace>
  <inkml:trace contextRef="#ctx0" brushRef="#br0" timeOffset="19752.78">13391 12409 611 0,'5'-11'308'0,"0"3"-237"0,-2 1-67 0,0 4-6 16,0 3-24-16,-1 1 15 0,0 3-10 15,0 3 13-15,-1 2 5 0,0 0-18 16,-1 3 7-16,-1-1-10 0,0 1 18 0,-1 1 45 16,0 0-1-16,-2 2 17 0,1 2 4 0,0-2-5 15,0 4 2-15,0-1-5 0,-1-1-18 0,1 4-12 16,-1 1-7-16,0 3 2 0,0 0 1 0,-1-3-14 15,0-1 10-15,-1 1-13 0,1-1 2 0,0 0 1 0,1-1 3 0,-1 0-1 16,1-2 7-16,1-2-1 0,0-3-3 16,2-1 4-16,1-3-3 0,0-1 13 0,1-2-7 15,1-1 11-15,1-1 6 0,-1-4-8 0,2 0 10 16,2-1-10-16,2-1 4 0,0-1-17 0,1 0-2 0,2-4-2 16,0-1 1-16,-1-3-55 0,1-2-50 0,0-2-12 15,-3-3-204-15</inkml:trace>
  <inkml:trace contextRef="#ctx0" brushRef="#br0" timeOffset="19941.3">13258 12704 766 0,'-9'-6'580'0,"2"1"-375"0,0 2-131 0,1-1 9 16,5 2-57-16,0 0-12 0,1 2-3 0,0 0-3 15,12-3-8-15,-3 0-5 0,5 0-4 0,0-3 3 16,3-1-10-16,1-2-15 0,2-1 0 0,1-4-5 15,2 1-4-15,-2-1 7 0,-2-2-19 0,0 1 9 0,1-1-54 16,-4 0-129-16,-3-3-16 0,0 2-40 0,4-1-30 16</inkml:trace>
  <inkml:trace contextRef="#ctx0" brushRef="#br0" timeOffset="20179.62">13599 12314 1321 0,'3'-7'99'0,"1"2"-29"16,0 1-11-16,-1 1-6 0,5 3-44 0,1 0-7 0,7 3-2 16,6 3 0-16,-3 0-4 0,3 2 2 0,-1 1-1 15,-2 2 1-15,0 0-2 0,-3 2 5 0,0 0-8 16,-1 1 7-16,0 1-1 0,-2-1 0 0,-2 0 7 16,1-2-6-16,-1 1-13 0,-2-3 17 0,-1 1-14 0,0-1 16 15,0 0 2-15,-3-2-14 0,2 0 11 0,-5-4-13 16,-2-1 2-16,0-3 3 0,0 0-29 15,0 0 15-15,0 0-57 0,-1 0-61 0,-13-7-50 0,10 2-8 16,-3-4-156-16</inkml:trace>
  <inkml:trace contextRef="#ctx0" brushRef="#br0" timeOffset="20360.64">13917 12301 485 0,'8'0'73'15,"-3"0"92"-15,-4 0 27 0,-1 2-101 0,-7 1-71 0,5 3-9 16,-3 2-11-16,-2 0 7 0,3 3-6 0,-2 1 0 15,-2 0 1-15,0 2-2 0,-2-1-10 0,1 0 12 16,-5-1-3-16,1 1 9 0,-1 0 10 0,-1-3-5 16,1 1 5-16,-1-3-7 0,0 0-13 0,0 1 15 15,-1-2-13-15,0 1 14 0,2 0-8 0,-1-4-85 0,1 2-77 16,0-2-7-16,2-4-221 0</inkml:trace>
  <inkml:trace contextRef="#ctx0" brushRef="#br0" timeOffset="20509.64">13717 12519 873 0,'1'-6'139'0,"2"1"345"16,1 2-414-16,0 0-42 0,3-1-13 0,1-1-8 0,5 2-13 15,4 0-66 1,5-1-221-16,8 1 56 0,1-5-286 0</inkml:trace>
  <inkml:trace contextRef="#ctx0" brushRef="#br0" timeOffset="22276.4">3391 6848 212 0,'-8'-2'-109'0,"0"2"38"0</inkml:trace>
  <inkml:trace contextRef="#ctx0" brushRef="#br0" timeOffset="22719.44">3298 6885 1 0,'-1'2'0'0,"0"-2"57"0,1 0 2 0,0 0 16 16,0 0-33-16,0 0 13 16,-1 0-22-16,0 0 27 0,0 0 10 0,1 0 8 0,0 0 3 0,0 0-7 15,0 0-46-15,0 0-12 0,0 0-12 16,0 0 5-16,0 0-9 0,0 0 1 16,0 0 9-16,-1 4-5 0,5-2 1 0,1-1 18 0,1-1-15 0,1 1 18 0,0 0-1 15,3 1 3-15,1 0 13 16,1-1-10-16,2 0 4 0,3 0-6 0,1 1-5 0,4 1 4 15,1-1 3-15,3-1-6 16,-1-1 6-16,6-1-8 0,0-4-10 0,5 1 10 0,4 1-12 0,-1-5 12 0,5 5-10 16,1-2-2-16,4 1 3 15,6 0-4-15,-4-1-4 0,7-2 4 0,-6-2-5 0,0 2 5 0,-1 0-11 0,-2-1 4 16,3 3-1 0,-3 0 3-16,-3-2-6 0,5 0 10 0,-3-2-4 0,-3 1 6 15,4 1-10-15,-10-1 1 0,1 1 2 0,-3 0-3 0,-1 1-15 0,-2 3 18 16,-6 0-13-16,-1 0 19 0,-4 1 1 0,1-1-13 0,-2 2 7 15,0 1-10 1,-5 0-2-16,-4 0 3 0,1 0-3 0,-7-1 3 16,-4 1-6-16,1 2-43 0,-4 0-10 0,-2 0-8 15,-4 1 0-15,-7 1-4 0,1 1-20 0,-9 0-2 0,3-1-70 0,-6 1-25 16</inkml:trace>
  <inkml:trace contextRef="#ctx0" brushRef="#br0" timeOffset="23227.23">3582 7126 244 0,'-1'-5'38'0,"-3"2"20"0,1 0 0 0,3 3-5 0,0 0-38 0,0 0-7 0,0 0-6 16,0 0 3-16,0 0 0 0,0 0-21 0,0 0 7 16,0 0-12-16,0 0-1 0,1 0 31 0,-1 0-15 15,0 0 22-15,0 0-1 0,0-1 7 0,3-9 23 16,-8 7-13-16,-4 0 15 0,1 0 0 0,-1 0-18 0,3 3 14 16,6 0-16-16,0 0-16 0,0 0 7 0,-1 0-13 15,0 0-11-15,1 0 13 0,-1 0-12 0,-1 0 12 16,1 0-6-16,0 0-3 0,0 0 8 0,0 0-6 15,0 0 6-15,1 0 35 0,-1 0-12 0,-1 0 21 16,1 0 10-16,1 0-10 0,0 6 16 0,12-7-16 0,-1-3-15 16,0 2-1-16,5-1-13 0,3 0 10 0,1-1-12 15,6 2 1-15,4-2-2 0,2 0 1 0,1 0-10 16,7-2 3-16,1 2-5 0,5-1 6 16,5 0-5-16,2-1-6 0,-3-2 6 0,1-1-6 0,-2 2 4 0,1 1-6 15,-1 3 0-15,-1-1 0 0,-2-2 9 0,-3 0-7 16,-1 0 3-16,0 2-5 0,-3-1-8 15,-7 1 11-15,-3 1-8 0,-5 0 9 0,-3 3 0 0,-3-1-1 16,2 2 6-16,-6 0-7 0,0 1-1 0,-5 1-6 16,0-3 3-16,-3 2-5 0,-3 0 7 0,3 1-22 15,-6 0 2-15,0 1-9 0,0 1-3 0,-5-2 9 16,2 2-23-16,-3-1 13 0,-2 1-53 0,2 2-128 16,-3-1-55-16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04:35:24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9776 12277 385 0,'0'-15'326'0,"2"6"-132"0,-1 1-180 0,2 4 3 0,-1 1-9 0,1 0-5 0,0 2 4 0,2 0-5 15,-3 0-1-15,4 2 0 0,-2 2-2 16,1-2 1-16,2 1 16 0,-4-2 25 0,0 0 10 0,0 0-1 0,1-1-6 16,0 1 4-16,0 1-13 0,0 2 12 15,-2 1-12-15,2 2-14 0,-1 3 2 0,0 1-7 16,0 3-12-16,0 1 8 0,-1 1 1 0,0 2 3 16,1 4-1-16,-1 0-6 0,-1 2-1 0,1 1 1 0,-1 1 7 0,1-2-9 15,-2 0 4-15,1 0-6 0,-1 0 15 16,0-3-3-16,1 4 2 0,0-4-4 0,-1 2-11 0,1-4 11 15,-1-3-5-15,0-1 8 0,0-1-10 0,0-2 7 16,0 0 0-16,2-1 3 0,-2-1 6 16,2-1-23-16,-1-5-9 0,-1 1-5 15,0-4-46-15,0 0-51 0,0 0-29 0,0 0-8 0,0 0-103 0,-16 0-86 0</inkml:trace>
  <inkml:trace contextRef="#ctx0" brushRef="#br0" timeOffset="257.45">9467 12822 1031 0,'-13'-6'170'16,"4"2"-98"-16,2 1-2 0,3 2 9 16,1 1-39-1,3 0-1-15,0 0-1 0,7 2 3 0,1 0-8 0,5-4 0 16,3 1-12-16,4-2 10 0,4-1-14 0,6-1-6 16,3-1-2-16,-1 0 0 0,2-2 2 0,3 1-6 15,-1 0 6-15,2 0-7 0,1 1-1 0,-3 1 0 0,0 2-6 16,-1 2 5-16,0 0 0 0,-1 0-2 0,1 1 5 0,4 0-4 15,-4-2 2-15,4 1-1 16,-4-1-2-16,-6 0 3 0,3 2 4 0,-6 0-14 16,-1 0 7-16,-2 2-8 0,-1-1 6 0,-2 1-16 15,-2-1-12-15,1 1 2 0,-3-1-24 0,-5 0-57 16,5 2-23-16,-9-2-9 0,-2 2-30 0,0 0-116 0</inkml:trace>
  <inkml:trace contextRef="#ctx0" brushRef="#br0" timeOffset="777.1">9830 13197 585 0,'-1'3'95'15,"0"2"-26"-15,-3 0 8 0,3 1-19 0,1 0-18 16,0 0 14-16,4 0-8 0,-2-2 12 0,1 0-8 15,3 0 4-15,0-2 4 0,-1 0-1 0,3-1-4 16,1-1 6-16,0 0 5 0,2-1 1 0,-3-1-8 0,2 0-13 16,0 0-12-16,-1-1 6 0,4-1-14 0,-3-1-3 15,-3-2-6-15,3 0 2 0,3 0-13 0,-5-1 10 16,5 0-1-16,0-1 3 0,-6-1-7 0,5-3 3 16,-7-1 2-16,-2-1-1 0,3 1-6 0,-3 0-2 15,3 1-3-15,-4 0 2 0,-2 1-4 0,-4 2-8 16,-3 2 0-16,2 3-1 0,5 5 0 0,0 0-13 0,-1 0 0 15,0 0-3-15,-18 5 2 0,13 3 26 0,0 5-1 16,-1 0 10-16,2 5-3 0,0 0 1 16,1-3 4-16,1 4-3 0,2 0-1 0,1 1 5 15,1 1-11-15,2-1 10 0,2 1-4 0,7 1-2 16,1-1 4-16,-1-1-4 0,-4-1 6 0,0 3-10 0,-3-2 7 16,6 2-7-16,-2-1 4 0,-4-5-3 15,-2 3 1-15,-3-1 0 0,0 2 5 0,0-1-9 0,-1-4 0 0,-4 2-1 16,-3-5 6-16,-2 4-5 0,-2-3 4 0,-8-2-5 15,2 0-2-15,-3-2 14 0,0-1-4 16,2-1 9-16,0-3-2 0,2 0-5 0,-1-1 0 0,-1-1-1 0,0-1 8 16,0-1-10-16,3-1 3 15,0-2-7-15,2 1-4 0,3-2-24 0,1 0-18 16,2 1-2-16,1 1-56 0,1-1-86 0,2 1-54 0,4 2-24 0,0 0-277 0</inkml:trace>
  <inkml:trace contextRef="#ctx0" brushRef="#br0" timeOffset="1439.75">11265 11504 336 0,'-1'-9'205'0,"1"1"-86"16,0 3-105-16,-1 2-6 0,1 3-4 0,0 0-3 0,0 0-14 0,0 0 9 15,0 0-4-15,0 0 9 0,0 0 11 0,0 0-2 0,0 0 10 0,0 0 39 16,0 0-4-16,1 0 16 0,0 0-13 0,1 0-19 16,-2 0-1-16,1 0-7 0,14 7-28 0,-10-5 8 0,-1 1-17 15,-2 0 15-15,0-1-4 0,2 0-4 0,-4 1 9 16,3-1-10-1,-3-2-2-15,0 0 6 0,0 0-4 0,0 1 8 0,1 0-1 0,0 0-4 0,1 0 5 0,-1 0-5 32,-1-1-5-32,0 0 10 0,0 0-10 0,0 0 11 15,0 0 6-15,0 0-16 0,0 0 12 0,1 0-15 16,-1 0-4-16,1 0 0 0,0 0-9 0,0 0 7 16,0 0-6-16,1 0-9 0,-1 0 4 0,-1 1-9 15,18 9-22-15,-15-6-6 0,-5-2-25 0,0 2 14 16,-1 0-20-16,1 1-50 0,2 0 2 0</inkml:trace>
  <inkml:trace contextRef="#ctx0" brushRef="#br0" timeOffset="2026.06">11144 11686 1083 0,'0'-10'40'0,"1"-3"5"0,2 3 3 0,1 0-20 0,3 1 9 0,2 4-16 0,1 0-18 0,5 1 2 16,1 0 1-16,4 2 1 0,1 0-3 0,5 3-6 15,-1 2-5-15,2 0 2 0,2-1-4 0,-4 2 0 16,-3 3-8-16,1 2 6 0,-1 1-5 0,1 5 3 16,-4-2 3-16,0 6-3 0,-2 3-7 15,-1 1 12-15,-2 6-13 0,-5-1 13 0,-1 1-2 0,-5 3 0 16,-1 1 14-16,-4 0-10 0,-2 3-2 0,-3-1 12 16,-2-3-7-16,-4 0 9 0,-2-1 3 0,-4-1-8 15,-5 1 8-15,-2-3-9 0,-2-4 2 0,3-3 18 16,-3-1 1-16,3-6 9 0,1-2 11 0,-2-3-4 0,5-3 5 0,1-2-3 15,1-1 7-15,4-3-9 0,3 0-2 16,1-4-1-16,1-1 3 0,4-2 4 0,3-1 0 0,1-3 0 16,2-2-15-16,4-5-22 0,3 0-22 15,4-3 2-15,2-4-36 0,6-1-20 0,4-3-5 0,6 1-12 16,0 0-32-16,4 0-19 0,-1 5-36 0,2 2-1 16,3 3-123-16</inkml:trace>
  <inkml:trace contextRef="#ctx0" brushRef="#br0" timeOffset="2500.11">12426 11056 870 0,'5'-12'143'0,"-2"1"-116"0,-1 1 11 0,0 2-9 0,0 2 1 0,0 2-15 0,-1 2-15 0,-1 2 7 15,0 0-8-15,0 0-10 16,0 0 11-16,0 0-10 0,0 0 1 0,0 0 9 0,0 0-5 0,0 0 7 15,0 1 4-15,0 0 5 0,-1 15 3 0,-2-10-2 16,0 1-6-16,1 1 8 0,-2 2-7 0,1 4 8 16,-1 2-7-16,-1 4-1 15,0 0 1-15,-1 2-1 0,-2 3-8 0,-2 4 7 16,-1 3-8-16,-3 2 8 0,1 3-3 0,-2 3 6 0,-2-1 5 16,-2 3-3-16,5 0-10 0,-2 2 13 0,1 0-9 0,2 2 12 15,-1-3 1-15,2 3-5 0,3-1 6 0,6 0-6 16,0 2 7-16,3-1-7 0,2-1 2 0,-1 1-3 15,0-1 15-15,7 0-11 0,-1-3 9 0,2 1-11 16,3-1-2-16,1-3 9 0,0 0 1 0,8-5 3 0,2 0-1 16,1-1-21-16,3-4-13 0,-4-2-1 0,5-1-38 0,-3-5-39 15,1-1-34-15,2-4 1 0,0-2-66 0,1-1-126 16</inkml:trace>
  <inkml:trace contextRef="#ctx0" brushRef="#br0" timeOffset="4513.56">12820 11570 752 0,'-4'-7'110'0,"1"0"307"0,3 4-363 0,0 0-38 0,2 2 1 0,1 1-12 0,1 0-6 0,0-1 7 15,4 0-4-15,0-1 6 0,1 0-5 0,1-2 1 16,-1-1 1-16,0-1-1 0,-1-2-8 0,0 1 8 0,0 0 0 15,-4-1 5-15,4 0-1 0,-2-1 0 16,1-2 0-16,1 2 0 0,0-2-1 0,0 0 5 0,-1-3-6 16,-2 0 6-16,1-1 0 0,-2-2-8 15,-1 0 2-15,-2 0-3 0,0 2 3 0,-2 0-10 0,-2 2-2 16,-2 0-3-16,-2-2 5 0,1 7-10 0,-2 1 8 0,0 4-12 16,-2 3 0-16,-1 2 2 0,-2 2-3 0,1 7 6 0,-3 1 12 15,-1 5 1-15,-1 1 9 0,0 4-5 0,0 0 1 16,0 5 21-16,5-2-9 0,-1 0 14 0,5 0-3 15,4 0 0-15,3 0 7 16,5 0-4-16,0-2 8 0,10 0-10 0,-3-2-8 0,4-3 3 0,5 2 3 0,-1-3-8 16,2 2 8-16,1 0-10 0,0-3-14 0,-3 2 13 15,-1 0-8-15,-1-1 11 16,-1 0-18-16,-2-3 3 0,-3 0-4 0,-3-1 3 0,-1 0-7 0,-1 1 5 16,-5 0-5-16,-1-1 6 15,-2-1-6-15,-8-1-1 0,-1 0 3 0,0-1-2 0,-5-1 11 0,-1 0-7 16,1-3 6-16,-1 0-6 15,-3-2 6-15,0-3 1 0,0 0-2 0,1-1 1 0,2-2-2 0,2-1-15 16,0-3-13-16,2 0 0 0,-2-1-31 0,6-2-38 16,3 0-23-16,3-2-6 0,3-1-71 0,1-3-158 0</inkml:trace>
  <inkml:trace contextRef="#ctx0" brushRef="#br0" timeOffset="4938.55">13384 11334 1290 0,'-1'-11'13'0,"-1"2"-13"0,1 3-5 0,-3 3-1 0,4 3-11 0,0 0 6 0,0 0-18 16,0 0 13-16,0 0-5 0,0 0 10 0,0 0 16 15,0 0-10-15,0 0 7 0,0 0 20 0,0 1-11 0,1 14 15 16,2-10-4-16,-2 4-14 0,3 0 8 15,0 4-11-15,2 3-5 0,0 3 5 0,0-1-11 16,1 3 9-16,0 3 0 0,0 2 2 0,-3 1 8 0,1 0-6 16,-2 0 3-16,3 3 4 0,-4-4-6 0,1 1 7 0,1 3 1 0,-2-3-2 15,2-2 8-15,-3 1-7 0,0-4 8 0,1-2-14 16,-1-1 4-16,0-3-4 16,3-1 7-16,-1-3 2 0,2 0 4 0,-3-6-2 15,0-1-4-15,3-2 20 0,2-2-3 0,0-1 11 0,-2-1-4 0,0-4-4 16,-1-2-5-16,4-2 4 0,3-3-9 0,-4-3-5 0,1-2 1 15,0-4-1 1,-1-2 0-16,4-6-8 0,-5-1 2 0,3-3-4 0,-3-4 3 0,2 2-4 16,0-1-3-16,2-3 1 15,3 3-5-15,-6-4-1 0,-3 5 1 0,-2 3-1 0,-3 0 1 16,5 6-6-16,-1 2 0 0,1 4-2 0,-3 3 2 0,1 4-4 16,-2 4 0-16,1 4-1 0,-1 5-2 0,0 0-55 0,-3-9-23 0,0 8-10 15,-2 1-62 1,2 5-15-16,3 4-63 0,-4-1 10 0,3 1-207 0</inkml:trace>
  <inkml:trace contextRef="#ctx0" brushRef="#br0" timeOffset="5302.87">13753 11187 1392 0,'2'-13'49'0,"1"1"42"0,-2 0-107 0,3 5-17 31,-1-1-35-31,5 2 10 0,0 0-74 0,0-2-27 0,1-1 36 0,-1-2-27 0,0 0 93 0,-3-3 71 0,1 2 13 16,-3-1 21-16,1 0 60 0,-1 1-7 0,1 0 3 15,-2 0-8-15,1 3-35 0,1 1-24 0,0 1-15 16,2 3 5-16,0-2-19 0,2 4-9 0,0 0 4 0,0 1-6 16,2 1-1-16,1 3 1 0,-1 1-11 0,0 3 8 15,-2 2-10-15,-5 3 10 0,-2 3 9 0,-1 4-3 16,-2 3 13-16,-3 3 2 0,0 1-4 0,-2 0 5 15,-6 1 8-15,1-1-9 0,2 0 7 0,-4-5-7 16,4 1 3-16,-2-3-9 0,2 0 2 0,2 0-2 16,0-6 15-16,2-2-3 0,2-1 10 0,3-3-6 0,1-1 11 15,0-4 14-15,3 1 0 0,3-3 4 0,2 1-9 16,3-1-14-16,3-3-7 0,2-1 1 0,8 0-1 16,2-1-38-16,4 0-14 0,1 0-10 0,-3-2-45 0,3 1-55 15,0-3-12-15,3 2-15 0,0 2-17 0,-3 3-89 16,-2 1 14-16</inkml:trace>
  <inkml:trace contextRef="#ctx0" brushRef="#br0" timeOffset="5524.4">14421 11308 1218 0,'3'-3'132'0,"-3"1"-49"16,0 2-27-16,0 0 2 0,0 0-49 0,3 7-5 0,-4 2-3 15,6 6 1-15,3 0-2 0,-5 3-4 16,6 1 3-16,-2-2-3 0,0 2 4 0,3 3-1 0,1 0 4 15,-5 4-2-15,1 0 4 0,0 1-1 0,-3 0 1 16,3 0-1-16,-1 1-4 0,-1-2 6 0,0 1-3 16,0-3 7-16,-1-1 6 0,1 1-7 0,-1-1-8 0,-1-4 2 15,0-2-7-15,-2-5-9 0,-1-1-8 0,4-1-3 16,-4-3-36-16,1-2-46 0,-1-2-20 0,0-3-12 16,0 0-72-16,0 0-115 0</inkml:trace>
  <inkml:trace contextRef="#ctx0" brushRef="#br0" timeOffset="5808.66">14517 11263 1357 0,'0'-8'2'0,"-2"0"15"15,4 3-10-15,-1-1 11 0,5 4-14 0,1-1-4 16,1 1-2-16,2 1-2 0,0 0-20 0,13 3-14 15,-23-4 28-15,20 9 5 0,-12-3 7 16,0 2 1-16,-1 0-3 0,-1 3-14 0,0 3 11 0,-4 1-12 16,0 5 12-16,-2 0-3 0,-3-1-4 0,-2 3 11 15,-4-1-8-15,-5 1 7 0,-4-3-3 0,-3-1-5 16,-3-1 4-16,-1-2 13 0,-2-2-8 0,0 0 15 16,7-3-15-16,0-2 5 0,0-1 16 0,0-3-16 0,-1-2 18 15,5-1-3-15,2-2-12 0,4 0-9 0,3-1-11 16,0-2-91-16,3-2-184 0</inkml:trace>
  <inkml:trace contextRef="#ctx0" brushRef="#br0" timeOffset="6142.32">14541 10995 524 0,'5'-17'44'0,"-1"2"127"0,2 2-161 0,0 1 1 16,-1 5-1-16,4 0-2 0,1 3-18 0,1 1 41 15,4-1 3-15,-5 1 19 0,2-2 23 0,0 4 4 16,-1 1-1-16,2 4 0 0,1-1-27 0,0 3-12 16,0 2-6-16,1 4 1 0,-1 2-6 0,-1 2-15 15,1 2-3-15,0 3-2 0,-1 0-8 0,1 3 7 0,0 1-6 16,2 0 6-16,-1-3-8 0,-1-2 11 0,-6-1 0 15,-5-4 2-15,3 3-10 0,1-3 10 0,-3-3-3 0,2 3 5 16,-2-6-1-16,1 0-2 0,0 0 0 0,-3-5-2 16,2 2-3-16,-1-3-22 0,-3-3-20 0,0 0-1 15,0 0-43-15,0 0-32 0,0 0-41 0,0-12-6 16,-3 4-188-16</inkml:trace>
  <inkml:trace contextRef="#ctx0" brushRef="#br0" timeOffset="6332.18">14786 11024 1280 0,'-3'-5'98'0,"3"5"-48"0,0 0-20 0,0 0 0 0,-5 2-27 0,2 5-10 16,3 4 3-16,-1 3-7 0,0-1 4 0,-3 1 12 16,-2-1-14-16,-1-1 13 0,-2-2-4 0,2-1-3 15,-1 1 10-15,-1-3-8 0,1 1 3 0,-1-1-2 16,-1 0 7-16,1 1-5 0,1-1 9 0,-2 0-8 15,3-3-15-15,-1 1 0 0,1-2-67 0,1-2-48 16,0 0-60-16,0 0 10 0,1-2-127 0</inkml:trace>
  <inkml:trace contextRef="#ctx0" brushRef="#br0" timeOffset="6476.79">14637 11112 475 0,'2'-8'71'0,"0"4"168"0,-1-1 46 0,3 2-126 15,-3 2-68-15,2-1-30 0,3 1-21 0,1 1 6 16,2 0-32-16,5 0-3 0,-2 0 2 0,4 0-3 15,3 0-10-15,3 1 13 0,3-1-7 0,0 0 11 16,2-1-7-16,1 0-10 0,1-1-23 0,-1 1 1 16,-4-1-77-16,-4-1-80 0,2 0-119 0</inkml:trace>
  <inkml:trace contextRef="#ctx0" brushRef="#br0" timeOffset="6895.86">14969 10644 409 0,'-2'-14'64'0,"-2"1"15"0,4 3 45 16,0 4-109-16,0 1 0 0,3 2 6 0,-2 1-19 15,0 0 15-15,2 2-18 0,2 0 4 0,-3 0 15 16,3 1-7-16,2 0 25 0,-1 1 36 0,3 1-7 15,-1 1 16-15,3 0-23 0,-3 3-17 0,1 1-3 0,1 3-4 16,4 2-21-16,-3-1 6 0,4 4-9 0,1 0 9 16,-1 3-10-16,2 5-3 0,0 0 2 0,-1 3-3 15,0-1-9-15,1 3 9 0,-4 1-11 0,1 2 12 16,1 2-5-16,0 3-1 0,-4 1 5 0,-1 1-6 0,2 1-5 16,-3 2 13-16,-1-4-7 0,0 2 10 0,-3-3-6 15,1 3 3-15,-1 2 2 0,-2-4-1 0,3 3-9 16,-6-3 7-16,0 3-9 0,0-1 10 0,-7 0-4 0,-1-1-2 15,-1-3 12-15,-5 0-11 0,2 2-3 0,-4-3 13 16,1 1-11-16,-7-4 15 0,2-3 0 0,0 0-11 16,-1-1-2-16,1 0-7 15,-2-2-47-15,0-1-38 0,0-2-42 0,0-3-3 16,-4 2-157-16</inkml:trace>
  <inkml:trace contextRef="#ctx0" brushRef="#br0" timeOffset="7859.57">11169 12869 309 0,'-4'-5'29'0,"0"2"27"0,2 1-32 0,2 2-20 0,0 0-4 0,0 0-3 15,0 0-3-15,-2 0 11 0,1 0-10 16,0 0 9-16,0 0-6 0,0 0 3 16,0 0 39-16,1 0-15 0,-1 0 72 0,1 0 1 0,0 0-20 0,0 0 13 15,0 0-45-15,0 0-33 0,0 0-1 0,0 0-11 16,9-2-8-16,-3 2 10 16,1-1-5-16,-1 0 6 0,2 1-1 0,1-1 11 0,0 1 8 0,3-1-2 15,-1 1 0-15,2-1 17 0,-1 0-5 0,5 1 9 16,-2-1-9-16,8 1 1 15,4-1-1-15,-2 1 1 0,2-1-12 0,2-2-3 16,-1 1-8-16,9-1 5 0,1-1-5 0,2 0 0 0,-1-1 3 0,4-1-1 16,3 1 6-16,6-3-14 15,7 1-2-15,9-2-2 0,3-1 15 0,7 0-3 16,0 0 11-16,8 0-10 0,5 0-3 0,4-3 2 16,6 2-3-16,3-2 5 0,8 0 5 0,2 2 13 15,2-1-1-15,2 0 4 0,-4 2-8 0,2 0 9 0,-3 0 4 16,1-2 4-16,0 0 4 0,-1 1-1 15,2 0-2-15,0 3 4 0,2 0 3 16,-5 0-21-16,0-2 0 0,2 0-9 0,-6 3-12 0,2-3 1 16,-6 2-1-16,-6 1 2 0,-1-1-1 0,-5-1-4 15,-5 1-1-15,-13-1 1 0,-6 1-1 0,-7 1-3 16,1 0 1-16,-10 0-1 0,-7-2 6 0,-7 1-8 0,-11 1 8 16,-7 3-8-16,-4 0 9 0,-8 1-7 15,-4 1-3-15,-4 2 0 0,0 0 2 0,0 0-26 16,-11-5-1-16,-2 4-11 15,-2 1-9-15,-6 0-2 0,-2 0-21 0,-4 3 6 0,-4 2-46 0,-3 0-63 16,5 3-57-16,-4 0-13 0,-2-1-222 0</inkml:trace>
  <inkml:trace contextRef="#ctx0" brushRef="#br0" timeOffset="8595.54">12155 13197 702 0,'0'-15'92'0,"-1"2"280"0,1 1-331 0,0 3 1 0,0 1-12 15,2 2 6-15,-2 0-24 0,4 1-14 0,-1 1 4 0,5 0-10 0,1 0-12 0,1 0 15 16,7 0-11-16,-6-1 13 0,3 1 0 16,1 1 1-16,1 0 8 0,6 1-6 0,1 2-2 15,-1-1 3-15,0 3-9 0,-1 3 7 0,-1 1-10 0,1 3 3 16,-1-2 4-16,-3 4-6 0,-1 2-13 0,2 4 16 16,1 3-11-16,-2 3 13 0,-3-1-3 0,0 5-2 15,-4-1 7-15,-1 5-7 0,-1 0-4 0,-5 1 10 16,0-1-10-16,-6 1 12 0,1 3 6 0,-5-2-4 15,-1-1 14-15,-3-2-12 0,-3-2 4 0,2-2 12 0,-5-1-7 16,-4-2 11-16,3-2 3 0,0-3 7 0,-1-1 8 16,0-2 0-16,-1-4 19 0,-1-2-18 0,1-2 13 15,0-1-11-15,1-4 20 0,6-2-14 0,-1-2 3 0,2-4-5 16,8 0-4-16,-4-1 5 0,-1-4-2 0,3-3 5 16,-3-4-8-16,5-4-8 0,7-2-10 15,0-2 5-15,7-2-19 0,2-1-22 0,4-1-4 16,3-1-6-16,5 2-2 0,4 1-19 0,1 4 9 0,2 7-13 15,-4 5 5-15,-3 4-34 0,0 3-38 16,-3 4 5-16,-1 1-77 0,-4 4-130 0</inkml:trace>
  <inkml:trace contextRef="#ctx0" brushRef="#br0" timeOffset="9077.79">13198 12894 775 0,'-7'-10'44'0,"3"2"43"0,3 1-39 0,3 2-15 0,1 0 0 0,0 0-5 0,2 1 4 0,-4 0-15 0,0 0 9 0,2 2-11 16,0 0 3-16,0 0 10 0,-3 2-14 15,0 0 14-15,0 0-7 0,13 1-5 0,-11 1 9 0,2 0-9 16,3 1 11-16,-4 1-26 0,1 2 0 0,-3 1-7 16,3 1 8-16,-3 2-6 15,0 1 7-15,-2 1-9 0,1 3-5 0,-2 1 13 16,-2 1-7-16,1 3 10 0,-2 0 1 0,-2 5 4 0,-2 1 3 0,-1 3-2 0,-4 3-8 16,5 1 7-16,-2 0-8 0,-2 4 6 0,4 0-7 0,-6 1 7 15,1 1 3-15,2 1-1 0,-3 0-10 0,2 0 20 16,1 3-12-16,3-2 14 0,-2-1-2 0,4 0 1 15,-1-4 3-15,0 3-3 0,4-4 1 16,0-2-1-16,5 1-1 0,3-5 1 0,1-1 10 0,2 0-10 16,1-1 9-16,2-3-10 15,4-2 7-15,0 1-3 0,3-6 2 0,2-1-2 0,-3-1 2 16,8-3-5-16,-2-2 0 0,3-3-2 16,4-2-17-16,-1 0 6 0,-3-1-12 0,-3-3 8 0,1 1-31 15,-1-1-42-15,-2 2-16 0,-4-2-8 0,-3 0-47 0,-3 0-47 0,-1 0-105 16,-2 0 29-16,-1 1-190 0</inkml:trace>
  <inkml:trace contextRef="#ctx0" brushRef="#br0" timeOffset="10077.61">13482 13235 218 0,'-7'-2'35'0,"7"0"108"0,-1-2-40 0,3 1 68 0,-2 0-87 0,3 1-31 16,0-2 5-16,2 0-14 0,4 0-9 0,0 1 2 15,2 0-5-15,0-1 6 0,-5 0-4 0,6 0-7 16,-3 1 1-16,0 2-4 0,5 0-10 0,-4 1-9 16,-2 0-6-16,3 1 2 0,0 1 2 0,-1 1-6 15,8 3 1-15,-4 0-4 0,-4-1-8 0,5 1 7 0,-6 2-9 16,1 1 9-16,0 1-1 0,-4 3 7 0,0 1 11 16,-2 1-8-16,-3 2-8 0,-1 0 24 0,-2-1-12 15,-4 1 18-15,1-1-10 0,-2-1 9 16,-3 1-1-16,-2-4 4 0,-3 1-6 0,1-2 13 0,-2 0-11 0,0-2 13 15,3-4-3-15,1-2 2 0,-1-1 7 0,2 0-4 16,3-1 0-16,1-2 5 16,4-3 3-16,-3-2 0 0,2 0 0 0,3-1-2 0,1 0-3 0,0-3 1 15,-2-5-12-15,5 0-11 0,1-1-2 0,4-2-2 16,6 2-10-16,-4-4-4 0,0-2-7 16,4 1 1-16,-2 0-10 0,5 4-4 0,0 2 2 0,-4 4-3 15,2 3 10-15,-6 3-5 0,-5 2 2 0,2 1-4 16,0 1-1-16,-4 2-7 0,4 2 6 0,-5 2-6 0,1 1 7 15,-3 2 8-15,-1 1 2 0,1 3 5 0,-2 1 14 0,-1 2 2 16,0 1 1-16,-1 1 0 16,-3-1-5-16,5-1 5 0,1 0-3 0,1-2 4 0,1 1-14 0,1-1 14 15,0-3-1-15,2-2 6 16,1-2-3-16,1 1 4 0,1-2-2 0,4 0 4 16,-4-3-6-16,3-2 10 0,1 0-8 0,-1-4 8 15,3 0-21-15,0-1-41 0,0-3-12 0,0-2-13 0,-2-3-49 16,-2-4-62-16,2 0-92 0,-4-3 11 0,0-1-246 0</inkml:trace>
  <inkml:trace contextRef="#ctx0" brushRef="#br0" timeOffset="10324.85">13776 12962 1169 0,'-2'-7'69'0,"0"1"72"0,2 2-97 0,0 4-32 0,0 0-14 0,0 0-4 15,7 0-40-15,-1 2 30 0,3 4-11 0,-1-1 18 16,1 1 8-16,3 3 1 0,-2 0 10 0,2 4-9 16,1 2-3-16,1-1 6 0,-3 2-6 0,1-2 7 15,-1 1 3-15,2 2-5 0,-1-1 5 16,3-1-5-16,-5-1 9 0,1-2-11 0,1 1 5 0,-6-2-6 0,2-2 6 0,-1-2 9 16,-3-1-1-16,-1 0 3 0,-3-3-8 15,2-1-6-15,1 0-11 0,-2-1 2 0,-1-1-35 0,0 0-45 16,0 0-35-16,0 0-9 0,2-12-152 0,-2 5 14 15</inkml:trace>
  <inkml:trace contextRef="#ctx0" brushRef="#br0" timeOffset="10499.55">13966 12992 609 0,'-6'-4'457'0,"6"4"-295"0,0 0-90 0,0 0-9 0,0 0-59 0,-11 6-4 0,9 0-9 15,2 1 6-15,0 3 1 0,-1 0-2 16,-3 1 7-16,1 2-6 0,0-2-3 0,-1 1 10 15,-1 0-9-15,0-3 8 0,-3 1-4 16,0-1 2-16,1-1 5 0,-1 0-3 0,0-1 0 16,0 0 6-16,-1 0-19 0,0-2 10 0,1 0-40 0,-1 0-70 15,-1-1-32-15,0-1-21 0,-1-3-151 0</inkml:trace>
  <inkml:trace contextRef="#ctx0" brushRef="#br0" timeOffset="10658.09">13737 13126 748 0,'0'-4'124'0,"0"-1"282"0,1 1-295 15,3 3-76 1,-1-1 0-16,4 2-22 0,1 0-6 0,1 0-6 16,2 0-2-16,1 0 0 0,2 0 13 0,-1-3-3 15,3 2 10-15,0-2-10 0,2-1-2 0,1 0-1 16,-2 3-13-16,2-3 6 0,-1 1-32 0,3-1-48 16,-3-2-26-16,1 0-12 0,5-1-106 0,-2-1-126 0</inkml:trace>
  <inkml:trace contextRef="#ctx0" brushRef="#br0" timeOffset="11134.67">14337 12925 236 0,'0'0'37'0,"0"0"221"0,0 0-58 0,0 0 86 0,0 0-167 16,0 0-64-16,0 0-12 0,0 0-15 0,0 0-31 15,0 0 5-15,0 0 0 0,8 10 3 0,-3-4 16 16,0 1-12-16,-1 1 6 0,3 1-10 0,0 1-9 0,2 0 14 16,-4 3-6-16,3 0 10 0,-3 2 1 0,2 0-7 15,-1 4 9-15,-1 0-8 0,0 0 8 0,-4 0-5 16,-2-1-2-16,2 1 2 0,2 1 12 0,2 2-10 15,-1-2 5-15,-4 0-8 0,-1-1 1 0,1 2 1 16,-2-1-1-16,3-1 2 0,-3-3-1 0,1-3 0 16,-1 1-2-16,2-3 3 0,0 0 2 0,0 0-2 0,3-4 7 15,-3-2-6-15,0-1 4 0,0 0 17 0,3 0 3 16,-1-3 5-16,2 1 11 0,-4-2-11 0,7 0 0 16,-3 0-4-16,6-1-11 0,3-3-12 0,-2 1 1 0,6-1-3 15,-1-2-3-15,4 2-4 0,1-1-1 0,-2 0 0 16,0 0-8-16,-2 3 2 0,-2-2-3 0,0 1 4 15,-2 3-1-15,-1-2-1 0,0 0-2 0,-1 2 1 16,0-1 1-16,-3 1-14 0,1 0-4 0,-2 0-6 16,1 0-28-16,-3 0-24 0,0-1-22 0,-2 0 2 0,0 0-26 15,-3 1-32-15,0 0-35 0,0 0-10 16,0 0-165-16</inkml:trace>
  <inkml:trace contextRef="#ctx0" brushRef="#br0" timeOffset="11562.6">14637 12770 604 0,'3'-10'111'0,"-1"2"304"0,2 1-359 0,1 2-11 15,1 1-19-15,1 2 11 0,2 0-19 0,2 1-15 0,0 1 9 0,1 1-11 0,1 3 1 0,0 1 16 0,1 1 1 0,-1 1 5 0,1 1-1 16,2 2-5-16,0 2-7 16,7 2 4-16,-4 2-7 0,-3-1 6 0,5 1-4 0,-9 1 3 15,8 1-1-15,-1 1-9 0,-2 3 3 0,0-1-6 16,-3 1 0-16,1 1-1 0,2 5 1 0,-4-1-1 0,0 2-1 0,-3 2 4 15,-2-6 3-15,-1 3 2 0,0 0 7 0,-5 0 0 16,1 2-4-16,-1 0 4 0,-2 1-3 0,-2-2 1 16,-1-1 2-16,-2 1-1 0,-1-5 6 0,-2 2-7 15,-1-1-6-15,-3 0 2 0,2 1 1 0,-6-3 3 0,-2-2 3 16,2 2-2-16,1-5 8 0,1 1-14 16,8 0-3-16,-10-3-7 0,0 4-51 0,1-2-90 0,-8 0-56 15,3-2-22-15,-4-1-271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9-21T03:34:15.9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0 2193,'-13'0'3096,"13"0"0,0 0 129,-7 11-3096,7-11-2064,0 0-1032,7 14-258,-7-14 387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44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58,'0'0</inkml:trace>
  <inkml:trace contextRef="#ctx0" brushRef="#br0" timeOffset="6755">2007 0,'0'0,"0"0,0 0</inkml:trace>
  <inkml:trace contextRef="#ctx0" brushRef="#br0" timeOffset="37097">5912 249,'0'0,"0"0,0 0,0 0,0 0,0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0-06T02:44:51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1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0-06T02:45:03.910"/>
    </inkml:context>
  </inkml:definitions>
  <inkml:trace contextRef="#ctx0" brushRef="#br0">9 39 326,'0'0'116,"0"0"-32,-10 5-71,10-5-34,0 0-87,0 0 0,8-17-6,-8 17 2,10-27 37</inkml:trace>
  <inkml:trace contextRef="#ctx1" brushRef="#br0">6396 6728,'0'0,"0"0,0 0,0 0,0 0,0 0</inkml:trace>
  <inkml:trace contextRef="#ctx1" brushRef="#br0" timeOffset="4197">8230 8265,'0'0,"0"0,0 0,0 0,0 0,0 0,0 0,0 0,0 0,0 0,0 0,0 0,0 0,0 0,0 0,0 0,0 0,0 0,0 0,0 0,0 0,0 0,0 0,0 0,0 0,0 0,0 0,0 0</inkml:trace>
  <inkml:trace contextRef="#ctx1" brushRef="#br0" timeOffset="10187">11566 6755</inkml:trace>
  <inkml:trace contextRef="#ctx1" brushRef="#br0" timeOffset="62151">6605 9132,'0'0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22T04:36:51.10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2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1-22T04:37:48.847"/>
    </inkml:context>
  </inkml:definitions>
  <inkml:trace contextRef="#ctx0" brushRef="#br0">9269 10998 266 0,'4'-3'42'0,"-6"-3"73"0,1 0 8 0,-2 0 1 0,2 1-52 0,1 3-39 0,-1-2-24 0,2 1 8 0,3 2-6 0,3 0-15 32,-1 1 10-32,1-1-13 0,-3-1-3 0,-2 1 15 0,1 1-13 15,0-1 15-15,-1 0-2 0,0-1-3 0,0 0 18 16,2 1-15-16,-2 0 9 0,0 0 4 0,2 1-9 16,-2-1 9-16,3 0 3 0,-1 1-15 0,2 0 10 15,1 2-12-15,0-1 1 0,-1 1 11 0,3 1-12 16,-1 2 13-16,0 0-3 0,2 2-4 0,-1 0 11 0,-1 2-12 15,2 1-18-15,0 3 21 0,2 0-15 0,-1 2 20 16,1 0-2-16,0 2-4 0,-2-1 9 0,1 1-9 16,2 1 3-16,-2-2 4 0,2 2-6 0,4 3 6 15,-9-3-4-15,4 4-5 0,-1-4-2 0,-8-2-3 16,3 5-10-16,1-2 17 0,-5 0-4 0,2-2 9 16,-1-4-16-16,-3 2 4 0,3 1 1 0,-2 0 2 0,-1-1-3 15,-3-3 6-15,2-1-6 0,1-1 9 0,-1 0 6 16,1 0-5-16,-2-1 3 0,-2 0-6 0,5 1-16 0,-1-2 24 15,-2-1-7-15,1-1 14 0,-4 0-13 0,2-2-1 16,2 0 6-16,1-1-3 0,0-1 8 0,0-2 6 16,0 0-4-16,0 0 7 0,0 0 4 0,0 0-11 15,-2-6 7-15,7 1-8 0,-2-2 5 0,1-1-20 16,1-2-1-16,-2-2-4 0,4 2 2 0,-3-3 9 16,-2 0 1-16,4 0 2 0,-6-2-2 0,4 1-5 15,1-2 1-15,-1-2-1 0,-1 1 0 0,3-1-7 0,-6-1 1 16,2 1-2-16,0 0 2 0,-1 1-2 0,4 0 1 15,-2-2 0-15,-3-1 7 0,3-1-9 0,-3 2 5 16,0 3-7-16,2-2 4 0,1 1 0 0,0-1 0 16,-2-1 0-16,0 2-1 0,-1 1-2 15,0 0 2-15,-1 1-1 0,3 2 3 0,-2 3-4 0,2 0-5 0,-1 4 1 16,2 0-4-16,-3 1 7 0,3 2 0 0,3-1 2 16,-5 1 4-16,2 1-8 0,0-1 0 0,-1 2-3 15,5 0 4-15,0-1-2 0,-3 1 5 0,0 0-3 16,1 1-4-16,-2 0 6 0,-1 1-6 0,1-1 8 15,2 0-2-15,0 2-2 0,-1 0 1 0,-2 0-3 0,2 1-4 16,-2-1-20-16,1 2-18 0,1 0 0 16,0 1-51-16,0 0-77 0,-2 0-58 0,1 0-7 15,0 2-137-15</inkml:trace>
  <inkml:trace contextRef="#ctx0" brushRef="#br0" timeOffset="1328.55">10852 9972 259 0,'0'-3'9'0,"-1"0"22"0,-1-1 24 0,2 2 2 0,0 2-4 0,0 0 11 0,0 0-7 0,0 0 2 0,0 0-45 0,0 0 10 0,0-1-5 0,0 1 9 0,0-1 4 0,0 0-3 15,0 0 4-15,0 0-5 0,0-1-5 0,0 1-2 16,0 1-10-16,0 0 6 0,0 0-6 0,0 0-10 0,0 0 10 16,7-1-11-16,-7 8-5 0,-1-1 8 0,1 2-5 15,0-2 7-15,-3 1-3 0,-1 0-2 0,4 4 0 16,-8 0-1-16,3 0-7 0,-1 4 24 0,-3-1-10 15,4 1 15-15,-2 1-12 0,-1-1 5 0,0 2 5 0,-1 3-3 16,-5 2-4-16,3 1 4 0,-1 1-7 0,0 2 5 16,2 0-1-16,-3 1-5 0,2 2 2 0,-3 2-5 15,3 5-11-15,-1 1 15 0,-3 0-9 0,3 4 10 16,-4-1-7-16,2 4-3 0,3 3 6 0,-3 1-6 16,-2 3-6-16,3 1 9 0,0 3-9 0,1-1 10 15,5 0-1-15,0-1-3 0,-3 3 13 0,6 4-11 0,-1-3 6 16,4 4 17-16,6-3-14 0,-3-2 16 0,6 2-14 15,0-2 1-15,1 0 6 0,9-1-3 0,-1 1 6 16,3-1-1-16,3 0-1 0,-1 1 3 0,0-2 7 0,0 0-18 16,2-5 2-16,-3-2-8 0,2-4-13 0,0-3 18 15,0-1-12-15,1 0 14 0,0-3-11 0,1-1 7 16,0-1 6-16,-1-7-4 0,0 1-6 0,-4-3 9 16,2-1-9-16,-2-2 10 0,0-1-2 0,-3-3-2 15,-3 1 6-15,0-4-7 0,0-2-13 0,-5-1 5 16,-2-3-11-16,-1-2 8 0,-2-1-28 0,-2-2-61 0,-2-4-25 15,0 0-13-15,0 0-92 0,-1-8-73 0</inkml:trace>
  <inkml:trace contextRef="#ctx0" brushRef="#br0" timeOffset="1884.58">11157 10539 766 0,'-4'-8'122'0,"0"-3"-60"0,0 2 28 0,2 2-68 0,-2-2 16 16,4 3-26-16,0 0 6 0,0-2-14 0,4 3 1 0,-2-2-2 0,2-1-2 0,1-1 2 0,2-2 10 0,1-3 17 16,0 2 11-16,0-2-2 0,0 4 12 0,2-3-5 0,2 3-12 0,1 0 7 15,4-1-17-15,5 1-23 0,-2 1 8 0,2 6-13 16,1 0-2-16,-1 3 2 15,-3 0-3-15,2 3 2 0,1 3-5 0,-2 3-4 16,1 3-3-16,-5 0 1 0,-5 2-2 0,2 7-3 0,-4 1-4 0,0 7 1 0,-5-4 3 16,-1 0 21-16,-3 2 4 0,-4-2 3 0,-1 2-4 0,-3 0 11 31,-7 0-4-31,1-3 8 0,-4-1 2 0,1-3-4 0,-1-4 7 0,1-1-3 0,-2-3 23 0,3-3-12 16,3-1 5-16,-1-2-6 0,3-2 6 0,-1-1 0 15,0-3-2 1,0 0-1-16,4-1-22 0,-2-3 5 0,3 1-1 0,0-2 5 0,-3-3-5 15,5 1-9-15,-2-4-4 16,5 0 0-16,-2-1 2 0,3 0-32 0,-1-2-5 0,2-1-12 0,1-2-19 0,1-2-28 16,3-1-18-16,-1 2-4 0,1 1-54 0,3 1-28 15,0 3-26-15</inkml:trace>
  <inkml:trace contextRef="#ctx0" brushRef="#br0" timeOffset="2387.52">11422 10263 939 0,'10'-12'43'0,"-3"-2"-25"0,-1 0-25 0,2 1 12 15,-3 0-4-15,4 2-47 0,5 0-1 16,-5 2-21 0,2-1-20-16,-1 0 60 0,-3-1-2 0,0 1 21 0,-1 2 9 0,0 1 24 0,-3 1 9 0,1 1 1 15,-2 0 2-15,-1 1-1 0,-1 4-13 0,0 0 9 0,0 0-10 16,0 0-12-16,0 0 11 0,0-1-13 0,0 0-12 15,1 0 22-15,0 0-8 0,0 0 19 0,0 0 16 0,0 0-1 16,1 0 9-16,-1 0-9 0,-1 0-7 0,1 0-8 16,0 0-6-16,0-1 4 0,0 0 0 0,0 0-3 31,2 0 4-31,-2 0-5 0,26-31-13 0,-27 33 1 0,7-7-7 0,-1 3 8 0,-2 1 0 0,1-1-2 31,2 0 4-31,-2 1-4 0,1 0 2 0,2 0-9 0,-1 0 0 0,2 1-2 16,-1 0 3-16,1 3-6 0,0 1-1 0,1 3-2 0,-1 3-4 0,-2 1-6 15,0 1-8-15,-2 3 3 16,-2 2 0-16,-2 5 16 0,-2 3 7 16,-5 3-2-16,-3 3-4 0,-1 0 16 0,-6 1-3 15,2 0 9-15,-2-4-9 0,1 2 1 0,0-1 0 16,2-4 3-16,1-1 3 0,3-4-2 0,1-2 6 16,1-3-1-16,1-1 23 0,3-5 15 0,3-7 2 15,0 0 3-15,0 0-2 0,0 0-9 0,11 6-2 0,-2-9-1 16,3-2-14-16,4-3-14 0,1 0 0 0,4-3-5 15,1 0-4-15,2-2-2 0,7 1-1 0,-1 0 1 16,1-3-4-16,3 2-2 0,-2 1-4 0,2 0 2 16,-1 5-2-16,-1 0-20 0,-3 1-4 0,-2 4-6 15,-1 0-14-15,-1 3-19 0,-1-1-15 0,-2 3-4 16,1 2-56-16,0-1-26 0,0 5-46 0,0 0 12 0,1-2-65 16</inkml:trace>
  <inkml:trace contextRef="#ctx0" brushRef="#br0" timeOffset="4825.76">12648 9782 306 0,'2'-10'47'0,"-2"0"23"0,1 2 18 0,-2 0-43 0,3 1-7 0,3 3-22 0,-3-1-2 0,7 2-7 0,-5-1-16 0,-4 1 14 0,8-1-5 0,-2-1 9 0,-2 1 1 31,0-1 31-31,-3 0 14 0,1 1 3 0,1 0 15 16,2 0-15-16,0 1-14 0,-5 0 5 0,0 1-15 15,0 0-19-15,-1 1 4 0,5 0-11 0,-3 0-14 16,-1 1 8-16,0 0-7 0,0 0 8 0,0 0-9 0,0 0 0 16,0 1-2-16,-3 13 1 0,3-7 2 0,-3 2 2 15,-2 0 0-15,3 3 0 0,-1 1 4 0,3 1 2 16,-1 4 8-16,1 0-7 0,-5 0-3 0,3 4 13 16,-1-1-6-16,-2 6 9 0,1 0-8 0,1 1-2 15,0 4-3-15,-2 0 1 0,-1 2-1 0,2 1 4 16,-2 0-4-16,3 2 3 0,-5 4-5 0,-3-2 0 15,6 3 4-15,-4-4-5 0,3 4-5 0,0-3 13 0,1-1-5 16,-2 1 10-16,4-4-11 0,-1-1 2 0,4 1 1 16,-1-3 1-16,0 1 5 0,4-3 3 0,0-4-5 15,1-3 5-15,3 2 6 0,-4-7-9 0,6 3 11 16,4 0-12-16,-2-4 4 0,2 0 9 0,-2-1-8 0,-2-3 10 16,1 0-4-16,3 0-2 0,-2-5 7 0,5 1-6 15,-3 0-1-15,0-2-19 0,0-4-5 0,1 0-3 16,2-3-16-16,-4-1-49 0,3-2-28 0,-3 1-12 15,1-3-118-15,1-2-63 0</inkml:trace>
  <inkml:trace contextRef="#ctx0" brushRef="#br0" timeOffset="5436.64">12953 10061 404 0,'0'-6'74'0,"0"1"49"0,1-1-38 0,0 4 36 0,0-2-81 0,3 1-19 0,-4 3 0 0,0 0-10 0,0 0-19 0,0 0 16 0,1 0-7 0,0 0 13 15,0 0 7-15,0 0 11 0,0 0 3 0,2 0-1 16,-2 0-9-16,-1 0-9 0,1 0-8 0,1 0 2 16,24 6-6-16,-22-1-4 0,-1 3 4 0,2 0-5 15,-4 0-14-15,1 4 15 0,3 1-10 16,-4 1 12-16,1 2-4 0,3 1 1 0,-5 1 2 0,4 0-1 0,1 2 3 16,-1-1 9-16,1 0 3 0,-3-1 2 0,3 0-1 15,-1-1 0-15,1 1 2 0,3-1 0 16,1 0 4-16,1-2-6 0,-1-5 0 0,3 0-1 15,-7-2 16-15,4-2-5 0,2 1 9 0,-4-2-8 0,3-3 1 16,-1-1 0-16,-4-2-7 0,5-3 6 0,-1 0-12 16,0-1 5-16,2 0 0 0,1-2 2 0,-3-3-3 0,1 0-10 15,-3-4 4-15,-3-2-5 0,1 2 2 0,-1-1 4 16,0-1-1-16,-2 1 2 0,-2-2 7 0,0-2-14 16,0 3 8-16,-1 0-9 0,1 4 5 0,-1 2 1 0,0 3-1 15,1 2 1-15,0 5-11 0,0 0 6 0,0 0-7 16,0 0 7-16,0 0-12 0,-9 7-9 0,10 2 6 15,0 2-4-15,-1 2 14 0,-1 1-5 0,1-1-1 16,1 4-2-16,2-3 5 0,-2 0 2 0,2 0 1 16,0 0-1-16,1-1-7 0,0 1 8 0,1 3-1 15,-2-5 7-15,2 0 3 16,-1-3-1-16,0-1 2 0,1 0-1 0,1-2-6 0,0-2-7 16,-1-2-23-16,0-3 5 0,0-2-59 0,-1-1-124 15,1-1-56-15,-2-1-23 0,2-2-140 0</inkml:trace>
  <inkml:trace contextRef="#ctx0" brushRef="#br0" timeOffset="5703.11">13306 9967 1561 0,'-1'-5'33'0,"-2"-1"-24"0,3 3-2 0,3 0-6 0,0 1-6 0,4 2-30 0,2 0 1 0,2 0-10 0,3 2 14 0,0-2 21 0,-1 0 3 0,0-1 4 0,-1 1 14 0,-1 3-3 0,1-2 6 32,-2 4-9-32,2-2-8 0,-2 4 1 15,1 2-10-15,1 1 8 0,-1 2 4 0,1-2 1 16,4 1 8-16,-6 1-8 0,7 0 2 0,-9-1-1 0,-1-1-2 16,1-2 2-16,-7 1 11 0,1-1-12 0,1 0 5 15,-3 0-10-15,2-1-14 0,0-1-8 0,-3-1-31 16,-2 0 12-16,3-1-61 0,-6-2-71 0,2 2-6 0,1-3-22 15,-5-1 15-15</inkml:trace>
  <inkml:trace contextRef="#ctx0" brushRef="#br0" timeOffset="5888.46">13487 9913 894 0,'0'-10'80'0,"0"3"57"0,0 7-54 15,0 0-46-15,0 0-21 0,0 0 2 0,0 0-25 16,0 0-1-16,0 0-4 0,0 1 0 0,-6 13-13 15,4-8 18-15,-4 1 1 0,1 1 6 0,0 0 18 0,-3 2-10 16,2 2 7-16,-1 1-10 0,1-2-7 0,-4 2 9 16,2-2-2-16,-1 0 6 0,0 1-3 0,2 1 3 15,1 0-1-15,-2-1 2 0,0-2-11 0,1 1-60 16,1-1-50-16,1-2-3 0,1 0-138 0</inkml:trace>
  <inkml:trace contextRef="#ctx0" brushRef="#br0" timeOffset="6078.45">13343 10056 1349 0,'0'-3'79'15,"0"3"55"-15,0 0-88 0,0 0-33 0,0 0-13 0,8-2 2 16,-1 6 3-16,3 0-22 0,3-1-7 0,1 0-10 16,0-1-28-16,2-2 41 0,2-1-2 0,2-1 15 15,-2-1 4-15,-1 1-11 0,4 0-16 0,-5 1-3 16,4 1-83-16,1-3-94 0,-4 0-33 0</inkml:trace>
  <inkml:trace contextRef="#ctx0" brushRef="#br0" timeOffset="6496.41">13803 9994 712 0,'-1'-3'108'0,"-2"-2"67"15,0 0 63-15,-1 3-178 0,4 2-30 0,0 0-25 16,0 0-3-16,0 0-4 0,-6 12-1 0,7-4 4 15,0-4-1-15,2 2 0 0,-3-1-12 0,1 0 6 16,0 2-1-16,1 1 5 0,1 0 16 0,-1 2-2 16,1 0 1-16,1 0-3 0,-1 4-5 0,2 2-4 15,-1 1 0-15,2 4 1 0,-1 2 10 0,-1 0-17 16,2 1 10-16,-3-1-12 0,3 2 4 0,-3-3 7 0,2-1-4 16,-2 0 5-16,1-1 0 0,-1-3-2 0,3-2 7 15,-1 1-6-15,0-4-7 0,1-3 24 0,-2-1-12 16,2-4 21-16,2 0 2 0,2-3 8 0,-1 2 2 15,4-6 0-15,-4 0-4 0,1-6-17 0,4 1-3 16,-5-5-3-16,5 2 4 0,-2-2-4 0,-2-3 8 0,-2-1-6 16,-3-6 20-16,3 4-17 0,3-2-2 0,-2-1-4 15,0-2 5-15,-3-1-14 16,-4-2 11-16,1 0-14 0,-2 0 6 0,-1 2-1 0,-4 1-6 0,0 1 5 16,0-1-5-16,2 1 2 0,-1-2 1 0,-3 1-2 15,1 2-1-15,-1 4-2 0,0 4 3 0,2 2-2 16,-1-1 1-16,2 3-8 0,-2-1 3 0,4 4-4 0,-2 2 12 15,2 2-6-15,-1 0-1 0,2 3-3 0,0 0-2 16,0 0-30-16,0 0-28 0,2 7-3 0,3-3-101 16,3 2-100-16,-5 2-37 0</inkml:trace>
  <inkml:trace contextRef="#ctx0" brushRef="#br0" timeOffset="6820.69">14098 9603 1289 0,'2'-14'37'0,"1"2"-21"0,6 2-21 0,-6 2-12 0,5 7-33 0,0 0 7 0,1 0-83 0,4 1 31 0,-2 0 26 0,2 0-1 0,-4 0 60 0,2 0 42 0,-1-1-2 0,-1 2 19 15,2 3 12-15,-3 1-8 16,4 5-2-16,0-1-4 0,1 4-28 0,1 3-3 0,1 2-18 0,0 3 11 15,2 4-2-15,0 2-7 0,1 2 8 0,-1 4-11 16,-2-1-6-16,-2 1 9 0,-2 3-6 0,0 1 7 0,2 5 6 16,-5 1-10-16,-2-1 6 0,-3 0-9 15,-1-3 0-15,-4 2 7 0,2 0-5 0,-1-3 6 16,-5 1 4-16,2-3-6 0,-4 2 13 0,-1 0-12 0,-2-2 9 16,-3 2 3-1,-4-2-5-15,-3-5 6 0,0 2 8 0,-2-3-6 0,3-3-14 0,-2 4-2 0,-1-4-77 16,-2 1-85-16,0 0-56 0</inkml:trace>
  <inkml:trace contextRef="#ctx0" brushRef="#br0" timeOffset="7422.3">11242 11320 346 0,'-9'-3'230'0,"-2"2"-95"0,4 2-134 0,1 1 4 0,0 0-3 0,4 5-25 0,-3-3 13 0,3-2-20 0,2-2 8 0,0 0 37 15,0 0 17-15,0 0 9 0,0 0 55 0,0 0-13 16,0 0 4-16,0 0-7 0,12-2-24 0,-3 0-21 15,2 0-16-15,2 2 8 0,4-1-10 0,7-2-8 16,4 1 5-16,4-4-7 0,2 0-3 0,9-1 7 0,2-3-5 16,6 1 6-16,5 2 5 0,0-2-5 0,8 2 9 15,8-4-9-15,6-3-8 0,4 1 9 0,4 0-6 0,4 3 9 16,-2-2-4-16,8 1-5 0,3 1 2 0,-4-2-4 16,12 3-5-16,1-4 10 0,-1 1-5 0,7 0 8 15,-5-2-5-15,1 1-3 0,0 0-2 0,-7 1 2 16,0 0-1-16,-2 0-1 0,-3 0 5 15,1 1-4-15,-3-1 7 0,-6 4-7 0,-5-1 0 0,-2-1-1 16,-4-1 2-16,-8 1-3 0,-6 1-2 0,-12 0 0 16,0 0 6-16,-6-1 0 0,-1-4 3 0,-8 1-4 0,-4 1-7 15,-9 0 12-15,-9 1-2 0,-4 1 6 0,-4 3-14 16,-5 3 8-16,-3 4-12 0,0 0 9 0,-7-10-20 0,-4 8-54 16,-4 3-12-16,-6 0-13 0,-4 3-16 0,-4-1-49 15,-3 0-14-15,2 3-20 0,-7-5-66 16</inkml:trace>
  <inkml:trace contextRef="#ctx0" brushRef="#br0" timeOffset="8102.65">11683 11787 612 0,'-5'-11'94'0,"1"0"125"0,1-3 102 0,2 3-246 0,0 1-22 0,-1 3-19 0,2 1-20 15,4 1 8 1,-2-1-24-16,3 2 2 0,3-1 1 0,0-1 0 0,3-1-6 0,3 0 5 0,-3 2-8 15,3-3 8-15,-1 1 0 0,3 2-1 16,1-2 8-16,2 6-8 0,-5-1-14 0,2 4 16 16,4 2-18-16,-4 3 19 0,3 2-13 0,-1 2-6 15,-1 6 8 1,-1 3-9-16,-3 6-1 0,-4 3 10 0,-2 1-14 0,-3 3 11 16,-1 2-3-16,-6 1 6 0,-1 4 14 0,-4 1-7 15,-3-2-2-15,-6-1 12 0,-3-1-9 0,-1 1 12 0,-4-3 8 0,0-3 10 16,3-4 7-16,-7-6-1 15,3-1 4-15,3-5-5 0,-5-2-4 16,8-4 3-16,6-2 7 0,0-3 4 0,1-2 9 0,4-3-6 16,-2-2-17-16,1-4 17 0,3-2-16 0,0-3 19 15,1-3-12-15,2-4-19 0,-1-3 1 0,3-6-6 0,2 1-4 0,4-5-14 16,2-3-4-16,3 0-4 0,3 1-4 0,3 4-7 16,0 4 2-16,1 7-4 15,4 4 7-15,-3 4 0 0,-4 2-10 0,3 6 0 0,-6 1-46 16,0 2-50-16,2 4-27 0,-2-1-10 0,3 1-81 0,2 0-33 15</inkml:trace>
  <inkml:trace contextRef="#ctx0" brushRef="#br0" timeOffset="8530.78">12470 11401 775 0,'4'-10'14'0,"-3"-1"8"0,3 3-8 0,-2-2 7 0,2 3-25 0,0 0 11 0,2-1-5 0,0 2 10 15,-1 0 15-15,-1-2 36 0,0 5 12 0,-4 3 5 16,0 0-15-16,0 0-12 0,0 0-24 0,0 0 13 15,0 0-23-15,0 0-19 0,4 6 8 0,-5 2-12 16,-2 4-1-16,-1 3 6 0,-1 2-4 0,1 6 5 16,-4-1 1-16,0 6-5 0,1 1 3 0,-2 4-3 15,1 2 9-15,0 2 2 0,-1 1 1 0,1 1 1 16,-1 1 18-16,1 4-3 0,-1-1 4 0,1 2-6 16,0 1-16-16,2-1 16 0,3 2-3 15,-4-2 10-15,2 1 5 0,2-4-9 0,2-1 1 0,3 0-5 16,3-3-21-16,0 0 12 0,2-4-8 0,-1-2 11 15,3-1-8-15,-2-2-2 0,1-2 1 16,1-1-1-16,0-6 2 0,1 0 8 0,0-3-7 16,1-3 7-16,-1-1-2 0,0-5-20 15,3 1-14-15,-4-5-8 0,0-2-72 0,0-1-66 0,-1-4-77 16,1-2 9-16,-1-2-103 0</inkml:trace>
  <inkml:trace contextRef="#ctx0" brushRef="#br0" timeOffset="9416.94">12781 11783 308 0,'-4'-5'55'0,"0"1"-2"0,1-1 9 0,-2 2 15 0,5 3-1 0,0 0-44 0,0 0-5 0,0 0-11 0,0-1-10 0,0 1 9 15,0 0-2-15,0-1 7 0,0-1 27 0,0 1-12 16,-1 0 9-16,0 0-11 16,1 0-8-16,0 0 8 0,0 0-10 15,0-1 11-15,0 0-16 0,0 0-7 0,5-30-3 0,-5 32 0 0,0 0-3 0,12-9 13 16,-7 7 7-16,-3-2 2 0,1 3 24 0,-1-4-18 16,2 2 4-16,-1 2-9 0,-3 1-14 0,0 0 10 15,0 0-15-15,0 0 14 16,1 0-14-16,0 0-7 15,0 0 5-15,1 0-7 0,-1 0-4 0,-1 0 14 0,1 0-2 16,0 0 8-16,0 0 2 0,0 0-12 0,14 2 5 16,-14 5-7-16,4 2 4 0,-3 1 4 0,-1 0-9 0,2 6 8 0,-3-1 6 15,1 4-6-15,0 0 12 0,2 1-10 16,0 0 7-16,-2 0-16 0,1-1-2 0,0-2-2 16,0 0 4-16,1-1 4 15,1 0 6-15,-1-2-3 0,2-2 1 0,-1-2 0 16,1-2 0-16,0-1 1 0,1-1 5 0,-2-3 10 15,3-1-1-15,0-2 5 0,1-1 3 0,2-1-21 0,0-2 10 0,1-2-14 16,-2-2 2-16,1-3-3 0,0 0-4 0,0-2 4 16,-1-1-9-16,1-1 3 0,-4-2 0 0,4-2 2 15,-1 0-5-15,0-2-6 0,0-1-2 16,-2 2 2-16,-3 1 17 16,-3-2-15-16,2 3 7 0,0 1-10 0,-3 3 9 0,1 6-7 0,-2 4 0 15,1 4-4-15,0 0 1 0,0 0 2 0,0 0-3 16,-2 0 3-16,1 0 4 0,1 0 2 0,-14 10 7 15,13-3-6-15,-1 0-14 0,2 2 17 16,0 2-4-16,0 0 9 0,3 2-11 0,2-3 7 16,-3-2-5-16,5 2 7 0,1-1 0 0,-4 1-7 15,5-1 4-15,-4-1-4 0,2-1 9 0,1-1-2 16,-5-1 2-16,2 0-4 0,-4-1-11 0,1-3 20 16,4 1-11-16,-6-2 17 0,0 0-11 0,0 0-2 15,0 0 4-15,0 0-2 0,0 0 9 0,0 0-12 31,0 0 3-31,0 0-5 0,-12-4 0 0,7 1-3 16,-3 2-1-16,8 1 1 0,0 0 6 0,0 0-7 16,-1 0 2-16,-1 0-3 0,1 0 5 0,0 0-2 15,0 0 1-15,0 0-1 0,0 0-2 0,1-1-3 16,-1 1 0-16,-1-1-2 0,1 0-1 0,1 1-39 16,-3-9-35-16,3 9-6 0,0 0-132 0,0 0-131 15</inkml:trace>
  <inkml:trace contextRef="#ctx0" brushRef="#br0" timeOffset="10318.43">12690 11611 269 0,'1'-6'32'0,"6"1"-26"0,-3 0-20 0,0 2 6 0,3 1-11 0,-2 1 14 0,-1 0 4 0,6 1 1 0,-4-1-8 0,-3 1 45 0,5 0-6 0,-7 0 22 0,4 3-11 16,-3-1-13-16,-2-2-1 0,0 0-5 15,0 1-19-15,0 0-2 0,0 0-11 0,0 0 9 16,5 20 3-16,-4-14-52 0,-2 0-2 0,1 2-22 15,1-1-12-15,-4-2 51 0,1 1-3 0,0 3 20 16,1-2 17-16,1 6-3 0,0-2 14 0,0-1-13 16,-4 3 2-16,3-6 3 0,-1 2-3 0,2-2 5 15,-1 1 18-15,-3-2 43 0,3-1 8 0,-3-1 9 16,0-1-17-16,0 0 64 0,0-1-19 0,0 0 38 16,1-3-35-16,-2 0-14 0,5 0-2 0,0 0-1 15,0 0-17-15,0 0-14 0,-1 0-1 0,-1 0-2 16,1 0-21-16,0-1-7 0,-5-9-13 0,12 6 7 15,1 2-4-15,1-3-17 0,-2-3-2 0,3 2-5 16,3-6 3-16,3 5-5 0,3 1 2 16,2 3-4-16,-3 3 7 0,-1 0-9 0,0 1-2 15,-2 2-5-15,2 0-2 0,-4 5 2 0,-2 1 2 16,-3 2-4-16,0 3-1 0,-2 1 4 16,-1 4 0-16,-2 2 1 0,-1 2 12 0,-3 1-3 15,-2-1 11-15,-2 2-10 0,-3 2 10 0,-3-4-5 16,0-1-2-16,-4-3 1 0,1-1 12 0,-1-1-3 15,2-1 10-15,-2-3-6 0,1-2 15 0,4-3 0 16,-2-1 2-16,6-4 0 0,2 0-6 0,5-3-2 16,-1 0-1-16,0 0 3 0,0 0 5 0,-7-13-13 15,11 3-1-15,3-3-4 0,1-2-8 0,5-3-3 16,2-1-2-16,1-4 1 16,-1-1-1-16,1-3-10 0,3 0-1 0,0 0-4 15,0 0 5-15,-3 1 1 0,0 2 1 0,-3 4 1 0,0 3 9 0,-1 2-9 16,-3 1 7-16,1 0-7 0,-1 2 7 0,-3-1-3 15,-1 2-3-15,0 4 0 0,-1 2 0 0,-2 1 4 16,3 2 3-16,-4-1 2 16,0-1 0-16,0 2-2 0,0 2-3 0,0 0 1 0,0 0 1 0,0 0-4 15,0 0-7-15,0 0 0 0,0 0 3 0,0 0-2 16,-1 11 1-16,3-2 0 0,1-1 8 0,0 2-6 16,-1 3 4-16,1-3-6 0,1 4 7 0,0 1 0 15,1-3-2-15,-2 1 1 0,1 0 0 16,2 2 4-16,-3-3 0 0,1 1 2 0,1 0-3 15,-5-3-2-15,4 1 4 0,-4-2-2 16,0 1 5-16,1 0-7 0,0-2 6 0,1 0-5 0,-2 0 6 16,2 0-3-16,-2-1-3 0,1 2 2 15,0-1-4-15,3-3 4 0,-1 1 4 0,0-2 2 16,3 0 4-16,-1-1-9 0,2 0-5 0,-3-2-2 16,1-1-20-16,3-1-62 0,0-2-51 0,4 0-1 15,-2-1-100-15,0-3-103 0</inkml:trace>
  <inkml:trace contextRef="#ctx0" brushRef="#br0" timeOffset="10605.05">13134 11342 1065 0,'1'-2'0'0,"-3"1"0"0,2 2-12 0,-1 0 10 0,-2 0 0 0,8 1-3 0,-2 0 17 0,3 2-12 0,-1 1 13 0,-4-1 34 0,8 2-11 0,3 4 19 32,2 0-4-32,1 3-28 0,2 0 8 15,-2 1-17-15,-1 1-12 0,3 0 9 0,-1 2-5 16,-2 2 9-16,0-2 4 0,-3 0-6 0,1-2-1 15,-3-2-1-15,2-2-1 0,-4-1 4 0,1-2-5 16,-3-2 4-16,0-2-2 0,0-1-42 0,-2-2-28 16,-3-1-12-16,0 0-130 0,0 0-85 0</inkml:trace>
  <inkml:trace contextRef="#ctx0" brushRef="#br0" timeOffset="10795.8">13356 11374 885 0,'-5'0'384'0,"-2"1"-255"16,1 4-100-16,-2 2 3 0,1 3-35 0,0 3 3 0,-1 2 0 16,0 0 3-16,-1 2 5 0,-1 0-8 0,-2 0-3 15,-1-1 0-15,-3-1 11 0,3-3-6 0,1-1 11 16,-2-1-12-16,1-1-13 0,0 2 23 0,1-2-11 16,-1-1 18-16,4-1 2 0,1-2-54 0,-1 0-49 0,2-2-11 15,-4-2-187-15,5-1-28 0</inkml:trace>
  <inkml:trace contextRef="#ctx0" brushRef="#br0" timeOffset="10937.58">13068 11498 862 0,'-1'-7'138'0,"-1"1"12"0,2 2 4 0,4 0-43 0,0 3-83 16,6 1-18-16,-2 0-12 0,1 1 5 0,4 1 7 16,0-1-10-16,4-1 8 0,4 0-10 0,5-3-12 0,-2-1-20 15,-1-1-19-15,2 0-1 0,-5-1-56 0,1 2-94 16,-1-1-12-16</inkml:trace>
  <inkml:trace contextRef="#ctx0" brushRef="#br0" timeOffset="11332.34">13635 11375 1211 0,'-5'-10'194'0,"7"5"-126"0,-2 1 21 16,3 3-63-16,0 0-26 0,2 4 10 0,-1-1-10 0,3 4 10 15,-4-2-12-15,4 0 2 0,1 1-2 16,-3-1 2-16,2 3-1 0,-2-1-8 0,-2 0-4 0,-1 1 0 16,1 2 4-16,1 1 0 0,0 3 11 0,0 2-8 15,-1 3 2-15,1 3 15 0,-1 0-11 0,0 3 13 16,2 0-9-16,-4 2-2 0,-1-2 4 0,-1 0-5 16,-1-1 0-16,-2 6 1 0,2-3 2 0,0 1-1 15,-1 1 1-15,2-6 2 0,0 0 3 0,0-3 0 16,1 0-2-16,1-2 17 0,-1-2-6 0,0-3 10 15,1 0-14-15,2-4 4 0,0 0 2 0,0-3 2 0,0-1 11 16,2-2 0-16,-1 0 2 0,0-2-1 0,2-1 2 16,0-2-13-16,2-1-5 0,0 0 1 0,0 0-10 0,1-1 0 15,-1 0-1-15,1 0 0 0,0 1-6 0,0 0-1 16,1 0-1-16,-1 1 1 0,0 0-1 0,-1 0-9 16,0 1-8-16,2 1 1 0,-2-1-8 0,1 1-37 15,1 0-16-15,-1-2-12 0,6 1-63 0,-4 0-44 16,-1-1-71-16,2-1 17 0,-1 2-105 0</inkml:trace>
  <inkml:trace contextRef="#ctx0" brushRef="#br0" timeOffset="11854.21">14050 11244 299 0,'-1'-3'44'0,"-2"1"85"0,3 2 18 0,0 0-71 0,1-3-63 0,6 4-2 0,-4 0-9 0,6 2 9 16,-4-1 0-16,2 1 27 0,-3-3 15 0,0 2 3 0,1 0 26 0,1-2 3 16,3 2-11-16,0-2 8 0,-1 0-34 0,-1 2-32 15,-1 1-2-15,2 3-8 0,-2-1-7 0,1 2 7 16,0-2-6 0,-1-1 8-16,1 6-11 0,-3-4 3 0,3 1-1 0,-2 1 0 0,4 1-13 0,-3 1 20 0,1 1-10 15,0 0 14-15,-1-2-1 0,1 2-5 0,0 1 9 16,1 0-9-16,-2 0-2 0,1 0 7 0,0 0-9 15,-1 1 7-15,1 1-3 0,-3 3 3 0,1 0 12 0,0 3-7 16,-1 1-1-16,-4 2 16 0,2 2-13 0,-3-3 15 16,0 4-5-16,0-1-10 0,-2 0 7 0,-2 0-8 15,0 2-3-15,-1-1 12 0,0-1-14 0,-1 0 14 16,0-2-7-16,-1-1 0 0,1 2 9 0,-2-3-7 31,1 0 5-31,-1-1-14 0,1 0 5 0,0-4-6 16,-1 2 5-16,1-2-4 0,0-2-2 0,0 1 1 15,0-3-6-15,1 1 17 0,-1-3-5 0,1-2 8 0,2 0-8 16,-2-1-11-16,1-2-3 0,0 0-6 0,2-1-38 16,-3-2-97-16,0 1-73 0,2 0-2 0,-2-2-169 15</inkml:trace>
  <inkml:trace contextRef="#ctx0" brushRef="#br0" timeOffset="13614.95">14365 11131 465 0,'0'0'65'0,"0"0"123"0,0 0-121 0,-2-1-31 0,1 0-4 0,1 0-9 0,0 0-22 0,0 0 9 0,0 0-8 0,0 0 10 16,0 0-6-16,0 0 3 0,0 0 20 0,0 0-9 15,0 0 25-15,0 0 7 0,1-1-14 16,1 0 14-16,7-31-23 0,-3 28-12 0,-2 0-3 0,3-1-2 0,-1 2-16 15,-1 2 5-15,2-1-7 0,2 3 6 16,-1 1-5-16,-1 0 2 0,-1 3-3 0,-3 0 2 16,0 0-16-16,0 4 14 0,-2 0-6 15,-2 5 10-15,1 1 11 0,-4 1-6 0,3 1 12 16,-3 2-12-16,-3-2 1 0,1 3 20 0,1-2 0 0,0-1 8 0,0 0 1 0,5-3 3 16,1 1 6-16,3-4 2 0,4-4 23 15,-3-1 4-15,0-3-4 0,4-2 7 0,-2 0-5 16,13-2-34-16,1-2 5 0,10-4-14 0,3-1-4 0,1-4-12 15,5-1-4-15,-1-2 0 0,0 0-5 0,1-1-50 16,5-1-68-16,1 3 3 0,7-2-222 0</inkml:trace>
  <inkml:trace contextRef="#ctx1" brushRef="#br0">24423 17635 0,'0'0'0,"0"0"0,0 0 0,0 0 0,0 0 0,0 0 16,0 0-16,0 0 16,0 0-16,0 0 15,0 0-15,0 0 16,0 0-16,0 0 16,0 0-16,0 0 15,0 0-15,0 0 16,0 0-16,0 0 15,0 0 1,0 0-16,26 28 0,-16-23 0,2 3 16,3-1-16,3 3 15,2 0-15,-2 0 16</inkml:trace>
  <inkml:trace contextRef="#ctx0" brushRef="#br0" timeOffset="59548.35">17443 10784 369 0,'0'-4'286'0,"-1"-2"-86"0,0 2-119 0,1 4 0 0,0 0-34 0,0 0-30 0,0-1-1 0,0 0-9 0,0 0-2 0,0 0-1 16,0 0 6-16,0 0-4 0,0 0 6 0,0 0 25 0,0 0-1 0,0 0 10 15,0-1 3-15,0 0-5 0,0 0-6 0,0 0 1 16,0 1-24-16,0-1 6 0,12-25-11 0,-7 26 10 15,3-1-8-15,0 2-8 0,1 1 5 0,2-1-7 0,1 1-1 0,-1 3-2 16,4-1 3-16,3 5-2 0,-1-4 1 16,4 4-2-16,0 4-3 0,0 2 0 0,0 3-13 0,-1 2 24 15,-3 1-7-15,-1-1 12 0,0 5-14 0,-3-1 2 16,-1 1 1-16,-2 0 2 0,1 1-8 0,-4 0 9 16,-1 1-7-16,0-1 8 0,-4 0 4 0,-1-2-5 15,0 1 5-15,-1-4-7 0,-1 0-3 0,0-1 6 0,0 1 3 16,-3-2 2-16,0-4 0 0,1 0 3 15,-1-4-3-15,3-1 4 0,-2 1-6 0,2-3 10 0,0-3 3 16,1-4 4-16,0 0 2 0,0 0 31 16,6-6-12-16,-2-1 16 0,1-6-34 0,1-4-6 0,-1-1-3 0,3-6 2 15,-1-2-3-15,1 0-10 0,-1-4 0 0,0-2-3 16,-3 1-4-16,1 1 4 16,1 0 1-16,-1 2 1 0,0 4-5 0,-1-1 0 0,-1-3-2 0,-3 5 2 15,0-2 6-15,0 5-5 0,-3 1 3 0,-1 1-3 16,2 0 7-16,-2 3 7 0,2 2 2 15,-2-1 2-15,1 1-5 0,-3 0-6 0,1 1 2 0,-2 2-3 16,1 0-3-16,-1 1-6 0,2 0-4 0,0 0 2 16,2 1 15-16,-2-1-17 0,2 3 5 0,-1-1-10 15,2 2 3-15,1 0 2 0,1 1-1 0,1 2 0 16,-1 2-13-16,0 0 5 0,0 0-16 16,1 0 10-16,12-5-28 0,-5 7-27 0,1 1-21 0,-1 2-5 15,1 1-72-15,0 0-82 0,2 0-49 0</inkml:trace>
  <inkml:trace contextRef="#ctx0" brushRef="#br0" timeOffset="59772.15">18352 10771 1317 0,'0'-10'215'0,"0"5"-187"0,0-1 7 0,0 6-35 0,0 0-13 0,6-3-57 0,5 4-18 0,-6-5-12 0,-1 0-27 0,4 1 91 0,-7-2 7 0,1-1 24 0,4-1 16 0,-4-1 43 0,0-2 0 0,2 4 10 15,1-1-32-15,3-1-15 0,3 1-9 0,-2-1 2 16,1 0-10-16,-1 2-57 0,4-1-61 0,4 1-4 16,-1 1-220-16</inkml:trace>
  <inkml:trace contextRef="#ctx0" brushRef="#br0" timeOffset="59928.25">18490 10842 1510 0,'-9'13'65'0,"-3"-2"18"0,6 1-6 0,3-4 4 0,-3 0-45 0,6-1-17 16,1-1-1-16,0-3-3 16,8 0-2-16,3-3-63 0,-2 0-1 0,6-8-22 15,0-1-2-15,6-3-37 0,0-5-10 0,1-1-12 0,-3-3-55 0,0-4-76 0</inkml:trace>
  <inkml:trace contextRef="#ctx0" brushRef="#br0" timeOffset="60781.88">19167 10393 884 0,'-8'8'140'0,"8"-2"-97"0,-3 0 29 0,3 3-72 0,2 1 4 16,-1-1 5-16,2 1-4 0,0-8 5 0,-1 3 1 0,3-1-6 0,-2-4 22 0,3 0-10 0,0-2 50 0,-1-4 10 0,3-1-4 0,-7-4 7 0,2 0-9 0,0 1-20 0,1-5-2 0,1 1-5 0,-1-4-17 0,1-3-2 16,2 0-3-16,-3-3 3 0,3 0-12 0,0-3-4 15,-3-4-4-15,3-1 4 0,-7-3 4 0,1-3-8 16,0 3 3-16,-1-4-4 0,3-1-1 0,-2 0 5 16,-1-2-5-16,-4 2 5 0,3 4-2 0,-2 3-2 15,-3 1 2-15,6 4-2 0,-2 4-4 0,2 2 2 0,0 2-2 16,-1 3 2-16,0 3-9 0,-2 4 8 0,-1 1-4 15,4 2 5-15,-5-1-6 0,5 4 7 16,1 0-3-16,-1 3 5 0,1 1-7 0,-1 0 2 0,0 0-4 16,0 0 2-16,0 0-15 0,0 0-2 0,-5 13 1 0,5-3 1 15,1 1 16-15,2 4-6 0,1 1 2 16,4 4-3-16,-8 1 10 0,4 4-10 0,4 3 10 0,-1-3-11 16,1 0 5-16,2-2 8 0,2 1-7 0,-3-1 8 15,2-3 2-15,3-1-2 0,-4-1 7 0,3-3-6 16,0-1 4-16,0-2-7 0,-1-3 5 0,1-3-5 15,-2-4 12-15,-2-3 0 0,2-1 5 0,-5-2-1 16,2 1 10-16,2-6-9 0,-1-2 1 0,0-6-3 0,-1-3 2 16,0-1-4-16,0-3-2 0,-1 1 0 0,-2-3 5 15,2-1-12-15,-3-2 7 0,0-2-9 16,0 3-3-16,0 3-2 0,-2 4-3 0,0 4 2 16,0 5 5-16,-1 4-5 0,-1 3 0 0,0 3-2 0,0 2 9 15,0 0-20-15,0 0 5 0,1 6-10 0,0 2 10 16,1 3-3-16,1 4 8 0,-2 2-7 0,1 1 5 0,0 0 6 15,1 0-5-15,0 2 6 0,0-3 2 0,1-1-2 16,2 2 1-16,-1-3 0 0,2 1 3 0,3 2 0 16,2-5 2-16,-3 0-1 0,-1-1-4 0,3-4-5 15,-1 0-20-15,3-1 4 0,2-1-67 16,0 1-63-16,-1-2-39 0,6-4-14 0,-3-1-164 0</inkml:trace>
  <inkml:trace contextRef="#ctx0" brushRef="#br0" timeOffset="61065.63">19324 10548 1018 0,'-13'1'109'0,"2"2"366"0,3 0-468 0,7 3-14 0,1-2 7 0,3-1-9 0,2 0 17 0,-3-3-59 0,3-1 22 0,6-3-31 16,7-1 48-16,6-4 13 0,1-3 4 0,-3-2 4 16,2-3 13-16,-4-2 13 0,5-1 7 0,1-3 1 0,3 3 2 0,2 1-7 15,-3-2-12-15,7 1 5 0,-5-4-30 0,6 1 6 16,5 3-4-16,1 2 6 16,6 4-8-16,-6 0-11 0,-2 1-13 0,-7-1 0 0,-3 1-36 0,-4 2-18 0,1 1-24 15,-5 1 4-15,-1 2-35 0,-1 2-90 0,-4 0 2 16</inkml:trace>
  <inkml:trace contextRef="#ctx0" brushRef="#br0" timeOffset="61687.35">19660 10929 1130 0,'10'-1'96'0,"-3"-2"259"0,2-2-365 0,-5-2 6 0,-1 3-12 16,4-4 8-16,3 0-39 0,0 1-44 0,4-6 7 16,-3 2-13-16,-3-3 54 0,6 1 45 0,-6-1 3 15,1-4 14-15,-1 2 10 0,-6-1 8 0,-2-1 9 16,-1 3-3-16,-1-2-3 0,0-2-15 0,0 1-13 16,-2-2 6-16,4 2-2 0,-6-1-16 0,-2-1 11 0,-1 4-11 15,2 0 16 1,-1 3-17-16,3 2 4 0,0 3-8 0,-3 3 4 0,3 2-9 15,-2 0 1-15,4 3-1 0,-3 0 14 0,1 2-10 16,0 2-2-16,-1-1-3 0,1 3 8 0,-3 0 1 16,0 2 6-16,-1 3-5 0,1-1-3 0,2 3-1 0,0 1-4 15,1 2 4-15,2 0-1 0,0 0-3 0,2-1 2 0,1 0-3 0,3 0 4 16,1 2 21 0,-2-1-3-16,4 0 10 0,-1-1 1 0,5 1-7 0,1 0 7 0,-3-3-7 15,2 4 3-15,-3-3-9 16,4 1-5-16,3 6 1 0,-6-5-2 0,5 5-3 0,-2-2 8 0,0-4-7 0,5 4-2 0,-5-2 7 15,-3 3-8-15,0 0 10 0,-1 0 6 0,-2 0-12 16,-5-2 15-16,-4 2-12 0,-1-1 30 0,-7-1-16 16,7 0 4-16,-6-1-7 0,1-3 7 0,0 1-2 31,-3-4 4-31,1 0-2 0,-3-2 3 0,1-4-10 0,1 3 3 16,5-3-3-16,-6-1 10 0,4-2-21 0,2-5-11 15,-2-2-6-15,3-2-57 0,0-2-91 0,-1-2-87 0,2 0 4 0,1 4-204 0</inkml:trace>
  <inkml:trace contextRef="#ctx0" brushRef="#br0" timeOffset="64701.47">19487 13537 332 0,'0'-4'191'0,"0"3"-63"0,0 1-92 0,0 0 4 0,0 0-24 0,0 0-16 0,1 0 5 0,-1 0-12 16,18-8-4-16,-12 5 18 0,3-1-6 0,-1-1 15 16,-2-2 26-16,1 4 0 0,-1-2 14 0,0 2-12 15,1-2-8-15,-1 2-7 0,1 3-15 0,1-3 10 0,-1 3-1 16,1 0-16-16,1-1 8 0,2 1-12 0,2-2 0 16,1 3 0-1,-1 0-3-15,1 4 2 0,-3-3 0 0,2 3-1 0,-3 3 4 0,7 1-5 0,4 4-15 16,-5-2 21-16,2 0-15 15,-2-1 19-15,-4-1-2 0,1 3-7 0,-1-2 13 16,-4 0-12-16,3 0 10 0,-7 0 4 0,1-2-1 0,-1 0 3 16,-3 1 8-16,-1-2 2 0,0 2 0 15,-2-2 1-15,-1 1-2 0,-2-2 8 0,2-2 0 16,-2-1 2-16,1 0-4 0,1-2-1 0,-4 0 3 0,2-1-1 16,-3-1-4-16,3-1 3 0,1-2-8 0,-4-3 9 15,7 1-2-15,-6-4-2 0,3 1 3 0,-1-1-3 16,1-1-10-16,1 0-7 0,2-2-7 0,3 0 3 15,0 0 2-15,2-3-6 0,1 2 5 0,1 0-8 0,1 0-6 0,1 1 5 16,1 1-1-16,1 0 2 0,2 0-7 0,-1 3 0 0,0-1-5 16,1 5 3-1,-2 0-8-15,1-2 10 0,1 2-2 0,-3 0 4 16,0 3-6-16,0 3 4 0,-2-1-2 0,0 2 3 16,0 1-1-16,-3-3-6 0,2 7-2 0,-3-2-1 15,1-1 7-15,-2 2-1 0,-1 1 4 0,0-1-4 16,0 2 4-16,-1 2 0 0,-2-2 8 0,-1-2-4 15,-1 1 8-15,1-1-7 0,-1-2 1 0,-1 1-1 0,0-2 9 16,1-2-8-16,0 0 1 0,1 0-2 0,2 0 13 16,-3-1 2-16,4 0 9 0,0 0-7 0,0 0-3 0,0-1 6 15,0 0-5-15,-7-21 8 0,9 12-4 16,0-1-14-16,4-3-1 0,0 0-3 0,3 2-1 0,3-2-11 16,3 5 5-16,2 0-8 0,0 1 3 0,0 2 0 15,2 1-7-15,1 4 7 0,2 1-2 0,-2 3 2 16,-5-1 5-16,-6 0-5 0,0 3-4 0,-1 2 6 15,-5 1-4-15,9 4 5 0,-9-5-7 0,-1 3 14 16,3 0-3-16,-5 2 7 0,-1 2-4 0,1 0 4 0,-5 0 4 16,-2-3-2-16,7 2-6 0,-3-1 7 0,-1-2-5 15,1-1 9-15,0-1-5 0,-4-3 4 0,6 0 0 16,-4-1 4-16,2-1 4 0,0-1-4 16,3-2 1-16,0 0-2 0,0 0 8 0,0 0-16 0,0 0-14 15,0 0-5-15,-5-13-65 0,6 4-57 0,5-2-49 0,1 0-7 16,0-1-174-16</inkml:trace>
  <inkml:trace contextRef="#ctx0" brushRef="#br0" timeOffset="64970.68">20319 13454 1201 0,'-4'-16'192'0,"2"4"-63"0,-1-2 41 0,2 4-127 0,2 1-22 0,1-2-15 0,3 3-6 0,2 0-6 0,4 1-44 15,4 0-4-15,-1 0 0 0,2 1 2 16,-3 1 30-16,-1 2 3 0,-1 2-1 0,-2 1 1 0,-1 0 4 0,0 3 11 16,0 0 4-16,1 3 1 0,1 0 0 0,-1 1-1 15,1 2-1-15,2 1 1 0,0 1 9 16,0-1-11-16,-3-1-1 0,2 0-3 0,1-1 12 16,0 1-6-16,2 1 8 0,-5 0-10 0,0 1-7 0,-1-2 16 0,-1 1-11 15,2 0 15-15,-2-3 3 0,2 0-8 0,-1-1 11 16,-6-4-11-16,-2-2 6 0,10 7-6 15,-6-5-19-15,-2 0 7 0,4 0-41 0,-5-4-60 0,0 1-30 0,2-1-18 16,-3-1-121-16</inkml:trace>
  <inkml:trace contextRef="#ctx0" brushRef="#br0" timeOffset="65166.12">20560 13335 840 0,'13'-4'139'0,"-13"4"-64"0,0 0-13 0,0 0 10 16,0 0-73-16,0 1-1 15,0 12-15-15,-2-5 12 0,-2 1-6 0,2 2 9 0,2 2 2 0,-4 0 0 0,3 1 0 16,-3-1 25-16,-4 0-5 0,3-1 11 0,-3-1-5 16,1 0-1-16,3 3 2 0,-4-2-2 0,1-1-13 15,1 0 6-15,-1 0-3 0,1 1 7 0,0-1 4 0,1-1-24 16,1 0-26 0,0-3-4-16,-1 0-107 0,4-3-120 0</inkml:trace>
  <inkml:trace contextRef="#ctx0" brushRef="#br0" timeOffset="65851.86">20837 13239 976 0,'7'-11'175'0,"1"2"-139"0,-4 2-32 15,3 2-10-15,-1 1-10 0,2 2-40 0,-2 0-10 0,1 0-4 16,0-1 19-16,1-1 35 0,-3 0 23 0,-1 0-3 15,1 2 37-15,-3 0 36 0,3 1-13 0,-3 1 18 16,3-1-42-16,-2 1-13 0,4 0-5 0,-1 2-2 16,1 0-17-16,1 2 0 0,0 2-4 0,4 0 2 15,-2 0-1-15,-1 1-4 16,4 1 3-16,-10 1-6 0,4 1-2 0,0 0 5 16,-1 0-4-16,-1 0 7 0,0-1 8 0,-4 0 9 15,-1 1 2-15,2-2 0 0,-1 1-7 0,4-2 7 16,-7-1 0-16,1-2 4 0,-1 1 14 0,-2-3-4 0,0 1 7 15,1 1-5-15,3-4 11 0,0 0-15 0,0 0 1 16,-1 0-2-16,-1 0 16 0,1 0-15 0,-1 0 8 0,-15-7-10 16,10 2 5-16,1-3-5 0,3-1 5 0,2 0-4 15,2-2-1-15,1-3-8 16,-3-2-8-16,1 0 4 0,2-2-2 0,1 0-9 16,4 1-1-16,-1 1-1 0,1 1 1 0,0 3-13 0,2 2 6 15,0 1-9-15,1 2 10 0,1 2-7 0,0 2 4 16,-1 1-5-16,1 1-7 0,0 1 0 0,-2 1-5 15,1 3 6-15,-4 0 9 0,3 2-5 0,-1 2 1 16,0 1-2-16,0 0 9 0,-2 2-2 0,-2-2 7 0,0 0-5 16,1 3-1-16,-3-3 5 0,0 0 0 0,-1-2 4 15,-1 0 4-15,-1-3-7 0,0 0 1 0,1-1-1 16,-3-1 13-16,3-2-3 0,0 0 7 0,0 0-6 16,0 0 5-16,0 0 0 0,-1 0-3 0,-9-12 2 15,8 5-3-15,1-2-6 0,1-3 6 0,0-1-5 0,0-1 1 16,0-3-6-16,1 0-3 0,3 0 2 0,2 0 3 15,1 0-6-15,2 3 1 0,1 1-5 0,2 3-2 16,-2 3-1-16,1 2-3 0,1 1 3 0,0 2 3 16,2 3-10-16,1 2 5 0,2 5-6 0,-5 1 9 0,1-1-2 15,-1 3 1-15,0 2-1 0,-2 1 4 0,-3 1 0 16,0-1-4-16,-4-2 3 0,-1 0 1 0,2 0 1 16,-1 0 4-16,-2-1-2 0,-2 2 7 0,1-3-5 15,-1 0 11-15,-1-3-7 0,2 0 9 0,-4-2 3 16,0-1-5-16,0-2 8 0,1 0 10 0,-1-2-11 15,-1 0 4-15,0-3-8 0,-1 0-12 0,3-2-55 16,0-1-29-16,-2-3-9 0,2 0-85 0,2-4-195 0</inkml:trace>
  <inkml:trace contextRef="#ctx0" brushRef="#br0" timeOffset="66162.7">21033 13553 624 0,'-13'1'220'16,"4"2"-159"-16,-2 0-47 0,3 1-3 0,2 0-8 0,0-3 8 0,2 1-10 0,4-2 8 0,3 0-11 0,-2 0 11 0,-1 0 19 0,1 0-4 0,10-5 31 0,-2 4 8 16,1 0-16-16,-4-1 14 0,3 0-16 0,3-2-9 15,3 2 1-15,7-3-6 0,-2 0-5 0,6 0-17 16,2-5 5-16,0 1-9 0,2 0 5 0,1-2 3 15,-1-1-1-15,0 0 1 0,1 2-13 0,-5-1 10 16,6 6-3-16,0-5 6 0,-5 0-3 0,4 0-5 16,-5-3-1-16,6 2-1 15,4 1 3-15,-3 1-1 0,-2 1-7 0,-4 2 1 0,-5 0-23 0,-3-1-39 0,-4 1-8 16,-4 1-12 0,0 0-35-16,-5 2-81 0,0-1-19 0,-1 2-23 15,-2 0-40-15</inkml:trace>
  <inkml:trace contextRef="#ctx0" brushRef="#br0" timeOffset="66623.4">21411 13649 1306 0,'-5'0'44'0,"1"-2"11"0,1 2-49 0,1 0-9 16,3 2-6-16,-1-2-4 0,0 0-41 0,0 0 17 15,10-2-8-15,-3-1 16 0,2-1 28 0,-4-2 6 16,2-1 17-16,-5 0-9 0,1 0 8 0,1 0 8 16,-7 0-10-16,5 0 11 0,-5 0-16 0,1 0-7 15,7-1 0-15,-8 1-3 0,3 3-4 0,-2 0 3 16,2 4-4 0,0 0 2-16,0 0-6 0,0 0-10 0,-1 0-1 15,-12-1-2-15,8 4-4 0,-4 2 21 0,5 3-7 16,1 2 9-16,-1 1-7 0,1 1 7 0,0 0 1 15,-4 1 1-15,1 0-9 0,3 1 8 0,-1-1-2 16,3 1 6-16,6 0-6 0,-4-1 7 0,-1-2 1 16,2 1 2-16,-1-2 6 0,5 1-9 0,-2-1-1 0,1 0-1 15,2-1 20-15,0 1-13 0,2-2 9 0,-5-1-12 16,2 0-8-16,-2-1 9 0,-1 2-9 0,0-2 10 16,-1 1-6-16,-3-4-3 0,-4 0 9 0,3 3-7 15,-4-2 2-15,3 2 11 0,4 2-2 0,-7-5 8 16,-2-1 15-16,0 2-17 0,-2-2 7 0,-1 1-11 0,1 0 1 15,-1-4 3-15,3 1-3 0,1-3 3 0,1 0-9 16,0 1-28-16,1-1-16 0,2 1-3 0,0 1-39 16,0-6-50-16,2-2-47 0,1-1-2 0,1-3-122 0,4 0-13 15</inkml:trace>
  <inkml:trace contextRef="#ctx0" brushRef="#br0" timeOffset="66813.05">21473 13633 346 0,'-2'-4'228'0,"3"1"-44"16,-3 1 6-16,0 1-28 0,2 1-84 0,0 0-28 15,-11 4-26-15,8 0 12 0,-6 0-18 0,-3 3-3 0,3 0 11 16,-4 3-11-16,-3 2-4 0,0 0 0 16,1 2-1-16,-2 1 3 0,1 1 12 0,-2 2-4 0,1 2 2 15,0-2-5-15,-4 2-12 0,2 0 7 0,-2 0-6 16,1 4 7-16,-4-2-8 0,2 2 1 0,-3 0 1 16,2-1 1-16,2 0 5 0,-2-2 4 0,7 1-5 15,-6 1 1-15,1-1-29 0,-3 4-97 0,-2 2-79 0,-3 4-9 16,3 0-267-16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1:57.3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919 0,'0'0,"0"0,0 0</inkml:trace>
  <inkml:trace contextRef="#ctx0" brushRef="#br0" timeOffset="-178242.73">0 236,'0'0,"0"0,0 0,0 0,0 0,0 0</inkml:trace>
  <inkml:trace contextRef="#ctx0" brushRef="#br0" timeOffset="-162392.75">359 273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06T02:53:55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1/22/2026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266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H9_m7o_i-U?feature=oembed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3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8" Type="http://schemas.openxmlformats.org/officeDocument/2006/relationships/image" Target="NULL"/><Relationship Id="rId3" Type="http://schemas.openxmlformats.org/officeDocument/2006/relationships/image" Target="NULL"/><Relationship Id="rId21" Type="http://schemas.openxmlformats.org/officeDocument/2006/relationships/image" Target="NULL"/><Relationship Id="rId7" Type="http://schemas.openxmlformats.org/officeDocument/2006/relationships/image" Target="../media/image6.png"/><Relationship Id="rId17" Type="http://schemas.openxmlformats.org/officeDocument/2006/relationships/image" Target="NULL"/><Relationship Id="rId2" Type="http://schemas.openxmlformats.org/officeDocument/2006/relationships/image" Target="../media/image7.png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NULL"/><Relationship Id="rId2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8" Type="http://schemas.openxmlformats.org/officeDocument/2006/relationships/customXml" Target="../ink/ink5.xml"/><Relationship Id="rId39" Type="http://schemas.openxmlformats.org/officeDocument/2006/relationships/image" Target="../media/image9.png"/><Relationship Id="rId3" Type="http://schemas.openxmlformats.org/officeDocument/2006/relationships/image" Target="NULL"/><Relationship Id="rId42" Type="http://schemas.openxmlformats.org/officeDocument/2006/relationships/image" Target="../media/image11.png"/><Relationship Id="rId17" Type="http://schemas.openxmlformats.org/officeDocument/2006/relationships/image" Target="NULL"/><Relationship Id="rId38" Type="http://schemas.openxmlformats.org/officeDocument/2006/relationships/image" Target="../media/image8.png"/><Relationship Id="rId2" Type="http://schemas.openxmlformats.org/officeDocument/2006/relationships/customXml" Target="../ink/ink3.xml"/><Relationship Id="rId41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2.png"/><Relationship Id="rId40" Type="http://schemas.openxmlformats.org/officeDocument/2006/relationships/image" Target="../media/image10.png"/><Relationship Id="rId36" Type="http://schemas.openxmlformats.org/officeDocument/2006/relationships/image" Target="../media/image710.png"/><Relationship Id="rId4" Type="http://schemas.openxmlformats.org/officeDocument/2006/relationships/customXml" Target="../ink/ink4.xml"/><Relationship Id="rId35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18" Type="http://schemas.openxmlformats.org/officeDocument/2006/relationships/customXml" Target="../ink/ink9.xml"/><Relationship Id="rId39" Type="http://schemas.openxmlformats.org/officeDocument/2006/relationships/image" Target="NULL"/><Relationship Id="rId3" Type="http://schemas.openxmlformats.org/officeDocument/2006/relationships/image" Target="NULL"/><Relationship Id="rId42" Type="http://schemas.openxmlformats.org/officeDocument/2006/relationships/image" Target="../media/image12.png"/><Relationship Id="rId17" Type="http://schemas.openxmlformats.org/officeDocument/2006/relationships/image" Target="NULL"/><Relationship Id="rId2" Type="http://schemas.openxmlformats.org/officeDocument/2006/relationships/customXml" Target="../ink/ink7.xml"/><Relationship Id="rId41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40" Type="http://schemas.openxmlformats.org/officeDocument/2006/relationships/image" Target="../media/image2.png"/><Relationship Id="rId36" Type="http://schemas.openxmlformats.org/officeDocument/2006/relationships/image" Target="../media/image111.png"/><Relationship Id="rId4" Type="http://schemas.openxmlformats.org/officeDocument/2006/relationships/customXml" Target="../ink/ink8.xml"/><Relationship Id="rId35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18" Type="http://schemas.openxmlformats.org/officeDocument/2006/relationships/customXml" Target="../ink/ink13.xml"/><Relationship Id="rId39" Type="http://schemas.openxmlformats.org/officeDocument/2006/relationships/image" Target="../media/image13.png"/><Relationship Id="rId3" Type="http://schemas.openxmlformats.org/officeDocument/2006/relationships/image" Target="NULL"/><Relationship Id="rId17" Type="http://schemas.openxmlformats.org/officeDocument/2006/relationships/image" Target="NULL"/><Relationship Id="rId38" Type="http://schemas.openxmlformats.org/officeDocument/2006/relationships/customXml" Target="../ink/ink14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6.xml"/><Relationship Id="rId37" Type="http://schemas.openxmlformats.org/officeDocument/2006/relationships/image" Target="../media/image2.png"/><Relationship Id="rId36" Type="http://schemas.openxmlformats.org/officeDocument/2006/relationships/image" Target="../media/image710.png"/><Relationship Id="rId4" Type="http://schemas.openxmlformats.org/officeDocument/2006/relationships/customXml" Target="../ink/ink12.xml"/><Relationship Id="rId35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51" Type="http://schemas.openxmlformats.org/officeDocument/2006/relationships/image" Target="NULL"/><Relationship Id="rId47" Type="http://schemas.openxmlformats.org/officeDocument/2006/relationships/image" Target="NULL"/><Relationship Id="rId38" Type="http://schemas.openxmlformats.org/officeDocument/2006/relationships/customXml" Target="../ink/ink16.xml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53" Type="http://schemas.openxmlformats.org/officeDocument/2006/relationships/image" Target="../media/image2.png"/><Relationship Id="rId49" Type="http://schemas.openxmlformats.org/officeDocument/2006/relationships/image" Target="NULL"/><Relationship Id="rId52" Type="http://schemas.openxmlformats.org/officeDocument/2006/relationships/image" Target="NULL"/><Relationship Id="rId48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75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00.png"/><Relationship Id="rId5" Type="http://schemas.openxmlformats.org/officeDocument/2006/relationships/image" Target="../media/image74.png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00.png"/><Relationship Id="rId7" Type="http://schemas.openxmlformats.org/officeDocument/2006/relationships/image" Target="../media/image1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3.png"/><Relationship Id="rId4" Type="http://schemas.openxmlformats.org/officeDocument/2006/relationships/image" Target="../media/image110.png"/><Relationship Id="rId9" Type="http://schemas.openxmlformats.org/officeDocument/2006/relationships/image" Target="../media/image150.png"/></Relationships>
</file>

<file path=ppt/slides/_rels/slide18.xml.rels><?xml version="1.0" encoding="UTF-8" standalone="yes"?>
<Relationships xmlns="http://schemas.openxmlformats.org/package/2006/relationships"><Relationship Id="rId51" Type="http://schemas.openxmlformats.org/officeDocument/2006/relationships/image" Target="../media/image281.png"/><Relationship Id="rId47" Type="http://schemas.openxmlformats.org/officeDocument/2006/relationships/image" Target="NULL"/><Relationship Id="rId50" Type="http://schemas.openxmlformats.org/officeDocument/2006/relationships/image" Target="../media/image272.png"/><Relationship Id="rId38" Type="http://schemas.openxmlformats.org/officeDocument/2006/relationships/customXml" Target="../ink/ink18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NULL"/><Relationship Id="rId5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1" Type="http://schemas.openxmlformats.org/officeDocument/2006/relationships/image" Target="../media/image310.png"/><Relationship Id="rId47" Type="http://schemas.openxmlformats.org/officeDocument/2006/relationships/image" Target="NULL"/><Relationship Id="rId50" Type="http://schemas.openxmlformats.org/officeDocument/2006/relationships/image" Target="../media/image302.png"/><Relationship Id="rId38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37" Type="http://schemas.openxmlformats.org/officeDocument/2006/relationships/image" Target="NULL"/><Relationship Id="rId49" Type="http://schemas.openxmlformats.org/officeDocument/2006/relationships/image" Target="../media/image2.png"/><Relationship Id="rId52" Type="http://schemas.openxmlformats.org/officeDocument/2006/relationships/image" Target="../media/image32.png"/><Relationship Id="rId48" Type="http://schemas.openxmlformats.org/officeDocument/2006/relationships/image" Target="../media/image2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31.png"/><Relationship Id="rId4" Type="http://schemas.openxmlformats.org/officeDocument/2006/relationships/image" Target="../media/image1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1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0.png"/><Relationship Id="rId3" Type="http://schemas.openxmlformats.org/officeDocument/2006/relationships/image" Target="../media/image181.png"/><Relationship Id="rId7" Type="http://schemas.openxmlformats.org/officeDocument/2006/relationships/image" Target="../media/image16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201.png"/><Relationship Id="rId4" Type="http://schemas.openxmlformats.org/officeDocument/2006/relationships/image" Target="../media/image191.png"/><Relationship Id="rId9" Type="http://schemas.openxmlformats.org/officeDocument/2006/relationships/image" Target="../media/image18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0.png"/><Relationship Id="rId7" Type="http://schemas.openxmlformats.org/officeDocument/2006/relationships/image" Target="../media/image2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0.png"/><Relationship Id="rId5" Type="http://schemas.openxmlformats.org/officeDocument/2006/relationships/image" Target="../media/image210.png"/><Relationship Id="rId4" Type="http://schemas.openxmlformats.org/officeDocument/2006/relationships/image" Target="../media/image20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61.png"/><Relationship Id="rId10" Type="http://schemas.openxmlformats.org/officeDocument/2006/relationships/image" Target="../media/image19.png"/><Relationship Id="rId9" Type="http://schemas.openxmlformats.org/officeDocument/2006/relationships/image" Target="../media/image29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Non-</a:t>
            </a:r>
            <a:r>
              <a:rPr lang="en-US" altLang="en-US" sz="2800" dirty="0" err="1">
                <a:solidFill>
                  <a:schemeClr val="tx1"/>
                </a:solidFill>
              </a:rPr>
              <a:t>Dimensionalization</a:t>
            </a:r>
            <a:r>
              <a:rPr lang="en-US" altLang="en-US" sz="2800" dirty="0">
                <a:solidFill>
                  <a:schemeClr val="tx1"/>
                </a:solidFill>
              </a:rPr>
              <a:t> of GDEs for Convection Systems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56" y="5210385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de-DE" b="1" dirty="0">
                <a:solidFill>
                  <a:schemeClr val="accent2"/>
                </a:solidFill>
                <a:latin typeface="Curlz MT" panose="04040404050702020202" pitchFamily="82" charset="0"/>
              </a:rPr>
              <a:t>Wilhelm Nusselt View of “Das Grundgesetz des W¨arme¨uberganges”</a:t>
            </a:r>
            <a:r>
              <a:rPr lang="en-US" altLang="en-US" b="1" dirty="0">
                <a:solidFill>
                  <a:schemeClr val="accent2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 ….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14:cNvPr>
              <p14:cNvContentPartPr/>
              <p14:nvPr/>
            </p14:nvContentPartPr>
            <p14:xfrm>
              <a:off x="1964520" y="678600"/>
              <a:ext cx="5242680" cy="492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55160" y="669240"/>
                <a:ext cx="5261400" cy="4947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9565-B64D-E867-DF78-558A44031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00DD-1A72-0DC3-E385-D25ADBB7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39" y="186376"/>
            <a:ext cx="7772400" cy="820492"/>
          </a:xfrm>
        </p:spPr>
        <p:txBody>
          <a:bodyPr/>
          <a:lstStyle/>
          <a:p>
            <a:r>
              <a:rPr lang="en-US" sz="2800" dirty="0"/>
              <a:t>Modern Way of Similitude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9CC96-ED82-CA3A-046C-9941B1FE7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5587" y="1068237"/>
            <a:ext cx="8751887" cy="4113363"/>
          </a:xfrm>
        </p:spPr>
        <p:txBody>
          <a:bodyPr>
            <a:normAutofit/>
          </a:bodyPr>
          <a:lstStyle/>
          <a:p>
            <a:r>
              <a:rPr lang="en-US" sz="2400" dirty="0"/>
              <a:t>The central ideal of Nusselt is the development of dimensional analysis for these four cases of conductive heat transfer. </a:t>
            </a:r>
          </a:p>
          <a:p>
            <a:r>
              <a:rPr lang="en-US" sz="2400" dirty="0"/>
              <a:t>Buckingham  and Lord Rayleigh worked on that same idea at the same time based on their dimensional analysis on a given set of variables chosen from experience.</a:t>
            </a:r>
          </a:p>
          <a:p>
            <a:r>
              <a:rPr lang="en-US" sz="2400" dirty="0"/>
              <a:t>Nusselt created an open minded method of using the partial differential equations of fluid flow and heat transfer to derive the set of dimensionless numbers.</a:t>
            </a:r>
          </a:p>
          <a:p>
            <a:r>
              <a:rPr lang="en-US" sz="2400" dirty="0"/>
              <a:t>Nusselt simply denoted by the capital letters </a:t>
            </a:r>
            <a:r>
              <a:rPr lang="en-US" sz="2400" i="1" dirty="0"/>
              <a:t>A, B, C, D, E, F,</a:t>
            </a:r>
            <a:r>
              <a:rPr lang="en-US" sz="2400" dirty="0"/>
              <a:t> the same symbols were used in his final equation: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65E50B2-9C74-692F-B93E-A2D819A119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D77BF09-ADC9-B85D-D3FF-E05F5EEBB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3491311-4696-DA2E-9630-AFAD13F55E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2B1B301-D683-11B5-6103-D9BDEE5041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D436DCD-C6C6-4369-4F2B-83DB00C13F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F7CC37C-A8DE-AC8C-C0DF-808202219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8F92FBB-2189-7EC1-B237-6CB3708919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31F0142-F0AD-83E8-E42F-09733DDE7A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4564F2B-12A2-8B5A-3088-0716F7FAF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1F37B18-50C6-55D0-EA5C-CC26498488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CF6D48D-49B8-E96B-DF5B-C1E584629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B5CC03C-9581-E5BA-F8D8-FDB2E5A75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6584556-1ABB-4011-EE7D-FC9F021125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5C9CDBE-28A8-BD88-4DB1-E25BDDF4A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6137DAF-0FEE-18AE-99F5-DF192989B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2F30916-5266-44B8-9FB5-BCDEBA36C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FD591F-79F7-F347-903D-EF96F235A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E6EE0C1-C619-352F-97A9-5E5B26BE0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55" y="5028159"/>
            <a:ext cx="4710113" cy="15232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FBFFD4-F0AB-3DF6-9B1C-3353E2E530FC}"/>
                  </a:ext>
                </a:extLst>
              </p:cNvPr>
              <p:cNvSpPr txBox="1"/>
              <p:nvPr/>
            </p:nvSpPr>
            <p:spPr>
              <a:xfrm>
                <a:off x="4419600" y="6011173"/>
                <a:ext cx="414677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A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= </m:t>
                      </m:r>
                      <m:r>
                        <a:rPr lang="el-GR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𝛷</m:t>
                      </m:r>
                      <m:r>
                        <a:rPr lang="en-US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B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C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D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E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F</m:t>
                      </m:r>
                      <m:r>
                        <m:rPr>
                          <m:nor/>
                        </m:rPr>
                        <a:rPr lang="pt-BR" sz="3200" i="1">
                          <a:solidFill>
                            <a:srgbClr val="0070C0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3200" i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FBFFD4-F0AB-3DF6-9B1C-3353E2E53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6011173"/>
                <a:ext cx="4146776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5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Types of 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3636"/>
            <a:ext cx="8382000" cy="47569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Geometric (ratio of length scales the same)</a:t>
            </a:r>
          </a:p>
          <a:p>
            <a:r>
              <a:rPr lang="en-US" dirty="0"/>
              <a:t>Kinematic (velocity structures are the same)</a:t>
            </a:r>
          </a:p>
          <a:p>
            <a:r>
              <a:rPr lang="en-US" dirty="0"/>
              <a:t>Dynamic (force ratio is the same)</a:t>
            </a:r>
          </a:p>
          <a:p>
            <a:r>
              <a:rPr lang="en-US" dirty="0"/>
              <a:t>Transport (Diffusivity ratio is the same)</a:t>
            </a:r>
          </a:p>
          <a:p>
            <a:r>
              <a:rPr lang="en-US" dirty="0"/>
              <a:t>The best situation is: Get all dimensionless variables the same between model and prototype. Then all similarities are preserved…..</a:t>
            </a:r>
          </a:p>
          <a:p>
            <a:r>
              <a:rPr lang="en-US" dirty="0"/>
              <a:t>Sometimes hard to achieve it all…</a:t>
            </a:r>
          </a:p>
          <a:p>
            <a:r>
              <a:rPr lang="en-US" dirty="0"/>
              <a:t>Are we missing any and ignoring the true natural characteristic of the convection?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6008E23-B2EB-753F-A245-A3E8E9C85C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5EE7586-6B4A-7C82-C5BF-12A9972683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7C88C0A-C0F7-BB44-7CA4-A383F26084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CB2EB9F-FA86-7C22-B6B6-80C11B3D1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55D4006-F2D4-AC3D-46EA-043A87F46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3FE3ABD-9F9C-EF07-22BD-AD778C53A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CD04B6D-D8E5-9967-6133-324AF06EB6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D09190F-4D05-0097-8B48-A71275988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602C499-12E9-F78B-5CD9-D3CA19954F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141F6C1E-E25B-E119-4327-FCD1BDDB6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78E9AE7-5009-2780-6AB5-4C5835B180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69E3BF6-BD9B-B4C0-ABC4-EBC348144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32D67AC-9A60-65AB-C125-F2FAD85B1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075F832-0F19-907F-B546-084A705478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DED205B-9AFC-3DB6-B8E9-2A92B39EF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F2E8A8F-F9F9-4D6C-B463-B16E2434B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7B26DC-5DF1-5AFB-EBF4-BA83CDAB8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C0FD4-102A-1160-B863-78E6069DC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CBA4-9E46-4254-6E51-A604609DD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dirty="0"/>
              <a:t>Establishment of Flow in a Convection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2BC3A-31D2-2FB4-40CF-0BC6CA23C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418424"/>
            <a:ext cx="8382000" cy="45838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Externally facilitated.</a:t>
            </a:r>
          </a:p>
          <a:p>
            <a:r>
              <a:rPr lang="en-US" dirty="0"/>
              <a:t>Is it only the cause?</a:t>
            </a:r>
          </a:p>
          <a:p>
            <a:r>
              <a:rPr lang="en-US" dirty="0"/>
              <a:t>In a gravitational field, there is a net force that pushes a light fluid placed in a heavier fluid upwards. </a:t>
            </a:r>
          </a:p>
          <a:p>
            <a:r>
              <a:rPr lang="en-US" dirty="0"/>
              <a:t>This force is called the </a:t>
            </a:r>
            <a:r>
              <a:rPr lang="en-US" i="1" dirty="0"/>
              <a:t>buoyancy force</a:t>
            </a:r>
            <a:r>
              <a:rPr lang="en-US" dirty="0"/>
              <a:t>.</a:t>
            </a:r>
          </a:p>
          <a:p>
            <a:r>
              <a:rPr lang="en-US" dirty="0"/>
              <a:t>May be comparable or only one responsible for the flow in many engineering and natural convection system.</a:t>
            </a:r>
          </a:p>
          <a:p>
            <a:r>
              <a:rPr lang="en-US" dirty="0"/>
              <a:t>Important to consider the additional forces/variables responsible for the flow.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707A353-5CE5-FDE4-7C59-561FA9BD15B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AABA3DA-1722-86F6-8126-B10B92A643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5D660E0-19A9-AA60-6C20-5D750729DA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ABF8DFD-47FF-31BD-B4B8-79131F8035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33A6A5F-5B86-72C8-8DD1-B742009630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C0E3210-4489-3C17-346E-8E79ECDBA1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50EA0B1-ADEB-2A12-E2E8-29F1D8ACA7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BB1B019-6357-67AE-5177-DE7386CEF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9D9AC08-A5D4-A80B-7A18-65991DA99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F7462E3-C73E-0B3E-10BA-C16425E87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CAABDE6-32D4-94F9-723B-0DD53FDFC3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3C4DDC0-A688-FCBB-DCA4-77B98EF851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C26C6A1-01C3-F89A-48DE-F7C09A706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A792878-AD41-2FCC-86B7-B89AAA1E8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88FBFD3-4568-2EB4-504E-FBE757CEF6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6A92379-4CD5-B508-2704-4FFC3DD05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C3F5BB-0659-9F41-A019-6B053897C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4810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1784B-DEEB-C1F8-7E35-97AD19A83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512D-2D35-5239-ED29-51EBF278C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914399"/>
          </a:xfrm>
        </p:spPr>
        <p:txBody>
          <a:bodyPr/>
          <a:lstStyle/>
          <a:p>
            <a:r>
              <a:rPr lang="en-US" sz="2800" dirty="0"/>
              <a:t>The Nusselt's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0E1EF-55CC-F898-92F1-6D46FF3DA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418424"/>
            <a:ext cx="8610600" cy="4583860"/>
          </a:xfrm>
        </p:spPr>
        <p:txBody>
          <a:bodyPr>
            <a:normAutofit/>
          </a:bodyPr>
          <a:lstStyle/>
          <a:p>
            <a:r>
              <a:rPr lang="en-US" dirty="0"/>
              <a:t>Nusselt used to derive his set of dimensionless numbers from the partial differential equations of </a:t>
            </a:r>
          </a:p>
          <a:p>
            <a:r>
              <a:rPr lang="en-US" dirty="0"/>
              <a:t>fluid flow (now known as the Navier–Stokes equations) and of </a:t>
            </a:r>
          </a:p>
          <a:p>
            <a:r>
              <a:rPr lang="en-US" dirty="0"/>
              <a:t>heat conduction in solids and fluids (now known as the Fourier equation).</a:t>
            </a:r>
          </a:p>
          <a:p>
            <a:r>
              <a:rPr lang="en-US" dirty="0"/>
              <a:t>Nusselt viewed Fourier’s feel as convection is nothing but conduction in moving media.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10882F0-68E4-773D-64DA-763C7967668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51C4AF9-9949-8D00-E33A-3126CD784A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ADB00F1-9A65-E101-8B2B-3C356E50A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9B639D1-2017-5407-30E5-CE2498B152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B0A215F-F7AE-274E-B1E6-40F5D01FD3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9201876-B372-2BA8-F529-E4D24F0855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B49C348A-6CAD-BF39-750A-E39271041B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0B29DC6-95B9-6D1E-D979-B2BA670CA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028FEAD-2DB1-AF4E-138D-1E4F56493A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32587D0-5FAF-3F4C-1CD2-651F1E99AC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AAB3DC5-B8B8-6BDA-7431-8F18BA44F2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777593D-87C0-5062-1066-3A4E743B76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EB0C57E-2BF5-B491-BDB7-98966C706C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025A2AF-591B-FD48-1F8F-70C6A0A92E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395FBED-5415-095D-3292-61425AB50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91874C3-CE22-019B-3EB7-3733A1C80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19ACF9-8EA6-6273-E4AB-24E34C737D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116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263" y="218903"/>
            <a:ext cx="5467350" cy="872363"/>
          </a:xfrm>
        </p:spPr>
        <p:txBody>
          <a:bodyPr/>
          <a:lstStyle/>
          <a:p>
            <a:r>
              <a:rPr lang="en-US" altLang="en-US" sz="2800" dirty="0"/>
              <a:t>Engineering of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105077"/>
            <a:ext cx="8420100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reference density in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5087" y="1524000"/>
                <a:ext cx="1712913" cy="533400"/>
              </a:xfrm>
              <a:prstGeom prst="rect">
                <a:avLst/>
              </a:prstGeom>
              <a:blipFill>
                <a:blip r:embed="rId3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4CBEE71D-EEBA-F3BD-DA32-BAF7A6090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722203"/>
            <a:ext cx="8229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In the case of flow through a pipe, </a:t>
            </a:r>
            <a:r>
              <a:rPr lang="en-US" altLang="en-US" i="1" dirty="0"/>
              <a:t>L</a:t>
            </a:r>
            <a:r>
              <a:rPr lang="en-US" altLang="en-US" dirty="0"/>
              <a:t> might be a pipe diameter (</a:t>
            </a:r>
            <a:r>
              <a:rPr lang="en-US" altLang="en-US" i="1" dirty="0"/>
              <a:t>D</a:t>
            </a:r>
            <a:r>
              <a:rPr lang="en-US" altLang="en-US" dirty="0"/>
              <a:t>) and </a:t>
            </a:r>
            <a:r>
              <a:rPr lang="en-US" altLang="en-US" i="1" dirty="0"/>
              <a:t>U</a:t>
            </a:r>
            <a:r>
              <a:rPr lang="en-US" altLang="en-US" dirty="0"/>
              <a:t> the flow speed at the pipe inlet.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ED2795-2C67-3083-6F2E-B368F5AE3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493" y="2884944"/>
            <a:ext cx="437750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Consider highest expected velocity of cooling fluid  as </a:t>
            </a:r>
            <a:r>
              <a:rPr lang="en-US" altLang="en-US" i="1" dirty="0"/>
              <a:t>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Most important dimension of subsystem as </a:t>
            </a:r>
            <a:r>
              <a:rPr lang="en-US" altLang="en-US" i="1" dirty="0"/>
              <a:t>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i="1" dirty="0"/>
              <a:t> </a:t>
            </a:r>
            <a:r>
              <a:rPr lang="en-US" altLang="en-US" dirty="0"/>
              <a:t>These parameters</a:t>
            </a:r>
            <a:r>
              <a:rPr lang="en-US" altLang="en-US" i="1" dirty="0"/>
              <a:t> </a:t>
            </a:r>
            <a:r>
              <a:rPr lang="en-US" altLang="en-US" dirty="0"/>
              <a:t>are defined by Reynolds as velocity and length scales.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F95907C-AED3-A555-996B-3A0BAD7CE3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2900A16-7ACE-3BC2-399A-CB81E4B79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A8C915-8876-9842-BE1B-FA73E79142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D7BDD95-98E4-1DA2-1A5E-18FC92875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D291CF9-919C-A222-75EB-D568EC3F1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763578-CC94-3F84-6338-4D4B525B2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E38B0FA-A97E-19DA-450D-8F47AF58C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CEB6D2D-7233-F5E6-1277-0F69EE0B9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AF5F631-11A0-A1B3-0D3E-ADF203094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6897EC3-94B9-2883-5DD8-224667E8B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E1A2BB7-7AC6-708F-0A9F-33CE0E644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BF1644D-52B8-4FAA-3C93-8C6183C010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A78BC77-17A6-8CEB-C8F1-CF80919352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DF2B70D-DA03-E984-D451-941035778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C259ED1-AA6D-485B-CFEB-3B8D2B19D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0DD1E78-DBD5-8DCD-C46F-0812BADCE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83A2FF-FDD8-FC26-219D-BB6CD2F86B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359D4D9E-9CCA-BFC6-28D4-E8FA16AAFE00}"/>
                  </a:ext>
                </a:extLst>
              </p:cNvPr>
              <p:cNvSpPr txBox="1"/>
              <p:nvPr/>
            </p:nvSpPr>
            <p:spPr bwMode="auto">
              <a:xfrm>
                <a:off x="990600" y="1905000"/>
                <a:ext cx="6534150" cy="11191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359D4D9E-9CCA-BFC6-28D4-E8FA16AAF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905000"/>
                <a:ext cx="6534150" cy="11191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FB72BCCE-09FF-44C5-BAA1-BC54A70106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354" y="2884944"/>
            <a:ext cx="3648584" cy="3105583"/>
          </a:xfrm>
          <a:prstGeom prst="rect">
            <a:avLst/>
          </a:prstGeom>
        </p:spPr>
      </p:pic>
      <p:pic>
        <p:nvPicPr>
          <p:cNvPr id="38" name="Online Media 37" title="3M Novec immersion-cooling">
            <a:hlinkClick r:id="" action="ppaction://media"/>
            <a:extLst>
              <a:ext uri="{FF2B5EF4-FFF2-40B4-BE49-F238E27FC236}">
                <a16:creationId xmlns:a16="http://schemas.microsoft.com/office/drawing/2014/main" id="{5A5E0F4A-9823-17C4-C196-5CFD83FE794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215612" y="3024395"/>
            <a:ext cx="5639463" cy="3185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  <p:bldLst>
      <p:bldP spid="3" grpId="0" build="p"/>
      <p:bldP spid="4" grpId="0"/>
      <p:bldP spid="11" grpId="0" build="p"/>
      <p:bldP spid="31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257147AF-B6C2-7724-1AD1-F6980CC2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619" y="228027"/>
            <a:ext cx="6096000" cy="872363"/>
          </a:xfrm>
        </p:spPr>
        <p:txBody>
          <a:bodyPr/>
          <a:lstStyle/>
          <a:p>
            <a:r>
              <a:rPr lang="en-US" altLang="en-US" sz="2800" dirty="0"/>
              <a:t>Honor of Osborne Reynolds by Nusselt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57617-1A85-3A23-E5AA-DF23C48BF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15" y="1096752"/>
            <a:ext cx="8578459" cy="914400"/>
          </a:xfrm>
        </p:spPr>
        <p:txBody>
          <a:bodyPr/>
          <a:lstStyle/>
          <a:p>
            <a:r>
              <a:rPr lang="en-US" altLang="en-US" sz="2400" dirty="0"/>
              <a:t>Consider  the Navier-Stokes equations with constant reference density in their dimensional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/>
              <p:nvPr/>
            </p:nvSpPr>
            <p:spPr bwMode="auto">
              <a:xfrm>
                <a:off x="5356843" y="1546768"/>
                <a:ext cx="1882157" cy="61500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B43470A-FFC5-4580-BE2F-AC4918C26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6843" y="1546768"/>
                <a:ext cx="1882157" cy="615008"/>
              </a:xfrm>
              <a:prstGeom prst="rect">
                <a:avLst/>
              </a:prstGeom>
              <a:blipFill>
                <a:blip r:embed="rId2"/>
                <a:stretch>
                  <a:fillRect l="-971" t="-1386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9472ED17-0388-C3A1-77BF-D46A774BC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1361"/>
            <a:ext cx="33067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Define dimensionless  variables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/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9DAF6DE1-34FB-45B2-E143-B61661BC8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038600"/>
                <a:ext cx="1011238" cy="825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/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77F77F8-98A4-F664-4E42-B39C74727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127500"/>
                <a:ext cx="957263" cy="825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/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F597A70F-3E15-EE9C-1FD5-BB9D100C4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5791200"/>
                <a:ext cx="1408113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/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18FF6D4D-4DD6-53F0-350E-12906EEC3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7587" y="5041900"/>
                <a:ext cx="1065213" cy="825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/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DC758E38-6704-49E3-F08F-1BE0EC28A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362200"/>
                <a:ext cx="7543800" cy="779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/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C58F099-C310-BC60-B2A1-D56490AC7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953000"/>
                <a:ext cx="1011238" cy="825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/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0" name="Object 5">
                <a:extLst>
                  <a:ext uri="{FF2B5EF4-FFF2-40B4-BE49-F238E27FC236}">
                    <a16:creationId xmlns:a16="http://schemas.microsoft.com/office/drawing/2014/main" id="{E9780C2F-0D96-EE01-33E0-4D1E24534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337" y="4953000"/>
                <a:ext cx="957263" cy="825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/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F6A6FCC7-9BDC-2B81-8CC1-F9BA28B14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162" y="5562600"/>
                <a:ext cx="1011238" cy="825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/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048" name="Object 5">
                <a:extLst>
                  <a:ext uri="{FF2B5EF4-FFF2-40B4-BE49-F238E27FC236}">
                    <a16:creationId xmlns:a16="http://schemas.microsoft.com/office/drawing/2014/main" id="{6169DFAC-B525-3C22-58CC-94CDCA69B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2537" y="5562600"/>
                <a:ext cx="957263" cy="825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/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6C4A33C5-A9CE-8787-F9CD-5BD41D1D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038600"/>
                <a:ext cx="1447801" cy="5030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/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Object 5">
                <a:extLst>
                  <a:ext uri="{FF2B5EF4-FFF2-40B4-BE49-F238E27FC236}">
                    <a16:creationId xmlns:a16="http://schemas.microsoft.com/office/drawing/2014/main" id="{2CF6371B-2E2D-0920-FAEF-D2527585E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051300"/>
                <a:ext cx="1387476" cy="8255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/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4E0692EB-7BC0-EE2D-E721-B8D02067A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6225598"/>
                <a:ext cx="1774824" cy="556202"/>
              </a:xfrm>
              <a:prstGeom prst="rect">
                <a:avLst/>
              </a:prstGeom>
              <a:blipFill>
                <a:blip r:embed="rId16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7DD52795-B764-7DE6-CDFD-F326BE733119}"/>
                  </a:ext>
                </a:extLst>
              </p:cNvPr>
              <p:cNvSpPr txBox="1"/>
              <p:nvPr/>
            </p:nvSpPr>
            <p:spPr bwMode="auto">
              <a:xfrm>
                <a:off x="6400800" y="5422900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u="sng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 u="sng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 u="sng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u="sng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u="sng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u="sng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7DD52795-B764-7DE6-CDFD-F326BE733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5422900"/>
                <a:ext cx="1065213" cy="825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/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7FC43824-7554-1113-9339-D75BB4907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4800600"/>
                <a:ext cx="1447801" cy="50302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/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𝑈𝑤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9C14696D-8166-D9F4-9DAB-A741461C7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199" y="5486400"/>
                <a:ext cx="1447801" cy="5030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/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7" name="Object 5">
                <a:extLst>
                  <a:ext uri="{FF2B5EF4-FFF2-40B4-BE49-F238E27FC236}">
                    <a16:creationId xmlns:a16="http://schemas.microsoft.com/office/drawing/2014/main" id="{326746D5-F8BC-5229-F31D-444200086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4419600"/>
                <a:ext cx="1387476" cy="531379"/>
              </a:xfrm>
              <a:prstGeom prst="rect">
                <a:avLst/>
              </a:prstGeom>
              <a:blipFill>
                <a:blip r:embed="rId20"/>
                <a:stretch>
                  <a:fillRect l="-131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/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8" name="Object 5">
                <a:extLst>
                  <a:ext uri="{FF2B5EF4-FFF2-40B4-BE49-F238E27FC236}">
                    <a16:creationId xmlns:a16="http://schemas.microsoft.com/office/drawing/2014/main" id="{1EB0B2FA-CAC7-7DF6-C569-0F24BB46B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0" y="5029200"/>
                <a:ext cx="1387476" cy="45720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6">
            <a:extLst>
              <a:ext uri="{FF2B5EF4-FFF2-40B4-BE49-F238E27FC236}">
                <a16:creationId xmlns:a16="http://schemas.microsoft.com/office/drawing/2014/main" id="{D546ACB2-9DC5-27D9-9B5C-DCA1FFF4E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2598" y="3007179"/>
            <a:ext cx="4950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0725E032-A574-EE62-A820-D8B85F8FD291}"/>
              </a:ext>
            </a:extLst>
          </p:cNvPr>
          <p:cNvSpPr/>
          <p:nvPr/>
        </p:nvSpPr>
        <p:spPr bwMode="auto">
          <a:xfrm flipV="1">
            <a:off x="3429000" y="3733800"/>
            <a:ext cx="1011239" cy="2877008"/>
          </a:xfrm>
          <a:prstGeom prst="rightBrac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7AD9D613-DC8E-C6FD-3649-7D5EB535AA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28FC5E98-8607-C9EA-55F9-58962A61E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08F639C0-F88B-61A3-71E7-B13DCF6C81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1D763583-CED6-1608-5E54-284D6A9E6B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55" name="Rectangle 10">
                    <a:extLst>
                      <a:ext uri="{FF2B5EF4-FFF2-40B4-BE49-F238E27FC236}">
                        <a16:creationId xmlns:a16="http://schemas.microsoft.com/office/drawing/2014/main" id="{605A96B4-E3E8-5300-F87E-8350677945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7" name="Rectangle 11">
                    <a:extLst>
                      <a:ext uri="{FF2B5EF4-FFF2-40B4-BE49-F238E27FC236}">
                        <a16:creationId xmlns:a16="http://schemas.microsoft.com/office/drawing/2014/main" id="{8A97B849-94AF-74BD-286F-9029C830E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E9888B54-EDE1-9073-C48B-1FB9B6A58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53" name="Rectangle 13">
                    <a:extLst>
                      <a:ext uri="{FF2B5EF4-FFF2-40B4-BE49-F238E27FC236}">
                        <a16:creationId xmlns:a16="http://schemas.microsoft.com/office/drawing/2014/main" id="{54FD96B3-CF12-4C7C-2229-2012C1F434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4" name="Rectangle 14">
                    <a:extLst>
                      <a:ext uri="{FF2B5EF4-FFF2-40B4-BE49-F238E27FC236}">
                        <a16:creationId xmlns:a16="http://schemas.microsoft.com/office/drawing/2014/main" id="{F2FD0540-4FEE-8F10-FF59-0EE5C9B7D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B5861E33-6FFE-CBD9-420C-F1C41731B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51" name="Rectangle 16">
                    <a:extLst>
                      <a:ext uri="{FF2B5EF4-FFF2-40B4-BE49-F238E27FC236}">
                        <a16:creationId xmlns:a16="http://schemas.microsoft.com/office/drawing/2014/main" id="{F477D2F5-6490-8DE3-70F4-19656EF1C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2" name="Rectangle 17">
                    <a:extLst>
                      <a:ext uri="{FF2B5EF4-FFF2-40B4-BE49-F238E27FC236}">
                        <a16:creationId xmlns:a16="http://schemas.microsoft.com/office/drawing/2014/main" id="{54C1A985-4CE9-14ED-687C-DDC502FA7C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531FF4B9-A4D8-5560-D9BD-F19C73620F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49" name="Rectangle 19">
                    <a:extLst>
                      <a:ext uri="{FF2B5EF4-FFF2-40B4-BE49-F238E27FC236}">
                        <a16:creationId xmlns:a16="http://schemas.microsoft.com/office/drawing/2014/main" id="{08553719-E1A0-0BE5-898A-4CC18D8C3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50" name="Rectangle 20">
                    <a:extLst>
                      <a:ext uri="{FF2B5EF4-FFF2-40B4-BE49-F238E27FC236}">
                        <a16:creationId xmlns:a16="http://schemas.microsoft.com/office/drawing/2014/main" id="{73869C9C-2F38-2CA5-3BD9-21BDAB16F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E5E7280A-2B91-E977-C009-1ED8F87C8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F7917C-B7D0-E5EC-D008-763066E27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F1943B2-59E4-84A8-6361-3FFE32FD8C7C}"/>
              </a:ext>
            </a:extLst>
          </p:cNvPr>
          <p:cNvSpPr txBox="1"/>
          <p:nvPr/>
        </p:nvSpPr>
        <p:spPr>
          <a:xfrm>
            <a:off x="368818" y="1942376"/>
            <a:ext cx="3129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X-momentum equation:</a:t>
            </a:r>
          </a:p>
        </p:txBody>
      </p:sp>
    </p:spTree>
    <p:extLst>
      <p:ext uri="{BB962C8B-B14F-4D97-AF65-F5344CB8AC3E}">
        <p14:creationId xmlns:p14="http://schemas.microsoft.com/office/powerpoint/2010/main" val="1545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5" grpId="0"/>
      <p:bldP spid="8" grpId="0"/>
      <p:bldP spid="9" grpId="0"/>
      <p:bldP spid="12" grpId="0"/>
      <p:bldP spid="29" grpId="0"/>
      <p:bldP spid="30" grpId="0"/>
      <p:bldP spid="31" grpId="0"/>
      <p:bldP spid="2048" grpId="0"/>
      <p:bldP spid="2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3A8084D-CBC5-340B-F533-49590DD1AE6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B26CCA4-07F4-565D-E49E-985DA51AFA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8381E4-E578-3F93-6347-5ACEE46F52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11D769-AD03-F0DB-D4EC-EB95462F01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6FF7477-4952-ED9E-043F-56025EDCF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4333250-7B62-EBFC-0456-F9F5B6F54A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2022527-1D87-DB64-7237-F1EF024A7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36B5991-A431-1B01-8B70-365D196827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BA48493-E396-3A87-9215-B4E2258EE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5EB42FC-A1B8-CC05-C0ED-2D29048646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0102F6C-22E9-22DC-AEDE-328A115557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DFEE319-6B20-4A6A-7912-DD3D69261F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AA5DA9-F20F-8AF2-8C9B-30C3F73C4F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54766E-AE72-71E9-8D59-40DDCC8AE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DF0C336-C7B4-D8E8-C271-188D2CB19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0BEF999-D71C-ABB3-C271-8F0E01E1C0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562485-BE19-4D5B-ABF2-144525226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457D5BE6-C7B9-D4BC-6A2E-1B216429807A}"/>
                  </a:ext>
                </a:extLst>
              </p:cNvPr>
              <p:cNvSpPr txBox="1"/>
              <p:nvPr/>
            </p:nvSpPr>
            <p:spPr bwMode="auto">
              <a:xfrm>
                <a:off x="1447800" y="3063305"/>
                <a:ext cx="1447801" cy="50302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457D5BE6-C7B9-D4BC-6A2E-1B2164298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063305"/>
                <a:ext cx="1447801" cy="50302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5">
                <a:extLst>
                  <a:ext uri="{FF2B5EF4-FFF2-40B4-BE49-F238E27FC236}">
                    <a16:creationId xmlns:a16="http://schemas.microsoft.com/office/drawing/2014/main" id="{D7DFA345-EE1D-675F-3795-071224E695CA}"/>
                  </a:ext>
                </a:extLst>
              </p:cNvPr>
              <p:cNvSpPr txBox="1"/>
              <p:nvPr/>
            </p:nvSpPr>
            <p:spPr bwMode="auto">
              <a:xfrm>
                <a:off x="3223194" y="3028217"/>
                <a:ext cx="1387476" cy="501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0" name="Object 5">
                <a:extLst>
                  <a:ext uri="{FF2B5EF4-FFF2-40B4-BE49-F238E27FC236}">
                    <a16:creationId xmlns:a16="http://schemas.microsoft.com/office/drawing/2014/main" id="{D7DFA345-EE1D-675F-3795-071224E69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3194" y="3028217"/>
                <a:ext cx="1387476" cy="50165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A9885C26-075C-C2C6-B207-503F64384B46}"/>
                  </a:ext>
                </a:extLst>
              </p:cNvPr>
              <p:cNvSpPr txBox="1"/>
              <p:nvPr/>
            </p:nvSpPr>
            <p:spPr bwMode="auto">
              <a:xfrm>
                <a:off x="5267068" y="2878416"/>
                <a:ext cx="1065213" cy="825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A9885C26-075C-C2C6-B207-503F6438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7068" y="2878416"/>
                <a:ext cx="1065213" cy="82550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4B174FA-E8BB-065C-BBF4-44CD39A34C6B}"/>
                  </a:ext>
                </a:extLst>
              </p14:cNvPr>
              <p14:cNvContentPartPr/>
              <p14:nvPr/>
            </p14:nvContentPartPr>
            <p14:xfrm>
              <a:off x="240120" y="1657080"/>
              <a:ext cx="4825440" cy="3574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4B174FA-E8BB-065C-BBF4-44CD39A34C6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30760" y="1647720"/>
                <a:ext cx="4844160" cy="359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530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/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D2F2A2DA-69FE-B3B6-B8B0-2E9B34817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048000"/>
                <a:ext cx="1774824" cy="556202"/>
              </a:xfrm>
              <a:prstGeom prst="rect">
                <a:avLst/>
              </a:prstGeom>
              <a:blipFill>
                <a:blip r:embed="rId39"/>
                <a:stretch>
                  <a:fillRect l="-103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135E377-AAC7-2FE9-3B94-116D72A338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D58284C-B85E-433F-41F1-E61C4D5AF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878FBAB-E496-BB18-3575-332F7931B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D622E59-2B77-BD7A-1E1D-4FDD466496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4B7ED9A-0B83-3865-BF0F-389FDD9C97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3871B81-DD59-F043-F1DF-99C1983C7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3B7AD14-B294-D54F-06E8-0711A5621E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BB3E9F4-55A3-9129-AB3B-632853D50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A4E4CE2-EDA2-CFF7-5B06-5530C1986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10054D6-8A6F-326F-F746-665D895A36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14900CD-B5C9-C926-FB75-4B059D8C12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A8A45DF-F321-5770-97D4-249E34537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F9A9200-B70B-644A-9141-B97706B1E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4FF77E6-0568-83F3-2667-D20D32D3D5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8E90DFF-54B1-05C8-4A7A-241FF4ED6D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32D79DD-1D26-DDA3-C6A3-11739502AD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7FA187-5211-476F-42B9-04BD083C1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D70A3445-BC20-41A6-CD8F-BB59F8D7C9CF}"/>
                  </a:ext>
                </a:extLst>
              </p14:cNvPr>
              <p14:cNvContentPartPr/>
              <p14:nvPr/>
            </p14:nvContentPartPr>
            <p14:xfrm>
              <a:off x="3395160" y="3812040"/>
              <a:ext cx="2210400" cy="1252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D70A3445-BC20-41A6-CD8F-BB59F8D7C9C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385800" y="3802680"/>
                <a:ext cx="2229120" cy="127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72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Title 1">
            <a:extLst>
              <a:ext uri="{FF2B5EF4-FFF2-40B4-BE49-F238E27FC236}">
                <a16:creationId xmlns:a16="http://schemas.microsoft.com/office/drawing/2014/main" id="{4BFCCF6B-DF32-8129-1E24-2861F6FA1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810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Non-</a:t>
            </a:r>
            <a:r>
              <a:rPr lang="en-US" altLang="en-US" sz="2800" dirty="0" err="1"/>
              <a:t>dimensionalization</a:t>
            </a:r>
            <a:r>
              <a:rPr lang="en-US" altLang="en-US" sz="2800" dirty="0"/>
              <a:t> of  NS Equation</a:t>
            </a:r>
          </a:p>
        </p:txBody>
      </p:sp>
      <p:sp>
        <p:nvSpPr>
          <p:cNvPr id="3096" name="TextBox 6">
            <a:extLst>
              <a:ext uri="{FF2B5EF4-FFF2-40B4-BE49-F238E27FC236}">
                <a16:creationId xmlns:a16="http://schemas.microsoft.com/office/drawing/2014/main" id="{7258DCD8-577F-D82E-C5FA-E8C4D0EC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19200"/>
            <a:ext cx="76306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x-momentum equation for an incompressible flow: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6513" y="5730875"/>
              <a:ext cx="7937" cy="9525"/>
            </p14:xfrm>
          </p:contentPart>
        </mc:Choice>
        <mc:Fallback xmlns="">
          <p:pic>
            <p:nvPicPr>
              <p:cNvPr id="3080" name="Ink 27">
                <a:extLst>
                  <a:ext uri="{FF2B5EF4-FFF2-40B4-BE49-F238E27FC236}">
                    <a16:creationId xmlns:a16="http://schemas.microsoft.com/office/drawing/2014/main" id="{56061F6B-79E6-6E6B-01DD-0B73C9C5DF5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45048" y="5721350"/>
                <a:ext cx="30866" cy="28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19375" y="6111875"/>
              <a:ext cx="2128838" cy="90488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5A0266E0-AFFB-6132-6953-B7DA22348CC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10014" y="6102464"/>
                <a:ext cx="2147559" cy="109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97350" y="3554413"/>
              <a:ext cx="4164013" cy="3287712"/>
            </p14:xfrm>
          </p:contentPart>
        </mc:Choice>
        <mc:Fallback xmlns="">
          <p:pic>
            <p:nvPicPr>
              <p:cNvPr id="3090" name="Ink 20">
                <a:extLst>
                  <a:ext uri="{FF2B5EF4-FFF2-40B4-BE49-F238E27FC236}">
                    <a16:creationId xmlns:a16="http://schemas.microsoft.com/office/drawing/2014/main" id="{449140D8-F006-597B-3952-47B5DCED3D2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87990" y="3545053"/>
                <a:ext cx="4182733" cy="33064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/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1AD47D14-4977-8FB3-6A72-1DD15C941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00200"/>
                <a:ext cx="8434386" cy="103346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6" name="TextBox 6">
            <a:extLst>
              <a:ext uri="{FF2B5EF4-FFF2-40B4-BE49-F238E27FC236}">
                <a16:creationId xmlns:a16="http://schemas.microsoft.com/office/drawing/2014/main" id="{272A5E5A-66FC-765F-9085-E64383E70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90800"/>
            <a:ext cx="87126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Substitute dimensional variable in terms of dimensionless variables: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B0BF1DA-656D-1213-26E1-156F8834A8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39032D-9054-5E6E-F280-614A0BCC49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34E9893-0C8B-5E22-EF55-D9DCD4550C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5F06D44-3EF0-D976-E612-BB2A51BDD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E6AA68C-75C5-05AD-A4A4-E722C4920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2A8678E-E69C-9638-DAA1-3D4CECEBB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D93BB20-EB5C-7A05-D542-4F956E2F9D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B1389C9-9AD4-E077-EDA5-AD43CE5A5A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E6F2CE2-0666-52EB-D5C1-2252AEB084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66162D5-D3E4-FDA3-2B8B-DECD1601AB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343242B-3F67-AA12-0378-5BA3063D0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F409EDE-7634-9EC8-CB60-8F48C5281C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004EEFD-C75C-5230-6FD2-92ABCBA73B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D0CD2A7-7F61-F14E-B167-4D476FB49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6BA99D4-CC93-A9C0-AD5B-69ADE29238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B62C0E0-6388-6007-118B-7145AE03B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FD942E-AED9-E63A-F6A7-1F5B5B6D2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6A29117-14BA-4E22-4493-AD380D620FE3}"/>
                  </a:ext>
                </a:extLst>
              </p14:cNvPr>
              <p14:cNvContentPartPr/>
              <p14:nvPr/>
            </p14:nvContentPartPr>
            <p14:xfrm>
              <a:off x="3335400" y="3439800"/>
              <a:ext cx="5500080" cy="2937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6A29117-14BA-4E22-4493-AD380D620FE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326040" y="3430440"/>
                <a:ext cx="5518800" cy="295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9634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315914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0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1676400"/>
                <a:ext cx="8751886" cy="1033462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/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FD63BB25-56D6-9541-A286-16E36287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550" y="5824538"/>
                <a:ext cx="8623050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/>
              <p:nvPr/>
            </p:nvSpPr>
            <p:spPr>
              <a:xfrm>
                <a:off x="3200400" y="2832156"/>
                <a:ext cx="1213089" cy="69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92E7C59-F51D-630B-EF38-2CAC16582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2832156"/>
                <a:ext cx="1213089" cy="690382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/>
              <p:nvPr/>
            </p:nvSpPr>
            <p:spPr>
              <a:xfrm>
                <a:off x="409050" y="3804045"/>
                <a:ext cx="4696350" cy="996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𝑈𝐿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𝐼𝑛𝑒𝑟𝑡𝑖𝑎𝑙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𝑉𝑖𝑠𝑐𝑜𝑢𝑠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𝐹𝑜𝑟𝑐𝑒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610371E-1BB2-B2E9-D800-86260226B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050" y="3804045"/>
                <a:ext cx="4696350" cy="996555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A06363B-84E3-D4A0-E091-4EB80D93B66E}"/>
              </a:ext>
            </a:extLst>
          </p:cNvPr>
          <p:cNvSpPr txBox="1"/>
          <p:nvPr/>
        </p:nvSpPr>
        <p:spPr>
          <a:xfrm>
            <a:off x="228600" y="2967335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Reynolds Number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D54834-D76C-EC83-37E9-979048D0285B}"/>
              </a:ext>
            </a:extLst>
          </p:cNvPr>
          <p:cNvSpPr txBox="1"/>
          <p:nvPr/>
        </p:nvSpPr>
        <p:spPr>
          <a:xfrm>
            <a:off x="5029200" y="2515612"/>
            <a:ext cx="40063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latin typeface="+mn-lt"/>
              </a:rPr>
              <a:t>Stokes identified this dimensionless number was referred to as parameter </a:t>
            </a:r>
            <a:r>
              <a:rPr lang="en-US" b="0" i="1" dirty="0">
                <a:solidFill>
                  <a:srgbClr val="FF0000"/>
                </a:solidFill>
                <a:effectLst/>
                <a:latin typeface="+mn-lt"/>
              </a:rPr>
              <a:t>R.</a:t>
            </a:r>
          </a:p>
          <a:p>
            <a:pPr algn="ctr"/>
            <a:endParaRPr lang="en-US" b="0" i="0" dirty="0">
              <a:solidFill>
                <a:srgbClr val="FF0000"/>
              </a:solidFill>
              <a:effectLst/>
              <a:latin typeface="+mn-lt"/>
            </a:endParaRPr>
          </a:p>
          <a:p>
            <a:pPr algn="ctr"/>
            <a:r>
              <a:rPr lang="en-US" b="0" i="0" dirty="0">
                <a:solidFill>
                  <a:srgbClr val="FF0000"/>
                </a:solidFill>
                <a:effectLst/>
                <a:latin typeface="+mn-lt"/>
              </a:rPr>
              <a:t>1908: German physicist Arnold Sommerfeld introduced the term "Reynolds number" at the 4th International Congress of Mathematicians in Rome. 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CA481E-B425-3325-2727-FFEACEB29325}"/>
              </a:ext>
            </a:extLst>
          </p:cNvPr>
          <p:cNvSpPr/>
          <p:nvPr/>
        </p:nvSpPr>
        <p:spPr bwMode="auto">
          <a:xfrm>
            <a:off x="5791200" y="16764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2E078FEC-06C0-E9F0-3116-0B53C994C9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73AB45E7-1661-A436-4C81-543D7B220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887F6933-D0F7-2307-ADAC-920100A4AA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A9063BAD-B4A7-C976-948B-47570ABA3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>
                    <a:extLst>
                      <a:ext uri="{FF2B5EF4-FFF2-40B4-BE49-F238E27FC236}">
                        <a16:creationId xmlns:a16="http://schemas.microsoft.com/office/drawing/2014/main" id="{9F756F11-434C-BCAC-7609-376F71069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>
                    <a:extLst>
                      <a:ext uri="{FF2B5EF4-FFF2-40B4-BE49-F238E27FC236}">
                        <a16:creationId xmlns:a16="http://schemas.microsoft.com/office/drawing/2014/main" id="{14EA518E-0F97-EA53-D970-ACA2D6A9F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DE0A1ADA-96D9-BFD1-AB7E-41317850E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>
                    <a:extLst>
                      <a:ext uri="{FF2B5EF4-FFF2-40B4-BE49-F238E27FC236}">
                        <a16:creationId xmlns:a16="http://schemas.microsoft.com/office/drawing/2014/main" id="{21AEAA20-AB6D-F16E-31D3-79F350DFD1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>
                    <a:extLst>
                      <a:ext uri="{FF2B5EF4-FFF2-40B4-BE49-F238E27FC236}">
                        <a16:creationId xmlns:a16="http://schemas.microsoft.com/office/drawing/2014/main" id="{3EC1370E-3421-54BB-C73A-10FB8254E6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273D6336-66D2-30D3-8053-389AC3A1F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87D6BD19-1F64-4DFC-1355-96EDEFE78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E992A28D-2542-2B32-80C1-3E39A108FC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B9FD0489-8B47-CC1E-B827-63341BF331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788C4698-B20A-5A06-1A33-D15A90141D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5A9209B2-F8DA-0466-CAE7-31B24086F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C8E04513-8E51-1FC1-053A-C40AABC78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5E29C80-5A9D-6191-34E8-4EA97B6B2B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4146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" grpId="0"/>
      <p:bldP spid="4" grpId="0"/>
      <p:bldP spid="5" grpId="0"/>
      <p:bldP spid="6" grpId="0"/>
      <p:bldP spid="8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77E1F-A75F-E4FF-7E3D-51265C6B9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F5E21-5704-854C-56C2-BEFBC42A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b="0" i="0" u="none" strike="noStrike" baseline="0" dirty="0"/>
              <a:t>Body force as A Buoyancy force</a:t>
            </a:r>
            <a:endParaRPr lang="en-US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DC0BD7EA-A06F-6541-F749-907A99F0F1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" y="4191000"/>
            <a:ext cx="5582429" cy="2172003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B9CC3AC-64D0-A63E-1DBC-9A2725FF96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65FD92A-05DB-5F79-0014-43548E78B8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F8ECA23-1172-A841-0585-82BE2F12C4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65B7B6-FC2B-F13C-D48D-98F1F9BA49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268FB06-A4E5-E430-37D5-99B3308FF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0BE074E-E1AA-DE80-5AFB-A50117B6F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0C619D7-A5E9-BD21-F6DD-A8ED839759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B59F2C6-C266-A0C2-9202-0548CA4AF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7FBD60E-2555-B95C-BDC5-22282FEB4D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F20AC1E-7F0C-9C89-D430-75D23027A7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253FAA9-7D6A-4808-1378-791B38436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C04CB1B-26EA-50DF-51E1-B602CC44B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17E685A-30A0-0C76-CDA3-81221418E4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C069036-2BF2-17F5-7883-CB44539DF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909DACF-295A-82C9-275C-D5ADC7118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D36E19D-1CDB-BBAD-4896-E72529B6D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4BE0C5-8E24-ED70-603B-378CED62B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ow Do Ships Float? – Cruise Traveller">
            <a:extLst>
              <a:ext uri="{FF2B5EF4-FFF2-40B4-BE49-F238E27FC236}">
                <a16:creationId xmlns:a16="http://schemas.microsoft.com/office/drawing/2014/main" id="{BC61E0DA-4536-599B-B563-429892E5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11275"/>
            <a:ext cx="3124200" cy="270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16FAE3E-FA29-9A73-37F4-A6C1584F520A}"/>
              </a:ext>
            </a:extLst>
          </p:cNvPr>
          <p:cNvSpPr txBox="1"/>
          <p:nvPr/>
        </p:nvSpPr>
        <p:spPr>
          <a:xfrm>
            <a:off x="4191000" y="124974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1" u="none" strike="noStrike" baseline="0" dirty="0">
                <a:solidFill>
                  <a:schemeClr val="accent2"/>
                </a:solidFill>
              </a:rPr>
              <a:t>Archimedes’ principle </a:t>
            </a:r>
            <a:r>
              <a:rPr lang="en-US" sz="2400" b="0" i="1" u="none" strike="noStrike" baseline="0" dirty="0">
                <a:solidFill>
                  <a:schemeClr val="accent2"/>
                </a:solidFill>
                <a:sym typeface="Symbol" panose="05050102010706020507" pitchFamily="18" charset="2"/>
              </a:rPr>
              <a:t>250BC</a:t>
            </a:r>
            <a:r>
              <a:rPr lang="en-US" sz="2400" b="0" i="1" u="none" strike="noStrike" baseline="0" dirty="0">
                <a:solidFill>
                  <a:schemeClr val="accent2"/>
                </a:solidFill>
              </a:rPr>
              <a:t> </a:t>
            </a:r>
            <a:r>
              <a:rPr lang="en-US" sz="2400" b="1" i="1" u="none" strike="noStrike" baseline="0" dirty="0">
                <a:solidFill>
                  <a:schemeClr val="accent2"/>
                </a:solidFill>
              </a:rPr>
              <a:t>: </a:t>
            </a:r>
            <a:r>
              <a:rPr lang="en-US" sz="2400" dirty="0">
                <a:solidFill>
                  <a:schemeClr val="accent2"/>
                </a:solidFill>
              </a:rPr>
              <a:t>T</a:t>
            </a:r>
            <a:r>
              <a:rPr lang="en-US" sz="2400" b="0" i="0" u="none" strike="noStrike" baseline="0" dirty="0">
                <a:solidFill>
                  <a:schemeClr val="accent2"/>
                </a:solidFill>
              </a:rPr>
              <a:t>he net force is proportional to the </a:t>
            </a:r>
            <a:r>
              <a:rPr lang="en-US" sz="2400" b="0" u="none" strike="noStrike" baseline="0" dirty="0">
                <a:solidFill>
                  <a:schemeClr val="accent2"/>
                </a:solidFill>
              </a:rPr>
              <a:t>difference in the densities of the fluid and the body</a:t>
            </a:r>
            <a:r>
              <a:rPr lang="en-US" sz="2400" b="0" i="0" u="none" strike="noStrike" baseline="0" dirty="0">
                <a:solidFill>
                  <a:schemeClr val="accent2"/>
                </a:solidFill>
              </a:rPr>
              <a:t>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6C296A-44AC-208E-9FE8-62D9BBBE0BE8}"/>
                  </a:ext>
                </a:extLst>
              </p:cNvPr>
              <p:cNvSpPr txBox="1"/>
              <p:nvPr/>
            </p:nvSpPr>
            <p:spPr>
              <a:xfrm>
                <a:off x="3371100" y="2971800"/>
                <a:ext cx="5468100" cy="4253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𝑏𝑜𝑑𝑦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𝐴𝑟𝑐h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𝑏𝑜𝑎𝑡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𝑖𝑚𝑚𝑒𝑟𝑠𝑒𝑑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6C296A-44AC-208E-9FE8-62D9BBBE0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100" y="2971800"/>
                <a:ext cx="5468100" cy="4253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" descr="Question Mark Confusion Stock Illustrations – 20,525 Question Mark  Confusion Stock Illustrations, Vectors &amp; Clipart - Dreamstime">
            <a:extLst>
              <a:ext uri="{FF2B5EF4-FFF2-40B4-BE49-F238E27FC236}">
                <a16:creationId xmlns:a16="http://schemas.microsoft.com/office/drawing/2014/main" id="{471292E5-8AD3-80B5-2C3D-04C6AC95D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425" y="3733800"/>
            <a:ext cx="1558175" cy="1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C377B3-4537-D23F-0E01-950D437A6A55}"/>
              </a:ext>
            </a:extLst>
          </p:cNvPr>
          <p:cNvSpPr txBox="1"/>
          <p:nvPr/>
        </p:nvSpPr>
        <p:spPr>
          <a:xfrm>
            <a:off x="6324600" y="5867400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Century….</a:t>
            </a:r>
          </a:p>
        </p:txBody>
      </p:sp>
    </p:spTree>
    <p:extLst>
      <p:ext uri="{BB962C8B-B14F-4D97-AF65-F5344CB8AC3E}">
        <p14:creationId xmlns:p14="http://schemas.microsoft.com/office/powerpoint/2010/main" val="236715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Conservation Laws for Incompressible Convection Systems using perfect gas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81000" y="20574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6670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304800" y="3276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733800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152400" y="447790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935104"/>
                <a:ext cx="7543800" cy="779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/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ABAD92FB-ACA8-6268-4082-8D1DE22DF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1144587"/>
                <a:ext cx="2590800" cy="1065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E85F1AB-7C2D-59B8-AC17-993B8770D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464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Cartesian coordinates is: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562600"/>
            <a:ext cx="70306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832699"/>
                <a:ext cx="769620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21F72B7D-BF46-D49C-4609-1A33319D8F55}"/>
              </a:ext>
            </a:extLst>
          </p:cNvPr>
          <p:cNvSpPr/>
          <p:nvPr/>
        </p:nvSpPr>
        <p:spPr bwMode="auto">
          <a:xfrm>
            <a:off x="3429000" y="2667000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ED1DC11-4ACB-865A-B4CB-7F01E1920810}"/>
              </a:ext>
            </a:extLst>
          </p:cNvPr>
          <p:cNvSpPr/>
          <p:nvPr/>
        </p:nvSpPr>
        <p:spPr bwMode="auto">
          <a:xfrm>
            <a:off x="3505200" y="3733800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BC0A1C8-8A60-8050-7AC4-1E313A6E8551}"/>
              </a:ext>
            </a:extLst>
          </p:cNvPr>
          <p:cNvSpPr/>
          <p:nvPr/>
        </p:nvSpPr>
        <p:spPr bwMode="auto">
          <a:xfrm>
            <a:off x="3657600" y="4881265"/>
            <a:ext cx="609600" cy="75753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27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AB06-7F76-F9E1-D065-DB8DA275B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Body Forces in A General Convection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CEC2F-5A7E-8EC7-E5E1-A5DFB5DCA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0"/>
            <a:ext cx="8686800" cy="5257800"/>
          </a:xfrm>
        </p:spPr>
        <p:txBody>
          <a:bodyPr/>
          <a:lstStyle/>
          <a:p>
            <a:r>
              <a:rPr lang="en-US" sz="2400" b="0" i="0" dirty="0">
                <a:solidFill>
                  <a:srgbClr val="1F1F1F"/>
                </a:solidFill>
                <a:effectLst/>
              </a:rPr>
              <a:t>A general convection may be considered as Mixed convection flow or combined forced and </a:t>
            </a:r>
            <a:r>
              <a:rPr lang="en-US" sz="2400" dirty="0">
                <a:solidFill>
                  <a:srgbClr val="1F1F1F"/>
                </a:solidFill>
              </a:rPr>
              <a:t>free convection</a:t>
            </a:r>
            <a:r>
              <a:rPr lang="en-US" sz="2400" b="0" i="0" dirty="0">
                <a:solidFill>
                  <a:srgbClr val="1F1F1F"/>
                </a:solidFill>
                <a:effectLst/>
              </a:rPr>
              <a:t> flow.</a:t>
            </a:r>
          </a:p>
          <a:p>
            <a:r>
              <a:rPr lang="en-US" sz="2400" b="0" i="0" dirty="0">
                <a:solidFill>
                  <a:srgbClr val="1F1F1F"/>
                </a:solidFill>
                <a:effectLst/>
              </a:rPr>
              <a:t>Mixed Convection Flows arise in many transport processes in engineering devices and in nature.</a:t>
            </a:r>
          </a:p>
          <a:p>
            <a:r>
              <a:rPr lang="en-US" sz="2400" dirty="0"/>
              <a:t>The name most synonymous with modelling of body force due to natural convection is Joseph Valentin </a:t>
            </a:r>
            <a:r>
              <a:rPr lang="en-US" sz="2400" dirty="0" err="1"/>
              <a:t>Boussinesq</a:t>
            </a:r>
            <a:r>
              <a:rPr lang="en-US" sz="2400" dirty="0"/>
              <a:t>.</a:t>
            </a:r>
          </a:p>
          <a:p>
            <a:r>
              <a:rPr lang="en-US" sz="2400" dirty="0"/>
              <a:t>In 1897 </a:t>
            </a:r>
            <a:r>
              <a:rPr lang="en-US" sz="2400" dirty="0" err="1"/>
              <a:t>Boussinesq</a:t>
            </a:r>
            <a:r>
              <a:rPr lang="en-US" sz="2400" dirty="0"/>
              <a:t> proposed the striking simplification of the body force due to natural convection.</a:t>
            </a:r>
          </a:p>
          <a:p>
            <a:r>
              <a:rPr lang="en-US" sz="2400" dirty="0"/>
              <a:t>The </a:t>
            </a:r>
            <a:r>
              <a:rPr lang="en-US" sz="2400" dirty="0" err="1"/>
              <a:t>Boussinesq</a:t>
            </a:r>
            <a:r>
              <a:rPr lang="en-US" sz="2400" dirty="0"/>
              <a:t> model neglects density differences except in the gravity term of the momentum equation. </a:t>
            </a:r>
          </a:p>
          <a:p>
            <a:r>
              <a:rPr lang="en-US" sz="2400" dirty="0"/>
              <a:t>Almost fifty years after the development of the Navier—Stokes (NS) equations governing fluid motion, </a:t>
            </a:r>
            <a:r>
              <a:rPr lang="en-US" sz="2400" dirty="0" err="1"/>
              <a:t>Boussinesq</a:t>
            </a:r>
            <a:r>
              <a:rPr lang="en-US" sz="2400" dirty="0"/>
              <a:t> established his famous approximation for body forces due to NC.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BF04AAF-98E0-537C-D01E-DEACA311306E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F4F3FBF-0A86-131A-BF04-F3CDFE9DE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B07606-174B-674A-E81B-74BCF7D066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2054C75-E233-52B9-B73B-30B12BEE6F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C8C1298-12C1-B5BC-BC34-71F355ED1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B74F344-6DC0-3F0A-56CD-61A0A1121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9CE8F96-1A61-60BF-7EA2-1B71D3744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72C13BB-9E2D-0A76-2803-E89456987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ACDEEE5-D8DC-80F4-A45C-7BD6127662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77E006D-85D5-D7BD-D70D-ED44026C94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AC6E3B4-9A75-9251-AF03-2BF1B8EC4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F6BE54FE-0BF5-E2B0-735D-459EE2A51E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E6AF0A2-7EED-C5C9-4868-A458C354A5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A978CC0-2DE1-8824-DD9F-FC458BFFE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09007D7-1534-2850-830E-C9C8DF8D29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7588146-2FA2-4D45-FD19-CD77DA794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5DF0C2-C78D-44A5-8963-A86DFC39C0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7739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84B4-9FBD-5FBF-1777-7FEDBCB1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F6-7E8A-6E77-08A7-681F168F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sz="2800" dirty="0"/>
              <a:t>Body Forces in A General Convection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B754-A0AC-731F-1308-36115B193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899" y="1413636"/>
            <a:ext cx="7696201" cy="4114800"/>
          </a:xfrm>
        </p:spPr>
        <p:txBody>
          <a:bodyPr/>
          <a:lstStyle/>
          <a:p>
            <a:r>
              <a:rPr lang="en-US" sz="2400" dirty="0"/>
              <a:t>In 1879, Anton </a:t>
            </a:r>
            <a:r>
              <a:rPr lang="en-US" sz="2400" dirty="0" err="1"/>
              <a:t>Oberbeck</a:t>
            </a:r>
            <a:r>
              <a:rPr lang="en-US" sz="2400" dirty="0"/>
              <a:t> had earlier applied the same concept in his description of heat conduction in liquids accounting for currents driven by thermal gradients. </a:t>
            </a:r>
          </a:p>
          <a:p>
            <a:r>
              <a:rPr lang="en-US" sz="2400" dirty="0"/>
              <a:t>The model for body force due to NC is now commonly referred to as the Oberbeck—</a:t>
            </a:r>
            <a:r>
              <a:rPr lang="en-US" sz="2400" dirty="0" err="1"/>
              <a:t>Boussinesq</a:t>
            </a:r>
            <a:r>
              <a:rPr lang="en-US" sz="2400" dirty="0"/>
              <a:t> (OB) approximation in recognition of their respective contributions.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F4B445D-90AA-BD6F-0EC2-647EEA381310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AA06EBD-5DE9-A031-4111-95C04E8288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FF47B13-35E0-CC1C-76D9-EFD34B4C45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FAFD456-8AFD-D03D-27E9-B3F31AC807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48A1D7F-C811-1A08-B077-68C028960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A75A04B-41F0-AB32-00B3-B35ED8725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CDF1B4-3401-D6C2-8605-7E69EC0E89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B19B84A-933D-B19D-6290-F096C3CAA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206A78-10F4-5EB7-D654-256034F76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1C81C46-4992-A639-B182-092F79897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CA07EB5-A7E7-5ED7-0683-79EBB41B4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7A6383E-8F2D-50BD-39D7-2BBDEF73A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79B97B-656E-8CA8-54B0-17C188F860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C1168E0-BB92-9CCF-BE73-AF7DA4A5B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CAC6913-8CB3-A5B1-E68A-7A297EB62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86501D-6C1F-0019-4807-7F8E7A85C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C8EBC9-7C8F-7577-AE2F-0A1E33B24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176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1EB9C-8E6C-4CE5-8766-03186AD93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8B5C1-1EB7-7194-2190-686CF22F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950075" cy="1143000"/>
          </a:xfrm>
        </p:spPr>
        <p:txBody>
          <a:bodyPr/>
          <a:lstStyle/>
          <a:p>
            <a:r>
              <a:rPr lang="en-US" sz="2800" dirty="0"/>
              <a:t>The OB scheme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001A42B-8775-7E78-4FAE-3A55DAA92F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A50AB8B-2CC2-FE69-F83C-A0E643E08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3A7F002-0497-86D8-213A-96DAED3E5D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99CEE5D-D4CE-4667-1298-8E79AFC19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97D6812-803B-1210-5450-E943FD07C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3C84C5C-2A66-9619-70B3-209E19BEE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5AB4F53-3EC3-C10D-5EB3-402B0F4F2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C996B42-2047-6EED-9010-F34DA552D5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B6084A7-60CA-DE1B-F285-820AC40AE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D943D5-A0C6-FB3B-0B53-C5DE5FE4C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E647E23-8420-FD3C-20C4-4A98769481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F96D319-6BA1-92A9-EE07-C5645E75E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35FDBF4-6980-3514-A6D3-EDD6EF75B4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970D35B-9242-632E-CFDA-27330121A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F525F4D-8E4C-1E48-218C-DA8AC73549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9680AE0-D750-D2B4-FC0D-0CBAFEECA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394248-14D9-E353-2CFA-5D0168243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AFEFE-09F2-5A37-3E66-4D60546B15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7864475" cy="4953000"/>
          </a:xfrm>
        </p:spPr>
        <p:txBody>
          <a:bodyPr/>
          <a:lstStyle/>
          <a:p>
            <a:pPr marL="0" indent="0" algn="l">
              <a:buNone/>
            </a:pPr>
            <a:r>
              <a:rPr lang="en-US" sz="2400" dirty="0"/>
              <a:t>The OB approximation can be formulated as an asymptotic theory based on  five physical assumptions: </a:t>
            </a:r>
          </a:p>
          <a:p>
            <a:pPr marL="0" indent="0" algn="l">
              <a:buNone/>
            </a:pPr>
            <a:r>
              <a:rPr lang="en-US" sz="2400" dirty="0"/>
              <a:t>1. The fluid density depends only on the local temperature or, equivalently, pressure changes yield negligible density changes; </a:t>
            </a:r>
          </a:p>
          <a:p>
            <a:pPr marL="0" indent="0" algn="l">
              <a:buNone/>
            </a:pPr>
            <a:r>
              <a:rPr lang="en-US" sz="2400" dirty="0"/>
              <a:t>2. The local difference between the temperature,𝑇, and its reference constant value,𝑇</a:t>
            </a:r>
            <a:r>
              <a:rPr lang="en-US" sz="2400" baseline="-25000" dirty="0"/>
              <a:t>0</a:t>
            </a:r>
            <a:r>
              <a:rPr lang="en-US" sz="2400" dirty="0"/>
              <a:t>, is very small; </a:t>
            </a:r>
          </a:p>
          <a:p>
            <a:pPr marL="0" indent="0" algn="l">
              <a:buNone/>
            </a:pPr>
            <a:r>
              <a:rPr lang="en-US" sz="2400" dirty="0"/>
              <a:t>3. The acceleration experienced by the fluid elements in the flow domain is very small; </a:t>
            </a:r>
          </a:p>
          <a:p>
            <a:pPr marL="0" indent="0" algn="l">
              <a:buNone/>
            </a:pPr>
            <a:r>
              <a:rPr lang="en-US" sz="2400" dirty="0"/>
              <a:t>4. The viscous stress is very small;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</a:p>
          <a:p>
            <a:pPr marL="0" indent="0" algn="l">
              <a:buNone/>
            </a:pPr>
            <a:r>
              <a:rPr lang="en-US" sz="2400" dirty="0">
                <a:solidFill>
                  <a:schemeClr val="accent2"/>
                </a:solidFill>
              </a:rPr>
              <a:t>5.</a:t>
            </a:r>
            <a:r>
              <a:rPr lang="en-US" sz="2400" dirty="0"/>
              <a:t> The local difference between the pressure gradient and the hydro-static pressure gradient is very small.</a:t>
            </a:r>
          </a:p>
        </p:txBody>
      </p:sp>
    </p:spTree>
    <p:extLst>
      <p:ext uri="{BB962C8B-B14F-4D97-AF65-F5344CB8AC3E}">
        <p14:creationId xmlns:p14="http://schemas.microsoft.com/office/powerpoint/2010/main" val="240300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8496DDD0-3B09-0130-BFA2-31BC045D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77800"/>
            <a:ext cx="5943600" cy="812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Thermodynamics of Buoyancy Force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9043" name="Rectangle 3">
            <a:extLst>
              <a:ext uri="{FF2B5EF4-FFF2-40B4-BE49-F238E27FC236}">
                <a16:creationId xmlns:a16="http://schemas.microsoft.com/office/drawing/2014/main" id="{C6B2F942-B63E-9C3B-D0C2-44C02167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554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Define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, the volumetric thermal expansion coefficient</a:t>
            </a:r>
            <a:r>
              <a:rPr lang="en-US" altLang="zh-CN" sz="2400" dirty="0">
                <a:ea typeface="SimSun" panose="0201060003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/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8174" y="1524000"/>
                <a:ext cx="2435226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5" name="Text Box 5">
            <a:extLst>
              <a:ext uri="{FF2B5EF4-FFF2-40B4-BE49-F238E27FC236}">
                <a16:creationId xmlns:a16="http://schemas.microsoft.com/office/drawing/2014/main" id="{1D0E6179-9027-7EA7-064D-75FF15A4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3189826"/>
            <a:ext cx="375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Not valid for liquids and non-ideal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/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038600"/>
                <a:ext cx="3355975" cy="884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/>
              <p:nvPr/>
            </p:nvSpPr>
            <p:spPr bwMode="auto">
              <a:xfrm>
                <a:off x="1524000" y="4800600"/>
                <a:ext cx="42672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800600"/>
                <a:ext cx="4267200" cy="508000"/>
              </a:xfrm>
              <a:prstGeom prst="rect">
                <a:avLst/>
              </a:prstGeom>
              <a:blipFill>
                <a:blip r:embed="rId5"/>
                <a:stretch>
                  <a:fillRect l="-429" b="-72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8" name="Text Box 8">
            <a:extLst>
              <a:ext uri="{FF2B5EF4-FFF2-40B4-BE49-F238E27FC236}">
                <a16:creationId xmlns:a16="http://schemas.microsoft.com/office/drawing/2014/main" id="{77715F25-BDD9-AD65-C356-2B2FF1D51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334000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solidFill>
                  <a:schemeClr val="accent2"/>
                </a:solidFill>
                <a:ea typeface="SimSun" panose="02010600030101010101" pitchFamily="2" charset="-122"/>
              </a:rPr>
              <a:t>Density gradient is due to the temperature gradient</a:t>
            </a:r>
          </a:p>
        </p:txBody>
      </p:sp>
      <p:sp>
        <p:nvSpPr>
          <p:cNvPr id="599049" name="Line 9">
            <a:extLst>
              <a:ext uri="{FF2B5EF4-FFF2-40B4-BE49-F238E27FC236}">
                <a16:creationId xmlns:a16="http://schemas.microsoft.com/office/drawing/2014/main" id="{F64B07F0-A52F-8DBE-00EF-76A59A2CE0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552486"/>
            <a:ext cx="14224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BF8E3E-9ED7-B83F-BDDE-84FD5FDE0F4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49F89D-7AFF-1306-7557-50496F0AC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95ACDD3-6DC3-08E2-7FB4-CEC414034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BD0E4AF-6805-9E9D-BF8D-AE5BB83B0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0E7D0DE-C6E1-EA9F-9735-71409369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3652B9E-9CFE-4B76-EF7E-2DC875EB7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03277A5-E51F-F418-6E27-F2C1D61B58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4A919B-B0EB-63B8-4FBF-CAC97A141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EEA0A8-98EF-5403-12E1-1EC64164F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8EE0D4-C071-1F08-E5BB-C8E069D9C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271833-EBC6-6B61-47A1-00C08EFFD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FAFB85-172C-46B9-EB9F-231EC6A54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E80F67B-BF77-B42B-F132-33576FE23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C427E0D-5473-304E-22B0-0630BEBAA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3EF2A4-B48C-6238-2158-66FBBFA90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1D54E46-887D-F1B0-FB96-1E5B94E7A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B1655B-DE4A-6565-219B-873005244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/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ideal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gas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236788"/>
                <a:ext cx="4537075" cy="83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/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𝑇h𝑢𝑠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109487"/>
                <a:ext cx="2057402" cy="802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5">
            <a:extLst>
              <a:ext uri="{FF2B5EF4-FFF2-40B4-BE49-F238E27FC236}">
                <a16:creationId xmlns:a16="http://schemas.microsoft.com/office/drawing/2014/main" id="{47456084-5709-4A8A-5E2E-394E3464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4262735"/>
            <a:ext cx="375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V</a:t>
            </a:r>
            <a:r>
              <a:rPr lang="en-US" altLang="zh-CN" b="0" dirty="0">
                <a:ea typeface="SimSun" panose="02010600030101010101" pitchFamily="2" charset="-122"/>
              </a:rPr>
              <a:t>alid for any general fluid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/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r>
                      <a:rPr lang="en-US" sz="24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D50D0DA-BCFD-B79B-78A1-502BED4FC0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011320"/>
                <a:ext cx="7010400" cy="541880"/>
              </a:xfrm>
              <a:prstGeom prst="rect">
                <a:avLst/>
              </a:prstGeom>
              <a:blipFill>
                <a:blip r:embed="rId9"/>
                <a:stretch>
                  <a:fillRect b="-2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9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990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5990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9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9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9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4" grpId="0"/>
      <p:bldP spid="599046" grpId="0"/>
      <p:bldP spid="599047" grpId="0"/>
      <p:bldP spid="19" grpId="0"/>
      <p:bldP spid="20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DAE70248-4FA2-3C78-8286-F77CA4BB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6">
            <a:extLst>
              <a:ext uri="{FF2B5EF4-FFF2-40B4-BE49-F238E27FC236}">
                <a16:creationId xmlns:a16="http://schemas.microsoft.com/office/drawing/2014/main" id="{D6C4E895-6627-5F76-1031-B2B52881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1290935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x-momentum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/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E728E2D-91BF-3D0A-4C40-FD13A8289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9" y="1676400"/>
                <a:ext cx="8751886" cy="1033462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6">
            <a:extLst>
              <a:ext uri="{FF2B5EF4-FFF2-40B4-BE49-F238E27FC236}">
                <a16:creationId xmlns:a16="http://schemas.microsoft.com/office/drawing/2014/main" id="{DFF0693F-E572-B597-E54B-3F276DFF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1" y="2667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y-momentum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/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8BBBBC24-8980-FAAB-EB76-1F225DF7E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200400"/>
                <a:ext cx="8751886" cy="1033462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59AF52CB-6FB4-F09E-035F-00EECA229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910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/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93D1E-8A4E-913C-7C34-1C5DE6D4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4655127"/>
                <a:ext cx="8505708" cy="1862138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10" name="Oval 4109">
            <a:extLst>
              <a:ext uri="{FF2B5EF4-FFF2-40B4-BE49-F238E27FC236}">
                <a16:creationId xmlns:a16="http://schemas.microsoft.com/office/drawing/2014/main" id="{A4BD7F90-50FD-EAD0-EF96-AE822B3F13B4}"/>
              </a:ext>
            </a:extLst>
          </p:cNvPr>
          <p:cNvSpPr/>
          <p:nvPr/>
        </p:nvSpPr>
        <p:spPr bwMode="auto">
          <a:xfrm>
            <a:off x="763588" y="5257800"/>
            <a:ext cx="2513012" cy="113982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C46991-F9EF-3CBC-153B-348E9E4962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D78696-0DB1-7611-1FE8-0814BDED0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AAC0859-34B0-BD82-9466-ED75E3B74B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BA5B38A-2977-2358-57FA-2341C461E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5D0C339-F9F2-3571-5B9A-0646BBBEC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9FCBF48-B0CE-E16C-5290-E824084114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3DE2E99-A057-4EF2-D12D-A9EAF5DC4B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1E40650-72AF-0737-C7F7-C45621530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4C20958-E81D-04D4-6C02-54177FBBDA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69A591-0CF9-829A-1D69-C32AB0AFDA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20802AC-9D6C-D363-0C99-6A6F10DCEA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E259E6D-BE61-E79A-833F-4546BF34B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5211F0-03D9-1E74-2305-9DE141A97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7922428-1133-8F71-3752-D4B67744E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8BA0A09-8B01-78F3-E1AA-BA26E5AD1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0ED515A-4365-B887-230E-49A6BD9B2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724242-0A49-E989-8B9D-A6708395A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  <p:bldP spid="28" grpId="0"/>
      <p:bldP spid="41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E2932-B866-C9C1-3E09-CF99A5057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Title 1">
            <a:extLst>
              <a:ext uri="{FF2B5EF4-FFF2-40B4-BE49-F238E27FC236}">
                <a16:creationId xmlns:a16="http://schemas.microsoft.com/office/drawing/2014/main" id="{0C134893-E9DF-A3FD-6EAF-09F7E131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873875" cy="1143000"/>
          </a:xfrm>
        </p:spPr>
        <p:txBody>
          <a:bodyPr/>
          <a:lstStyle/>
          <a:p>
            <a:r>
              <a:rPr lang="en-US" altLang="en-US" sz="2800" dirty="0"/>
              <a:t>Non-dimensional form of  NS Equation for Convection System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15" name="Ink 20">
                <a:extLst>
                  <a:ext uri="{FF2B5EF4-FFF2-40B4-BE49-F238E27FC236}">
                    <a16:creationId xmlns:a16="http://schemas.microsoft.com/office/drawing/2014/main" id="{48B88F73-B449-FF2E-D310-B774DEB63D4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02675" y="6586538"/>
              <a:ext cx="330200" cy="98425"/>
            </p14:xfrm>
          </p:contentPart>
        </mc:Choice>
        <mc:Fallback xmlns="">
          <p:pic>
            <p:nvPicPr>
              <p:cNvPr id="4115" name="Ink 20">
                <a:extLst>
                  <a:ext uri="{FF2B5EF4-FFF2-40B4-BE49-F238E27FC236}">
                    <a16:creationId xmlns:a16="http://schemas.microsoft.com/office/drawing/2014/main" id="{36B51E6A-285F-F60A-058E-19DA7E8582B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93343" y="6577198"/>
                <a:ext cx="348863" cy="11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20" name="Ink 25">
                <a:extLst>
                  <a:ext uri="{FF2B5EF4-FFF2-40B4-BE49-F238E27FC236}">
                    <a16:creationId xmlns:a16="http://schemas.microsoft.com/office/drawing/2014/main" id="{87A0B2E0-6524-25DC-67E0-CDC3EA6FC7E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38825" y="5645150"/>
              <a:ext cx="1588" cy="1588"/>
            </p14:xfrm>
          </p:contentPart>
        </mc:Choice>
        <mc:Fallback xmlns="">
          <p:pic>
            <p:nvPicPr>
              <p:cNvPr id="4120" name="Ink 25">
                <a:extLst>
                  <a:ext uri="{FF2B5EF4-FFF2-40B4-BE49-F238E27FC236}">
                    <a16:creationId xmlns:a16="http://schemas.microsoft.com/office/drawing/2014/main" id="{CFE1FC36-CB90-9516-1FBD-A80A537C37C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797537" y="56038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6">
            <a:extLst>
              <a:ext uri="{FF2B5EF4-FFF2-40B4-BE49-F238E27FC236}">
                <a16:creationId xmlns:a16="http://schemas.microsoft.com/office/drawing/2014/main" id="{ED2E9000-3AFF-B080-8D4C-861BFD28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066800"/>
            <a:ext cx="86549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Non-dimensional z-momentum equation for an incompressible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/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15646C89-E063-60D1-4C3F-D0F956C0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" y="1524000"/>
                <a:ext cx="8505708" cy="1862138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A633AB7-E9B6-598A-34A0-5471C2E188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67ADAA7-A5BB-E322-80F4-22B921F0BA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A98D146-8A41-8EED-2DAF-A445FC12DA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5161E31-3D34-B32C-6981-EDFA84B15F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9047F6C-B6C2-0A26-987C-8A0431FF1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54C06C-D391-FE85-E9AD-DCEBFDE38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04C6F07-AA4B-BC00-9EE5-435E6153E7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20C3343-684D-DC35-FD2F-61A127C9D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DFD00C5-D0AD-1C2C-758C-CB949351CF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8ACE78-3278-A82B-D872-1BF690CA8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52907D-5B8A-9C33-DC09-6123EE668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00BEDDD-4F44-DF7A-CCEE-34A0DE3D0C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57B9BB5-C580-734D-8FD8-F86B26720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7A1F50A-9588-A883-A2A5-F45F2E55E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2AA7825-1686-11D9-7EFE-92F4931BD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A710429-21DD-713D-DC9E-12CF69C98F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BA22259-2792-8450-2D7A-78FCCEC85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E9FCA08-C9AE-E4EF-8DC9-415200A93330}"/>
              </a:ext>
            </a:extLst>
          </p:cNvPr>
          <p:cNvSpPr txBox="1"/>
          <p:nvPr/>
        </p:nvSpPr>
        <p:spPr>
          <a:xfrm>
            <a:off x="304800" y="3200400"/>
            <a:ext cx="859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Maximum possible temperature difference in any convection system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/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729A2B-F67E-DAF9-2084-58E41FD70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3657600"/>
                <a:ext cx="4572000" cy="461665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/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Dimensionless temperature,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,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may be defined as: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  <a:sym typeface="Symbol" panose="05050102010706020507" pitchFamily="18" charset="2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3C517D-BC1B-F22B-315F-FB3398B4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114800"/>
                <a:ext cx="8654932" cy="1584857"/>
              </a:xfrm>
              <a:prstGeom prst="rect">
                <a:avLst/>
              </a:prstGeom>
              <a:blipFill>
                <a:blip r:embed="rId51"/>
                <a:stretch>
                  <a:fillRect l="-1056" t="-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/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0EA2A5-0BFC-24D7-2454-09285BCC3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5782886"/>
                <a:ext cx="4613148" cy="872611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0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9" grpId="0" build="p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E5B489F2-E442-5C2E-7143-352D1574B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581C0ACA-8D4F-5020-A6E1-3DBE306F9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7315200" cy="685800"/>
          </a:xfrm>
        </p:spPr>
        <p:txBody>
          <a:bodyPr/>
          <a:lstStyle/>
          <a:p>
            <a:pPr>
              <a:spcBef>
                <a:spcPct val="5000"/>
              </a:spcBef>
            </a:pP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Define new dimensionless parameter,</a:t>
            </a:r>
            <a:r>
              <a:rPr lang="en-US" altLang="zh-CN" sz="2400" b="1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/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752600"/>
                <a:ext cx="6934200" cy="1225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D4EB0AD-E420-A24B-3F4B-C89368A6E79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6C2D3D4-5813-3939-4F36-EBE23C9BC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4E55587-298E-5756-717B-97C0DA56E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DD2E93D-7F58-AFF7-2D6F-28BA2A25B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9656EA-EAC7-CDCF-4FF8-9D5CBDF0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F1F4C93-4414-C62E-FC1D-A3B0CD45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C18F44-2418-774E-9673-61275C1FA5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629B556-F705-9C7F-A0E3-7A0A9A993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802123-8320-D742-742D-DC7F7F93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80C7A-7753-D1D7-EC26-BF9C5489D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37FF47D-BF8F-795C-906B-26D74D3F4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898EB13-C8FD-47DC-7BEF-6B627977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E3D81DB-DE11-BD7E-5F1B-0E7E22B7C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5AD8DA-3278-9516-9D9C-10741D8D9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EE1AE9C-D303-E0E6-67E6-D01FEBCBA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D9EFED-D050-EC1A-C55B-4DEBB1002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52A09-EBB7-E092-F6AC-119E275E1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id="{F45DF7E1-92D6-BB2D-D298-C856A6132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888837"/>
            <a:ext cx="7924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</a:t>
            </a:r>
            <a:r>
              <a:rPr kumimoji="0" lang="en-US" altLang="en-US" b="0" i="0" u="none" strike="noStrike" cap="none" normalizeH="0" baseline="-2500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)</a:t>
            </a:r>
            <a:r>
              <a:rPr lang="en-US" altLang="en-US" baseline="-25000" dirty="0">
                <a:latin typeface="+mn-lt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is named after Franz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, a German engineer and professor of machine science.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made significant contributions to understanding free convection.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However, 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Grashof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number was named after him after his death in 1893.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A37825-9CA9-1ECC-BC2B-190910F51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2199922-F137-84FA-5738-6AA7CDE874EF}"/>
                  </a:ext>
                </a:extLst>
              </p:cNvPr>
              <p:cNvSpPr txBox="1"/>
              <p:nvPr/>
            </p:nvSpPr>
            <p:spPr>
              <a:xfrm>
                <a:off x="685800" y="5159198"/>
                <a:ext cx="7010400" cy="5418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r>
                      <a:rPr lang="en-US" sz="24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0 </m:t>
                    </m:r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+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sz="2400" b="0" i="1" dirty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2199922-F137-84FA-5738-6AA7CDE87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159198"/>
                <a:ext cx="7010400" cy="541880"/>
              </a:xfrm>
              <a:prstGeom prst="rect">
                <a:avLst/>
              </a:prstGeom>
              <a:blipFill>
                <a:blip r:embed="rId5"/>
                <a:stretch>
                  <a:fillRect b="-2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2D4AA1B-7F53-CDDB-2067-05D989FD4E21}"/>
                  </a:ext>
                </a:extLst>
              </p:cNvPr>
              <p:cNvSpPr txBox="1"/>
              <p:nvPr/>
            </p:nvSpPr>
            <p:spPr>
              <a:xfrm>
                <a:off x="304800" y="5735916"/>
                <a:ext cx="7543800" cy="926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 dirty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 dirty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2D4AA1B-7F53-CDDB-2067-05D989FD4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735916"/>
                <a:ext cx="7543800" cy="926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build="p"/>
      <p:bldP spid="602120" grpId="0"/>
      <p:bldP spid="19" grpId="0" build="p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C9FD1-854E-8790-5809-95A5F0888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40408567-3ACE-13DA-AFDE-52E5CDFF93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rgbClr val="FF0000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/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&lt;&lt;1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BE368863-7A02-22AE-0E79-366745CF3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4724400"/>
                <a:ext cx="3124200" cy="10207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B636CDE8-787B-7B67-41D2-7EF4AA2626A1}"/>
                  </a:ext>
                </a:extLst>
              </p:cNvPr>
              <p:cNvSpPr txBox="1"/>
              <p:nvPr/>
            </p:nvSpPr>
            <p:spPr bwMode="auto">
              <a:xfrm>
                <a:off x="5203952" y="5234781"/>
                <a:ext cx="1524000" cy="1074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B636CDE8-787B-7B67-41D2-7EF4AA262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3952" y="5234781"/>
                <a:ext cx="1524000" cy="1074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/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05D4B65E-150B-D58A-91B5-EF24D2578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3152" y="1264753"/>
                <a:ext cx="3352800" cy="1225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2121" name="Text Box 9">
            <a:extLst>
              <a:ext uri="{FF2B5EF4-FFF2-40B4-BE49-F238E27FC236}">
                <a16:creationId xmlns:a16="http://schemas.microsoft.com/office/drawing/2014/main" id="{E3B37A9C-BB30-75CB-487E-A7DF452C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262" y="4872335"/>
            <a:ext cx="2531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F</a:t>
            </a:r>
            <a:r>
              <a:rPr lang="en-US" altLang="zh-CN" b="0" dirty="0">
                <a:ea typeface="SimSun" panose="02010600030101010101" pitchFamily="2" charset="-122"/>
              </a:rPr>
              <a:t>orced Convection</a:t>
            </a:r>
          </a:p>
        </p:txBody>
      </p:sp>
      <p:sp>
        <p:nvSpPr>
          <p:cNvPr id="602122" name="Text Box 10">
            <a:extLst>
              <a:ext uri="{FF2B5EF4-FFF2-40B4-BE49-F238E27FC236}">
                <a16:creationId xmlns:a16="http://schemas.microsoft.com/office/drawing/2014/main" id="{A77AA740-E498-CC78-E76C-D7D7CDAEE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6176665"/>
            <a:ext cx="3658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N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</a:rPr>
              <a:t>atural Convection</a:t>
            </a:r>
          </a:p>
        </p:txBody>
      </p:sp>
      <p:sp>
        <p:nvSpPr>
          <p:cNvPr id="602123" name="Rectangle 11">
            <a:extLst>
              <a:ext uri="{FF2B5EF4-FFF2-40B4-BE49-F238E27FC236}">
                <a16:creationId xmlns:a16="http://schemas.microsoft.com/office/drawing/2014/main" id="{E5BB43E8-F83C-289C-5E91-4B018E249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0"/>
            <a:ext cx="8686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 natural convection is analogous to the Reynolds number in forced convection.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indicates the ratio of the buoyancy force to the viscous force.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Higher Gr number means 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increased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 natural convection flow</a:t>
            </a:r>
            <a:endParaRPr lang="zh-CN" altLang="en-US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CF36BAF-44F4-7DF6-04A7-A8B96261C40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5B5F63-58B0-A57C-41EF-C67B72F185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47FA5D2-C2D6-B2A6-E7F7-CD6D1DCACF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BCD9A6F-F29F-57EB-7A66-32E281246D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8DA65C4-3345-16C3-3770-7D8F2748F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8E81A05-4D8F-841F-AC8C-369BEAD8C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1E853AC-4CC5-F4E5-4165-4250E9CAA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BB53BE8-9AB4-B1F4-B1E8-3FD618125F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A354265-B372-91A8-5331-560E6AD89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CB2CF2-D95B-5C73-E17D-1288CFF1FF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74D370-5C2B-A371-0DD6-B436069054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618F144-0DB4-86B4-194F-A758849E4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60FE8E-AFEB-9E05-E480-88CC49B314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D747E1-A282-EC48-40AA-D9E23D11E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D10E3A-0ECD-6D6B-281A-658916058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5407CD-E630-26F8-0BE3-5B6D71823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DCF869-CBA2-CB57-6EF3-91E95E3462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C7A2EF-F90E-B16F-FFFF-D82331B8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4111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8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0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0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7" grpId="0"/>
      <p:bldP spid="602118" grpId="0"/>
      <p:bldP spid="60212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40" y="1143000"/>
            <a:ext cx="79450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 for an incompressible flow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299230" y="1524000"/>
                <a:ext cx="7696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230" y="1524000"/>
                <a:ext cx="7696200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8A54BB-D43C-E91F-05CA-051BAD65A7DD}"/>
                  </a:ext>
                </a:extLst>
              </p:cNvPr>
              <p:cNvSpPr txBox="1"/>
              <p:nvPr/>
            </p:nvSpPr>
            <p:spPr>
              <a:xfrm>
                <a:off x="299230" y="2471929"/>
                <a:ext cx="8812212" cy="40050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convection heat transfer in a system is based on the thought that the significant variations in velocity and temperature in a fluid medium starting from the solid wall. </a:t>
                </a: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Indeed, we have the freedom to think not of an infinity of slender flow regions starting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from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wall. </a:t>
                </a:r>
              </a:p>
              <a:p>
                <a:pPr algn="l"/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The way u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varies from 0 at the wall to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U</a:t>
                </a:r>
                <a:r>
                  <a:rPr lang="en-US" sz="8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∞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the free stream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,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varies from 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i="1" baseline="-25000" dirty="0">
                    <a:solidFill>
                      <a:srgbClr val="292526"/>
                    </a:solidFill>
                    <a:latin typeface="TimesLTStd-Italic"/>
                  </a:rPr>
                  <a:t>s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at the wall to 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i="1" baseline="-25000" dirty="0">
                    <a:solidFill>
                      <a:srgbClr val="292526"/>
                    </a:solidFill>
                    <a:latin typeface="TimesLTStd-Italic"/>
                    <a:sym typeface="Symbol" panose="05050102010706020507" pitchFamily="18" charset="2"/>
                  </a:rPr>
                  <a:t>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  <a:sym typeface="Symbol" panose="05050102010706020507" pitchFamily="18" charset="2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the free stream.</a:t>
                </a:r>
              </a:p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Dimensionless temperature, </a:t>
                </a:r>
                <a:r>
                  <a:rPr lang="en-US" i="1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, as defined before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  <a:sym typeface="Symbol" panose="05050102010706020507" pitchFamily="18" charset="2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I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IN" i="1" dirty="0"/>
                  <a:t> &amp;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</m:e>
                    </m:d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IN" i="1" dirty="0"/>
                  <a:t>……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8A54BB-D43C-E91F-05CA-051BAD65A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30" y="2471929"/>
                <a:ext cx="8812212" cy="4005071"/>
              </a:xfrm>
              <a:prstGeom prst="rect">
                <a:avLst/>
              </a:prstGeom>
              <a:blipFill>
                <a:blip r:embed="rId4"/>
                <a:stretch>
                  <a:fillRect l="-1037" t="-1218" r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32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5D3FF29-9A8A-3060-286A-374902DF1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940" y="1290935"/>
            <a:ext cx="79450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Energy conservation Equation for an incompressible flow in terms of non-dimensional temperature.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/>
              <p:nvPr/>
            </p:nvSpPr>
            <p:spPr bwMode="auto">
              <a:xfrm>
                <a:off x="315523" y="2133600"/>
                <a:ext cx="8523677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𝐷𝑝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249EB61-9C65-04B8-4597-2E83E669A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23" y="2133600"/>
                <a:ext cx="8523677" cy="1177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FE446F-9415-94EF-A029-DC5F3364FF33}"/>
                  </a:ext>
                </a:extLst>
              </p:cNvPr>
              <p:cNvSpPr txBox="1"/>
              <p:nvPr/>
            </p:nvSpPr>
            <p:spPr>
              <a:xfrm>
                <a:off x="381000" y="3433496"/>
                <a:ext cx="8386385" cy="986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Furthermore, for general convection systems  the magnitude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𝐷𝑝</m:t>
                        </m:r>
                      </m:num>
                      <m:den>
                        <m: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  <m:t>𝐷𝑡</m:t>
                        </m:r>
                      </m:den>
                    </m:f>
                  </m:oMath>
                </a14:m>
                <a:r>
                  <a:rPr lang="en-US" sz="2400" b="0" i="0" u="none" strike="noStrike" baseline="0" dirty="0">
                    <a:latin typeface="TimesTen-Roman"/>
                  </a:rPr>
                  <a:t> is negligible and not</a:t>
                </a:r>
                <a:r>
                  <a:rPr lang="en-US" sz="2400" b="0" i="0" u="none" strike="noStrike" dirty="0">
                    <a:latin typeface="TimesTen-Roman"/>
                  </a:rPr>
                  <a:t> considered in energy conservation equation. </a:t>
                </a:r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FE446F-9415-94EF-A029-DC5F3364F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433496"/>
                <a:ext cx="8386385" cy="986104"/>
              </a:xfrm>
              <a:prstGeom prst="rect">
                <a:avLst/>
              </a:prstGeom>
              <a:blipFill>
                <a:blip r:embed="rId4"/>
                <a:stretch>
                  <a:fillRect l="-1164" b="-129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/>
              <p:nvPr/>
            </p:nvSpPr>
            <p:spPr bwMode="auto">
              <a:xfrm>
                <a:off x="583770" y="4689699"/>
                <a:ext cx="8407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770" y="4689699"/>
                <a:ext cx="8407830" cy="11777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08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4D82E298-7744-580E-4451-16AC09355EEA}"/>
                  </a:ext>
                </a:extLst>
              </p:cNvPr>
              <p:cNvSpPr txBox="1"/>
              <p:nvPr/>
            </p:nvSpPr>
            <p:spPr bwMode="auto">
              <a:xfrm>
                <a:off x="1765300" y="3400425"/>
                <a:ext cx="1038225" cy="425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4D82E298-7744-580E-4451-16AC09355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5300" y="3400425"/>
                <a:ext cx="1038225" cy="425450"/>
              </a:xfrm>
              <a:prstGeom prst="rect">
                <a:avLst/>
              </a:prstGeom>
              <a:blipFill>
                <a:blip r:embed="rId3"/>
                <a:stretch>
                  <a:fillRect t="-10000" r="-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1CE41806-3741-7A44-E94B-A5D7194B2419}"/>
                  </a:ext>
                </a:extLst>
              </p:cNvPr>
              <p:cNvSpPr txBox="1"/>
              <p:nvPr/>
            </p:nvSpPr>
            <p:spPr bwMode="auto">
              <a:xfrm>
                <a:off x="3262313" y="3475038"/>
                <a:ext cx="1036637" cy="427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1CE41806-3741-7A44-E94B-A5D7194B2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62313" y="3475038"/>
                <a:ext cx="1036637" cy="427037"/>
              </a:xfrm>
              <a:prstGeom prst="rect">
                <a:avLst/>
              </a:prstGeom>
              <a:blipFill>
                <a:blip r:embed="rId4"/>
                <a:stretch>
                  <a:fillRect t="-17143" r="-1647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D50C380A-D4BA-FB71-993F-B400DAD7DED0}"/>
                  </a:ext>
                </a:extLst>
              </p:cNvPr>
              <p:cNvSpPr txBox="1"/>
              <p:nvPr/>
            </p:nvSpPr>
            <p:spPr bwMode="auto">
              <a:xfrm>
                <a:off x="5041900" y="3200400"/>
                <a:ext cx="1816100" cy="879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D50C380A-D4BA-FB71-993F-B400DAD7D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1900" y="3200400"/>
                <a:ext cx="1816100" cy="8794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/>
              <p:nvPr/>
            </p:nvSpPr>
            <p:spPr bwMode="auto">
              <a:xfrm>
                <a:off x="583770" y="1219200"/>
                <a:ext cx="8407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C803BE03-90FD-7450-958D-2C2DAF71B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770" y="1219200"/>
                <a:ext cx="8407830" cy="1177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/>
              <p:nvPr/>
            </p:nvSpPr>
            <p:spPr bwMode="auto">
              <a:xfrm>
                <a:off x="76200" y="23274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2327499"/>
                <a:ext cx="8941230" cy="11777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FE9DA16-5891-3986-8F44-1642D222B8BC}"/>
                  </a:ext>
                </a:extLst>
              </p:cNvPr>
              <p:cNvSpPr txBox="1"/>
              <p:nvPr/>
            </p:nvSpPr>
            <p:spPr bwMode="auto">
              <a:xfrm>
                <a:off x="228600" y="43086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𝐿𝐻𝑆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lang="en-IN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  <a:p>
                <a:endParaRPr lang="en-IN" sz="2000" dirty="0"/>
              </a:p>
              <a:p>
                <a:endParaRPr lang="en-IN" sz="2000" dirty="0"/>
              </a:p>
              <a:p>
                <a:endParaRPr lang="en-IN" sz="2000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9FE9DA16-5891-3986-8F44-1642D222B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4308699"/>
                <a:ext cx="8941230" cy="11777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TextBox 6143">
                <a:extLst>
                  <a:ext uri="{FF2B5EF4-FFF2-40B4-BE49-F238E27FC236}">
                    <a16:creationId xmlns:a16="http://schemas.microsoft.com/office/drawing/2014/main" id="{A8FE4701-9B97-D40C-5165-DC6EE73487E8}"/>
                  </a:ext>
                </a:extLst>
              </p:cNvPr>
              <p:cNvSpPr txBox="1"/>
              <p:nvPr/>
            </p:nvSpPr>
            <p:spPr>
              <a:xfrm>
                <a:off x="381000" y="5484652"/>
                <a:ext cx="8534400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𝐿𝐻𝑆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144" name="TextBox 6143">
                <a:extLst>
                  <a:ext uri="{FF2B5EF4-FFF2-40B4-BE49-F238E27FC236}">
                    <a16:creationId xmlns:a16="http://schemas.microsoft.com/office/drawing/2014/main" id="{A8FE4701-9B97-D40C-5165-DC6EE7348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484652"/>
                <a:ext cx="8534400" cy="91614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4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3" grpId="0"/>
      <p:bldP spid="26" grpId="0"/>
      <p:bldP spid="29" grpId="0"/>
      <p:bldP spid="61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/>
              <p:nvPr/>
            </p:nvSpPr>
            <p:spPr bwMode="auto">
              <a:xfrm>
                <a:off x="659970" y="2362200"/>
                <a:ext cx="8026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RHS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begChr m:val="{"/>
                        <m:endChr m:val="}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634B8D95-56D8-B3D9-23CE-DFDDAF865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970" y="2362200"/>
                <a:ext cx="8026830" cy="1177701"/>
              </a:xfrm>
              <a:prstGeom prst="rect">
                <a:avLst/>
              </a:prstGeom>
              <a:blipFill>
                <a:blip r:embed="rId3"/>
                <a:stretch>
                  <a:fillRect l="-11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E4A8A54-459B-210C-725F-2D78E04628BF}"/>
                  </a:ext>
                </a:extLst>
              </p:cNvPr>
              <p:cNvSpPr txBox="1"/>
              <p:nvPr/>
            </p:nvSpPr>
            <p:spPr bwMode="auto">
              <a:xfrm>
                <a:off x="152400" y="1413099"/>
                <a:ext cx="89412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l-GR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8E4A8A54-459B-210C-725F-2D78E0462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413099"/>
                <a:ext cx="8941230" cy="1177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91EDCF0F-2AB3-0DA0-835A-AD0D3E7D962A}"/>
                  </a:ext>
                </a:extLst>
              </p:cNvPr>
              <p:cNvSpPr txBox="1"/>
              <p:nvPr/>
            </p:nvSpPr>
            <p:spPr bwMode="auto">
              <a:xfrm>
                <a:off x="964770" y="3352800"/>
                <a:ext cx="802683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RHS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91EDCF0F-2AB3-0DA0-835A-AD0D3E7D9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4770" y="3352800"/>
                <a:ext cx="8026830" cy="1177701"/>
              </a:xfrm>
              <a:prstGeom prst="rect">
                <a:avLst/>
              </a:prstGeom>
              <a:blipFill>
                <a:blip r:embed="rId5"/>
                <a:stretch>
                  <a:fillRect l="-11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36D58D7-FEE4-3240-D176-3977C7060AB0}"/>
                  </a:ext>
                </a:extLst>
              </p:cNvPr>
              <p:cNvSpPr txBox="1"/>
              <p:nvPr/>
            </p:nvSpPr>
            <p:spPr>
              <a:xfrm>
                <a:off x="669925" y="4343400"/>
                <a:ext cx="7102475" cy="9161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𝐿𝐻𝑆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36D58D7-FEE4-3240-D176-3977C7060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925" y="4343400"/>
                <a:ext cx="7102475" cy="9161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06F94D-0AF7-4078-2857-49DA68002202}"/>
                  </a:ext>
                </a:extLst>
              </p:cNvPr>
              <p:cNvSpPr txBox="1"/>
              <p:nvPr/>
            </p:nvSpPr>
            <p:spPr>
              <a:xfrm>
                <a:off x="255588" y="5606518"/>
                <a:ext cx="8812212" cy="718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E06F94D-0AF7-4078-2857-49DA68002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8" y="5606518"/>
                <a:ext cx="8812212" cy="7180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38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2" grpId="0"/>
      <p:bldP spid="24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C1D294-D9EA-F7AE-A66B-C2DAFCF2D820}"/>
                  </a:ext>
                </a:extLst>
              </p:cNvPr>
              <p:cNvSpPr txBox="1"/>
              <p:nvPr/>
            </p:nvSpPr>
            <p:spPr>
              <a:xfrm>
                <a:off x="228600" y="2329918"/>
                <a:ext cx="8915400" cy="725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lang="el-G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C1D294-D9EA-F7AE-A66B-C2DAFCF2D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329918"/>
                <a:ext cx="8915400" cy="7253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/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88" y="1371600"/>
                <a:ext cx="8812212" cy="718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04635832-7698-746D-ABD4-C4F7285567A7}"/>
              </a:ext>
            </a:extLst>
          </p:cNvPr>
          <p:cNvSpPr/>
          <p:nvPr/>
        </p:nvSpPr>
        <p:spPr bwMode="auto">
          <a:xfrm>
            <a:off x="3886200" y="2213678"/>
            <a:ext cx="778538" cy="106292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C06AE5-EE18-F303-16AF-E0B1F59C8E4F}"/>
                  </a:ext>
                </a:extLst>
              </p:cNvPr>
              <p:cNvSpPr txBox="1"/>
              <p:nvPr/>
            </p:nvSpPr>
            <p:spPr>
              <a:xfrm>
                <a:off x="4076700" y="4235541"/>
                <a:ext cx="3352800" cy="9210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0C06AE5-EE18-F303-16AF-E0B1F59C8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4235541"/>
                <a:ext cx="3352800" cy="9210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1B9C61-4432-EE59-4859-C2CB202A9672}"/>
                  </a:ext>
                </a:extLst>
              </p:cNvPr>
              <p:cNvSpPr txBox="1"/>
              <p:nvPr/>
            </p:nvSpPr>
            <p:spPr>
              <a:xfrm>
                <a:off x="462891" y="4120216"/>
                <a:ext cx="3444875" cy="912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81B9C61-4432-EE59-4859-C2CB202A9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91" y="4120216"/>
                <a:ext cx="3444875" cy="9121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739879-BEBD-9637-4339-E075391D2538}"/>
                  </a:ext>
                </a:extLst>
              </p:cNvPr>
              <p:cNvSpPr txBox="1"/>
              <p:nvPr/>
            </p:nvSpPr>
            <p:spPr>
              <a:xfrm>
                <a:off x="1295400" y="5479714"/>
                <a:ext cx="2514600" cy="9210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C739879-BEBD-9637-4339-E075391D2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479714"/>
                <a:ext cx="2514600" cy="9210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B395A3-9FB3-CD9E-323D-E8AF7F87059A}"/>
                  </a:ext>
                </a:extLst>
              </p:cNvPr>
              <p:cNvSpPr txBox="1"/>
              <p:nvPr/>
            </p:nvSpPr>
            <p:spPr>
              <a:xfrm>
                <a:off x="4495800" y="5410200"/>
                <a:ext cx="2514600" cy="921086"/>
              </a:xfrm>
              <a:prstGeom prst="rect">
                <a:avLst/>
              </a:prstGeom>
              <a:noFill/>
              <a:ln w="317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B395A3-9FB3-CD9E-323D-E8AF7F870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410200"/>
                <a:ext cx="2514600" cy="9210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317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05FE4A1B-513E-C711-9A8A-625BE95EB179}"/>
                  </a:ext>
                </a:extLst>
              </p:cNvPr>
              <p:cNvSpPr txBox="1"/>
              <p:nvPr/>
            </p:nvSpPr>
            <p:spPr bwMode="auto">
              <a:xfrm>
                <a:off x="315914" y="3276600"/>
                <a:ext cx="8751886" cy="1033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0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05FE4A1B-513E-C711-9A8A-625BE95EB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914" y="3276600"/>
                <a:ext cx="8751886" cy="10334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386A16D1-9FE6-7BE3-370C-525E520FAA50}"/>
              </a:ext>
            </a:extLst>
          </p:cNvPr>
          <p:cNvSpPr/>
          <p:nvPr/>
        </p:nvSpPr>
        <p:spPr bwMode="auto">
          <a:xfrm>
            <a:off x="5029200" y="3276600"/>
            <a:ext cx="533400" cy="914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0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4" grpId="0"/>
      <p:bldP spid="26" grpId="0"/>
      <p:bldP spid="29" grpId="0"/>
      <p:bldP spid="30" grpId="0" animBg="1"/>
      <p:bldP spid="21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Non-dimensional form of Energy Equation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61A157A-DAB3-B4F0-8F6C-ACD288BE20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70AC5D52-3CB3-0513-1B17-194312C10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07D9520-0D5E-F966-0597-8C0C4A0346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D011B59-6F0D-8903-0F7A-8A8B2F0EA8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ACD267-6C75-5B81-19E1-BCB72A6D1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FA3ABA6-0163-186B-FA0F-42291928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076FE52-6256-FB32-C2AC-16C9CE9F25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ACAE4EF-D83D-0A06-1B76-44B5AC7A5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A97F443-EC96-BC3F-1CCE-0CC2672AC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11F658B-3A27-3B02-3628-F03FE38D1B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F0768BE-57E2-E249-24FF-1B8C27B69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B183C48-A761-31E5-22F2-305124509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170139-9259-4045-704F-F241FDAA45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260DFC4-CACA-DFDE-1F27-26765ADEB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BCCA40-EA1C-B4CA-6F70-461899C10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239CF36-6D16-54BE-C3DF-C5C56E8F6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D2A68ED-0960-7A94-918F-F3BD0DB77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/>
              <p:nvPr/>
            </p:nvSpPr>
            <p:spPr>
              <a:xfrm>
                <a:off x="140929" y="1355345"/>
                <a:ext cx="9067800" cy="725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l-G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1397564-5D4A-CFD0-395C-75DE006B7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29" y="1355345"/>
                <a:ext cx="9067800" cy="7253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AB4B8CC-5FD4-833E-E26A-6F6D7D46D796}"/>
                  </a:ext>
                </a:extLst>
              </p:cNvPr>
              <p:cNvSpPr txBox="1"/>
              <p:nvPr/>
            </p:nvSpPr>
            <p:spPr bwMode="auto">
              <a:xfrm>
                <a:off x="1963953" y="2382668"/>
                <a:ext cx="4648200" cy="11777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2AB4B8CC-5FD4-833E-E26A-6F6D7D46D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3953" y="2382668"/>
                <a:ext cx="4648200" cy="1177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071B972F-065E-3B49-5E3B-C62BCD4B5819}"/>
                  </a:ext>
                </a:extLst>
              </p:cNvPr>
              <p:cNvSpPr txBox="1"/>
              <p:nvPr/>
            </p:nvSpPr>
            <p:spPr bwMode="auto">
              <a:xfrm>
                <a:off x="447245" y="3369603"/>
                <a:ext cx="8712630" cy="13340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̂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/>
                            <m:sup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071B972F-065E-3B49-5E3B-C62BCD4B5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7245" y="3369603"/>
                <a:ext cx="8712630" cy="13340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EEC3C8-64EC-B3EC-12CD-B064D7949FCF}"/>
                  </a:ext>
                </a:extLst>
              </p:cNvPr>
              <p:cNvSpPr txBox="1"/>
              <p:nvPr/>
            </p:nvSpPr>
            <p:spPr>
              <a:xfrm>
                <a:off x="2286000" y="5830692"/>
                <a:ext cx="4572000" cy="9590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EEC3C8-64EC-B3EC-12CD-B064D7949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830692"/>
                <a:ext cx="4572000" cy="9590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29252BF0-D891-6BD4-4FAB-5728A5DC0D2D}"/>
                  </a:ext>
                </a:extLst>
              </p:cNvPr>
              <p:cNvSpPr txBox="1"/>
              <p:nvPr/>
            </p:nvSpPr>
            <p:spPr bwMode="auto">
              <a:xfrm>
                <a:off x="2713038" y="4778524"/>
                <a:ext cx="3352800" cy="97732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8">
                <a:extLst>
                  <a:ext uri="{FF2B5EF4-FFF2-40B4-BE49-F238E27FC236}">
                    <a16:creationId xmlns:a16="http://schemas.microsoft.com/office/drawing/2014/main" id="{29252BF0-D891-6BD4-4FAB-5728A5DC0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3038" y="4778524"/>
                <a:ext cx="3352800" cy="9773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24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2" grpId="0"/>
      <p:bldP spid="28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A9A856B2-7C5D-9900-7FDB-AA57D00F0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Estimation of Heat Transfer Coefficient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40852C16-E0E2-0122-3BB6-CC5AA2EE6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458200" cy="3124200"/>
          </a:xfrm>
        </p:spPr>
        <p:txBody>
          <a:bodyPr/>
          <a:lstStyle/>
          <a:p>
            <a:r>
              <a:rPr lang="en-US" altLang="en-US" sz="2400" dirty="0"/>
              <a:t>Estimation of heat transfer coefficient is basically computation of temperature profile in equilibrium fluid layer. </a:t>
            </a:r>
          </a:p>
          <a:p>
            <a:r>
              <a:rPr lang="en-US" altLang="en-US" sz="2400" dirty="0"/>
              <a:t>Provoked a general analytical, experimental and computational study to understand how the equilibrium layer is developed.</a:t>
            </a:r>
          </a:p>
          <a:p>
            <a:r>
              <a:rPr lang="en-US" altLang="en-US" sz="2400" dirty="0"/>
              <a:t>The global geometry of  the solid wall and flow conditions will decide the structure of stagnant layer.</a:t>
            </a:r>
          </a:p>
          <a:p>
            <a:r>
              <a:rPr lang="en-US" altLang="en-US" sz="2400" dirty="0"/>
              <a:t>Basic Geometry : Internal Flow or External Flow.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D720227E-D02F-31CD-B3EC-8284FEE36131}"/>
                  </a:ext>
                </a:extLst>
              </p:cNvPr>
              <p:cNvSpPr txBox="1"/>
              <p:nvPr/>
            </p:nvSpPr>
            <p:spPr bwMode="auto">
              <a:xfrm>
                <a:off x="930215" y="1839457"/>
                <a:ext cx="3290094" cy="15732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0308" name="Object 4">
                <a:extLst>
                  <a:ext uri="{FF2B5EF4-FFF2-40B4-BE49-F238E27FC236}">
                    <a16:creationId xmlns:a16="http://schemas.microsoft.com/office/drawing/2014/main" id="{D720227E-D02F-31CD-B3EC-8284FEE36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15" y="1839457"/>
                <a:ext cx="3290094" cy="15732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C2A531E-8FA9-2E7A-C06C-F3E32EDF67E7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86604F6-B173-F5C1-0625-203789368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A3740B8-393F-B0BF-D7DE-C6FAB37EF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DC2FD8-A34D-F7C4-AA60-A8C14BFF7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6D0F21A-B2CD-C54E-1E1F-60849CACB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C34090F-7A5F-EAA6-306C-526DEB304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F7A580-B3BA-CADE-9345-E93B30A6B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13938F-F9F9-F14C-9310-5E8683F07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6723766-E5ED-A4D8-B7DC-6534231B4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1A4EC09-C820-4DBA-A645-D1759D9DD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41C61773-695B-0DC4-5732-17DDAE3D1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B5F759C-771C-2CB7-39A6-65BD8E813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CA3A4B3-20A4-5928-D937-A52201801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0E5757F-8D06-8289-DF79-DE0B51733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901C449-5C66-CCDA-A06B-C2FFD56DC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0A052ED-1802-3BD8-20F2-94D8B2D91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0880F1-7BF5-FAD9-7606-BCA92E554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7BB34E40-FF72-86F1-7582-8E894A02C0A4}"/>
              </a:ext>
            </a:extLst>
          </p:cNvPr>
          <p:cNvSpPr txBox="1"/>
          <p:nvPr/>
        </p:nvSpPr>
        <p:spPr>
          <a:xfrm>
            <a:off x="255588" y="1143000"/>
            <a:ext cx="86598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Nusselt cut the Gordian knot in his </a:t>
            </a:r>
            <a:r>
              <a:rPr lang="en-US" dirty="0"/>
              <a:t>1915 paper "The Fundamental Law of Heat Transfer”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44967D3A-83AF-C041-7442-603C1098AF98}"/>
                  </a:ext>
                </a:extLst>
              </p:cNvPr>
              <p:cNvSpPr txBox="1"/>
              <p:nvPr/>
            </p:nvSpPr>
            <p:spPr bwMode="auto">
              <a:xfrm>
                <a:off x="4203116" y="1939486"/>
                <a:ext cx="3749675" cy="1108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44967D3A-83AF-C041-7442-603C1098A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3116" y="1939486"/>
                <a:ext cx="3749675" cy="11085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build="p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372C7F32-88E3-24AB-CD7B-999F4F96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2090"/>
          </a:xfrm>
        </p:spPr>
        <p:txBody>
          <a:bodyPr/>
          <a:lstStyle/>
          <a:p>
            <a:r>
              <a:rPr lang="en-US" sz="2800" dirty="0"/>
              <a:t>Analytics of Open System Processes</a:t>
            </a:r>
            <a:endParaRPr lang="en-IN" sz="280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36E3A71-7116-E0FF-1F53-852C01AE8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Fluid Mechanics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1D75336-3615-F063-1560-FE92CCDF2F6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IN" altLang="en-US" sz="2400" dirty="0"/>
                  <a:t>1687:  Newton’s Law of Viscosity.</a:t>
                </a:r>
              </a:p>
              <a:p>
                <a:r>
                  <a:rPr lang="en-US" sz="2400" b="0" i="0" u="none" strike="noStrike" baseline="0" dirty="0">
                    <a:latin typeface="Times-Roman"/>
                  </a:rPr>
                  <a:t>1755:  Euler</a:t>
                </a:r>
                <a:r>
                  <a:rPr lang="en-IN" b="0" i="0" u="none" strike="noStrike" baseline="0" dirty="0">
                    <a:latin typeface="Times-Roman"/>
                  </a:rPr>
                  <a:t> Equations.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𝜌</m:t>
                            </m:r>
                            <m:acc>
                              <m:accPr>
                                <m:chr m:val="⃗"/>
                                <m:ctrlP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𝑏𝑜𝑑𝑦</m:t>
                        </m:r>
                      </m:sub>
                    </m:sSub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∇</m:t>
                    </m:r>
                    <m:r>
                      <a:rPr lang="en-IN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IN" sz="20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N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en-US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IN" b="0" i="0" u="none" strike="noStrike" baseline="0" dirty="0">
                  <a:latin typeface="Times-Roman"/>
                </a:endParaRPr>
              </a:p>
              <a:p>
                <a:r>
                  <a:rPr lang="en-IN" dirty="0"/>
                  <a:t>1845: N-S Equations.</a:t>
                </a:r>
              </a:p>
              <a:p>
                <a:r>
                  <a:rPr lang="en-IN" dirty="0"/>
                  <a:t>1903: Development of Flying Machines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1D75336-3615-F063-1560-FE92CCDF2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262" t="-123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9D87E5F-E0C7-5CB2-F9FB-45FF93E03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Heat Transfer</a:t>
            </a:r>
            <a:endParaRPr lang="en-IN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573A7F5-B223-0BB1-BC69-A5ABDE8914E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1701 Newton’s law of cooling.</a:t>
            </a:r>
          </a:p>
          <a:p>
            <a:r>
              <a:rPr lang="en-IN" dirty="0"/>
              <a:t>1822: Fourier’s Conduction Equation.</a:t>
            </a:r>
          </a:p>
          <a:p>
            <a:r>
              <a:rPr lang="en-US" sz="2400" dirty="0"/>
              <a:t>1915: Nusselt cut the Gordian knot: Analytical Convection Heat Transfer.</a:t>
            </a:r>
          </a:p>
          <a:p>
            <a:r>
              <a:rPr lang="en-US" dirty="0"/>
              <a:t>1940: Turbo-machines for Flying Machines</a:t>
            </a:r>
            <a:endParaRPr lang="en-IN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EF497AA-F473-36BE-4A0B-81B08EF7369F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351AE0E-6C49-724B-7FB1-3CD96A3AEE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3361DBC-26C3-CBF4-10BC-59427CD5A2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4B9F67D-B8B1-DAF0-0CED-5749B250B4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DFCD6CB-013F-1C34-213D-E9615D4A1B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E8488C6-199F-9032-F713-292411DCD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5E88BD1-0A10-43EA-2B05-643E0FFACE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98DE632-9873-DED9-E818-D62B265BD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CB3E4DA-2CDD-523A-A0C2-42B9682CF0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62EEA77-9A55-3330-1FCB-6BFEA9D6DC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FF0D3595-E5AB-A695-05FC-063E9BA8C2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F8F8D70-8451-D89A-EAF6-5D77A15A96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4454209-7CF1-1B76-068D-CA0F19862B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E09B2B7-173A-A411-1B87-4994A3D368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12D7A54-87F3-04CB-0552-829286AE9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B79F62F-85A0-E6A3-40A4-311926404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B6D505-60A1-193E-87D8-FAC700238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5067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C4AB9941-B1C4-38D9-83FA-5E8E20D8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Academic Convection Heat Transfer Problems</a:t>
            </a:r>
          </a:p>
        </p:txBody>
      </p:sp>
      <p:sp>
        <p:nvSpPr>
          <p:cNvPr id="16387" name="AutoShape 2" descr="Image result for Reynolds classification of Viscous flow">
            <a:extLst>
              <a:ext uri="{FF2B5EF4-FFF2-40B4-BE49-F238E27FC236}">
                <a16:creationId xmlns:a16="http://schemas.microsoft.com/office/drawing/2014/main" id="{99BF05B9-FAAC-9436-50C0-296E06E69F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646238"/>
            <a:ext cx="4572000" cy="342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IN" altLang="en-US"/>
          </a:p>
        </p:txBody>
      </p:sp>
      <p:pic>
        <p:nvPicPr>
          <p:cNvPr id="16388" name="Picture 3">
            <a:extLst>
              <a:ext uri="{FF2B5EF4-FFF2-40B4-BE49-F238E27FC236}">
                <a16:creationId xmlns:a16="http://schemas.microsoft.com/office/drawing/2014/main" id="{92CE3401-6A75-812D-DF9C-DB266F96B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" y="1219200"/>
            <a:ext cx="848518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F472EBA-C41A-9ED2-7944-7D30A810DA9F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F38BF5F-8602-5B5D-1BEA-D013CF6830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6781E59A-92DF-8235-9417-F97AF02347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6AEBEAB-C313-0161-AAA6-36DF058537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4D8252B-C5A6-D4E7-12DF-155499C092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EC11110-29A7-014B-89FA-4BE99A2F1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E163E91-73C0-0E38-FCF5-0D62FCCC66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CBD7EDC-91C0-1DA3-EE4C-B136B4A353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A8E76DB-2270-E589-A00E-2ABD84B7D0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2F1AEBF-66D1-CB7E-A9C4-0B46B2B344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1F53EB28-DFFA-819A-B701-B3E7ACDB1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AB4F038-6BF8-D08A-5BA4-BA20633946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6D30174-8A90-B816-72B0-8DF9708166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B6D477-C066-CCA2-2290-DF7FABF9E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5E8F59D-EAC8-B8E4-44B7-C31DB2C90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48FF7B3-C2D9-F48F-DA4B-ABE34DB30C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31A139-7F31-67CD-FA8D-886A3C49C6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1BDBD945-2D81-6B69-1106-BA4B72DF4457}"/>
              </a:ext>
            </a:extLst>
          </p:cNvPr>
          <p:cNvSpPr/>
          <p:nvPr/>
        </p:nvSpPr>
        <p:spPr bwMode="auto">
          <a:xfrm>
            <a:off x="5257800" y="1143000"/>
            <a:ext cx="3842413" cy="2721775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3C2D645-CC03-E7A4-60BF-F07A3392A73B}"/>
              </a:ext>
            </a:extLst>
          </p:cNvPr>
          <p:cNvSpPr/>
          <p:nvPr/>
        </p:nvSpPr>
        <p:spPr bwMode="auto">
          <a:xfrm>
            <a:off x="6477000" y="3983825"/>
            <a:ext cx="2470813" cy="1731175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8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5679</TotalTime>
  <Words>2143</Words>
  <Application>Microsoft Office PowerPoint</Application>
  <PresentationFormat>On-screen Show (4:3)</PresentationFormat>
  <Paragraphs>230</Paragraphs>
  <Slides>30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SimSun</vt:lpstr>
      <vt:lpstr>Arial</vt:lpstr>
      <vt:lpstr>Calibri</vt:lpstr>
      <vt:lpstr>Cambria Math</vt:lpstr>
      <vt:lpstr>CommercialScript BT</vt:lpstr>
      <vt:lpstr>Curlz MT</vt:lpstr>
      <vt:lpstr>MTSY</vt:lpstr>
      <vt:lpstr>Symbol</vt:lpstr>
      <vt:lpstr>Tempus Sans ITC</vt:lpstr>
      <vt:lpstr>Times New Roman</vt:lpstr>
      <vt:lpstr>TimesLTStd-Italic</vt:lpstr>
      <vt:lpstr>TimesLTStd-Roman</vt:lpstr>
      <vt:lpstr>Times-Roman</vt:lpstr>
      <vt:lpstr>TimesTen-Roman</vt:lpstr>
      <vt:lpstr>Blank Presentation</vt:lpstr>
      <vt:lpstr>Non-Dimensionalization of GDEs for Convection Systems</vt:lpstr>
      <vt:lpstr>Modern Way of Similitude </vt:lpstr>
      <vt:lpstr>Types of Similarity</vt:lpstr>
      <vt:lpstr>Establishment of Flow in a Convection System</vt:lpstr>
      <vt:lpstr>The Nusselt's Way</vt:lpstr>
      <vt:lpstr>Engineering of Mathematics</vt:lpstr>
      <vt:lpstr>Honor of Osborne Reynolds by Nusselt</vt:lpstr>
      <vt:lpstr>Non-dimensionalization of  NS Equation</vt:lpstr>
      <vt:lpstr>Non-dimensionalization of  NS Equation</vt:lpstr>
      <vt:lpstr>Non-dimensionalization of  NS Equation</vt:lpstr>
      <vt:lpstr>Non-dimensional form of  NS Equation</vt:lpstr>
      <vt:lpstr>Body force as A Buoyancy force</vt:lpstr>
      <vt:lpstr>Conservation Laws for Incompressible Convection Systems using perfect gas</vt:lpstr>
      <vt:lpstr>Body Forces in A General Convection </vt:lpstr>
      <vt:lpstr>Body Forces in A General Convection </vt:lpstr>
      <vt:lpstr>The OB scheme</vt:lpstr>
      <vt:lpstr>Thermodynamics of Buoyancy Force</vt:lpstr>
      <vt:lpstr>Non-dimensional form of  NS Equation</vt:lpstr>
      <vt:lpstr>Non-dimensional form of  NS Equation for Convection System</vt:lpstr>
      <vt:lpstr>Dimensionless Similarity Parameter</vt:lpstr>
      <vt:lpstr>Dimensionless Similarity Parameter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Non-dimensional form of Energy Equation</vt:lpstr>
      <vt:lpstr>Estimation of Heat Transfer Coefficient</vt:lpstr>
      <vt:lpstr>Analytics of Open System Processes</vt:lpstr>
      <vt:lpstr>Academic Convection Heat Transfer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523</cp:revision>
  <cp:lastPrinted>2002-07-26T02:11:33Z</cp:lastPrinted>
  <dcterms:created xsi:type="dcterms:W3CDTF">2002-07-26T01:39:54Z</dcterms:created>
  <dcterms:modified xsi:type="dcterms:W3CDTF">2026-01-22T09:23:50Z</dcterms:modified>
</cp:coreProperties>
</file>