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274" r:id="rId2"/>
    <p:sldId id="1003" r:id="rId3"/>
    <p:sldId id="1286" r:id="rId4"/>
    <p:sldId id="1291" r:id="rId5"/>
    <p:sldId id="1292" r:id="rId6"/>
    <p:sldId id="1293" r:id="rId7"/>
    <p:sldId id="1294" r:id="rId8"/>
    <p:sldId id="731" r:id="rId9"/>
    <p:sldId id="1295" r:id="rId10"/>
    <p:sldId id="1265" r:id="rId11"/>
    <p:sldId id="1307" r:id="rId12"/>
    <p:sldId id="1357" r:id="rId13"/>
    <p:sldId id="1318" r:id="rId14"/>
    <p:sldId id="1319" r:id="rId15"/>
    <p:sldId id="1309" r:id="rId16"/>
    <p:sldId id="1298" r:id="rId17"/>
    <p:sldId id="1358" r:id="rId18"/>
    <p:sldId id="1332" r:id="rId19"/>
    <p:sldId id="1333" r:id="rId20"/>
    <p:sldId id="1336" r:id="rId21"/>
    <p:sldId id="1337" r:id="rId22"/>
    <p:sldId id="1338" r:id="rId23"/>
    <p:sldId id="338" r:id="rId24"/>
    <p:sldId id="435" r:id="rId25"/>
    <p:sldId id="1331" r:id="rId26"/>
    <p:sldId id="393" r:id="rId27"/>
    <p:sldId id="1263" r:id="rId28"/>
    <p:sldId id="407" r:id="rId29"/>
    <p:sldId id="420" r:id="rId30"/>
    <p:sldId id="1359" r:id="rId31"/>
    <p:sldId id="1251" r:id="rId32"/>
    <p:sldId id="1261" r:id="rId33"/>
    <p:sldId id="1257" r:id="rId34"/>
    <p:sldId id="733" r:id="rId35"/>
    <p:sldId id="734" r:id="rId36"/>
    <p:sldId id="735" r:id="rId37"/>
    <p:sldId id="736" r:id="rId38"/>
    <p:sldId id="1252" r:id="rId39"/>
    <p:sldId id="1312" r:id="rId4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2:29:26.1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08T02:29:48.306"/>
    </inkml:context>
  </inkml:definitions>
  <inkml:trace contextRef="#ctx0" brushRef="#br0">11634 12774 0,'0'25'63</inkml:trace>
  <inkml:trace contextRef="#ctx0" brushRef="#br0" timeOffset="18340.75">19522 1885 0</inkml:trace>
  <inkml:trace contextRef="#ctx1" brushRef="#br0">20019 15575 384 0,'0'0'111'0,"0"0"0"16,0 0-103-16,0 0-17 0,0 0 0 16,0 0 2-16,0 0 5 15,0 0-1-15,0 0-48 16,0 0-55-16,0 0 0 15,0 0-3-15,0 0-6 16,0 0 19-16</inkml:trace>
  <inkml:trace contextRef="#ctx0" brushRef="#br0" timeOffset="25318.22">5457 13618 0,'25'0'31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4:05:25.6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7428 3213 1455 0,'-9'0'8'0,"1"1"-10"0,-5-2 1 0,-2 1-5 0,2-2 5 0,-2 3 7 0,1 3-4 0,2-1-2 0,-2 1 5 0,-1-2-11 0,0 0 10 0,2 2-1 0,-2-1-2 0,5 3 7 0,-2 1-7 0,-1-2 5 0,-1 0-11 0,1 2 2 0,0 0-6 0,-4 2 6 0,5 0 3 0,-1-2-1 0,-3 1 2 0,2 2 1 0,-1 2-2 0,-2 0-4 0,2 0 0 0,-1-4 4 0,-3-1-1 0,3 3 8 0,2 0-8 0,-4 0-11 0,5 2 17 0,5-1-13 0,-7-1 15 0,6 3 1 0,-3-1-10 0,-5-2 5 0,5 1-8 16,-3 0-1-16,2 1 6 0,2 0-3 0,0 1 3 15,3-1 0-15,-3 1 0 0,3 2 0 0,-1-1-1 16,-1 1-1-16,0 0 2 0,0-2-2 0,2 2 2 15,0 0 3-15,0-3-3 0,0 4 6 0,1-3-5 16,0-2 3-16,2 6-5 0,0-3-1 0,-1 3-2 16,2 1 6-16,-3-4-2 0,-1 1 3 0,1 0-5 15,0 1-9-15,1 4 13 0,-2-1-11 0,2 2 11 16,0-2-5-16,-4 0 5 0,-1-1 4 16,3-1-3-16,-1 1-16 0,1-1 21 0,3 2-8 15,-4 1 12-15,1 0-12 0,2 0-3 0,4-1 2 16,-3-3-2-16,-1-1-7 0,2 3 14 0,-4 2-8 0,3 0 10 15,2-1 3-15,-4-1-9 16,3-1 4-16,0 3-6 0,2 1-1 0,0-1 4 16,5 2-4-16,-3-1 4 0,1-3 3 0,1-1-4 15,-2 0 4-15,3 2-5 0,0 3-8 0,3-2 9 16,2 1 0-16,4-2 3 0,2 3 4 0,0 1-8 0,-2-1 1 0,2-1-2 16,-3 0-6-16,-1 2 11 15,1-4-10-15,1 7 10 0,0-5 3 0,-2 1-7 16,5 3 6-16,-6-6-6 0,1 2 4 0,2 0 0 15,-1 0-3-15,4 0 0 0,-3-1 7 0,2 1-6 16,3 1 8-16,-1 0-9 0,4-1-8 16,2 0 15-16,0-3-11 0,0 0 13 0,2-2-5 15,-1 0 1-15,3 1 3 0,7 1-4 16,-4-1-4-16,1-3 4 0,3-2-4 0,-4-1 4 0,3 2 7 16,1-1-11-16,0 0 7 0,-2 0-8 15,0-2 1-15,5-1 3 0,-3 1-2 0,5-2 4 16,0 0 2-16,3 0-6 0,3 0 9 0,1 0-9 0,-2-1-1 15,-2 0 7-15,1 0-7 0,-2 0 9 0,3 1-14 16,2 2 8-16,-2-4-3 0,4-1 6 0,-3 0-10 0,-2-2 12 0,2 1-9 16,-3-1 11-1,-2-1-3-15,2 0-5 0,0 0 7 0,1-2-7 0,3 0-6 0,2 0 13 0,-1-3-6 16,1-1 10-16,-5-1 3 0,1-2-10 16,-3 0 5-16,-1-1-8 15,0-1-5-15,1 0 16 0,4-2-8 16,2-1 12-16,3-1-12 0,-1-2-4 0,-1 0 6 15,-6-1-4-15,1 1 0 0,-3-4 0 0,2 3-4 16,0-4 3-16,1 3-1 0,1 1 0 0,-1-4 4 16,-1 6-1-16,-3-3 6 0,-3 1-6 0,-2 2-1 0,-6-3 0 15,3 1-2-15,1 1 1 0,-6 0 1 16,0-1 0-16,1 1 11 0,-2-2-15 16,-3 2 4-16,-1-1-7 0,-5 1 7 0,4 1 6 15,-3 0 0-15,4 0 0 0,-1 0-12 0,-5-2 12 16,-1-3-2-16,-1 2 7 0,1 1-10 0,-2-4-4 0,1 3-2 0,-3 0 1 15,1-3-6-15,-2 1 19 16,0 0 0-16,-1-3 9 0,0 3-1 0,-1-2-3 0,0 1-4 0,-1-2 1 16,0 1-7-16,0 0-3 15,2 2 3-15,-2-1-3 0,0 1 1 16,1 1-4-16,-2-1 3 0,0 4-2 0,-1-2 0 16,-1 0 1-16,1 0-4 0,-3-2 5 0,2 2-3 15,0 0-4-15,1-1 2 0,-2 3-2 0,-1-6 8 16,0 1-7-16,0 2 3 0,0-6-2 15,0 4 5-15,0 1-1 0,-3-3 3 0,1 3-2 16,-1-3 5-16,3 3-6 0,-5 0-2 0,2 1 1 16,-2 2-3-16,-1-2 4 0,0 0-4 0,-2 0 6 15,0 2-5-15,0-1-2 0,0 0 2 0,-2-2-1 16,-1-1 0-16,0-2 0 0,-2 1-4 0,-1 2 4 16,-2 0-3-16,-3 2-1 0,1 0 3 0,-1 1-2 15,-3-5 3-15,2 2-2 0,-3-2-1 0,0 0-1 16,-1 1 2-16,-1 1 0 0,-4 1-2 0,0 2 1 15,3 0-1-15,-3-1-3 0,-1 2 4 0,-1-1-4 16,-1 4-2-16,-4 0 1 0,-4-2 2 0,-6 2 1 16,4 3 5-16,-6-4-9 0,3 1 1 15,-1-2-4-15,-4-2 12 0,0 4-5 16,-2 3 0-16,-7-2-3 0,0 2 8 0,-4 0-2 0,0 2-1 16,3 2-1-16,-3-2-1 0,-1 5 4 15,-7-4 1-15,2 2 1 0,-2 3-1 0,2 0-5 16,7 4 1-16,-11 5-2 0,-2-4 9 0,-7 3-8 15,-5 5 1-15,-4 1-5 0,-3 7 5 0,-10 4-42 16,-3 2-39-16,-2 9-3 0,-7 2-116 0,-11 5-80 16</inkml:trace>
  <inkml:trace contextRef="#ctx0" brushRef="#br0" timeOffset="10021.98">9680 4294 336 0,'-8'-3'219'0,"3"1"-79"0,-4 1-122 0,6 2 0 0,-4-2-27 0,7 4 14 0,0-1-5 0,0-2 8 15,0 0-5-15,0 0-8 0,0 0 2 0,0 0-6 16,8 4-13-16,0-4 27 0,-7 0-15 15,6 2 19-15,-3-2-7 0,1 0 6 0,0 3 11 16,-1-2-5-16,2-1-2 0,-2 0 12 0,1 1-11 16,2 1 12-16,-1 2-5 0,2 0-10 0,3 2 4 0,0-4-6 15,-1 3 0-15,3-2-3 0,-2-1-3 0,3 2 1 16,2-1 6-16,0-2-3 0,3 1 10 0,0-1-8 16,3 0 1-16,-1 0 1 0,3 0-6 0,3 0 5 15,-5-3-1-15,9 1-6 0,-2 0 6 0,1-2-7 16,9 1-18-16,-1-3 25 0,-1 1-17 0,0 0 22 15,-4-1-13-15,-1 1 6 0,2-1 3 16,-1 2 1-16,1 2-9 0,0-2 9 0,-1 0-9 16,-2 0 9-16,-2-3-6 0,3 3-5 0,-2 1 8 15,-1-3-7-15,-2 3-8 0,-7-3 14 16,-2 1-13-16,1 4 14 0,-2 0-1 0,-4 0-6 0,1-1 6 16,-3 2-7-16,0-1-5 0,-2 0 11 0,-1 0-5 15,-3-2 8-15,0-2-1 0,-1 4-7 0,-1 1 5 16,-2 2-5-16,-1-3 0 0,0 0 7 0,0 0-4 15,0 0 5 1,0 1 0-16,0 0 0 0,0 0 2 0,0 0-3 0,0-1-12 16,0 0 11-16,0 0-12 0,0 0 11 0,0 0-16 0,0 0-32 15,0 0-9-15,0 0-13 0,0 0-61 0,-1 0-60 16</inkml:trace>
  <inkml:trace contextRef="#ctx0" brushRef="#br0" timeOffset="10481.28">10658 4163 660 0,'-6'-7'421'0,"1"4"-284"0,3-2-122 0,2 5 13 0,0 0-18 0,0 0-13 15,0 0 7-15,0 0-12 0,0 0-5 0,6 4 0 16,2-5-18-16,0 3 10 0,1-2-29 0,1 1 9 0,0 3 12 0,-1-6-5 0,2 5 12 15,-3-3 24-15,0 1-13 0,-2-1 16 0,1 3-6 16,-1-2 2-16,2 2 11 0,0-2-5 16,0-1 9-16,1 0-5 0,-1-2-2 0,1 2 2 0,2 2 0 15,1-1-4-15,3 3-5 16,-2-2-2-16,1 0-13 0,1 1 22 0,-2-2-17 0,2 0 19 0,-1 3-8 16,-2 0-6-1,0-1 8-15,3 1-8 0,-4-2 1 0,-4-2 1 0,0 6-6 16,-6 1 5-16,-5-3 0 0,0 5-3 0,-3-2 7 15,-6 3-4-15,1 0 17 0,-5-1 8 0,2 6-2 0,-4-5 3 16,-2 4 7-16,0-1-24 0,-2-5 8 0,5 6-14 16,0-2-4-16,-2 0 10 0,1 1-11 0,3-1 11 15,-3 0-3-15,5 0 1 0,1-1 8 0,1-3-8 16,4 3-12-16,0-5 2 16,0-1-14-16,4-1 10 0,4-4-11 0,0 0 9 0,0 0-3 0,0 0 0 31,-4-9-31-31,9-1-19 0,0-1-77 0,2-3 26 15,3 0-133-15</inkml:trace>
  <inkml:trace contextRef="#ctx0" brushRef="#br0" timeOffset="23833.3">12167 3400 275 0,'4'-12'51'0,"-3"4"-2"0,0 1 3 0,2 3-4 0,-3 1-17 0,3 0-17 0,0 0-3 0,-1-1-3 0,-2-3-9 15,4 5 4-15,-4-1-9 0,2 2 8 0,0 0-2 0,-2-2 3 16,-1 0 3-16,2 0-4 0,0-1-15 0,-1-1 19 16,0 3-9-16,-4 0 12 15,2-4-6-15,2 3 2 0,-4-2 7 0,0 1-4 16,1 2 9-16,-1-2 20 0,3 3-8 0,-4-2 11 0,1 2-14 0,0-1 0 15,1 1-2-15,3 1 0 0,0 0-17 16,0 0 2-16,-1 0-11 0,-1 0 6 0,1 0 0 0,0 0-5 16,0 0 8-16,0 0-10 0,0 0-13 15,0 1 20-15,-29 13-13 0,23-7 16 0,3 2-7 0,-1 0-3 0,1-2 7 0,-2 4-6 16,1 1-1-16,1 2 7 0,0 4-6 16,0-3 8-16,0 2 0 0,1-1-6 0,1 0 7 15,-1 2-7-15,1 1 11 0,2 1-2 16,0 0-3-16,1 3 2 0,3 2 4 0,-1 3-8 15,3 2 10-15,-1 1-10 0,0-2-3 0,1-1 5 0,-1 0-12 0,2 6 10 16,-1-3 2-16,2 3-5 16,-1 2 11-16,-1-5-12 0,-1 5-13 0,0-1 20 15,-1 2-15-15,-2 1 18 0,2 1-3 0,-1-1-7 0,1 0 9 16,-1-3-11-16,-3 1-1 0,-1-4 5 0,-1-2-1 16,-4-2 6-16,3-4 0 0,-4-2-6 15,1 2 2-15,1 1-3 0,0-3 4 0,0 1 32 16,-3-5-6-16,0 0 14 0,0-1-13 0,-2-2-12 0,3 1 3 15,-1-4-6-15,0 1-1 0,-1-3 2 0,0-1-8 16,0-2 8-16,0 2 4 0,-1-3-4 0,1-2 8 0,-2 2-8 0,0-3-1 16,1 0 1-16,-2 2-5 0,1-1 5 15,-1-1 1-15,-1-2-7 0,2 0 10 0,-2-2-11 16,3 0 2-16,2 1 0 0,-1-1-9 0,-3-3 6 16,2 4-16-16,2-3-16 0,-1 0-4 0,5 3-5 15,-3-4-31-15,2 3-23 0,2-1-40 0,3 0 8 0,0 0-106 0</inkml:trace>
  <inkml:trace contextRef="#ctx0" brushRef="#br0" timeOffset="24822.62">12526 4575 312 0,'3'-6'50'16,"0"1"-1"-16,-2 0-2 0,1 3-20 0,-2 2-38 0,0 0 17 0,0 0-6 0,0-1 10 0,0 0-8 0,1 0-2 0,0 0 1 16,0 0-2-16,1 0-5 0,-1 0 4 0,-1 0-7 15,1 0 8-15,0 1 11 0,0-1-7 0,0 0 5 0,-1 0-8 16,0 0 7-16,0 0 4 0,0 0 1 0,0 0 0 15,0 0 10-15,0 0-8 0,0 0 10 0,0-1-11 16,0 1-4-16,0-1 6 0,0 0-8 0,0 0 9 16,0 0-6-16,0 0-5 0,0-1 0 0,0 1-3 15,-1 0-3-15,0 0 3 0,0 0-1 0,0 0 3 16,1 0 4-16,-1 1 5 0,-1-1 6 0,1 0-4 16,0 1-13-16,0-1 11 0,0 1-17 0,0 0 15 0,-2 0-1 15,-27-22-8-15,30 23 16 0,-2 0-17 16,1 0-1-16,0 0 15 0,0 0-12 0,-1 0 15 0,-29 10 0 15,25-6-8-15,0 0 9 0,-1 2-10 16,0 0-2-16,0 0 9 0,0 1-9 0,0 3 10 16,2-2 0-16,-2 4-12 0,-1 1 4 0,1 0-8 15,-1 2-1-15,1-4 1 0,0 4-2 0,3-1 2 16,-2 0 1-16,3 2-2 0,2-3 9 0,0 1-7 16,1-1 2-16,0 3 5 0,0-4-4 0,1 0 6 15,1 3 4-15,4-3-4 16,0 4 8-16,1-3-6 0,-1-2-2 0,1 1 4 0,-4-4-10 15,5 1 10-15,0 1-1 0,-2-2 1 16,3 0 5-16,-1 0-4 0,0-2-11 0,1-1 11 0,0-2-4 0,-1 0 7 16,2-1 1-16,-1 0-5 0,2-1 7 15,-2-1-5-15,1-1-7 0,0-1 12 0,1-1-13 16,-2-1 12-16,0 0-11 0,-1 0-2 0,1-2 2 0,-1 2-2 16,1 0-7-16,-1 0 7 0,-1 1-8 15,-2-1 7-15,-1 1 2 0,0-1-7 0,2 0 12 16,-3-1-11-16,2 1-3 0,-2 1 10 0,0 0-10 15,4-1 12-15,-6 1-4 0,1 0 4 0,-2 3 4 16,0 0-1-16,0-1 2 0,0 0-5 16,0-1-1-16,0 1 1 0,0 0 2 0,0 0-9 15,0 0 2-15,0 0-4 0,0 0 3 0,0 0 0 16,0 0-3-16,0 0 1 0,0 0-2 0,0 0-3 16,0 1 3-16,-1 0-2 0,1 0-1 0,0 0 3 15,-1 0-2-15,1 0 3 16,-1 0-3-16,-1 0-1 0,1 0 0 0,0 0-2 0,0 0-5 0,0 0 12 15,0 0-1-15,1 0 7 16,-1 0-10-16,-1 0 0 0,1 1-1 0,0 0 1 0,0 0-9 0,0 0 11 16,0 0-5-16,1 0 8 0,-1 0 2 0,-1 0-4 15,1 0 0-15,-1 0-3 0,0 0-6 0,1 1-11 16,-1-1-16-16,0 0 4 0,1 0-25 0,0 0-17 16,-1 0-14-16,0 0-6 0,0 0-53 0,0 0-68 15,0 0-36-15</inkml:trace>
  <inkml:trace contextRef="#ctx0" brushRef="#br0" timeOffset="27663.35">12432 4548 429 0,'-1'-5'51'0,"-1"1"105"0,2 4-122 0,0 0-19 0,0 0-8 0,0 0-1 0,0 0-20 0,0 0 14 16,-1 0-13-16,0 0 14 0,0 0 4 16,1 0-7-16,-2 0 13 0,1 0-13 0,0 0-1 15,0 0-5-15,0 0 0 0,0 0 2 0,-16 7 30 16,9-1-9-16,3-1 13 0,0 1-12 0,-2 2 0 16,0 2-1-16,-1 0-11 0,0 4 8 15,0 3-1 1,-1-3-13-16,2 6 12 0,-1 0-14 0,-1 1-3 0,-1 5 11 0,-3-4-13 0,3 1 14 15,2-2 5-15,3-2-10 16,3 0 14-16,0-2-14 0,1-1 3 0,1-3 10 0,1-1-5 0,6-3 10 16,-2-2 6-16,6 0 1 0,0-3 4 0,3-2-3 15,-1-2-11-15,3 0 11 0,3-5-11 0,0-3 12 16,4 1-2-16,-4-1-23 0,1-1 11 0,0 0-15 16,0 0 1-16,1 0 2 15,-1 1-1-15,-1 1 4 0,-1 1 2 0,-2 2-9 0,2 1-1 0,-3 1-4 16,1 2-10-16,-5 0 21 0,2 0-11 0,-4 3 13 31,-1 1-7-31,-2 4-2 0,1 1 8 0,-1 1-6 16,1 2 2-16,0 2 1 0,-2 1-13 0,-1 2 9 15,1-1 3-15,-2 2-5 0,-1 0 15 16,3 0-14-16,-4 2-7 0,-1 0 19 0,-5-1-12 0,2 1 16 16,-5-2-10-16,-1 1 11 0,1 0 7 0,-6-3 0 15,3 4 3-15,-1-6 11 0,-3-1-10 16,-3 1 11-16,1-5 1 0,-3 1-6 0,1-1 9 15,1-1-10-15,-1-2-4 0,1-1-4 0,-3-2-10 16,5-1 7-16,-1-2 8 0,3 0-5 0,0-2 11 16,0-3-10-16,-1-1 2 0,0-1-6 0,-1-3-2 15,5 4-1-15,0 1 3 0,-3-3-10 16,6 3 1-16,-2-6-5 0,1 3 3 0,-1 0-7 0,3-1-3 16,-1 5-2-16,4-4-11 0,2 6 1 15,-1-1-7-15,3 3 2 0,0 0-17 0,0 0 8 16,-7-3 1-16,3 3 1 0,4-2 12 0,-1 1 1 15,1-1 5-15,0 2-5 0,0 0 1 0,0 0 9 16,0 0 11-16,0 0 3 0,0 0-16 0,0 0 3 16,0 0-6-16,0 0 2 0,0 0-24 0,0 0-3 15,0-1-28-15,0 1 11 0,0 0-46 0,1 0-80 16,0-1-24-16</inkml:trace>
  <inkml:trace contextRef="#ctx0" brushRef="#br0" timeOffset="29293.83">13136 3822 275 0,'9'-22'46'0,"-8"10"49"0,1 2-12 0,-2 3 1 15,-3-5-44-15,3 4-11 0,1 0 2 0,-2 1-9 0,1 3-27 0,0-1 17 16,0 2-10-16,4 2 13 0,-4 1-5 0,0 0-14 15,0 0 7-15,0 0-10 0,0-1 4 16,0 0 5-16,0 0-5 16,0 0 5-16,0 0 6 0,0 0-8 0,0 0 13 0,-1 0-13 0,1 0-2 0,0 0 3 15,0 0-14-15,-2 0 12 0,-15-10-6 0,12 14-2 16,1 1 9 0,0 2-11-16,-2-3-7 0,1 1 13 0,-4 2-2 0,-2 1 7 0,6 1 0 0,-4-2-1 15,0 0 0-15,3 1-1 16,1 5-3-16,2-3 5 0,2-1-5 0,0 1 5 0,0-3 0 0,1 3 2 15,3-3 2 1,0 2-1-16,-1-4-7 0,4-3 6 16,3 6-2-16,3 0 5 0,-1-4 5 0,1 5-6 0,-1-2 1 0,1-3-4 15,3 6 0-15,-6-9 1 0,7 1-3 0,-8 0 2 0,5 0 5 16,-1 3-7-16,-8 1 10 0,8-1-11 16,-8-1-2-16,3 0 9 0,-1 0-5 0,-3 0 7 15,2 1 1-15,-5-1-8 0,0-1 10 0,0 0-9 16,-5-2 1-1,5 0 1-15,0 0-6 0,0 0 5 0,0 0 16 16,0 0-13-16,-1 0 9 0,0 0-12 0,0 0-3 0,1 0 11 0,-1 0-7 0,-1 0 10 31,1 0-3-31,0 0-2 0,0 0 6 0,0 0-5 16,1 0-11-16,0 0 2 0,-1 0-32 0,1 0 16 16,-1 0-66-16,1 0-66 0</inkml:trace>
  <inkml:trace contextRef="#ctx0" brushRef="#br0" timeOffset="30818.66">13037 3798 271 0,'0'0'38'0,"0"0"-13"0,0 0-6 0,0 0-7 0,0 0 0 0,0 0 3 0,0 0-15 0,1 0 15 16,0-1 0-16,0 0 3 0,1 0 22 0,18-13-13 15,-19 8 30-15,4 5 10 0,3-4-14 0,-3 3 14 16,1 1-25-16,4-2-4 0,-2 0-1 0,-8 3-4 0,5-1-24 15,-5 1 2-15,0 0-14 0,0 0 10 0,0 0-9 16,0 0-6-16,0 0 1 0,14 6-4 0,-11-3-19 0,-1 6 30 16,3 1-8-16,-1-3 14 0,-1 7-4 0,0 1-2 15,-3 2 6-15,0 3-6 0,0-3-5 0,-2 0 19 16,3 1-9-16,-1 0 14 0,0 2-7 0,0-1-3 16,-1 1-1-16,0 1-3 0,1 2-5 0,2 2 2 15,0-1-2-15,2-1 4 0,-4 1 11 0,0 0-13 16,-1-1 9-16,-5-2-12 0,5-2-7 0,-2-4 18 15,3 1-13-15,-2-2 15 0,2-3-2 0,-1 3 1 16,-5-5 19-16,5 0-14 0,1-5 5 0,0-1 40 0,0-3-9 16,0 0 23-16,-1-1-2 0,-1-2-16 0,-1 0-3 15,3-3-3-15,-3 3-18 0,1-6-9 16,-4-2-3-16,4 0 0 0,1-5 2 0,1 1-10 0,0-1 5 16,0-3-5-16,0 0 4 0,-2-6-8 0,-1-1 3 0,3 0-4 15,3-4 0-15,0 1-5 0,-2-1 1 0,-2 2 0 16,-8 1 4-16,7 0-7 0,0 2-4 0,1-1 0 15,1-2 5-15,-3 2-3 0,0 0 10 0,3 3-9 16,-3 0-12-16,2 2 18 0,0 2-9 0,-4 0 14 16,4 3-7-16,-2 0-8 0,0 1 0 0,2 2-1 0,2 3 7 15,0 0-8-15,2 2 0 0,-3 0-3 0,0 1 12 16,0 1-8-16,2 2 6 0,0 1-7 0,1 1 16 16,-5 0-18-16,0 0 3 0,2 2-10 0,0 0 5 0,0 0-5 15,0 0 1-15,0 0-4 16,0 0-4-16,0 0 4 0,0 1-1 0,-6 13 3 0,1-5 5 0,0 0 0 15,4 4 2-15,-2-1-3 16,-1 1-4-16,1 4 8 0,-5 1-2 0,2 0 5 0,0 0 5 0,0 0 0 16,-2-4 1-16,1 0-1 0,-1 4-5 0,2-6 9 15,-2 4 0-15,1-2 5 0,2-2 4 0,-3 2-32 16,3-1-23-16,2-4-6 16,-1-2-84-16,2-1-58 0,2-3-40 0,0 1-7 0,0 2-112 0</inkml:trace>
  <inkml:trace contextRef="#ctx0" brushRef="#br0" timeOffset="31093.8">12978 4272 1240 0,'-1'-5'1'0,"1"1"13"0,0 4-11 0,0 0 11 16,0 0-15-16,0 0 8 0,0 0-1 0,0 0 3 0,5-7-26 0,1 7-12 16,2 0-25-16,0 4 11 0,-1-2-13 0,3-2 35 15,0-2 13-15,1-2-3 0,0 5-6 0,1-1 20 16,-1 0-12-16,-2-3 14 0,-1 1-5 0,3 2 9 16,2-2 4-16,-4 0-1 0,3-1-10 15,3 0 0-15,0 3-5 0,3 2 3 0,0-1 9 0,1 1-39 16,-2 0-43-16,3-2-6 0,-3 0-180 0</inkml:trace>
  <inkml:trace contextRef="#ctx0" brushRef="#br0" timeOffset="31614.03">14166 3995 347 0,'-2'-1'51'0,"0"-1"130"0,1 0-1 0,0 1-65 0,3 1-98 0,1 1-22 0,1 0 12 0,3-1-14 16,-3 1 13-16,3 0 5 0,2 0-10 0,5 1 9 0,-2-2-2 0,3 0-4 16,1 0 3-16,0 0-6 0,1 0-3 0,1 0 10 15,0-3 0-15,2 1 5 0,4-2 9 0,1 0-1 16,1 2 2-16,-3-3-5 0,-2 1-17 0,0 1 11 0,1-2-9 16,2 3 10-16,0-2-10 0,-2 0 1 0,-2-1 6 15,-2 1-5-15,-1 1-13 0,0 0-5 0,-4 0-40 16,0 1 19-16,-1-1-81 0,-3-1-38 0,-1-1-8 0,-3-1-16 15,0 0-35-15</inkml:trace>
  <inkml:trace contextRef="#ctx0" brushRef="#br0" timeOffset="31803.58">14494 3790 635 0,'-11'-3'85'0,"1"-2"113"0,3 3-116 15,7 2-10-15,0 0-30 0,0 0 18 0,0 0-44 16,0 0-15-16,0 0 4 0,0 0-8 0,0 10-8 15,2-3 14-15,4 0-7 0,0 3 9 0,4 2-5 16,1 0-1-16,0 2 2 0,3 1-1 16,-5-5-6-16,2 4 7 0,0 1-7 0,-2 0 7 0,-1 3 1 0,2 2-10 15,-3-1 8-15,-1 3-10 0,1 1 0 16,-5 3 12-16,1 0-6 0,-2 2 8 0,1-2 0 0,-4 2-45 16,0 0-52-16,-2-3-2 0,-1 5-165 0</inkml:trace>
  <inkml:trace contextRef="#ctx0" brushRef="#br0" timeOffset="32583.12">15544 3328 342 0,'3'-3'217'0,"0"2"-89"0,1-4-115 0,1 1-4 0,-2 2-11 0,1 1 7 0,-2-1-7 0,1 1 9 0,1 1-3 0,-2-3-6 16,1 4 5-16,0 0-6 0,0-1-4 0,-1 4 12 15,1-4-11-15,-3 0 13 0,0 0-7 0,0 0-1 16,0 0-2-16,0 0-1 0,0 0-20 0,0 3 22 0,-4 1-4 16,1 1 9-16,2 0 5 0,-5-1-5 0,0 5 5 15,-1-1-5-15,-1 1 1 0,2 2 5 0,-2 4-10 16,0 1 7-16,0 5-6 0,1-3 8 0,0 3 3 15,4 3-2-15,-3-3-14 0,5 6 10 0,1 0-5 16,1 3 9-16,2 2-3 0,0-1-5 0,1-1-1 0,1-1 0 16,2-2-2-16,-3 5-2 0,5-1 1 0,-2 2 0 15,0-1 12-15,1-5-10 0,0 0 8 0,-1-1-11 16,1 3-2-16,-3 0 9 0,1 0-8 0,-1 0 9 16,-1-1 0-16,0-4-4 0,-1 5 7 0,-2-1-8 0,-2-3-6 15,0 1 22-15,-4-6-11 0,0-1 15 0,-1 2-8 16,-2-3 11-16,1 0 11 0,-2-2-5 0,-1-3-7 15,-2 0 10-15,-1-1-13 0,-2-1 14 0,4 0-11 0,-3-2-8 16,-1 0 5-16,1-1-7 0,-2-1-6 16,-1-1 20-16,3 0-10 0,0-3 13 0,1 1-8 0,1-3-1 15,2-1 2-15,3 1-2 0,-2-1-5 0,2 0-2 16,-3-1-6-16,2-1 2 0,2-1-13 0,1 1-24 16,1-1-14-16,-1-1-3 0,1 0-46 0,1-4-73 15,2 3-29-15,-1-1-16 0,1 0-68 0</inkml:trace>
  <inkml:trace contextRef="#ctx0" brushRef="#br0" timeOffset="33598.51">15547 4673 524 0,'-5'-4'192'0,"-2"-1"-141"0,-1 0-36 0,1-2-8 0,1 4-19 0,1 3 17 0,-3-3-14 16,2 4 18-16,0-2-5 0,1 0-13 0,1 1 6 15,0 3-12-15,-2 3-8 0,0 2 23 0,-1-2-13 16,1-1 18-16,-4-2 12 0,1 4-3 0,1 0 13 15,-1 1-14-15,0 4-11 0,5 0 14 0,-2-1-12 0,3 2 13 16,0-2-9-16,-1 1 0 0,0 0 4 0,3-1-5 16,1 1-11-16,2-2 14 0,1-1-8 0,0 0 12 15,2 0-9-15,0-1 2 0,2 1 6 0,1-1-3 16,1-1-1-16,-1 0 4 0,5-2-10 16,-1 2 10-16,0 0 2 0,-2 1-5 0,1-1 7 0,0 1-9 0,-2-1-7 15,0 1 8-15,0 0-13 0,-1 0 10 16,0 2-2-16,-3-4-4 0,1 1 7 0,-1 2-8 15,-3-2 1-15,-1 3 4 0,-1-1-5 0,0-2 3 0,-3 0 14 0,2-2-11 16,-4 0 14-16,2-1-15 0,-5 0 4 0,0-1 17 16,-1 1-11-16,0-1 14 0,-2-3-2 0,-1 0-5 15,-1-1 8-15,0-1-9 0,-2 2-2 0,1 0-2 16,-1-4-6-16,2-1 5 0,-1 0 7 0,1-3-9 16,1 2 3-16,5-4-9 0,-1-2-25 0,6 3-3 15,0-5-19-15,0 2 10 0,2-1-27 0,2-2-21 16,1 0-29-16,3 0-1 0,0-2-96 0,8 1 12 15</inkml:trace>
  <inkml:trace contextRef="#ctx0" brushRef="#br0" timeOffset="34059.11">16187 4126 599 0,'-2'-14'54'0,"-3"2"184"0,5 2-249 0,3 4 16 0,-3-1-8 0,1-1 10 0,-1 1-7 0,-5-1-34 0,10 4 5 0,-3-3-18 0,3 3-17 0,1 0 12 16,-10 0-8-16,4 1 14 0,2 0 36 0,-2-3 16 15,4 2 30-15,-3-1-13 0,2 1 34 0,3 1 4 16,-4 0-6-16,2-2 8 0,-2 1-4 0,-3-1-12 15,1-1 4-15,0 3-8 0,-4-2-13 0,8 1-7 0,4 2-11 16,-4-2 7-16,8 1-10 0,-10 1-9 0,6-1 0 16,2 1-5-16,-3 1 0 0,8 1-7 0,-1 3-1 15,-1 0-2-15,3 1-6 0,-5 3 4 0,1 2-6 16,-1 3 2 0,-3 2-23-16,-2 4 18 0,-2 3 0 0,-2 4 7 0,-1-2 14 0,-1 1 5 0,-5-1 3 0,2 1-1 15,-5-1-6-15,0-1 8 16,1 1-4-16,-3-2 7 0,1-2 1 0,2-3 6 15,-1-2 5-15,1-4-2 0,-1-1-4 0,4-4 23 0,1-1-10 0,3-4 18 16,0 0 22-16,0 0 11 0,6-1 1 0,5 0-3 16,2-3-27-16,2-3-29 0,2 0 6 0,1-4-14 15,5-1 1-15,-2-1-15 16,3-2-24-16,1 1 3 0,4 0-75 0,-2 2-47 0,4-1-37 0,5-1 1 0,-1-1-70 0</inkml:trace>
  <inkml:trace contextRef="#ctx0" brushRef="#br0" timeOffset="34313.17">17001 4042 1308 0,'-4'-4'24'0,"4"0"-6"0,-4 1-1 0,4-1-2 16,0 4 6-16,1-5-16 0,5 2 3 0,3 1-10 15,1-1-29-15,2 1-61 0,3 0-20 0,1-1-7 16,-3-1-12-16,9-2-7 0,0-1 6 0,-2-3-12 16,8 0 14-16,-7-3 37 0,1 0-3 0,-2 0 13 15,-2-2 38-15,-1 1 27 0,-2-4 24 0,-2 2-10 16,0 2 6-16,-2-4 12 0,-1 4-13 0,-1 3 14 16,-1-4 3-16,-2 6-21 0,-3 1 6 0</inkml:trace>
  <inkml:trace contextRef="#ctx0" brushRef="#br0" timeOffset="34471.8">17298 3769 40 0,'-8'-1'111'0,"0"3"-30"0,2 2 53 0,-2 2-39 0,2 0 58 0,1 0-71 16,1-4-17-16,0 2-5 0,1-3-7 0,2 3-24 15,1 4 7-15,0 0-12 0,3 0-5 0,1 4-4 16,0 0-9-16,2 5 5 0,2 3-2 0,0 1-6 16,0 2 4-16,1 3-7 0,0 1-8 0,0 3 18 0,-1 0-10 15,-1 3 13-15,1-2-6 0,-4-2 6 0,1 3-3 16,0-3-2-16,-2 0-37 0,0-3-49 0,0-3-48 15,-3 0 6-15,1-3-95 0</inkml:trace>
  <inkml:trace contextRef="#ctx0" brushRef="#br0" timeOffset="35093.55">17978 3518 535 0,'6'-7'38'0,"1"2"-28"0,4-1 2 0,-4-1-8 0,-2 2-1 16,-1-3 8-16,2 3-7 15,3 0 8-15,-2 0-1 0,-1 2-6 0,2-2 9 0,-3 1-9 16,1-1-4-16,-3-1 5 0,2-2-4 0,-3-2 9 0,-2 0 28 0,1-1-13 16,0 3 17-16,0 0-17 15,4 3 2-15,-4-5 9 0,1 4-11 0,-1 1 11 0,-1 5-9 0,0 0-7 16,0 0 5-16,0 0-8 0,0 0-22 0,0 0 8 16,0 0-13-16,0 0 13 0,0 0-6 0,-12-2-3 0,7 4 7 15,2 3-5-15,-2 3 3 0,2 2 4 0,-2 4-4 16,0-1 3-16,2 0-2 0,1 7 1 0,-2-3-4 15,4 6 2-15,0 1-11 0,0-1 16 0,3 2-1 16,-2 5 6-16,4 0-6 0,3 3 2 0,-3-1-3 16,3 1 2-16,0-1-15 0,1 4 12 0,2 2-8 0,-5-2 10 15,5 1 5-15,-5-4-9 0,1 0 8 0,-1 1-10 16,0 1 2 0,-2 0 1-16,1-1-1 0,-2-3 0 0,1-2 1 0,-3 1 1 0,-1-3 5 0,0 2-4 31,-1-5-2-31,0-3 4 0,-3 0-9 0,1-4 8 0,0 2 3 0,-1-2-3 15,-2-3 8-15,0-2-10 0,1 0-6 16,-3-3 15-16,2 0-7 0,3-1 12 0,-5 1 7 0,0-3-1 16,4-1 6-16,-4-1-7 0,3-1-6 0,-1 1 3 15,-4-3-3-15,4 1 4 0,-1 0-3 0,0-1-5 16,-2 1-1-16,-1 0-2 0,0-1-7 0,1-1 9 16,2 2-6-16,4-1 7 0,-1 1-2 0,1-1-7 15,-5 1 4-15,-3-2-6 0,1 2-4 0,-2-2-39 16,-1 2-7-16,2-1-10 0,-6 0-26 0,6 0-38 0,-1 0-44 15,-1-1 8-15,0-1-61 0</inkml:trace>
  <inkml:trace contextRef="#ctx0" brushRef="#br0" timeOffset="36378.58">18646 3919 353 0,'-1'-5'245'0,"0"3"-85"0,1 2-104 0,0 0-6 0,0 0-16 0,0 0 0 0,0-1-18 16,0 0 14-16,0 0-15 0,0 0-11 0,0 0 2 0,0 0-6 15,1 0-10-15,0 0 21 0,1 0-3 0,-1 0 11 16,-1 0-2-16,25-16-1 0,-20 15 6 0,1-2-5 16,0 0-2-16,2 3 6 0,1-6-13 0,1 5 10 15,3-1-9-15,-1 1-9 0,4 2 3 0,2 2-7 16,-2-3-12-16,0 2 13 0,-1-1-12 0,-7 3 13 0,1 5-15 16,-3 0-7-16,-2 4 1 0,1 1-8 0,-3 1-11 15,-2-2 26-15,-3 4-9 0,-4 0 16 16,1 1 9-16,-1 2-3 0,-1 0 4 0,-3-1-7 0,1 1-10 15,1-2 21-15,-2-4-6 0,2-2 10 0,5 0-4 0,-4-5-5 16,2-2 9-16,3 0-9 0,3-3 4 0,0-1 49 16,0 0-11-16,0 0 23 0,9 1-24 0,1-4-23 15,4 2-2-15,0 1-6 0,5 0-23 0,-9 3 8 16,7 4-12-16,-5 2 12 0,-5 7-5 0,6 2-6 0,-9-3 6 16,0 1-8-16,3 1-3 0,-14-2 19 0,0 7-9 15,-2-2 11-15,-5-1-5 0,0-2-6 16,-7-2 5-16,-3-2-7 0,2-5-10 0,1 1 25 15,1-2-9-15,5-2 16 0,-4-1 12 0,4-2-10 16,2-1 6-16,0 0-11 0,3-1-21 0,0-2-21 0,1-1-63 0,1 0 17 16,0 1-165-16</inkml:trace>
  <inkml:trace contextRef="#ctx0" brushRef="#br0" timeOffset="36964.06">18115 4759 409 0,'0'-9'387'0,"0"1"-160"0,0-1-205 0,0 3-5 0,0 0-11 0,-1-2 8 0,1 5-14 16,-3-6 12-16,3 4-3 0,-1-1-14 0,-1 0-1 0,1 3-10 0,1 3-27 0,0 0 6 31,-1 0-9-31,-15 3 10 0,11 1 18 0,-3-1-13 0,-1 3 31 0,-1-2-24 16,-3 3 36-16,-2 2 13 0,5 3-13 0,0 2 14 15,0-2-7-15,3 0 1 0,-3 1 2 16,3 1-3-16,1-1-19 0,3 0 10 0,0-2-6 0,0 1 9 0,2-2-5 16,1 0 0-16,1 2 4 0,1-3-3 15,3 2 3-15,-4-3-1 0,6 1-3 0,0-3 4 0,1 0 11 0,9 0-13 16,-5-2 5-16,4 0-10 0,1 1-9 0,-2 0 5 15,4 2-12-15,-5 1 11 16,-1-1-5-16,-6 1-7 0,-2 1 12 0,0 2-11 0,-4 0 12 0,-4 0 1 0,1-1-3 16,-5 1 1-16,-2 4 1 0,-6-6 10 0,-4 3 2 0,-1-2 1 31,-4-6-11-31,8 5 12 0,-6-1-8 0,2-3 11 0,9 4 7 16,-10-6-4-16,6-1 6 0,-3-1-8 0,-5-3-7 0,9 1 9 15,-3-5 4-15,5-1 1 0,-3-3 1 16,1-2-33-16,1 2-30 0,1-2-4 0,1 0-105 0,2-7-208 15</inkml:trace>
  <inkml:trace contextRef="#ctx0" brushRef="#br0" timeOffset="40849.25">13248 3198 360 0,'-1'-17'53'0,"-5"4"92"0,2 0 20 0,0 2-57 0,-1 0-41 0,5 1-10 0,-4-1-5 0,3 1 0 0,-1-1-15 16,-2 1-6-16,1 1-9 0,0 0 6 0,0-1-4 15,-1-1-9-15,2 1 11 0,-2-2-12 0,0 1-3 16,2-1 0-16,-3 1-11 0,0 0 10 0,0-2-5 0,3 3 1 15,-4 0 6-15,1-3-5 0,-5 5 4 0,4-3-11 16,-2-3-1-16,0 5-1 0,1-1 8 0,1 2-7 16,1 2 2-16,0-2-5 0,-6 1-4 0,-4 0 10 15,2-1-5-15,-4 2 7 0,0-1 6 0,2 1-13 16,-3 3 8-16,0-3-11 0,-4 3 8 16,2-1-2-16,-4 1-3 0,0 2 1 0,-1 0 3 15,0 0-1-15,-5 1 5 0,0 1-5 16,-4-1 1-16,1 1-1 0,5-1 1 0,1 5-1 0,-1-1 10 15,5 5-10-15,-2 1 3 0,-3-2-7 0,3 2-10 0,-5 1 12 16,0 1-11-16,-2 8 11 0,-3-1-1 0,-3 5-3 16,0 1 9-16,-2-3-8 0,6 4-8 0,0-1 18 15,2 0-12-15,0-2 15 0,0 2-5 0,2 1-3 0,1 0 4 0,2 1-6 16,-2 1-2-16,2-1 4 16,-3-2-6-16,4 2 6 0,-3-2 3 0,0-1-3 0,5 3 1 0,-1-3-4 15,6 3-1-15,3 0-2 0,-1-1 0 16,4 2-1-16,0-1 7 0,-5 0-6 0,8 4 6 0,-1 1-5 15,4 3-3-15,3 2 10 16,-2-1-6-16,1 1 8 0,0 1-2 0,4-1-2 16,-3 4 5-16,3-2-5 0,0-2-1 0,1 3 2 15,2 1-3-15,3 0 4 0,2 3 9 0,0 3-12 0,0-5 6 0,1 3-9 0,0-3 2 16,0-1 4-16,2 2-2 16,1 3 4-16,-3 0 2 0,1-2-8 0,2 3 2 0,-2-2-4 0,3 3 5 15,2 3-1-15,0 0-3 16,5 0 0-16,4 2 3 0,-2 0 0 0,0 2 6 0,2 0-4 15,-5-3-5-15,2 1 9 0,0-1-10 16,1-1 11-16,4 1 1 0,-1 0 0 0,-2-5 4 0,2 0-6 16,0-6-2-16,0-1 6 0,3-3-2 0,-3-3 2 15,3-3-1-15,0-5-1 0,0-3 6 0,7-6-4 16,1-4-4-16,-2-4 10 0,1-6-7 0,1-3 9 16,-1-3-2-16,0-4-2 0,0-5 4 0,2-4-4 15,2-4-1-15,5-9 6 0,3-6-1 0,7-8 5 0,-2-4-1 16,2-6-13-16,-4-2 0 0,-2-6-3 15,-1-3 7-15,-3 0-8 0,-1-6 4 0,1-3-5 16,3-2-1-16,-3-6 0 0,1 6 2 0,-8-2-2 0,-3 2-9 16,-8 0 15-16,-2 2-11 0,-6 6 14 0,-4 1-8 0,-1 5 6 0,-2 3 3 15,-3-2-1-15,-3 5-6 0,-4-1 21 0,-2 3-5 0,0 5 9 16,-3 4-11 0,-2 4-1-16,1 0-4 0,-4 1 4 0,-2-1 2 0,0 1-21 15,-2 3 6-15,-3 1-10 0,-1-3 7 0,-1 3-4 16,0 0-1-16,2 2-2 0,-4 3 3 0,2-3-2 15,-2 2 8-15,2 3-5 0,2 0 3 0,1 0-3 16,0 3-2-16,5-1 2 0,-1 1 8 0,3 4-12 16,5 4 0-16,-1 1-4 0,2 0 2 0,-2 0 3 15,1 0 1-15,-3 2 2 0,0 2 7 0,6 2-16 16,-2 0 3-16,1 2-7 0,0 1 9 0,-4 1-7 16,2 2-4-16,-1 0-2 0,-2-1-6 0,4 1 1 15,-2 2 0-15,5 2-2 0,0 0-18 0,0 0-19 0,0 0-13 16,0 0-1-16,-1 0-28 0,0 0-59 0,-1 0-44 0,1 0-1 15,1 0-71-15</inkml:trace>
  <inkml:trace contextRef="#ctx0" brushRef="#br0" timeOffset="41548.15">11249 5280 359 0,'12'-11'260'0,"-1"1"-106"0,3 1-154 0,3 2 5 0,-4-2-5 0,7 1-2 0,3-2 12 0,6-4-12 0,5-2-1 0,1 1 8 16,2-3-10-16,-1-4 10 0,0-1-7 0,1-2 3 16,0 2 6-16,0-3-5 0,0 1-10 0,2-5 11 15,5-1-5-15,6 1 10 0,3-2 22 0,4-4 1 0,-5 0 12 16,0-4-9-16,1-1 7 0,-3-1-1 0,3-1-6 15,4-2 5-15,1 0 3 0,2-5-17 16,-1 2 7-16,-6 0-12 0,-3 3-10 0,1-3 8 16,2 2-7-16,7-4 9 0,2-3 1 0,-3 0-5 0,-2 1 7 0,-6 3-8 15,0 3-7-15,-7 1 7 0,2 3-9 16,0-1 10-16,2 2 0 0,2 0-15 0,-4 1 8 0,-2 1-10 16,-6 0 0-16,-3 1 12 0,-2 2-11 0,-7 5 13 15,1 2-5-15,-2 2-4 0,-2 1 9 16,1 5-9-16,-4-2-3 0,0 1 5 0,2 3-9 15,-5 1 8-15,0 4 7 0,-1 3-11 0,-3 0 13 0,1 1-15 16,-6 3 1-16,0 2 5 0,-5 1-7 0,2 3 7 16,-5 1 6-16,0 0-6 0,0 0 6 0,0 0-8 15,0-2-10-15,0 1-12 0,0 0-19 0,0 0 7 16,0 0-28-16,0 0-54 0,-8-22 4 0,0 19-30 0,0 0-50 16,-5-1-8-16</inkml:trace>
  <inkml:trace contextRef="#ctx0" brushRef="#br0" timeOffset="41831.83">13373 3257 332 0,'-15'2'92'0,"-1"2"22"16,3-2-3-16,0-1 4 0,3 1-55 15,2 0 4-15,2-3-18 0,3 1 14 0,3 0-18 16,0 0-44-16,0 0 4 0,1 0-18 0,12-3-2 0,-1 2 19 16,4 0-1-16,6 0 10 0,4-1 8 0,-1-2-14 15,3-4 7-15,3-1-9 0,0-3-4 0,4-1-6 0,5 0-9 16,5-2 6-16,3 1 5 0,-5 2-4 15,-6 0 10-15,-8 3-9 0,-4 2-2 0,-7 4 5 0,-4 3-14 0,-5 3 12 16,-4 1-8-16,-1 3-20 0,-4 1 18 0,-1 2-19 16,-1 3 24-16,-1 5 10 0,-4-1-10 15,-2 3 11-15,-1 3 12 0,-1 0-12 16,1 4 13-16,0-4-15 0,-1 0 1 0,1 1 9 0,2 2-1 0,0 1 6 16,1-1 1-16,2-2-1 0,1-3 7 15,-1-3-5-15,1-3-6 0,0-2-30 0,3-3-32 0,-1-3 6 0,2-3-71 16,2-3-27-16</inkml:trace>
  <inkml:trace contextRef="#ctx0" brushRef="#br0" timeOffset="42250.08">14067 2826 733 0,'-13'-13'84'0,"5"3"323"0,-3 1-399 16,6 4 2-16,4 1 8 0,-5 0-7 0,0 1-8 0,4 1-1 0,2 2-10 16,0 0 4-16,0 0-29 0,0 0 5 15,-11 12 4-15,5-5 0 0,0 5 11 0,3 1 15 16,-1 0-13-16,0 0 13 0,0 0-2 0,0 3-4 16,-2 1 10-16,5 3-11 0,1-3-6 0,-1 2 7 15,3-1-10-15,-2 0 10 0,1 3-3 0,3-2-9 0,0-1 9 16,2 1-11-16,1-2 4 0,0-1 18 15,2 2-4-15,3-3 9 0,2-1 1 16,2-2-1-16,-1-2 5 0,6-3-4 0,-1-3-3 16,0-3 6-16,1-3-9 0,-4-4 8 15,1-4-6-15,0-3-14 0,0-1 12 0,-3-4-12 16,-2-1 8-16,-2-2 13 0,-3 0-5 0,-3-2 10 16,-4-1-3-16,-2-2-3 0,-5-2-2 0,-2 1 0 15,-3 1-11-15,-4 6 3 0,-6 6-8 0,-3 3 6 16,-2 3-18-16,-8 7 1 0,-1 5-1 0,-6 4-1 15,0 7-11-15,0-1 18 0,1 3-5 0,4 6 9 16,-2 0 2-16,2 7-232 0</inkml:trace>
  <inkml:trace contextRef="#ctx0" brushRef="#br0" timeOffset="45100.28">14760 5123 352 0,'11'-15'243'0,"1"-5"-89"0,-1-1-105 0,5 0-6 0,-3-4-1 0,6 2 3 0,6-1-16 16,3-3 12 0,5-2-12-16,6-3-7 0,-2-1 14 0,-1-4-13 0,2-5-1 0,-1-1 11 0,-3-2-13 15,1-1 16 1,1 3-9-16,2 0-4 0,1-4 0 0,14 4-3 0,0-2-11 15,4 1 0-15,0-2-8 0,-8 0 6 0,-7 3 3 16,1-5-6-16,0 3 5 0,0-1-6 0,7-2 12 0,2 3-15 0,-1 0 10 0,1 4-12 16,-8-3 4-16,-6-1 4 15,-2 7-2-15,-8 0 3 0,-2 6-6 0,-1 6 7 0,-3-2-5 0,0 0 7 16,2 4-2-16,-5 0-8 0,-2 3 5 16,2 3-5-16,-3 5-1 0,-2 1 4 0,-3 5-13 15,-3 2 11-15,-3 1-6 0,-2 4-24 16,2 0-7-16,-3 3-10 0,-1 1-43 0,-1 1 14 0,-1 2-7 0,-5 3 6 0,1 3-6 15,-1 4-120-15</inkml:trace>
  <inkml:trace contextRef="#ctx0" brushRef="#br0" timeOffset="45485.61">15960 5601 459 0,'0'-4'517'0,"1"-3"-220"0,-1-3-292 0,0 1 2 0,0 3-8 0,0 0 4 0,0 0 1 0,-1-2 1 0,-2-1-5 16,3 4 0-16,0-2-4 0,1 1 1 0,1 2-6 16,-1-3 5-16,0 4 7 0,-1 0-2 0,0 3 5 0,0 0-1 15,0 0-14-15,0 0 8 0,6 2-16 0,-5 4-2 16,2 4 7-16,0-1-6 0,0-1 11 0,0 7 4 16,1-2 1-16,-1 4 0 0,2 1 5 0,-1-4-8 15,1 1 6-15,-3-2-7 0,4-2 0 0,-4-3-14 16,1 2-30-16,1-6 9 0,-1 0-57 0,1-3-43 15,-2-2-5-15,1-4-19 0,1-3-11 0</inkml:trace>
  <inkml:trace contextRef="#ctx0" brushRef="#br0" timeOffset="45633.09">16006 5180 626 0,'-4'-3'93'0,"0"0"101"0,-1 1 71 16,-2 2-220-16,2 4-27 0,1 2-16 0,-1-1 6 15,2 4-9-15,-1-1-4 0,2-3 9 0,2 4-9 16,0-4 8-16,2 2-3 0,2-3-141 0,-1 0-34 0,4-3-39 16,2-1-93-16</inkml:trace>
  <inkml:trace contextRef="#ctx0" brushRef="#br0" timeOffset="46702.58">16171 5497 714 0,'-5'-3'337'15,"5"2"-244"-15,-2 0-60 0,2 1-13 0,3 2-4 0,-3-2-5 16,0 0 0-16,0 0 0 0,0 0 8 0,5-7-20 16,0 2-6-16,1-4-9 0,-2 2-37 0,-1-2 16 15,3 0 2-15,2 1 6 0,0-2 27 0,1 0 2 16,-3 1 3-16,0 1-3 0,2 2-6 0,0 0 10 15,0 1-4-15,-1 0 9 0,-2 3 3 0,2 1-9 0,2 1 3 16,2 0-7-16,-1 1-14 0,0 4 17 0,2-2-12 16,-1 2 13-16,-2 0-5 0,1 0 0 0,-1 2 8 0,0-1-6 15,-2-3 8-15,-1-1-6 0,-1-1-2 0,0-2 0 0,1 0 4 16,-2-2 5-16,0-2 3 16,1-2-2-16,-1-2-8 0,1-2 11 0,0-2-9 15,1-2 11-15,-3 0-3 0,2-2-1 0,-2 2 11 16,2 0-8-16,-2 0 3 0,2 4 5 0,-1 1-12 0,0 4 11 15,0 2-11-15,2 2-9 0,-2 2 1 0,2 2-4 16,0 3-11-16,2 3 4 0,0 2-5 0,1 2 7 0,-1 2 7 0,-1 0-3 16,1 0 4-16,0 0-5 15,0 0 1-15,-2-3 8 0,0-1-7 0,0-1 6 0,-1-3-3 16,0-1 4-16,1-1 7 0,0-2-4 16,-6-2 1-16,0 0 15 0,8-5-7 0,-5-2 10 0,5-1-3 0,-4-1-10 15,0-3 5-15,1-2-9 0,-2-2-4 16,0-1 4-16,2 2-9 0,-2-1 7 15,2 1-1-15,-4-1-3 0,0-1 5 0,-1 0-7 16,-2 0-7-16,2-1 11 0,0 2-10 0,0-6 10 0,-3 0-1 16,-1 0-2-16,3-1 14 0,-2 4-10 0,2-1 17 0,-3 2-1 15,-4-3-1-15,3-1 1 0,-3-1 7 0,2-3-2 16,1-3-1-16,-3 3-1 0,-1-2-20 0,1 2 10 16,0 0-4-16,1 0 8 0,4 0-3 0,-4-2-8 15,0 3 9-15,1 4-8 0,-2 2 8 0,4 5 0 16,-1 4-5-16,2 0 5 0,0 6-9 0,3 4-6 15,0 0-4-15,0 0-1 0,0 0-13 0,0 0-1 16,-2 14-3-16,4-2 2 0,2 4 7 0,1 6 0 16,1 2 7-16,1 4-4 0,2-2 10 0,-1 0-4 0,2 0 0 0,1-1-1 0,-2 1 5 15,0-3-3-15,-1 0 0 16,-4 0-2-16,0-1 3 0,1-3-1 0,1-1 5 0,4-1-3 0,-4-2 0 0,-1-1-2 16,-1-3-6-16,1-3 6 15,3 0 4-15,0 0-2 0,-3-1-2 0,6 2 0 0,-3-2 5 0,4-2-1 16,1 1 4-16,-3-8-5 0,6 4-2 0,-1-4 2 15,-1-2 3-15,0 0-1 0,-3-5-1 0,3 0-4 16,1-1-4-16,0 0 3 0,-2 1 8 0,1-3-9 16,-3 2 7-16,0-2-8 0,-3-1 2 0,0 1 1 15,-3 1-1-15,1 2 2 0,-1 1 5 0,-3 2-6 0,0 1 2 16,0 2-3 0,1 1-1-16,-1 1-5 0,1 1-4 0,-1 2 2 15,-1 1 2-15,1 3-3 0,0 0 8 0,2 2-8 16,-1 1 3-16,3 0 7 0,-3 1-6 0,2 1 6 0,-1-1-1 0,2-2 1 0,-2-4 4 0,-1 1-2 15,-1-3 4 1,0-2-1-16,1 0-3 0,-2-3 5 0,2 2 6 0,2-5 1 0,-2-1 3 16,2-3-2-16,-2-5-6 0,-1 0 1 0,0-3-3 0,-1-1 5 15,-1-1 4 1,-1-3-15-16,1 1 3 0,-2-1-5 0,-1 0 3 0,2-3 1 16,-1 0 0-16,-4-1 0 0,2-1 4 15,-1 2-8-15,-3-1 2 0,3 6-3 0,1 1 3 16,0 3-5-16,3 9 1 0,-1 0-3 0,1 4 6 15,-1 1-9-15,2 3-8 0,0 0 0 0,2 4-7 0,0 3 2 16,1 1 7-16,2 5-4 0,-1-2 19 0,2 4-10 16,-1 2 2-16,3 0-4 0,1 4 9 0,0 1 0 15,1-1 6-15,0-2-3 0,1 1 3 0,-2-3-2 16,1 0 3-16,-2-2-3 0,0-3-1 0,1-1 0 16,4-2-1-16,-4-1 1 0,-6-3 2 0,7-1 0 15,-6-3-1-15,0-1 0 0,0-1-13 0,-1-1-72 16,-3-2-42-16,0-1-8 0,5-2-113 0,-5-1-45 0</inkml:trace>
  <inkml:trace contextRef="#ctx0" brushRef="#br0" timeOffset="46845.34">16899 4847 531 0,'-6'1'422'0,"-1"1"-244"0,3 0-84 0,-1 2 5 0,2 0-44 0,3-1-4 0,0 1-4 0,1-1 4 0,2 0-1 0,2-1-16 0,3-2-2 0,4 0-6 16,3-1-18-16,7-5-48 0,5-3-53 0,5-4 1 15,6-4-152-15,15-5-205 0</inkml:trace>
  <inkml:trace contextRef="#ctx0" brushRef="#br0" timeOffset="47401.5">18172 4343 488 0,'-3'6'68'0,"3"1"-35"0,-1 2-1 0,1 1-10 0,3 2-8 0,-1-1 15 16,2-1-9-16,-1 1 13 0,1-2-1 0,2 1-9 16,1-1 9-16,-1-1-10 0,0-3-6 0,1-2 18 15,1-2-10-15,-1-2 16 0,3-2 8 0,0-1-15 16,-1-2 17-16,3-2-18 0,1-2-6 0,1-4 24 15,2 1-25-15,2-2 26 0,2-1-24 0,1-6-10 0,7-2 8 16,-2 1-10-16,5-7-1 0,4 1 9 0,-1-6-13 16,1-3 12-16,2 0-6 0,-5-3-10 15,-3 2 7-15,2-2-10 0,-1 6-1 0,-1-1-2 16,2 0 1-16,-2 0-1 0,6-1 8 0,7 5-4 16,0 2-1-16,7 2 0 0,-6 2-2 0,-2 1 0 0,-3 3 1 15,-3-1 0-15,0 5 0 0,-1-1-1 0,-1 2-1 16,-2 1-1-16,0 0-8 0,4 3 13 0,-4 2-5 0,1 3 7 15,0 1-6-15,-8 1 0 0,-2 1 2 0,-2 2-2 0,-2 0-4 16,-2 1 5-16,-1-1-10 0,-5 2 9 16,1 1-6-16,-2 1-49 0,2 4-4 0,-3-2-22 0,0 1-44 0,0 1-30 15,-1 0-30-15,0 0 3 0,-1 0-28 16</inkml:trace>
  <inkml:trace contextRef="#ctx0" brushRef="#br0" timeOffset="49682.94">20068 3418 786 0,'-3'-6'488'0,"1"-4"-367"0,-3 5-117 0,2-1 6 0,-1 3-4 0,0 3-1 0,3-2-1 0,1 2-1 0,0 0-15 0,-2 0 4 0,1 0-7 0,-11 13 7 0,8-5-2 16,2 5 2-16,-1 0 8 0,-2-1-5 15,2 5-2-15,-1 1 1 0,2 0-10 0,0 4 9 0,2 0 5 16,0 2-9-16,0 5 11 0,0-1-12 0,1 0 2 16,3 0 7-16,-1-1 3 0,1 0 2 0,0 0 2 0,1 3-1 15,0-5-7-15,2 1 5 0,-2-2-6 0,2-4 14 16,-1-1 1-16,1-5 5 0,0-1 8 0,-2-3-11 15,3-2 3-15,1-2-6 0,3-2-2 0,-2-2 11 16,-1-3-4-16,-1-4 7 0,-2-2-15 0,1-4-4 16,-2-1-4-16,3-2 2 0,0-2 0 0,-2-3 3 15,0-2 0-15,2-3 2 0,-8-2 10 0,1 1-11 16,-1-3 6-16,-5-1-10 0,1 1-8 0,-3-6 15 16,1 1-7-16,3 2 10 0,-2 0-4 0,3 7 4 0,2 2 3 15,-2 2-3-15,2 3-5 0,-2 2 9 0,4 3 1 16,-2 5 3-16,3 0 1 0,3 2-22 0,-2 3 1 15,5 1-8-15,3 1 10 0,4 3-12 0,1-1 7 16,1 2-7-16,1 0 12 0,0 4-5 0,0-1 0 0,0 3 1 16,-3 1 10-16,0-1-10 0,-2 2-4 0,-3-1-1 15,2 1 8-15,-5 0-4 0,2 1 7 0,-1 2-8 16,-2 2-8-16,0-2 14 0,-4 2-13 0,2-2 14 16,-4 1-1-16,2-4 0 0,0 1 5 0,0-1-6 0,1-4 1 15,0 1 2-15,0-3 3 0,0 0-1 0,0-1 4 16,1-1-6-16,-1 1 4 0,0-4-5 15,0 2-1-15,2-2 16 0,1-1-12 0,1 0 12 0,3-1-6 0,0-1-3 16,-3-3 9-16,-2-2-9 0,2 2-5 16,-1-1 6-16,2 2-4 0,0 1 7 15,-2-5 0-15,-1 3-11 0,1 0 1 0,1 0-2 0,-4 0 5 0,4-1-4 16,-5 2 4-16,-5 0-4 0,4 0 1 0,-2 2-3 16,1 0 2-16,2-1-2 0,-1 2-3 0,1-2 13 15,-3-2-12-15,0 0 14 0,1-1 1 0,-1 0-6 16,-1-1 8-16,-2 0-9 0,1-1-2 15,-1-2 11-15,2-1-1 0,-5-2 5 0,2 1 0 0,3 1-1 0,1 1 4 16,0 0-2-16,1 1 4 0,-2 1-20 0,1 1 5 16,-1 0-8-16,2 4 1 0,3 1 2 0,-1 2-3 15,-3 0 4-15,0 0 1 0,0 0-18 0,0 0 0 16,0 0-7-16,0 4 10 0,2 2 1 0,1 2 4 0,0 0-3 16,-1 1-5-16,2 3 14 15,3-1-5-15,-4 0 8 0,4 2 1 0,0 0-4 16,1-2 1-16,1 3-3 0,-4-3 2 0,5 1-2 0,-5 0-5 15,4-3 4-15,3 3 6 0,-4-2-2 0,0-4 7 16,-3 1-8-16,3-3-8 0,0 2 13 0,-2-2-4 16,3 2 9-16,-4-3-4 0,0-1-5 0,2 2 3 0,-2-6-2 15,0 1 6-15,0 0-1 0,1-2-2 0,2 3 2 0,-1-2 6 0,-1-4-6 16,2-1 6-16,-1-3-6 0,0 1 6 0,1-4-4 16,-1-1 3-16,-2-2-4 0,0-4 4 0,0 0-4 15,-1-2 1-15,1 1-1 16,-4-2-6-16,3 0 8 0,-3-2-14 0,-1-1 12 0,2-2-2 0,-2-1-5 15,0-2 9-15,-2-1-10 0,1 0 10 0,-1-1-10 16,0-1 0-16,-1 0-3 0,0 1-1 0,1 1 5 16,0 2-2-16,-2 1 2 0,1 3-5 0,0 4 1 0,0 2 1 15,1 1-1 1,1 3 1-16,-2 2-1 0,2 2-1 0,-2 3-1 16,2 3-7-16,1 6 9 0,0 0-4 0,0-1 5 0,0 0-6 0,0 0 2 0,0 0-7 15,0 0 6-15,0 1-11 0,0 0-2 0,0 0-1 16,0 0-1-16,-3 13 8 0,3-7 3 0,0 3 2 0,2 3-1 31,-1-2 4-31,-1 5-4 0,2 3 3 0,1 0-2 0,1 2 15 0,-1 1-12 0,2 0 8 0,2 4-11 16,-2 1 9-16,2 1-4 0,-2 1 9 0,0-2-6 15,1-1 3-15,1 0-2 0,-1 2-6 0,-1-1 6 32,3-1 13-32,0-1-17 0,0 2 4 0,2-4-9 15,-3 0 15-15,-1 0-6 0,4-1 5 0,-5-3-7 0,4-1-1 16,2-1 6-16,-4-2-3 0,1 1 6 0,-1-2 0 15,0-1-1-15,1-2-2 0,3-1 0 0,-4-1-9 0,1-2 15 16,2 0-3-16,0-1 9 0,2-2-4 0,-2 1-9 16,0-1 5-16,-2-1-7 0,1-2-3 0,-1 0 15 15,1-1-7-15,-2-1 11 0,2 0-3 0,-4-3-2 16,-1 0 8-16,1 0-6 0,-2-1 5 0,2-2-9 16,-1 0-2-16,-1-3-1 0,1-1 0 0,-1 0 1 15,-2-2-2-15,0 2 2 0,0-1 0 0,0-1-8 16,1 2 5-16,-2-2-5 0,3 0 5 0,-3 1-4 0,2 0 0 15,0 0-1-15,-1 1-5 0,2 1 10 0,-1 3-8 16,1-1 8-16,0 1-7 0,-1 4-2 16,0-3 3-16,2 7-3 0,-4 0-1 0,0 0-6 0,0 0 5 15,1 0-5-15,-1 0 7 0,1 0-1 0,0 0-3 16,0 0 3-16,0 0 1 0,0 1 5 0,1-1 5 0,-1 1-2 16,-1 0-3-16,1-1 1 0,0 0-2 0,0 0 3 15,0 0 3-15,0 0-5 0,0 0-2 0,1 0 0 16,-2-1 11-16,22-16-2 0,-19 11 11 0,0-1-10 15,-1-4 5-15,0 0-10 0,-1 2 2 0,-1-2-4 16,1 2 0-16,-1-1 2 0,0-5-3 0,0 2 3 16,-1 2 2-16,1-1-5 0,-1 0 4 0,-2-2-4 0,1 1 2 15,0-2-2-15,1 1-4 0,-2 0 3 0,2 0 8 16,-1 0-8-16,1 0 4 0,1-1-5 0,-1 0 3 16,-1 1 2-16,2 1 0 0,0-1 2 0,0 1 1 0,0 1-9 15,0-1 3-15,2 0-5 0,-2-1 7 0,1 1 0 16,-1 1-1-16,0 0-1 0,0 3-12 15,0 0 16-15,0 1-4 0,0 1 9 0,0-4-9 0,0 4 0 16,-3-3 0-16,2 3 0 0,0 1-4 0,-1 1 2 16,1 3 0-16,1 2 2 0,0 0 0 0,0 0-4 15,0 0-1-15,0 0-2 0,0 0-8 0,0 0 9 16,-6 12-2-16,4-5 4 0,1 2-1 0,1 0 2 0,-2 6-3 16,2 3 3-16,0 4 3 0,2 3-4 0,0 2 1 15,1 0-2-15,2 4 2 0,1 2-1 0,-2 2 5 16,2-1-3-16,1-1-3 0,0-1 8 0,-2-2-3 15,2 0 7-15,0-1-4 0,-1-7 1 0,0 0-4 0,2 0 4 16,-2-4 2-16,2 4-6 0,0-5 5 0,-2-5-5 16,-2-1 6-16,2-4-2 0,-2-2 3 0,7-1-2 15,-4-4 6-15,-1 0 1 0,0-4 2 0,1-2 0 16,0-2 6-16,4-2-16 0,-3-1 5 0,-1-2-7 16,0-2 8-16,-2-2-7 15,7-4 1-15,-6-2-3 0,-3-1-1 0,2-2-6 16,-7 1-1-16,6 2 1 0,-3 0 6 0,1 3-7 0,2 2 4 0,-4 3-6 15,1 6 0-15,1 5 3 0,-1 2-9 0,1 3 5 16,-2 2-26-16,2 2 22 0,-2 4-10 0,1 4 14 0,-1 1 7 0,0 5-2 16,2 0 7-16,-1 1-7 0,6 3 5 15,-5-5 0-15,3 3 0 0,0-3 0 0,-2 0 0 0,5 1 0 16,1-2 2-16,-1-2-1 0,0-3-1 0,-1-4 4 16,-1-3-3-16,2-2 4 0,3-1 0 0,1-2 4 15,2 0 2-15,-2-2-1 0,-1-5 2 0,0-3-6 0,-1 1 2 16,2-6-4-16,-1 5-2 0,0-5 5 0,-1-2-6 15,0 2 5-15,-1-4-15 0,-2 0 10 0,1 0-2 16,-2-3 5-16,-1 1-4 0,1 0-1 0,-2 0 1 16,1 1-2-16,1 4 0 0,-3 2 1 0,2 5-4 0,-2 3 2 15,0 1-10-15,1 4 6 0,-1 1-3 0,1 3 5 16,1 2-1-16,2 1-5 0,-1 2 3 0,-2 1-3 16,-1 0 12-16,0 1-3 0,2 1 4 0,-1-1-4 15,3-1-6-15,-1-1 13 16,2-1-9-16,-4-2 9 0,0-2-4 0,-4-3 3 15,0 0 6-15,0 0-3 0,10-1 8 0,-8-5-7 0,3 1-1 0,-4-2-1 0,-1-4 5 16,1-1-3-16,0-3 4 0,-1-1-6 16,1-1-5-16,-2-1 3 0,-1-1 2 0,1-3 1 15,-4 0 1-15,2-2-8 0,2-1 0 16,1 3-3-16,-4 2 5 0,4 4-3 0,1 6 2 0,-1 1-2 16,0 9 7-16,0 0-10 15,-1-2 4-15,3 11-6 0,4 1 5 0,-1 4-8 0,0 5 0 0,-2 5-2 0,-1 4 11 16,4 4-9-1,0 4 8-15,-1 1-8 0,1 1 15 0,-6-2-11 16,0-3 2-16,0-1-6 0,-4-1 14 0,7-2-2 0,-2-2 2 0,-4-2-3 0,0-4 4 0,-2-6-18 16,2-1 7-1,0-6-14-15,0-1-2 0,-1-3-31 0,-6-2-18 0,0-4-4 0,1-4-51 0,-7-5-28 16,2-1-49-16,-6-5 8 0,-2-2-114 0</inkml:trace>
  <inkml:trace contextRef="#ctx0" brushRef="#br0" timeOffset="49809.78">21296 3138 702 0,'-17'-3'140'0,"-1"1"-37"0,4 2 8 0,1 1-21 0,1 0-32 0,5 1 4 0,2 0-16 0,2-1 12 0,3 1-26 0,2 0 1 0,4 0-4 0,3-1 1 16,3 0-14-16,4 0-8 0,4-1-9 0,3-2-1 16,0-2-41-16,5-3-123 0,4 1-71 0,1-3-19 0,8 0-200 15</inkml:trace>
  <inkml:trace contextRef="#ctx0" brushRef="#br0" timeOffset="113781.16">21346 3136 1306 0</inkml:trace>
  <inkml:trace contextRef="#ctx0" brushRef="#br0" timeOffset="114511.99">6828 7399 391 0,'0'0'342'0,"0"0"-135"15,0 0-182-15,0 0-2 0,0 0-41 0,0 0 12 16,0 0-7-16,0 0 12 0,0 0 6 0,0 0-1 15,1 0 1-15,11 1-3 0,-8-4-8 16,-2-1 13-16,3 0-12 16,3 0 13-16,-3-2-4 0,2 0-4 0,-1 4 7 0,-4-2-8 15,0 0-8-15,1 1 14 0,-3-2-10 0,0 3 12 16,1-2 2-16,-1 2 8 0,4 2 16 0,-3-1-9 0,-1 1 3 0,0 0 7 16,0 0-17-16,0 0 16 0,0 0-3 0,0 0-5 15,0 0 8-15,0 0-9 0,0 0-6 0,0 0 3 16,0 0-13-16,-1-12 10 0,-2 8-8 0,0-2-4 0,-2 0 10 15,5 0-8-15,-1-2-4 0,2-2 8 0,-2-4-6 16,1 1 7-16,1-2-2 0,0 0-10 0,0-2 4 0,4-2-5 16,-1-1 4-16,1-2-2 15,4-1-7-15,0-1 4 0,2-2 7 0,3 1-6 0,-6 2 9 0,5 0-10 16,0 1-2-16,1-1 7 0,4 3-8 0,3-2 9 16,-5-2 6-16,3 2-12 0,1-1 11 0,-1 2-13 15,-2 4 0-15,0-1 6 0,-1 4-9 0,0 4 8 0,1-3 1 16,0 3-3-1,0 0 5-15,0-1-6 0,-2 3 2 0,0-3 2 16,0 2-5-16,1-2 2 0,-1 1-5 0,0 1 5 16,1 1 4-16,1 0-2 0,-1 1-7 0,-2-1 5 0,-1 2 0 15,-2 0 3-15,0-1 2 0,7 2-2 0,-5-2-3 0,1 1 1 16,2 0-4-16,-6 0 5 0,2 1-3 0,1 0 2 0,-5 0 3 0,2 0 1 16,-1 0 3-16,-1-1-4 15,0 1-8-15,0 1 16 0,-2 0-5 0,-1 2 10 0,2-2-3 0,-1-1-2 16,-1 1 5-16,-1 2-4 0,2 0 2 0,-4 1-7 15,1 0-1 1,-3 1 1-16,0 0 4 0,0 0-12 0,1 0 7 0,1 0-9 0,-1 0 0 0,-1 0 12 16,1 0-10-16,-1 0 13 0,0 0-6 0,0 1-1 15,0 0 6-15,0 0-3 0,0 0 14 0,0 0-21 0,0 0 7 16,0 0-10-16,0 0 10 0,0 0-7 16,0 0 5-16,0 0-6 15,0 0 10-15,0 0-12 0,0 0 4 0,0 0-5 16,0 0 2-16,0 0 0 0,0 0-3 0,0 0 3 15,0 0 6-15,0 0-6 0,0 0 2 0,0-1-4 16,0 0-6-16,0 0-15 0,0 0-26 0,0 0 5 16,0 1-74-16,0-1-28 0,0 0-72 0,0 0 20 15,0 0-122-15</inkml:trace>
  <inkml:trace contextRef="#ctx0" brushRef="#br0" timeOffset="115180.61">7159 6425 317 0,'0'0'84'0,"0"0"-21"0,0 0-11 0,0 0 3 0,0 0-17 0,0 0-8 0,0 0 9 0,0 0-9 0,0 0 1 0,0 0 10 0,0 0-10 0,1 1 11 0,0 0-3 0,0 0-9 0,1 1 11 0,-2-1-10 15,1 0 3-15,16 11-10 0,-15-8-2 16,4 1 1-16,-2-4-1 0,1 2-1 0,2-2 1 0,0 0-1 16,2 0-12-16,0-1 8 0,-1 2-5 0,1-2 7 15,0 1 1-15,1-1-6 0,5 1 0 0,-3 2-3 16,0-3-8-16,2-2 8 0,-6 0-2 0,6-4 6 0,3 5 0 15,3 0-13-15,-3-4 2 0,-1 3-4 0,3-2-5 16,3-1 5-16,-1 1 6 0,-1 1 0 16,-2-2 2-16,-2 4-7 0,0 2-1 0,0-1 2 15,-4 0 9-15,-2 1-12 0,1-1 0 0,-2 7-3 0,-1 1 9 0,-1 0 0 16,1-1 5-16,-3 0-4 0,0-4-5 0,1 2 9 16,-2 1-2-16,1 0 6 0,-1 1-4 15,0 1 1-15,-3 1-1 0,-1 0 2 0,2 1 1 0,0-4 5 16,-1 2-2-16,2-1 3 0,-3-1-6 0,1 2 0 15,0-3 1-15,0 1-1 0,1 0-4 0,0-1 0 16,-1 2 0-16,-1 0 0 0,0-2-6 0,1-1 0 16,1 0-2-16,-1 0 3 0,0 2-11 0,-1-2 13 15,2 0-9-15,-2 1 11 0,1-1-4 0,-1 1-3 0,0 0 4 16,0-1-3-16,1 1 4 0,-1-1-3 0,0 0 1 16,-1 0-1-16,1-1 0 0,0 1-2 0,0-1 0 15,0-1-1-15,0-2 1 0,0 0 0 16,0 0 3-16,0 0-1 0,0 0 2 0,0 0-4 0,0 1-2 0,0 0 1 15,0 0 2-15,0 0-3 0,0 0 5 0,0 0-5 16,0 0 2-16,-1 27-4 0,1-21 1 0,0 0-1 16,-2 0 4-16,1 1 0 0,1-1-3 0,-1 0 2 15,0 0-7-15,1 1 3 0,0-2-6 0,0 2 3 0,0-2-18 16,0 0-52-16,0 0-25 0,0 0-8 0,0 3-48 16,-1 1-106-16</inkml:trace>
  <inkml:trace contextRef="#ctx0" brushRef="#br0" timeOffset="122448.5">6269 6260 394 0,'-4'-7'348'0,"0"0"-140"0,1 2-194 0,0-1 5 15,1 3-12-15,2 3-6 0,0 0 9 0,0 0-10 0,0 0-8 0,0 0 10 0,0 0-10 0,0 0 12 0,0-1 2 0,0 0-7 0,0 0 7 0,0 0-9 0,0 0-6 0,0 0 15 16,-1 0-12-16,-1 0 13 0,1 0-4 0,0 0 10 0,0 0 8 0,0 0-2 16,0 0 11-16,0 0 7 0,1 0-11 0,-2 0 8 15,1 1-19-15,-9-2-7 16,10 9 8-16,4 2-9 0,-3 2 0 0,-1 2-1 15,3 0-6-15,2 2 5 0,-1 2 0 0,1 2-5 16,2 0 9-16,-3 2-9 0,2-1-12 0,1 2 16 16,-2 2-10-16,2 1 14 0,0-2-2 0,-1 0-2 0,1-1 2 15,-1 1-4-15,1-1-5 0,-1-1 4 0,1-1-1 0,-3 0 5 16,3-2 1-16,-2 1-4 0,0-3 2 16,-1-2-3-16,1 0 8 0,-2-4-9 0,4 2 6 0,-2-3-6 0,-1-3 3 15,3-2 23-15,-4-3-2 16,3-1 9-16,2 0-8 0,-4-2 6 0,4-2-16 0,-3-3 13 15,-1-2-9-15,3-3-13 0,1 0 13 0,0-1-15 16,-1-1 1-16,0-1 2 0,-2-1-3 16,2-1 3-16,1 0-7 0,-6 1 3 0,2-2-3 0,-3 2 4 0,0-2-5 0,1-1 3 15,-2 2-6-15,-5-4 7 16,-1 2 3-16,1-1-6 0,2-2 12 0,2 6-12 16,-2-4 5-16,-3 3-2 0,-4 0-2 0,0 1 3 15,2 1 8-15,-1 1 2 0,1 3 0 0,-4-2 0 16,2 1-8-16,-6 0 0 0,3 0 2 0,-2 1-1 15,2 2 0-15,-2 2-4 0,0 0-5 0,1 1 2 0,0 1-7 16,2 1 3-16,0 2 0 0,0 1 2 0,1 1 8 0,3 1-12 16,-1 2 6-16,1 1-10 15,1 0 5-15,1 2-3 0,-2 0-1 0,2 3 0 0,1-1 9 0,-1 5-5 16,3-2 4-16,1 5-5 0,-1 0 0 0,5 2 6 16,0 2 2-16,1 1 2 0,4-2 5 0,1 0-10 0,1-1 1 15,3-1-4-15,-3 2 0 0,3-3 6 16,1 3-4-16,0-3 5 0,1-3 3 0,0 1-3 0,0-4 5 15,0-2-5-15,2-1 1 0,-1-3 4 16,0-2-6-16,-1-2 5 0,0 0-3 0,0-3 3 0,2-2 3 16,-2-3-2-16,-1-4-8 0,3 0-1 15,-2 0-7-15,2 0 2 0,1-3-22 0,-4-3-21 16,1-2-18-16,0-2 0 0,5 3-41 0,2 5-4 16,0-4-37-16,-4 1 15 0,-4 3-59 0,-3-4 57 15,-2 4-23-15</inkml:trace>
  <inkml:trace contextRef="#ctx0" brushRef="#br0" timeOffset="122655.21">6739 6227 22 0,'0'0'73'0,"0"0"4"0,0 0 20 0,0 1-11 0,0 0 9 0,0 0 66 0,0 0-23 0,0 0 34 0,-1 0-67 0,0 0-34 16,1 1-9-16,-2 0-5 0,-17 28-32 0,16-25 1 0,3 0-16 16,-1 1 12-16,1 0-8 0,1 1-14 0,2 0 11 0,1 1-13 15,0 1 2-15,4 1 0 0,0 4-2 0,0-2 3 16,2 2-1-16,2 3-4 0,-2-1 1 0,2 2-3 15,0 2-1-15,-2-3 9 0,1 2-6 0,0 0 7 16,-2 0 2-16,1 0-1 0,0-2 7 0,-1-2-7 16,1-1-8-16,0-3 10 0,-3-2-14 0,-4-2 10 15,3-2-28-15,-2-2-24 0,2-1-18 0,1-3-3 0,-2-4-62 16,0-4-14-16,-2-4-40 0</inkml:trace>
  <inkml:trace contextRef="#ctx0" brushRef="#br0" timeOffset="122829.23">6791 6154 1200 0,'-11'2'96'0,"0"0"-46"15,0 2-11-15,1 0-8 0,1 2-31 0,3 1 1 16,-1-1-3-16,2 1 2 0,4-2-5 0,-2 0 5 0,3-2-18 16,0 0 5-16,0-1-72 0,3 0-49 15,-1-1-56-15,1-1 14 0,1-4-63 0</inkml:trace>
  <inkml:trace contextRef="#ctx0" brushRef="#br0" timeOffset="123264.05">7002 6389 1053 0,'0'0'173'0,"0"0"-136"0,0 0-4 0,0 0-2 15,0 8-12-15,4-9-15 0,-1 1 10 0,-3-1-12 16,0 1 6-16,0 0 7 0,8-10-11 0,1 3 9 16,-2 1-14-16,1-1-22 0,-3-1 0 0,-1-2-9 0,-1-1-20 0,-3-4 29 15,5 3-5-15,-5 0 14 0,0-2 12 0,1 3 1 16,0 1 5-16,2 2-4 0,1 2-8 0,-1 2 24 16,1 1-8-16,4 2 16 0,-4 1-4 15,2 0-9-15,3 3 6 0,-2 3-7 0,1 0-4 16,1 1-1-16,0 1-7 0,1-1 4 0,-1 1 5 0,-2-1-3 15,1 2 6-15,-1-2-7 0,1-2-3 0,-4 0 6 16,1-2-2-16,0 0 5 0,-4-2 3 0,0-2 1 0,1 0 5 16,-1-4-4-16,0 0-12 0,1 1 17 15,-1-4-16-15,-2-1 19 0,-1-2-10 0,0-3-9 0,1 0 5 0,1-3-8 16,0 2-6-16,3 1 10 0,1 1-3 0,2 1 7 16,-1 2-8-16,1 4-1 0,1 1-4 0,-2 4 2 15,0 1-2-15,1 3-1 16,-2 2-6-16,2 1 4 0,0 3 2 0,-1 0 7 0,2 1 3 0,-2 0-1 0,-1-2-10 15,0 1 7-15,-1-2-13 16,0 0 9-16,0-2-26 0,0-2-68 0,1-3-29 0,0 0-17 16,1-1-105-16,-4-6-3 0</inkml:trace>
  <inkml:trace contextRef="#ctx0" brushRef="#br0" timeOffset="132982.43">2016 8790 352 0,'-4'-7'243'0,"2"3"-85"0,2 4-112 16,0 0-3-16,0 0-38 0,0 0 2 0,0 0-13 0,0 0 10 0,0 0 0 0,8 1-6 0,-2 1 6 0,-2-2-8 0,5 0-2 0,-2 0 12 15,1 0-10-15,0 0 9 0,-1 0-8 0,-2-1 10 0,1 0 16 16,2 1-6-16,-8-1 13 0,6 0 10 16,-2 0-10-16,-3 1 11 0,-1 0-12 0,1 0-7 0,10-2 2 0,-1 2-3 15,-1 0-5-15,0 0 17 0,4-1-6 0,-8 0 9 16,9 0-21-16,3 0 0 0,2 1-4 0,2-1 4 16,1 1-15-16,-2-2 10 0,2-1-8 0,3 1 11 15,0-2-9-15,3 1-4 0,1 0 5 0,4 0-3 16,2-1 12-16,1 0-14 0,3 0 6 0,2 1-9 0,0-2 4 15,2 0 6-15,-2-2-3 0,0 0 3 0,-1 5-11 16,2-3 10-16,2 4-5 0,0-2 8 0,0-1-4 16,6 0-2-16,1-1-3 0,1-1 2 0,2 1 4 0,-3 1-7 15,-3 1 2-15,0 1-4 0,3-1 4 16,1 1 5-16,-1-1-1 0,2-3 0 16,-5 1-13-16,-5-1 8 0,-1-1-5 0,-1 6 7 0,-1-3 1 0,-1 1-3 15,2 2 8-15,-1-4-8 0,-1 3 4 0,3 1-5 16,-3-1-3-16,0 2 0 0,0 1 3 0,-4-1 3 15,-1 1 1-15,-1-1 0 0,0 1-4 0,-1 4 2 16,1-2 3-16,-4-2 1 0,1 1-2 0,-1-2-2 0,-1 0-2 16,-1-2 1-16,4 2-2 0,-2-2 2 15,0-2 5-15,-1 1-1 0,1 0 3 0,-1 1-8 16,1 1 0-16,1 0-2 0,0 0 13 0,-1 0-6 0,6 1 9 16,-6-1-5-16,1-1 18 0,3 1-10 0,-5-2 2 15,3 0-5-15,0 2-10 0,0 1 7 16,-5 1-6-16,0 1 8 0,1 0-6 0,-2-3 1 0,2 1 0 0,0 1 2 15,-1 0 2-15,4 0-8 0,3 1-3 0,-4-1 0 16,2 0 6-16,-4 0-5 0,1-2 7 0,-1 1-8 16,0 0-2-16,2 2 8 0,-3 0 0 0,1-2 5 15,0 0-3-15,-1 0 0 0,3 5-2 0,0 0 1 0,0-1-7 16,-1 2 5-16,-2-3-8 0,-3 3 7 0,4 2 2 16,-5-5-3-16,3 1 12 0,0 0-12 0,-3-3-2 15,5 5 0-15,-8-3 1 0,3 1 1 0,-1 2 5 0,0-2-6 16,-1 0 1-16,1-1-1 15,1-1-5-15,5 5 8 0,-3-2-3 0,1-1 6 0,0 3-5 0,-4-5-2 16,1 3-4 0,-3-2 3-16,0 2 15 0,2-1-20 0,-3-1 9 0,-3 0-14 15,0 0 13-15,-1 2-3 0,-3 0 3 0,4 1-3 0,-2-1 9 0,-2 0-13 16,-2 0 4-16,0-1-6 0,0 1 12 16,0 0-8-16,-2-1 3 15,0 2-2-15,2-2 17 0,-1 0-19 0,2 2 3 0,-1-1-9 0,0 1 12 0,2 0-5 16,-3 0 5-16,0 0-7 0,0 0 1 0,1-1 6 0,0 3-3 15,1-2 5 1,1 0-4-16,0 1 0 0,-2-2 1 0,-1 1 1 16,-1 0 4-16,2-1-11 0,-1 1 4 0,1 0-6 0,2-1 10 0,-3 0-5 15,1 1 0-15,0-1-3 0,0 0-3 0,-2-1 11 0,3 0-3 0,-3 2 7 16,-1-2-6-16,5 1-3 0,0 0 1 0,-1 1-1 16,5 1-3-16,-3-1 6 0,1 0-8 0,0-2 8 15,2 3-2 1,-2 0 0-16,-1-2 6 0,2 1-3 0,-2 0 1 15,-1 0-2-15,2 4-4 0,0-1 1 0,1-1 1 0,-2-1 0 16,-1 0 5-16,0 1-5 0,-2 1-7 0,-2 3 8 0,1-4-6 0,-2 1 7 0,1 0 2 16,0-1-1-1,-1 0 2-15,-1-1-4 0,0-1 2 0,1 1-7 16,-2-1 0-16,3 2-2 0,1 0 14 0,-1-1-7 0,1 0 8 16,-1-2-9-16,-2 1-3 0,3 0 6 0,-3 1-2 15,2-1 5-15,0 0-6 0,-1 0 2 0,5-1-2 16,-4 1 2-16,-1 0-3 0,2-2 3 0,-3 2 1 0,3-2 2 15,-4 0-1-15,-1 0-4 16,-2 1 2-16,2-1-1 0,2 1 7 0,2 0-7 16,-4-1 3-16,8 1-2 0,-4-1 6 0,-1-1-2 15,3 1-4-15,-3 0 3 0,-1-2 1 0,1 1-4 16,-1-1-1-16,1 0 1 0,1 1 7 0,-3-2-1 0,4 1 5 16,-4 0-4-16,1-1 5 0,-1 0-11 0,1 0 8 15,2 0-8-15,-3 0 4 0,2-1-6 0,0 0-5 16,-3 1 0-16,3 0-10 0,-3 0-32 0,1 0-22 15,-1-1-6-15,0 1-89 0,-1-1-167 0</inkml:trace>
  <inkml:trace contextRef="#ctx0" brushRef="#br0" timeOffset="134629.07">2072 9773 289 0,'4'-11'85'0,"-4"1"-22"0,-3 1-18 0,3 2-6 0,-5 1 11 0,5 1-23 0,0 0-7 0,1 2-2 16,2-1-4-16,3 1-18 15,1 0 11-15,-2 0-13 0,3-1 4 0,-5 2 12 16,1-1-13-16,2 1 13 0,-1 0 2 0,1-1 4 0,-1 0 16 0,1-1-11 15,-5 0 15-15,1 1-2 0,-1-2-2 0,0 1 1 16,6 0-3-16,-2 0 2 0,3 1 0 16,0-1-1-16,-3 1-12 0,1-1 7 0,3 2-12 15,-2-1 11-15,-1 1-13 0,-1 0-7 0,-1 0 6 0,3 0-7 0,1 1-3 16,2 0 2-16,0-1 1 16,1 2 0-16,0-2 4 0,-2 0-6 0,3 2 1 15,-1-2-2-15,0 1-2 0,1-1 8 0,2 0-6 16,0 0 9-16,1 2 2 0,-1-2-1 0,1 0 7 0,1-2-8 0,1 0-14 0,4 4 18 15,-2-3-13-15,2 3 18 16,-3 0-4-16,6 0-14 0,-3 0 9 0,1-3-11 16,2 2-4-16,0-2 7 0,1 2-2 0,2 1 4 15,2 0 3-15,-3-2-5 0,-1-1-1 0,-1 0 0 0,1-1 3 16,2 0-1-16,0 1 6 0,3 1-3 0,2 2 20 0,4 0-14 16,1-3 8-16,1 1-12 15,0-3-7-15,0 2 7 0,-1 0-2 0,0 1 6 0,2 2-4 0,-2 0-7 16,0-3 4-16,1 3-3 0,-2-1 12 0,4 0-13 15,-2 3-2-15,0-5-2 0,-2 2 3 0,-1 0 2 16,-1-2 3-16,0 1-3 0,1-2-6 0,-2 4 5 0,0 0-3 0,0-1 5 16,-2 1-1-16,-1-2-1 15,4 1 0-15,2 2-1 0,-3 0 0 16,9 2-3-16,-7-2-1 0,3-1 1 0,-1 0 8 0,-3 1-5 16,0-1 7-16,-2 2-7 0,-1-1 4 0,0-1-2 15,1 4-1-15,1-3-1 0,-6 1 2 0,8-2-2 0,-7 0 1 0,0 0-2 0,6 0-4 0,-6-1 10 31,-1-3-10-31,-1 3 11 0,-3-3 5 0,2 4-13 16,-1 0 11-16,0-1-13 0,1 1 0 0,-2 0 5 16,1 0-1-16,2-1 3 0,-2 0 0 0,4 1-3 15,-1-1 1-15,-1 1-2 0,2-1-13 0,0-1 19 16,1 1-4-16,-2-3 10 0,-1 4-14 0,0 0 6 16,1 0-5-16,-2 2 6 0,2-1-8 0,0 1 14 15,1-1-3-15,0 0 9 0,-3-3 10 0,4 2-6 16,-9 1 5-16,4-1-6 0,2 2-5 0,-2 0-4 15,3-2 4-15,-3 2-5 0,5-1-5 0,-5 1-2 0,1 2-2 16,0-1 3-16,0 1-4 0,1 0 8 0,-1 0-11 16,0 1 10-16,6 0-4 0,-5 1-2 0,-3-1 7 15,5 0-7-15,-8-1-2 0,2-2 4 0,4 1-8 0,-3-1 8 16,4 3 4-16,-2-1-7 0,0 0 7 0,-1 1-8 16,-3 0-1-16,2 2 6 0,-1-2-1 0,4 1 2 15,-2 0-4-15,-2-3 0 0,4 3 3 0,2 0-1 16,-4-1-1-16,4 3 2 0,-1-1-2 0,-6-2 5 15,0 2 8-15,-1-1-11 0,0 0 5 0,-1 1-8 16,2 0-6-16,-2 0 10 0,2 1 0 0,-2 0 5 16,1 0-3-16,-1 1-4 0,0-1 1 0,-1 0-1 0,1 0 4 15,-1-1-7-15,2 1 3 0,1 0-3 0,-2-2 1 16,-2 0 1-16,2 0-2 0,-4 1 1 0,4 2-6 16,-1-3 9-16,1 2 0 0,-1-1 4 0,-1 0-5 0,3 1-2 15,-4-2 0-15,4 0-1 0,-2 5 0 0,0-1 1 16,-2 2-5-16,0-2 5 0,1-2 8 0,0 2-8 15,4 1 6-15,-4 3-7 0,0 0 12 0,0-3-14 16,1-1 3-16,3 0-7 0,-3-2 13 0,2 2-2 16,-5 0 3-16,-2-2-5 0,3 0 3 0,-3-1-5 15,-4 0 1-15,4-2-1 0,-4 1 3 0,2-2 1 16,1 1-1-16,0 0 0 0,-3 1-3 0,2 0 2 16,2 0-2-16,-3 0 1 0,1 1-1 0,-2-2 0 0,0 1 4 15,1 1-4-15,-1-1-6 0,-1 0 14 16,-1-1-6-16,-1-1 10 0,1 0-13 0,-2 0 2 0,0-1 1 15,-1 1 3-15,-1-1-1 0,-1 0-1 0,0 0-6 0,2 0 3 16,-1 1 5-16,-1-1-5 0,1 2 12 0,0-1-12 16,-1-1-8-16,2 2 13 0,-1-3-13 0,1 2 15 15,-1-1 0-15,2 0-7 0,-2 1 8 0,2-3-8 16,-3 3 7-16,1-1-4 0,1-1 2 0,-2 1-2 16,-2-3-2-16,0 0 4 0,1 0-4 0,0 0 4 15,0 0 0-15,1 0-3 0,-1 1 4 0,-1 0-4 16,1-1-5-16,0 0-2 0,0 0-5 0,0 0 3 0,0 0-5 15,1 0-47-15,-1 0-25 0,-1 0-11 0,1 0-93 16,0 0-116-16,14-14-40 0</inkml:trace>
  <inkml:trace contextRef="#ctx0" brushRef="#br0" timeOffset="135278.34">6665 9300 465 0,'2'-7'66'0,"2"-1"73"0,-1 1 58 0,3 2-150 0,-4 1-31 0,6 2-13 0,-1 2-14 0,1 0 8 0,2 2 3 0,-1 0-20 0,1 0 1 0,1 0-12 0,0 0-26 0,2 0 29 16,-1 1-10-16,2-1 20 0,-1-1 23 0,0 2-11 15,-2-2 19 1,1 1-17-16,-4-1 23 0,1 1 26 0,-1 1-6 0,4-1 12 0,2 1-17 0,-1 1-14 16,-1 0 1-16,5 3-7 0,-4 0-24 0,4 0 20 15,1 1-16-15,-10-2 21 0,5 2-5 0,-5-1-12 16,3 1 7-16,2-1-9 0,-1 3 4 0,5-2 4 15,-1 0-8-15,-2 1 6 0,0 0 5 0,0 3 0 0,1-2 8 16,1 3-7-16,1-3 5 0,-1 1 1 0,0 1-5 16,-1 1 2-16,1 5-9 0,-3-1 3 15,1 2 3-15,1-2-2 0,-3 0-6 0,2-2 1 0,-3 0-8 16,-1-2 6-16,1 0 0 0,2 0-2 0,-1 0 8 16,-1 1-7-16,-1 0-3 0,-5-1 20 0,3 0-13 0,1-1 16 31,1 0-9-31,-2-1-2 0,0 1 11 0,-2-3-9 0,2-1 2 15,0 0 5-15,1-1-11 0,-1 0 11 0,-4-1 1 0,4-2 1 0,-3 2 7 0,-3-2-7 16,6 2-6 0,-5-2 1-16,3-1-20 0,-1-2 7 0,-3 3-54 15,5-2-172-15,-2 0-65 0</inkml:trace>
  <inkml:trace contextRef="#ctx0" brushRef="#br0" timeOffset="142935.72">4644 9629 258 0,'-11'-14'6'15,"-1"3"-3"-15,0 1-1 0,3 0-4 0,-4 3-24 0,1-2-60 0</inkml:trace>
  <inkml:trace contextRef="#ctx0" brushRef="#br0" timeOffset="144446.53">4396 9448 1 0,'0'0'0'0,"0"0"0"0,1 0 0 0,0 0 59 15,0-1-5-15,0 0 25 0,1 0-2 0,-2 0-30 16,1 0 8-16,0 1-13 0,0 0 11 0,0 0 27 15,0 0-13-15,0 0 17 0,1-1-33 0,0 0-9 0,0 0 3 16,0 0-5-16,1 0-18 0,25-19 0 16,-22 17-8-16,-2 0 8 0,0 0-5 0,-2-1 2 15,0-1 1-15,1-1 1 0,1-1-15 0,1 0 16 16,-1 0-8-16,0-1 11 0,-1-1-5 0,2-1-1 16,-1-2-3-16,0 0-1 0,0 0-13 0,1 0 21 15,2-2-10-15,-2 2 14 0,1-1-8 0,1 0-16 16,0 0 7-16,1 1-10 15,-2 1-1-15,4 2-5 0,-1 3-7 0,0 1 3 0,1 3-9 0,0 2-6 16,3 2-2-16,-3 5-3 16,1 1-8-16,1 4 15 0,1 2 2 0,-2 2 5 0,1 2 19 0,-1 1-9 15,-1 1 7-15,-2 0-7 16,-3-2-1-16,1-1 12 0,1 0-1 0,-1-3 6 0,-1-1-1 0,-1-5 5 16,-1-2 10-16,-3-6 0 0,0 0 15 0,0 0 7 15,0 0-9-15,1 0 11 0,0 0-5 0,15 0-22 16,-16-8 6-16,3 0-11 0,-2-2 1 0,3-1-2 15,3 0-6-15,-1-1 2 0,0-2-7 0,3 0-2 32,0-1 3-32,0 1-2 0,3 0-2 0,1 3-5 0,3 3-9 0,0 2 1 0,4 0-11 15,-4 4-2-15,-3 0 5 0,2 2 3 0,-3 2 92 16,2 2-129-16,-2 1 53 0,1 0-81 0,0 1 83 16,-1-1-1-16,3 1 10 0,-1 1-10 0,0-1-11 15,2-1 20 1,-1-1-10-16,0-2 16 0,2 1 3 0,-4-3-10 0,2-1 8 0,-1-2-11 15,-3-2-2-15,2-1 8 16,1 0-7-16,-1-2 9 0,0 0 3 0,-2-2-8 16,-3-1 5-16,2 1-7 0,0-1-6 0,2-1 13 0,-2 1-11 0,-4-1 13 15,2-1-7-15,0 4-19 0,2 3 4 0,0 2-12 16,3 3-8-16,-2 1 9 16,-2 1-13-16,2 5 12 0,-3 0 1 0,2 4 0 15,-2 2 15-15,-2-1-13 0,2 0 9 0,-1 1 9 0,2-2 0 0,-2-1 6 16,1-2 3-16,0-2-3 0,-2-1 5 15,1-2-4-15,-2-1 8 0,1-2-3 0,0-2 2 16,-1-1-2-16,2-2 1 0,0-1-6 0,2-1-1 16,-1-2-1-16,1 0-7 0,3-1 4 0,-1 0-4 15,3-3 3-15,-3 2 0 0,3-1 0 0,-2-1 5 16,1 1-3-16,3 1-5 0,-4 1 1 0,4 3-9 16,0 0 5-16,-3-1-7 15,4 4-2-15,-4-1 3 0,3 4-3 16,-1-1-4-16,-2 2 14 0,0 0-5 0,-1 1 7 15,1 1 0-15,-2-1 4 0,-1 1 5 0,-1-2-2 0,0-2-4 0,1 2 8 0,-1 1-7 32,0 0 9-32,1 0-2 0,-1 0-6 0,-1-2 10 0,1-1-10 15,-1-1 5-15,2 4-8 0,0-2-4 0,2 2 1 0,-3 0 2 0,3-2 1 16,-1 0 4-16,-2-2-3 16,3 1 3-16,0-1-3 15,2 1 5-15,0 2-3 0,-4-3-5 0,2 3-1 16,-3 1-11-16,3 0 9 0,0 2-10 0,-1 0 1 15,0 0-2-15,-3 2 1 0,4 3 13 0,-3 0-15 16,3 2 7-16,-1 3-13 0,-2 0-1 0,0 5 16 16,-3-2-4-16,0 2 8 0,4 1 0 0,-2 0 0 15,2 1 5-15,-5 2-3 0,1-3 0 0,-1 0 0 16,-1-2-5-16,0 1 5 0,-3-1 1 0,0-1 3 16,1 0 5-16,-1-3-4 0,2-1-7 0,-2-1 8 15,-1-2-5-15,1 0 8 0,0 1-5 0,1-3 3 16,1 1-3-16,-2-2 2 0,1 2-1 0,0-1-5 15,1-3 7-15,-2 2-6 0,2-1 11 0,1 1-9 16,-1 1 2-16,3-2-5 0,-2 0-2 16,2-2 8-16,2 4-6 0,1 1 9 0,1 0-6 15,0 0-2-15,1-2 2 0,-2-1-3 0,1 0-1 16,0 4 0-16,1 2-9 0,-2 0 6 16,-1-2 3-16,3 3-8 0,0-1 10 0,1 4-10 15,0 4 1-15,-1-1 6 0,-2 0-5 0,1-2 6 16,-2 0 7-16,4 0-4 0,2 1 8 0,-7-4-9 15,2 1-6-15,-2-3 13 0,-5 0-10 0,5-1 12 16,-4-2-3-16,1 0-2 0,1-1 6 0,-3-3-7 16,4 1-15-16,0-2 20 0,0 0-15 0,1 1 17 15,-4 0-6-15,4-1-5 0,0 0 7 0,1 1-9 16,-2 0-9-16,0 2 12 0,3 1-10 0,-1 0 11 16,1 1-5-16,2 2-6 0,-7-1 6 0,4 1-6 15,1 1 9-15,-1 0-2 0,5 2-1 16,-5 1 0-16,2-1 3 0,0 1 1 0,2 0 1 15,-2-4-2-15,2 1-8 0,0-2 19 0,1-3-11 16,0 2 16-16,-1-3-7 0,1-2 4 0,0 2 4 16,-1-4-2-16,2 0-13 0,2 0 14 0,-2-3-8 15,2 0 11-15,3-1-5 0,-3-1-8 0,-4-2 1 16,2 2-4-16,-5 0 11 0,-2 3-22 0,-1 3 8 16,-3 1-15-16,2 1-4 0,-2 2 2 0,0-1-3 15,2 1 4-15,-5 4 9 0,0 1-3 0,2 3 5 16,-2 0-4-16,-2-2 13 0,2 1-3 15,-1-1 6-15,1 0-5 0,1 0 2 0,-1-2 4 16,0-2-2-16,-3-1 4 0,-1-1 14 0,5 0-15 16,2-2 11-16,-1-1-10 0,-2-2 17 0,0 0-10 15,0 0 3-15,0 0-4 0,1 0 9 0,-1 0-8 16,0 0-6-16,0 0-2 0,0 0-29 0,0-1-28 16,0 0-29-16,0 0 4 0,0 0-55 15,1-9-132-15,-5 10-51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4:11:22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6675 13766 333 0,'0'-6'51'0,"0"3"89"0,0-1 7 0,-2 0-37 0,2 0-65 16,1 2-6-16,1-1-13 0,2 1 9 0,0-1-11 0,0 2-14 0,-1-1 16 0,1 0-15 0,-2 1 11 0,2-2 4 16,0 1-9-16,-2 0 9 0,0 0 1 0,-1 1-5 15,-1 1 0-15,0 0-4 0,0 0-17 0,0 0 9 0,2 1-10 16,7 12 9-16,-7-7-3 0,-1 3 1 0,0 2 4 0,1 2-6 15,0 1-11-15,0 2 12 16,0 0-6-16,-1 2 11 0,0 1 5 0,1 1-13 0,-2 0 11 0,0 0-14 0,0-1 1 16,-2 0 12-16,0 1-7 0,0-3 11 0,0 2-7 15,-2-2-3-15,1 0-2 16,1 0-1-16,-2-2-4 0,3-1 13 0,-1-1-3 16,1-3 7-16,-2 0-3 0,2-4 2 0,0 0 2 15,2-1-1-15,0-2-2 0,2-2-14 0,-2-1-9 16,1-2-2-16,0-2-37 0,2-3-107 0,-1-2-27 0,0-2-25 15,0-2-56-15</inkml:trace>
  <inkml:trace contextRef="#ctx0" brushRef="#br0" timeOffset="242.92">6888 13739 1197 0,'3'-9'70'16,"3"2"-38"-16,-4 1 2 0,4 3-15 0,-1 1-16 0,0 1 4 15,-2 1-2-15,1 1 4 0,2 1-10 0,0 2 4 16,-2 1-3-16,2 2 4 0,-7 2-4 0,2 0 7 16,6 2-5-16,-5 2 8 0,6-1-1 0,-5 2-6 15,-3-1 3-15,3 0-5 0,0 2-8 0,-2 2 17 16,5 2-10-16,-3-2 15 0,-6 1 1 0,4-1-15 16,-1 1 7-16,0 2-11 0,7-2-3 0,-5-2 11 15,4 0-2-15,-2-1 8 0,-1-3 7 0,-1 1-18 16,5-1-2-16,-5-3-11 0,5 0-38 0,0-1-59 15,-4-3-55-15,2 0 3 0,-7-3-119 0</inkml:trace>
  <inkml:trace contextRef="#ctx0" brushRef="#br0" timeOffset="591.04">6310 13791 683 0,'-8'-4'52'0,"1"0"0"15,1 1 7-15,2-1-5 0,1 1-7 0,3 0-6 16,0-1 1-16,2-1-4 0,0-1-11 0,4-2 1 16,0-1-9-16,3 0 9 0,4-2 5 15,2 1-3-15,1-1 13 0,0 0-12 0,3 0-3 0,3-2-6 0,1 2-7 16,4 0 5-16,1 0-9 0,3 1-2 0,2 1 1 15,5-2-1-15,-2-1-7 16,3 1 9-16,-1-2-11 0,-2 1 11 0,-2 2-1 0,1 1-6 16,2 0 9-16,-6 2-9 0,3 2 10 0,-3-3-14 0,-3 1 5 15,1 0-6-15,-5-1 7 16,0 1-6-16,-1 1 2 0,0 2-3 0,-3-1 3 0,1 1-11 16,-4-1-16-16,-3 2-1 0,0 0-58 0,0 3-87 15,-3 0-45-15,-2 2-8 0,-1 0-53 0</inkml:trace>
  <inkml:trace contextRef="#ctx0" brushRef="#br0" timeOffset="850.33">6558 14100 480 0,'-10'15'99'0,"-3"1"19"0,4 0-54 0,0 0 43 0,-1 1-79 0,5-2 1 16,1 1-3-16,-1-4 1 0,3-3-20 0,2 2 18 0,3-3-3 15,5 1 10-15,3-2 3 0,-3-2 5 0,2-1 8 16,0-4-5-16,6 2-8 0,1-2 8 0,5-3-15 16,5 0 15-1,0-2-16-15,4-1-4 0,5-1 3 0,1-2-3 16,1-2-10-16,8-1 9 0,2-1-13 0,6-1 12 0,1-2-6 0,0 0-10 16,0 2 8-16,-2 0-10 0,0 4 6 0,-1 3-17 15,-2 2-48-15,-9 4 9 0,0 1-143 0,-6 1-173 16</inkml:trace>
  <inkml:trace contextRef="#ctx0" brushRef="#br0" timeOffset="3166.36">13652 14284 338 0,'-4'-5'52'0,"2"-4"119"0,2 2 11 0,0 0-29 0,0 1-41 0,3 1-35 0,-3-1 0 0,0 1-11 0,3 1-18 0,-2 0 3 0,1 1-3 0,-1 0 6 0,0 0-9 16,1 0-12-16,0 2-6 0,2-1 1 15,1 1-8-15,-2 1-8 0,-3 0 4 0,0 0-4 0,2 0 0 0,8 1-2 16,-3 1-4-16,-4 0 2 16,3 1-3-16,-1 2-5 0,2 1 1 0,-2 1-2 0,2 5 4 15,-2-2-2-15,-1 2-2 0,0 6 0 0,-1-1 1 16,-1 3 3-16,-1 2 2 0,0 0-1 0,-2 2 0 16,1 0-4-16,-1 4 4 0,-1-4-4 0,0-1 5 0,-2-2-3 15,0 1 5-15,2-3-4 0,-2 0-1 0,1-3-2 16,1 0-1-16,-1-2 1 0,3 0-1 0,-1-4 13 15,1-2-2-15,0-1 9 0,-2-3-3 0,4-1-15 16,-1 0-10-16,1-1-1 0,0-2-35 0,2-1-61 0,0-3-62 16,1-3 0-16,-1-3-187 0</inkml:trace>
  <inkml:trace contextRef="#ctx0" brushRef="#br0" timeOffset="3416.21">13866 14265 783 0,'2'-10'105'0,"0"3"290"16,1 1-353-16,-2 3-26 0,-1 3-17 0,0 0 3 0,0 0-8 16,0 0 2-16,1 0 11 15,0 2-8-15,0-1-3 0,8 16 18 0,-6-10-7 0,-3 0 13 0,2 3 4 0,-2-1-13 16,1 2 10-16,0 2-12 0,0-4-2 0,2 7 5 16,-2-2-11-16,0-1 11 15,1 4-5-15,0-2-4 0,0-2 9 0,2 1-9 0,-2 0-10 16,0-2 16-16,0 2-9 0,-3-1 14 0,1-1-6 15,3-1 0-15,-2-2 3 0,-1 0-2 16,-1 0-2-16,-2-3-14 0,2 0-23 0,1-1 6 0,2 0-40 0,2-2-51 16,0-1-16-16,-1-1-19 0,-1-1-86 0,3-4 3 15</inkml:trace>
  <inkml:trace contextRef="#ctx0" brushRef="#br0" timeOffset="3653.53">14144 14272 855 0,'1'-4'124'0,"0"-4"230"0,0 3-253 0,1-1-66 16,-2 6-16-16,0 0-7 0,0 0-16 0,0 0 8 15,0 0-3-15,0 0 6 0,1 0 8 0,1 0-6 16,-1 0 11-16,-1 0-10 0,1 0 12 0,0 1-14 0,8 13-3 16,-4-5-1-16,-2-1 7 0,2 4-6 15,-4 1 7-15,2 1-8 0,1 3-3 0,-1-1-1 0,1 1 3 0,-2 0-1 16,1 0 5-16,-1 1-6 0,1-1-1 0,-2-2 0 0,0 0-1 15,0-1 8-15,1 1-6 0,-1-3 8 0,1 0-2 16,-1 1-19 0,-1-3-21-16,1-1-5 0,-1 0-93 0,0-2-129 0,-1-1-37 15</inkml:trace>
  <inkml:trace contextRef="#ctx0" brushRef="#br0" timeOffset="4001.79">13401 14283 744 0,'-5'-4'120'0,"0"1"9"15,2 0-25-15,0-2 18 16,1 2-81-16,2 3-10 0,0 0 12 0,0 0-10 0,0 0 12 15,6-12-14-15,-2 8 1 0,2 0-2 0,2-3 7 0,3 1-6 0,2-3 4 0,6 2-3 0,-1-4-2 16,9 0 3 0,-3 0-11-16,4-4 10 0,6 1-15 0,4-1 0 15,7-1 0-15,0 1-1 0,0 0-2 0,-3 0-12 0,3 2 4 16,-2 1-6-16,4-1 6 0,-4 2-4 0,1-1 0 0,-1 0-1 0,-4 0-11 0,5 0 16 16,-3 3-8-1,-2 1 11-15,-2 0-9 0,-5 2-2 16,-2 3 3-16,2 1-1 0,-4 1-8 0,-1 0-10 15,0-1-19-15,-6 0 4 0,1 2-56 0,2-1-56 0,-1 1-31 16,0 0-10-16,0 4-97 0,-2 0 0 0</inkml:trace>
  <inkml:trace contextRef="#ctx0" brushRef="#br0" timeOffset="4351.08">13685 14946 693 0,'-13'1'302'15,"-2"1"-214"-15,3 2-67 0,2 2-1 0,3 0-25 0,4-1 17 16,1-1-7-16,2-4 14 0,0 0 2 0,0 0 7 15,0 0 10-15,14 4-4 0,-8-5-5 0,6 1 11 16,3-1-10-16,1 0 10 0,6-1-20 0,-1-1 1 16,3 0-4-16,6 0 5 0,-1-1-3 0,5 1-15 15,4-2 6-15,4 0-9 0,3-2 6 0,7-1-3 16,3-1-3-16,4 0 3 0,2-1 7 0,-2 2-13 0,0 2 2 16,-4 1-6-16,5 1 14 0,3-1-34 0,-2 0-35 15,-1 3-5-15,-5 2-119 0,-5 1-105 0</inkml:trace>
  <inkml:trace contextRef="#ctx0" brushRef="#br0" timeOffset="5283.87">21667 14125 556 0,'1'-13'80'0,"-2"0"108"0,1 2 75 0,-1 2-205 0,1 3-26 0,1 4-15 0,1-1-12 0,0 2 5 0,1-2-2 0,-1 2-2 16,2 0 8-16,-1-1-7 0,0 2 6 0,1-1 3 16,-3 0-7-16,2 1 5 0,1 1-5 0,1 3 1 0,0-1 4 15,-2 2-4-15,2 2-11 0,0 2 5 0,1 3-10 16,-1 2 10-16,1 3-1 0,-2 4-3 0,0 1 7 16,-1 1-8-16,-2 2-7 0,1 4 9 0,0 1-7 15,0 0 9-15,-2 3 3 0,-2-5-5 0,0 0 5 16,-1 0-5-16,0-3-5 0,-3-1 9 0,1-1-8 15,-1-2 9-15,1 0-2 0,-3-3-3 0,1-3 11 0,2-2-10 16,-1-1-2-16,0-3 13 0,1-2-2 0,1-3 11 16,-1-1 18-16,5-3 9 0,0 0 14 0,0 0-4 15,-1 0 25-15,-9-14-33 0,9 5 5 0,1-5-13 16,0-1-16-16,1-5-12 0,3-1-3 0,0-4 0 16,0-2 5-16,1-1-10 0,-1-4-1 0,0 0-1 0,0 0 1 15,-1-1-6-15,-1 3 0 0,0 2-1 0,-2 1 7 16,0 5-11-16,0 1 2 0,0 4-5 0,-2 1 8 15,1 5-3-15,1 1 2 0,-1 3-4 0,1 1-6 0,0 2-11 16,0 4-28-16,0 0 6 0,0 0-96 0,0 0-120 16,0 0-45-16,0 0-21 15,0 0-53-15</inkml:trace>
  <inkml:trace contextRef="#ctx0" brushRef="#br0" timeOffset="5608.5">21099 14140 672 0,'-1'-10'123'0,"1"2"277"0,-6 1-299 0,7 3-45 0,-1 4-17 0,0 0-1 0,8-3-30 16,-1 3-8-16,8-2 7 0,-2 1-5 0,3-1 6 0,2 0-3 15,1 1-4 1,6 0 4-16,0-1 11 0,1 1-15 0,4 1 8 0,0-2-10 0,1 2 8 0,3 0-4 16,6-3-1-16,3 1-1 0,2-2 6 15,2-1-2-15,2 0 4 0,-3-1-4 16,4 0 1-16,-6 1-8 0,0 0 1 0,0 0-2 16,-2 0 7-16,-1-1 1 0,-3 0 0 0,0-1 0 0,1 1-2 15,-2 0-40-15,0 2-27 0,-8 1-4 16,-3-1-51-16,-2 2-53 0,-3 0-30 0,-1 1-10 0,-2 0-56 15</inkml:trace>
  <inkml:trace contextRef="#ctx0" brushRef="#br0" timeOffset="5899.98">21329 14729 796 0,'-9'2'284'15,"1"2"-183"1,3 1-90-16,2 2 27 0,3-3-28 0,0-1 12 0,5 2 5 16,2-3-1-16,3 0-7 0,4-1 3 0,3-2-6 15,5-2 6-15,2-1-8 0,7-1-9 0,4 0 2 0,10-1-3 16,8-2 2-16,6-2 1 0,3 1-3 0,1-1 2 0,3 3 0 0,1 1-6 15,4-2 5 1,1 3-5-16,-5 1-3 0,-5 3-76 0,-1 2-90 0,-9 2 2 0,-2 0-262 0</inkml:trace>
  <inkml:trace contextRef="#ctx0" brushRef="#br0" timeOffset="19005.3">6654 17240 274 0,'0'-2'47'0,"0"0"-2"0,0-1-3 0,1 1-3 0,-1 2-40 0,0 0 14 16,0 0-15-16,0 0 16 0,0 0-6 0,0 0 10 0,0 0 10 15,0 0-3 1,0 0 6-16,0 0-1 0,1-1-3 0,-1 0 5 0,0 1 4 0,0 0 6 0,0 0 4 0,0-1-1 16,1 0-12-16,0 1 12 0,0-1-18 0,0 1 16 15,-1 0-18-15,0 0-22 0,0 0 7 0,2 0-14 16,-2-1-5-16,1 1 16 0,-1 0-7 0,0-1 12 16,0 0-10-16,1 0 24 0,0 0 14 0,0 0 0 15,0 0 9-15,0 0 5 0,0 0-14 0,1 0 15 16,-2 0-4-16,1 0-11 15,0-1 3-15,0 0-8 0,0 0-15 0,0 0 4 0,0 0-1 0,1 0 3 0,-1 0-12 16,-1 0-4-16,1 0-3 0,-1 0 2 0,0-1-9 0,3-28 3 16,-3 31-3-16,0 0 4 0,0 0-6 0,-1 0 3 31,0-1-4-31,0 1 3 0,-17-8-1 0,11 8-6 0,-2 1-1 0,1 1-2 0,0 0 3 0,0 2-1 31,3 2 1-31,-5 2-2 0,-4-1 2 0,1 3 4 0,-3 1-3 0,7-1 3 0,1 1 3 0,4 2-7 16,0 1 9-16,0-1-8 0,0 2 3 0,0 0 2 15,0-3 1-15,1 1 0 0,2-2 2 0,1 0-2 16,1 2-3 0,2-1 0-16,-1-1-5 0,3 0 13 0,1-5-5 0,1-1 8 0,1-2 4 0,0-1-8 15,4 1 5-15,0 0-6 0,1 0 3 0,2 1-6 0,-1 0-4 16,-1 0 0-16,4 3 4 0,-5 1 0 0,-1 2 2 16,-1 3-3-16,-2-2-1 0,0 4 0 0,-3-2-2 15,-1 2 0-15,-2 0-1 0,-1 0 6 0,0 0 3 0,-2 2-1 16,0 1-8-1,-2-2 5-15,-2 1-3 0,1-2 5 16,-4 0 7-16,2 1-7 0,-1-3 7 0,1-2-7 16,-2 0 4-16,-1-2 7 0,-2 1 1 0,1-3 4 15,-3-2-1-15,-1 0 7 0,2-1-5 0,1 0 7 16,-2-3-12-16,6 0 10 0,0-1-11 0,7 0 11 0,-12-6-5 16,5 3-5-16,-1-2 6 0,-3-1-8 0,3-1-4 15,0-1 3-15,2 0-7 0,3 0 5 0,-1-1-2 16,-1-1-4-16,2 1 4 0,-4 2-6 0,1 0 2 0,1 2-23 15,2 1-5-15,3 0-10 0,4 2-26 0,-1 0-47 16,-3 2-33-16,0 0-6 0,0 0-99 0,0 0-61 16</inkml:trace>
  <inkml:trace contextRef="#ctx0" brushRef="#br0" timeOffset="19800.37">7042 17123 478 0,'0'0'175'0,"-1"0"-86"16,1 0 7-16,0 0-29 0,0-1 0 0,-2 0 6 0,1 0-14 0,0 0 14 0,0 0-12 0,0 0-17 15,0 0 7-15,1 0-9 0,0 0-12 16,0 0-12-16,0 0-6 0,0 0 1 0,0 0-3 16,9-10 1-1,-2 14-4-15,-3-1 3 0,-3 2-15 0,4 1 7 16,-2 2-4-16,4 1 4 0,-2 1 1 0,3 3-2 16,-3 0 1-16,0 3-3 0,2 4-3 0,0 0 8 0,-1 2-3 0,0 3 4 0,0 0 6 15,-2 3-9-15,-1-1 10 0,0-2-11 16,2 1-1-16,-2 1 10 0,1-3-9 0,-1 3 11 15,0 0-3-15,1-5-7 0,0 1 4 0,0-4-5 16,0-1 8-16,0-4-4 0,1-1 3 16,-1-5-2-16,-1-1 8 0,1-4 14 0,-3-1 27 0,1-1-6 15,1-3 63-15,1-3-31 0,2-2-8 16,-2-4-5-16,2-3-17 0,-1-2-10 0,0-5 3 16,1-1-4-16,-1-7-7 15,0-1-13-15,2 1 0 0,0-5-3 0,1 0-1 0,1 0-3 0,-3-3-4 0,2 2 3 16,-1 3-4-16,-2 2-7 0,2 4 5 0,-4 4-5 15,-2 1 2-15,3 6-4 0,-3 2-3 0,2 3 1 16,0 1 3-16,-2 5-15 0,-1 5-38 31,0 0 5-31,0 0-144 0,0 0-189 0,12 4-110 16</inkml:trace>
  <inkml:trace contextRef="#ctx0" brushRef="#br0" timeOffset="22640.21">15282 6127 605 0,'5'-17'96'0,"-4"4"75"0,-1 0 112 0,-1 2-264 0,-7 2 9 0,3 3-5 0,1 2-10 0,-2 1 7 16,2-5 2-16,-1 5-14 0,-2-4 3 16,-2 2-7-16,6 4 0 0,-4-6-2 0,-1 4-2 15,2-2 1-15,-4-1 6 0,2 2-11 0,-1-1 4 0,-4-1-7 16,2 4-8-16,-5-1 9 0,0 1-11 0,-2 2 10 15,-3 0-5-15,-3 4-9 0,-5 2 5 0,-3 2-8 16,-2 4-2-16,-7 3 25 0,-2-1-6 0,-3 6 10 16,0-3-8-16,0 4 4 0,-2 2-2 0,-2 4 1 15,-4 1-12-15,-5 3 18 0,1 1-8 0,3 1 11 0,1-1 4 16,7 3-3-16,-1-2 12 0,4 2-11 16,-1 5-2-16,0-2 17 0,2 3-10 0,0-3 14 0,6 0-10 15,0 2-3-15,7-2-2 0,6 0-2 16,0-1-15-16,7-2 12 0,5 1-4 0,2 0 9 0,6 0 1 0,0 0-6 15,4 0 4-15,5-1-6 0,3-1-2 0,3-1 4 16,4 0-10-16,5-4 7 0,2-2-6 0,3-2 1 16,8 1 3-16,7-4-3 0,3-4-1 0,8-2 6 15,0-4-5-15,0-1 6 0,0 3-2 0,5-8-8 16,5-1 0-16,11-4-5 0,4-8-15 0,2-1 27 16,-2-6-8-16,-1-5 13 0,7 0-1 0,3-7-3 15,3 2 7-15,-6-5-6 0,-6-2 3 0,3-1-7 0,5-5 0 16,1 2-1-16,-2-2 9 0,-14 0-6 0,-6 1 4 15,-9-4-7-15,-6 0-15 0,3 0 26 0,-6 1-11 16,-7-3 17-16,-1 0-13 0,-13-2 4 0,-4 0 5 0,-6 0-1 16,-5-2 2-16,-6 2 18 0,-7-3-10 0,-6 2 13 15,-7 1-9-15,-6 2-14 16,-6 4-5-16,-11 2-4 0,1 4-14 0,-9 4-1 0,0 1 6 0,-1 6-5 16,-1 4-1-16,-2 3 6 0,-5 5-2 0,-7 6 4 15,-3 3-5-15,1 3 2 0,5 3 0 0,3 1 3 0,2 2 3 16,-3 7-12-16,-3 4-57 15,-3 6 9-15,-2 0-228 0</inkml:trace>
  <inkml:trace contextRef="#ctx0" brushRef="#br0" timeOffset="23749.51">21216 11225 657 0,'-10'-15'79'0,"-3"1"254"0,2-1-319 0,-3 3-2 0,-1 0-6 0,2 3 2 0,-3 2-11 0,0 1-3 0,1 1-8 15,0 2 4-15,1-1-8 0,-1 4 6 0,-2 0 2 16,2 3-3-16,-4 0-9 0,4 4 17 0,-3-2-4 0,-4-1 9 16,1 1 0-16,1 0-5 0,-1 3 3 0,1 0-6 0,-1 0 3 15,0 3 30-15,-3-2-3 0,0 3 13 0,-3 0-8 16,-4 1-9-16,1 3 3 0,-4 4-5 0,7 5-10 0,0 4 10 16,-2 1-11-16,3 3 10 0,-5 0-12 0,2 5-3 15,1 3 5-15,2 3-5 0,1 2-3 0,2 0 7 16,1 2-11-16,1 0 11 0,1 4 4 0,2-1-5 15,1 1 8-15,3 0-8 0,0-2-7 0,2-1 9 16,7-1-10-16,-1 0 11 0,4 2-1 0,4-2 3 16,-2 2 5-16,4-4-6 0,1 1-11 0,1-4 13 15,5 2-8-15,2-2 12 0,5-4-1 16,0 2-9-16,2 1 8 0,3-4-9 0,1 1 1 16,2-4 9-16,2-4-10 0,2-2 10 0,1-3-3 0,3-6 1 15,5-2 6-15,3-6-5 0,6-2-4 0,5-5 10 0,1-5-6 16,1-4 8-16,-1-5 2 0,-1-4-9 0,2-5 6 0,6-3-7 15,5-4 4-15,-1-1-15 0,1-3 3 16,-15-1-5-16,-3-3 7 0,-8-1-3 0,-6-5 4 16,0-1-5-16,-2-4 5 0,-4-4 5 0,0 1 6 0,-6-4-1 15,-5 0 3-15,-4 0-7 0,-4-3-2 0,-9-2 1 16,-3-2 1-16,-6 2 9 0,-7-1-11 0,-1 4 9 16,-6 2-21-16,-1 1-5 0,-3 1-8 0,-2 1 1 0,0 5-15 15,-5 5-13-15,1 7-4 0,-9 6-4 0,-3 3 3 16,-11 5-43-16,-2 5-31 0,-6 7-13 0,-3 2-136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4:35:05.4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7140 7161 334 0,'-13'-6'197'0,"2"-1"-59"0,-5 3-91 0,1 0 5 0,3-1-31 0,1 4-8 0,-1-3 7 0,0 0-10 0,0 1-10 0,-4 0 11 0,2 0-14 0,-1-2 14 0,3 0 5 0,-3-1 0 16,-1 2 14-16,1-2-12 0,-6 1-2 16,5 1 12-16,-1-1-17 0,-3 1 16 15,4 1-11-15,-4 0-6 0,3 1 6 0,-2 1-8 0,-2 0-9 16,0 0 10-16,-5 1-9 0,-1 1 10 0,-3 2 2 15,-2 2-15 17,-2 1 13-17,2 1-16-15,-2 0-1 16,-3 1 14-16,1 1-11 0,-3 3 12 0,0 0-7 0,1 2-1 0,-3 0 7 0,-1 1-7 0,-3-2 1 0,4 5 3 0,-4-2-6 0,1-3 5 16,0 4-3-16,3-1 3 0,-1 1 2 0,4 5 0 0,4-1-9 0,-6 1 9 0,3 1-8 0,-1 2 9 0,-3-3 0 0,5 0-2 0,0-1 4 0,6 3-6 0,1 0-10 15,-4 3 21 1,4 3-10-16,0 0 15 0,0 1-16 0,1-2 4 0,3-1 5 0,0 3-3 0,2-1-1 0,4 3 3 15,-2 2-13 1,7-1 10-16,-3 1 0 0,0-2-9 0,4 1 9 16,1 2-11-16,3-1-4 0,0 2 8 15,4-1-4-15,-4 1 6 0,5 3 5 0,3 2-12 16,-1 1 5-16,0-2-11 0,3 1-3 0,-3-1 18 16,0 3-6-16,4 1 11 0,-2-1-5 0,6 2-2 0,1-1 4 15,-5 4-4-15,5-3-2 0,1 1 5 0,-3-4-8 16,2 1 7-16,1-1 2 0,-1-1-6 0,4 1 3 15,1-2-6-15,-4-2-5 0,7 1 14 0,-3-2-11 0,5 0 11 16,-2 1 3-16,3-1-8 0,1-2 13 16,1 4-13-16,2-3 5 0,0-1 1 0,3-1-5 0,0-1 4 15,5 2 0-15,3-1 0 0,1 0 4 0,3-3-5 16,3-3-7-16,4-2 5 0,5-1-6 0,-1-2 6 16,2 2 4-16,1-1-6 0,-1 0 5 0,5 0-6 15,4-4-1-15,2-1 3 0,2 1-6 0,1-3 6 0,-6-1 3 16,0 3-5-16,3-3 7 0,4-3-10 15,4 2-2-15,0-8 14 0,0 2 2 0,-3-4 7 0,0 1 7 16,3 0-1-16,0-5 1 0,-2-1-1 16,4-2 1-16,-6-5-1 0,-1 4-9 0,1-3 5 0,-1-2-11 15,6-3-4-15,-3-4 5 0,0-3-6 0,0-1-5 0,-5 2 8 16,3-4-4-16,3-1 8 0,-3 0-4 0,0-4-4 16,-5-1-1-16,-7-1 0 0,-2-2 12 0,0-1-14 15,2 1 5-15,1-3-8 0,0 0 5 0,-4-6 3 16,-6-1 6-16,-6-1-5 0,-2-1-4 0,-2 3-1 15,1-3-6-15,-4 1 4 0,-2-1 1 0,-3-2-2 0,-5 1 4 16,0-4-4-16,-1 0-8 0,1-2 10 0,1-2-5 16,-8 1 7-16,0 1-3 0,-3-1-8 0,-3 5-5 15,-1-3 0-15,-3 0-13 0,-4-3 1 16,0-3-12-16,-7-1 9 0,1 3-2 0,-4-1 6 16,-5 2 7-16,-3 0-6 0,-4-1-5 0,-1 0 22 0,0-4-6 0,-1 2 13 15,-6-3 10-15,0 3-12 0,0 0 11 0,-4 1-13 16,2 3-2-16,-3-1 11 15,-3 0-7-15,-3 0 10 0,-6-1-1 0,4 5-6 0,0 3 12 16,-4-1-9-16,4 3 10 0,-5 0-5 0,-3 2-8 0,2 2 4 16,-9-3-2-16,1 4-5 0,-9-4 6 0,-1 6-8 15,-3 2 1-15,-3 2-4 0,-1 6 3 0,-4 0-1 16,-4 3 6-16,-5 0-1 0,3 2-3 0,1 5 0 0,-5 2 1 16,-2 4-1-16,-4 1-3 0,-4 1 1 0,-5 2-3 15,0 3 6-15,1 1 2 0,3 2 0 0,3 3 0 0,-2 3-4 16,-4 2-3-16,0 2 1 0,2 2 7 0,2 3-5 15,3 1 6-15,3 3-8 0,3 1-11 0,8 4 6 16,4 1-55-16,9 3 27 16,2 1-117-16,3 1-21 0</inkml:trace>
  <inkml:trace contextRef="#ctx0" brushRef="#br0" timeOffset="1383.91">19007 7057 325 0,'-20'-14'175'0,"2"2"-46"0,-4 0-57 0,6 1-4 0,-2 0-25 0,5 3-15 0,-3 0-10 0,-2 0 4 15,7 3-9-15,-6 1-7 0,6-1 5 0,-2 0-7 0,-1 0-6 0,-2 0 9 0,4 2-9 16,-5-1 9-16,3 0-3 0,1 1 6 0,0 0 6 0,-1 2-5 15,-1-1-13-15,0 2 17 0,-2-3-10 0,0 3 15 16,-1 1-9-16,-1 1 2 0,-3 4 6 0,2-1-4 16,-4 1-4-16,0 4 1 0,-2 0-13 0,-6 1 8 15,9 2-1-15,-8 0-2 0,0 2 9 0,0 0-10 0,-7 1-5 16,6 4-1-16,-1 1 1 0,0 4-1 16,-1 1 3-16,0 0 4 0,-6 6-5 0,3-3 2 15,-4 2-14-15,6 4 13 0,6-1-15 0,-2 4 15 16,6 2-4-16,-1-1 2 0,-3 1 8 0,2 1-7 15,-3 2-2-15,1 2 3 0,-1-1-5 0,-1 4 5 16,1 3 14-16,-4-1-16 0,2 0 14 0,4-2-16 16,-3-3 3-16,4 2 6 0,3-2-12 0,1 3 10 0,6-2-2 15,3 2 0-15,-2-1 3 0,4-3-4 0,1 0-5 0,2 0 6 16,3 2-1-16,2 0 1 0,1 0 0 0,3 2-1 16,1-5 8-16,3 4-7 0,3-1-1 0,-1-1 8 15,5 1-11-15,4 2 9 0,0-3 5 0,8 2-4 16,6 2 10-16,-3-2-12 0,5 0-16 0,-1 0 24 0,0-6-13 15,7 0 19-15,0-1-20 0,2-2-7 0,2 2 5 16,0 0-6-16,4 0 0 0,0-1 17 16,11 1-8-16,4-2 12 0,2-2-9 0,7 0 4 0,-5-4 10 0,3-1-3 15,1 1 12-15,6-2 5 16,2-2-2-16,-1-2 6 0,0 0 5 0,2-2-12 16,0-4 4-16,5 0-7 0,3-5-8 0,-2-2 8 15,2-1-11-15,0-3 11 0,1 0-17 0,1-2 2 0,-2-4-2 16,-7-3 0-16,1-6-13 0,3-3 18 0,3-2-9 0,3-4 14 15,-5-2 2-15,-1-3-12 0,0-4 7 16,-6-7-8-16,1-2 9 0,-7-5-6 0,-6-3-3 0,-3-1 0 16,-4-4 7-16,1-4 0 0,2-2 8 15,-3-1-7-15,0 1 4 0,-4 4-10 0,-9-3 3 0,-4 4-4 0,-5-3-1 16,-1-2 0-16,-2 2-3 0,-6-4 3 16,-1 1-6-16,-6 1-4 0,-2-2-8 0,-4 1 3 15,-1 0-8-15,-4-5-5 0,-5 0-3 0,-4-3-2 16,-5-1-11-16,0 4 28 0,-5-2-9 0,-1 3 15 0,-3-4 0 0,1-2-7 15,-7 1 10-15,1-2-12 0,-1 3 1 0,-4 0 11 16,-2 0-5-16,-1 1 6 16,-1-1-2-16,-1 1-1 0,-4 2 0 0,-2 3 0 15,-8 4-3-15,3 3-5 0,-3 0-4 0,-4 1 2 0,2 0 7 16,-6 1-4-16,-3-1 7 0,-2 9-8 16,-4 0-7-16,-6 0 15 0,-6 4-2 0,-9-3 6 0,-4 3 0 15,-7 3-5-15,-2 0-2 0,-9 1 1 0,-3 4-2 0,-10-1 2 16,-8 0-5-16,-7 7 5 0,-9 2 4 15,-8 3-5-15,-4 7 8 0,-5 1-8 0,-7 6 5 0,-11 5 1 16,-2 4-12-16,-5 8 2 0,1 3-60 0,-3 4-136 16,-4 8-17-16</inkml:trace>
  <inkml:trace contextRef="#ctx0" brushRef="#br0" timeOffset="5731.09">8417 10125 467 0,'-2'-5'569'0,"2"0"-218"0,0 2-333 0,0 1-2 0,0 2-24 0,1 0-5 16,11-3-7-16,-2 1 3 0,-1-2-3 0,3 0 3 0,1 0 4 0,-1-3-3 0,2-1 7 15,1-2 11-15,-5 0-4 0,1-1 7 0,1 3-1 16,-3 1-4-16,3-2 3 16,-3 0-3-16,1-1-8 0,-1 3 11 0,0-2-8 15,2 3 8-15,0-3-4 0,-1 2-51 0,1 2-14 0,2 0-16 16,-2 1-53-16,-1-1-8 0,-4 2-21 0,2-2 1 15,0 1-65-15</inkml:trace>
  <inkml:trace contextRef="#ctx0" brushRef="#br0" timeOffset="5902.56">8551 10210 312 0,'-8'14'79'0,"0"0"50"0,-1-2-28 0,2-2 42 16,1-1-41-16,1-3-32 0,2 0 2 0,0-2-10 15,1-2-14-15,2 0-3 0,0-2-17 0,0 0 10 16,0 0-14-16,9-4-16 0,-1-1 0 16,4-3-8-16,0-1-22 0,4-3-74 0,2-3-53 15,2-2-3-15,5 0-68 0</inkml:trace>
  <inkml:trace contextRef="#ctx0" brushRef="#br0" timeOffset="6534.31">8603 10067 684 0,'0'-11'333'0,"1"1"-203"0,1 2-83 0,1 3 4 0,1 0-54 0,0 0 8 0,2-1-15 0,1 1 14 15,1-1-1-15,0-1-10 0,0 3 12 0,0-2-11 0,-1 1 15 0,5 1 13 16,-2-2-9-16,4 0 10 0,3 1 2 0,-4 0-6 16,4-2 0-16,2 3-5 0,-1-2-10 0,4 0 0 15,0 3-2-15,-3 0 2 0,3-1-4 0,-4 0 6 16,0-4 2-16,-1 1 0 0,-1 0-9 0,0 2 10 16,-1-2-6-16,1 0 10 0,-4 0 0 0,-2-4-4 15,1 0 4-15,-3 0-4 0,-1 0-2 0,-3-1 7 16,-2-1-8-16,1 0 9 0,-3-1-4 15,-3 2-4-15,0-2 3 0,0 4-5 0,-3 1-5 16,0 2 0-16,2 2-4 0,-2 2 2 0,2 3-15 16,-1 1-7-16,-2 4-10 0,1 2 0 0,-2 3-22 15,-1 4-13-15,2 1-45 0,-1 2 11 0,0 1-94 16,-1 0-94-16</inkml:trace>
  <inkml:trace contextRef="#ctx0" brushRef="#br0" timeOffset="6935.95">8576 10333 1137 0,'-9'-3'635'0,"1"-2"-432"16,0 3-181-16,5-1 16 0,3 3-37 0,0 0-17 15,0 0-13-15,0 0-2 0,9-7-32 16,4 0-4-16,1-4-7 0,6-1 1 0,1-4 5 0,3-2 33 0,4-2 11 0,-2 0 3 15,-5 0 21-15,-1 0-6 16,1 1 5-16,4 3-8 0,-1 3 1 16,3 5 8-16,-8 1-11 0,5 4 11 15,-3 3-3-15,0 3 0 0,1 2 11 0,-1 3-8 16,2 2 0-16,-3 1 4 0,-1 2-8 0,-4 0 7 16,-4-1-11-16,3 0 0 0,-3-1 3 0,-3-2-3 15,2 0-9-15,-4-2 18 0,3-1-4 0,-1-3 10 16,-2 0-3-16,-2-1 3 0,-4-2-2 0,0 0 2 15,7-8-1-15,-2 1 6 0,0-1-1 0,2-2 1 16,-1-4 0-16,-3-4-4 0,1-2 3 16,2-2-4-16,-3-2 1 0,3 0-8 0,4-1 4 15,-7-6-4-15,4 0-2 0,0 0-29 0,0 1-17 16,-3 1-4-16,3 4-47 0,0 3 5 0,0-1-16 16,1 9 9-16,0 0-18 0,5 4-99 15</inkml:trace>
  <inkml:trace contextRef="#ctx0" brushRef="#br0" timeOffset="8776.21">9536 9455 1633 0,'-3'-19'58'0,"1"5"37"0,-2 4-87 0,4 10-10 16,0 0-10-16,0 0-3 0,0 0-43 0,0 0-54 15,0 0-9-15,0 0-15 0,0 0 13 0,0 0 65 16,0 0 15-16,0 0 13 0,0 0 33 0,0 0 28 16,-11-5 7-16,3 4 5 0,1 2 0 0,2 2-24 15,0 0-11-15,0 5-2 0,2 2-8 0,-1 2-8 16,1 1 6-16,-1 4-8 0,2 5-5 16,2 1 21-16,-1 3-7 0,1-1 12 0,-1-1-14 15,0-1 2-15,1-1-1 0,0-3 1 16,2 1 1-16,1-2 5 0,0-2-3 0,0 0 6 15,3-2 12-15,1-2-5 0,1-1 12 0,0-4-9 16,-3-3-1-16,6 0 1 0,-1-2-5 0,6-2 5 0,0 0-2 0,1-6-6 16,0-2 1-16,-4-4-3 0,6-1 1 0,-1-3-11 15,1-1-5-15,3-2 0 0,-2-4 9 0,-3 3-3 16,3 0 9-16,-4 3-7 0,-3 5 8 16,-2 2-14-16,-3 1 0 0,0 6-3 0,-4-4 21 0,0 8-18 15,0 6 10-15,-2 0-12 0,1 3 17 0,-1 2-8 16,-2-1 0-1,1 1-1-15,-1 0 3 0,0-1 1 0,0 2 7 16,-2-1-5-16,1-1 2 0,-2-1 2 0,1-3-6 0,0-1 6 0,1-3 8 16,1 0-13-16,0-3 13 0,0 0-13 0,0 0 6 15,0 0 7-15,8-9-7 16,-4 2 8-16,2-1-10 0,1-4-2 0,-3 0-2 16,1-3 0-16,-1 1-6 0,-1-3 7 0,0 0 2 0,-2-1 2 15,-1-4-6-15,-1 0 3 16,-1 3-5-16,1-2 4 0,-3 7-7 0,1 4 2 0,1-2 0 0,-2 8 2 15,4 4-1-15,0 0-8 16,-1 0-5-16,0 0-1 0,-14-1-3 0,13 7 7 0,0 1-1 0,-1 2 4 16,2-3 9-16,-1 0-7 0,2-6 6 0,0 0-6 15,0 0 5 1,0 0-1-16,0 0 3 0,1 1 10 0,13 6 132 0,-6-11-180 0,1-1 78 0,3-3-116 16,2 2 83-1,2-4-4-15,1 1 4 0,0-2-4 16,2-1-3-16,-2 0 1 0,-3-1-2 0,4 1 2 0,-5 0-8 0,4 1 5 0,1 3-5 0,-5 4 6 31,4 2-2-31,-5 2-8 0,3 1 4 0,-1 3-5 0,0 0 6 16,-3 2-1-16,-4 3 1 0,-3 1-1 15,1 2 4-15,-4 1 1 0,0 0 0 0,-2-1 0 0,-6-3-2 0,2 1 1 0,-7-1 0 16,6 0 3 0,-4 0 6-16,2-4-5 0,2 0 1 0,-3-1-2 0,5 0 1 15,1-2 11-15,-2-2-1 0,2-1 4 0,-1-2-8 0,-3-6-3 0,6 4 1 31,2-5-1-31,4-3-11 0,1 2 12 16,-2-6-13-16,3 0 13 0,-2-1-1 0,7-1-9 16,1 1 7-16,1 0-8 0,1 0 4 0,0 4-15 15,2 1-3-15,-2 5-4 0,-2 2 9 0,0 3-2 16,-3 2 11-16,1 1-8 0,1 1 3 0,-3 3 0 16,1 0 7-16,0 2-4 0,-1 0 5 0,-1 0 2 15,-1-1-5-15,0-1 4 0,0 1-1 0,0-2 1 16,-2-1 2-16,0-1 3 0,1 0 4 0,-2-2-7 15,1-1 4-15,-1-3-4 0,1-1 12 0,-1-3-12 16,4 0 0-16,-2-2-2 0,2 0 9 0,1-2-7 16,0 0 3-16,3-1-4 0,-4 0 3 0,-3 1-8 15,4-2-1-15,2 4-3 0,1-2 3 0,1 6-2 16,-5 2 1-16,0 4-1 0,0 1-4 0,1 2 4 16,3 4-3-16,2 1 3 0,1 5-4 15,3 1-5-15,-1 2 3 0,-1 2-4 0,-2 1 3 16,-4 1 13-16,-1 3-6 0,-3-2 7 0,-3 0 9 15,-1-1-13-15,-2-1 18 0,-1 0-17 16,-2-2 23-16,1-1 0 0,-5-2 7 0,-1-3-3 16,0-2 10-16,-1-3-1 0,1 1-2 0,1-3 3 15,-1-1-1-15,3-2-2 0,-7-5-2 0,3-1 1 0,0-3-11 16,-2-4-10-16,8 0-1 0,-3-4-2 16,3-2 8-16,2-3-11 0,-2-4 4 0,5-6-7 15,-1-3-4-15,0-2-3 0,6-2-1 0,-1-5 0 16,5-3 2-16,-1-7 1 0,-2 1 0 0,1-1 2 15,-3 6 4-15,1 7-5 0,2 3 0 0,-1 5-3 16,0 2 4-16,-2 4-1 0,-1 0 1 0,-3 3-2 16,2 4 2-16,-3 3-1 0,0 4 0 0,0 1-1 15,3 0 3-15,-4 4 3 0,0 1 0 0,0 3 2 16,-2-1-4-16,2 1 2 0,2 0 0 0,-2 4 0 16,1 0-6-16,-1 0-15 0,0 0-2 0,0 0-4 15,1 9 1-15,3 2 5 0,-1 2 77 0,2 8-46 16,1-3-31-16,1 5 17 0,0 3-82 0,0 3 80 15,-1 3-5-15,2 2 1 0,-1 1 5 0,0 2-2 16,1-1 16-16,-1 1-10 0,0-3 1 0,-2 0-5 16,0-5 3-16,1 0-2 0,-3-3 6 0,3 0-4 15,-1-4-11-15,1-3 20 0,1-3-9 0,1-1 15 16,0-1 2-16,-1-3-2 16,-2-3 7-16,1-3-5 0,2-1 7 0,-2-4 6 0,2 0-3 15,3-3 5-15,-1-2-4 0,3-5-8 0,-1-3 3 16,0 0-5-16,1-6-8 0,-4 0-6 0,2-4-4 15,-1-3 1-15,-1 5-1 16,-1 3 0-16,-3 4 0 0,0 4-1 0,0 2-4 0,1 4-2 0,2 4-8 16,-5-2 3-16,-3 2-8 0,0 0 2 0,8 8 5 15,-1 2-4-15,0-2 2 0,-2 2 15 0,1 3-4 16,-6-4 8-16,5 3 2 0,-4-1-8 16,-1-3 4-16,2 0-4 0,-1-6 10 0,4 2-4 0,-4-3 3 15,6 1-2 1,-2 1 4-16,1-3 0 0,3 0-3 0,-4-5 4 0,3 1 10 0,1-3-16 0,0-2 11 0,1-4-12 15,-1 1 9-15,0-2-9 0,-1-1-2 16,3 1-1-16,-3-3 4 0,-3-1-11 0,1-1 4 16,0-2-6-16,-2 1 7 0,1 1 1 0,1-1-3 15,-1 4 2-15,0 0 5 16,-3 3-8-16,0 3 5 0,0 4-9 0,1 3 2 0,-1 1 1 0,-2 2-2 0,0 0 2 16,0 0-1-16,0 0 1 15,0 0 6-15,0 0-3 0,0 0 5 0,0 0 8 0,1-1-5 0,0 0 5 0,6-18-8 0,-6 11 12 31,-1-2-5-31,-1-2 7 0,-1-3-14 0,0-3-2 0,-2-4 0 0,1-2-1 0,-2-2 3 0,1-4 2 32,-3-1-4-32,2-1 4 0,-2 0-2 0,2-2-4 15,0 0 6-15,2-1-4 0,2 1 8 0,-2 4-10 16,2 6-7-16,0 7 1 0,1 5 5 0,0 8-12 16,0 4 1-16,0 0-8 0,0 0-15 0,-1 7 7 15,3 2 5-15,2 6-1 0,-1 3 11 0,2 5-2 0,-1 2-5 16,2 4 5-16,2 0 6 0,-3 0 2 0,1 1 7 15,0-3-5-15,1-1 7 0,-2 3 4 0,1-3 1 16,-1 1 1-16,3 0 4 0,-4-3-2 0,3-2 0 16,0-2 1-16,0-2 5 0,1-1-3 0,1 0 2 0,-5-4-3 15,2-1 5-15,-2-3-22 0,1-2-33 0,1 0-1 16,-2-2-135-16,-1-3-187 0</inkml:trace>
  <inkml:trace contextRef="#ctx0" brushRef="#br0" timeOffset="8916.85">11222 8827 1893 0,'4'-7'104'0,"0"0"-56"0,3 1 3 0,5 0-26 0,3 2-34 0,5-1 7 16,4-1-20-16,4 0 5 0,3 0-120 0,8-3-312 0</inkml:trace>
  <inkml:trace contextRef="#ctx0" brushRef="#br0" timeOffset="9091.41">10578 9008 2009 0,'-17'-20'328'0,"8"11"-327"0,2 3-3 0,7 6-8 0,3-2-45 16,9 3 9-16,7 0-41 0,8 1 20 15,1-2-117-15,8-1-235 0</inkml:trace>
  <inkml:trace contextRef="#ctx0" brushRef="#br0" timeOffset="10299.77">21160 9403 985 0,'-1'-13'133'0,"1"1"461"0,3 4-591 0,-3 1-8 0,0 2-1 0,4 0-2 16,2-2 8-16,3-2-44 0,0-3-6 0,0-2-15 0,2-2-12 0,1-3 12 0,4 0 16 15,-3-2-5-15,4-1 37 16,0-6 21-16,0-1-4 0,1-1 8 0,-1-4 4 0,-1 4-2 15,1 1 7-15,-1 6-8 0,-2 6-18 16,0 8 12-16,0 3-15 0,0 6 15 0,-1 3-11 0,2 6-4 16,-1 6 5-16,-2 2-6 0,2 3-8 0,-1 1 21 15,-4 4-13-15,2 0 15 0,-3 1 0 0,3-1 1 0,-3-4 3 16,2-1-5-16,2-2-5 0,-3-3 6 0,7 1-4 16,-7-2 4-16,1-3-1 0,1 1-6 15,-3-5 9-15,3-1-9 0,-1-2 4 0,1-2 12 0,1-2-3 16,2-3 8-16,0-1 7 0,0-2-8 0,2-3-2 0,-1-3-2 15,-1-2-10-15,1-1 1 0,0-1 5 16,-3-2-2-16,1-2 0 0,-2-4-4 0,-6-2-4 0,6-2 1 0,-2-1-15 0,1 0 8 16,8 2-8-1,-15-4 9-15,-1 4 6 0,4 3-20 0,-4 1-4 16,1 5-11-16,1 1-28 0,-4 5-43 0,-2 2-60 0,5 3 11 16,1 0-113-16</inkml:trace>
  <inkml:trace contextRef="#ctx0" brushRef="#br0" timeOffset="10500.55">21340 9492 1841 0,'0'-2'-8'0,"0"2"-15"0,0 0-18 0,0 0-1 0,0 0-72 0,0 0-35 0,10-6-51 0,2-4 5 0,5 2-142 0</inkml:trace>
  <inkml:trace contextRef="#ctx0" brushRef="#br0" timeOffset="10666.27">21686 9351 398 0,'15'-2'212'0,"0"0"-133"16,1 0 12-16,-4 2-58 0,1 2-34 0,0 1 6 15,-1-1-13-15,1 0 13 0,2 1 0 0,1-2-5 16,4 1 6-16,-2-1-9 0,1-2-15 0,-1-3 9 15,-5-1-6-15,2-3 10 0,-3 0 16 0,2-1 3 0,1-2 25 16,-2-2-13-16,-1-3 43 0,-1-2 11 0,-3-2-24 16,6-2 17-16,-1-1-48 0,-2-3-15 0,0 2 8 15,-2-1-12-15,-1-1-8 0,3-1-6 0,-4 3-21 0,0 5 8 16,2 4-51-16,-2 5-45 0,0 0-21 0,0 2-9 16,1 3-47-16</inkml:trace>
  <inkml:trace contextRef="#ctx0" brushRef="#br0" timeOffset="12332.06">22592 8888 1165 0,'3'-18'122'0,"-3"2"409"0,1 7-531 0,-1 4-5 16,0 5-5-16,0 0-3 0,0 0-47 0,0 0-79 15,0 0-47-15,0 0-5 0,0 0-90 0,-13 4 96 16,9 1 13-16,-4 0 29 0,1-1 106 0,-2 0 63 16,2-1 41-16,-2 0-2 0,1 0 82 0,-1-1-36 0,0 1-2 15,1 0-13-15,0 3-35 0,0 1-19 0,0 2-6 16,-1 4-3-16,1 0-19 0,-1 3-13 0,1-1-3 0,-4 2 0 16,1 3 6-16,3 4 2 15,0 1 3-15,4-3-2 0,-5-1 0 0,1-1-7 0,0-2 1 0,3 2-2 16,2-2 12-16,0-4-11 0,0-2 6 0,0-2-9 15,0-1 1-15,1-2 12 0,1-1-1 0,2-1 9 16,2-1 4-16,5-1-2 0,-1 0-3 0,1-2 2 16,-1-1-10-16,3-2-5 0,2-1 0 0,6-3-3 15,3 0 0-15,2-3-1 0,1-1-1 0,-1-4 0 0,-1-1-6 16,-1 0-2-16,-2 0 0 0,-2 2-1 0,-1 4 10 16,-3-1-5-16,-1 3 5 0,-4 3-6 0,0 1-6 0,-2 7 12 15,-2-1-13-15,1 7 13 16,-2-3-13-16,0-1 12 0,0 5 0 0,-2-2 2 0,0 1-5 0,-1 2 2 15,0-3 2-15,0-1 0 0,0 2 5 16,3-3-1-16,-3-1 2 0,0 0-3 16,1-1-9-16,0-2 15 0,2 1-7 0,0-3 13 0,-2-1 6 0,-1 0 3 15,0 0 3-15,14-3 8 0,-8 1 89 0,2-1-161 16,-1-3 58-16,1-2-92 0,1 0 78 0,-2-4-6 16,-1 2-1-16,-3-3-2 0,-1-3-8 0,1-2-2 0,-3-2 4 15,0-1-3-15,1 0 17 0,-1 0-8 0,2 2 6 16,-5-1-7-16,2 4-3 0,1 5 12 0,0 2-13 15,4 3 12-15,-3 2-3 0,3 1-2 0,-4 0 7 0,0 3-10 16,0 0-24-16,0 0 25 0,0 0-16 0,0 0 20 16,1 0-2-16,17 9 5 0,-12-7 4 0,2 1-2 15,-8-3-7-15,0 0 11 0,16 5-1 0,-8-5 5 16,3 1-7-16,-3-2-5 0,-1 1-3 0,-3 2 0 16,8-1 0-16,-5 2 5 0,-2-3-4 0,3 0 4 15,-6 0-3-15,5 1 2 0,-2 4 1 0,-5-4-2 16,0-1-13-16,0 0 7 0,0 0 3 15,0 0 0-15,0 1-2 0,0 0 0 0,0 0-5 16,0 17 4-16,1-14-12 0,-2-2 15 0,1 4-8 16,-1-4 12-16,0 2 9 0,1-4-16 0,0 0 10 0,0 0-13 0,0 0 0 0,0 0 12 15,1 0-5-15,11 3 11 16,-6-5 3-16,6 0-8 0,0-1 5 0,0-1-7 0,1 0-11 0,-1-1 12 16,1 1-12-16,0-2 13 0,-2 3 1 15,0 1-8-15,-3-1 4 0,0 1-7 0,-2 1 1 0,0 3-7 16,-3-1 2-16,0 3-3 0,0-1 7 0,-1-3-2 0,0 5 2 15,0-2-4-15,0 3-9 0,-2-2 21 0,1 0-9 16,0 0 12-16,-1-4-12 0,0 4 6 0,0-4 5 16,0 0-2-16,0 0-3 0,0 0 5 0,0 0-10 15,0 0 6-15,10-12-12 0,-6 5-15 0,0-3 1 0,1 0-6 16,0-1 5-16,0 0-8 0,1-2 5 0,-2 0-5 16,5 1 26-16,0-2-9 0,0-2 15 0,-1 1-15 15,3-2 14-15,-1 5 4 0,-2 4-6 0,-1 4 5 31,-3 2 8-31,0 2-10 0,0 1 12 0,0 4-13 16,-4 2-18-16,3 5 24 0,-1 2-16 0,5 3 21 16,-3 2-4-16,-3 0-7 0,4 3 6 0,-1 0-9 0,0 2-7 0,-1 1 16 15,-6-5-13-15,-3 0 15 0,2 0-4 16,0-3-3-16,1 2 7 0,3-1-7 0,-1-1 7 0,-3-2 11 16,1-2-5-16,-5-4 8 0,2-1 7 0,1-1-3 15,2-2 12-15,2 0-8 0,-4-3 16 0,2-2-14 16,-2 0 0-16,5 0-3 0,0 0 10 0,0-8-18 15,0 1 6-15,3-3-10 0,2-4 6 0,1-3-20 16,2 0 0-16,0-5-4 0,3-2 5 0,4-6-12 16,1-3 5-16,4-3-10 0,1-1 8 0,3 0 3 0,-2-1-2 15,1-3 2-15,0-1 5 0,-4-2-1 0,2-2 2 16,-6-2-3-16,-3 1 0 0,-2 1 2 0,1 4-6 16,-3 4 4-16,-2 2 5 0,-1 3-4 0,1 3 9 0,-4 5-10 15,-1 2 0-15,1 2-1 16,-1 0-2-16,-1 4 2 0,0 3 3 0,-1 2 1 0,0 4 6 0,-1 0-6 15,1 1-7-15,0 4 9 0,0-5-6 0,1 7 8 16,-2-3-10-16,1 4-15 0,0 2-3 0,0 2-3 16,-1 4-6-16,-2 2 5 0,1 3 2 0,-2 1 1 15,1 4 18-15,-1 3 1 0,2 4 7 0,-3 2-4 0,3 2 0 16,-3 2 1-16,1 4-2 0,2-1 3 0,1 2-5 16,1-1 10-16,-3-2-2 0,4 2 5 0,0-2-10 0,0-1 7 15,1-1 4-15,2-3 2 0,-2-2-2 0,2-3-2 16,0 0-4-16,0-5 4 0,0-2-13 0,1-4 25 15,-1-1-7-15,3-4 16 0,-3-2 5 0,3-3-7 16,1-2 7-16,0-3-9 0,1-2 0 0,3-4-26 16,0-3-5-16,2-2-7 0,3-3-16 0,0-2-3 15,1-2 6-15,-4-1-4 0,0 1 7 0,2 3 22 16,-5 4-10-16,0 4 13 0,-2 2-8 0,-7 3-17 0,5 5-1 16,-3 1-4-16,-5 3 5 0,6 7-2 0,-4-2 8 15,1 4-6-15,3 2 15 0,-3 0 4 0,-1 0 3 16,0-2 0-16,3 2-3 15,-2-4 6-15,-3-1-8 0,2-1 7 0,-3-1-4 16,3-2 7-16,8-1 3 0,-5-1 2 0,-3-4 10 0,1 0-5 0,7 3 1 0,1-3-3 16,2-1 6-16,0-3-6 0,0-1 5 15,-1-3-7-15,-3-1-2 0,3-2-15 0,6 0-10 0,-2-3 0 16,4-1-10-16,-1 0 1 0,-2 0 2 16,1-2-3-16,-4-2-9 0,0 2 23 0,-1-1 2 0,-2 6 6 15,-2 5-2-15,-1 2-3 0,-1 5 3 0,-1 1-2 0,1 5-8 16,-1 0 16-16,-1 2-15 0,1 2 16 0,-3 1-3 15,3 4 2-15,-1-2 3 0,-1 1-3 0,1-2-7 16,-2-1 10-16,2 1-3 0,-1-3 8 0,1-1 2 0,2 0 12 16,0-3 5-16,-3-2 3 0,2 0 5 0,-1-1 6 15,0-1-3 1,3-1 5-16,-3 0-10 0,3-2-12 0,1-1 0 0,-2-1-4 0,4 0-1 0,-1-2-6 16,-1 1-4-16,-1-3-2 0,1 0-23 0,0-2-48 15,1-1-21 1,6-1-7-16,-7-3-65 0,-2-2-98 0,-2-4-13 0</inkml:trace>
  <inkml:trace contextRef="#ctx0" brushRef="#br0" timeOffset="12506.89">23396 8561 1373 0,'-4'-5'224'0,"-5"0"-154"0,1-3-4 0,1 2 20 0,7 6-13 0,0 0-24 0,0 0-5 0,0-1-6 0,0 0-28 0,9-18-35 0,4 14-13 0,11 1-10 0,5 0-56 16,2-1-71-16,6-1-35 0,4 0-8 0,10-3-71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4:37:39.7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17037 14498 345 0,'-8'-4'226'0,"2"1"-89"0,6 3-120 0,0 0 0 0,0 0-17 0,0 0 2 0,0 0 2 0,0 0 4 0,0 0 21 0,0-1 30 0,1 0 7 0,9-13 5 16,-5 12 7-16,1 0-17 0,-6-2-1 0,1 3-4 0,7-1-22 15,-5-1 9-15,4 1 0 0,0-1 4 0,-3 0-7 16,3 1-15-16,2 1-8 0,-1 0 2 0,0-1-6 15,5 2-6 1,-2-4 4-16,3 3-4 0,-1 0-3 0,0-2-2 0,5 1-2 0,3-1 1 0,1-1-3 0,2 0 10 16,0 0-9-16,-1 0 9 0,2 1-6 0,0-3-2 15,-2 1 2-15,0 1-2 0,-1 0 6 0,2 2-6 16,0 2 1-16,-2-2-3 0,-2-2 7 0,1-2-1 16,-4 2 4-16,2-1-4 0,2 3 3 0,-3 0-26 15,0-3-25-15,-4 0-3 0,-1-1-81 0,-2 1-96 16,-3 1-5-1,0-1-38-15,-4 0-52 0</inkml:trace>
  <inkml:trace contextRef="#ctx0" brushRef="#br0" timeOffset="204.93">17294 14271 1268 0,'-7'-5'87'0,"2"0"-23"15,2 2-14-15,3 3-1 0,0 0-30 0,0 0-11 0,0 0 11 0,6 2-14 16,2-1-7-16,-1 1 23 0,2 2-9 0,-1-1 16 15,0-3-13-15,0 4-15 0,2 2 3 0,-3 1-5 16,1 6 0-16,0 2 2 0,-3-1-4 16,1 4 5-16,0 0-2 0,-2 2 1 0,0 1 3 0,-4 2 1 15,1 5 7-15,-2 0-14 16,-2 3 6-16,-2 3-7 0,-1-1 5 0,-1 2 6 0,-2 1-3 0,0-4 5 16,0 0 4-16,2 1-14 0,-1-3-27 0,2 5-1 0,1-4-116 15,-1-4-168-15</inkml:trace>
  <inkml:trace contextRef="#ctx0" brushRef="#br0" timeOffset="850.01">18345 13319 715 0,'15'-17'100'0,"-9"-1"108"0,-3 1 125 0,1 3-329 0,-10 3 5 0,3 2 0 0,0 0-8 16,-5 2 6-16,8 0 4 0,0 1 1 0,3-1 4 0,-3 1 0 0,2 2 19 0,-2 4-11 0,0 0 7 0,0 0-7 16,0 0 6-16,-1 0-18 0,0 0 3 0,0 0-8 15,0 0 4-15,-13 7-15 0,10-1-4 0,-2 3-3 0,0 2 8 0,3 3-6 16,-2 3 9-16,1 5-9 15,-2 3 11-15,0 3-11 0,1 2-2 0,-1 6-3 0,2-2 6 0,0 4 4 16,1 3 6-16,-2-1-5 0,3 7-5 0,2 2 8 16,0 2-4-16,0 2 6 0,3 1 4 0,2 1-3 15,-3 3 0-15,4 1-1 0,-4 3 4 0,5 2-5 0,-2 1 6 16,2-2-7-16,1 4-3 0,-2-3 4 0,0-1 1 16,0 4 2-16,1-4-4 0,1-2 7 0,0 2-12 15,-3-4 12-15,2-1-4 0,-6-3 0 0,3-4 7 16,0-1-7-16,-2-4-5 0,1 2 5 15,-6-8-2-15,0 4 5 0,0-9 11 0,-2 3-11 16,1-2 11-16,-3-7-12 0,-2 3 11 0,0-5-5 16,-1-3 2-16,1-4-1 0,-3-1 3 0,1-4-2 0,0-1-4 15,-4-2 4-15,3-1 9 0,0-2-15 0,-1-1 7 16,0-2-11-16,-1 0-3 0,0-2-16 0,-2-1-25 16,2-1 3-16,1-1-86 0,2-1-81 15,-1-3-56-15,2-2 1 0,1-4-69 0</inkml:trace>
  <inkml:trace contextRef="#ctx0" brushRef="#br0" timeOffset="1344.75">18809 13332 1310 0,'2'-16'15'0,"-2"0"3"0,-2 0 3 0,-1 3-2 0,0 1-5 0,1 4-4 0,2 1 0 0,-1 2-1 0,-2 0 2 0,1 2-6 0,2 3-2 0,0 0 0 0,0 0-3 15,0 0 7-15,-1 0-8 0,1 0 6 16,-1 0 5-16,0 0-13 0,-10 12 9 0,7-6-11 15,1 2-2-15,2 2 9 16,1 2-11-16,0 3 10 0,-1 1-2 0,-3 1-6 16,4 2 7-16,0 3-6 0,-1 0-3 0,0 6 13 0,-1-1-4 0,-1 7 6 0,1 1-6 15,0 1-1-15,0 5 1 0,0 1-2 16,4 7 0-16,-2 2 2 0,1 1 0 0,0 0 1 16,1 3 5-16,0 2-4 0,2 4 1 15,-2 4-2-15,-2-3 5 0,3 1-3 0,1 4 0 0,3-3-2 0,2 1 2 0,0 3 4 16,-2-5 2-16,-4 0-2 15,2 0-6-15,-3-3 9 0,0-1-7 16,-1-3 10-16,-3-3-1 0,2-2-2 0,0-4 9 0,0-4-8 16,-3-4-1-16,-2-6-1 0,2-1-6 0,-4-4 5 15,0-1-2-15,-1 1 7 0,-2-1 5 0,-2-8 0 0,2 0 12 16,-2-1-14-16,-1-4 7 0,0 2-10 0,-2-6-7 16,-1-1-14-16,-1-5-14 0,0-2 1 0,0 0-45 0,-3-1-92 15,0-1-83-15,1-2 12 0,0 0-95 0</inkml:trace>
  <inkml:trace contextRef="#ctx0" brushRef="#br0" timeOffset="1820.3">19377 13240 869 0,'0'-13'368'0,"-4"1"-235"0,4 2-90 0,-5 3 14 0,1 0-35 0,0 4-7 0,4 3-9 15,0 0 5-15,0 0-11 0,0 0 2 0,0 0-2 16,0 0 0-16,0 0-10 0,0 0 3 0,0 1 5 15,-6 13 0-15,4-8 3 0,2 2-1 0,-2 1 1 0,3 3 0 16,4 2-6-16,-2 4 6 0,4 3-10 0,-3 2 11 16,3 2 0-16,-1 4-8 0,-1 2 8 0,-1 7-7 15,1 4 12-15,-3 3-10 0,2 3 3 0,-2 4-4 0,-1 2 5 16,-1 2-3-16,1 3 2 0,0 1-3 0,-1 0 3 16,0 1 3-16,-1 0-8 0,1 1 7 0,-2 1 2 15,2 3-3-15,-9-1 4 0,2 0-5 0,0 0 0 0,0-2-3 16,2 1 5-16,-8-5-3 15,6 1 9-15,-3-4-5 0,-1-2-3 0,2-3 1 0,-2-4-2 0,1-3 9 16,2-4 0-16,0-1 5 0,-2-5 4 16,0-4-2-16,0-4 4 0,2-3-6 0,0-1-7 15,-2-3-7-15,3 1-39 0,0-5 13 0,-1-2-98 0,3 0-137 16,-6-7-2-16</inkml:trace>
  <inkml:trace contextRef="#ctx0" brushRef="#br0" timeOffset="2374.61">18296 15814 1282 0,'5'-5'210'15,"-4"-1"-167"-15,-1 2-8 0,0 4 4 0,0 0-34 0,0 0-8 0,0 0-3 0,11 2-2 0,-4 3-8 0,1 4 1 16,3 3-3-16,3 4 2 0,-4 4 0 0,0 4 6 16,-1 2 0-16,-7 1 3 0,3 2 7 0,2 1 0 0,1 6 9 15,3 2-8-15,2 3-6 0,-2 1 10 0,-1-5-11 16,-5 0 13-16,2 0-6 0,1 0 5 0,0 0 1 16,2-1 1-16,-1-1-6 0,-1-2 3 0,-1-4-5 15,0-1 4-15,0-3 5 0,-2-2-1 0,1-1 10 0,1-3-9 16,0 0-1-16,-2-3 25 0,2-6 4 15,1-4 9-15,-1-3 13 0,1-3 7 0,0 0-4 0,1-2 5 16,2-5-19-16,1-4-10 0,1-2-1 0,0-6-1 16,2-3-6-16,-1-2-11 0,2-8-3 0,3 0 0 15,-1-4-2-15,5-7-9 0,1-2 4 0,-4-2-4 0,3 3 5 16,-4 0-7-16,2-1-2 0,-2 3 1 0,-1 4 0 16,-1 5-2-16,-1 5-2 0,-4 5-2 0,5 4-1 0,-6 2-1 15,0 1-6-15,0 3-3 0,-4 1-46 0,-2 2-81 16,-1 1-71-16,-1 1-6 0,-2 0-231 0</inkml:trace>
  <inkml:trace contextRef="#ctx0" brushRef="#br0" timeOffset="3301.31">20610 14228 772 0,'-4'-8'109'0,"1"4"133"0,0-1 123 0,1 3-355 0,2-1-5 0,0 3-4 0,0 0 8 0,0 0-8 0,0 0-1 0,0-1 0 16,0 0-6-16,0 0 5 0,0 0-5 0,-5-22 6 15,-1 17 1-15,3-2 1 0,-5 0-7 0,2-1 11 16,0 0-1-16,-5 0 7 0,5 2 2 0,-4 1-11 16,5 1-1-16,-2 2-2 0,2 1 3 0,1 2-11 15,-1 2 2-15,-1 3-6 0,0 1 6 0,-2 2-17 16,1 2 0-16,1 4-7 0,-1 2-6 0,-1 3 14 16,2 3-5-16,-2 2 10 0,0 1 16 0,1 6-2 0,1-5 16 15,-1 2-13-15,3 2 0 0,0-7 5 0,1 3-2 16,2-3 8-16,1-5 5 0,0-1-1 0,2-3 3 15,3-2-2-15,-2-1 3 0,3-5 6 0,-1-1-10 0,2-3 9 16,-1-2-3-16,3-2-8 0,0-3 3 0,1-4-7 16,2-1-8-16,-2-2 1 0,-1-3-2 0,1 0 0 15,-1-2 1-15,1-3 0 0,-1 4 5 0,-1 1-2 16,3-2 5-16,-5 6-15 0,-1 1 3 0,-5 10-6 16,0 0 9-16,8-3-17 0,-3 8 5 0,-2 2-9 0,2 3-8 15,-2 3 18-15,2 4-7 0,2 2 11 0,-3 2 0 16,4 1 11-16,-4-2 1 0,4 4 4 0,0 0-9 15,0-1 4-15,-2-3 2 0,5 1 1 0,-2-4 7 0,0 0 1 16,0-4 6 0,-1-5-2-16,0-1 0 0,1-3 5 0,4 0 2 0,-4-2 3 0,-1-2 0 0,2-1-1 15,-2-4-3-15,0-2 4 0,1-3 0 0,-2-3-18 16,1-3 2-16,-1-1-5 0,-2-2 1 16,0-1 0-16,0-3 0 0,-1-3-1 0,0-1-15 0,1-3 19 15,1 0-12-15,2 1 14 0,1 3-21 0,-1 5 6 16,0 3-2-16,0 7 3 0,-3 4-2 0,0 3-1 0,1 2-8 15,-3 2 4-15,3 1-6 0,-1 8-1 0,0-2 7 16,1 4-6-16,2 1 10 0,-5-3-2 0,2 4 5 16,-2-3-2-16,3-1 14 0,-2 0-7 0,1-4 7 0,0 3-4 15,-2-1 15-15,-2-5-2 0,0 3 1 0,0-3-1 16,4-1-1-16,-3 4 1 0,-2-5 0 0,0 0 2 16,0 0 5-16,0 0-6 0,1 0 1 0,12-2-3 15,-12-3-2-15,2 2-2 0,0 0-2 0,-6-2 1 16,1 0-18-16,7 4 3 0,-3-1-6 0,1 1 6 15,3 1-1-15,-7-1-5 0,1 3-2 0,3 2-2 0,-1 2-2 16,0-1-1-16,-2 1 3 0,-4 1-3 0,2-1-6 16,0 1-43-16,-2-1-22 15,3 1-6-15,-7 0-68 0,4-1-138 16,-4 0-20-16</inkml:trace>
  <inkml:trace contextRef="#ctx0" brushRef="#br0" timeOffset="3681.25">20534 13396 1043 0,'-3'-12'161'0,"-3"-5"31"0,5 4 78 0,-2 1-232 0,3 4-20 0,3 3-11 0,-3 0 5 0,3 1-7 0,2 2 6 0,-2 1-16 16,-3 1-2-16,0 0-4 0,14 1-7 0,-8 3-1 15,4 2 0-15,-2 1 0 0,-8 0 5 0,5 4-10 16,-1-1-1-16,0 2-4 0,0 2 12 0,-2-3 10 0,-2 2 7 16,2 2-1-16,5 0 3 0,-6-2 7 0,2-1 6 15,-3-4-1-15,0 5 7 0,0-4-25 0,1 1-51 16,1 0 4-16,-1-5-187 0,4 1-86 0</inkml:trace>
  <inkml:trace contextRef="#ctx0" brushRef="#br0" timeOffset="3852.96">20795 13364 1712 0,'0'3'-12'0,"3"3"-7"0,1 3 7 0,-2 5-4 16,0 1 19-16,0 1 0 0,1-1-5 0,-3-1 3 16,0 6 8-16,0 0-3 0,1-1 9 0,0 1-9 15,1-5-6-15,0-1-8 0,1-1-25 0,-2-2 7 16,2-2-57-16,1 0-123 0,-2-3-36 0,4-1-34 15,-3 0-122-15</inkml:trace>
  <inkml:trace contextRef="#ctx0" brushRef="#br0" timeOffset="4423.92">21741 13836 439 0,'-5'-8'468'0,"1"2"-147"15,-2 0-187-15,3 5-7 16,-1 0-49-16,4 1-36 0,0 0-18 0,0 0 1 0,0 0-25 0,1 6-9 15,2 2 2-15,0 3-5 0,3 3 0 0,-2 4 6 16,2-1-2-16,1 4 5 0,1 2 9 0,0 2-8 0,0 1 4 16,-1 0-5-16,-2 0 3 0,0 2 3 0,0 0 2 15,-1 2 0-15,0 3 2 0,1 1-5 16,-2-1 0-16,1 1-2 0,-4-3 4 0,1-4 3 0,-3 2-4 0,-1-5 4 16,1 1-2-1,0-2 4-15,-4-2 3 0,3-4-2 0,-4-3-5 0,4-1 13 0,-1-3-7 0,1-2 8 16,-1-3-3-16,1-2 8 0,1-2 6 0,-3-1-1 15,2-3 2-15,-2-2-12 0,-1-2-11 0,1-3 4 16,-3-1-8-16,-3-6-8 16,0-2 6-16,-2-3-8 0,-5 0 2 0,2 0-12 0,-1-1 5 0,-1 4-6 0,3 3 8 15,-2 6 0-15,5 6 3 0,-2 0-2 0,1 4 1 16,1 2 0-16,4 5-14 0,0 2 10 16,0 6-7-16,5 2-2 0,-4-2 4 15,1 4-5-15,6 1 7 0,-4-1 2 0,4 2 1 16,2-2-1-16,-2-2 8 0,4-1 4 0,-3-1 9 0,2-2-4 0,1 0 9 0,8-1-1 15,-1-3 4-15,2-1-2 0,4-2 13 0,-1-3-1 16,2 0 1-16,1-3 0 0,-1-2 3 0,1-2-24 16,-1-2-12-16,1-2-6 0,-2-1-47 15,-3-3-98-15,0-2-59 0,-3-1-15 0,-2 0-171 0</inkml:trace>
  <inkml:trace contextRef="#ctx0" brushRef="#br0" timeOffset="4725.45">21975 14072 1802 0,'-3'-3'22'0,"5"2"-18"0,-1 1-12 0,7 3 1 0,-1 1-9 0,-1 0 1 0,4 3 5 0,-1-1-4 16,3 1 5-16,-2 2-4 0,0 2-5 0,0 4-1 0,-3 1-21 15,1 2 5-15,-1-1 12 0,0 1-3 0,-3 2 34 16,1-1-6-16,-1 3 4 0,1 1-5 0,1-1 1 15,0 2 4-15,-1-3-6 0,1-1 6 0,-3-3 6 0,2-3-4 16,-1 0 10-16,0-6-8 0,0 2 12 0,0-5 18 16,0-1 10-16,0-4 3 0,0 0 26 0,0-4-14 15,0 0-3-15,3-4-2 0,0-3-19 0,0-4-8 16,-1-5-7-16,2-2 1 0,0-2-12 0,0-7-10 16,1 1 4-16,2-5-6 0,0-2-2 0,2 2-29 15,2-3-28-15,-1 2-1 0,4 2-76 0,4 1-199 0,4 3-85 16</inkml:trace>
  <inkml:trace contextRef="#ctx0" brushRef="#br0" timeOffset="8678.62">18293 12575 684 0,'-14'-16'96'0,"0"0"120"0,1 2 95 0,1 2-290 0,2 4-21 0,2-1-1 0,0 1 7 0,0-3-6 0,0 4 0 0,-2-1 1 16,2-1-3-16,0 0 4 0,0-2-1 16,0 0-1-16,0 2 0 0,0 0 0 0,0 0-2 0,-3 1-1 15,2 1 3-15,-2 2-3 0,-1 0-8 0,-3 2-4 16,-1 1-8-16,-2 2 4 0,-3 1-4 0,-3 4 9 16,4 0-7-16,0 4 6 0,0 0-11 0,3 2 9 15,-1 2 2-15,-3 2 0 0,3 0-9 0,-2 2 11 0,-1 2-6 16,-2-1 7-16,-2 4-3 0,0-1-2 15,-1 2 2-15,-5 5-3 0,0 1 6 0,-4 1 6 0,-3-1-7 16,0-2 5-16,2 3-8 0,5 2 10 0,-1 3 6 0,1 2-4 16,-2-2-11-16,1 3 15 0,-1-2-7 0,-1 5 10 15,-3 4-1-15,-2-2-4 0,-6 3-4 16,4-3-2-16,4 1-3 0,2-2-3 16,9 3 2-16,1-3-3 0,4 2 5 0,-2-2 4 0,0 2 3 0,-1 1-2 15,1 0-9-15,-1 5 16 0,1-3-16 0,-1 3 15 0,3 1-2 16,1-1-6-16,-2 1 13 0,2 1-12 15,-1 0-3-15,5-1 9 0,0 3-10 0,4-4 10 0,0 2 1 16,3 0-1-16,4 0 8 0,0 3-8 0,4-1-6 0,0 1 15 16,4 1-11-16,-2-1 13 0,3 0-3 0,4 1-6 15,-3 0 12-15,6 1-12 0,-1 1-2 0,2 1 3 16,0 0-10-16,5-1 10 0,-4-1 2 16,3 0-2-16,4-1 6 0,-4 2-6 0,1 1-7 15,1 1 7-15,1 2-9 0,1-5 10 0,4-1 1 0,-4 3-3 16,2-5 7-16,1 3-9 0,0-2-13 0,1-2 17 15,6-1-11-15,3-4 14 0,0-2 6 0,10 1 2 0,0-2 9 16,4 2-8 0,3 2-13-16,-5-2 15 0,2 1-12 0,0-2 14 0,0-1-9 0,7-3-5 0,6 0 5 15,2-4-5-15,3 0-6 0,-3 3 6 0,-1-5-9 0,-1 0 9 16,5-2-5-16,12-6 5 0,-1-3 2 0,4 1-2 16,-2-4-10-16,-3-2 10 0,5-1-11 0,4-4 12 15,-1 0-1-15,-2-4-5 0,3-1 15 0,3-3-12 16,4-2 6-16,4-2-7 0,-8-3-1 0,0-2 1 15,3-3 24-15,3-2-11 0,-1-3 12 0,-2-1-14 16,-3-3 1-16,8-2 4 0,3 0-10 0,-2-3 9 0,1 0-6 16,-3-4-5-16,2-1 9 0,2-4-9 0,-6-3-10 15,-2-1 16-15,1-2-10 0,5-3 16 0,-3 0-1 0,-3-1-7 16,-3-3-3 0,-2-2-3-16,-1-2-22 0,-1-3 4 0,-8-3-13 0,-5 0 11 0,-4-6-4 0,8 0 6 15,0-3 6-15,-3-2-4 0,-2 3 2 0,-12-4 21 31,-11-2-8-31,3-1 12 0,-2-1-7 0,3 1 24 0,5 3 16 0,-14 1-3 0,1 1 13 0,-10 3 9 16,-6-5-10-16,-1 4 12 0,-5 1-21 0,-1-1-12 0,-3 5-4 16,-3-2-2-16,2-1-25 0,0-2 13 0,-2-1-13 31,-2 2 13-31,0-2-7 0,-4 4-10 0,-1 0 11 16,-4-1-11-16,-3 0-2 0,0-4-6 0,0 2-10 15,-7-3 4-15,-3 2-25 0,-2 0-5 0,3-1 1 0,-5-4-1 16,-1-1 7-16,-1 2 16 0,-7-1-4 0,0 3 8 15,-2 3 12-15,-4-2 7 0,-4 0 7 0,-3 5-2 16,-6-1 5-16,1 2 4 0,1 3 1 0,0 1 2 16,3 3 0-16,0 1-6 0,-4-1-4 0,-4 3 2 15,-3 1 9-15,-12 1-22 0,-4 1 2 0,-1 3-9 0,2-2 12 16,8 2-10-16,-2 2 9 0,-6-2-11 0,-11 3 7 16,-1-2-6-16,1-1-5 0,6 0 2 0,3 0 9 0,-10 1-5 15,-5 2 10-15,-5 0-8 0,4 0 3 0,6 2-5 16,-5 1-7-16,-3 7 3 0,-6-1 0 0,-4 3-11 15,1 3 8-15,-5 3-11 0,-2 3-3 0,-3 3 12 16,0 3-10-16,1 7 10 0,-8 3-4 0,1 8-4 16,-4 7 3-16,-8 3-4 0,4 6-9 0,-7 7 5 15,-2 7-33-15,-4 7 15 0,-2 7-84 0,-11 15-101 0,-8 7 6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4:59:45.2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10980 12940 563 0,'-1'-3'67'0,"-4"-1"196"0,4 1-230 0,-1-1-14 0,1 4-1 15,1 0-2-15,0 1-3 0,-3 0-8 0,0-1 2 16,1-1-4-16,-2 0 1 0,0-1 15 0,1 2-8 15,-2 0 11-15,0-1-11 0,1 1 3 16,-4-3 0-16,2 0-1 0,1 0-11 0,5 3 22 16,-1 0-8-16,0 0 15 0,0 0 9 0,0 0 5 15,1 0 8-15,-1 0-5 0,-1 0-12 0,1 0 12 16,-1 0-2-16,1 0 7 0,0 0-7 0,1-1-9 16,-1 0-1-16,-1 0-3 0,-15-16-11 0,19 10-5 15,-1-2-5-15,1-1 3 0,5 1-5 0,-2-3-5 16,5 1-4-16,0-2 1 0,0-1-2 0,11-1 3 15,-2 0-3-15,4-1 1 0,-2-1 3 0,3-2-5 16,0-5 6-16,1 1-5 0,1-2 3 0,1-2-3 16,-1-1 8-16,-1-1-5 0,0 0 2 0,0-3-2 15,0 1 0-15,-3-3 3 0,3-3 6 16,1 0-7-16,1-4 3 0,3 1-2 0,-6 0 7 16,2-3-7-16,1 4-1 0,-4 1-1 15,1 4 7-15,-3 5-10 0,-1 0 2 0,-3 4-4 16,0 2 5-16,-2 2-2 0,0 1 3 0,-3 4-1 15,-1 1 13-15,-3 4-17 0,-1 0 6 0,-1 4-9 16,0 3 11-16,-6 4 5 0,0 0 6 0,0 0-1 16,0 0 10-16,0 0-3 0,0 0-3 0,0 0 1 15,-9 5-9-15,4 0-3 0,-2-1-5 0,3 1 2 16,-3 0-8-16,2 0 0 16,0 0 2-16,0 0 0 0,2 0 2 0,0-1-4 0,1 0-2 15,0-1-1-15,2 0 3 0,0 0-8 0,0 0-1 0,0-3-4 16,0 0 1-16,0 0-21 0,1 0-12 0,0 0-6 15,0 0-44-15,0 0-65 0,28-3-54 16,-25 0-5-16,1 0-110 0</inkml:trace>
  <inkml:trace contextRef="#ctx0" brushRef="#br0" timeOffset="914.37">10984 12304 362 0,'-9'-2'288'15,"1"0"-112"-15,0 1-167 0,9 1-3 0,-2-1-9 0,4 0 3 0,6-1-11 0,-5-1 11 0,-5-1 2 0,6-1-5 16,-3 0 12-16,4 2-12 0,2-1-14 0,-5 1 21 15,-2-1-15-15,5 4 19 0,0-1 1 0,-3 1 1 16,5 0 15-16,-5-4-8 0,3 3 8 0,1-1 11 16,0 2-11-16,3 0 11 0,1 0-22 0,1 2-7 15,0 1-2-15,1 1-1 0,2 0-4 0,-2-1 8 16,3 2-4-16,5 3 6 16,-3 0 6-16,3 2-16 0,-1 0 7 0,2 0-10 0,1 1-1 15,-1 3 6-15,5-1-3 0,-2 1 6 0,2 0 1 16,1 0 0-16,2 2 5 0,3 1-4 15,-4 0-3-15,0 0 25 0,-4 0-6 0,-1 2 14 16,0-2-3-16,-3 5 4 0,3-2-3 0,-2 3 2 16,-2 2-25-16,-2 0 3 0,0 3-12 0,3-2 10 15,-2 3 1-15,1-2-6 0,3-2 13 16,-3 3-11-16,4-1 4 0,-1-1-11 0,-2 0-3 16,-1-1-1-16,-4-1 10 0,0-1-5 0,1 0 6 15,-5-3-8-15,2 1-3 0,-2-5 9 0,-1-2-5 16,0-3 8-16,-1 2-5 0,-1-2 2 0,-1-2 3 0,-2 1-2 15,-1-5 7-15,0-2-14 0,-1 0 3 16,1-3-6-16,0 2 5 0,0 0-4 0,-3 0 5 16,2 2-5-16,-1-4 3 0,-1 1-15 0,0-3-11 0,-1 0-1 15,-1 2-34-15,0 0-27 0,0 0-21 16,0-1-4-16,0 0-63 0,0 0-32 0</inkml:trace>
  <inkml:trace contextRef="#ctx0" brushRef="#br0" timeOffset="1148.04">11884 13196 1136 0,'-8'0'105'0,"1"0"227"0,5 0-308 0,2 1-28 0,5 0-15 0,2 0 3 16,2-1 0-16,0 0 0 0,2-2 6 0,0 0-4 0,5 0 8 15,-1-2 1-15,1 2-6 0,0-1 5 0,0 1 1 16,0-1-18-16,1 2-11 0,-4 0-6 0,1 1-47 16,-3 0-13-16,1-1-28 0,-4-1 5 0,0-1-56 0,-1-2 41 15,-3-1-35-15</inkml:trace>
  <inkml:trace contextRef="#ctx0" brushRef="#br0" timeOffset="1254.72">12078 13007 271 0,'-3'-4'153'0,"0"-5"125"0,-2 3-8 0,0 0-109 0,2 4-31 16,1 3-8-16,1 2-59 0,1 5-38 0,2 4-11 15,4 1-2-15,3 2-15 0,0 1-2 16,2 4-1-16,3 2 1 0,1 2-5 0,4-2 1 16,-2-2-58-16,4 1 18 0,-1-1-198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5T05:01:43.2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14090 17506 338 0,'1'-14'222'0,"-1"0"-63"0,3 0-91 0,-1 4-5 0,2 0-15 0,2 2 22 0,-3 0-6 0,2 1 16 0,-3-1 8 0,2 0-10 0,3 1 2 16,-4-2-5-16,5 2-32 0,-2 0-2 0,0 1-9 0,1 1 8 15,-2 0 3-15,2-1-20 0,0 1 7 0,-2 0-11 16,2 3 6-16,-2-1-19 0,0 1 8 16,1 2-11-16,-3-3 3 0,1 3-2 0,0 1-3 0,0 1 3 15,0 2-8-15,1 4 10 0,1-1-6 16,-2 5 10-16,2 1-4 0,0 1 1 0,-2 3 2 15,2 3-1-15,-1 3 4 0,0 3-8 0,0 2-4 16,-3 1 0-16,1 1 2 0,1 3-2 0,-3 3 4 16,0 1-5-16,-1 2 0 0,0-1 5 0,-1 1-3 15,-1-1 4 1,-2 2-5-16,1-1 4 0,-3 1-1 0,1-1 4 0,2-4-3 0,0 2-3 16,-2-3 5-16,3-4-4 15,0 2 0-15,-1-5 1 0,1-3-4 0,1-3 3 16,0 1-1-16,1-5 10 0,0-5 1 0,0 1 2 0,-1-2 1 0,1-6-7 15,0-5 5-15,0 1-4 0,0 0 16 16,0-1-5-16,0 1 11 0,0-1-7 0,0 0 6 16,0 0-9-16,-7-10-3 0,6 0 0 0,-3-2-4 0,2-5-1 15,-2-2-4-15,0-3 3 0,-1-2 2 0,0-4-10 16,-1-3 5-16,-2-3-6 0,1-2 12 0,0-3-13 16,1 1 2-16,-1-4-4 0,0 3 1 0,2-2 1 15,1 1-1-15,4 4-1 0,-1-2 0 0,2 4 0 16,0-1 3-16,2 1-2 0,1 4-2 0,-1 2 1 15,3 2 0-15,1 1 2 0,1 0-6 16,0 4 3-16,1 0-2 0,0 4 3 0,2 2-5 16,1 3-6-16,-2 4 1 0,0 2-2 0,-1 2 8 15,0 5-3-15,-1 1-1 0,0 3-1 0,0 4-11 16,-1 2 7-16,-1 3 0 0,1 6 3 0,-1 3 10 16,-2-2-9-16,1 2 4 0,-2 1-6 0,-1 2 11 15,0 3-2 1,-2 1 2-16,0 3-1 0,0 1 1 0,0-3 1 15,0 0 0-15,0-1 2 0,0-2-3 0,0 3-5 0,0 0 3 0,0 0-2 16,3 0 10-16,-2-2-7 0,-1 0 6 16,2 0-6-16,0 1 4 0,1-6-2 0,1 0-1 0,1-2 2 15,-4-5 13-15,6 3-18 16,0-6 9-16,-2-4-11 0,4-1 14 0,-1-6-4 0,2-3 0 16,1 0-1-16,-3 0 7 0,2-4-4 0,-2 3 6 15,6-6-5-15,-1-2 10 0,2-7-9 0,3-3 2 16,-3-4-3-16,1-1 1 15,-1-2-3-15,-1-3-1 0,-1 0 0 0,-3 0 0 0,-2 2-3 0,-2 6-2 0,-4 0 0 16,-1 4-5-16,-1 2 5 0,-1 2-6 0,-2 4 6 31,1 2-8-31,-5 6-4 0,-1 3 0 0,-1 3-1 0,-3 3 12 0,-1 4-7 0,0 0 12 16,1 5-10-16,0-2 6 0,3 5 8 0,5-3-5 16,-1 1 7-16,2 2 1 0,1-4-5 0,5 4 4 15,0-3-3-15,1 0 6 0,2-2 0 0,2-2-3 16,1-1 2-16,3-1-5 0,3 0 7 0,1-5 2 15,2-4 1-15,1 1-6 0,2-2 5 16,0-1-3-16,1-2 4 0,2-4-2 0,0-3-4 16,-1-3-2-16,-1 1 0 0,1-2-9 15,-4 1-7-15,0-2-7 0,-1 0 1 0,-3 2-22 16,2-1-98-16,-4 3-74 0,-1 3-14 0,1 0-231 0</inkml:trace>
  <inkml:trace contextRef="#ctx0" brushRef="#br0" timeOffset="1766.25">988 11492 393 0,'-6'-8'375'0,"-2"1"-96"0,1 0-150 0,2 3-1 16,1 1-66-16,4 3-32 0,0 0-3 0,0 0-11 0,0 0-23 0,0-1 15 0,0 0-3 0,0 0 12 15,0 0 2-15,1-24 1 0,-2 18 5 16,1 1-3-16,0 0 2 0,1 0 5 0,1 1-2 0,-1 2 3 16,-1 3-9-16,0 0-11 0,0 0-4 0,0-1 0 15,0 0-2-15,1 0-10 0,1 1 3 0,12-3-5 16,-9 9 9-16,2 1-9 15,-2 0 5-15,3 4-6 0,0 1 7 0,0 4 4 16,1 3-3-16,-1 5 4 0,0 2 3 0,0 3-4 16,1 1 4-16,1 1-4 0,-2 2 0 0,-2 2 2 15,1 2-5-15,0 0 3 0,0 3-2 0,-5-2 0 0,1 1 7 16,0-2-4-16,-3-1 8 0,0-2-11 0,0-5-2 0,0-1-4 16,0-1 12-16,0-3-4 0,0-1 4 15,0-2-5-15,-1-2-3 0,-2-2 12 0,0-1 2 16,-1-4 4-1,1-1-3-15,0-5 7 0,-1 0 3 0,1-3 3 0,1-3 9 16,-3 0 15-16,2-3-2 0,-4-4 8 0,0-1-20 0,1-3-12 0,1-4-8 16,-2-4 3-1,0-3-7-15,3-1-1 0,-2-4-4 0,4 2 1 0,0-1-10 0,2-2 1 16,2 3-2-16,3 0 3 0,1-1-5 0,2 6-10 16,2 3-1-16,1 4-2 15,2 3 12-15,-1 4-2 0,0 2 2 0,-1 4-4 0,-2 2 0 0,2 5 4 16,-1 1-1-16,-2 2 1 15,1 2-5-15,-1 2 7 0,0 2 0 0,2 2 3 0,-4 2 1 0,-4-1-3 16,3 1 1-16,-3-1-1 16,4 0 7-16,-8 0-3 0,5-2 6 0,-6 0-4 15,3 0 11-15,4-3-18 0,-4-2 7 0,-1-1-10 0,1-5 13 0,0-1-3 16,3-1-3-16,6-2-1 16,-4 1-20-16,-1-3-77 0,3-2-50 0,1-3-7 15,5 0-99-15,3-1-59 0,-2-2 2 0</inkml:trace>
  <inkml:trace contextRef="#ctx0" brushRef="#br0" timeOffset="3133.08">1487 12106 280 0,'2'3'47'0,"1"-5"170"0,-2 0-28 0,-1 2 45 0,0 0-132 0,0-1-42 0,0 0-13 0,1 0-5 0,0 0-35 0,10-23 6 15,-8 18-9-15,-1 0 9 0,0-3-1 0,-1 1-6 16,2 0 3-16,-3-2-6 0,0 2-3 0,-3-1 8 15,-1 0 3-15,2 3 3 0,-4-2 12 0,1 1-6 16,0 0-1-16,-2 1-3 0,0-1-15 16,1 2 11-16,-1 0-7 0,1 1 7 0,1 1-6 15,1 0-2-15,-2 0-2 0,2 2 0 0,-1 0 5 16,0 1-11-16,3 2 7 0,0 0-8 0,2 1 6 16,-3 2 4-16,1 2 1 0,0 0 1 0,1 2 5 15,-1 3-7-15,2-1 4 0,0 4-5 0,3-1 4 16,-2 2 0-16,1 1-3 0,3-2 3 15,-2 1 1-15,2-2-7 0,0 4-4 0,-1-3 0 16,0 0 3-16,1-1 2 0,-1-3 8 0,0 0-6 16,2-3-5-16,-3-3 11 0,2-2 1 0,-1-3 5 15,1 1 7-15,-1-1-2 0,1-2-2 0,2-4 2 16,-2 0 1-16,0-5-9 0,1-1 3 0,-2-3-6 16,1-1-9-16,-3-1 0 0,1 0-3 0,-3 0 2 15,0 2 9-15,1 2-15 0,-1 1-2 0,3 4-5 16,-1-1 11-16,-1 5-9 0,3 1 5 15,-3 2-6-15,0 0 11 0,2 3-11 0,0 1 7 16,-1 2-9-16,1 2 12 0,2 0-1 0,-1 1 2 0,1-1-3 16,2-1-4-16,-6-2 7 0,3 1 4 0,-1-2 3 15,0-1-2-15,2 2-3 0,-2-3 5 0,2-1-2 16,-4-2 17-16,-1-2-11 0,1-1 1 16,1-2-3-16,2 1 3 0,-3-3-6 0,2-3 1 15,1 3-2-15,-4-4 2 0,0 1-5 0,-2-2 2 16,0-3-2-16,1 1 2 0,1 1-3 0,3 2-3 15,1 4 1-15,-1 3-1 0,-3 6-17 0,0 0 9 16,0 0-11-16,7 4 26 0,-2 5-5 0,3 3 5 16,0 4-6-16,-2-1-3 0,5 2 8 0,2 2-4 15,0 0 7-15,-4-1-4 0,2 4-1 0,-2-6 3 16,1 2-3-16,3 1-4 0,-1-4 8 0,-2 2-3 16,0-6 8-16,-3 0 6 0,2-2-6 0,-1-2 4 15,-1 0-4-15,0-5 6 0,-5-2-1 0,1-1 8 16,1-2-4-16,0 0 5 0,-1-4-11 15,1 2 3-15,-3-6-4 16,0-1-6-16,-1-3 3 0,-1-2-4 0,1 0 5 0,-3-1 0 16,-1-1-7-16,1-2-4 0,-4 1 0 0,5 1-10 15,-1 0 2-15,-2 1 2 0,3-1 0 0,-2 4 1 16,0 2 0-16,4 2-6 0,0 4 5 0,0 0 5 0,1 3-8 16,0 0 5-16,1 1-7 0,1 1 3 0,-2-1 3 15,0 1 0-15,-1 2 2 0,0 0 3 0,0 0-1 16,0-1 3-16,1 0-2 0,0 0 1 0,-1 0-1 15,1 0 2-15,0 0 0 0,1 0-10 0,-2 0 16 16,1 0-9-16,-1 0 13 0,0-1-10 0,0 0 2 16,0 0 0-16,0 0 1 0,0 0-1 0,1 0-2 15,9-30-2-15,-10 32 0 0,1 0 0 0,0 0-3 16,0-1 3-16,1 0-4 0,-2 0 4 0,1 0 1 16,0 0 3-16,1 0-1 0,0 0 5 0,30-12-9 15,-32 13 1-15,1 0-4 0,1 0 2 0,-1 0 2 16,-1 0 1-16,1 1 1 0,23 13 2 0,-21-7-2 15,2 1-3-15,-1 0 1 0,1 0-5 0,-1 2 5 32,1-1 1-32,1 0 3 0,-3 0 6 15,3-1-10-15,0-1 5 0,-2-1-8 0,2-2 2 16,-1-1 4-16,0-1 2 0,-1-2 2 0,-1-1 8 16,2-2-2-16,-1-2 1 0,2-1-1 15,-2 0 4-15,1-2-17 0,0-1 9 0,-1 0-9 16,-1-2 5-16,-3 0 1 0,0 0 0 0,-1 0 2 15,-2 0-1-15,-1 0 6 0,-1 0-10 0,-2 0 9 16,0 2-8-16,-1 2-4 0,2 1 1 0,0 3-1 16,0 1 5-16,1 2-14 0,1 1 4 0,0 0-10 15,4-1 12-15,0 0-2 0,0 1 4 0,-5 15-4 16,5-9 3-16,1-1-1 0,0 2 2 0,2-3-2 16,1 1 3-16,-2-1-2 0,2-1 3 0,2 1-1 15,-1-2 13-15,-1 0-14 0,1-1 1 0,-2-1-5 16,2 1 11-16,-3-1-6 0,3 0 6 0,-4-1-7 15,-1 0 5-15,0 0-2 0,0 0 2 0,1 0-2 16,0 0 0-16,0 0-2 0,0 0-2 0,11 5 1 16,-10 5-1-16,1 6 4 0,0 2 3 15,0 6 0-15,2 3 3 0,-1 5-8 0,1-1 0 0,0 4-1 16,-1 2 6-16,-1 1-9 0,1 3 8 16,-4-2-6-16,0 2 9 0,0-1-4 0,0-2-4 15,-6-4 1-15,0-3 0 0,1-4 4 16,-3-5 2-16,4-1 1 0,0-7 7 0,-4-4-5 0,1 0 4 15,-1-7-2-15,0 0 7 0,-1-3 0 0,0-3-1 16,-2-3 2-16,1-3 0 0,0-4-7 16,0-4-1-16,-1-5-2 0,3-2 3 0,-1-3-15 15,3-2 5-15,0 0-8 0,2-1 3 16,3 1 1-16,4 0-9 0,0 5 5 0,3 4-10 0,3 3-1 16,2 4-29-16,2 4 6 0,3 1-115 0,1 4-297 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05T03:44:20.64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05T03:39:01.4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64,'0'0'33,"0"0"-20,0 0-34,0 0-36,0 0 26,14 2 31,-14-2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NULL"/><Relationship Id="rId17" Type="http://schemas.openxmlformats.org/officeDocument/2006/relationships/customXml" Target="../ink/ink5.xml"/><Relationship Id="rId2" Type="http://schemas.openxmlformats.org/officeDocument/2006/relationships/customXml" Target="../ink/ink4.xm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5" Type="http://schemas.openxmlformats.org/officeDocument/2006/relationships/image" Target="../media/image110.png"/><Relationship Id="rId10" Type="http://schemas.openxmlformats.org/officeDocument/2006/relationships/image" Target="NULL"/><Relationship Id="rId9" Type="http://schemas.openxmlformats.org/officeDocument/2006/relationships/image" Target="../media/image10.png"/><Relationship Id="rId1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7" Type="http://schemas.openxmlformats.org/officeDocument/2006/relationships/image" Target="../media/image4.png"/><Relationship Id="rId12" Type="http://schemas.openxmlformats.org/officeDocument/2006/relationships/image" Target="NULL"/><Relationship Id="rId2" Type="http://schemas.openxmlformats.org/officeDocument/2006/relationships/customXml" Target="../ink/ink6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../media/image10.png"/><Relationship Id="rId1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0" Type="http://schemas.openxmlformats.org/officeDocument/2006/relationships/image" Target="../media/image14.png"/><Relationship Id="rId9" Type="http://schemas.openxmlformats.org/officeDocument/2006/relationships/customXml" Target="../ink/ink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6.jpeg"/><Relationship Id="rId10" Type="http://schemas.openxmlformats.org/officeDocument/2006/relationships/image" Target="NUL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NULL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0.png"/><Relationship Id="rId7" Type="http://schemas.openxmlformats.org/officeDocument/2006/relationships/image" Target="../media/image17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customXml" Target="../ink/ink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8" Type="http://schemas.openxmlformats.org/officeDocument/2006/relationships/customXml" Target="../ink/ink12.xm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9.xml"/><Relationship Id="rId16" Type="http://schemas.openxmlformats.org/officeDocument/2006/relationships/image" Target="../media/image231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1.xml"/><Relationship Id="rId15" Type="http://schemas.openxmlformats.org/officeDocument/2006/relationships/image" Target="NULL"/><Relationship Id="rId10" Type="http://schemas.openxmlformats.org/officeDocument/2006/relationships/image" Target="../media/image4.png"/><Relationship Id="rId19" Type="http://schemas.openxmlformats.org/officeDocument/2006/relationships/image" Target="../media/image24.png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13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5.xml"/><Relationship Id="rId15" Type="http://schemas.openxmlformats.org/officeDocument/2006/relationships/image" Target="NULL"/><Relationship Id="rId10" Type="http://schemas.openxmlformats.org/officeDocument/2006/relationships/image" Target="../media/image4.png"/><Relationship Id="rId9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8" Type="http://schemas.openxmlformats.org/officeDocument/2006/relationships/image" Target="NUL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16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8.xml"/><Relationship Id="rId15" Type="http://schemas.openxmlformats.org/officeDocument/2006/relationships/image" Target="NULL"/><Relationship Id="rId10" Type="http://schemas.openxmlformats.org/officeDocument/2006/relationships/image" Target="../media/image4.png"/><Relationship Id="rId9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7" Type="http://schemas.openxmlformats.org/officeDocument/2006/relationships/image" Target="../media/image4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NULL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1.xml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7" Type="http://schemas.openxmlformats.org/officeDocument/2006/relationships/image" Target="../media/image4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541.png"/><Relationship Id="rId5" Type="http://schemas.openxmlformats.org/officeDocument/2006/relationships/image" Target="NULL"/><Relationship Id="rId10" Type="http://schemas.openxmlformats.org/officeDocument/2006/relationships/image" Target="../media/image531.png"/><Relationship Id="rId9" Type="http://schemas.openxmlformats.org/officeDocument/2006/relationships/image" Target="../media/image52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customXml" Target="../ink/ink23.xml"/><Relationship Id="rId7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NULL"/><Relationship Id="rId4" Type="http://schemas.openxmlformats.org/officeDocument/2006/relationships/customXml" Target="../ink/ink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customXml" Target="../ink/ink25.xm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3.jpeg"/><Relationship Id="rId7" Type="http://schemas.openxmlformats.org/officeDocument/2006/relationships/image" Target="NULL"/><Relationship Id="rId2" Type="http://schemas.openxmlformats.org/officeDocument/2006/relationships/hyperlink" Target="http://www.google.co.in/url?sa=i&amp;source=images&amp;cd=&amp;cad=rja&amp;uact=8&amp;docid=JhYlweWKEIX32M&amp;tbnid=A7RsJjY3AEpY7M&amp;ved=0CAgQjRw&amp;url=http%3A%2F%2Fmathworld.wolfram.com%2FSphericalCoordinates.html&amp;ei=_z_9U5HhFMKQuASWqIGgCw&amp;psig=AFQjCNGWjo5qQFnzOPP4gi6sAjJlyPygkA&amp;ust=1409192319542759" TargetMode="External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9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customXml" Target="../ink/ink2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18" Type="http://schemas.openxmlformats.org/officeDocument/2006/relationships/image" Target="../media/image58.png"/><Relationship Id="rId7" Type="http://schemas.openxmlformats.org/officeDocument/2006/relationships/image" Target="NULL"/><Relationship Id="rId17" Type="http://schemas.openxmlformats.org/officeDocument/2006/relationships/image" Target="../media/image57.png"/><Relationship Id="rId2" Type="http://schemas.openxmlformats.org/officeDocument/2006/relationships/customXml" Target="../ink/ink27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29.xml"/><Relationship Id="rId15" Type="http://schemas.openxmlformats.org/officeDocument/2006/relationships/image" Target="NULL"/><Relationship Id="rId10" Type="http://schemas.openxmlformats.org/officeDocument/2006/relationships/image" Target="../media/image4.png"/><Relationship Id="rId19" Type="http://schemas.openxmlformats.org/officeDocument/2006/relationships/image" Target="NULL"/><Relationship Id="rId9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Reynolds Transport Theorem for Analysis of Convection Heat Transfer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82625"/>
            <a:ext cx="8610600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Inflow precedes Outflow….</a:t>
            </a:r>
          </a:p>
          <a:p>
            <a:pPr algn="ctr">
              <a:buNone/>
            </a:pPr>
            <a:r>
              <a:rPr lang="en-US" alt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By an infinitesimal time delay 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14:cNvPr>
              <p14:cNvContentPartPr/>
              <p14:nvPr/>
            </p14:nvContentPartPr>
            <p14:xfrm>
              <a:off x="1964520" y="678600"/>
              <a:ext cx="5242680" cy="4928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D9D6D8-A11C-6AFC-9D86-6D14D6946D5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55160" y="669240"/>
                <a:ext cx="5261400" cy="4947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FFD81791-02D8-6242-7E8E-257E1C79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J. L. M. Poiseuille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329562"/>
            <a:ext cx="8726865" cy="5147437"/>
          </a:xfrm>
        </p:spPr>
        <p:txBody>
          <a:bodyPr/>
          <a:lstStyle/>
          <a:p>
            <a:r>
              <a:rPr lang="en-US" sz="2400" b="1" dirty="0"/>
              <a:t>Jean Léonard Marie Poiseuille.</a:t>
            </a:r>
          </a:p>
          <a:p>
            <a:r>
              <a:rPr lang="en-US" altLang="en-US" sz="2400" i="1" dirty="0"/>
              <a:t>A French Physicist &amp; Physiologist</a:t>
            </a:r>
          </a:p>
          <a:p>
            <a:r>
              <a:rPr lang="en-US" altLang="en-US" sz="2400" dirty="0"/>
              <a:t>Poiseuille possess extraordinary sense of experimental precision.</a:t>
            </a:r>
          </a:p>
          <a:p>
            <a:r>
              <a:rPr lang="en-US" altLang="en-US" sz="2400" dirty="0"/>
              <a:t>He carried out his doctoral research on, ”</a:t>
            </a:r>
            <a:r>
              <a:rPr lang="en-US" altLang="en-US" sz="2400" i="1" dirty="0"/>
              <a:t>The  force of the aortic heart</a:t>
            </a:r>
            <a:r>
              <a:rPr lang="en-US" altLang="en-US" sz="2400" dirty="0"/>
              <a:t>” in 1828.</a:t>
            </a:r>
          </a:p>
          <a:p>
            <a:r>
              <a:rPr lang="en-US" altLang="en-US" sz="2400" dirty="0"/>
              <a:t>Poiseuille invented the U-tube mercury manometer (called the </a:t>
            </a:r>
            <a:r>
              <a:rPr lang="en-US" altLang="en-US" sz="2400" dirty="0" err="1"/>
              <a:t>hemodynamometer</a:t>
            </a:r>
            <a:r>
              <a:rPr lang="en-US" altLang="en-US" sz="2400" dirty="0"/>
              <a:t>) and used it to measure pressures in the arteries of horses and dogs.</a:t>
            </a:r>
          </a:p>
          <a:p>
            <a:r>
              <a:rPr lang="en-US" altLang="en-US" sz="2400" dirty="0"/>
              <a:t>To this day blood pressures are reported in </a:t>
            </a:r>
            <a:r>
              <a:rPr lang="en-US" altLang="en-US" sz="2400" i="1" dirty="0"/>
              <a:t>mm Hg </a:t>
            </a:r>
            <a:r>
              <a:rPr lang="en-US" altLang="en-US" sz="2400" dirty="0"/>
              <a:t>due to Poiseuille's invention.</a:t>
            </a:r>
          </a:p>
          <a:p>
            <a:r>
              <a:rPr lang="en-US" sz="2400" dirty="0"/>
              <a:t>n 1838, he experimentally derived, and in 1840 and 1846 formulated and published, Poiseuille's law.</a:t>
            </a: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D8B6645-A3DD-A87A-2C56-ED5B75B60D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5EA649D-7F71-93DC-B2F4-4FA314A40F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A04E38E-20F7-D023-94EE-3C90773143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FBC411D-BFFF-442A-F194-86A86013F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E3E619E-3D96-2547-EF7C-2849FD36A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F1DA8C2-0592-35B6-1C3F-E6228F573C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D78CB07-FC8F-5670-D914-A59A0E755F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C95E04B-29D0-7F2D-7B41-5AABB6BA4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A73D3FA-50C8-FE3B-A0E5-EDDC013074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CD95861-0187-8AB2-3431-2BA82D89E6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F3EF35B-8A29-3D9A-59EF-187C30856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5C6EFB1-AF88-3A7F-A815-598161DFE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219E868-7EB4-A4AD-0B67-DAE727BC7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C931F7D-591A-D7A8-1455-7B0F46857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FE86BCD-5859-658B-AA51-E7B7C3FD13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FD7A5CF-1191-75DB-4B90-6F340CBF3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951B6D-8912-6C78-8581-C78EAA2866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26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35388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7106" y="434452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66473" y="202580"/>
            <a:ext cx="7030660" cy="96890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Biologically Inspired Reynolds Control Volume</a:t>
            </a:r>
          </a:p>
          <a:p>
            <a:r>
              <a:rPr lang="en-US" altLang="en-US" sz="2800" kern="0" dirty="0"/>
              <a:t>~1903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319F9ED-3AAC-8C79-729C-8EAAC4AA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66800"/>
            <a:ext cx="3810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4137BFB-563C-897B-A0CA-682475A68B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2528260"/>
            <a:ext cx="2073280" cy="3372478"/>
          </a:xfrm>
          <a:prstGeom prst="rect">
            <a:avLst/>
          </a:prstGeom>
        </p:spPr>
      </p:pic>
      <p:pic>
        <p:nvPicPr>
          <p:cNvPr id="2049" name="Picture 2048">
            <a:extLst>
              <a:ext uri="{FF2B5EF4-FFF2-40B4-BE49-F238E27FC236}">
                <a16:creationId xmlns:a16="http://schemas.microsoft.com/office/drawing/2014/main" id="{5F3D33D2-1395-5A00-9C4B-67082C0F26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9634" y="2604460"/>
            <a:ext cx="2205766" cy="3352800"/>
          </a:xfrm>
          <a:prstGeom prst="rect">
            <a:avLst/>
          </a:prstGeom>
        </p:spPr>
      </p:pic>
      <p:sp>
        <p:nvSpPr>
          <p:cNvPr id="2" name="Arrow: Bent 1">
            <a:extLst>
              <a:ext uri="{FF2B5EF4-FFF2-40B4-BE49-F238E27FC236}">
                <a16:creationId xmlns:a16="http://schemas.microsoft.com/office/drawing/2014/main" id="{E6F08F74-71DD-E140-207E-8EDB00E0BEFD}"/>
              </a:ext>
            </a:extLst>
          </p:cNvPr>
          <p:cNvSpPr/>
          <p:nvPr/>
        </p:nvSpPr>
        <p:spPr bwMode="auto">
          <a:xfrm rot="5400000">
            <a:off x="6858000" y="1526572"/>
            <a:ext cx="914400" cy="859220"/>
          </a:xfrm>
          <a:prstGeom prst="ben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165CBFB9-A5C2-E9E2-DD6B-C4C4AF75CFD6}"/>
              </a:ext>
            </a:extLst>
          </p:cNvPr>
          <p:cNvSpPr/>
          <p:nvPr/>
        </p:nvSpPr>
        <p:spPr bwMode="auto">
          <a:xfrm rot="10800000">
            <a:off x="1027971" y="1613860"/>
            <a:ext cx="1029429" cy="723322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EBA1ED8-3E13-DB1E-4190-C24F074AB0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635" y="1391702"/>
            <a:ext cx="7518507" cy="5109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AE478E7E-CBE3-AE81-C5E7-F27C0EF61BC1}"/>
                  </a:ext>
                </a:extLst>
              </p:cNvPr>
              <p:cNvSpPr txBox="1"/>
              <p:nvPr/>
            </p:nvSpPr>
            <p:spPr bwMode="auto">
              <a:xfrm>
                <a:off x="1592790" y="5823042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  <m:d>
                            <m:dPr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num>
                        <m:den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𝑫𝒕</m:t>
                          </m:r>
                        </m:den>
                      </m:f>
                      <m:r>
                        <a:rPr lang="en-IN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𝝏</m:t>
                          </m:r>
                        </m:num>
                        <m:den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𝝏</m:t>
                          </m:r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  <m:d>
                                <m:dPr>
                                  <m:ctrlPr>
                                    <a:rPr lang="en-I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  <m:r>
                                    <a:rPr lang="en-I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𝜻</m:t>
                                  </m:r>
                                </m:e>
                              </m:d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𝒅𝑽</m:t>
                              </m:r>
                            </m:e>
                          </m:nary>
                        </m:e>
                      </m:d>
                      <m:r>
                        <a:rPr lang="en-IN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  <m:d>
                            <m:dPr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𝜻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</m:acc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acc>
                          <m:r>
                            <a:rPr lang="en-I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𝒅𝒔</m:t>
                          </m:r>
                        </m:e>
                      </m:nary>
                    </m:oMath>
                  </m:oMathPara>
                </a14:m>
                <a:endParaRPr lang="en-IN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AE478E7E-CBE3-AE81-C5E7-F27C0EF61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2790" y="5823042"/>
                <a:ext cx="5873750" cy="11191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Oval 23">
            <a:extLst>
              <a:ext uri="{FF2B5EF4-FFF2-40B4-BE49-F238E27FC236}">
                <a16:creationId xmlns:a16="http://schemas.microsoft.com/office/drawing/2014/main" id="{1ED55CB1-3A8F-9CB8-5C1A-304A90356CE2}"/>
              </a:ext>
            </a:extLst>
          </p:cNvPr>
          <p:cNvSpPr/>
          <p:nvPr/>
        </p:nvSpPr>
        <p:spPr bwMode="auto">
          <a:xfrm>
            <a:off x="2743200" y="5638800"/>
            <a:ext cx="2627508" cy="1303430"/>
          </a:xfrm>
          <a:prstGeom prst="ellipse">
            <a:avLst/>
          </a:prstGeom>
          <a:noFill/>
          <a:ln w="41275" cap="flat" cmpd="sng" algn="ctr">
            <a:solidFill>
              <a:srgbClr val="FF9900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A494919-08D4-DAC2-FED1-0C1EDC8FABD5}"/>
              </a:ext>
            </a:extLst>
          </p:cNvPr>
          <p:cNvCxnSpPr>
            <a:stCxn id="24" idx="0"/>
          </p:cNvCxnSpPr>
          <p:nvPr/>
        </p:nvCxnSpPr>
        <p:spPr bwMode="auto">
          <a:xfrm flipV="1">
            <a:off x="4056954" y="3962400"/>
            <a:ext cx="134046" cy="167640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D8D55F42-F6B2-FDC0-91FB-1A3E8ABAF824}"/>
              </a:ext>
            </a:extLst>
          </p:cNvPr>
          <p:cNvSpPr/>
          <p:nvPr/>
        </p:nvSpPr>
        <p:spPr bwMode="auto">
          <a:xfrm>
            <a:off x="4953000" y="5715000"/>
            <a:ext cx="2627508" cy="1303430"/>
          </a:xfrm>
          <a:prstGeom prst="ellipse">
            <a:avLst/>
          </a:prstGeom>
          <a:noFill/>
          <a:ln w="41275" cap="flat" cmpd="sng" algn="ctr">
            <a:solidFill>
              <a:srgbClr val="00B050"/>
            </a:solidFill>
            <a:prstDash val="dash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D8A67E0-A2DA-D2DF-7E89-4D4CAD6CA7F7}"/>
              </a:ext>
            </a:extLst>
          </p:cNvPr>
          <p:cNvCxnSpPr>
            <a:cxnSpLocks/>
            <a:stCxn id="27" idx="0"/>
          </p:cNvCxnSpPr>
          <p:nvPr/>
        </p:nvCxnSpPr>
        <p:spPr bwMode="auto">
          <a:xfrm flipV="1">
            <a:off x="6266754" y="4411570"/>
            <a:ext cx="618836" cy="130343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CBB2FB1-C189-73B4-FDBC-F8DC14591F4B}"/>
              </a:ext>
            </a:extLst>
          </p:cNvPr>
          <p:cNvCxnSpPr>
            <a:cxnSpLocks/>
            <a:stCxn id="27" idx="0"/>
          </p:cNvCxnSpPr>
          <p:nvPr/>
        </p:nvCxnSpPr>
        <p:spPr bwMode="auto">
          <a:xfrm flipH="1" flipV="1">
            <a:off x="2133600" y="4400550"/>
            <a:ext cx="4133154" cy="131445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864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4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Vectorial Recognition of Inflow &amp; Outflow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blipFill>
                <a:blip r:embed="rId8"/>
                <a:stretch>
                  <a:fillRect t="-108547" b="-1384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1219200" y="2362286"/>
            <a:ext cx="6755054" cy="4154035"/>
            <a:chOff x="3837667" y="2567569"/>
            <a:chExt cx="5000206" cy="297121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3837667" y="2759877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377585" y="4285957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6D24F-2B6C-F9A0-3BFE-14B3D61B60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97326" y="1752600"/>
            <a:ext cx="650674" cy="92956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34" name="Straight Arrow Connector 18433">
            <a:extLst>
              <a:ext uri="{FF2B5EF4-FFF2-40B4-BE49-F238E27FC236}">
                <a16:creationId xmlns:a16="http://schemas.microsoft.com/office/drawing/2014/main" id="{E8835C45-7EBC-4A12-A1D2-183291B0D095}"/>
              </a:ext>
            </a:extLst>
          </p:cNvPr>
          <p:cNvCxnSpPr>
            <a:cxnSpLocks/>
          </p:cNvCxnSpPr>
          <p:nvPr/>
        </p:nvCxnSpPr>
        <p:spPr bwMode="auto">
          <a:xfrm>
            <a:off x="6813687" y="5628841"/>
            <a:ext cx="1254326" cy="4069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/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/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0" name="Straight Arrow Connector 18439">
            <a:extLst>
              <a:ext uri="{FF2B5EF4-FFF2-40B4-BE49-F238E27FC236}">
                <a16:creationId xmlns:a16="http://schemas.microsoft.com/office/drawing/2014/main" id="{FD30C882-B7C1-BC83-BF4B-3E7744DB7686}"/>
              </a:ext>
            </a:extLst>
          </p:cNvPr>
          <p:cNvCxnSpPr/>
          <p:nvPr/>
        </p:nvCxnSpPr>
        <p:spPr bwMode="auto">
          <a:xfrm>
            <a:off x="2124275" y="2631150"/>
            <a:ext cx="923725" cy="5101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/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blipFill>
                <a:blip r:embed="rId13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/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blipFill>
                <a:blip r:embed="rId14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3" name="Straight Arrow Connector 18442">
            <a:extLst>
              <a:ext uri="{FF2B5EF4-FFF2-40B4-BE49-F238E27FC236}">
                <a16:creationId xmlns:a16="http://schemas.microsoft.com/office/drawing/2014/main" id="{21059A54-A31F-6EEA-C279-D47AC49FCB71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1036" y="5108276"/>
            <a:ext cx="1112601" cy="49718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/>
              <p:nvPr/>
            </p:nvSpPr>
            <p:spPr bwMode="auto">
              <a:xfrm>
                <a:off x="3927226" y="1782840"/>
                <a:ext cx="4118473" cy="8915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27226" y="1782840"/>
                <a:ext cx="4118473" cy="8915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/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FB5BE-D634-3159-61EB-4EE91858935A}"/>
                  </a:ext>
                </a:extLst>
              </p14:cNvPr>
              <p14:cNvContentPartPr/>
              <p14:nvPr/>
            </p14:nvContentPartPr>
            <p14:xfrm>
              <a:off x="723600" y="999360"/>
              <a:ext cx="7162560" cy="2691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FB5BE-D634-3159-61EB-4EE91858935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4240" y="990000"/>
                <a:ext cx="7181280" cy="271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1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8" grpId="0"/>
      <p:bldP spid="18441" grpId="0"/>
      <p:bldP spid="18442" grpId="0"/>
      <p:bldP spid="18445" grpId="0"/>
      <p:bldP spid="184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Vectorial Recognition of Inflow &amp; Outflow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142999"/>
                <a:ext cx="3334151" cy="709613"/>
              </a:xfrm>
              <a:prstGeom prst="rect">
                <a:avLst/>
              </a:prstGeom>
              <a:blipFill>
                <a:blip r:embed="rId8"/>
                <a:stretch>
                  <a:fillRect t="-108547" b="-1384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1219200" y="2362286"/>
            <a:ext cx="6755054" cy="4154035"/>
            <a:chOff x="3837667" y="2567569"/>
            <a:chExt cx="5000206" cy="297121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3837667" y="2759877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377585" y="4285957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6D24F-2B6C-F9A0-3BFE-14B3D61B60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97326" y="1752600"/>
            <a:ext cx="650674" cy="92956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34" name="Straight Arrow Connector 18433">
            <a:extLst>
              <a:ext uri="{FF2B5EF4-FFF2-40B4-BE49-F238E27FC236}">
                <a16:creationId xmlns:a16="http://schemas.microsoft.com/office/drawing/2014/main" id="{E8835C45-7EBC-4A12-A1D2-183291B0D095}"/>
              </a:ext>
            </a:extLst>
          </p:cNvPr>
          <p:cNvCxnSpPr>
            <a:cxnSpLocks/>
          </p:cNvCxnSpPr>
          <p:nvPr/>
        </p:nvCxnSpPr>
        <p:spPr bwMode="auto">
          <a:xfrm>
            <a:off x="6813687" y="5628841"/>
            <a:ext cx="1254326" cy="4069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/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/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0" name="Straight Arrow Connector 18439">
            <a:extLst>
              <a:ext uri="{FF2B5EF4-FFF2-40B4-BE49-F238E27FC236}">
                <a16:creationId xmlns:a16="http://schemas.microsoft.com/office/drawing/2014/main" id="{FD30C882-B7C1-BC83-BF4B-3E7744DB7686}"/>
              </a:ext>
            </a:extLst>
          </p:cNvPr>
          <p:cNvCxnSpPr/>
          <p:nvPr/>
        </p:nvCxnSpPr>
        <p:spPr bwMode="auto">
          <a:xfrm>
            <a:off x="2124275" y="2631150"/>
            <a:ext cx="923725" cy="5101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/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blipFill>
                <a:blip r:embed="rId13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/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blipFill>
                <a:blip r:embed="rId14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3" name="Straight Arrow Connector 18442">
            <a:extLst>
              <a:ext uri="{FF2B5EF4-FFF2-40B4-BE49-F238E27FC236}">
                <a16:creationId xmlns:a16="http://schemas.microsoft.com/office/drawing/2014/main" id="{21059A54-A31F-6EEA-C279-D47AC49FCB71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1036" y="5108276"/>
            <a:ext cx="1112601" cy="49718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/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baseline="-2500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𝑛𝑜𝑟𝑚𝑎𝑙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𝑑𝑆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blipFill>
                <a:blip r:embed="rId15"/>
                <a:stretch>
                  <a:fillRect t="-86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078A1F25-FA38-D4DC-3EE4-35A82A09E8E6}"/>
                  </a:ext>
                </a:extLst>
              </p:cNvPr>
              <p:cNvSpPr txBox="1"/>
              <p:nvPr/>
            </p:nvSpPr>
            <p:spPr bwMode="auto">
              <a:xfrm>
                <a:off x="871091" y="5932914"/>
                <a:ext cx="4728073" cy="709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baseline="-250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𝑛𝑜𝑟𝑚𝑎𝑙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𝑑𝑆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078A1F25-FA38-D4DC-3EE4-35A82A09E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091" y="5932914"/>
                <a:ext cx="4728073" cy="709613"/>
              </a:xfrm>
              <a:prstGeom prst="rect">
                <a:avLst/>
              </a:prstGeom>
              <a:blipFill>
                <a:blip r:embed="rId16"/>
                <a:stretch>
                  <a:fillRect t="-1196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1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>
            <a:extLst>
              <a:ext uri="{FF2B5EF4-FFF2-40B4-BE49-F238E27FC236}">
                <a16:creationId xmlns:a16="http://schemas.microsoft.com/office/drawing/2014/main" id="{591E56A8-DCD0-A784-C0CA-A96FDC6AA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5489B9A-1DC7-3BF5-228D-CC3881F2A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055847D6-2DF3-156D-5CEA-4EDD060E5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7C7221-A48D-2C0A-A28A-1B9C027FD5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29FFD6-C250-EF11-3CE6-45E254B1C9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B566D9-3C6D-7440-6588-BD6DF155F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CE8323-72A6-CA48-37EE-BFD02491A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08CC6D9-C4DF-05B2-5E46-3291C69B01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E0461B-C49A-D999-65C6-343EBE6A54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3ABCF8-3B4E-117F-8027-76C5B0CC7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7C89334A-0665-DC50-8614-6C130AB16B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6E26221-AD06-5035-BBED-C2E27CB89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789382-4359-0A4A-1774-54ECB09647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1EE23E0-E1FF-645C-FC09-A8B13466E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5220016-FCF2-5B65-EFA1-40A2632FA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A0C7335-FBDB-2A62-489A-39043AAD3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447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159879-ADF4-A001-CBEE-89215D06E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228600" y="365399"/>
            <a:ext cx="7030660" cy="93000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Vectorial Recognition of Inflow &amp; Outflow in Engineering Fluid Mechanics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304800" y="1676399"/>
                <a:ext cx="3810000" cy="8382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76399"/>
                <a:ext cx="3810000" cy="838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9" name="Picture 18438">
            <a:extLst>
              <a:ext uri="{FF2B5EF4-FFF2-40B4-BE49-F238E27FC236}">
                <a16:creationId xmlns:a16="http://schemas.microsoft.com/office/drawing/2014/main" id="{26AF4D47-C65F-7498-6DE1-D931B0DAB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799" y="1600200"/>
            <a:ext cx="4673601" cy="3505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444" name="Object 4">
                <a:extLst>
                  <a:ext uri="{FF2B5EF4-FFF2-40B4-BE49-F238E27FC236}">
                    <a16:creationId xmlns:a16="http://schemas.microsoft.com/office/drawing/2014/main" id="{113B0C64-DDCD-DD22-CFED-C347616327C4}"/>
                  </a:ext>
                </a:extLst>
              </p:cNvPr>
              <p:cNvSpPr txBox="1"/>
              <p:nvPr/>
            </p:nvSpPr>
            <p:spPr bwMode="auto">
              <a:xfrm>
                <a:off x="304799" y="5232401"/>
                <a:ext cx="8702675" cy="126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444" name="Object 4">
                <a:extLst>
                  <a:ext uri="{FF2B5EF4-FFF2-40B4-BE49-F238E27FC236}">
                    <a16:creationId xmlns:a16="http://schemas.microsoft.com/office/drawing/2014/main" id="{113B0C64-DDCD-DD22-CFED-C34761632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799" y="5232401"/>
                <a:ext cx="8702675" cy="1260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004690-C7D2-1776-9A83-731555160E6E}"/>
                  </a:ext>
                </a:extLst>
              </p14:cNvPr>
              <p14:cNvContentPartPr/>
              <p14:nvPr/>
            </p14:nvContentPartPr>
            <p14:xfrm>
              <a:off x="2261520" y="2154240"/>
              <a:ext cx="5773680" cy="4238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004690-C7D2-1776-9A83-731555160E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52160" y="2144880"/>
                <a:ext cx="5792400" cy="425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656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4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8033F114-92B8-477E-855B-E36CB9A5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Engineering  Version of RTT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B4232C9-ABB9-1608-718A-C5350341598F}"/>
                  </a:ext>
                </a:extLst>
              </p:cNvPr>
              <p:cNvSpPr txBox="1"/>
              <p:nvPr/>
            </p:nvSpPr>
            <p:spPr bwMode="auto">
              <a:xfrm>
                <a:off x="1009649" y="4883150"/>
                <a:ext cx="7096125" cy="1593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B4232C9-ABB9-1608-718A-C53503415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49" y="4883150"/>
                <a:ext cx="7096125" cy="1593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166BEF8-B265-EC45-142E-6C06E2ECF1CF}"/>
                  </a:ext>
                </a:extLst>
              </p:cNvPr>
              <p:cNvSpPr txBox="1"/>
              <p:nvPr/>
            </p:nvSpPr>
            <p:spPr bwMode="auto">
              <a:xfrm>
                <a:off x="320675" y="19812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166BEF8-B265-EC45-142E-6C06E2ECF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19812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ED74FBE-0E8D-7F84-940C-B0531F840F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0B688BC-8C25-AF56-6B7B-22567AE879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6334DC2-BAEE-B7DD-E8A0-936A3B742A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A92580F-0F12-EC41-56D3-8E05458F6D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89B683BC-2E8F-CDD8-5E3E-73B84EA740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FB5B3F1F-E915-3555-99D9-7B0F336681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E639BCD8-DB18-0FB0-AF3B-331CA80A57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8A9CB811-D067-E641-48EA-4C7E3E679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A7564E38-B302-D9D6-40ED-B20269552B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74CB3B81-B1A5-AEA8-19EA-7025FD27D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C7C13C01-1D2C-A0F7-82A6-32B62FE9A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68F9FB98-8712-6189-0243-C2F077D42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6C54B198-F7ED-7D62-540F-5A19BAC621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8F1BE6D8-9B7C-E849-22C8-A07446C8F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3297EFD1-E748-E96B-8690-DAF9D7DFD9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10A9FD6-AF03-7912-00BF-8B229AD26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B9A235-703C-A591-02B4-4F26EDAA1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7C47A47-1AD1-083D-58A4-7AEA8F95E311}"/>
              </a:ext>
            </a:extLst>
          </p:cNvPr>
          <p:cNvSpPr txBox="1"/>
          <p:nvPr/>
        </p:nvSpPr>
        <p:spPr>
          <a:xfrm>
            <a:off x="561975" y="1128265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 Engineering systems may have multiple inlets and outlets.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71269F49-C0D4-20EF-DE1D-9D7A0508C550}"/>
                  </a:ext>
                </a:extLst>
              </p:cNvPr>
              <p:cNvSpPr txBox="1"/>
              <p:nvPr/>
            </p:nvSpPr>
            <p:spPr bwMode="auto">
              <a:xfrm>
                <a:off x="473075" y="35306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71269F49-C0D4-20EF-DE1D-9D7A0508C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3530600"/>
                <a:ext cx="8594725" cy="1041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7025A141-3446-9C05-4FA0-04058471C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64" y="2133600"/>
            <a:ext cx="3971936" cy="347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Conservation of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CBC61-F7C0-B443-D571-1444F8AD9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838200"/>
          </a:xfrm>
        </p:spPr>
        <p:txBody>
          <a:bodyPr/>
          <a:lstStyle/>
          <a:p>
            <a:r>
              <a:rPr lang="en-US" altLang="en-US" sz="2400" dirty="0"/>
              <a:t>The conservation law of mass requires that the mass contained in a control mass, must be constant: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072DCB8-EC8A-3B12-9C54-000C237D6C05}"/>
                  </a:ext>
                </a:extLst>
              </p:cNvPr>
              <p:cNvSpPr txBox="1"/>
              <p:nvPr/>
            </p:nvSpPr>
            <p:spPr bwMode="auto">
              <a:xfrm>
                <a:off x="3885406" y="2687573"/>
                <a:ext cx="1541463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072DCB8-EC8A-3B12-9C54-000C237D6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5406" y="2687573"/>
                <a:ext cx="1541463" cy="838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CBBBB6-0BAE-1241-AA46-05469199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0" y="4274144"/>
            <a:ext cx="7651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How to get this value during any engineering action by a CV?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35A00-9E51-4823-7648-215AF0AE6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135" y="2110851"/>
            <a:ext cx="85459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Mass contained inside the boundary of a Control volume (Region II)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8C193B7-3AB9-FBE2-71C4-7785E1B8DB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D6D7839-31B9-4672-DE97-ED65B40AB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1CA402F-9B3D-435E-2601-99B616E208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564799B-F3AB-D0BF-86AF-E7C19BFFA7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1B57BE3-EBE6-886C-4CFB-0CBBF150F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2536BB2-CC19-E3A7-DD32-E97D5D47FD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136294BB-959F-1F6A-FC0B-75B0C7D60F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2154BED-4534-F48B-FD38-7CDFD0BA0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EB7301D-F435-FFFF-19BD-70EC1CD76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B26D7C2-AD3E-4C4C-550E-9512940D38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69E854E-86F5-8892-B0C3-05E2051A99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BCEC898-CF56-EDB5-A622-818CE5DCB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3A42541-4B4F-6841-8C93-CDF3743030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88858C3-7C3F-03C6-1206-4BCF28CA1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CCA130C-F57F-AD2D-3858-37CA0E171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105C50E-C9AF-DC41-9CB1-5C59C1598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FBFFFDA-3FCE-CE59-F458-E0FA4FD78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CFB815C-0BAD-A885-E475-A62B89D74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0" y="5558135"/>
            <a:ext cx="765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What is the value of </a:t>
            </a:r>
            <a:r>
              <a:rPr lang="en-US" altLang="en-US" dirty="0">
                <a:sym typeface="Symbol" panose="05050102010706020507" pitchFamily="18" charset="2"/>
              </a:rPr>
              <a:t> to get  “</a:t>
            </a:r>
            <a:r>
              <a:rPr lang="en-US" altLang="en-US" dirty="0"/>
              <a:t>conservation of Mass</a:t>
            </a:r>
            <a:r>
              <a:rPr lang="en-US" altLang="en-US" dirty="0">
                <a:sym typeface="Symbol" panose="05050102010706020507" pitchFamily="18" charset="2"/>
              </a:rPr>
              <a:t>”</a:t>
            </a:r>
            <a:r>
              <a:rPr lang="en-US" altLang="en-US" dirty="0"/>
              <a:t>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RTT for Conservation of Mass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8C193B7-3AB9-FBE2-71C4-7785E1B8DB2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2D6D7839-31B9-4672-DE97-ED65B40AB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1CA402F-9B3D-435E-2601-99B616E208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C564799B-F3AB-D0BF-86AF-E7C19BFFA7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1B57BE3-EBE6-886C-4CFB-0CBBF150F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2536BB2-CC19-E3A7-DD32-E97D5D47FD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136294BB-959F-1F6A-FC0B-75B0C7D60F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F2154BED-4534-F48B-FD38-7CDFD0BA0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EB7301D-F435-FFFF-19BD-70EC1CD76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3B26D7C2-AD3E-4C4C-550E-9512940D38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69E854E-86F5-8892-B0C3-05E2051A99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BCEC898-CF56-EDB5-A622-818CE5DCB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13A42541-4B4F-6841-8C93-CDF3743030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188858C3-7C3F-03C6-1206-4BCF28CA1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ECCA130C-F57F-AD2D-3858-37CA0E171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105C50E-C9AF-DC41-9CB1-5C59C1598A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FBFFFDA-3FCE-CE59-F458-E0FA4FD788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/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6291F55-C1FB-5000-6EFF-23D780185064}"/>
              </a:ext>
            </a:extLst>
          </p:cNvPr>
          <p:cNvSpPr txBox="1"/>
          <p:nvPr/>
        </p:nvSpPr>
        <p:spPr>
          <a:xfrm>
            <a:off x="208472" y="2603777"/>
            <a:ext cx="8594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flow field with field variable value </a:t>
            </a:r>
            <a:r>
              <a:rPr lang="en-US" dirty="0">
                <a:sym typeface="Symbol" panose="05050102010706020507" pitchFamily="18" charset="2"/>
              </a:rPr>
              <a:t>=1 and substitute the same in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/>
              <p:nvPr/>
            </p:nvSpPr>
            <p:spPr bwMode="auto">
              <a:xfrm>
                <a:off x="838200" y="3505200"/>
                <a:ext cx="708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05200"/>
                <a:ext cx="7086600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0B87FC83-02EE-22C6-9DC3-90EB7D8494DD}"/>
                  </a:ext>
                </a:extLst>
              </p:cNvPr>
              <p:cNvSpPr txBox="1"/>
              <p:nvPr/>
            </p:nvSpPr>
            <p:spPr bwMode="auto">
              <a:xfrm>
                <a:off x="525951" y="4959350"/>
                <a:ext cx="8313249" cy="1593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0B87FC83-02EE-22C6-9DC3-90EB7D849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951" y="4959350"/>
                <a:ext cx="8313249" cy="1593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69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RTT for Conservation of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/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/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Consider a flow field with field variable value </a:t>
                </a:r>
                <a:r>
                  <a:rPr lang="en-US" dirty="0">
                    <a:sym typeface="Symbol" panose="05050102010706020507" pitchFamily="18" charset="2"/>
                  </a:rPr>
                  <a:t>=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>
                    <a:sym typeface="Symbol" panose="05050102010706020507" pitchFamily="18" charset="2"/>
                  </a:rPr>
                  <a:t> and substitute the same in above equation.</a:t>
                </a:r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blipFill>
                <a:blip r:embed="rId4"/>
                <a:stretch>
                  <a:fillRect l="-1064" t="-10219" r="-1915" b="-153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/>
              <p:nvPr/>
            </p:nvSpPr>
            <p:spPr bwMode="auto">
              <a:xfrm>
                <a:off x="914400" y="3606800"/>
                <a:ext cx="708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d>
                                    <m:d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606800"/>
                <a:ext cx="7086600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/>
              <p:nvPr/>
            </p:nvSpPr>
            <p:spPr bwMode="auto">
              <a:xfrm>
                <a:off x="304800" y="50546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54600"/>
                <a:ext cx="8511076" cy="1041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488B049-EA8E-D916-F04F-E4E49A1B84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FEE632C5-F443-1DCD-491B-C8ABFFD27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87173A8-A462-CE65-4452-F2E87884A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9F1C547-244E-8038-6DEF-A5AF62464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5B37C7C-3CC9-13C9-93AD-9B36660F7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F51DEFF-CB33-1015-429F-3635C1D4F1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F0EACD0F-A8FB-F4E2-7964-B2F25F1E46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491F743D-DD94-C571-0A79-F2667CC7F3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4B51860-F70A-ADA3-B420-954F8B83AD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374D6CD6-A899-BFAB-5BEB-A7FE6DAA5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002D37EC-9413-644B-1DF6-BE084227BC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A4A19C1E-04CB-AFFD-3848-3D1B9E639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A1E134A0-3E08-1DCF-9EC9-92AA45D2E8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63C9B1F0-E834-1ADA-628C-F7228DF595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37F9CC2A-E8F4-B3B6-3323-AE92D61CDF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6529382E-1B28-576E-E1F8-2696F55135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DD1D81A6-CFA7-EF20-458D-AD63D7508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2090428-87FC-568B-43F8-D4C9693C9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B5A2D0-4B85-55EF-6AB4-1EB67AB991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5715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51F8DC4-D615-87C8-9C68-B55800A62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61950" y="-508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RTT of First Law for A Control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8" name="Object 2">
                <a:extLst>
                  <a:ext uri="{FF2B5EF4-FFF2-40B4-BE49-F238E27FC236}">
                    <a16:creationId xmlns:a16="http://schemas.microsoft.com/office/drawing/2014/main" id="{7F89A3AE-CD55-67BD-C01D-B659412F4617}"/>
                  </a:ext>
                </a:extLst>
              </p:cNvPr>
              <p:cNvSpPr txBox="1"/>
              <p:nvPr/>
            </p:nvSpPr>
            <p:spPr bwMode="auto">
              <a:xfrm>
                <a:off x="408147" y="5612262"/>
                <a:ext cx="2505075" cy="1050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8" name="Object 2">
                <a:extLst>
                  <a:ext uri="{FF2B5EF4-FFF2-40B4-BE49-F238E27FC236}">
                    <a16:creationId xmlns:a16="http://schemas.microsoft.com/office/drawing/2014/main" id="{7F89A3AE-CD55-67BD-C01D-B659412F4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8147" y="5612262"/>
                <a:ext cx="2505075" cy="1050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A9F4C4A7-7629-F431-38BC-0A28315B4E07}"/>
                  </a:ext>
                </a:extLst>
              </p:cNvPr>
              <p:cNvSpPr txBox="1"/>
              <p:nvPr/>
            </p:nvSpPr>
            <p:spPr bwMode="auto">
              <a:xfrm>
                <a:off x="3167740" y="5491796"/>
                <a:ext cx="5799627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A9F4C4A7-7629-F431-38BC-0A28315B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7740" y="5491796"/>
                <a:ext cx="5799627" cy="14158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0F11BEEC-988A-9C99-C0EA-BFFFB873FB58}"/>
                  </a:ext>
                </a:extLst>
              </p:cNvPr>
              <p:cNvSpPr txBox="1"/>
              <p:nvPr/>
            </p:nvSpPr>
            <p:spPr bwMode="auto">
              <a:xfrm>
                <a:off x="473075" y="11430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I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0F11BEEC-988A-9C99-C0EA-BFFFB873F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143000"/>
                <a:ext cx="8594725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17FCDBD-3C2B-10EB-4ACE-81ACFEAA0EFA}"/>
              </a:ext>
            </a:extLst>
          </p:cNvPr>
          <p:cNvSpPr txBox="1"/>
          <p:nvPr/>
        </p:nvSpPr>
        <p:spPr>
          <a:xfrm>
            <a:off x="229709" y="2086297"/>
            <a:ext cx="8594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flow field with field variable value </a:t>
            </a:r>
            <a:r>
              <a:rPr lang="en-US" dirty="0">
                <a:sym typeface="Symbol" panose="05050102010706020507" pitchFamily="18" charset="2"/>
              </a:rPr>
              <a:t>= </a:t>
            </a:r>
            <a:r>
              <a:rPr lang="en-US" i="1" dirty="0">
                <a:solidFill>
                  <a:srgbClr val="FF0000"/>
                </a:solidFill>
                <a:sym typeface="Symbol" panose="05050102010706020507" pitchFamily="18" charset="2"/>
              </a:rPr>
              <a:t>e AND q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dirty="0">
                <a:sym typeface="Symbol" panose="05050102010706020507" pitchFamily="18" charset="2"/>
              </a:rPr>
              <a:t>and substitute the same in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6">
                <a:extLst>
                  <a:ext uri="{FF2B5EF4-FFF2-40B4-BE49-F238E27FC236}">
                    <a16:creationId xmlns:a16="http://schemas.microsoft.com/office/drawing/2014/main" id="{62F4C707-E0A5-F752-C635-DDAF7D6C58F7}"/>
                  </a:ext>
                </a:extLst>
              </p:cNvPr>
              <p:cNvSpPr txBox="1"/>
              <p:nvPr/>
            </p:nvSpPr>
            <p:spPr bwMode="auto">
              <a:xfrm>
                <a:off x="513332" y="2818723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" name="Object 6">
                <a:extLst>
                  <a:ext uri="{FF2B5EF4-FFF2-40B4-BE49-F238E27FC236}">
                    <a16:creationId xmlns:a16="http://schemas.microsoft.com/office/drawing/2014/main" id="{62F4C707-E0A5-F752-C635-DDAF7D6C5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3332" y="2818723"/>
                <a:ext cx="8594725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38">
            <a:extLst>
              <a:ext uri="{FF2B5EF4-FFF2-40B4-BE49-F238E27FC236}">
                <a16:creationId xmlns:a16="http://schemas.microsoft.com/office/drawing/2014/main" id="{DCA4212F-E80B-A448-99C7-4E0EDD571D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" name="Group 19">
              <a:extLst>
                <a:ext uri="{FF2B5EF4-FFF2-40B4-BE49-F238E27FC236}">
                  <a16:creationId xmlns:a16="http://schemas.microsoft.com/office/drawing/2014/main" id="{D68FFDC5-CCF9-0B2C-1F53-300E4A73CA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56C8F94-9CE4-EFF4-6041-8390F855EA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E68491EC-D42D-C74C-F7CB-F1E73202EC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5233" name="Rectangle 10">
                    <a:extLst>
                      <a:ext uri="{FF2B5EF4-FFF2-40B4-BE49-F238E27FC236}">
                        <a16:creationId xmlns:a16="http://schemas.microsoft.com/office/drawing/2014/main" id="{181E4756-ABD5-996F-6CB6-E425F5D887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5234" name="Rectangle 11">
                    <a:extLst>
                      <a:ext uri="{FF2B5EF4-FFF2-40B4-BE49-F238E27FC236}">
                        <a16:creationId xmlns:a16="http://schemas.microsoft.com/office/drawing/2014/main" id="{4E3A4C4F-B0F4-2410-BFC3-871A82F622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>
                  <a:extLst>
                    <a:ext uri="{FF2B5EF4-FFF2-40B4-BE49-F238E27FC236}">
                      <a16:creationId xmlns:a16="http://schemas.microsoft.com/office/drawing/2014/main" id="{E3BA8716-F615-35DD-10EC-A6D351CBD3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976AD1D4-58C1-CAFA-4D76-691B4D59F5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5232" name="Rectangle 14">
                    <a:extLst>
                      <a:ext uri="{FF2B5EF4-FFF2-40B4-BE49-F238E27FC236}">
                        <a16:creationId xmlns:a16="http://schemas.microsoft.com/office/drawing/2014/main" id="{4DFC70DE-5350-C0CC-48D9-EE9F3B483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5">
                  <a:extLst>
                    <a:ext uri="{FF2B5EF4-FFF2-40B4-BE49-F238E27FC236}">
                      <a16:creationId xmlns:a16="http://schemas.microsoft.com/office/drawing/2014/main" id="{73B1DA39-6816-0A08-98E9-B8082BEE99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0DA0ED05-1A6E-318D-30F1-E7A16C230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C0DFDCA2-0CFC-DCA1-9DF4-4C93D19C7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8">
                  <a:extLst>
                    <a:ext uri="{FF2B5EF4-FFF2-40B4-BE49-F238E27FC236}">
                      <a16:creationId xmlns:a16="http://schemas.microsoft.com/office/drawing/2014/main" id="{B4FAD0D4-B0CE-6E2E-FC3C-8BEF8C77AC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" name="Rectangle 19">
                    <a:extLst>
                      <a:ext uri="{FF2B5EF4-FFF2-40B4-BE49-F238E27FC236}">
                        <a16:creationId xmlns:a16="http://schemas.microsoft.com/office/drawing/2014/main" id="{1DD45E6F-0B2C-A17D-DD70-C1E6F537E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0">
                    <a:extLst>
                      <a:ext uri="{FF2B5EF4-FFF2-40B4-BE49-F238E27FC236}">
                        <a16:creationId xmlns:a16="http://schemas.microsoft.com/office/drawing/2014/main" id="{6063945E-2CFC-2511-EFDC-F1334F477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0" name="Rectangle 21">
                <a:extLst>
                  <a:ext uri="{FF2B5EF4-FFF2-40B4-BE49-F238E27FC236}">
                    <a16:creationId xmlns:a16="http://schemas.microsoft.com/office/drawing/2014/main" id="{57940052-DA98-C8B9-43EF-01FFCADDF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45AEA7-671F-8690-2FA5-01DB38CF3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81DB275-8807-62F5-C207-ED61901209B8}"/>
                  </a:ext>
                </a:extLst>
              </p:cNvPr>
              <p:cNvSpPr txBox="1"/>
              <p:nvPr/>
            </p:nvSpPr>
            <p:spPr>
              <a:xfrm>
                <a:off x="897812" y="3733800"/>
                <a:ext cx="2226956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81DB275-8807-62F5-C207-ED6190120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12" y="3733800"/>
                <a:ext cx="2226956" cy="7387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E2A518-527F-369A-942C-606939DF49F6}"/>
                  </a:ext>
                </a:extLst>
              </p:cNvPr>
              <p:cNvSpPr txBox="1"/>
              <p:nvPr/>
            </p:nvSpPr>
            <p:spPr>
              <a:xfrm>
                <a:off x="5421829" y="3838975"/>
                <a:ext cx="2228879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E2A518-527F-369A-942C-606939DF4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829" y="3838975"/>
                <a:ext cx="2228879" cy="7387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8C4D119-7F0B-C8E0-04D3-B2A926A53150}"/>
              </a:ext>
            </a:extLst>
          </p:cNvPr>
          <p:cNvSpPr txBox="1"/>
          <p:nvPr/>
        </p:nvSpPr>
        <p:spPr>
          <a:xfrm>
            <a:off x="549275" y="4545464"/>
            <a:ext cx="3140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for Region II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BB3D4-C586-8A6A-3A06-BFD527515A6D}"/>
              </a:ext>
            </a:extLst>
          </p:cNvPr>
          <p:cNvSpPr txBox="1"/>
          <p:nvPr/>
        </p:nvSpPr>
        <p:spPr>
          <a:xfrm>
            <a:off x="4784645" y="4491312"/>
            <a:ext cx="393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Valid for Regions  I &amp; III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5F297C-70F2-2FB7-4618-09191A7F9A4F}"/>
              </a:ext>
            </a:extLst>
          </p:cNvPr>
          <p:cNvSpPr txBox="1"/>
          <p:nvPr/>
        </p:nvSpPr>
        <p:spPr>
          <a:xfrm>
            <a:off x="435823" y="5052703"/>
            <a:ext cx="4806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law of thermodynamics for CM:</a:t>
            </a:r>
          </a:p>
        </p:txBody>
      </p:sp>
    </p:spTree>
    <p:extLst>
      <p:ext uri="{BB962C8B-B14F-4D97-AF65-F5344CB8AC3E}">
        <p14:creationId xmlns:p14="http://schemas.microsoft.com/office/powerpoint/2010/main" val="208886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8" grpId="0"/>
      <p:bldP spid="29" grpId="0"/>
      <p:bldP spid="14" grpId="0"/>
      <p:bldP spid="15" grpId="0"/>
      <p:bldP spid="2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5CDC8-2CB7-6B23-B458-16B32550A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BABE578-EA08-5D4E-9281-9018F2F4B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40354"/>
            <a:ext cx="7239000" cy="1143000"/>
          </a:xfrm>
        </p:spPr>
        <p:txBody>
          <a:bodyPr/>
          <a:lstStyle/>
          <a:p>
            <a:r>
              <a:rPr lang="en-US" altLang="en-US" sz="2800" dirty="0"/>
              <a:t>RTT of First Law for A Convection Heat Transfer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F51CADA-73C2-8341-9F6C-A7DAB439E0D6}"/>
                  </a:ext>
                </a:extLst>
              </p:cNvPr>
              <p:cNvSpPr txBox="1"/>
              <p:nvPr/>
            </p:nvSpPr>
            <p:spPr bwMode="auto">
              <a:xfrm>
                <a:off x="1672186" y="1393605"/>
                <a:ext cx="5799627" cy="10447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EF51CADA-73C2-8341-9F6C-A7DAB439E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2186" y="1393605"/>
                <a:ext cx="5799627" cy="10447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38">
            <a:extLst>
              <a:ext uri="{FF2B5EF4-FFF2-40B4-BE49-F238E27FC236}">
                <a16:creationId xmlns:a16="http://schemas.microsoft.com/office/drawing/2014/main" id="{9E97FF84-A1BB-3809-47DC-1BBE1172CD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" name="Group 19">
              <a:extLst>
                <a:ext uri="{FF2B5EF4-FFF2-40B4-BE49-F238E27FC236}">
                  <a16:creationId xmlns:a16="http://schemas.microsoft.com/office/drawing/2014/main" id="{9A8F5EFF-9135-7241-9314-AF65CC6DA3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FF95E8B-0698-7BF0-8FD5-7B1399F7D2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41840727-50A4-2E2C-B88B-14D0E7D3BA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5233" name="Rectangle 10">
                    <a:extLst>
                      <a:ext uri="{FF2B5EF4-FFF2-40B4-BE49-F238E27FC236}">
                        <a16:creationId xmlns:a16="http://schemas.microsoft.com/office/drawing/2014/main" id="{DE1A3DA2-8E22-2EAE-4F04-04E1C6E40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5234" name="Rectangle 11">
                    <a:extLst>
                      <a:ext uri="{FF2B5EF4-FFF2-40B4-BE49-F238E27FC236}">
                        <a16:creationId xmlns:a16="http://schemas.microsoft.com/office/drawing/2014/main" id="{AFD0C36C-FE3E-5EC5-5E70-5BE48E71CE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>
                  <a:extLst>
                    <a:ext uri="{FF2B5EF4-FFF2-40B4-BE49-F238E27FC236}">
                      <a16:creationId xmlns:a16="http://schemas.microsoft.com/office/drawing/2014/main" id="{54C9EBE7-C55F-96F2-53A7-D30F9A97D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A2F9C548-4B44-FF3E-2EF0-CFB197128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5232" name="Rectangle 14">
                    <a:extLst>
                      <a:ext uri="{FF2B5EF4-FFF2-40B4-BE49-F238E27FC236}">
                        <a16:creationId xmlns:a16="http://schemas.microsoft.com/office/drawing/2014/main" id="{63F7C7DE-8178-195F-D4F4-94E2694C12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5">
                  <a:extLst>
                    <a:ext uri="{FF2B5EF4-FFF2-40B4-BE49-F238E27FC236}">
                      <a16:creationId xmlns:a16="http://schemas.microsoft.com/office/drawing/2014/main" id="{1713CC82-ABA1-5A2F-C6D5-3CDC5E7D25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36D71419-5F53-14CD-BBC8-0528EA0E2C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2DA00018-6DD5-93A0-D164-60CECFE9B8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8">
                  <a:extLst>
                    <a:ext uri="{FF2B5EF4-FFF2-40B4-BE49-F238E27FC236}">
                      <a16:creationId xmlns:a16="http://schemas.microsoft.com/office/drawing/2014/main" id="{7FC985B1-E65E-A1BD-BA45-9BAA0D5A4F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" name="Rectangle 19">
                    <a:extLst>
                      <a:ext uri="{FF2B5EF4-FFF2-40B4-BE49-F238E27FC236}">
                        <a16:creationId xmlns:a16="http://schemas.microsoft.com/office/drawing/2014/main" id="{CD6ECB7F-273C-B2CC-A387-22614DD1C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0">
                    <a:extLst>
                      <a:ext uri="{FF2B5EF4-FFF2-40B4-BE49-F238E27FC236}">
                        <a16:creationId xmlns:a16="http://schemas.microsoft.com/office/drawing/2014/main" id="{9B4B9473-1907-9C18-138E-27BF57032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0" name="Rectangle 21">
                <a:extLst>
                  <a:ext uri="{FF2B5EF4-FFF2-40B4-BE49-F238E27FC236}">
                    <a16:creationId xmlns:a16="http://schemas.microsoft.com/office/drawing/2014/main" id="{E2D9F52F-0221-0562-EE76-E38EE984B3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65A007-3C2B-03D1-1E53-A68FB7CEB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C1EFB0-CE36-1F47-F990-8E0597F1D339}"/>
                  </a:ext>
                </a:extLst>
              </p:cNvPr>
              <p:cNvSpPr txBox="1"/>
              <p:nvPr/>
            </p:nvSpPr>
            <p:spPr>
              <a:xfrm>
                <a:off x="923871" y="2696789"/>
                <a:ext cx="2226956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CC1EFB0-CE36-1F47-F990-8E0597F1D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871" y="2696789"/>
                <a:ext cx="2226956" cy="738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25605A-8346-2163-B9E8-7BA6464B6F07}"/>
                  </a:ext>
                </a:extLst>
              </p:cNvPr>
              <p:cNvSpPr txBox="1"/>
              <p:nvPr/>
            </p:nvSpPr>
            <p:spPr>
              <a:xfrm>
                <a:off x="5330796" y="2611092"/>
                <a:ext cx="2228879" cy="738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B25605A-8346-2163-B9E8-7BA6464B6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796" y="2611092"/>
                <a:ext cx="2228879" cy="7387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6994419-5CE4-41B8-00C0-C07EE77647C2}"/>
              </a:ext>
            </a:extLst>
          </p:cNvPr>
          <p:cNvSpPr txBox="1"/>
          <p:nvPr/>
        </p:nvSpPr>
        <p:spPr>
          <a:xfrm>
            <a:off x="762000" y="4038600"/>
            <a:ext cx="7162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General Convection Heat Transfer deals with change internal energy or enthalpy of working fluid only…..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624A974C-0D1D-594B-ED9E-394152C467E0}"/>
                  </a:ext>
                </a:extLst>
              </p:cNvPr>
              <p:cNvSpPr txBox="1"/>
              <p:nvPr/>
            </p:nvSpPr>
            <p:spPr bwMode="auto">
              <a:xfrm>
                <a:off x="1387476" y="5143105"/>
                <a:ext cx="5799627" cy="104479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624A974C-0D1D-594B-ED9E-394152C46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7476" y="5143105"/>
                <a:ext cx="5799627" cy="10447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D969EBA-D098-5EC0-A501-F15C96DAD72B}"/>
                  </a:ext>
                </a:extLst>
              </p14:cNvPr>
              <p14:cNvContentPartPr/>
              <p14:nvPr/>
            </p14:nvContentPartPr>
            <p14:xfrm>
              <a:off x="1864080" y="2453400"/>
              <a:ext cx="6807600" cy="1266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D969EBA-D098-5EC0-A501-F15C96DAD7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854720" y="2444040"/>
                <a:ext cx="6826320" cy="128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123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Total Thermal Energy of A Convection System : Rate of Heat Transfer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/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6B094-9F57-21B7-BC67-64D390E180F5}"/>
                  </a:ext>
                </a:extLst>
              </p:cNvPr>
              <p:cNvSpPr txBox="1"/>
              <p:nvPr/>
            </p:nvSpPr>
            <p:spPr>
              <a:xfrm>
                <a:off x="381000" y="2895600"/>
                <a:ext cx="8760665" cy="2909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role of heat transfer is primarily due to mechanical equilibrium and very important and defined by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F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ourier in his conduction equation in 1822. </a:t>
                </a:r>
              </a:p>
              <a:p>
                <a:pPr algn="l"/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Newton’s law of cooling an outcome of Fourier’s conduction.</a:t>
                </a:r>
              </a:p>
              <a:p>
                <a:pPr algn="l"/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</m:oMath>
                  </m:oMathPara>
                </a14:m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6B094-9F57-21B7-BC67-64D390E18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895600"/>
                <a:ext cx="8760665" cy="2909964"/>
              </a:xfrm>
              <a:prstGeom prst="rect">
                <a:avLst/>
              </a:prstGeom>
              <a:blipFill>
                <a:blip r:embed="rId17"/>
                <a:stretch>
                  <a:fillRect l="-1113" t="-1677" r="-69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B9022E1-3368-4053-6C90-F2CE691860B6}"/>
                  </a:ext>
                </a:extLst>
              </p14:cNvPr>
              <p14:cNvContentPartPr/>
              <p14:nvPr/>
            </p14:nvContentPartPr>
            <p14:xfrm>
              <a:off x="5988600" y="4401000"/>
              <a:ext cx="2061720" cy="1665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B9022E1-3368-4053-6C90-F2CE691860B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79240" y="4391640"/>
                <a:ext cx="2080440" cy="168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298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7239000" cy="1143000"/>
          </a:xfrm>
        </p:spPr>
        <p:txBody>
          <a:bodyPr/>
          <a:lstStyle/>
          <a:p>
            <a:r>
              <a:rPr lang="en-IN" altLang="en-US" sz="2800" dirty="0"/>
              <a:t>Thermal Energy of A Convection System : Rate of Work Transfer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/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6B094-9F57-21B7-BC67-64D390E180F5}"/>
                  </a:ext>
                </a:extLst>
              </p:cNvPr>
              <p:cNvSpPr txBox="1"/>
              <p:nvPr/>
            </p:nvSpPr>
            <p:spPr>
              <a:xfrm>
                <a:off x="304800" y="2812765"/>
                <a:ext cx="8760665" cy="3969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The work transfer is carried out by forces generated due to surface forces. </a:t>
                </a:r>
              </a:p>
              <a:p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The work transfer due to parallel surface forces is defined as dissipation rate of the work transfer. </a:t>
                </a:r>
              </a:p>
              <a:p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Work done per unit volume of fluid is defined as:</a:t>
                </a:r>
              </a:p>
              <a:p>
                <a:endParaRPr lang="en-IN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IN" sz="24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IN" sz="24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acc>
                          </m:e>
                        </m:acc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:</m:t>
                        </m:r>
                        <m:acc>
                          <m:accPr>
                            <m:chr m:val="⃗"/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IN" sz="24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sz="24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acc>
                          </m:e>
                        </m:acc>
                      </m:e>
                    </m:d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𝑥𝑥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+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𝑦𝑦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+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𝑧𝑧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𝑧𝑧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+</a:t>
                </a:r>
                <a:r>
                  <a:rPr lang="en-US" dirty="0">
                    <a:solidFill>
                      <a:srgbClr val="00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𝑦𝑧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𝑦𝑧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𝑧𝑥</m:t>
                        </m:r>
                      </m:sub>
                    </m:sSub>
                  </m:oMath>
                </a14:m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4E6B094-9F57-21B7-BC67-64D390E18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812765"/>
                <a:ext cx="8760665" cy="3969035"/>
              </a:xfrm>
              <a:prstGeom prst="rect">
                <a:avLst/>
              </a:prstGeom>
              <a:blipFill>
                <a:blip r:embed="rId17"/>
                <a:stretch>
                  <a:fillRect l="-1044" t="-12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86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1143000"/>
          </a:xfrm>
        </p:spPr>
        <p:txBody>
          <a:bodyPr/>
          <a:lstStyle/>
          <a:p>
            <a:r>
              <a:rPr lang="en-US" altLang="en-US" sz="2800" dirty="0"/>
              <a:t>Final Form of Energy Equation of Convection Heat Transfer</a:t>
            </a:r>
            <a:endParaRPr lang="en-IN" altLang="en-US" sz="2800" dirty="0"/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E530D874-6EC9-5FC1-7EC6-29E32065CF35}"/>
                  </a:ext>
                </a:extLst>
              </p:cNvPr>
              <p:cNvSpPr txBox="1"/>
              <p:nvPr/>
            </p:nvSpPr>
            <p:spPr bwMode="auto">
              <a:xfrm>
                <a:off x="533400" y="2819400"/>
                <a:ext cx="8077200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′′.</m:t>
                          </m:r>
                          <m:acc>
                            <m:accPr>
                              <m:chr m:val="̂"/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2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2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acc>
                                </m:e>
                              </m:acc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IN" sz="220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sz="220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</m:acc>
                            </m:e>
                          </m:d>
                          <m:r>
                            <a:rPr lang="en-IN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200" dirty="0"/>
              </a:p>
            </p:txBody>
          </p:sp>
        </mc:Choice>
        <mc:Fallback xmlns="">
          <p:sp>
            <p:nvSpPr>
              <p:cNvPr id="11" name="Object 3">
                <a:extLst>
                  <a:ext uri="{FF2B5EF4-FFF2-40B4-BE49-F238E27FC236}">
                    <a16:creationId xmlns:a16="http://schemas.microsoft.com/office/drawing/2014/main" id="{E530D874-6EC9-5FC1-7EC6-29E32065CF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819400"/>
                <a:ext cx="8077200" cy="141582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/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3">
                <a:extLst>
                  <a:ext uri="{FF2B5EF4-FFF2-40B4-BE49-F238E27FC236}">
                    <a16:creationId xmlns:a16="http://schemas.microsoft.com/office/drawing/2014/main" id="{F747BF04-51A2-4EBE-40F2-0321A961E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1773" y="1600200"/>
                <a:ext cx="5799627" cy="141582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A238A429-FD1E-45A4-9000-C96A1037CCFB}"/>
                  </a:ext>
                </a:extLst>
              </p:cNvPr>
              <p:cNvSpPr txBox="1"/>
              <p:nvPr/>
            </p:nvSpPr>
            <p:spPr bwMode="auto">
              <a:xfrm>
                <a:off x="415085" y="4191000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A238A429-FD1E-45A4-9000-C96A1037C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085" y="4191000"/>
                <a:ext cx="8728915" cy="14158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1D733EB-1AC7-0BA7-D216-249F56D88656}"/>
              </a:ext>
            </a:extLst>
          </p:cNvPr>
          <p:cNvSpPr txBox="1"/>
          <p:nvPr/>
        </p:nvSpPr>
        <p:spPr>
          <a:xfrm>
            <a:off x="1255044" y="5607123"/>
            <a:ext cx="63291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  <a:sym typeface="Symbol" panose="05050102010706020507" pitchFamily="18" charset="2"/>
              </a:rPr>
              <a:t>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is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called as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viscous dissipation function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54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8033F114-92B8-477E-855B-E36CB9A5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972" y="0"/>
            <a:ext cx="6952027" cy="1143000"/>
          </a:xfrm>
        </p:spPr>
        <p:txBody>
          <a:bodyPr/>
          <a:lstStyle/>
          <a:p>
            <a:r>
              <a:rPr lang="en-US" altLang="en-US" sz="2800" dirty="0"/>
              <a:t>RTT for Integral Convection System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C47A47-1AD1-083D-58A4-7AEA8F95E311}"/>
              </a:ext>
            </a:extLst>
          </p:cNvPr>
          <p:cNvSpPr txBox="1"/>
          <p:nvPr/>
        </p:nvSpPr>
        <p:spPr>
          <a:xfrm>
            <a:off x="473074" y="1299727"/>
            <a:ext cx="8511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Practical Convection Systems with multiple inlets and outlets.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E119314D-71DE-ED2F-9438-2E235FC75A91}"/>
                  </a:ext>
                </a:extLst>
              </p:cNvPr>
              <p:cNvSpPr txBox="1"/>
              <p:nvPr/>
            </p:nvSpPr>
            <p:spPr bwMode="auto">
              <a:xfrm>
                <a:off x="2205039" y="2290925"/>
                <a:ext cx="5362578" cy="7446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E119314D-71DE-ED2F-9438-2E235FC75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5039" y="2290925"/>
                <a:ext cx="5362578" cy="7446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B53374ED-416D-C226-F519-63040309E2D3}"/>
              </a:ext>
            </a:extLst>
          </p:cNvPr>
          <p:cNvSpPr txBox="1"/>
          <p:nvPr/>
        </p:nvSpPr>
        <p:spPr>
          <a:xfrm>
            <a:off x="386999" y="1676400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mass: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9EDA2F-3613-D942-1643-731AA6437A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6986178-35EF-C182-08A6-2C7C110FFB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2750409-F8FF-2BE9-7AEA-75FE11D408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E9286A0C-D992-D83E-21C2-D4B3F75A43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4DB05394-0AD1-73BD-451E-BF6AE08841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8A830A8-9260-4376-398A-BFFE9EE16B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3DF696A9-BA9F-826B-4F8B-42BEDC5140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24218BF3-3AF8-3D21-E8E6-8C0FC5A835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0BD0263-B8E7-03B9-2395-AA0553D691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142D0854-E6F0-BC10-1B87-9124E76325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8FC3F516-1434-DEB3-9CA8-AE4CF621C1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33444455-DAAD-B424-F5C4-B8ACDF18D1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6B1F57C3-CC7B-0DDA-CEE0-2739B546B0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52E3772A-02D9-A975-D409-D78C6F3105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900039B8-CA93-5254-1E80-2CD9FAC07B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225C9BFE-99E0-9090-F8E6-DCC554A7E8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F7D358ED-D6C3-6B1B-2C19-FF0CF7DE7A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EAB393D8-A8C1-D55A-1DDE-A90CA9AE8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2BAC823-E216-2C04-179E-CB071513E3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3D05DD36-FD54-B43B-2EC2-EF9FC1357FB8}"/>
                  </a:ext>
                </a:extLst>
              </p:cNvPr>
              <p:cNvSpPr txBox="1"/>
              <p:nvPr/>
            </p:nvSpPr>
            <p:spPr bwMode="auto">
              <a:xfrm>
                <a:off x="386999" y="3574717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3D05DD36-FD54-B43B-2EC2-EF9FC1357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6999" y="3574717"/>
                <a:ext cx="8511076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6A06A0C-542B-CF9C-DA8F-B68B2FC9B291}"/>
              </a:ext>
            </a:extLst>
          </p:cNvPr>
          <p:cNvSpPr txBox="1"/>
          <p:nvPr/>
        </p:nvSpPr>
        <p:spPr>
          <a:xfrm>
            <a:off x="392750" y="3101550"/>
            <a:ext cx="37192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momentum: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17280BC-9389-E771-01F9-AFA4C45D221F}"/>
                  </a:ext>
                </a:extLst>
              </p:cNvPr>
              <p:cNvSpPr txBox="1"/>
              <p:nvPr/>
            </p:nvSpPr>
            <p:spPr bwMode="auto">
              <a:xfrm>
                <a:off x="491285" y="5015767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D17280BC-9389-E771-01F9-AFA4C45D2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285" y="5015767"/>
                <a:ext cx="8728915" cy="1415825"/>
              </a:xfrm>
              <a:prstGeom prst="rect">
                <a:avLst/>
              </a:prstGeom>
              <a:blipFill>
                <a:blip r:embed="rId6"/>
                <a:stretch>
                  <a:fillRect b="-1896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DAFA105-6548-DF6D-6444-F4321B8823C7}"/>
              </a:ext>
            </a:extLst>
          </p:cNvPr>
          <p:cNvSpPr txBox="1"/>
          <p:nvPr/>
        </p:nvSpPr>
        <p:spPr>
          <a:xfrm>
            <a:off x="545150" y="4622172"/>
            <a:ext cx="4314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Conservation of Thermal Energy: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862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92D02-A677-B484-CC14-D101BE1CD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7FFDA220-E2F2-F3D4-7590-0C97FBBE6870}"/>
              </a:ext>
            </a:extLst>
          </p:cNvPr>
          <p:cNvSpPr txBox="1"/>
          <p:nvPr/>
        </p:nvSpPr>
        <p:spPr>
          <a:xfrm>
            <a:off x="252334" y="2899485"/>
            <a:ext cx="8586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An Integral Analysis for Deeper Study of A Convection Heat Transfer System is necessary but not sufficient!!!</a:t>
            </a:r>
            <a:endParaRPr lang="en-IN" sz="4000" dirty="0">
              <a:solidFill>
                <a:srgbClr val="0070C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ECF9B3-5DF0-1757-3BA7-3BE6A27E88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00ACF0D-C364-D594-4F17-94AF170DC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AB152A6B-64FE-0D90-D9B2-B4469B421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299609A3-616D-B184-6C6A-13E84BFFE4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497C5B3-975E-D098-F800-2AFBAEC265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5201E98F-FCE4-9277-2DF0-02AA0E81DD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E830CBEF-D62B-C7F5-3FCF-9487058102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80AAA7D2-426A-7E92-8477-DC53B34DA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C25F049-2062-952D-046E-ADDAEAE744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12862B63-7E15-A092-29C0-96CDE4D5C1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3F0713C4-11F3-2700-7677-BD7757F433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3D38E442-0048-0F2C-C269-0A51903F2B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868788A3-C2D2-CCDA-6237-D4D7263CEF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C38A601A-6DB6-6559-BC80-953713D44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3287A09F-F92F-67C2-D1D2-5C27EF4E47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3ACD3836-202B-3347-FA07-357E966E99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14D979DE-3139-D92E-2C1D-C98AC0B5D1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1D9BA561-9833-E5C7-7C91-14C2D5B8F3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0AAB281-593F-B00D-891B-0BB31CEFAD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9563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2343-28E1-C921-9731-1E1EFBCA9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>
            <a:extLst>
              <a:ext uri="{FF2B5EF4-FFF2-40B4-BE49-F238E27FC236}">
                <a16:creationId xmlns:a16="http://schemas.microsoft.com/office/drawing/2014/main" id="{2030FA62-F45C-321C-3704-FE33BF0366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00AA62E-5C90-3966-557B-26305C24E5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69020A76-F75D-5E82-BA34-AF61A93D58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E7743B4-C8DF-B394-328C-3FAFBCF314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DF5E532-9CEA-9FC6-3F97-711AC77986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2622B7E-513D-A75F-99A8-4D1F11F0F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A772CD8-7C31-B0CF-17BB-1EB59B1E22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55F7F45-B676-F7E5-E856-E6F65BA0C9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808119B-4A17-6172-DB26-656E6CCB81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D011791-57F4-4840-F61A-4B2D021AD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7930C6C-6620-B887-2741-3AEFCD3B9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E2574837-0208-4EB8-650A-46C43B15DD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01387D4-FBAE-4E60-6A6A-FC8DDEF4F2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A05CCA3-2407-FEC8-4255-030FA57383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B57182F-A31C-ABF2-3884-69E529D3DE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F0106963-59F6-B45A-3DFD-34FB7E360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BE71E84-AF6C-B4E6-BFB4-48F16D21C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BE811C91-C527-3C9D-64D2-DAA89FAB3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872363"/>
          </a:xfrm>
        </p:spPr>
        <p:txBody>
          <a:bodyPr/>
          <a:lstStyle/>
          <a:p>
            <a:r>
              <a:rPr lang="en-US" sz="2800" dirty="0"/>
              <a:t>Integral Control Volume analysis: Case Study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1713DF5-4132-19CC-327B-45A16194A51C}"/>
              </a:ext>
            </a:extLst>
          </p:cNvPr>
          <p:cNvGrpSpPr/>
          <p:nvPr/>
        </p:nvGrpSpPr>
        <p:grpSpPr>
          <a:xfrm>
            <a:off x="1676400" y="1447800"/>
            <a:ext cx="5257800" cy="3740787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BE8DA61-DE6D-300E-3F35-4B4A941CE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07B2E91-F5CA-A358-2B24-2521742B3D22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FC3024C-C005-7912-402C-839F6C79A9E7}"/>
              </a:ext>
            </a:extLst>
          </p:cNvPr>
          <p:cNvSpPr txBox="1"/>
          <p:nvPr/>
        </p:nvSpPr>
        <p:spPr>
          <a:xfrm>
            <a:off x="304800" y="1066800"/>
            <a:ext cx="7521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Performance analysis of fin and tube Heat Exchanger: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AB79C1A9-FE72-80D3-23AE-970E6130832C}"/>
                  </a:ext>
                </a:extLst>
              </p:cNvPr>
              <p:cNvSpPr txBox="1"/>
              <p:nvPr/>
            </p:nvSpPr>
            <p:spPr bwMode="auto">
              <a:xfrm>
                <a:off x="2704871" y="5231529"/>
                <a:ext cx="4629151" cy="6639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𝑜𝑢𝑡𝑙𝑒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𝑖𝑛𝑙𝑒𝑡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/>
                  <a:t>0</a:t>
                </a:r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AB79C1A9-FE72-80D3-23AE-970E61308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4871" y="5231529"/>
                <a:ext cx="4629151" cy="663994"/>
              </a:xfrm>
              <a:prstGeom prst="rect">
                <a:avLst/>
              </a:prstGeom>
              <a:blipFill>
                <a:blip r:embed="rId4"/>
                <a:stretch>
                  <a:fillRect l="-10277" t="-89908" b="-10642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54A6FE0-A78E-668E-8CA5-05B7B9304408}"/>
              </a:ext>
            </a:extLst>
          </p:cNvPr>
          <p:cNvSpPr txBox="1"/>
          <p:nvPr/>
        </p:nvSpPr>
        <p:spPr>
          <a:xfrm>
            <a:off x="358653" y="5210058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steady state: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ED4B12C3-E4CE-91C5-2458-5C1AE5E44745}"/>
                  </a:ext>
                </a:extLst>
              </p:cNvPr>
              <p:cNvSpPr txBox="1"/>
              <p:nvPr/>
            </p:nvSpPr>
            <p:spPr bwMode="auto">
              <a:xfrm>
                <a:off x="456868" y="5976502"/>
                <a:ext cx="3962400" cy="6639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𝑜𝑢𝑡𝑙𝑒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𝑖𝑛𝑙𝑒𝑡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𝑎𝑖𝑟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/>
                  <a:t>0</a:t>
                </a:r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ED4B12C3-E4CE-91C5-2458-5C1AE5E44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6868" y="5976502"/>
                <a:ext cx="3962400" cy="663994"/>
              </a:xfrm>
              <a:prstGeom prst="rect">
                <a:avLst/>
              </a:prstGeom>
              <a:blipFill>
                <a:blip r:embed="rId5"/>
                <a:stretch>
                  <a:fillRect t="-73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36979C9C-1068-310E-ADD2-67C646440880}"/>
                  </a:ext>
                </a:extLst>
              </p:cNvPr>
              <p:cNvSpPr txBox="1"/>
              <p:nvPr/>
            </p:nvSpPr>
            <p:spPr bwMode="auto">
              <a:xfrm>
                <a:off x="4661694" y="6125743"/>
                <a:ext cx="3962400" cy="6639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𝑜𝑢𝑡𝑙𝑒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𝑖𝑛𝑙𝑒𝑡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/>
                  <a:t>0</a:t>
                </a:r>
              </a:p>
            </p:txBody>
          </p:sp>
        </mc:Choice>
        <mc:Fallback xmlns="">
          <p:sp>
            <p:nvSpPr>
              <p:cNvPr id="28" name="Object 2">
                <a:extLst>
                  <a:ext uri="{FF2B5EF4-FFF2-40B4-BE49-F238E27FC236}">
                    <a16:creationId xmlns:a16="http://schemas.microsoft.com/office/drawing/2014/main" id="{36979C9C-1068-310E-ADD2-67C646440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1694" y="6125743"/>
                <a:ext cx="3962400" cy="663994"/>
              </a:xfrm>
              <a:prstGeom prst="rect">
                <a:avLst/>
              </a:prstGeom>
              <a:blipFill>
                <a:blip r:embed="rId6"/>
                <a:stretch>
                  <a:fillRect t="-73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5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5" grpId="0"/>
      <p:bldP spid="26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A6BD3-F800-FE23-3348-9008C2C90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>
            <a:extLst>
              <a:ext uri="{FF2B5EF4-FFF2-40B4-BE49-F238E27FC236}">
                <a16:creationId xmlns:a16="http://schemas.microsoft.com/office/drawing/2014/main" id="{A5E1DBDA-8AC7-1D51-59F2-D6E8D3B5F2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CFD13E2-C889-9354-8475-ED9C6D6E8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E95BB53-ADD9-0675-169F-794DD5EF28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26A75BE-0773-4D66-6876-C2AC5FE51F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0AEF83D-3925-C871-5DF0-C75DB477AA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3FEF776-6B22-5429-8713-B65E57E00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8BB8A85-0DA1-64FF-B212-3622608AAB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AAC8757-910C-465D-B66A-22D3733EDC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6BD320F-DA37-6438-C968-6B3483C055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A140CDE-637D-2B5F-0DDE-D9413317D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DAE38732-9727-CF60-2DB1-BC48CEC92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913636B4-0AE6-D0E5-1C52-BCF79748B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CD761AD-2F68-34C3-448A-7609DBE495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53DAFD8-7542-2D40-5B3D-1CD90D67B9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B74EA93-49FF-3ADC-C032-7EBE2F02BC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A34E5F8-AB31-52B7-2FC7-658DE0CC33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6F6CFD-BD11-AED5-1825-65C9907AE9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903C23E2-58CD-A0AB-748B-7326B91F1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872363"/>
          </a:xfrm>
        </p:spPr>
        <p:txBody>
          <a:bodyPr/>
          <a:lstStyle/>
          <a:p>
            <a:r>
              <a:rPr lang="en-US" sz="2800" dirty="0"/>
              <a:t>Integral Control Volume analysis: Case Study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B203DC-009C-BFAA-582E-C4364A5BA4A3}"/>
              </a:ext>
            </a:extLst>
          </p:cNvPr>
          <p:cNvGrpSpPr/>
          <p:nvPr/>
        </p:nvGrpSpPr>
        <p:grpSpPr>
          <a:xfrm>
            <a:off x="3733800" y="990601"/>
            <a:ext cx="4282412" cy="2981792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ED56FED-E508-D37F-B049-12C8AEAE9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3A1F01-A102-32E3-D230-A25D26A9B1EB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5AAD227-D4F5-8C0E-4628-0113BD1E4F76}"/>
                  </a:ext>
                </a:extLst>
              </p:cNvPr>
              <p:cNvSpPr txBox="1"/>
              <p:nvPr/>
            </p:nvSpPr>
            <p:spPr bwMode="auto">
              <a:xfrm>
                <a:off x="685800" y="4060658"/>
                <a:ext cx="7232650" cy="8337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5AAD227-D4F5-8C0E-4628-0113BD1E4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060658"/>
                <a:ext cx="7232650" cy="8337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DC87BDA-7E03-C5C1-6757-25F20A20E881}"/>
              </a:ext>
            </a:extLst>
          </p:cNvPr>
          <p:cNvSpPr txBox="1"/>
          <p:nvPr/>
        </p:nvSpPr>
        <p:spPr>
          <a:xfrm>
            <a:off x="342900" y="4756262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 transfer is negligible in a Heat Exchanger for an Incompressible Convection System: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9A8D9F52-CF4C-AE41-DE9D-33E932A786A1}"/>
                  </a:ext>
                </a:extLst>
              </p:cNvPr>
              <p:cNvSpPr txBox="1"/>
              <p:nvPr/>
            </p:nvSpPr>
            <p:spPr bwMode="auto">
              <a:xfrm>
                <a:off x="2819400" y="5807075"/>
                <a:ext cx="4974562" cy="8337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9A8D9F52-CF4C-AE41-DE9D-33E932A78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807075"/>
                <a:ext cx="4974562" cy="8337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2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D4B45-086A-895E-7580-E1893602C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>
            <a:extLst>
              <a:ext uri="{FF2B5EF4-FFF2-40B4-BE49-F238E27FC236}">
                <a16:creationId xmlns:a16="http://schemas.microsoft.com/office/drawing/2014/main" id="{CB71D0F5-03FF-483C-1592-51AB7E2B82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3A82FD6-A29B-4E86-2C90-E710AF0888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D4603CA-DF92-F9D4-5677-3AB40D9C76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1AB3873-48EC-E6E3-64EE-5591DFB7D2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36E42DA-3715-9F46-0E28-E3DB541E7A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DA6AC13-2C78-03C1-D17E-D1B3B8E06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48C9F3A-CF5C-C5BF-C654-9659473BCD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D68A88C-A43C-C3A9-70FA-32FD4635A7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4DC0EDB-D764-7743-1D93-B3C8E6EEB4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BF2A72E-93C7-B627-6FEC-76542C85CF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7889723-B2DE-1ADF-9DFD-839B20BD58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73F3A3F-8C7C-E6AB-7127-ABF7D5C44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6679EDA-76A3-80C9-6E24-81DAF4A8EE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75361D5-D189-200D-465E-5BA1C1C68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1933FDA-6187-245B-4F7A-908D8CB67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614E39F-7AEA-A1F9-EE16-CD94D0095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B3CB84-0149-C1EE-B057-B37089B3B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489E5104-5DC2-460B-2EE9-B83945BA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872363"/>
          </a:xfrm>
        </p:spPr>
        <p:txBody>
          <a:bodyPr/>
          <a:lstStyle/>
          <a:p>
            <a:r>
              <a:rPr lang="en-US" sz="2800" dirty="0"/>
              <a:t>Integral Control Volume analysis: Case Study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C889CC-4B33-0125-9A8F-C7FB9C8D16C3}"/>
              </a:ext>
            </a:extLst>
          </p:cNvPr>
          <p:cNvGrpSpPr/>
          <p:nvPr/>
        </p:nvGrpSpPr>
        <p:grpSpPr>
          <a:xfrm>
            <a:off x="4778074" y="2733146"/>
            <a:ext cx="4090238" cy="3049428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600BC7C-1CC9-052B-3C86-16CA62D83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AED828-6B3C-5A9C-33B4-B9D2B5CA1270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D1FFEB70-EE09-2AA1-FEDA-C1CCCBA0AEF1}"/>
                  </a:ext>
                </a:extLst>
              </p:cNvPr>
              <p:cNvSpPr txBox="1"/>
              <p:nvPr/>
            </p:nvSpPr>
            <p:spPr bwMode="auto">
              <a:xfrm>
                <a:off x="422695" y="1219199"/>
                <a:ext cx="4377905" cy="135280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D1FFEB70-EE09-2AA1-FEDA-C1CCCBA0A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2695" y="1219199"/>
                <a:ext cx="4377905" cy="13528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B87F411D-F573-AC0D-CF9B-A81ED124456B}"/>
              </a:ext>
            </a:extLst>
          </p:cNvPr>
          <p:cNvSpPr txBox="1"/>
          <p:nvPr/>
        </p:nvSpPr>
        <p:spPr>
          <a:xfrm>
            <a:off x="422695" y="2206508"/>
            <a:ext cx="3565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 and tube heat exchanger as a condenser: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69BF688-6CF5-8FD8-D78A-1E3DD064319F}"/>
              </a:ext>
            </a:extLst>
          </p:cNvPr>
          <p:cNvSpPr txBox="1"/>
          <p:nvPr/>
        </p:nvSpPr>
        <p:spPr>
          <a:xfrm>
            <a:off x="487393" y="3087505"/>
            <a:ext cx="356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Refrigerant is a hot fluid: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B79173F2-820E-F575-B0FA-2CE4596499D0}"/>
                  </a:ext>
                </a:extLst>
              </p:cNvPr>
              <p:cNvSpPr txBox="1"/>
              <p:nvPr/>
            </p:nvSpPr>
            <p:spPr bwMode="auto">
              <a:xfrm>
                <a:off x="255588" y="3640582"/>
                <a:ext cx="4773612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𝑜𝑢𝑡𝑙𝑒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B79173F2-820E-F575-B0FA-2CE459649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3640582"/>
                <a:ext cx="4773612" cy="7734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3979AABB-4762-B812-EDCA-718F11827DA9}"/>
              </a:ext>
            </a:extLst>
          </p:cNvPr>
          <p:cNvSpPr txBox="1"/>
          <p:nvPr/>
        </p:nvSpPr>
        <p:spPr>
          <a:xfrm>
            <a:off x="549275" y="4505404"/>
            <a:ext cx="356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 is a cold fluid: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31F84AAA-A9D0-C5E6-7D5C-E27225422994}"/>
                  </a:ext>
                </a:extLst>
              </p:cNvPr>
              <p:cNvSpPr txBox="1"/>
              <p:nvPr/>
            </p:nvSpPr>
            <p:spPr bwMode="auto">
              <a:xfrm>
                <a:off x="443963" y="5140576"/>
                <a:ext cx="4572000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𝑜𝑢𝑡𝑙𝑒</m:t>
                          </m:r>
                          <m:r>
                            <a:rPr lang="en-IN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  <m:r>
                            <a:rPr lang="en-IN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31F84AAA-A9D0-C5E6-7D5C-E27225422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963" y="5140576"/>
                <a:ext cx="4572000" cy="773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AD5EC19-279B-C5CA-A6C7-B901495015D0}"/>
              </a:ext>
            </a:extLst>
          </p:cNvPr>
          <p:cNvSpPr txBox="1"/>
          <p:nvPr/>
        </p:nvSpPr>
        <p:spPr>
          <a:xfrm>
            <a:off x="4800600" y="1272652"/>
            <a:ext cx="3841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Steady State Steady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D8E22DC4-FB57-4858-42EB-E1924A0DC921}"/>
                  </a:ext>
                </a:extLst>
              </p:cNvPr>
              <p:cNvSpPr txBox="1"/>
              <p:nvPr/>
            </p:nvSpPr>
            <p:spPr bwMode="auto">
              <a:xfrm>
                <a:off x="4661694" y="1682819"/>
                <a:ext cx="4377905" cy="10613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D8E22DC4-FB57-4858-42EB-E1924A0DC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61694" y="1682819"/>
                <a:ext cx="4377905" cy="10613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9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  <p:bldP spid="27" grpId="0"/>
      <p:bldP spid="28" grpId="0"/>
      <p:bldP spid="29" grpId="0"/>
      <p:bldP spid="21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1513-98F8-634D-35E1-AD7CBE6F4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>
            <a:extLst>
              <a:ext uri="{FF2B5EF4-FFF2-40B4-BE49-F238E27FC236}">
                <a16:creationId xmlns:a16="http://schemas.microsoft.com/office/drawing/2014/main" id="{54270ACC-4D5F-DAEE-5708-5DC0E8B031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B3CB058-DD3D-69D5-52C5-067045F878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7FFD514-99A5-D66E-648C-7A2E0A1DDD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CA6180E-1FCD-1B79-3E8C-2EE212BE83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7869467-88CB-9D51-19B2-DB4E59C43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14CCEF7-79D0-C3F5-CD7E-5553394B6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02A8B53-7032-9F71-9882-51D9E291CC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12CB3E-69E7-2BE4-3340-E121FFC82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7675EDF-F75F-194B-34C5-3F2C65D8A6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7D1E3A8-80D4-325C-0F1E-BD405DDBE2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F2948581-6A2F-49BA-1D1B-CD6771E22F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69A01F3C-3469-50F8-5979-26A73B33A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58BDA9E-C63A-0A36-0296-A9AD36F2C1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21577D7-7B71-3974-54D1-C77FC3E34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7E4EEF5-F211-18AD-28E9-62B2A9BBCD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8D99860-AFC8-75C8-2C58-814ED9779F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6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F56AECF-87DC-85F1-9885-9CC375B680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B2E1F308-53A4-382F-E0E0-FBA2DA8AC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872363"/>
          </a:xfrm>
        </p:spPr>
        <p:txBody>
          <a:bodyPr/>
          <a:lstStyle/>
          <a:p>
            <a:r>
              <a:rPr lang="en-US" sz="2800" dirty="0"/>
              <a:t>Integral Control Volume analysis: Case Study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3E2752-4AD8-DECB-FEE8-F953AEBA23CE}"/>
              </a:ext>
            </a:extLst>
          </p:cNvPr>
          <p:cNvGrpSpPr/>
          <p:nvPr/>
        </p:nvGrpSpPr>
        <p:grpSpPr>
          <a:xfrm>
            <a:off x="5426074" y="1136013"/>
            <a:ext cx="3565525" cy="2899871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09DF7BA-6D73-6C5E-05B2-4D34E9598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BBF1D3-80CF-F9EF-B54F-C5668D146B08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3A887D2-D338-D36E-8C2E-5A3F99517FEC}"/>
              </a:ext>
            </a:extLst>
          </p:cNvPr>
          <p:cNvSpPr txBox="1"/>
          <p:nvPr/>
        </p:nvSpPr>
        <p:spPr>
          <a:xfrm>
            <a:off x="494879" y="1295401"/>
            <a:ext cx="3717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 and tube heat exchanger as an Evaporator: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7394D-207D-FF34-CD02-22A0F4396FE0}"/>
              </a:ext>
            </a:extLst>
          </p:cNvPr>
          <p:cNvSpPr txBox="1"/>
          <p:nvPr/>
        </p:nvSpPr>
        <p:spPr>
          <a:xfrm>
            <a:off x="494879" y="2401332"/>
            <a:ext cx="356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Refrigerant is a cold fluid: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E0AA6DFC-DA0A-04D0-52C8-26E1BFFF8D55}"/>
                  </a:ext>
                </a:extLst>
              </p:cNvPr>
              <p:cNvSpPr txBox="1"/>
              <p:nvPr/>
            </p:nvSpPr>
            <p:spPr bwMode="auto">
              <a:xfrm>
                <a:off x="383875" y="2905513"/>
                <a:ext cx="5216105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𝑜𝑢𝑡𝑙𝑒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E0AA6DFC-DA0A-04D0-52C8-26E1BFFF8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875" y="2905513"/>
                <a:ext cx="5216105" cy="7734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A315D9A3-3717-CBCC-9A45-478AB1662B85}"/>
              </a:ext>
            </a:extLst>
          </p:cNvPr>
          <p:cNvSpPr txBox="1"/>
          <p:nvPr/>
        </p:nvSpPr>
        <p:spPr>
          <a:xfrm>
            <a:off x="621941" y="4223256"/>
            <a:ext cx="356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 is a hot fluid: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B6159A9-D179-789F-B8CC-122BC4A5D1D4}"/>
                  </a:ext>
                </a:extLst>
              </p:cNvPr>
              <p:cNvSpPr txBox="1"/>
              <p:nvPr/>
            </p:nvSpPr>
            <p:spPr bwMode="auto">
              <a:xfrm>
                <a:off x="652133" y="4695344"/>
                <a:ext cx="6705600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𝑜𝑢𝑡𝑙𝑒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AB6159A9-D179-789F-B8CC-122BC4A5D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2133" y="4695344"/>
                <a:ext cx="6705600" cy="7734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01EBFA10-2329-819D-4E92-FF169948EFE9}"/>
                  </a:ext>
                </a:extLst>
              </p:cNvPr>
              <p:cNvSpPr txBox="1"/>
              <p:nvPr/>
            </p:nvSpPr>
            <p:spPr bwMode="auto">
              <a:xfrm>
                <a:off x="654556" y="3522286"/>
                <a:ext cx="5197476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𝑡𝑢𝑏𝑒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𝑐𝑜𝑛𝑣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01EBFA10-2329-819D-4E92-FF169948E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4556" y="3522286"/>
                <a:ext cx="5197476" cy="7734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6027938A-A3BF-8910-99A5-9C67379074DA}"/>
                  </a:ext>
                </a:extLst>
              </p:cNvPr>
              <p:cNvSpPr txBox="1"/>
              <p:nvPr/>
            </p:nvSpPr>
            <p:spPr bwMode="auto">
              <a:xfrm>
                <a:off x="2277641" y="5504998"/>
                <a:ext cx="3615905" cy="7734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𝑓𝑖𝑛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𝑐𝑜𝑛𝑣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6027938A-A3BF-8910-99A5-9C6737907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7641" y="5504998"/>
                <a:ext cx="3615905" cy="773410"/>
              </a:xfrm>
              <a:prstGeom prst="rect">
                <a:avLst/>
              </a:prstGeom>
              <a:blipFill>
                <a:blip r:embed="rId7"/>
                <a:stretch>
                  <a:fillRect l="-50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652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21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8490E-AD06-8B09-B3FD-B066BA58B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8">
            <a:extLst>
              <a:ext uri="{FF2B5EF4-FFF2-40B4-BE49-F238E27FC236}">
                <a16:creationId xmlns:a16="http://schemas.microsoft.com/office/drawing/2014/main" id="{7E3FB2FE-A7F6-E2E5-FD8C-5C56E3DFCD4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B1EA5D1-D9EE-1F64-9BD5-93F55646D3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045D0F9-687D-4CBB-B949-4B0288985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FBBA7F0-8567-FADD-74F2-10D7801260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98069DC-8265-7AA4-E11E-236781145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AB2B067-7B85-E774-6E65-58CB4D45C1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F002529-7BB7-66A3-058E-DBB2D0FA02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288B74F-0223-E901-1684-01EC484CD4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16754B1-9306-A10E-A017-4F687B6DA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E7A0935-73CC-F30E-485D-D41273AA3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D4AA56F0-570E-F301-F29B-3DDD6A9B5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4DFB96D5-A07F-2BA4-7763-DDDEECD60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518D545-A651-BE71-8D85-D5D090570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A28BD9B-0708-D0BF-3C54-EC66F1EE6C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89EE157-C3AD-62FF-3FDB-81BFC52B05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FCFA84C-6A2C-FDFD-0694-C41CD5C92F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975CED-47E0-EB69-5106-91062580B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BA4EEEA0-42B7-6E6B-B816-2498E85CE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Need for Localization of RTT: Case Study</a:t>
            </a:r>
            <a:endParaRPr lang="en-IN" sz="2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746761-06AC-6330-F249-D4BA6C170679}"/>
              </a:ext>
            </a:extLst>
          </p:cNvPr>
          <p:cNvGrpSpPr/>
          <p:nvPr/>
        </p:nvGrpSpPr>
        <p:grpSpPr>
          <a:xfrm>
            <a:off x="1905000" y="1219200"/>
            <a:ext cx="5257800" cy="3740787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EAD9572-BFC9-B85C-1745-5C7113992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7573AD-A262-2C40-E110-68D0DD05B58A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7D17DBF-E802-4B01-1E80-5D20B062B157}"/>
              </a:ext>
            </a:extLst>
          </p:cNvPr>
          <p:cNvSpPr txBox="1"/>
          <p:nvPr/>
        </p:nvSpPr>
        <p:spPr>
          <a:xfrm>
            <a:off x="692755" y="5105400"/>
            <a:ext cx="7470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How effectively aluminum fins are used in a Fin and tube Heat Exchanger???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6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B620C863-A0D1-DF96-9546-565F735B8AB5}"/>
              </a:ext>
            </a:extLst>
          </p:cNvPr>
          <p:cNvGrpSpPr/>
          <p:nvPr/>
        </p:nvGrpSpPr>
        <p:grpSpPr>
          <a:xfrm>
            <a:off x="152400" y="1219200"/>
            <a:ext cx="5257800" cy="3740787"/>
            <a:chOff x="533400" y="1752600"/>
            <a:chExt cx="5257800" cy="374078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6796722-955D-4337-82EC-CD9147D83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1927320"/>
              <a:ext cx="5257800" cy="3566067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004898-BEAA-3BC8-688A-26E15ED3F422}"/>
                </a:ext>
              </a:extLst>
            </p:cNvPr>
            <p:cNvSpPr txBox="1"/>
            <p:nvPr/>
          </p:nvSpPr>
          <p:spPr>
            <a:xfrm>
              <a:off x="2209800" y="1752600"/>
              <a:ext cx="15840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Refrigerant</a:t>
              </a:r>
              <a:endParaRPr lang="en-IN" dirty="0"/>
            </a:p>
          </p:txBody>
        </p:sp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4DCF51DA-F5DE-0C62-3EB7-8AA8F7D8B1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B8F0A79-74A9-06EE-381A-9EB2BDFE4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4ACD8ACF-162E-8AED-D015-B8B86105F1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9AD8894-4C99-6E5A-8390-CD3C78A24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DAE0E49-2439-C76C-F4B1-743439611E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64683DD-1952-6879-1553-9019804EAF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BDBEE6C-D4F3-4E29-5EA5-D9E00B678F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6BA9E73-2664-43B2-E2CA-CD0C5922FE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1EAB473-FFA8-7066-28A3-87A0F628E1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5A2485F-6BEA-167F-83A2-1D8060361A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68A51BB-BDCC-83A5-F9EE-E6DD6887AF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8488751B-74B4-F582-DEFF-3C063355F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5BC114B-A112-BB2E-6801-E195FF4032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57E8E6C-BD80-B498-5DC1-D5E3D40CFA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BAC899B-3458-C246-A605-B09447289D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74A54E0-ED54-88E3-9EE8-C523C7F42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D2556F-E6E5-EEFD-F2D1-DEE339259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023DEDA4-949D-EF47-4CE0-2549D10D6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Need for Localization of RTT: Case Study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62A6165-7417-76EC-4414-E530D7B80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224" y="1351835"/>
            <a:ext cx="5201376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0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>
            <a:extLst>
              <a:ext uri="{FF2B5EF4-FFF2-40B4-BE49-F238E27FC236}">
                <a16:creationId xmlns:a16="http://schemas.microsoft.com/office/drawing/2014/main" id="{2595FA79-0910-D0B7-2709-9B4F60F09B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36285"/>
            <a:ext cx="5638800" cy="773365"/>
          </a:xfrm>
        </p:spPr>
        <p:txBody>
          <a:bodyPr/>
          <a:lstStyle/>
          <a:p>
            <a:r>
              <a:rPr lang="en-US" altLang="en-US" sz="2400"/>
              <a:t>Variation of Heat Transfer Coefficient on fin w/o Winglets</a:t>
            </a:r>
          </a:p>
        </p:txBody>
      </p:sp>
      <p:pic>
        <p:nvPicPr>
          <p:cNvPr id="37891" name="Picture 5">
            <a:extLst>
              <a:ext uri="{FF2B5EF4-FFF2-40B4-BE49-F238E27FC236}">
                <a16:creationId xmlns:a16="http://schemas.microsoft.com/office/drawing/2014/main" id="{F42E7575-6A7E-A467-4D46-4BF6EA828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266" y="1226885"/>
            <a:ext cx="5217734" cy="555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Line 7">
            <a:extLst>
              <a:ext uri="{FF2B5EF4-FFF2-40B4-BE49-F238E27FC236}">
                <a16:creationId xmlns:a16="http://schemas.microsoft.com/office/drawing/2014/main" id="{ECF5F650-4509-52B3-4645-389CEBC3D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343400"/>
            <a:ext cx="752633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7893" name="Line 8">
            <a:extLst>
              <a:ext uri="{FF2B5EF4-FFF2-40B4-BE49-F238E27FC236}">
                <a16:creationId xmlns:a16="http://schemas.microsoft.com/office/drawing/2014/main" id="{A32F2473-B9C6-382D-53D9-7094306D80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990600"/>
            <a:ext cx="0" cy="5581650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7894" name="Text Box 9">
            <a:extLst>
              <a:ext uri="{FF2B5EF4-FFF2-40B4-BE49-F238E27FC236}">
                <a16:creationId xmlns:a16="http://schemas.microsoft.com/office/drawing/2014/main" id="{368F3F7D-715C-E5C9-ACBD-10B4CEE6C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6197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7895" name="Text Box 10">
            <a:extLst>
              <a:ext uri="{FF2B5EF4-FFF2-40B4-BE49-F238E27FC236}">
                <a16:creationId xmlns:a16="http://schemas.microsoft.com/office/drawing/2014/main" id="{FF16FA51-9347-69AA-47E0-3B846E670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3911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896" name="Text Box 11">
            <a:extLst>
              <a:ext uri="{FF2B5EF4-FFF2-40B4-BE49-F238E27FC236}">
                <a16:creationId xmlns:a16="http://schemas.microsoft.com/office/drawing/2014/main" id="{7F9DBD27-13E0-37A7-E72A-1CC9462DA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003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7897" name="Text Box 12">
            <a:extLst>
              <a:ext uri="{FF2B5EF4-FFF2-40B4-BE49-F238E27FC236}">
                <a16:creationId xmlns:a16="http://schemas.microsoft.com/office/drawing/2014/main" id="{2EE4E0AA-88AC-3002-D923-C0AFEF9C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87655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C5C7225-8469-A203-69C8-710E63E978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EB6C57B-F015-BB97-6475-AE1D8704FB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CA38C624-C2F2-2E3D-891B-AC9900BC47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A32F02-49FF-DCB0-1EA2-FDAFF1424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EA28BA-2CE3-5F22-30E9-E48B4F76AF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D62F235-0ECD-5629-48F8-45DC8C1DB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4323A1B-2BA7-7F64-4874-BBC385F4B6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78FEC73-6624-5848-9C89-FAB281A779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22DDA7F-8F26-2787-125D-3C84ED00D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8F6201F-6311-9512-C9A7-D1D5E6E80E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A366DAB0-A276-8EDC-4FF8-4A400A0613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4DE70D3-E1C0-8558-AE87-C873575D1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B80A629-D3CF-A2E0-BA10-8D65CCD2BF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8C25C08-BA0B-B0B5-A709-58690FF9F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C60D89-C2AB-6E0C-4179-5467229958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3483E8B-06F3-3C50-DC6A-E21F39A83E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350A19-0F28-8A63-3448-8259EDF30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590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4ACE-8FCD-C1FA-86A8-DCE96235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569A8DD0-FE8F-E44B-4356-740A0914A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6954460" cy="609600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Reasons behind Ineffective Utilization of Fin Surface</a:t>
            </a:r>
            <a:endParaRPr lang="en-IN" altLang="en-US" sz="2400" dirty="0">
              <a:solidFill>
                <a:srgbClr val="C00000"/>
              </a:solidFill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DACE79C-8334-F154-AF21-18E86543217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00299C3-0BDC-21FF-C6DB-655714DBF9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041B358-B5A6-BED6-F3AB-35598777A1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48C5B73-E2C9-0864-AAB2-3D6C84E4DE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3961829-0262-FCCD-35C6-F3BD771DD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59AC357-FB75-D38C-1DE2-C04E11055E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E43DE83-B586-13E5-5F1A-6C1B10DE4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0C6E1BE-6061-9633-ADD5-57641403F7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E574A58-9571-8B2A-AF38-1DDCCE6D3F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D8D07D4-B0BC-E8E8-95CF-E5766079EC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A41FF3D8-354B-F2AE-AF87-AD773C88F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5903B0D-AAFC-0E8C-DC8A-EBD2324F9C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C9B0811-8D5B-6449-FA47-10B25DC238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FF023FB-BA04-646F-3171-C534011C3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C4AFA30-8F97-D99E-8A3D-BE78649A9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F496A6C6-0A4C-6F38-6B65-52A947B086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C30715-A5B9-8107-FF3A-8588A4E7E9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7811CC5-0713-9022-0B97-58E4E3E1A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" y="1252311"/>
            <a:ext cx="8686800" cy="29386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C7D855B-429A-63F3-FD52-45E445947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338501"/>
            <a:ext cx="8812212" cy="1300299"/>
          </a:xfrm>
          <a:prstGeom prst="rect">
            <a:avLst/>
          </a:prstGeom>
        </p:spPr>
      </p:pic>
      <p:pic>
        <p:nvPicPr>
          <p:cNvPr id="2" name="Picture 39" descr="8">
            <a:extLst>
              <a:ext uri="{FF2B5EF4-FFF2-40B4-BE49-F238E27FC236}">
                <a16:creationId xmlns:a16="http://schemas.microsoft.com/office/drawing/2014/main" id="{F23B6A5E-FE5F-4CFC-4D56-315ED8611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3124200"/>
            <a:ext cx="6035675" cy="32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743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2">
            <a:extLst>
              <a:ext uri="{FF2B5EF4-FFF2-40B4-BE49-F238E27FC236}">
                <a16:creationId xmlns:a16="http://schemas.microsoft.com/office/drawing/2014/main" id="{BC937721-7F8B-5CCB-67B1-39C9B1271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50962"/>
            <a:ext cx="64770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A6A72F1-ACEF-B61D-A14A-37963A175C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3BCF2A1-837F-BCBB-54B4-84C00AABEE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73338F7-A374-4AA1-2097-051CEE632E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E605FFE-F4F4-50FC-F892-D28BE71A1E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EB02284-28B0-B7E0-75DE-A31526FFC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67C668A-FF7C-58C4-C6BE-411FBEF77A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A303946-ED9C-16BC-A336-8BAA4B9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89D06B2-463C-2C4C-3D0B-53F203634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9917F31-1D10-93DA-4123-E9393E1898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8DA19F-2F14-14C1-E761-4CDA87CE5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FB03792E-7961-7C64-2863-8AAA787C8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9662C11-E33B-F1DD-ABDB-946F8FEA9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8FE2F8C-1452-F3C5-53B7-885139F1FA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74DC7B6-F2E8-39B1-0211-8219D7A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FA8EAEC-FA29-037F-26CA-715458623A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C0D31EC-2600-D5D9-ADB2-BD59BB2E3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90CE08-EF26-E667-63F5-8910EA75C9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F1352339-D23D-3411-BEC5-8E2CDA6D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 sz="2800" dirty="0"/>
              <a:t>Ingestion of More Air into Wake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4512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078160" cy="779463"/>
          </a:xfrm>
        </p:spPr>
        <p:txBody>
          <a:bodyPr/>
          <a:lstStyle/>
          <a:p>
            <a:r>
              <a:rPr lang="en-US" sz="2800" dirty="0"/>
              <a:t>Need for Localization of  Conservation Laws</a:t>
            </a:r>
            <a:endParaRPr lang="en-IN" sz="2800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95CF3A3-D7D7-F354-7FEA-E7210E60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219200"/>
            <a:ext cx="6850062" cy="529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F426A8B-98B7-7F72-3596-0B30708C85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0AD1EFC-4213-DF27-AC30-C51A76277C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BE9C4BA-4866-04E6-8E86-74E1D59C57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3C236FC1-E69E-3603-2AFE-3C657FDE76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6F5F2668-D4B1-254E-84CA-A2BEAC248D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40" name="Rectangle 11">
                    <a:extLst>
                      <a:ext uri="{FF2B5EF4-FFF2-40B4-BE49-F238E27FC236}">
                        <a16:creationId xmlns:a16="http://schemas.microsoft.com/office/drawing/2014/main" id="{ADD07298-C56A-FF8E-BB60-8E028F46B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9C2BA91B-D700-76BC-1B56-57968DD6C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5CC99A58-281F-E9B2-29D4-19C42E4C24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6A206DFA-E1CB-5058-A1CE-BC207E2AA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BF779C1E-1F78-4C63-C36B-509DBBBEF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D24F18E-61B5-AB1D-EC8E-FB3820955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E81A2294-44EF-7709-FE9E-79291838F1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0E5AAD86-4771-DDD4-F418-E02E65EB68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C45C8A5-0E23-9BF5-A5A9-8FCEF1C0F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79F5DBC-9731-03AD-3922-2A60F63D7B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4E6A55D-121E-2996-51FC-E79BC3964F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515868-7F61-05AB-B911-EB16E9069A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28F0991-0886-A6ED-6563-C3436775D535}"/>
                  </a:ext>
                </a:extLst>
              </p14:cNvPr>
              <p14:cNvContentPartPr/>
              <p14:nvPr/>
            </p14:nvContentPartPr>
            <p14:xfrm>
              <a:off x="3918960" y="4278600"/>
              <a:ext cx="473040" cy="4734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28F0991-0886-A6ED-6563-C3436775D53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909600" y="4269240"/>
                <a:ext cx="491760" cy="49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136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95B38F1-6747-47F6-380A-AC34369012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495300"/>
            <a:ext cx="7772400" cy="381000"/>
          </a:xfrm>
        </p:spPr>
        <p:txBody>
          <a:bodyPr/>
          <a:lstStyle/>
          <a:p>
            <a:r>
              <a:rPr lang="en-US" altLang="en-US" sz="2800" dirty="0"/>
              <a:t>Fins with Winglets</a:t>
            </a:r>
          </a:p>
        </p:txBody>
      </p:sp>
      <p:pic>
        <p:nvPicPr>
          <p:cNvPr id="22" name="Picture 15" descr="IMG_0737">
            <a:extLst>
              <a:ext uri="{FF2B5EF4-FFF2-40B4-BE49-F238E27FC236}">
                <a16:creationId xmlns:a16="http://schemas.microsoft.com/office/drawing/2014/main" id="{6496824B-A223-84F5-66DD-FD5365C14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404938"/>
            <a:ext cx="7751762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 38">
            <a:extLst>
              <a:ext uri="{FF2B5EF4-FFF2-40B4-BE49-F238E27FC236}">
                <a16:creationId xmlns:a16="http://schemas.microsoft.com/office/drawing/2014/main" id="{02EF925C-22DF-2BB8-FB70-66453E2521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id="{448896CF-5C50-B25B-3B69-1341220190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883E479F-98EE-352D-BF01-2AADAF02A5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82A3516-7489-A873-8B6B-CAFA0EE040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919" name="Rectangle 10">
                    <a:extLst>
                      <a:ext uri="{FF2B5EF4-FFF2-40B4-BE49-F238E27FC236}">
                        <a16:creationId xmlns:a16="http://schemas.microsoft.com/office/drawing/2014/main" id="{082456AB-9707-0BB2-75A7-B0AAB0E91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20" name="Rectangle 11">
                    <a:extLst>
                      <a:ext uri="{FF2B5EF4-FFF2-40B4-BE49-F238E27FC236}">
                        <a16:creationId xmlns:a16="http://schemas.microsoft.com/office/drawing/2014/main" id="{0D362706-7542-68C1-258B-AE9207655B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>
                  <a:extLst>
                    <a:ext uri="{FF2B5EF4-FFF2-40B4-BE49-F238E27FC236}">
                      <a16:creationId xmlns:a16="http://schemas.microsoft.com/office/drawing/2014/main" id="{2B60ABD7-74F2-D289-867D-CDC5606402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917" name="Rectangle 13">
                    <a:extLst>
                      <a:ext uri="{FF2B5EF4-FFF2-40B4-BE49-F238E27FC236}">
                        <a16:creationId xmlns:a16="http://schemas.microsoft.com/office/drawing/2014/main" id="{39964726-A6B7-A4DE-D870-4A090FB1E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18" name="Rectangle 14">
                    <a:extLst>
                      <a:ext uri="{FF2B5EF4-FFF2-40B4-BE49-F238E27FC236}">
                        <a16:creationId xmlns:a16="http://schemas.microsoft.com/office/drawing/2014/main" id="{B009D24C-85B9-9629-421C-D8EF29D846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>
                  <a:extLst>
                    <a:ext uri="{FF2B5EF4-FFF2-40B4-BE49-F238E27FC236}">
                      <a16:creationId xmlns:a16="http://schemas.microsoft.com/office/drawing/2014/main" id="{0DB30EA0-31BE-EB45-C306-F033831732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915" name="Rectangle 38914">
                    <a:extLst>
                      <a:ext uri="{FF2B5EF4-FFF2-40B4-BE49-F238E27FC236}">
                        <a16:creationId xmlns:a16="http://schemas.microsoft.com/office/drawing/2014/main" id="{116B0C1C-DCDC-7933-11E6-09E31DD0C5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16" name="Rectangle 38915">
                    <a:extLst>
                      <a:ext uri="{FF2B5EF4-FFF2-40B4-BE49-F238E27FC236}">
                        <a16:creationId xmlns:a16="http://schemas.microsoft.com/office/drawing/2014/main" id="{10D93E5B-00DA-9994-2028-AB7A97AB45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>
                  <a:extLst>
                    <a:ext uri="{FF2B5EF4-FFF2-40B4-BE49-F238E27FC236}">
                      <a16:creationId xmlns:a16="http://schemas.microsoft.com/office/drawing/2014/main" id="{FEEA2F25-5FF6-7FE0-6585-624EB5283B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912" name="Rectangle 19">
                    <a:extLst>
                      <a:ext uri="{FF2B5EF4-FFF2-40B4-BE49-F238E27FC236}">
                        <a16:creationId xmlns:a16="http://schemas.microsoft.com/office/drawing/2014/main" id="{4493300F-F78B-9A75-80DB-06A78F5017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13" name="Rectangle 20">
                    <a:extLst>
                      <a:ext uri="{FF2B5EF4-FFF2-40B4-BE49-F238E27FC236}">
                        <a16:creationId xmlns:a16="http://schemas.microsoft.com/office/drawing/2014/main" id="{29A339EB-899E-7AE7-EE68-52CCABDC6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A94BF6EC-320D-7A1E-3E65-D82CF9683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0D4F22-F9C3-C4FB-03BE-F1F9234F0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990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66310E5-F7CD-1313-EBC4-2874C30E0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Performance of Integral Control Volume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50BA470-6852-9E9E-11D7-B2BBB5B482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8B072C-DFCF-7386-0CA3-58D094C2D9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71B2437-03F8-ACA3-DB98-79C5E2589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E0B4D05-9036-524B-4954-865A9247F2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82804D1-2BCC-B10F-E3C4-F9BE1C2BD2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8342871-184A-CC66-3648-90529F2401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AA0F813-8BC8-6179-A920-7C5DF786B4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DA0B0BE-CD41-1515-FF86-023C2EB5D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4E46AA0-253A-A035-FFEC-2923EE327F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2C04FD3-DEB7-44CA-4673-D657BFBBFB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F174A7F2-2CB1-722D-B2CD-D0DC2B88D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BABEDC3E-A8D0-8E44-BF0E-B41614452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315BF70-683D-D8A1-D197-33C1B79401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E0657AB-2E25-BCC1-E081-DD09A26F8D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60220C7-E7E7-C547-F3C4-4B20F24FF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3FCC5C1-E390-A347-082A-A82E7694CB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103B029-46B5-7CDA-9440-24C371186A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6A3F64CF-BA2B-C337-F074-C577869F2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3000"/>
                    </a14:imgEffect>
                    <a14:imgEffect>
                      <a14:brightnessContrast bright="-33000" contras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175" y="1166749"/>
            <a:ext cx="8314570" cy="5247913"/>
          </a:xfrm>
          <a:prstGeom prst="rect">
            <a:avLst/>
          </a:prstGeom>
          <a:scene3d>
            <a:camera prst="orthographicFront">
              <a:rot lat="0" lon="0" rev="60000"/>
            </a:camera>
            <a:lightRig rig="threePt" dir="t"/>
          </a:scene3d>
        </p:spPr>
      </p:pic>
      <p:pic>
        <p:nvPicPr>
          <p:cNvPr id="21" name="Picture 16">
            <a:extLst>
              <a:ext uri="{FF2B5EF4-FFF2-40B4-BE49-F238E27FC236}">
                <a16:creationId xmlns:a16="http://schemas.microsoft.com/office/drawing/2014/main" id="{1435C731-935F-3AB7-D9A9-4BDCB2C7C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43012"/>
            <a:ext cx="739140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9CC7D8A7-9252-2EED-2D4A-91B3705B746C}"/>
                  </a:ext>
                </a:extLst>
              </p14:cNvPr>
              <p14:cNvContentPartPr/>
              <p14:nvPr/>
            </p14:nvContentPartPr>
            <p14:xfrm>
              <a:off x="344880" y="4102200"/>
              <a:ext cx="5021640" cy="24890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9CC7D8A7-9252-2EED-2D4A-91B3705B74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520" y="4092840"/>
                <a:ext cx="5040360" cy="250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191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2A19-4EC6-76AB-AA33-3587360E8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B9F7862-5F22-275F-4E79-F28FB922DD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B5F5DB1-DB3D-BF7A-57A9-28F0BC5394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D7C4085-4624-4F06-ACD2-C750AF4DC8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A41364A-6091-D83C-A66B-DE1F65ABB1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023962E-75D9-AF85-2EBD-DA097191BF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8588C18-66BD-7440-6FFB-BC6CE02D8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DF12126-C54A-BABC-4F02-88AFAB85B9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35E8F76-523D-0979-783F-E0824933B2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0692EB3-2FCC-2F37-9205-AC4A41BD5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3E4A805-1180-C74C-5E5B-7B2EB8E86A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97E329D9-A197-96EB-425F-1F4B7CFF6E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90E9F9C7-402E-9364-8CA4-B24F90081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64ECC4C-A4C3-E68C-2C93-B533F22ADC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1A94DA5-356E-26F6-B027-6AB71915F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7A5513C-A4EB-7691-3612-F775AFAB16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C64341F-2BDC-6D4C-30F5-3B506F5DCD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2F6150-88A0-5571-537E-F5CBB95FF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DC7BC03B-E2B4-F72A-9C4D-0ACBD308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 sz="2800" dirty="0"/>
              <a:t>Optimal Size and Location of Winglets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E54E00-7355-1F05-0CFF-DE98D4E5C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67622"/>
            <a:ext cx="8001000" cy="37205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87E2517-FDF4-892D-8A12-896AB31F3A51}"/>
              </a:ext>
            </a:extLst>
          </p:cNvPr>
          <p:cNvSpPr txBox="1"/>
          <p:nvPr/>
        </p:nvSpPr>
        <p:spPr>
          <a:xfrm>
            <a:off x="990600" y="5239176"/>
            <a:ext cx="701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Development of Sustainable Convection HT Systems need Localization of RTT.</a:t>
            </a:r>
          </a:p>
        </p:txBody>
      </p:sp>
    </p:spTree>
    <p:extLst>
      <p:ext uri="{BB962C8B-B14F-4D97-AF65-F5344CB8AC3E}">
        <p14:creationId xmlns:p14="http://schemas.microsoft.com/office/powerpoint/2010/main" val="347052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790" y="228600"/>
            <a:ext cx="6078160" cy="779463"/>
          </a:xfrm>
        </p:spPr>
        <p:txBody>
          <a:bodyPr/>
          <a:lstStyle/>
          <a:p>
            <a:r>
              <a:rPr lang="en-US" sz="2800" dirty="0"/>
              <a:t>Conservation of Mass for an Infinitesimal Local CV in A Fluid  Flow</a:t>
            </a:r>
            <a:endParaRPr lang="en-IN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0A5666-9453-30A5-AF7D-710B6A88D1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BDEB407-6362-70B0-56E1-70BD80C37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38DE9E1-8D08-5CE5-8F09-69AF13495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060BFC6-BF71-2C19-CCB7-53849687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AEB62BE-CFCD-2A30-F4AD-5F2757053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ACBFBDE-9CFA-2DD4-9CF1-53B0853C6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3" name="Rectangle 10">
                      <a:extLst>
                        <a:ext uri="{FF2B5EF4-FFF2-40B4-BE49-F238E27FC236}">
                          <a16:creationId xmlns:a16="http://schemas.microsoft.com/office/drawing/2014/main" id="{43C03186-EDAC-C226-A323-CF3E909C7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11">
                      <a:extLst>
                        <a:ext uri="{FF2B5EF4-FFF2-40B4-BE49-F238E27FC236}">
                          <a16:creationId xmlns:a16="http://schemas.microsoft.com/office/drawing/2014/main" id="{10F0AB05-3E7E-69E0-FF09-22BB0D912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4649178-A945-2B51-2424-06751C019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1" name="Rectangle 13">
                      <a:extLst>
                        <a:ext uri="{FF2B5EF4-FFF2-40B4-BE49-F238E27FC236}">
                          <a16:creationId xmlns:a16="http://schemas.microsoft.com/office/drawing/2014/main" id="{B88DCD61-5166-4EDE-A2F3-B3607DDE6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14">
                      <a:extLst>
                        <a:ext uri="{FF2B5EF4-FFF2-40B4-BE49-F238E27FC236}">
                          <a16:creationId xmlns:a16="http://schemas.microsoft.com/office/drawing/2014/main" id="{847DA0CC-F24D-7CEE-AEF9-E11CBBC1A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4" name="Group 31743">
                    <a:extLst>
                      <a:ext uri="{FF2B5EF4-FFF2-40B4-BE49-F238E27FC236}">
                        <a16:creationId xmlns:a16="http://schemas.microsoft.com/office/drawing/2014/main" id="{E60B1734-577D-8B0F-09DB-ED61D019C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49" name="Rectangle 31748">
                      <a:extLst>
                        <a:ext uri="{FF2B5EF4-FFF2-40B4-BE49-F238E27FC236}">
                          <a16:creationId xmlns:a16="http://schemas.microsoft.com/office/drawing/2014/main" id="{A452B826-220E-D286-F602-59F11868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0" name="Rectangle 31749">
                      <a:extLst>
                        <a:ext uri="{FF2B5EF4-FFF2-40B4-BE49-F238E27FC236}">
                          <a16:creationId xmlns:a16="http://schemas.microsoft.com/office/drawing/2014/main" id="{D786BCEB-B63A-3FCE-37F3-88077CEE6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5" name="Group 18">
                    <a:extLst>
                      <a:ext uri="{FF2B5EF4-FFF2-40B4-BE49-F238E27FC236}">
                        <a16:creationId xmlns:a16="http://schemas.microsoft.com/office/drawing/2014/main" id="{28840D01-AAEF-273B-449D-25C48B26A2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46" name="Rectangle 19">
                      <a:extLst>
                        <a:ext uri="{FF2B5EF4-FFF2-40B4-BE49-F238E27FC236}">
                          <a16:creationId xmlns:a16="http://schemas.microsoft.com/office/drawing/2014/main" id="{BB8097A1-27D0-B11B-A4C7-C22E03146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48" name="Rectangle 20">
                      <a:extLst>
                        <a:ext uri="{FF2B5EF4-FFF2-40B4-BE49-F238E27FC236}">
                          <a16:creationId xmlns:a16="http://schemas.microsoft.com/office/drawing/2014/main" id="{7F14CEAC-F2EB-C8C7-3BE5-EF340D314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982998-7F44-AB15-1F4A-0317406A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3AC94C-8894-1CCE-2A6C-564394691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756" name="TextBox 31755">
            <a:extLst>
              <a:ext uri="{FF2B5EF4-FFF2-40B4-BE49-F238E27FC236}">
                <a16:creationId xmlns:a16="http://schemas.microsoft.com/office/drawing/2014/main" id="{D8B0DB45-7241-8964-3E5B-F48EBEA93379}"/>
              </a:ext>
            </a:extLst>
          </p:cNvPr>
          <p:cNvSpPr txBox="1"/>
          <p:nvPr/>
        </p:nvSpPr>
        <p:spPr>
          <a:xfrm>
            <a:off x="369746" y="1274387"/>
            <a:ext cx="5920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Recall RTT with all terms as volume integrals: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59" name="TextBox 31758">
                <a:extLst>
                  <a:ext uri="{FF2B5EF4-FFF2-40B4-BE49-F238E27FC236}">
                    <a16:creationId xmlns:a16="http://schemas.microsoft.com/office/drawing/2014/main" id="{AD5C39E6-2D3D-1346-4A41-C1506D7A738A}"/>
                  </a:ext>
                </a:extLst>
              </p:cNvPr>
              <p:cNvSpPr txBox="1"/>
              <p:nvPr/>
            </p:nvSpPr>
            <p:spPr>
              <a:xfrm>
                <a:off x="2057400" y="2706439"/>
                <a:ext cx="3489326" cy="955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𝑑𝑚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1759" name="TextBox 31758">
                <a:extLst>
                  <a:ext uri="{FF2B5EF4-FFF2-40B4-BE49-F238E27FC236}">
                    <a16:creationId xmlns:a16="http://schemas.microsoft.com/office/drawing/2014/main" id="{AD5C39E6-2D3D-1346-4A41-C1506D7A7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706439"/>
                <a:ext cx="3489326" cy="9555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61" name="TextBox 31760">
            <a:extLst>
              <a:ext uri="{FF2B5EF4-FFF2-40B4-BE49-F238E27FC236}">
                <a16:creationId xmlns:a16="http://schemas.microsoft.com/office/drawing/2014/main" id="{58023DBA-05A3-ACD4-571E-8D5194CFC917}"/>
              </a:ext>
            </a:extLst>
          </p:cNvPr>
          <p:cNvSpPr txBox="1"/>
          <p:nvPr/>
        </p:nvSpPr>
        <p:spPr>
          <a:xfrm>
            <a:off x="593726" y="3047892"/>
            <a:ext cx="1293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Redefine</a:t>
            </a:r>
            <a:endParaRPr lang="en-IN" dirty="0"/>
          </a:p>
        </p:txBody>
      </p:sp>
      <p:sp>
        <p:nvSpPr>
          <p:cNvPr id="31762" name="Rectangle 3">
            <a:extLst>
              <a:ext uri="{FF2B5EF4-FFF2-40B4-BE49-F238E27FC236}">
                <a16:creationId xmlns:a16="http://schemas.microsoft.com/office/drawing/2014/main" id="{89C4EF1E-5F7B-4CB8-7054-FA6D0CA38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06" y="4853816"/>
            <a:ext cx="86867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Consider  </a:t>
            </a:r>
            <a:r>
              <a:rPr lang="en-US" altLang="en-US" dirty="0">
                <a:sym typeface="Symbol" panose="05050102010706020507" pitchFamily="18" charset="2"/>
              </a:rPr>
              <a:t> = 1,</a:t>
            </a:r>
            <a:r>
              <a:rPr lang="en-US" altLang="en-US" dirty="0"/>
              <a:t> the conservation of mass for a CV is obtained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64" name="Object 3">
                <a:extLst>
                  <a:ext uri="{FF2B5EF4-FFF2-40B4-BE49-F238E27FC236}">
                    <a16:creationId xmlns:a16="http://schemas.microsoft.com/office/drawing/2014/main" id="{B470152F-E1EB-DCB3-FB73-F51F8F7828C0}"/>
                  </a:ext>
                </a:extLst>
              </p:cNvPr>
              <p:cNvSpPr txBox="1"/>
              <p:nvPr/>
            </p:nvSpPr>
            <p:spPr bwMode="auto">
              <a:xfrm>
                <a:off x="1635125" y="1625233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4" name="Object 3">
                <a:extLst>
                  <a:ext uri="{FF2B5EF4-FFF2-40B4-BE49-F238E27FC236}">
                    <a16:creationId xmlns:a16="http://schemas.microsoft.com/office/drawing/2014/main" id="{B470152F-E1EB-DCB3-FB73-F51F8F782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35125" y="1625233"/>
                <a:ext cx="5873750" cy="1149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65" name="Object 3">
                <a:extLst>
                  <a:ext uri="{FF2B5EF4-FFF2-40B4-BE49-F238E27FC236}">
                    <a16:creationId xmlns:a16="http://schemas.microsoft.com/office/drawing/2014/main" id="{A287045C-9131-1544-E336-21001D3CEDA2}"/>
                  </a:ext>
                </a:extLst>
              </p:cNvPr>
              <p:cNvSpPr txBox="1"/>
              <p:nvPr/>
            </p:nvSpPr>
            <p:spPr bwMode="auto">
              <a:xfrm>
                <a:off x="1828531" y="3710354"/>
                <a:ext cx="587375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  <m:r>
                                        <a:rPr lang="en-I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5" name="Object 3">
                <a:extLst>
                  <a:ext uri="{FF2B5EF4-FFF2-40B4-BE49-F238E27FC236}">
                    <a16:creationId xmlns:a16="http://schemas.microsoft.com/office/drawing/2014/main" id="{A287045C-9131-1544-E336-21001D3CE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531" y="3710354"/>
                <a:ext cx="5873750" cy="1149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66" name="Object 3">
                <a:extLst>
                  <a:ext uri="{FF2B5EF4-FFF2-40B4-BE49-F238E27FC236}">
                    <a16:creationId xmlns:a16="http://schemas.microsoft.com/office/drawing/2014/main" id="{687B2710-2132-B895-5A45-9C808FAEDBAE}"/>
                  </a:ext>
                </a:extLst>
              </p:cNvPr>
              <p:cNvSpPr txBox="1"/>
              <p:nvPr/>
            </p:nvSpPr>
            <p:spPr bwMode="auto">
              <a:xfrm>
                <a:off x="2571197" y="5410735"/>
                <a:ext cx="4308756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66" name="Object 3">
                <a:extLst>
                  <a:ext uri="{FF2B5EF4-FFF2-40B4-BE49-F238E27FC236}">
                    <a16:creationId xmlns:a16="http://schemas.microsoft.com/office/drawing/2014/main" id="{687B2710-2132-B895-5A45-9C808FAED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71197" y="5410735"/>
                <a:ext cx="4308756" cy="114935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3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6" grpId="0"/>
      <p:bldP spid="31759" grpId="0"/>
      <p:bldP spid="31761" grpId="0"/>
      <p:bldP spid="31762" grpId="0"/>
      <p:bldP spid="31764" grpId="0"/>
      <p:bldP spid="31765" grpId="0"/>
      <p:bldP spid="317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EE58DC-0536-CDEE-BB1A-44DCBB242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124200"/>
            <a:ext cx="868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This integral is zero for any size and shape of material volume.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Implies that the integrands in the brackets as a total must vanish identically.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This is known as  continuity equation and for a general unsteady flow it is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3048000" y="5248275"/>
                <a:ext cx="3124200" cy="847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5248275"/>
                <a:ext cx="3124200" cy="847725"/>
              </a:xfrm>
              <a:prstGeom prst="rect">
                <a:avLst/>
              </a:prstGeom>
              <a:blipFill>
                <a:blip r:embed="rId2"/>
                <a:stretch>
                  <a:fillRect b="-14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465" y="228600"/>
            <a:ext cx="6894135" cy="779463"/>
          </a:xfrm>
        </p:spPr>
        <p:txBody>
          <a:bodyPr/>
          <a:lstStyle/>
          <a:p>
            <a:r>
              <a:rPr lang="en-US" sz="2800" dirty="0"/>
              <a:t>Continuity Equation for Fluid  flows</a:t>
            </a:r>
            <a:endParaRPr lang="en-IN" sz="2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0A5666-9453-30A5-AF7D-710B6A88D1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4BDEB407-6362-70B0-56E1-70BD80C374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38DE9E1-8D08-5CE5-8F09-69AF134956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060BFC6-BF71-2C19-CCB7-538496870F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AEB62BE-CFCD-2A30-F4AD-5F2757053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ACBFBDE-9CFA-2DD4-9CF1-53B0853C6E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1753" name="Rectangle 10">
                      <a:extLst>
                        <a:ext uri="{FF2B5EF4-FFF2-40B4-BE49-F238E27FC236}">
                          <a16:creationId xmlns:a16="http://schemas.microsoft.com/office/drawing/2014/main" id="{43C03186-EDAC-C226-A323-CF3E909C7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4" name="Rectangle 11">
                      <a:extLst>
                        <a:ext uri="{FF2B5EF4-FFF2-40B4-BE49-F238E27FC236}">
                          <a16:creationId xmlns:a16="http://schemas.microsoft.com/office/drawing/2014/main" id="{10F0AB05-3E7E-69E0-FF09-22BB0D912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4649178-A945-2B51-2424-06751C019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751" name="Rectangle 13">
                      <a:extLst>
                        <a:ext uri="{FF2B5EF4-FFF2-40B4-BE49-F238E27FC236}">
                          <a16:creationId xmlns:a16="http://schemas.microsoft.com/office/drawing/2014/main" id="{B88DCD61-5166-4EDE-A2F3-B3607DDE6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2" name="Rectangle 14">
                      <a:extLst>
                        <a:ext uri="{FF2B5EF4-FFF2-40B4-BE49-F238E27FC236}">
                          <a16:creationId xmlns:a16="http://schemas.microsoft.com/office/drawing/2014/main" id="{847DA0CC-F24D-7CEE-AEF9-E11CBBC1A7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4" name="Group 31743">
                    <a:extLst>
                      <a:ext uri="{FF2B5EF4-FFF2-40B4-BE49-F238E27FC236}">
                        <a16:creationId xmlns:a16="http://schemas.microsoft.com/office/drawing/2014/main" id="{E60B1734-577D-8B0F-09DB-ED61D019C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1749" name="Rectangle 31748">
                      <a:extLst>
                        <a:ext uri="{FF2B5EF4-FFF2-40B4-BE49-F238E27FC236}">
                          <a16:creationId xmlns:a16="http://schemas.microsoft.com/office/drawing/2014/main" id="{A452B826-220E-D286-F602-59F11868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50" name="Rectangle 31749">
                      <a:extLst>
                        <a:ext uri="{FF2B5EF4-FFF2-40B4-BE49-F238E27FC236}">
                          <a16:creationId xmlns:a16="http://schemas.microsoft.com/office/drawing/2014/main" id="{D786BCEB-B63A-3FCE-37F3-88077CEE6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745" name="Group 18">
                    <a:extLst>
                      <a:ext uri="{FF2B5EF4-FFF2-40B4-BE49-F238E27FC236}">
                        <a16:creationId xmlns:a16="http://schemas.microsoft.com/office/drawing/2014/main" id="{28840D01-AAEF-273B-449D-25C48B26A2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746" name="Rectangle 19">
                      <a:extLst>
                        <a:ext uri="{FF2B5EF4-FFF2-40B4-BE49-F238E27FC236}">
                          <a16:creationId xmlns:a16="http://schemas.microsoft.com/office/drawing/2014/main" id="{BB8097A1-27D0-B11B-A4C7-C22E031466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748" name="Rectangle 20">
                      <a:extLst>
                        <a:ext uri="{FF2B5EF4-FFF2-40B4-BE49-F238E27FC236}">
                          <a16:creationId xmlns:a16="http://schemas.microsoft.com/office/drawing/2014/main" id="{7F14CEAC-F2EB-C8C7-3BE5-EF340D314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A982998-7F44-AB15-1F4A-0317406AA0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3AC94C-8894-1CCE-2A6C-564394691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1756" name="TextBox 31755">
            <a:extLst>
              <a:ext uri="{FF2B5EF4-FFF2-40B4-BE49-F238E27FC236}">
                <a16:creationId xmlns:a16="http://schemas.microsoft.com/office/drawing/2014/main" id="{D8B0DB45-7241-8964-3E5B-F48EBEA93379}"/>
              </a:ext>
            </a:extLst>
          </p:cNvPr>
          <p:cNvSpPr txBox="1"/>
          <p:nvPr/>
        </p:nvSpPr>
        <p:spPr>
          <a:xfrm>
            <a:off x="533400" y="1295400"/>
            <a:ext cx="5059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RTT with all terms as volume integrals: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01C72C1-49B4-C79E-0C83-74BB46AB8A26}"/>
                  </a:ext>
                </a:extLst>
              </p:cNvPr>
              <p:cNvSpPr txBox="1"/>
              <p:nvPr/>
            </p:nvSpPr>
            <p:spPr bwMode="auto">
              <a:xfrm>
                <a:off x="1981200" y="1822450"/>
                <a:ext cx="4472410" cy="1149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01C72C1-49B4-C79E-0C83-74BB46AB8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822450"/>
                <a:ext cx="4472410" cy="1149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934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17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2597150" y="1546225"/>
                <a:ext cx="3276600" cy="1217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7150" y="1546225"/>
                <a:ext cx="3276600" cy="12176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5F22458-0CE6-8CF4-C2DE-D8C75D97C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This Equation  is a coordinate invariant equation. </a:t>
            </a:r>
          </a:p>
          <a:p>
            <a:r>
              <a:rPr lang="en-US" altLang="en-US"/>
              <a:t>Its index notation in the Cartesian coordinate system given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/>
              <p:nvPr/>
            </p:nvSpPr>
            <p:spPr bwMode="auto">
              <a:xfrm>
                <a:off x="2514600" y="3810000"/>
                <a:ext cx="50292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3810000"/>
                <a:ext cx="5029200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762250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748496"/>
                <a:ext cx="28363" cy="2909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6200"/>
            <a:ext cx="5956468" cy="1143000"/>
          </a:xfrm>
        </p:spPr>
        <p:txBody>
          <a:bodyPr/>
          <a:lstStyle/>
          <a:p>
            <a:r>
              <a:rPr lang="en-US" sz="2800" dirty="0"/>
              <a:t>Continuity Equation in Cartesian System</a:t>
            </a:r>
            <a:endParaRPr lang="en-IN" sz="2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05824D-B4A9-DBE8-5337-2425968BB6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FD1E7DF-8367-7441-7B77-3B320ED24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7B632E2-285E-C738-58E3-1476E9FB73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1A2DDE93-AF78-8429-F3BF-ABCF0C7C3B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661307F-E662-C83B-2DD3-DCF7F8BEB9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FE9096B-44A2-AD25-78C3-BDFA2920A9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249" name="Rectangle 10">
                      <a:extLst>
                        <a:ext uri="{FF2B5EF4-FFF2-40B4-BE49-F238E27FC236}">
                          <a16:creationId xmlns:a16="http://schemas.microsoft.com/office/drawing/2014/main" id="{B2AA88F0-C681-B8AA-E429-1995B29D44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50" name="Rectangle 11">
                      <a:extLst>
                        <a:ext uri="{FF2B5EF4-FFF2-40B4-BE49-F238E27FC236}">
                          <a16:creationId xmlns:a16="http://schemas.microsoft.com/office/drawing/2014/main" id="{8494003A-29F3-46C3-EFC4-F1760472A8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7401733-5C8A-E1FE-E629-17C6ECE80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246" name="Rectangle 13">
                      <a:extLst>
                        <a:ext uri="{FF2B5EF4-FFF2-40B4-BE49-F238E27FC236}">
                          <a16:creationId xmlns:a16="http://schemas.microsoft.com/office/drawing/2014/main" id="{E37ADEF0-B588-D55D-EC1C-69D86DC94F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8" name="Rectangle 14">
                      <a:extLst>
                        <a:ext uri="{FF2B5EF4-FFF2-40B4-BE49-F238E27FC236}">
                          <a16:creationId xmlns:a16="http://schemas.microsoft.com/office/drawing/2014/main" id="{46697AAC-8859-C697-D2BB-9D1752E0F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0" name="Group 10239">
                    <a:extLst>
                      <a:ext uri="{FF2B5EF4-FFF2-40B4-BE49-F238E27FC236}">
                        <a16:creationId xmlns:a16="http://schemas.microsoft.com/office/drawing/2014/main" id="{50271EC5-F670-8DB4-AFF8-A9B5522A7D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44" name="Rectangle 10243">
                      <a:extLst>
                        <a:ext uri="{FF2B5EF4-FFF2-40B4-BE49-F238E27FC236}">
                          <a16:creationId xmlns:a16="http://schemas.microsoft.com/office/drawing/2014/main" id="{6F7A88FC-CE4C-C735-81FF-87A89396C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5" name="Rectangle 10244">
                      <a:extLst>
                        <a:ext uri="{FF2B5EF4-FFF2-40B4-BE49-F238E27FC236}">
                          <a16:creationId xmlns:a16="http://schemas.microsoft.com/office/drawing/2014/main" id="{2F0CEE29-158B-E4BA-71DC-0EC1B00FA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1" name="Group 18">
                    <a:extLst>
                      <a:ext uri="{FF2B5EF4-FFF2-40B4-BE49-F238E27FC236}">
                        <a16:creationId xmlns:a16="http://schemas.microsoft.com/office/drawing/2014/main" id="{0693443B-5881-CF93-9A8F-5955D10B23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42" name="Rectangle 19">
                      <a:extLst>
                        <a:ext uri="{FF2B5EF4-FFF2-40B4-BE49-F238E27FC236}">
                          <a16:creationId xmlns:a16="http://schemas.microsoft.com/office/drawing/2014/main" id="{DDB7AEDF-9310-25AC-D0C3-9551160520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43" name="Rectangle 20">
                      <a:extLst>
                        <a:ext uri="{FF2B5EF4-FFF2-40B4-BE49-F238E27FC236}">
                          <a16:creationId xmlns:a16="http://schemas.microsoft.com/office/drawing/2014/main" id="{0D117748-244D-9E3D-E4C8-5DB930E2E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3D22806-D74B-6648-040E-80645AF74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3A40FE-2DE9-F80B-276D-983AA1A4CD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2725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174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Title 1">
            <a:extLst>
              <a:ext uri="{FF2B5EF4-FFF2-40B4-BE49-F238E27FC236}">
                <a16:creationId xmlns:a16="http://schemas.microsoft.com/office/drawing/2014/main" id="{FE3637FA-954D-68B5-6753-76C2B9D84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6280150" cy="1143000"/>
          </a:xfrm>
        </p:spPr>
        <p:txBody>
          <a:bodyPr/>
          <a:lstStyle/>
          <a:p>
            <a:r>
              <a:rPr lang="en-US" altLang="en-US" sz="2800" dirty="0"/>
              <a:t>Continuity Equation in Cylindrical Polar Coordinates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F73C1-4CDB-6382-577B-5838EFDCB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1295400"/>
          </a:xfrm>
        </p:spPr>
        <p:txBody>
          <a:bodyPr/>
          <a:lstStyle/>
          <a:p>
            <a:r>
              <a:rPr lang="en-US" altLang="en-US" sz="2400"/>
              <a:t>Many flows which involve rotation or radial motion are best described in Cylindrical Polar Coordinates. </a:t>
            </a:r>
          </a:p>
          <a:p>
            <a:r>
              <a:rPr lang="en-US" altLang="en-US" sz="2400"/>
              <a:t>In this system coordinates for a point </a:t>
            </a:r>
            <a:r>
              <a:rPr lang="en-US" altLang="en-US" sz="2400" i="1"/>
              <a:t>P</a:t>
            </a:r>
            <a:r>
              <a:rPr lang="en-US" altLang="en-US" sz="2400"/>
              <a:t> are </a:t>
            </a:r>
            <a:r>
              <a:rPr lang="en-US" altLang="en-US" sz="2400" i="1"/>
              <a:t>r, </a:t>
            </a:r>
            <a:r>
              <a:rPr lang="en-US" altLang="en-US" sz="2400" i="1">
                <a:sym typeface="Symbol" panose="05050102010706020507" pitchFamily="18" charset="2"/>
              </a:rPr>
              <a:t></a:t>
            </a:r>
            <a:r>
              <a:rPr lang="en-US" altLang="en-US" sz="2400">
                <a:sym typeface="Symbol" panose="05050102010706020507" pitchFamily="18" charset="2"/>
              </a:rPr>
              <a:t> </a:t>
            </a:r>
            <a:r>
              <a:rPr lang="en-US" altLang="en-US" sz="2400"/>
              <a:t>and </a:t>
            </a:r>
            <a:r>
              <a:rPr lang="en-US" altLang="en-US" sz="2400" i="1"/>
              <a:t>z</a:t>
            </a:r>
            <a:r>
              <a:rPr lang="en-US" altLang="en-US" sz="2400"/>
              <a:t>. </a:t>
            </a:r>
          </a:p>
        </p:txBody>
      </p:sp>
      <p:pic>
        <p:nvPicPr>
          <p:cNvPr id="31746" name="Picture 2" descr="http://mathworld.wolfram.com/images/eps-gif/ParabolicCylindricalCoords_1100.gif">
            <a:extLst>
              <a:ext uri="{FF2B5EF4-FFF2-40B4-BE49-F238E27FC236}">
                <a16:creationId xmlns:a16="http://schemas.microsoft.com/office/drawing/2014/main" id="{109DA435-FF44-E63F-E445-7DB76EDD7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90800"/>
            <a:ext cx="3124200" cy="382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3C3BA84B-9B8A-70B5-7CF5-1A79EB974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74950"/>
            <a:ext cx="55626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velocity components in these directions respectively are </a:t>
            </a:r>
            <a:r>
              <a:rPr lang="en-US" altLang="en-US" i="1"/>
              <a:t>v</a:t>
            </a:r>
            <a:r>
              <a:rPr lang="en-US" altLang="en-US" i="1" baseline="-25000"/>
              <a:t>r</a:t>
            </a:r>
            <a:r>
              <a:rPr lang="en-US" altLang="en-US" i="1"/>
              <a:t> ,v</a:t>
            </a:r>
            <a:r>
              <a:rPr lang="en-US" altLang="en-US" i="1" baseline="-25000">
                <a:sym typeface="Symbol" panose="05050102010706020507" pitchFamily="18" charset="2"/>
              </a:rPr>
              <a:t></a:t>
            </a:r>
            <a:r>
              <a:rPr lang="en-US" altLang="en-US"/>
              <a:t> </a:t>
            </a:r>
            <a:r>
              <a:rPr lang="en-US" altLang="en-US" sz="1900"/>
              <a:t> </a:t>
            </a:r>
            <a:r>
              <a:rPr lang="en-US" altLang="en-US"/>
              <a:t>and   </a:t>
            </a:r>
            <a:r>
              <a:rPr lang="en-US" altLang="en-US" i="1"/>
              <a:t>v</a:t>
            </a:r>
            <a:r>
              <a:rPr lang="en-US" altLang="en-US" i="1" baseline="-25000"/>
              <a:t>z</a:t>
            </a:r>
            <a:r>
              <a:rPr lang="en-US" altLang="en-US" sz="1900"/>
              <a:t>.</a:t>
            </a:r>
            <a:r>
              <a:rPr lang="en-US" altLang="en-US"/>
              <a:t> </a:t>
            </a:r>
          </a:p>
          <a:p>
            <a:r>
              <a:rPr lang="en-US" altLang="en-US"/>
              <a:t>Transformation between the Cartesian and the polar systems is provided by the relations,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57170A62-FA96-766F-D9B3-EEEBE3E08A3D}"/>
                  </a:ext>
                </a:extLst>
              </p:cNvPr>
              <p:cNvSpPr txBox="1"/>
              <p:nvPr/>
            </p:nvSpPr>
            <p:spPr bwMode="auto">
              <a:xfrm>
                <a:off x="838200" y="4800600"/>
                <a:ext cx="202565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57170A62-FA96-766F-D9B3-EEEBE3E08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800600"/>
                <a:ext cx="2025650" cy="685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7770E2F2-8978-E82F-5703-E521F725196D}"/>
                  </a:ext>
                </a:extLst>
              </p:cNvPr>
              <p:cNvSpPr txBox="1"/>
              <p:nvPr/>
            </p:nvSpPr>
            <p:spPr bwMode="auto">
              <a:xfrm>
                <a:off x="3200400" y="4724400"/>
                <a:ext cx="16271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7770E2F2-8978-E82F-5703-E521F7251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4724400"/>
                <a:ext cx="1627188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271" name="Ink 11">
                <a:extLst>
                  <a:ext uri="{FF2B5EF4-FFF2-40B4-BE49-F238E27FC236}">
                    <a16:creationId xmlns:a16="http://schemas.microsoft.com/office/drawing/2014/main" id="{9492AD62-6568-F0B1-F4FA-8CF6A73A866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64000" y="6003925"/>
              <a:ext cx="1588" cy="1588"/>
            </p14:xfrm>
          </p:contentPart>
        </mc:Choice>
        <mc:Fallback xmlns="">
          <p:pic>
            <p:nvPicPr>
              <p:cNvPr id="11271" name="Ink 11">
                <a:extLst>
                  <a:ext uri="{FF2B5EF4-FFF2-40B4-BE49-F238E27FC236}">
                    <a16:creationId xmlns:a16="http://schemas.microsoft.com/office/drawing/2014/main" id="{9492AD62-6568-F0B1-F4FA-8CF6A73A866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2712" y="59626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38">
            <a:extLst>
              <a:ext uri="{FF2B5EF4-FFF2-40B4-BE49-F238E27FC236}">
                <a16:creationId xmlns:a16="http://schemas.microsoft.com/office/drawing/2014/main" id="{CFEA985C-1DBD-560B-2D8D-0B52DB2FDF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>
              <a:extLst>
                <a:ext uri="{FF2B5EF4-FFF2-40B4-BE49-F238E27FC236}">
                  <a16:creationId xmlns:a16="http://schemas.microsoft.com/office/drawing/2014/main" id="{F0D1F8CD-7A10-0FDC-579C-D10BE2960B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AF0FD9D-D43B-2BA8-78B1-433A2A5D60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6C3C80E0-E5CC-A671-2A95-26464561EB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7B7CBEB1-AC18-F584-4155-873BEDB7DE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1A76ECE1-1071-FD47-1012-A0036F655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21920B6E-537F-0DE0-7F86-13115A733B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49B2AF41-CD2E-4657-ED9F-5BE71B7FB1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2A3C0DF9-850B-AA2B-5B14-892927FA8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71666366-FC93-56CB-F8D2-9E864AE796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FC5B3436-4265-AF93-E578-C8883DDB56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7F7A9F7E-E7A5-0395-E2EE-30009CB53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DDE3EC3C-1E69-8BD0-D9B6-CF91F9AFCD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A791DF82-2F4E-632D-5450-6390B6B96B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1BB55196-3E78-C9B1-E03A-72DA9AF992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043279C9-091D-D00E-1689-E46AA83626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9B92B3-9DD9-09F2-A9A9-690E1CD2A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871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1747" grpId="0" build="p"/>
      <p:bldP spid="8" grpId="0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BFD442-52DB-A634-324E-7A932C80F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19200"/>
            <a:ext cx="4408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gradient operator is given by,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DCAC1B7E-4BB8-3C82-22D7-1CD8620D6AA8}"/>
                  </a:ext>
                </a:extLst>
              </p:cNvPr>
              <p:cNvSpPr txBox="1"/>
              <p:nvPr/>
            </p:nvSpPr>
            <p:spPr bwMode="auto">
              <a:xfrm>
                <a:off x="3160713" y="1981200"/>
                <a:ext cx="34798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DCAC1B7E-4BB8-3C82-22D7-1CD8620D6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60713" y="1981200"/>
                <a:ext cx="3479800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7F0257B-98E2-0AE5-1AD6-803471C85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890837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Therefore, the conservation of mass equation becomes,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107" name="Object 3">
                <a:extLst>
                  <a:ext uri="{FF2B5EF4-FFF2-40B4-BE49-F238E27FC236}">
                    <a16:creationId xmlns:a16="http://schemas.microsoft.com/office/drawing/2014/main" id="{F018A4EF-58C9-DD06-8AD6-1EFD271E6CE4}"/>
                  </a:ext>
                </a:extLst>
              </p:cNvPr>
              <p:cNvSpPr txBox="1"/>
              <p:nvPr/>
            </p:nvSpPr>
            <p:spPr bwMode="auto">
              <a:xfrm>
                <a:off x="762000" y="4027488"/>
                <a:ext cx="7924800" cy="15351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47107" name="Object 3">
                <a:extLst>
                  <a:ext uri="{FF2B5EF4-FFF2-40B4-BE49-F238E27FC236}">
                    <a16:creationId xmlns:a16="http://schemas.microsoft.com/office/drawing/2014/main" id="{F018A4EF-58C9-DD06-8AD6-1EFD271E6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027488"/>
                <a:ext cx="7924800" cy="15351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38">
            <a:extLst>
              <a:ext uri="{FF2B5EF4-FFF2-40B4-BE49-F238E27FC236}">
                <a16:creationId xmlns:a16="http://schemas.microsoft.com/office/drawing/2014/main" id="{8194E08B-70EB-0717-A131-E4CDAE13E1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90DA9C84-71F1-47CF-8E5F-BA866363E3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AAF5284-15CB-6FB9-5615-936B79511F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B9C0D32-6450-87D8-C42D-E4ADE2A15C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24E035E6-ABD4-3334-B00C-779D6CF2D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79841923-F33A-4F64-ACA6-43DC30653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EE11B112-DE51-A603-39C7-A8B6AA6983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3D00E1C7-129E-C0BB-1E44-C41D120BD3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CEAA6369-B223-3B2C-F027-6E2B686CB4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EA1913C9-ADA5-A637-B2CF-9095C9980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8F9B8B3-4882-AE45-5769-1846088CC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7D053F2-E06A-2F31-13E4-326365B051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2372DDC-AE7D-8F31-D969-80FA13A1A3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26E9A349-E19D-2DCF-D74B-1497AA8F9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9F0A0494-100C-84A5-5E61-0E0525B28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A6827D03-11CB-D005-5607-189BDEDD85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D867DB-9DB5-1F5A-D943-C7E3EB06C7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469BF65-0F84-F776-119F-B3E815DD5048}"/>
              </a:ext>
            </a:extLst>
          </p:cNvPr>
          <p:cNvSpPr txBox="1">
            <a:spLocks/>
          </p:cNvSpPr>
          <p:nvPr/>
        </p:nvSpPr>
        <p:spPr>
          <a:xfrm>
            <a:off x="381000" y="76200"/>
            <a:ext cx="628015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/>
              <a:t>Continuity Equation in Cylindrical Polar Coordinates</a:t>
            </a:r>
            <a:endParaRPr lang="en-US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128634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4710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AutoShape 2" descr="http://www.google.co.in/url?sa=i&amp;source=images&amp;cd=&amp;docid=JhYlweWKEIX32M&amp;tbnid=A7RsJjY3AEpY7M&amp;ved=0CAUQjBw&amp;url=http%3A%2F%2Fmathworld.wolfram.com%2Fimages%2Feps-gif%2FSphericalCoordinates_1201.gif&amp;ei=Yz_9U7bOLcW9uASr-YGwCg&amp;psig=AFQjCNFknkJt-Jcjj1aaU0Q14VLbm-wXTw&amp;ust=1409192163923291">
            <a:extLst>
              <a:ext uri="{FF2B5EF4-FFF2-40B4-BE49-F238E27FC236}">
                <a16:creationId xmlns:a16="http://schemas.microsoft.com/office/drawing/2014/main" id="{9E5F972D-287E-E511-79E7-B42955DD1F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pic>
        <p:nvPicPr>
          <p:cNvPr id="13318" name="Picture 6" descr="http://t0.gstatic.com/images?q=tbn:ANd9GcScGeW5D4dSxw3uDkMpB-BpJjdYL5CKmsaNgwdzKPuwxwLuK5AvPA">
            <a:hlinkClick r:id="rId2"/>
            <a:extLst>
              <a:ext uri="{FF2B5EF4-FFF2-40B4-BE49-F238E27FC236}">
                <a16:creationId xmlns:a16="http://schemas.microsoft.com/office/drawing/2014/main" id="{7B1ECF97-E2D3-E690-0F09-7B0C9BFA4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150" y="3352800"/>
            <a:ext cx="36258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1A7C8E8-66A1-8004-264A-B34DFA1F31C9}"/>
              </a:ext>
            </a:extLst>
          </p:cNvPr>
          <p:cNvSpPr txBox="1">
            <a:spLocks/>
          </p:cNvSpPr>
          <p:nvPr/>
        </p:nvSpPr>
        <p:spPr>
          <a:xfrm>
            <a:off x="344865" y="211705"/>
            <a:ext cx="6589335" cy="855094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Continuity Equation in Spherical Polar Coordinates</a:t>
            </a:r>
          </a:p>
        </p:txBody>
      </p:sp>
      <p:sp>
        <p:nvSpPr>
          <p:cNvPr id="48135" name="Rectangle 7">
            <a:extLst>
              <a:ext uri="{FF2B5EF4-FFF2-40B4-BE49-F238E27FC236}">
                <a16:creationId xmlns:a16="http://schemas.microsoft.com/office/drawing/2014/main" id="{9E6E0C11-3E9C-639F-E51C-28FEB60DB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17612"/>
            <a:ext cx="853440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392" rIns="22218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ctr"/>
            <a:r>
              <a:rPr lang="en-US" altLang="en-US" dirty="0"/>
              <a:t>Spherical polar coordinates are a system of curvilinear coordinates that are natural for describing atmospheric flows.</a:t>
            </a:r>
          </a:p>
          <a:p>
            <a:pPr fontAlgn="ctr"/>
            <a:r>
              <a:rPr lang="en-US" altLang="en-US" dirty="0"/>
              <a:t>Define </a:t>
            </a:r>
            <a:r>
              <a:rPr lang="en-US" altLang="en-US" i="1" dirty="0">
                <a:sym typeface="Symbol" panose="05050102010706020507" pitchFamily="18" charset="2"/>
              </a:rPr>
              <a:t></a:t>
            </a:r>
            <a:r>
              <a:rPr lang="en-US" altLang="en-US" dirty="0"/>
              <a:t>  </a:t>
            </a:r>
            <a:r>
              <a:rPr lang="en-US" altLang="en-US" sz="800" dirty="0"/>
              <a:t> </a:t>
            </a:r>
            <a:r>
              <a:rPr lang="en-US" altLang="en-US" dirty="0"/>
              <a:t>to be the azimuthal angle in the </a:t>
            </a:r>
            <a:r>
              <a:rPr lang="en-US" altLang="en-US" i="1" dirty="0"/>
              <a:t>x-y</a:t>
            </a:r>
            <a:r>
              <a:rPr lang="en-US" altLang="en-US" dirty="0"/>
              <a:t>  </a:t>
            </a:r>
            <a:r>
              <a:rPr lang="en-US" altLang="en-US" sz="800" dirty="0"/>
              <a:t>-</a:t>
            </a:r>
            <a:r>
              <a:rPr lang="en-US" altLang="en-US" dirty="0"/>
              <a:t>plane from the </a:t>
            </a:r>
            <a:r>
              <a:rPr lang="en-US" altLang="en-US" i="1" dirty="0"/>
              <a:t>x</a:t>
            </a:r>
            <a:r>
              <a:rPr lang="en-US" altLang="en-US" dirty="0"/>
              <a:t>-axis with </a:t>
            </a:r>
            <a:r>
              <a:rPr lang="en-US" altLang="en-US" i="1" dirty="0"/>
              <a:t>0 </a:t>
            </a:r>
            <a:r>
              <a:rPr lang="en-US" altLang="en-US" i="1" dirty="0">
                <a:sym typeface="Symbol" panose="05050102010706020507" pitchFamily="18" charset="2"/>
              </a:rPr>
              <a:t>   &lt; 2</a:t>
            </a:r>
            <a:r>
              <a:rPr lang="en-US" altLang="en-US" i="1" dirty="0"/>
              <a:t> .</a:t>
            </a:r>
          </a:p>
          <a:p>
            <a:pPr fontAlgn="ctr"/>
            <a:r>
              <a:rPr lang="en-US" altLang="en-US" i="1" dirty="0">
                <a:sym typeface="Symbol" panose="05050102010706020507" pitchFamily="18" charset="2"/>
              </a:rPr>
              <a:t></a:t>
            </a:r>
            <a:r>
              <a:rPr lang="en-US" altLang="en-US" dirty="0"/>
              <a:t> </a:t>
            </a:r>
            <a:r>
              <a:rPr lang="en-US" altLang="en-US" sz="800" dirty="0"/>
              <a:t> </a:t>
            </a:r>
            <a:r>
              <a:rPr lang="en-US" altLang="en-US" dirty="0"/>
              <a:t>to be the zenith angle and colatitude, with </a:t>
            </a:r>
            <a:r>
              <a:rPr lang="en-US" altLang="en-US" i="1" dirty="0"/>
              <a:t>0 </a:t>
            </a:r>
            <a:r>
              <a:rPr lang="en-US" altLang="en-US" i="1" dirty="0">
                <a:sym typeface="Symbol" panose="05050102010706020507" pitchFamily="18" charset="2"/>
              </a:rPr>
              <a:t>  &lt; </a:t>
            </a:r>
            <a:r>
              <a:rPr lang="en-US" altLang="en-US" dirty="0"/>
              <a:t> </a:t>
            </a:r>
          </a:p>
          <a:p>
            <a:pPr fontAlgn="ctr"/>
            <a:r>
              <a:rPr lang="en-US" altLang="en-US" i="1" dirty="0"/>
              <a:t>r </a:t>
            </a:r>
            <a:r>
              <a:rPr lang="en-US" altLang="en-US" dirty="0"/>
              <a:t>to be distance (radius) from a point to the origin. </a:t>
            </a:r>
          </a:p>
        </p:txBody>
      </p:sp>
      <p:sp>
        <p:nvSpPr>
          <p:cNvPr id="28688" name="Rectangle 17">
            <a:extLst>
              <a:ext uri="{FF2B5EF4-FFF2-40B4-BE49-F238E27FC236}">
                <a16:creationId xmlns:a16="http://schemas.microsoft.com/office/drawing/2014/main" id="{3FD905A2-C8EF-D5BF-FC3D-FCC08C1A1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81400"/>
            <a:ext cx="60960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392" rIns="22218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ctr"/>
            <a:r>
              <a:rPr lang="en-US" altLang="en-US" dirty="0"/>
              <a:t>The spherical coordinates (</a:t>
            </a:r>
            <a:r>
              <a:rPr lang="en-US" altLang="en-US" i="1" dirty="0"/>
              <a:t>r,</a:t>
            </a:r>
            <a:r>
              <a:rPr lang="en-US" altLang="en-US" i="1" dirty="0">
                <a:sym typeface="Symbol" panose="05050102010706020507" pitchFamily="18" charset="2"/>
              </a:rPr>
              <a:t>,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dirty="0"/>
              <a:t>  </a:t>
            </a:r>
            <a:r>
              <a:rPr lang="en-US" altLang="en-US" sz="800" dirty="0"/>
              <a:t> </a:t>
            </a:r>
            <a:r>
              <a:rPr lang="en-US" altLang="en-US" dirty="0"/>
              <a:t>are related to the Cartesian coordinates </a:t>
            </a:r>
            <a:r>
              <a:rPr lang="en-US" altLang="en-US" i="1" dirty="0"/>
              <a:t>(</a:t>
            </a:r>
            <a:r>
              <a:rPr lang="en-US" altLang="en-US" i="1" dirty="0" err="1"/>
              <a:t>x,y,z</a:t>
            </a:r>
            <a:r>
              <a:rPr lang="en-US" altLang="en-US" i="1" dirty="0"/>
              <a:t>)</a:t>
            </a:r>
            <a:r>
              <a:rPr lang="en-US" altLang="en-US" dirty="0"/>
              <a:t>  </a:t>
            </a:r>
            <a:r>
              <a:rPr lang="en-US" altLang="en-US" sz="800" dirty="0"/>
              <a:t> </a:t>
            </a:r>
            <a:r>
              <a:rPr lang="en-US" altLang="en-US" dirty="0"/>
              <a:t>by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48" name="Object 20">
                <a:extLst>
                  <a:ext uri="{FF2B5EF4-FFF2-40B4-BE49-F238E27FC236}">
                    <a16:creationId xmlns:a16="http://schemas.microsoft.com/office/drawing/2014/main" id="{C0B0B350-E2FF-8321-2B4B-7833F71284E5}"/>
                  </a:ext>
                </a:extLst>
              </p:cNvPr>
              <p:cNvSpPr txBox="1"/>
              <p:nvPr/>
            </p:nvSpPr>
            <p:spPr bwMode="auto">
              <a:xfrm>
                <a:off x="495300" y="4800600"/>
                <a:ext cx="2711450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8148" name="Object 20">
                <a:extLst>
                  <a:ext uri="{FF2B5EF4-FFF2-40B4-BE49-F238E27FC236}">
                    <a16:creationId xmlns:a16="http://schemas.microsoft.com/office/drawing/2014/main" id="{C0B0B350-E2FF-8321-2B4B-7833F7128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4800600"/>
                <a:ext cx="2711450" cy="6858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149" name="Object 21">
                <a:extLst>
                  <a:ext uri="{FF2B5EF4-FFF2-40B4-BE49-F238E27FC236}">
                    <a16:creationId xmlns:a16="http://schemas.microsoft.com/office/drawing/2014/main" id="{C312B6D1-4AA9-6840-6185-98645017EDF6}"/>
                  </a:ext>
                </a:extLst>
              </p:cNvPr>
              <p:cNvSpPr txBox="1"/>
              <p:nvPr/>
            </p:nvSpPr>
            <p:spPr bwMode="auto">
              <a:xfrm>
                <a:off x="3657600" y="4800600"/>
                <a:ext cx="16271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8149" name="Object 21">
                <a:extLst>
                  <a:ext uri="{FF2B5EF4-FFF2-40B4-BE49-F238E27FC236}">
                    <a16:creationId xmlns:a16="http://schemas.microsoft.com/office/drawing/2014/main" id="{C312B6D1-4AA9-6840-6185-98645017E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4800600"/>
                <a:ext cx="1627188" cy="838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150" name="Object 22">
                <a:extLst>
                  <a:ext uri="{FF2B5EF4-FFF2-40B4-BE49-F238E27FC236}">
                    <a16:creationId xmlns:a16="http://schemas.microsoft.com/office/drawing/2014/main" id="{044FDF02-9F74-4D7C-E687-17DEE026586D}"/>
                  </a:ext>
                </a:extLst>
              </p:cNvPr>
              <p:cNvSpPr txBox="1"/>
              <p:nvPr/>
            </p:nvSpPr>
            <p:spPr bwMode="auto">
              <a:xfrm>
                <a:off x="1828800" y="5791200"/>
                <a:ext cx="16271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8150" name="Object 22">
                <a:extLst>
                  <a:ext uri="{FF2B5EF4-FFF2-40B4-BE49-F238E27FC236}">
                    <a16:creationId xmlns:a16="http://schemas.microsoft.com/office/drawing/2014/main" id="{044FDF02-9F74-4D7C-E687-17DEE0265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5791200"/>
                <a:ext cx="1627188" cy="8382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38">
            <a:extLst>
              <a:ext uri="{FF2B5EF4-FFF2-40B4-BE49-F238E27FC236}">
                <a16:creationId xmlns:a16="http://schemas.microsoft.com/office/drawing/2014/main" id="{FB21C93B-1BE4-69C7-FD83-6C64CF5D096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8FB6AB19-1518-4F0C-2779-A19D9CD9D3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2A66572-79A9-6A0A-1090-CC92209D20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BF81EB91-4E50-1131-FA7D-220A943B4F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17B90F57-1AC3-DB7A-25DD-C4961E1DFE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22006259-F9D6-E9DE-6435-4EE6C53A45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BDA937D1-DAF3-ABFD-16D6-E5260FB44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B9502BC7-899B-FBE2-88ED-3E36DCD6E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D4E67F4B-5B61-E9EE-DBA3-F95762A3E7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2AF74379-4014-8C5D-3731-6D0AD4E357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088BD6EE-474E-4AEA-821C-B8EECC7074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9DD6FE0-BB4C-6D84-FCD8-E0F56ED00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1ECAEBAC-9E76-F1BC-8C20-3DB0758E91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ECEA0B75-0371-04B5-E4C9-74E884E4F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E0ED6288-5F23-3FFE-9F57-766E8A14A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2057C0F6-210F-5B7A-E72D-7236C66E9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3E21F7-B93E-5C16-B2AE-EF2855DC3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668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5" grpId="0" build="p"/>
      <p:bldP spid="28688" grpId="0"/>
      <p:bldP spid="48148" grpId="0"/>
      <p:bldP spid="48149" grpId="0"/>
      <p:bldP spid="481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7487AE6-C3F0-4F86-E33E-7F880676AAC0}"/>
                  </a:ext>
                </a:extLst>
              </p:cNvPr>
              <p:cNvSpPr txBox="1"/>
              <p:nvPr/>
            </p:nvSpPr>
            <p:spPr bwMode="auto">
              <a:xfrm>
                <a:off x="3657600" y="1371600"/>
                <a:ext cx="2030413" cy="1371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07487AE6-C3F0-4F86-E33E-7F880676A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1371600"/>
                <a:ext cx="2030413" cy="1371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722BB0EB-C39C-F679-BAB9-845F4ED59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438400"/>
            <a:ext cx="2105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gradient is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019CD92-AE3A-AFC0-85FD-2EA67D385786}"/>
                  </a:ext>
                </a:extLst>
              </p:cNvPr>
              <p:cNvSpPr txBox="1"/>
              <p:nvPr/>
            </p:nvSpPr>
            <p:spPr bwMode="auto">
              <a:xfrm>
                <a:off x="2743200" y="2971800"/>
                <a:ext cx="42672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</m:func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0019CD92-AE3A-AFC0-85FD-2EA67D385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2971800"/>
                <a:ext cx="4267200" cy="914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FA003E4-DA5B-E765-B8DD-AEA0A058F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96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Therefore,   conservation of mass equation becomes,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CAC4B15-3AD5-EBFB-6F26-4ACEE48D783A}"/>
                  </a:ext>
                </a:extLst>
              </p:cNvPr>
              <p:cNvSpPr txBox="1"/>
              <p:nvPr/>
            </p:nvSpPr>
            <p:spPr bwMode="auto">
              <a:xfrm>
                <a:off x="534987" y="5046663"/>
                <a:ext cx="8228013" cy="1031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5CAC4B15-3AD5-EBFB-6F26-4ACEE48D7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987" y="5046663"/>
                <a:ext cx="8228013" cy="1031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4" name="Title 8">
            <a:extLst>
              <a:ext uri="{FF2B5EF4-FFF2-40B4-BE49-F238E27FC236}">
                <a16:creationId xmlns:a16="http://schemas.microsoft.com/office/drawing/2014/main" id="{0734FCF8-E82B-B0BF-F540-48AD7C347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7772400" cy="838200"/>
          </a:xfrm>
        </p:spPr>
        <p:txBody>
          <a:bodyPr/>
          <a:lstStyle/>
          <a:p>
            <a:r>
              <a:rPr lang="en-IN" altLang="en-US" sz="2800" dirty="0"/>
              <a:t>Transformation Function for CCS to SCS</a:t>
            </a:r>
          </a:p>
        </p:txBody>
      </p:sp>
      <p:grpSp>
        <p:nvGrpSpPr>
          <p:cNvPr id="13" name="Group 38">
            <a:extLst>
              <a:ext uri="{FF2B5EF4-FFF2-40B4-BE49-F238E27FC236}">
                <a16:creationId xmlns:a16="http://schemas.microsoft.com/office/drawing/2014/main" id="{5A17C3CA-DAF1-4A72-B21B-DEAD3C5130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>
              <a:extLst>
                <a:ext uri="{FF2B5EF4-FFF2-40B4-BE49-F238E27FC236}">
                  <a16:creationId xmlns:a16="http://schemas.microsoft.com/office/drawing/2014/main" id="{B47C1BB3-EECC-4983-2617-5BA61FEA01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AEC615A-CF73-FDC5-29BB-546DF3780C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78C6A58B-782E-25F2-5B8C-39C84BE130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8" name="Rectangle 10">
                    <a:extLst>
                      <a:ext uri="{FF2B5EF4-FFF2-40B4-BE49-F238E27FC236}">
                        <a16:creationId xmlns:a16="http://schemas.microsoft.com/office/drawing/2014/main" id="{8F709DE2-A2C3-9F4C-5CBF-8BCFAF337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1">
                    <a:extLst>
                      <a:ext uri="{FF2B5EF4-FFF2-40B4-BE49-F238E27FC236}">
                        <a16:creationId xmlns:a16="http://schemas.microsoft.com/office/drawing/2014/main" id="{24275049-3CD6-7F3B-2949-C88D6377D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>
                  <a:extLst>
                    <a:ext uri="{FF2B5EF4-FFF2-40B4-BE49-F238E27FC236}">
                      <a16:creationId xmlns:a16="http://schemas.microsoft.com/office/drawing/2014/main" id="{A5E0532A-3738-7389-C2BB-0B5FEEF4AF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6" name="Rectangle 13">
                    <a:extLst>
                      <a:ext uri="{FF2B5EF4-FFF2-40B4-BE49-F238E27FC236}">
                        <a16:creationId xmlns:a16="http://schemas.microsoft.com/office/drawing/2014/main" id="{5F109D8B-A062-08BF-89F3-0A026A3D45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4">
                    <a:extLst>
                      <a:ext uri="{FF2B5EF4-FFF2-40B4-BE49-F238E27FC236}">
                        <a16:creationId xmlns:a16="http://schemas.microsoft.com/office/drawing/2014/main" id="{D1B1372E-4AF3-76F7-8CB1-39DD3F668A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57D92255-5323-3845-1FFB-91EA675E20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6CDC62FE-F547-9590-401F-1FA6EC601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24">
                    <a:extLst>
                      <a:ext uri="{FF2B5EF4-FFF2-40B4-BE49-F238E27FC236}">
                        <a16:creationId xmlns:a16="http://schemas.microsoft.com/office/drawing/2014/main" id="{B8DE2A2E-5432-97B6-2ED3-5C2335745A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>
                  <a:extLst>
                    <a:ext uri="{FF2B5EF4-FFF2-40B4-BE49-F238E27FC236}">
                      <a16:creationId xmlns:a16="http://schemas.microsoft.com/office/drawing/2014/main" id="{5ABA6335-79DF-5467-D3EF-CB8209586A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>
                    <a:extLst>
                      <a:ext uri="{FF2B5EF4-FFF2-40B4-BE49-F238E27FC236}">
                        <a16:creationId xmlns:a16="http://schemas.microsoft.com/office/drawing/2014/main" id="{4A0F1CCB-19DF-8AEB-DAAD-15A4D533FD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0">
                    <a:extLst>
                      <a:ext uri="{FF2B5EF4-FFF2-40B4-BE49-F238E27FC236}">
                        <a16:creationId xmlns:a16="http://schemas.microsoft.com/office/drawing/2014/main" id="{F2B36A3A-7D15-8705-5C4E-A13099CD2B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2FF21BF7-BE06-1405-F5C7-2E0EE065D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46CED9-C52F-6CC1-5313-1FEAC026F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894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/>
              <p:nvPr/>
            </p:nvSpPr>
            <p:spPr bwMode="auto">
              <a:xfrm>
                <a:off x="3048000" y="1514475"/>
                <a:ext cx="3124200" cy="847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9560C198-B20F-D30D-FB15-9815AA9AA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514475"/>
                <a:ext cx="3124200" cy="847725"/>
              </a:xfrm>
              <a:prstGeom prst="rect">
                <a:avLst/>
              </a:prstGeom>
              <a:blipFill>
                <a:blip r:embed="rId2"/>
                <a:stretch>
                  <a:fillRect b="-14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5F22458-0CE6-8CF4-C2DE-D8C75D97C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Cartesian coordinate system, the continuity equation given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/>
              <p:nvPr/>
            </p:nvSpPr>
            <p:spPr bwMode="auto">
              <a:xfrm>
                <a:off x="2514600" y="2743200"/>
                <a:ext cx="50292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749" name="Object 5">
                <a:extLst>
                  <a:ext uri="{FF2B5EF4-FFF2-40B4-BE49-F238E27FC236}">
                    <a16:creationId xmlns:a16="http://schemas.microsoft.com/office/drawing/2014/main" id="{41EBB74D-D5AC-09F9-5F8E-12A2E231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2743200"/>
                <a:ext cx="5029200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3000" y="2608263"/>
              <a:ext cx="6350" cy="1587"/>
            </p14:xfrm>
          </p:contentPart>
        </mc:Choice>
        <mc:Fallback xmlns="">
          <p:pic>
            <p:nvPicPr>
              <p:cNvPr id="10247" name="Ink 10">
                <a:extLst>
                  <a:ext uri="{FF2B5EF4-FFF2-40B4-BE49-F238E27FC236}">
                    <a16:creationId xmlns:a16="http://schemas.microsoft.com/office/drawing/2014/main" id="{45DAD279-8B65-EDE6-9179-073F2F87F7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11993" y="2594509"/>
                <a:ext cx="28363" cy="2909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754296AB-D27E-4FE1-DB16-903A40016E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BEC2B14-03F5-66CB-FB36-6A99BDC031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76C4B1F-3DCA-00BD-40E2-9B4A2CDA82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D52351C-6351-B2EA-DD66-891D2183FB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B0F1066-904A-0D50-0689-8760E6B200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4265AF7-02F7-A5CF-7BBA-FE0725AAB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8A10D9D-AA03-5090-E203-77B45047EA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8F74930-4AC9-3F4D-2506-87A9218F3A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237FA0B-7992-B676-24AD-4DFE7A8D72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BCA8CF0-90AE-7E19-32F9-05A7843D3C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711073C-6D5F-179B-1AC0-9F4E8408A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44CC58FF-137E-D9A2-1596-720FA7402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CDA41A6-D62D-84FE-71C7-BC08014EDE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72F9006-A4EC-4F71-29A6-159904EBC2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90CED26-5F61-B7D0-A480-A61B561C2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32346C1-ACE2-8213-50A8-459A19923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BCE74A5-F51F-C3FA-7C5D-3C773D538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Title 21">
            <a:extLst>
              <a:ext uri="{FF2B5EF4-FFF2-40B4-BE49-F238E27FC236}">
                <a16:creationId xmlns:a16="http://schemas.microsoft.com/office/drawing/2014/main" id="{654FEB4A-AC9B-E4B1-49A5-F4F5BB87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894135" cy="779463"/>
          </a:xfrm>
        </p:spPr>
        <p:txBody>
          <a:bodyPr/>
          <a:lstStyle/>
          <a:p>
            <a:r>
              <a:rPr lang="en-US" sz="2800" dirty="0"/>
              <a:t>Continuity Equation for Convection Systems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E7EBDCD0-2801-E15D-D24F-6B4C682F1C0B}"/>
                  </a:ext>
                </a:extLst>
              </p:cNvPr>
              <p:cNvSpPr txBox="1"/>
              <p:nvPr/>
            </p:nvSpPr>
            <p:spPr bwMode="auto">
              <a:xfrm>
                <a:off x="2133600" y="4038600"/>
                <a:ext cx="5867400" cy="8819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E7EBDCD0-2801-E15D-D24F-6B4C682F1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038600"/>
                <a:ext cx="5867400" cy="8819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4B519E6-3CF1-5814-556E-0D7C26E86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052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Cylindrical polar  coordinate system, the continuity equation given as: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94B0E1-7825-9D5E-F7E6-9E9843FA3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84003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In the spherical polar  coordinate system, the continuity equation given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B9397F6-348F-8A9A-B50C-23BDC2847DD3}"/>
                  </a:ext>
                </a:extLst>
              </p:cNvPr>
              <p:cNvSpPr txBox="1"/>
              <p:nvPr/>
            </p:nvSpPr>
            <p:spPr bwMode="auto">
              <a:xfrm>
                <a:off x="611187" y="5638800"/>
                <a:ext cx="8228013" cy="1031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𝜕𝜑</m:t>
                          </m:r>
                        </m:den>
                      </m:f>
                      <m:r>
                        <a:rPr lang="en-IN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1B9397F6-348F-8A9A-B50C-23BDC2847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187" y="5638800"/>
                <a:ext cx="8228013" cy="10318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57AE0B72-1ADE-ED2B-258B-8B8A81112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43000"/>
            <a:ext cx="807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Continuity  Equation  in coordinate invariant form is: </a:t>
            </a:r>
          </a:p>
        </p:txBody>
      </p:sp>
    </p:spTree>
    <p:extLst>
      <p:ext uri="{BB962C8B-B14F-4D97-AF65-F5344CB8AC3E}">
        <p14:creationId xmlns:p14="http://schemas.microsoft.com/office/powerpoint/2010/main" val="75375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1749" grpId="0"/>
      <p:bldP spid="21" grpId="0"/>
      <p:bldP spid="23" grpId="0" build="p"/>
      <p:bldP spid="24" grpId="0" build="p"/>
      <p:bldP spid="25" grpId="0"/>
      <p:bldP spid="2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67135"/>
            <a:ext cx="822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rate of Equation of  first law of thermodynamics for a CV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1143000"/>
          </a:xfrm>
        </p:spPr>
        <p:txBody>
          <a:bodyPr/>
          <a:lstStyle/>
          <a:p>
            <a:r>
              <a:rPr lang="en-IN" altLang="en-US" sz="2800" dirty="0"/>
              <a:t>Thermal Energy of A Convection System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D74AA71-EF9D-B721-B73E-79689F91C026}"/>
                  </a:ext>
                </a:extLst>
              </p:cNvPr>
              <p:cNvSpPr txBox="1"/>
              <p:nvPr/>
            </p:nvSpPr>
            <p:spPr bwMode="auto">
              <a:xfrm>
                <a:off x="415085" y="1905000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D74AA71-EF9D-B721-B73E-79689F91C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5085" y="1905000"/>
                <a:ext cx="8728915" cy="141582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D58D79B3-9232-B98D-9D3F-532002A31FC1}"/>
                  </a:ext>
                </a:extLst>
              </p:cNvPr>
              <p:cNvSpPr txBox="1"/>
              <p:nvPr/>
            </p:nvSpPr>
            <p:spPr bwMode="auto">
              <a:xfrm>
                <a:off x="484187" y="3565300"/>
                <a:ext cx="40163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D58D79B3-9232-B98D-9D3F-532002A31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187" y="3565300"/>
                <a:ext cx="4016375" cy="1079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7">
            <a:extLst>
              <a:ext uri="{FF2B5EF4-FFF2-40B4-BE49-F238E27FC236}">
                <a16:creationId xmlns:a16="http://schemas.microsoft.com/office/drawing/2014/main" id="{D22C5210-8EB1-A70B-CCDC-0B7FBEC67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83" y="2951233"/>
            <a:ext cx="5186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Using Gauss Divergence 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A2C49D26-D6AB-22DF-23E4-3BACDCEBA855}"/>
                  </a:ext>
                </a:extLst>
              </p:cNvPr>
              <p:cNvSpPr txBox="1"/>
              <p:nvPr/>
            </p:nvSpPr>
            <p:spPr bwMode="auto">
              <a:xfrm>
                <a:off x="4294187" y="3489100"/>
                <a:ext cx="4016375" cy="1079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/>
                          </m:sSub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A2C49D26-D6AB-22DF-23E4-3BACDCEBA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4187" y="3489100"/>
                <a:ext cx="4016375" cy="10795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C3854AAB-1230-F182-8406-CE334DD244F1}"/>
                  </a:ext>
                </a:extLst>
              </p:cNvPr>
              <p:cNvSpPr txBox="1"/>
              <p:nvPr/>
            </p:nvSpPr>
            <p:spPr bwMode="auto">
              <a:xfrm>
                <a:off x="304800" y="5061175"/>
                <a:ext cx="8728915" cy="1415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d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limLoc m:val="undOvr"/>
                          <m:supHide m:val="on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l-GR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e>
                          </m:d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C3854AAB-1230-F182-8406-CE334DD24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61175"/>
                <a:ext cx="8728915" cy="141582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39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6" grpId="0"/>
      <p:bldP spid="8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5258</TotalTime>
  <Words>1696</Words>
  <Application>Microsoft Office PowerPoint</Application>
  <PresentationFormat>On-screen Show (4:3)</PresentationFormat>
  <Paragraphs>222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STXingkai</vt:lpstr>
      <vt:lpstr>Arial</vt:lpstr>
      <vt:lpstr>Calibri</vt:lpstr>
      <vt:lpstr>Cambria Math</vt:lpstr>
      <vt:lpstr>CommercialScript BT</vt:lpstr>
      <vt:lpstr>Curlz MT</vt:lpstr>
      <vt:lpstr>MTMI</vt:lpstr>
      <vt:lpstr>Symbol</vt:lpstr>
      <vt:lpstr>Tempus Sans ITC</vt:lpstr>
      <vt:lpstr>Times New Roman</vt:lpstr>
      <vt:lpstr>TimesLTStd-Italic</vt:lpstr>
      <vt:lpstr>TimesLTStd-Roman</vt:lpstr>
      <vt:lpstr>Blank Presentation</vt:lpstr>
      <vt:lpstr>Reynolds Transport Theorem for Analysis of Convection Heat Transfer</vt:lpstr>
      <vt:lpstr>J. L. M. Poiseuille</vt:lpstr>
      <vt:lpstr>PowerPoint Presentation</vt:lpstr>
      <vt:lpstr>PowerPoint Presentation</vt:lpstr>
      <vt:lpstr>PowerPoint Presentation</vt:lpstr>
      <vt:lpstr>PowerPoint Presentation</vt:lpstr>
      <vt:lpstr>Engineering  Version of RTT</vt:lpstr>
      <vt:lpstr>Conservation of Mass</vt:lpstr>
      <vt:lpstr>RTT for Conservation of Mass</vt:lpstr>
      <vt:lpstr>RTT for Conservation of Momentum</vt:lpstr>
      <vt:lpstr>RTT of First Law for A Control Volume</vt:lpstr>
      <vt:lpstr>RTT of First Law for A Convection Heat Transfer System</vt:lpstr>
      <vt:lpstr>Total Thermal Energy of A Convection System : Rate of Heat Transfer</vt:lpstr>
      <vt:lpstr>Thermal Energy of A Convection System : Rate of Work Transfer</vt:lpstr>
      <vt:lpstr>Final Form of Energy Equation of Convection Heat Transfer</vt:lpstr>
      <vt:lpstr>RTT for Integral Convection System</vt:lpstr>
      <vt:lpstr>PowerPoint Presentation</vt:lpstr>
      <vt:lpstr>Integral Control Volume analysis: Case Study</vt:lpstr>
      <vt:lpstr>Integral Control Volume analysis: Case Study</vt:lpstr>
      <vt:lpstr>Integral Control Volume analysis: Case Study</vt:lpstr>
      <vt:lpstr>Integral Control Volume analysis: Case Study</vt:lpstr>
      <vt:lpstr>Need for Localization of RTT: Case Study</vt:lpstr>
      <vt:lpstr>Need for Localization of RTT: Case Study</vt:lpstr>
      <vt:lpstr>Variation of Heat Transfer Coefficient on fin w/o Winglets</vt:lpstr>
      <vt:lpstr>Reasons behind Ineffective Utilization of Fin Surface</vt:lpstr>
      <vt:lpstr>Ingestion of More Air into Wake</vt:lpstr>
      <vt:lpstr>Need for Localization of  Conservation Laws</vt:lpstr>
      <vt:lpstr>Fins with Winglets</vt:lpstr>
      <vt:lpstr>Performance of Integral Control Volume</vt:lpstr>
      <vt:lpstr>Optimal Size and Location of Winglets</vt:lpstr>
      <vt:lpstr>Conservation of Mass for an Infinitesimal Local CV in A Fluid  Flow</vt:lpstr>
      <vt:lpstr>Continuity Equation for Fluid  flows</vt:lpstr>
      <vt:lpstr>Continuity Equation in Cartesian System</vt:lpstr>
      <vt:lpstr>Continuity Equation in Cylindrical Polar Coordinates</vt:lpstr>
      <vt:lpstr>PowerPoint Presentation</vt:lpstr>
      <vt:lpstr>PowerPoint Presentation</vt:lpstr>
      <vt:lpstr>Transformation Function for CCS to SCS</vt:lpstr>
      <vt:lpstr>Continuity Equation for Convection Systems</vt:lpstr>
      <vt:lpstr>Thermal Energy of A Convection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496</cp:revision>
  <cp:lastPrinted>2002-07-26T02:11:33Z</cp:lastPrinted>
  <dcterms:created xsi:type="dcterms:W3CDTF">2002-07-26T01:39:54Z</dcterms:created>
  <dcterms:modified xsi:type="dcterms:W3CDTF">2026-01-17T03:11:57Z</dcterms:modified>
</cp:coreProperties>
</file>