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7"/>
  </p:notesMasterIdLst>
  <p:sldIdLst>
    <p:sldId id="1299" r:id="rId2"/>
    <p:sldId id="278" r:id="rId3"/>
    <p:sldId id="342" r:id="rId4"/>
    <p:sldId id="1311" r:id="rId5"/>
    <p:sldId id="1245" r:id="rId6"/>
    <p:sldId id="1341" r:id="rId7"/>
    <p:sldId id="1227" r:id="rId8"/>
    <p:sldId id="754" r:id="rId9"/>
    <p:sldId id="1309" r:id="rId10"/>
    <p:sldId id="600" r:id="rId11"/>
    <p:sldId id="1302" r:id="rId12"/>
    <p:sldId id="714" r:id="rId13"/>
    <p:sldId id="1286" r:id="rId14"/>
    <p:sldId id="1303" r:id="rId15"/>
    <p:sldId id="1304" r:id="rId16"/>
    <p:sldId id="1305" r:id="rId17"/>
    <p:sldId id="1306" r:id="rId18"/>
    <p:sldId id="1232" r:id="rId19"/>
    <p:sldId id="716" r:id="rId20"/>
    <p:sldId id="1310" r:id="rId21"/>
    <p:sldId id="1226" r:id="rId22"/>
    <p:sldId id="1228" r:id="rId23"/>
    <p:sldId id="1229" r:id="rId24"/>
    <p:sldId id="1234" r:id="rId25"/>
    <p:sldId id="720" r:id="rId26"/>
    <p:sldId id="721" r:id="rId27"/>
    <p:sldId id="722" r:id="rId28"/>
    <p:sldId id="1235" r:id="rId29"/>
    <p:sldId id="1281" r:id="rId30"/>
    <p:sldId id="1237" r:id="rId31"/>
    <p:sldId id="1288" r:id="rId32"/>
    <p:sldId id="1238" r:id="rId33"/>
    <p:sldId id="1289" r:id="rId34"/>
    <p:sldId id="1290" r:id="rId35"/>
    <p:sldId id="1291" r:id="rId36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CC00"/>
    <a:srgbClr val="FF33CC"/>
    <a:srgbClr val="000099"/>
    <a:srgbClr val="3366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235" autoAdjust="0"/>
    <p:restoredTop sz="93969" autoAdjust="0"/>
  </p:normalViewPr>
  <p:slideViewPr>
    <p:cSldViewPr>
      <p:cViewPr varScale="1">
        <p:scale>
          <a:sx n="74" d="100"/>
          <a:sy n="74" d="100"/>
        </p:scale>
        <p:origin x="9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94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08T02:29:26.16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1-08T02:29:48.306"/>
    </inkml:context>
  </inkml:definitions>
  <inkml:trace contextRef="#ctx0" brushRef="#br0">11634 12774 0,'0'25'63</inkml:trace>
  <inkml:trace contextRef="#ctx0" brushRef="#br0" timeOffset="18340.75">19522 1885 0</inkml:trace>
  <inkml:trace contextRef="#ctx1" brushRef="#br0">20019 15575 384 0,'0'0'111'0,"0"0"0"16,0 0-103-16,0 0-17 0,0 0 0 16,0 0 2-16,0 0 5 15,0 0-1-15,0 0-48 16,0 0-55-16,0 0 0 15,0 0-3-15,0 0-6 16,0 0 19-16</inkml:trace>
  <inkml:trace contextRef="#ctx0" brushRef="#br0" timeOffset="25318.22">5457 13618 0,'25'0'31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2T04:30:23.3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11081 7941 459 0,'0'0'261'0,"0"0"-278"0,0 0 31 0,3 3-11 0,-1 2 17 0,1 3-14 0,0 0 34 0,1 1-18 0,2 2-8 0,-3 1 4 0,3 1-18 0,-2 2 12 0,1 1-12 0,-1 2 14 0,2-1-3 0,-1 1-6 0,0-2 10 0,2 2-10 0,0 2-7 0,2-3 12 0,0 5-13 0,0-2 14 0,3 0-8 0,-1 7 3 0,3-4 4 0,2 1-4 0,0 2-9 0,1-2 10 0,0 1-6 0,3 2 10 0,0-1-3 0,2 4-5 0,1 1 8 0,-2-3-9 0,3 4-10 0,-3 1 13 0,3-2-10 0,-1 5 12 0,0 1-7 0,-4 2 3 0,1 0-1 0,-4 4 1 0,-1 2-15 0,-2 4 13 0,-1 3-9 0,0 2 11 0,-1 0 0 0,-1 2-4 0,3 0 3 16,-4 4-5-16,2 2-15 0,0 0 24 0,-2 3-8 15,5 1 13-15,0 0-4 0,1 4-4 0,0 0 7 16,1 4-7-16,-2-1-2 0,1 4 5 0,2-1-6 16,-1 1 6-16,5 0 5 0,-1-2-5 0,1 4 6 0,3 1-8 15,-5 0-4-15,1 4 8 0,-1 0-8 0,-3 0 10 16,1 3 1-16,-1 0-10 0,1 2 8 0,-1 1-10 16,0 1-8-16,0 2 15 0,-3-1-13 0,3 4 14 15,-1 0 4-15,2 2 4 0,-2 2 6 0,2-2-8 16,0 1-26-16,-2 0 19 0,6-1-9 0,-8-2 13 15,4 2-10-15,0 1 0 0,-4-1 0 0,7 0 1 16,-3 3-2-16,3-4 1 0,-3 5 20 0,1-2-6 0,-3 0 37 16,-1 0-35-16,-1-2-5 0,1-2-8 0,-2 0-12 15,2 0 23-15,3-1-6 0,0 4 13 16,1-3-8-16,-1 0-1 0,1 1-1 0,0-1-1 0,-1 1-12 16,3 1 13-16,-3-1-4 0,3-2 8 0,-2 2-3 15,-2-2-3-15,5 0 0 0,-1-1-3 0,-1-2-19 31,5 1 21-15,-1-2-12-16,-2-1 15 16,1-2-6-16,-3-4-2 0,0-2 3 0,-1 0-3 15,-1 0-5-15,-1-2 6 0,0 1-5 0,-4-5 6 0,2 0-1 0,0-3-2 0,-2-1 7 16,2 0-6-16,-1-3-8 0,-2-3 15 0,1 0-12 0,-2-3 14 0,1-3-6 0,5 0-5 0,-3-1 8 16,2-1-9-16,1-2 0 0,-2-1 8 0,1 0-1 0,-2-2 8 0,1 0 18 0,2 0 2 15,0-2 4-15,1-1-5 0,-1 1-16 0,1-2 5 16,0-1-3-16,-4-2 5 0,2-2-12 0,-2-2 5 15,2 0-3-15,-2-3 5 0,1-1-2 0,-2-1 4 16,0-1-5-16,-1-1 6 0,0-4 2 0,-2-4-8 0,-1-3 2 16,1-4-5-16,-1-1 5 0,-1 0-27 0,-1-2-13 0,-1 0-11 15,2-2-66-15,-3-3-184 0,1-1-55 0</inkml:trace>
  <inkml:trace contextRef="#ctx0" brushRef="#br0" timeOffset="4754.18">8070 17210 234 0,'-1'-5'-57'0,"-2"1"41"0,1 1 72 0,2 3-7 0,0 0-13 0,0 0 26 0,0 0-13 0,0 0 22 0,0 0 3 16,0 0-17-16,0 0 0 0,0-1-8 0,0 0-15 16,0 1-3-16,0-1 1 0,0 0-1 0,0 1-3 0,0 0-5 15,0-2 2-15,0 1-4 0,0 0-18 16,0 0 6-16,0 1-13 0,0 0 12 16,0 0-3-16,0 0-3 0,1 0 0 15,0 0-2-15,1 0-3 0,-1 0 4 0,-1 0 1 16,2 0 1-16,0 0 3 0,29-4 3 0,-25 5 4 15,-1 0-4-15,2 1-8 0,1-1 7 0,-2 3-4 0,-2-2 6 16,0-1 5-16,0-1 0 0,1 0 8 16,2 1-5-16,-3-1-8 0,2 0 17 0,1 0-13 15,0 0 16-15,-2 1-4 0,2-1-18 0,-1 0 6 0,2 0-11 16,3 0-1-16,-3 0 5 16,4-1-3-16,-6 1 3 0,2 0 0 0,1 0 1 15,1 0-3-15,4-1 2 0,-1 0-6 0,2-1 7 16,-3 0-1-16,1 0 4 0,3 0 11 0,-1 0-8 0,0-1 6 0,0 0-6 15,-1 0-3-15,-2-1 6 0,1 0-3 16,-1 1 4-16,0 0 0 0,-1 0-5 0,1-1 2 16,-2 1-3-16,2 0-7 0,0 0 12 0,-1 1-6 15,2 0 9-15,-2 0-9 0,2 0-13 16,-3 1 3-16,1 1-5 0,2-1 8 0,-2 1-6 16,2 0 0-16,-3 0-2 0,-1 1 7 0,1 0-5 15,2 1 7-15,-3 0-5 0,1-1-1 0,-1 1 1 0,-1-2-6 16,0 2 6-16,1 0-1 15,-1-2 4-15,-1 0 3 0,2 0-1 0,0-1-3 16,4 1 2-16,-1-2-5 0,2 0 3 0,-1 0 4 0,1 0-1 16,0 0 2-16,-2 1-1 0,0 0 10 15,-4-1-15-15,2 0 11 0,0 1-13 0,0 0 3 16,0 0 2-16,-1 0-1 0,-1 0 1 16,0 1-9-16,0 0 11 0,1-1-2 0,-2 0 8 15,1 0-8-15,-2 0-2 0,5 1 1 0,-2-2 0 16,-3 1 8-16,4 1-16 0,-2-1 1 0,0 1-6 15,0 0 10-15,1 0 1 0,-1 0 5 0,1 0-4 16,1 1-9-16,0 0 11 0,-1 0-6 16,0 0 9-16,2 0-3 0,-3 1-4 0,4-2 0 15,-5 1-2-15,0 0 0 0,4 0 6 0,-4 1 3 0,6-2 1 0,-2 1-4 16,1-1-7-16,3 0 3 0,1 1-3 0,2-1 4 16,-3-2 4-16,-1 0-8 0,1 0 7 0,-5 1 3 0,4 0-7 15,-1-1 8-15,0 1-10 0,2 0-6 16,-2 0 12-16,0 1-5 0,-1 0 7 0,1 0-4 0,-1-1-4 15,0 1 2-15,0 0-1 0,0 1 1 16,-1-1 2-16,2 1-6 0,-2-1 4 0,-1 0 7 16,3 0-6-16,-3 1 5 0,-2-1-6 0,2 0-6 15,-2 0 8-15,5 0 3 0,-2 0 3 16,0 0-5-16,2 0-2 0,-4-1-2 0,-2-1 0 16,2 2-9-16,2-2 15 0,0-1-2 0,6 1 9 15,-1-1-8-15,-3 0 0 0,3 2 1 0,-2-3-1 16,1 0-4-16,-1-1 6 0,-1 0-5 0,0 0 9 15,-2 2-1-15,1-1-10 0,1 1 1 0,-2 0-4 16,0-1-3-16,2 1 12 0,0 2-6 0,-1-2 8 31,1 2-5-31,-1-2-2 0,-1-1 5 0,-1 2-5 16,-1-4-2-16,3 5 5 0,-2-3-9 0,-1 2 9 16,2 1 7-16,-3-4-9 0,5 0 8 0,-2 0-9 15,2 0 4-15,-2 3-4 0,2 0 8 0,-5-1-7 16,3-2 10-16,2-3-6 0,3 0-5 0,4 3 3 15,2-1 10-15,0 0-4 0,-1 2-7 0,-3-3 3 16,2 2 2-16,-3 0-7 0,-1-1 10 0,0 1-11 16,-1 0 1-16,0 2 2 0,0 0-3 0,-1 0 1 15,-2 0 2-15,0-2 2 0,0 3 4 0,-1-1-4 16,2-2-4-16,-2 1 1 0,-1 0-1 0,2 0 3 16,-2 1-3-16,0-1 2 0,3 1-2 0,-2-1 3 15,1-1 7-15,-1 1-10 0,-1-3 4 16,5 2-6-16,1-1 6 0,2 0-1 0,0 1 1 15,1-2-1-15,1 1-2 0,0-1 2 0,-1 0-3 16,-3-1 4-16,0 2 6 0,-3-1-9 0,2 1 4 16,0 1-5-16,0 0-1 0,-2 0 2 0,-1-1-1 15,1 1 1-15,-1-1 3 0,3 1-4 16,-3-1 7-16,2 0-6 0,-1 0 1 0,1 0 0 16,5-1 1-16,-4 0 1 0,6-1 4 0,-7-1-6 15,0 1-1-15,6-2 0 0,-5 2 3 0,4-1 0 16,3-1-3-16,-3 2 3 0,3-2 3 0,-1 1-1 15,-3-2 4-15,-1 3-4 0,-2-1-8 0,1 0 13 16,0 0-3-16,-1-2 8 0,2 0-7 0,-2 1-5 16,-1 1 1-16,0 1-1 0,0 0 6 0,1 2-7 15,-2-3 3-15,1-1-6 0,-2 2 2 16,0-2-1-16,1 2 0 0,0 3 1 0,-1-3 8 0,1 1-12 16,-1-1 2-16,-2 0-6 0,3 1 10 15,0-1-4-15,2 2 2 0,-1-2-2 16,-1 0 5-16,3-1-5 0,-1-1 4 0,1-1-4 15,0 1 0-15,-3-1 0 0,0 1-2 0,0-1 2 0,1 1 0 0,-1-1 3 16,-1 1 6-16,1-1-1 0,-1 0 11 0,1 1-6 16,0-1-1-16,0 1-1 15,-1-2 1-15,1 0-2 0,1 1-2 0,-3-1-1 0,3 2-4 0,-2-1 0 16,0-1 0-16,1 1 0 0,1-3 5 0,-1 1-8 16,0 2 5-16,-2-3-5 0,-1 3 0 15,-1 0 2-15,5 0 0 0,-1 3 1 0,5-2 1 16,-4-2-5-16,1 2 6 15,1-1-5-15,-5 1 2 0,5 2 1 0,-1-2-6 0,-2 1 5 0,-1-1-2 16,-1 1-1-16,-2-1 2 16,3-1-1-16,-2 1 6 0,2-1-6 0,0 0 1 15,-3 1-2-15,2-1 4 0,-1 1 0 16,0 0-1-16,-1-1 1 0,-1 0-2 0,0 2 1 16,1-2 0-16,-1 0-1 0,2 2-1 0,-1-3 3 15,0 2 1-15,0-1 2 0,-1-1-7 0,1 0 2 16,-1-1-1-16,0 2 3 0,-1 0-2 0,1 2 0 15,-2 0 4-15,4 0-3 0,-3-1-3 0,1-1 1 0,1 1-3 16,-2 1 3-16,-2-1-2 0,2 1 3 0,-1 0-1 16,3-1 2-16,1 1-5 0,1 0 3 0,1 1 0 15,-3-4 2-15,4 3-2 0,-4-2 2 16,-1-1-2-16,2 3 3 0,0-2-3 0,2 1 0 16,-2 0-2-16,1-1 1 0,-2-1-1 0,-1 2 2 15,0-1 3-15,0 1 0 0,0 1-8 16,0-1 5-16,-1 2-1 0,-1-1 2 0,1 0-1 15,1 0 4-15,-2 0-3 0,1 1 4 0,1-1-4 0,-1 0 0 16,-1 0-1-16,-1 0 1 16,0-1 5-16,1 0 2 0,-2-2 4 0,0 1-2 15,0-2 6-15,0 0-5 0,-1-1 1 0,-1 0-2 16,1-1-2-16,0 1 2 0,-2 4-6 0,4-4 5 16,-3 2-7-16,1 3-1 0,2 0 0 0,-2 0-1 15,1 5-2-15,-1-5 2 0,1 0 2 0,2 3 2 16,-1-1 1-16,1 1-5 0,-4 0-1 0,4-1-1 15,-6 1 5-15,5 1-2 0,-1 0 3 0,-1 0-2 16,-1 0-4-16,1 0 1 0,-2 1 3 16,0 0 0-16,5 2 7 0,-6-2-8 0,1 1 1 15,3-1-1-15,-4 0 5 0,3-1-5 0,-3 2 2 16,0-1-1-16,0-2 3 0,2 1-2 0,1-2 2 16,1-1-1-16,2 0 0 0,-6 0-4 0,1 1 2 15,-1 0-2-15,0 0 9 0,2 2-7 0,0-2-1 0,1 1-1 0,-3 1 2 16,1-1-3-16,0 2 1 15,1 2-3-15,0-2 3 0,-2 2 3 16,0-2-5-16,-2 0 2 0,1 1 1 0,0-1-2 0,1 4 5 0,0 0-4 0,0 0 7 16,0 0-11-16,0 0 4 15,0 0-5-15,0 0 9 0,0-1-3 16,0 0 1-16,0 0-1 0,0 0 4 0,0 0-5 16,0 0 0-16,1 0-1 0,-1 0 4 0,0 0-1 15,0 0-1-15,0 0-1 0,0 0 0 0,0 0 1 0,0 1 0 0,0 0 2 16,0-1 2-16,0 0-9 0,0 1 5 0,0 0-5 15,0 0 7-15,0 0-3 16,0 0-1-16,0 0-1 0,0 0 2 0,0 0-2 0,0 0 4 0,0 0-3 16,0 0-5-16,0 0 6 0,0 0 0 0,0 0 2 15,0 0 4-15,0 0-5 0,0 0 1 0,0 0-1 16,0 0 8-16,0 0-9 0,0 0 4 0,0 0-4 16,0 0 3-16,0 0-3 0,0 0 0 0,0 0-1 31,0 0 6-31,-9-2-8 0,3 1 3 0,6 1-5 15,0 0 7-15,0 0-7 0,0 0-8 0,-1 0 0 16,0 0-14-16,0 0-24 0,1 0-10 0,-1 0-7 16,-1 1-28-16,1 0-47 0,0 0-24 0,0 0-13 15,0 0-70-15,0-1-82 0</inkml:trace>
  <inkml:trace contextRef="#ctx0" brushRef="#br0" timeOffset="6853.23">12577 15049 289 0,'-1'-8'84'0,"1"2"-16"0,-1-1-31 0,1-1 5 0,-1 0-13 0,1 2 5 0,0-2 19 0,0 1-12 16,2 0 15-16,-2-1 2 0,0 1-13 0,3 0 10 16,0 0-10-16,-1 1-6 0,2 1 1 0,-2-1-5 15,-1 1-10-15,-1 0-2 0,1 0-6 0,1 2 4 16,2-1-10-16,-2 1-8 0,-1 0 0 0,5 1-4 16,-2-2-15-16,1 3 18 0,0 2-14 0,-1 0 14 0,3 3-13 15,0 0 3-15,-1-1 6 0,-1 1-5 0,0 2-14 16,0 0 19-16,-1-1-5 0,2 2 8 0,-1-1 0 15,2 1 0-15,0 0-1 0,-3 0 0 0,2 0-5 0,-2 1 18 16,0 0-12-16,3 3 14 0,1-1-5 0,-4 1-6 16,8 1 8-16,-7-1-11 0,2 1-6 0,2-2 10 15,-5 2-7-15,3 3 9 0,0-1-1 0,0 2-2 16,2 1 3-16,-3 2-4 0,2-3-3 0,0 5 8 16,-1-2-6-16,3 3 8 0,-3 5-4 0,0-1 0 15,0 1 3-15,-2-1-4 0,2 2-12 0,0 1 13 0,0 0-9 16,-3 2 10-16,2 2-1 0,0-4-5 0,-1 2 9 15,1-2-8-15,-1 1-1 0,0 2 4 16,0 1-8-16,-1 1 7 0,2-2 3 0,-1 0-7 0,0-2 11 0,1-1-11 16,-1 3-7-16,-1-1 15 0,1-1-11 0,-2-2 13 15,3-2-2-15,-1-1 0 0,2-1 5 0,-1 1-5 16,1 0-5-16,0-1 10 0,1-2-5 16,0 4 8-16,-1-4-4 0,-1 1-4 0,1 1 4 0,-1-1-5 15,1-1-5-15,0 0 6 0,-1 0-8 0,1 3 7 16,-2-1-3-16,-1 1-1 0,0 2 8 0,-2-2-8 15,3 1-3-15,-3 1 6 0,1-3-8 0,1 2 7 0,0 3 4 0,-2-4-10 16,0 4 6-16,-1-1-8 0,-1-4-2 0,1 0 7 16,-1 1-2-16,0-3 5 0,3 1 2 0,1 0-4 15,-1-1 10-15,2-2-7 0,-4 1 5 0,2-2 6 16,2-2-9-16,-2 1 11 0,3-4 10 0,-1-2-8 16,0 3 8-16,4-3-8 0,-4-2 7 0,4 1-9 15,-5-1-1-15,3 3-2 0,1 1 3 16,-1 0-9-16,-2 0 7 0,0-3-8 0,2 2 6 0,-2-1-15 0,5 1 8 15,-4 0-8-15,-3 0 0 0,3 1 7 0,-2-1-7 16,1 3 7-16,-1 0-7 0,0 1 5 0,2 0-1 16,-4-1 2-16,3 1-3 0,-1-1-1 0,2 0-2 15,-4 0 1-15,2-1 6 0,-1-2 0 16,0-2-1-16,-1 0-1 0,1 0 0 0,0-1 4 0,-2-1 6 0,2 0-3 16,-2-3 6-16,-1-1-5 0,2-1 5 0,0-1-4 15,-2 1 3-15,0-1 0 16,1 1 0-16,-1 0 3 0,0-1 8 0,2 1-6 15,-2 0 2-15,0-1-4 0,0-3-3 0,0 0-10 0,0 1 0 0,0 0-2 0,0 0 4 16,0 17-8-16,0-11 3 0,0-2-4 0,1 0 3 16,-1 2-1-16,0-1 0 0,1-1 0 15,0 2 4-15,1 0-6 0,-1-2 2 16,-1 2-2-16,2-1 0 0,-2-2 0 0,0 1 5 16,1-1-2-16,-1 1 10 0,0 0-10 0,1 0 2 0,-1 0-4 0,0-1 5 0,0 1-1 15,0 0 3-15,0 0-2 0,-1-2 11 0,1 1-18 16,0 1 5-16,-1-1-8 0,-2 0 5 0,1 0 4 15,1 0-2-15,0 0 3 0,1 0-3 0,-1 1-3 16,1-1 0-16,0 0 0 0,-2 2 4 0,2-2-4 0,-1 2 2 16,0-1-2-16,1 1 7 0,0 0-7 0,0 0 2 15,0 2-4-15,0-2 2 16,0 0 1-16,0 0-1 0,0 0 3 0,2 0-2 0,-2-2 2 16,0-1 1-16,0 0 0 15,0-3 3-15,0 0 1 0,0 0-1 0,0 0 2 16,0 0 5-16,0 0-13 0,0 0 1 0,0 0-4 15,0 0-8-15,0 0-32 0,2-13-24 0,-4 6-4 16,1 1-77-16,0 0-59 0,-1 1-29 0,2 1-6 16,-1-1-27-16,1 1-54 0</inkml:trace>
  <inkml:trace contextRef="#ctx0" brushRef="#br0" timeOffset="12887.24">13410 17624 299 0,'-3'0'108'0,"0"0"-37"0,0 0-44 0,3 0-5 0,0 0-4 0,0 0 19 0,0 0 8 0,0 0 8 0,-1 0 42 0,1 0-15 16,-1 0 5-16,1 0-9 0,-1 0-24 0,1-1-4 15,0 0-14-15,-1 0 10 0,0 0-11 0,1 0-3 16,0 0 2-16,0 0-6 0,0 0-20 16,0 0 8-16,0-1-11 15,0 0 12-15,0 0-7 0,0 0-4 0,0 0 6 0,1 0-6 0,0 0-8 0,0 0 16 0,0 0-12 16,0 0 17-16,0 0 1 0,1 0-8 15,-2 0 7-15,14-30-7 0,-14 32 3 0,0 0-5 16,0-1 0-16,0 0-1 16,7-20 8-16,-6 15-2 0,2-3 7 0,-2 1-5 15,1-2 8-15,0 0-4 0,-2-4 1 0,2 0-1 0,-1 0 0 0,-1 0-12 16,2 0 6-16,1-4-6 0,-2 1 13 16,1-2-8-16,-1 1 5 0,0 1-5 15,-1-1 9-15,1-2-2 0,0-3 1 0,-1-1 0 16,0-1 2-16,1 0-6 0,0-1 2 0,1 1-2 0,0 0 7 15,-2-3-12-15,1 3 6 0,1-2-6 16,-2-2 7-16,3 3-4 0,-2-1 0 0,1 0 0 0,1-1 3 16,0-1-8-16,-2 1 7 0,3-1-6 0,2-1 18 15,0 0-16-15,1 1 0 0,-4-4-4 0,-2 0 6 16,4 1-8-16,-3-4 2 0,3 1-4 0,-1-1 5 0,1 0-9 16,3 2 4-16,-2 1-5 0,5 0 2 0,-5 0 0 15,0-1-1-15,0 3 1 0,1 2-4 0,-3-2 7 16,1 2-4-16,2-2 6 0,1 0 0 0,0 0-5 15,-6-1 4-15,4-1-5 0,-5-1 4 0,1 3-1 16,7-3-3-16,-4 2 1 0,3 0 3 0,-2-1 1 16,-3 2 1-16,5 0-1 0,0-1 3 0,0 0-7 15,0-1 10-15,1 2-9 0,-1 1 0 0,0 1 3 16,1 1-5-16,0-2 5 0,1 2-3 0,3 0-3 16,-4-1 1-16,2 1-1 0,0 1 3 0,0-1-2 15,-2 2 0-15,0 3-1 0,1-1 9 0,-1-1-11 0,-1 5 6 16,0 1-8-16,-2 0 10 0,1 0-5 0,-2-1 0 15,1 4-2-15,-1-1 0 0,0 2 2 0,2 1 4 16,-3-2-1-16,0-1-2 0,4 3-1 0,-1-1-4 16,1 1 2-16,2 0-1 0,-5 0 3 0,3 0 1 15,-1 1 0-15,1 2 5 0,-2 0-9 0,3 1 1 0,-1-1-3 16,-1 2 5-16,5 1-2 0,-7-2 4 0,2 2-3 0,-3-2 4 16,1 2-3-16,1 2 0 0,3-3-1 15,1 3 0-15,-1-2 1 0,2 1-4 0,-6 0 4 16,2 1 2-16,-1 2-6 0,0-2 3 0,2 4-3 0,-2-4 8 0,1 3-5 15,-2 1 1-15,2-2-3 0,-3 4 1 0,2-3-3 16,1-1 0-16,-2 2 1 16,-1 0 14-16,3 0-14 0,-4 2 5 0,0-4-8 0,0 2 7 15,0 0-1-15,-1-1 0 0,1 3 0 16,0 0 5-16,1-1-5 0,-2 0 0 0,0-2-4 0,-2 3 3 16,0 0 1-16,0 0 0 0,0 0 0 0,1 0 6 15,0 0-7-15,1 0 2 0,-1 0-5 0,-1 0 1 0,1 0 1 16,-1 0 3-16,0 0 0 0,0-1 6 0,1 1-6 15,-1 0 7-15,0 0-6 0,0 0 1 0,1 0-3 16,-1 0-13-16,0 0 8 0,0 0-13 0,0 0-56 0,0 0-20 16,5 10-15-16,-5-4-65 0,0 4-64 15,0 3-47-15,0 1-14 0,-1 5-166 0</inkml:trace>
  <inkml:trace contextRef="#ctx0" brushRef="#br0" timeOffset="14317.08">13770 15568 583 0,'-4'-6'95'0,"-1"0"-68"0,1 2-2 0,0 1-7 0,1 1-18 0,3 2 2 0,0 0-2 0,0 0 1 0,0 0-1 0,0 0 4 16,0 0 3-16,0 0-2 0,0 0-3 0,0-1 32 15,0 1-13-15,0-1 17 0,0 0-17 0,0 0-10 16,0 0 3-16,0 0-8 0,1 0-14 0,0 0 20 15,0 0-12-15,0 0 14 0,0 0-17 0,1 0 4 16,-1 0 4-16,-1 0-1 0,1 0-8 16,0 0 17-16,0 0-12 0,0 0 16 0,0 0-6 0,1 0-2 15,-1 0 6-15,0 0-6 0,25-23 7 0,-20 19-4 16,-1 0-4-16,1 0 3 0,1-1 7 0,1-2 2 16,0 2 9-16,1-2-8 0,1 0-3 0,0 0 3 0,1 0-10 15,0 2 8-15,-1-1-8 0,2 1-10 0,-3 1 10 0,4 1-9 31,-2-1 2-31,5 1-3 0,0 0-8 0,-4 1 6 0,6 0-2 0,-1 0 3 0,-2-2 4 0,1 1-3 16,0-1-1-16,2 0 4 0,1 0-8 0,3-1 7 16,-2 0 2-16,-1 0-5 15,2-1 9-15,-2-1-9 0,2 1-8 0,-1-2 17 16,0 0-11-16,0 1 12 0,2-2-6 16,-1 2-1-16,2 0 7 0,-3 0-8 0,2-2-9 15,1 1 12-15,-4 0-14 0,4 1 15 0,3 1-4 0,5 1-3 16,1-1 12-16,-1 1-11 0,-3-1 0 0,-2 3-3 15,-1-1-5-15,-1 0 5 0,-1 1 11 0,-3 0-8 16,1 2 3-16,-1 0-7 0,2-1-1 0,1 0 5 16,-1-1 5-16,0-2 4 0,4 1-2 0,1-1-2 15,2 0 5-15,3-1-5 0,0-1-9 0,0-3 7 16,0 0-2-16,-1-1 6 0,-1 1-6 0,1 0 2 16,-5 0-2-16,5 0 2 0,-5 0-14 0,2 2 18 0,1-1-8 15,-1 0 11-15,7 0-11 0,3 0 1 0,-3 2 0 16,2-1 0-16,-4 2-1 0,0 0 1 0,-6 0 0 15,2 2 2-15,-3-1 1 0,2 2-2 0,-1-2 2 16,-3 1-2-16,5-1-3 0,-1-4 4 0,3 4-3 0,8-2 2 16,-3 0 3-16,3-1-3 0,-3 0 2 0,-4 1-3 15,-1-1-15-15,0 3 23 0,-5-1-11 16,-2 0 14-16,1-1-7 0,4-1-8 0,1 3 7 0,1-2-7 16,6 1 10-16,1-1-6 0,5-1-1 0,-1 1-2 15,0-1 2-15,-4 0 1 0,-3 2 6 0,2 0-4 0,0 0-13 16,1 0 17-16,1-3-13 0,2 1 15 0,4-1 0 15,3 0-11-15,1 1 10 0,-2 1-12 0,-5-1 11 0,-1 2-6 16,-2-2-6-16,-2 0 3 0,2 0 6 0,8 1-5 16,1-1 13-16,5-1-13 0,-1 0-4 0,-4-2 11 15,-3 2-12-15,0 1 12 0,-3 0-8 0,2 0 7 16,4 0 3-16,-1-3-2 0,3 0-6 16,5-1 7-16,-5 0-6 0,-4 1 8 0,1 2 6 0,-3 0 1 15,-3-1 12-15,7 3-8 0,-3-3 3 0,6-2-5 0,2 1-4 16,-5-1 3-16,1 4 14 0,-10 1-6 0,1-1 9 15,-7 0-10-15,2 3-6 0,-1-2 7 0,1 3-5 16,2-3 7-16,0-1-5 0,1 2-3 16,-3-1 0-16,-2 2 0 0,-4-1-5 0,-2-1 4 0,-1 2-1 0,-3 0 1 15,0 0-6-15,-3 0 3 0,1-2-5 0,2 2 4 16,-6 0-8-16,4 1-1 16,-2 1 6-16,-1-2-5 0,1 1 4 0,-2 0-6 15,-1-1 0-15,-1 2 1 0,0-1 11 0,2 1-14 0,-1 1 2 16,-6-1-3-16,-1 1 7 0,-1 0-7 0,-2-1 8 0,-1 2-8 0,-2 0 5 0,1 0 5 15,0 1-7-15,-2-1 7 16,-2 2-3-16,0 0-3 0,0 0 6 0,0 0-5 16,0 0 3-16,1 0-1 0,0-1 2 0,0 0 0 15,1-1 5-15,-1 1-10 0,-1 0 3 0,1 0-4 0,0 0 9 16,0 0-2-16,0 0-2 0,2 0 2 0,-2 0-3 16,1 0-1-16,0 0 4 0,0 0-4 0,1 0-1 0,-2 0 2 15,0 0-2-15,0 0 3 0,0 0 5 0,0 0-8 0,0 0 2 16,1 0-3-16,-1 0 1 15,-1 0-2-15,1 0 2 0,-1 0-2 16,0 0-3-16,0 0-1 0,0 0-1 0,0 0 0 0,-1 0 6 0,1 0-1 0,-1 1 1 16,-1 0-2-16,1 0-1 0,0 0 0 0,0 0 1 15,-1 0-1 1,1 0 5-16,-3 0-4 0,3 0-1 0,0 0 1 16,0 0 2-16,0 0 0 0,0 0 3 0,1 0-3 0,-1 0 2 15,-1 0-23-15,1 0-18 0,-1 0-4 0,0 0-71 16,2 0-123-16,-3 0-58 0,1 0-23 0,0 0-163 0</inkml:trace>
  <inkml:trace contextRef="#ctx0" brushRef="#br0" timeOffset="19037.71">9913 16994 224 0,'-1'-3'15'0,"1"1"-26"0,0 2 47 0,0 0-19 0,0 0-1 0,0 0-6 0,0 0-10 0,0 0 18 16,0 0 17-16,0 0 2 0,0 0 54 0,0 0-34 15,-1 0 5-15,0 0-14 0,1 0-7 0,-1 0 7 16,-1 0-16-16,1 0 14 0,0 0-16 0,0 0-13 15,0 0 3-15,1 0-9 0,0 0-6 0,0 0-3 16,0 0-1-16,0 0 0 0,0 0 8 16,0 0-9-16,0 0 12 0,1 0-12 0,13 3 1 0,-9-2 16 15,4-1-13-15,-1 0 15 0,3 1-8 0,0-1-5 16,3-2 6-16,2 0-8 0,0 0-14 16,2 0 14-16,-2 3-13 0,9-1 14 0,0-3-8 0,7-1 4 15,1 1 6-15,-1-2-3 0,0 2-11 0,0-3 13 16,3 0-11-16,-1 0 13 0,1 0-3 0,2 1-1 15,1-3 8-15,7 0-8 0,-1-3-4 0,7-1 1 0,2 1-2 16,0-3 2-16,3 1 8 0,-3-3-8 0,1-2 9 16,10-1-9-16,2-2 5 0,10 0-1 15,4 0-7-15,-4-1 4 0,-1 2 4 0,5-1-1 16,0-1 4-16,4-1-7 0,-2-2-4 0,-4 3 6 16,4 0-8-16,4 0 7 0,2-2-2 0,5 2 2 0,-7 0 8 15,6 1-8-15,-2 0-5 0,3-1 12 0,-1 2-6 16,-5 0 9-16,6-1-1 0,6-1-6 0,0 0 7 15,0 1-8-15,-1 1-12 0,3-1 14 0,-1-2-12 16,0 2 14-16,-2 0-6 0,5-2 3 0,1-1 3 16,1 1-4-16,3-2-9 0,-1 3 9 0,-1-2-8 0,-2 1 10 15,1 0-2-15,2 1-5 0,0-3 6 0,1 0-6 16,5 0 0-16,-4-1 1 0,0 0 0 0,0 2 0 16,-4 0 4-16,7-2 8 0,-2-2 3 0,2 2 0 15,0-3-3-15,-3 1 6 0,-2 5-6 0,-5-4 8 16,2 5 4-16,-2-3-3 0,-1-1 7 0,4 3-7 15,-2 0-2-15,-3 0-3 0,-1 0-5 0,-1 1 2 16,-1 2-5-16,-6-2 3 0,-3 3 0 0,5-1-1 0,-1 0-7 16,2 2 3-16,-1-2-7 0,-9 0 6 0,0 0-2 15,1 0 3-15,-6 1 2 0,-7 0-1 0,-7 2-5 0,4 1 1 16,-1 0 2-16,1 0-1 0,4 2-2 16,-14-1-1-16,-9 1-2 0,-3 4 1 0,-6 0-11 0,-2 1 15 15,0 0-3-15,-1 2 8 0,-1-1-7 0,-1 1-2 16,-5 0-2-16,-3 1 1 0,0 1 3 0,-5 0-3 15,-4 1 5-15,-2 1-5 0,-3 1-1 0,-1 2 2 16,-3 0 0-16,-1 0 2 0,-3 1-7 0,2 0 8 16,-3 1-4-16,-1-1 8 0,1 0-4 0,-2 0-6 15,-3-1-12-15,0 0 1 0,0 0-35 0,0 1-9 16,0 0-8-16,0 0-1 0,0 0-10 16,-8 9-11-16,1-10-29 0,-2 0 0 0,-3 0-114 0,-1-2-43 15</inkml:trace>
  <inkml:trace contextRef="#ctx0" brushRef="#br0" timeOffset="19336.59">18034 14777 948 0,'-4'-3'79'0,"-5"-4"92"0,6 0-93 0,-3 0-45 0,6 7-2 0,0 0-14 0,0 0-25 0,5-3-3 0,0 2-13 0,3 1 10 15,4 2 12-15,1-4-9 0,6 3 7 0,5 0-11 16,1-2-11-16,3 1 26 0,3-2-7 0,1 2 13 0,0 1-3 0,1 2-7 16,0 2-3-16,-1-4-5 0,-2 0-36 0,0 2 14 15,-3-3-12-15,1 5 17 0,-3 1 20 0,-6 1-11 16,-4 2 9-16,-5 1-13 16,-4 1-2-16,-6 4-1 0,-7 0-8 0,-7 5 8 15,-4 1 27-15,-14 3 15 0,2 4 17 0,-8-1-10 0,-4 3-4 16,3 6 3-16,-5-1-14 0,-3 3 11 15,1 0-5-15,-5 2-1 0,3 1 10 0,3 0-14 16,5-1-59-16,11-1-275 0</inkml:trace>
  <inkml:trace contextRef="#ctx0" brushRef="#br0" timeOffset="22853.14">9283 17970 208 0,'-3'-3'-129'0,"1"-1"51"0,1 0 78 0,-3-2 0 0,1 0 0 0,0 1 0 0,-2-3 0 0,4 4 0 0,0-2 5 0,-4 0-5 15,-1 0 2-15,3-1-4 0,-3-1 0 0,1 2 5 16,0-1-5-16,2 3 4 0,-4-5-6 0,-1 3 2 0</inkml:trace>
  <inkml:trace contextRef="#ctx0" brushRef="#br0" timeOffset="24056.12">9133 17727 355 0,'2'-2'61'0,"-2"0"111"0,4-2-121 0,-4-1-11 15,0 3-18-15,0 0 9 0,0 2-17 0,0 0 0 16,1-8 8-16,1 3-5 16,1 2 2-16,0 0 8 0,-3-2-14 0,6 2 13 0,-2-1-12 0,3 0 6 15,3 1 5-15,-1 1-3 0,2-1-17 0,-3 0 19 16,1 1-17-16,-2 0 18 15,3 1-21-15,1 0-1 0,2-1 0 0,3 0-2 16,-2 0-1-16,2-1 5 0,0 0-1 0,1-1 2 16,2 0-3-16,0 0 4 0,3-2-2 15,-1 0 1-15,1 0-16 0,2-1 16 0,-2 1-12 16,1 0 14-16,2-2-4 0,0 1-3 16,-1 0 10-16,1-2-8 0,0 2 0 0,6-2 7 15,-1-1-6-15,-1-1 9 0,1-1 10 0,-3-1-14 16,2 1 14-16,-3 1-16 0,5-1 1 0,-5 2 3 15,3-1-12-15,-1-2 10 0,0 3-3 0,1-1-1 0,1 1 6 16,6-1-7-16,-1-4-8 0,7 2 10 16,0-3-6-16,-1 2 8 0,-3 1-2 0,-3-1-10 15,2 4 8-15,-3-3-8 0,1 3 0 0,-3-2 9 16,0 0-4-16,5 1 8 0,2 0-2 0,1 1 0 16,1 1-4-16,-8 0 1 0,0 2-11 0,-4-1 17 15,0 3-7-15,-3 0 11 0,-1 1-5 16,0 0 6-16,3 1 7 0,-3-1-3 0,-2 1-6 0,3-1 1 15,-4-1-9-15,14 2 7 0,-2-3 3 16,1 2-10-16,-1 1 11 0,-3-2-11 0,0 3-2 0,-2-1 0 16,-1 1-6-16,-2 0 5 15,0 2-2-15,0 0 0 0,-3 2 2 0,0-1-2 0,2 1-5 16,-1-1 6-16,1 0-7 0,4 1 7 16,0 0 1-16,0 1-6 0,-1-1 7 0,-3 2-7 15,-1 0 4-15,1 1 3 0,-1 1 0 0,-1 0 2 16,-2 0-4-16,1 1-3 0,-3 0-1 0,3 1-2 0,-3 0-9 15,4 0 18-15,-5 0-9 0,4-1 11 16,3 2-5-16,-3-2-2 0,5 0 2 0,-2 0-3 0,-2 0-6 0,0 0 13 16,-2 2-8-16,-2-1 9 0,2-1 1 15,-2-1-7-15,0 0 5 0,0 1-7 16,-2 0-4-16,2 0 5 0,-1 3-2 16,0-3 3-16,1 0 6 0,0 3-6 15,3-2 4-15,-3-1-4 0,-5 4-4 0,3 0 3 16,-2 1-6-16,3 0 7 0,4-4 9 0,-1 0-13 15,-2-1 11-15,1 2-12 0,-2 0 3 0,-1 1 5 0,-1-1 2 16,0 0 3-16,0 0-8 0,-1-1 0 0,-1 2-4 16,2-1 4-16,-2 0-8 0,0 1 7 15,-1-1-2-15,-1 1 4 0,-1 0 5 0,3 1-5 16,1-1-2-16,-3 1 0 0,4-1-4 0,-2 1 3 16,2 0 3-16,0 0 0 0,0 0 1 0,-1 2-3 15,1-1 1-15,3 1 0 0,-2-1 3 0,2-1-3 16,2 1-2-16,-2-1 0 0,1 0 7 0,0-1-5 15,1 2 4-15,-1-3-5 0,-1-1 1 0,-2 2-1 16,0-1 0-16,2 2 0 0,-1 0 1 0,-1-2 1 16,0 4 0-16,-1-2-1 0,-3-1-14 0,5 1 19 15,0-2-11-15,-2 2 15 16,1-1-1-16,-4 0-10 0,3-2 9 0,0 1-12 16,5-1-3-16,-5 0 14 0,0-2-3 0,0 0 9 15,2 1-12-15,0-1-1 0,-2 1-5 0,-1 0 3 16,-2-2-7-16,2 2 16 0,-1-2-13 0,1 0 14 15,-2 1-2-15,0 0-8 0,-1 0 13 0,-1-1-12 16,-1-1 2-16,0 0 5 0,-3-1-3 0,2-1 4 16,-3 0 1-16,2-1 1 0,0 0-3 0,0 0 1 0,-2-1-13 15,-1 0 19-15,0 0-3 0,0 0 10 0,2 0-13 16,-1 0-1-16,1 0-1 0,-4 0 0 16,2-1-6-16,-1 1 13 0,0-2-7 0,2 2 11 0,-2 0-15 0,2-1 0 15,-1 1-3-15,-3 0 3 16,-2 0 0-16,0 0 2 0,0 0 3 0,2 0-2 0,-1 0-3 0,-1 0 1 15,1 0-5 1,0 0 4-16,0 0-10 0,0 0 1 0,0 0-7 16,1 0 5-16,-1 0-2 0,16 11-7 15,-17-6 5-15,0 2-8 0,0-7-10 0,0 0 1 16,0 0-6-16,0 0 4 0,0 1 0 0,0 0-17 16,0 0-3-16,0 0-9 0,0 0-22 0,0 0-2 15,0 0-22-15,1 0 9 0,-1 0-17 0,0 0-40 16</inkml:trace>
  <inkml:trace contextRef="#ctx0" brushRef="#br0" timeOffset="25871.08">13446 18085 208 0,'3'0'-128'0,"1"-1"60"0,-1 0 85 0,-1-4 6 0,2 0 0 0,-1 0-16 0,2 5 15 0,-2 0-18 16,3 0 0-16,-4 1 10 0,3-7-12 15,-5 6 14-15,0 0 11 0,0 0 7 0,1 0 13 0,-1 0-8 16,18-6-17-16,-18 6 18 0,0 0-20 0,0 0 19 15,8-1-18-15,-5 1-10 16,-3 0 18-16,2 0-13 0,-1 0 23 0,-1 0 11 16,1 0-16-16,0 0 16 0,16 5-7 0,-11-4-9 15,-2 3 7-15,0 3-10 0,2 0-28 0,5 1 20 16,-3-4-16-16,5 2 18 0,-5-1-10 0,4 4-6 16,4-1 10-16,1 1-9 0,1 1-1 0,1-1 9 0,1 1-10 0,-3 0 12 15,1 0 8-15,2-1-7 0,0-1 11 16,1-1-11-16,1 4-11 0,0-4 0 15,-1 4-9-15,3 1 9 0,-2-9 2 0,5 2-2 16,2 3 4-16,-2-5-6 0,6 3-10 0,2 2 15 16,1-8-13-16,3 3 14 0,-2-3-4 0,0 0-7 15,-1 1 12-15,-2-1-11 0,3 2 1 0,-1-2-1 16,1-2-7-16,4-1 3 16,1 2 1-16,5 1 2 0,0 0 3 0,1-1-2 15,-4-3-11-15,-2 1 13 0,-2-1-9 0,1 2 10 0,-2 1-3 16,2 0-1-16,1-3 3 0,2 0-4 15,3 0-10-15,-3 1 12 0,-1 3-1 0,-6-1 6 16,0 3-9-16,-4 0 1 0,-3-1 0 0,5 0 0 16,-3-6-5-16,5 5 6 0,7-2-5 0,-1-1 7 15,2 7 5-15,-2-8-9 0,-3 1 10 0,-6-1-10 0,0 0-8 0,1 1 14 16,2 0-14-16,1-1 15 16,-2-2-7-16,11 5 4 0,-4-8 4 0,5 4-2 0,2-2-7 0,-9-3 6 15,0 6-9 1,-5-4 7-16,-3 4 3 0,2-4-2 0,1 1 9 0,5 1-8 0,2-3 0 0,7 4 1 15,-4 0-5 1,-5-1 3-16,1 1-3 0,32-4 10 16,-75 8-21-16,68-5 19 0,-30 2-3 0,-6 1-6 0,7-4 12 0,5-1-12 0,-2-1-2 15,6-1 6-15,-11 4-4 0,-1-1 2 16,-2 0 0-16,-2 0-9 16,1 1 7-16,1 1 8 0,1-2-10 15,4 1 9-15,3-1-11 0,1-1-1 0,4 0 10 16,0 0-7-16,-3-1 9 0,-4 2-3 0,-1-3 2 15,-1 3 8-15,3-1-5 0,-1-1-3 0,7-2 3 16,-2-1-6-16,5-1 7 0,-3 0 4 0,0 0-8 16,-1 1 8-16,-2-1-9 0,-3 2-5 0,1 1 9 15,5-1-10-15,5-2 9 0,10 0-3 16,-2-1-4-16,0-3 8 0,-3 6-8 0,-2-3-4 0,1 0 7 16,0 1-11-16,8-4 10 0,-2 0-3 0,1 1 3 15,-1 2 16-15,-7 0-9 0,2 1 15 16,2 0 26-16,1-1-11 0,5-1 16 0,1 0-34 15,-2 1-7-15,-4 2-3 0,-2 2-1 0,-4-2-15 16,4 2 12-16,2-3-4 0,1-1 10 16,1 0-4-16,-5-4-11 0,-1 6 3 0,-5 1-3 15,-1 0 0-15,9-1 6 0,-1-3-1 0,4 0 5 0,2 0-4 16,-6 3-5-16,-3-2 1 0,-4 2-1 0,2-1 0 16,1-1 2-16,2 1-7 0,-2-1 5 15,2 0 1-15,-6 1-1 0,-1 0 4 0,-3 2-2 16,-3-1 6-16,3 1-6 0,1 0 1 0,5-1-2 15,2 0-1-15,-1 0 2 0,0 1 0 0,-6 0 0 16,-2-1-8-16,-1 2 6 0,-1 1 2 0,-2-3 4 16,-2 0-1-16,1-1 0 0,-1-1 3 0,-2 4 1 15,1 1 11-15,-6 0 5 0,-4 0-3 0,-4 2 5 16,-2 0-14-16,1 2-7 0,-4 2-4 16,0 0 1-16,-1 2-8 0,0-3 9 0,-3 1-2 15,-2 0 5-15,-1-2-6 0,-2 5-1 0,-1-1 0 16,-1 1 0-16,1 0 8 0,-5-2 0 15,-3 2 2-15,0 0 0 0,0 0 4 0,1 0-3 16,-1 0 1-16,0 0 0 0,0 0 3 0,0 0-8 0,1-1 0 16,-1 0-2-16,2 0 5 0,-1 0-8 0,-1 0 2 15,0 0-3-15,1-13 4 0,-5 12-5 0,4 2 2 16,0 0-2-16,0 0 5 0,0 0-5 16,0 0 2-16,0 0-2 0,0-1 2 0,0 0-1 15,2 0 3-15,-2 0-3 0,4-13-1 0,-8 12 1 16,0 2-1-16,6-1 3 0,-2-1 0 0,3 0-7 15,-3 2 4-15,0 0-6 0,0 0 3 0,0 0-43 16,0 0-25-16,0 0-6 0,0 0-66 0,0 1-31 16,0 0-31-16,-1 0-4 0,-12 17-59 0</inkml:trace>
  <inkml:trace contextRef="#ctx0" brushRef="#br0" timeOffset="26755.3">8284 17626 212 0,'-9'0'-117'0,"1"-2"52"0,2 1 103 16,6 1-10-16,0 0 29 0,-1 0 9 0,-13-5 28 0,10 2-4 0,-2 0 52 15,0-1-40-15,2-1-17 0,-5 0 1 0,3-1-38 16,4-1 2-16,-3 0-9 0,2-3 9 0,-1 2-3 15,2 0 2-15,1 0 4 0,-1 2 0 16,2 0-8-16,-1-1 4 0,1 2-10 0,0 1 8 16,0 1-26-16,0 3-5 0,0 0-6 0,0 0 1 15,0 0-21-15,0 0-1 0,0 0-9 16,0 0 7-16,10 12-3 0,-7-6 5 0,1 4 8 16,-2 2-5-16,2 2-4 0,1 5 14 0,1 1-9 15,-4 4 11-15,4 2 0 0,-1 3-6 0,0 1 5 16,2 0-6-16,-4-3 11 0,2 4-7 0,-3-5-1 0,-3-3 0 15,6 5 14-15,-3-8 1 16,2-1 12-16,5 1-8 0,-8-6 0 0,5-1-10 0,-2-2-16 0,-3-5 2 16,4 0-61-16,0-3-92 15,1 0-63-15,-3-3-7 0,3-1-103 0</inkml:trace>
  <inkml:trace contextRef="#ctx0" brushRef="#br0" timeOffset="27019.84">8195 17560 846 0,'-1'-11'148'0,"-1"0"-103"16,1 0-4-16,-2 1 8 0,1 0-11 0,1-1 6 15,0 2 1-15,1-4 2 0,0 3-7 0,0-1-15 16,3 0-1-16,2 0-4 0,0 1 2 0,3 1-15 16,-2-1 1-16,2 5-8 15,0 2-15-15,0 2 6 0,0 1-18 0,1 2 12 0,0 4-33 0,-2 2 10 16,-1 5 11-16,-4 3-4 15,-1 0 17-15,-2 7 15 0,0 0-1 0,0 0 8 16,-7 1 4-16,2-2-5 0,0 2 4 0,-1-6-4 0,5 2-4 0,-1-4 20 16,-2 0-6-16,4-2 11 0,-4-3-2 15,2-3-39-15,4-2-32 0,-1-3-9 16,4-2-113-16,1-1-98 0</inkml:trace>
  <inkml:trace contextRef="#ctx0" brushRef="#br0" timeOffset="27551.93">8624 17523 1109 0,'0'3'31'0,"0"-3"-31"16,0 0-12-16,0 0 1 0,1 0 21 16,0 0-3-16,1 1 10 0,-2 0-10 0,19 11 2 15,-17-7 12-15,3 1-10 0,-2 3 10 16,-2 1-18-16,5 3 0 15,-2-1 1-15,1 2-3 0,-1 2-8 0,1 2 7 0,-2 2-6 0,0 1 7 16,3 1 7-16,-6-4-6 0,-5 1 13 0,1-3-11 16,-4-1 2-16,3 1 7 15,4-2-10-15,-1-3 11 0,-3 0 1 0,-1-6 4 16,1 2 11-16,-1-3-5 0,0-4 2 0,1 2 6 16,-2-6-22-16,-1-1 14 0,3-1-26 0,0-3-15 15,-3-3 8-15,-1 0-13 0,1-3-17 0,1-4 14 16,1 0-21-16,0-4 17 0,3-1-26 0,2 2-9 15,1 0 10-15,4 7-11 0,2 3 18 0,1 4 30 16,2 1-4-16,-1 3 16 0,3 1 19 0,-4 3-10 16,2 1 7-16,1 5-12 0,1 1-10 15,-1 3 14-15,-1 1-7 0,0 2 10 0,-2 1 0 16,0-1 1-16,5 0 7 0,-4-2-6 0,0-1-14 0,4 0 17 16,-5-1-11-16,-1-3 16 15,0-2 0-15,-1 0 2 0,3-1 9 0,0-3-5 0,-2 0 4 16,0-1 9-16,1-6-10 0,1 1 9 15,-2-5-18-15,-1-3-2 0,0-1-2 0,-2-4-1 16,-1-2-16-16,0 2 11 0,-4-1 2 0,-3 0 4 16,2 1-3-16,-7-1-5 0,2 2-5 0,-3 5 2 15,0 1 3-15,4 7 8 0,-2 1-5 0,2 4 4 16,2 4-11-16,0 1-17 0,-1 3 9 16,0 3-14-16,-1 2 10 0,-1 4 13 0,3 2 3 15,-3 0 3-15,2 0-3 0,3 3-162 0,-1 0-142 16</inkml:trace>
  <inkml:trace contextRef="#ctx0" brushRef="#br0" timeOffset="28420.84">22206 16172 395 0,'0'-9'377'0,"0"1"-138"0,-1 3-223 0,1 5 6 0,0 0-28 0,0 0-1 0,0-1 3 0,0 0-4 0,1 0-9 0,1 0 36 16,-1-1-2-16,-1 1 17 0,1 1-9 0,0 0-14 15,1 0 3-15,1 0-7 0,28 0-9 0,-26 8 2 32,2-2-13-32,0 4 11 0,2 2-13 0,-3 1 2 0,4 2 8 0,-4 2-6 15,2 2-1-15,-1 2 9 0,0 1-5 16,1 4 8-16,-1 2 2 0,2 2-2 0,-2 2 4 15,-4 0-4-15,3 0-9 0,-3-2 11 16,-1 2-13-16,-1-2 14 0,-2-1 1 0,1-2-4 16,1-2 11-16,-1-5-11 0,0-2 0 0,0-1 21 0,-3-3-9 15,3-2 16-15,0-1-5 0,3-4-87 16,-3-1-61-16,0-6-13 0,0 0-166 0</inkml:trace>
  <inkml:trace contextRef="#ctx0" brushRef="#br0" timeOffset="28678.58">22299 16309 660 0,'-8'-16'98'0,"4"1"166"0,0 2 117 0,4 1-338 16,0 3-50-16,0-1 7 0,1 3-10 0,3-2 9 15,4 0-12-15,-1-1 13 0,2-1 2 0,-5-1 3 16,-2-3-4-16,4 1 2 0,-1-3-3 0,-2 3 3 0,4 4 0 0,-4 2-10 15,0 1-8-15,9 3-2 16,-3 2-12-16,4 0-17 0,-2 2 3 0,-1 3-9 0,1 1 13 16,2 5 1-16,-1 3 2 0,-5 0-4 15,4 7-2-15,-7 1 18 0,2 3 1 0,-6-1 5 0,-9-2 10 0,0 2 6 0,-3-2 5 16,1 1-1-16,2-1 4 0,-3 0 18 16,-3-1-12-16,3-5 13 15,-3-1-29-15,5-4-98 0,2-1-70 0</inkml:trace>
  <inkml:trace contextRef="#ctx0" brushRef="#br0" timeOffset="29269.32">22827 16347 818 0,'2'-3'82'0,"-3"-1"-3"16,6 1-28-16,-6 0 17 0,1 3-42 0,0 0-17 15,0 0 9-15,0 0-9 0,0 0 5 0,0 0-1 16,0 0-7-16,0 0 5 0,1 10-17 0,0-2 4 16,-2 2-8-16,-2 1 7 0,0 1-6 0,1 0 8 15,1 1-3-15,-1 1 3 0,0 3-5 16,-1-2 6-16,-4 1 1 0,2 0 1 0,1-2-14 0,-4 3 17 15,2-2-8-15,-4-2 12 0,0 3-3 0,-3-4 5 16,-2-1 11-16,2-1-6 0,-1-5 11 0,1 0 11 16,1-2 1-16,2 1 6 0,-2-3-4 15,2-2-7-15,1 0 2 0,0-5 0 0,2 1 5 16,1-4 4-16,1-1-2 0,-1-1 3 0,4-1-7 16,-1-3-23-16,3 1-12 0,3-5-3 15,0 0-20-15,4 1-17 0,1-2-4 0,4 4-7 16,4 0-20-16,0 3 19 0,4 3 0 0,-3 2 7 15,1 3 9-15,2 3 7 0,-4 2-1 0,2 6 3 16,-5 0 3-16,0 4 3 0,-3-1 2 0,-1 2-2 16,-2 2 2-16,2-3 13 0,1 4-5 15,-2-2 7-15,2 1 8 0,-1 2-10 0,-5-2 10 16,3 0-11-16,-4-4 6 0,-2-2-2 0,3-1 4 16,-4-3-2-16,3 2 15 0,-2-5 5 0,-1 0 6 0,0 0 1 15,0 0 11-15,7-4 3 0,-1-2-6 0,-2-2 6 16,0-3-14-16,0-3-8 0,-3-3-1 15,2-1-2-15,-3-1 1 0,1-2-13 0,-1-1 3 16,-1-1-6-16,-3 0 10 0,-3-1-10 16,-1 3 1-16,0 4-4 0,-2 3 0 0,1 7-24 0,-5 1-7 0,1 5-8 15,-4 1-10-15,-3 4-15 0,2 4-48 0,-7 2 5 16,-6 0-176-16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09-01T03:10:56.73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91 219,'1'-47'111,"1"31"-2,0 4-66,-2 12-13,0 0-14,24-16-6,-12 22-5,3 18-1,2 7-3,1 5 1,-2 8-3,-2 8 3,-3 9-2,-6-9 0,-2-1 1,-4-10 4,-3-8 2,-3-12-4,7-21-1,-8-2-1,10-21-1,5-12 1,5-15 0,5 1-6,2 5-6,-2 1 4,1 12 4,0 20 2,-3 16 3,-6 17 1,-5 19 3,-1 10 5,-4 1 5,2 3-7,-2-5 5,2-9-11,4-8-10,0-19-51,7-10-57,6-16-8,4-19 3,4-6 0,3-14 55</inkml:trace>
  <inkml:trace contextRef="#ctx0" brushRef="#br0" timeOffset="421">551 242 233,'-2'25'108,"-1"-2"-30,1-1-28,5 5-11,-4-7-9,5 0-4,-2-4-3,4-1-3,1-4-3,5 0 0,0-11 1,5-5-2,6-10-2,5-2-4,3-5 0,6-9-3,1-3-4,0-4-8,-1 5-16,-4 1-38,-3 16-70,-6 3-2,-4 8-2,-6 8-7,-5 9 40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8-24T03:53:26.528"/>
    </inkml:context>
    <inkml:brush xml:id="br0">
      <inkml:brushProperty name="width" value="0.05292" units="cm"/>
      <inkml:brushProperty name="height" value="0.05292" units="cm"/>
      <inkml:brushProperty name="color" value="#C0504D"/>
      <inkml:brushProperty name="fitToCurve" value="1"/>
    </inkml:brush>
  </inkml:definitions>
  <inkml:trace contextRef="#ctx0" brushRef="#br0">8245 1268 1935,'0'0'2451,"-35"50"129,35-50-2064,-11 48-1806,11-48-903,0 0-129</inkml:trace>
  <inkml:trace contextRef="#ctx0" brushRef="#br0" timeOffset="421">8552 1771 12126,'0'0'4644,"0"0"-516,0 0-774,0 0-5160,0 0-1935,0 0-516,0 0-387,0 0 0</inkml:trace>
  <inkml:trace contextRef="#ctx0" brushRef="#br0" timeOffset="13541">18 0 2580,'-16'55'3096,"16"-30"-774,8-9-4773,-8-16 0,25-8 129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8-24T03:53:26.528"/>
    </inkml:context>
    <inkml:brush xml:id="br0">
      <inkml:brushProperty name="width" value="0.05292" units="cm"/>
      <inkml:brushProperty name="height" value="0.05292" units="cm"/>
      <inkml:brushProperty name="color" value="#C0504D"/>
      <inkml:brushProperty name="fitToCurve" value="1"/>
    </inkml:brush>
  </inkml:definitions>
  <inkml:trace contextRef="#ctx0" brushRef="#br0">8245 1268 1935,'0'0'2451,"-35"50"129,35-50-2064,-11 48-1806,11-48-903,0 0-129</inkml:trace>
  <inkml:trace contextRef="#ctx0" brushRef="#br0" timeOffset="421">8552 1771 12126,'0'0'4644,"0"0"-516,0 0-774,0 0-5160,0 0-1935,0 0-516,0 0-387,0 0 0</inkml:trace>
  <inkml:trace contextRef="#ctx0" brushRef="#br0" timeOffset="13541">18 0 2580,'-16'55'3096,"16"-30"-774,8-9-4773,-8-16 0,25-8 129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8-24T03:53:26.528"/>
    </inkml:context>
    <inkml:brush xml:id="br0">
      <inkml:brushProperty name="width" value="0.05292" units="cm"/>
      <inkml:brushProperty name="height" value="0.05292" units="cm"/>
      <inkml:brushProperty name="color" value="#C0504D"/>
      <inkml:brushProperty name="fitToCurve" value="1"/>
    </inkml:brush>
  </inkml:definitions>
  <inkml:trace contextRef="#ctx0" brushRef="#br0">8245 1268 1935,'0'0'2451,"-35"50"129,35-50-2064,-11 48-1806,11-48-903,0 0-129</inkml:trace>
  <inkml:trace contextRef="#ctx0" brushRef="#br0" timeOffset="421">8552 1771 12126,'0'0'4644,"0"0"-516,0 0-774,0 0-5160,0 0-1935,0 0-516,0 0-387,0 0 0</inkml:trace>
  <inkml:trace contextRef="#ctx0" brushRef="#br0" timeOffset="13541">18 0 2580,'-16'55'3096,"16"-30"-774,8-9-4773,-8-16 0,25-8 129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3-13T09:32:16.59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56 387,'28'-35'0,"-12"14"-258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8-24T03:00:54.199"/>
    </inkml:context>
    <inkml:brush xml:id="br0">
      <inkml:brushProperty name="width" value="0.05292" units="cm"/>
      <inkml:brushProperty name="height" value="0.05292" units="cm"/>
      <inkml:brushProperty name="color" value="#5C83B4"/>
      <inkml:brushProperty name="fitToCurve" value="1"/>
    </inkml:brush>
  </inkml:definitions>
  <inkml:trace contextRef="#ctx0" brushRef="#br0">0 175</inkml:trace>
  <inkml:trace contextRef="#ctx0" brushRef="#br0" timeOffset="187">49 12,'0'0,"0"0</inkml:trace>
  <inkml:trace contextRef="#ctx0" brushRef="#br0" timeOffset="312">49 0</inkml:trace>
  <inkml:trace contextRef="#ctx0" brushRef="#br0" timeOffset="343">29 280,'0'0,"0"0,0 0,0 0</inkml:trace>
  <inkml:trace contextRef="#ctx0" brushRef="#br0" timeOffset="16271">3687 350,'0'0,"0"0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8-24T03:01:08.020"/>
    </inkml:context>
    <inkml:brush xml:id="br0">
      <inkml:brushProperty name="width" value="0.05292" units="cm"/>
      <inkml:brushProperty name="height" value="0.05292" units="cm"/>
      <inkml:brushProperty name="color" value="#5C83B4"/>
      <inkml:brushProperty name="fitToCurve" value="1"/>
    </inkml:brush>
    <inkml:brush xml:id="br1">
      <inkml:brushProperty name="width" value="0.05292" units="cm"/>
      <inkml:brushProperty name="height" value="0.05292" units="cm"/>
      <inkml:brushProperty name="color" value="#C0504D"/>
      <inkml:brushProperty name="fitToCurve" value="1"/>
    </inkml:brush>
  </inkml:definitions>
  <inkml:trace contextRef="#ctx0" brushRef="#br0">0 2965 12513,'12'6'4773,"-12"-6"-258,0 0 0,0 0-3870,0 0-258,0 0-387,0 0-129,0 0-516,0 0-2709,0 0-1032,0-9-258,0 9-516,-10-8-258</inkml:trace>
  <inkml:trace contextRef="#ctx0" brushRef="#br1" timeOffset="148933">383 0 14319,'14'12'4515,"3"9"-2193,-17-21-2451,0 11-4128,0-11-903,-15 2-387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01T03:13:16.59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brush xml:id="br1">
      <inkml:brushProperty name="width" value="0.05292" units="cm"/>
      <inkml:brushProperty name="height" value="0.05292" units="cm"/>
      <inkml:brushProperty name="color" value="#1F497D"/>
      <inkml:brushProperty name="fitToCurve" value="1"/>
    </inkml:brush>
  </inkml:definitions>
  <inkml:trace contextRef="#ctx0" brushRef="#br0">0 0,'0'0</inkml:trace>
  <inkml:trace contextRef="#ctx0" brushRef="#br1" timeOffset="-45992.73">4525 2383,'0'0,"0"0,0 0,0 0,0 0,0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3-13T09:32:16.59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56 387,'28'-35'0,"-12"14"-258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8-24T03:00:54.199"/>
    </inkml:context>
    <inkml:brush xml:id="br0">
      <inkml:brushProperty name="width" value="0.05292" units="cm"/>
      <inkml:brushProperty name="height" value="0.05292" units="cm"/>
      <inkml:brushProperty name="color" value="#5C83B4"/>
      <inkml:brushProperty name="fitToCurve" value="1"/>
    </inkml:brush>
  </inkml:definitions>
  <inkml:trace contextRef="#ctx0" brushRef="#br0">0 175</inkml:trace>
  <inkml:trace contextRef="#ctx0" brushRef="#br0" timeOffset="187">49 12,'0'0,"0"0</inkml:trace>
  <inkml:trace contextRef="#ctx0" brushRef="#br0" timeOffset="312">49 0</inkml:trace>
  <inkml:trace contextRef="#ctx0" brushRef="#br0" timeOffset="343">29 280,'0'0,"0"0,0 0,0 0</inkml:trace>
  <inkml:trace contextRef="#ctx0" brushRef="#br0" timeOffset="16271">3687 350,'0'0,"0"0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8-24T03:01:08.020"/>
    </inkml:context>
    <inkml:brush xml:id="br0">
      <inkml:brushProperty name="width" value="0.05292" units="cm"/>
      <inkml:brushProperty name="height" value="0.05292" units="cm"/>
      <inkml:brushProperty name="color" value="#5C83B4"/>
      <inkml:brushProperty name="fitToCurve" value="1"/>
    </inkml:brush>
    <inkml:brush xml:id="br1">
      <inkml:brushProperty name="width" value="0.05292" units="cm"/>
      <inkml:brushProperty name="height" value="0.05292" units="cm"/>
      <inkml:brushProperty name="color" value="#C0504D"/>
      <inkml:brushProperty name="fitToCurve" value="1"/>
    </inkml:brush>
  </inkml:definitions>
  <inkml:trace contextRef="#ctx0" brushRef="#br0">0 2965 12513,'12'6'4773,"-12"-6"-258,0 0 0,0 0-3870,0 0-258,0 0-387,0 0-129,0 0-516,0 0-2709,0 0-1032,0-9-258,0 9-516,-10-8-258</inkml:trace>
  <inkml:trace contextRef="#ctx0" brushRef="#br1" timeOffset="148933">383 0 14319,'14'12'4515,"3"9"-2193,-17-21-2451,0 11-4128,0-11-903,-15 2-387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01T03:13:16.59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brush xml:id="br1">
      <inkml:brushProperty name="width" value="0.05292" units="cm"/>
      <inkml:brushProperty name="height" value="0.05292" units="cm"/>
      <inkml:brushProperty name="color" value="#1F497D"/>
      <inkml:brushProperty name="fitToCurve" value="1"/>
    </inkml:brush>
  </inkml:definitions>
  <inkml:trace contextRef="#ctx0" brushRef="#br0">0 0,'0'0</inkml:trace>
  <inkml:trace contextRef="#ctx0" brushRef="#br1" timeOffset="-45992.73">4525 2383,'0'0,"0"0,0 0,0 0,0 0,0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09-01T03:10:56.73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91 219,'1'-47'111,"1"31"-2,0 4-66,-2 12-13,0 0-14,24-16-6,-12 22-5,3 18-1,2 7-3,1 5 1,-2 8-3,-2 8 3,-3 9-2,-6-9 0,-2-1 1,-4-10 4,-3-8 2,-3-12-4,7-21-1,-8-2-1,10-21-1,5-12 1,5-15 0,5 1-6,2 5-6,-2 1 4,1 12 4,0 20 2,-3 16 3,-6 17 1,-5 19 3,-1 10 5,-4 1 5,2 3-7,-2-5 5,2-9-11,4-8-10,0-19-51,7-10-57,6-16-8,4-19 3,4-6 0,3-14 55</inkml:trace>
  <inkml:trace contextRef="#ctx0" brushRef="#br0" timeOffset="421">551 242 233,'-2'25'108,"-1"-2"-30,1-1-28,5 5-11,-4-7-9,5 0-4,-2-4-3,4-1-3,1-4-3,5 0 0,0-11 1,5-5-2,6-10-2,5-2-4,3-5 0,6-9-3,1-3-4,0-4-8,-1 5-16,-4 1-38,-3 16-70,-6 3-2,-4 8-2,-6 8-7,-5 9 40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01T03:46:26.600"/>
    </inkml:context>
    <inkml:brush xml:id="br0">
      <inkml:brushProperty name="width" value="0.05292" units="cm"/>
      <inkml:brushProperty name="height" value="0.05292" units="cm"/>
      <inkml:brushProperty name="color" value="#1F497D"/>
      <inkml:brushProperty name="fitToCurve" value="1"/>
    </inkml:brush>
  </inkml:definitions>
  <inkml:trace contextRef="#ctx0" brushRef="#br0">15087 0,'0'0,"0"0,0 0,0 0,0 0,0 0,0 0,0 0,0 0,0 0,0 0,0 0,0 0</inkml:trace>
  <inkml:trace contextRef="#ctx0" brushRef="#br0" timeOffset="2574">0 461,'0'0,"0"0,0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01T03:46:26.600"/>
    </inkml:context>
    <inkml:brush xml:id="br0">
      <inkml:brushProperty name="width" value="0.05292" units="cm"/>
      <inkml:brushProperty name="height" value="0.05292" units="cm"/>
      <inkml:brushProperty name="color" value="#1F497D"/>
      <inkml:brushProperty name="fitToCurve" value="1"/>
    </inkml:brush>
  </inkml:definitions>
  <inkml:trace contextRef="#ctx0" brushRef="#br0">15087 0,'0'0,"0"0,0 0,0 0,0 0,0 0,0 0,0 0,0 0,0 0,0 0,0 0,0 0</inkml:trace>
  <inkml:trace contextRef="#ctx0" brushRef="#br0" timeOffset="2574">0 461,'0'0,"0"0,0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01T03:50:13.206"/>
    </inkml:context>
    <inkml:brush xml:id="br0">
      <inkml:brushProperty name="width" value="0.05292" units="cm"/>
      <inkml:brushProperty name="height" value="0.05292" units="cm"/>
      <inkml:brushProperty name="color" value="#1F497D"/>
      <inkml:brushProperty name="fitToCurve" value="1"/>
    </inkml:brush>
  </inkml:definitions>
  <inkml:trace contextRef="#ctx0" brushRef="#br0">0 0,'0'0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8-24T03:53:26.528"/>
    </inkml:context>
    <inkml:brush xml:id="br0">
      <inkml:brushProperty name="width" value="0.05292" units="cm"/>
      <inkml:brushProperty name="height" value="0.05292" units="cm"/>
      <inkml:brushProperty name="color" value="#C0504D"/>
      <inkml:brushProperty name="fitToCurve" value="1"/>
    </inkml:brush>
  </inkml:definitions>
  <inkml:trace contextRef="#ctx0" brushRef="#br0">8245 1268 1935,'0'0'2451,"-35"50"129,35-50-2064,-11 48-1806,11-48-903,0 0-129</inkml:trace>
  <inkml:trace contextRef="#ctx0" brushRef="#br0" timeOffset="421">8552 1771 12126,'0'0'4644,"0"0"-516,0 0-774,0 0-5160,0 0-1935,0 0-516,0 0-387,0 0 0</inkml:trace>
  <inkml:trace contextRef="#ctx0" brushRef="#br0" timeOffset="13541">18 0 2580,'-16'55'3096,"16"-30"-774,8-9-4773,-8-16 0,25-8 129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8-24T03:53:26.528"/>
    </inkml:context>
    <inkml:brush xml:id="br0">
      <inkml:brushProperty name="width" value="0.05292" units="cm"/>
      <inkml:brushProperty name="height" value="0.05292" units="cm"/>
      <inkml:brushProperty name="color" value="#C0504D"/>
      <inkml:brushProperty name="fitToCurve" value="1"/>
    </inkml:brush>
  </inkml:definitions>
  <inkml:trace contextRef="#ctx0" brushRef="#br0">8245 1268 1935,'0'0'2451,"-35"50"129,35-50-2064,-11 48-1806,11-48-903,0 0-129</inkml:trace>
  <inkml:trace contextRef="#ctx0" brushRef="#br0" timeOffset="421">8552 1771 12126,'0'0'4644,"0"0"-516,0 0-774,0 0-5160,0 0-1935,0 0-516,0 0-387,0 0 0</inkml:trace>
  <inkml:trace contextRef="#ctx0" brushRef="#br0" timeOffset="13541">18 0 2580,'-16'55'3096,"16"-30"-774,8-9-4773,-8-16 0,25-8 129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8-24T03:53:26.528"/>
    </inkml:context>
    <inkml:brush xml:id="br0">
      <inkml:brushProperty name="width" value="0.05292" units="cm"/>
      <inkml:brushProperty name="height" value="0.05292" units="cm"/>
      <inkml:brushProperty name="color" value="#C0504D"/>
      <inkml:brushProperty name="fitToCurve" value="1"/>
    </inkml:brush>
  </inkml:definitions>
  <inkml:trace contextRef="#ctx0" brushRef="#br0">8245 1268 1935,'0'0'2451,"-35"50"129,35-50-2064,-11 48-1806,11-48-903,0 0-129</inkml:trace>
  <inkml:trace contextRef="#ctx0" brushRef="#br0" timeOffset="421">8552 1771 12126,'0'0'4644,"0"0"-516,0 0-774,0 0-5160,0 0-1935,0 0-516,0 0-387,0 0 0</inkml:trace>
  <inkml:trace contextRef="#ctx0" brushRef="#br0" timeOffset="13541">18 0 2580,'-16'55'3096,"16"-30"-774,8-9-4773,-8-16 0,25-8 129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8-24T03:53:26.528"/>
    </inkml:context>
    <inkml:brush xml:id="br0">
      <inkml:brushProperty name="width" value="0.05292" units="cm"/>
      <inkml:brushProperty name="height" value="0.05292" units="cm"/>
      <inkml:brushProperty name="color" value="#C0504D"/>
      <inkml:brushProperty name="fitToCurve" value="1"/>
    </inkml:brush>
  </inkml:definitions>
  <inkml:trace contextRef="#ctx0" brushRef="#br0">8245 1268 1935,'0'0'2451,"-35"50"129,35-50-2064,-11 48-1806,11-48-903,0 0-129</inkml:trace>
  <inkml:trace contextRef="#ctx0" brushRef="#br0" timeOffset="421">8552 1771 12126,'0'0'4644,"0"0"-516,0 0-774,0 0-5160,0 0-1935,0 0-516,0 0-387,0 0 0</inkml:trace>
  <inkml:trace contextRef="#ctx0" brushRef="#br0" timeOffset="13541">18 0 2580,'-16'55'3096,"16"-30"-774,8-9-4773,-8-16 0,25-8 129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1/13/2026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customXml" Target="../ink/ink1.xml"/><Relationship Id="rId7" Type="http://schemas.openxmlformats.org/officeDocument/2006/relationships/customXml" Target="../ink/ink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1.png"/><Relationship Id="rId5" Type="http://schemas.openxmlformats.org/officeDocument/2006/relationships/image" Target="../media/image33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0.png"/><Relationship Id="rId4" Type="http://schemas.openxmlformats.org/officeDocument/2006/relationships/customXml" Target="../ink/ink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NULL"/><Relationship Id="rId4" Type="http://schemas.openxmlformats.org/officeDocument/2006/relationships/customXml" Target="../ink/ink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7" Type="http://schemas.openxmlformats.org/officeDocument/2006/relationships/image" Target="../media/image4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0" Type="http://schemas.openxmlformats.org/officeDocument/2006/relationships/image" Target="../media/image23.png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7" Type="http://schemas.openxmlformats.org/officeDocument/2006/relationships/image" Target="../media/image4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../media/image24.png"/><Relationship Id="rId10" Type="http://schemas.openxmlformats.org/officeDocument/2006/relationships/image" Target="../media/image23.png"/><Relationship Id="rId9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7" Type="http://schemas.openxmlformats.org/officeDocument/2006/relationships/image" Target="../media/image4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9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customXml" Target="../ink/ink8.xml"/><Relationship Id="rId7" Type="http://schemas.openxmlformats.org/officeDocument/2006/relationships/customXml" Target="../ink/ink1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NULL"/><Relationship Id="rId11" Type="http://schemas.openxmlformats.org/officeDocument/2006/relationships/image" Target="../media/image4.png"/><Relationship Id="rId5" Type="http://schemas.openxmlformats.org/officeDocument/2006/relationships/customXml" Target="../ink/ink9.xm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customXml" Target="../ink/ink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customXml" Target="../ink/ink14.xml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6.xml"/><Relationship Id="rId6" Type="http://schemas.openxmlformats.org/officeDocument/2006/relationships/image" Target="NULL"/><Relationship Id="rId11" Type="http://schemas.openxmlformats.org/officeDocument/2006/relationships/image" Target="../media/image4.png"/><Relationship Id="rId5" Type="http://schemas.openxmlformats.org/officeDocument/2006/relationships/customXml" Target="../ink/ink13.xm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customXml" Target="../ink/ink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NULL"/><Relationship Id="rId4" Type="http://schemas.openxmlformats.org/officeDocument/2006/relationships/customXml" Target="../ink/ink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00.png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NUL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4.png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11" Type="http://schemas.openxmlformats.org/officeDocument/2006/relationships/image" Target="NULL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5" Type="http://schemas.openxmlformats.org/officeDocument/2006/relationships/customXml" Target="../ink/ink17.xm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7.xml"/><Relationship Id="rId11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ustomXml" Target="../ink/ink19.xm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9" Type="http://schemas.openxmlformats.org/officeDocument/2006/relationships/image" Target="NUL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../media/image4.png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../media/image23.png"/><Relationship Id="rId5" Type="http://schemas.openxmlformats.org/officeDocument/2006/relationships/customXml" Target="../ink/ink21.xml"/><Relationship Id="rId10" Type="http://schemas.openxmlformats.org/officeDocument/2006/relationships/image" Target="../media/image22.png"/><Relationship Id="rId4" Type="http://schemas.openxmlformats.org/officeDocument/2006/relationships/image" Target="NULL"/><Relationship Id="rId9" Type="http://schemas.openxmlformats.org/officeDocument/2006/relationships/image" Target="../media/image21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../media/image4.png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10" Type="http://schemas.openxmlformats.org/officeDocument/2006/relationships/image" Target="../media/image37.png"/><Relationship Id="rId9" Type="http://schemas.openxmlformats.org/officeDocument/2006/relationships/image" Target="../media/image21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7" Type="http://schemas.openxmlformats.org/officeDocument/2006/relationships/image" Target="../media/image4.png"/><Relationship Id="rId12" Type="http://schemas.openxmlformats.org/officeDocument/2006/relationships/image" Target="NULL"/><Relationship Id="rId2" Type="http://schemas.openxmlformats.org/officeDocument/2006/relationships/customXml" Target="../ink/ink23.xml"/><Relationship Id="rId16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../media/image37.png"/><Relationship Id="rId14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Governing Equations for Convection Heat Transfer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9D9D6D8-A11C-6AFC-9D86-6D14D6946D56}"/>
                  </a:ext>
                </a:extLst>
              </p14:cNvPr>
              <p14:cNvContentPartPr/>
              <p14:nvPr/>
            </p14:nvContentPartPr>
            <p14:xfrm>
              <a:off x="1964520" y="678600"/>
              <a:ext cx="5242680" cy="4928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9D9D6D8-A11C-6AFC-9D86-6D14D6946D5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955160" y="669240"/>
                <a:ext cx="5261400" cy="494748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19">
            <a:extLst>
              <a:ext uri="{FF2B5EF4-FFF2-40B4-BE49-F238E27FC236}">
                <a16:creationId xmlns:a16="http://schemas.microsoft.com/office/drawing/2014/main" id="{5D0AF0D9-6EB4-4E17-5AF4-38ED798BE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509657"/>
            <a:ext cx="8610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altLang="en-US" b="1" dirty="0">
                <a:solidFill>
                  <a:srgbClr val="002060"/>
                </a:solidFill>
                <a:latin typeface="Curlz MT" panose="04040404050702020202" pitchFamily="82" charset="0"/>
                <a:ea typeface="STZhongsong" panose="020B0503020204020204" pitchFamily="2" charset="-122"/>
              </a:rPr>
              <a:t>Generalized Mathematical Models to predict Temperature Field…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7279D9-7809-7BB1-B229-DD49DBC7E88D}"/>
              </a:ext>
            </a:extLst>
          </p:cNvPr>
          <p:cNvSpPr txBox="1"/>
          <p:nvPr/>
        </p:nvSpPr>
        <p:spPr>
          <a:xfrm>
            <a:off x="969038" y="3869181"/>
            <a:ext cx="7391400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Segoe Script" panose="030B0504020000000003" pitchFamily="66" charset="0"/>
              </a:rPr>
              <a:t>Physics is experience, arranged in economical order.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Segoe Script" panose="030B0504020000000003" pitchFamily="66" charset="0"/>
              </a:rPr>
              <a:t>— Prof. Ernst Mach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>
            <a:extLst>
              <a:ext uri="{FF2B5EF4-FFF2-40B4-BE49-F238E27FC236}">
                <a16:creationId xmlns:a16="http://schemas.microsoft.com/office/drawing/2014/main" id="{AF39338D-D2FB-7DB5-3C4A-7772C5B627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4968" y="246063"/>
            <a:ext cx="6400800" cy="820736"/>
          </a:xfrm>
        </p:spPr>
        <p:txBody>
          <a:bodyPr/>
          <a:lstStyle/>
          <a:p>
            <a:r>
              <a:rPr lang="en-US" altLang="en-US" sz="2800" dirty="0"/>
              <a:t>Fourier’s Constitutive Equation for  the Heat Flux: 1802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9251" name="Object 3">
                <a:extLst>
                  <a:ext uri="{FF2B5EF4-FFF2-40B4-BE49-F238E27FC236}">
                    <a16:creationId xmlns:a16="http://schemas.microsoft.com/office/drawing/2014/main" id="{1B4D7570-7CE7-9A67-7A8D-822C4BBD45ED}"/>
                  </a:ext>
                </a:extLst>
              </p:cNvPr>
              <p:cNvSpPr txBox="1"/>
              <p:nvPr/>
            </p:nvSpPr>
            <p:spPr bwMode="auto">
              <a:xfrm>
                <a:off x="2070100" y="3150306"/>
                <a:ext cx="5016500" cy="20335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acc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xx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xy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xz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yx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yy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yz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zx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zy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zz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9251" name="Object 3">
                <a:extLst>
                  <a:ext uri="{FF2B5EF4-FFF2-40B4-BE49-F238E27FC236}">
                    <a16:creationId xmlns:a16="http://schemas.microsoft.com/office/drawing/2014/main" id="{1B4D7570-7CE7-9A67-7A8D-822C4BBD45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70100" y="3150306"/>
                <a:ext cx="5016500" cy="20335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9254" name="Object 6">
                <a:extLst>
                  <a:ext uri="{FF2B5EF4-FFF2-40B4-BE49-F238E27FC236}">
                    <a16:creationId xmlns:a16="http://schemas.microsoft.com/office/drawing/2014/main" id="{585646C9-59BE-6596-1E1D-CEB2322DF3EC}"/>
                  </a:ext>
                </a:extLst>
              </p:cNvPr>
              <p:cNvSpPr txBox="1"/>
              <p:nvPr/>
            </p:nvSpPr>
            <p:spPr bwMode="auto">
              <a:xfrm>
                <a:off x="2996324" y="2252663"/>
                <a:ext cx="2420937" cy="717374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′′=−</m:t>
                      </m:r>
                      <m:acc>
                        <m:accPr>
                          <m:chr m:val="⃗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acc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9254" name="Object 6">
                <a:extLst>
                  <a:ext uri="{FF2B5EF4-FFF2-40B4-BE49-F238E27FC236}">
                    <a16:creationId xmlns:a16="http://schemas.microsoft.com/office/drawing/2014/main" id="{585646C9-59BE-6596-1E1D-CEB2322DF3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96324" y="2252663"/>
                <a:ext cx="2420937" cy="71737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38">
            <a:extLst>
              <a:ext uri="{FF2B5EF4-FFF2-40B4-BE49-F238E27FC236}">
                <a16:creationId xmlns:a16="http://schemas.microsoft.com/office/drawing/2014/main" id="{C73ED4C3-71D5-F8B4-85E5-04E1603D925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67AF2ACA-EE3E-5D3B-2895-A86CC2C24B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8BF5F24-AED9-920D-3DEC-FCECFF7B5D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9F303118-A8A6-71E8-67E2-3E22743C9D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0C004271-EB00-BCFC-040F-36B9C5E23D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2267A580-F398-E7CF-317A-7445379751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B9816FFF-48A6-EC32-2C7A-244CDE8833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0B4E4DE5-D78F-D8AE-6FC8-5B30A07A7F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D933839B-C872-31F0-D614-BE45D38BE6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E442E24E-B257-DAEB-8C37-2AEC7F7CDC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1E2255CD-E89D-107D-C3AF-DF643A5EA2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E0F4572D-8662-E5F6-7250-043B0BC7ED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ACA9D512-831C-9209-03DE-C55F2F858E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861FB26F-4980-1D50-F58F-520EB219A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DE5F493F-35BF-D712-60B5-8AFB9828C0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6E98800E-7075-F829-A6EB-8C5D2A0702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ACD544F-42F6-AF70-9DE0-095FDD0C53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FFE795FC-06E8-C78F-09B1-6C3A448FDC66}"/>
                  </a:ext>
                </a:extLst>
              </p:cNvPr>
              <p:cNvSpPr txBox="1"/>
              <p:nvPr/>
            </p:nvSpPr>
            <p:spPr bwMode="auto">
              <a:xfrm>
                <a:off x="2193925" y="5364163"/>
                <a:ext cx="3995738" cy="11890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</m:acc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FFE795FC-06E8-C78F-09B1-6C3A448FDC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93925" y="5364163"/>
                <a:ext cx="3995738" cy="11890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6">
            <a:extLst>
              <a:ext uri="{FF2B5EF4-FFF2-40B4-BE49-F238E27FC236}">
                <a16:creationId xmlns:a16="http://schemas.microsoft.com/office/drawing/2014/main" id="{35CD0073-3BE4-CC32-C741-9BC3C4884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889" y="4755096"/>
            <a:ext cx="513794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dirty="0">
                <a:latin typeface="+mj-lt"/>
              </a:rPr>
              <a:t>The Fourier Conduction Equation: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12">
                <a:extLst>
                  <a:ext uri="{FF2B5EF4-FFF2-40B4-BE49-F238E27FC236}">
                    <a16:creationId xmlns:a16="http://schemas.microsoft.com/office/drawing/2014/main" id="{9453D73D-C8BA-473E-2774-5E86D842E04F}"/>
                  </a:ext>
                </a:extLst>
              </p:cNvPr>
              <p:cNvSpPr txBox="1"/>
              <p:nvPr/>
            </p:nvSpPr>
            <p:spPr bwMode="auto">
              <a:xfrm>
                <a:off x="1600200" y="1309687"/>
                <a:ext cx="3352800" cy="10525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′′+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12">
                <a:extLst>
                  <a:ext uri="{FF2B5EF4-FFF2-40B4-BE49-F238E27FC236}">
                    <a16:creationId xmlns:a16="http://schemas.microsoft.com/office/drawing/2014/main" id="{9453D73D-C8BA-473E-2774-5E86D842E0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1309687"/>
                <a:ext cx="3352800" cy="10525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>
            <a:extLst>
              <a:ext uri="{FF2B5EF4-FFF2-40B4-BE49-F238E27FC236}">
                <a16:creationId xmlns:a16="http://schemas.microsoft.com/office/drawing/2014/main" id="{6A543673-58ED-F000-5499-F169789B85DA}"/>
              </a:ext>
            </a:extLst>
          </p:cNvPr>
          <p:cNvSpPr/>
          <p:nvPr/>
        </p:nvSpPr>
        <p:spPr bwMode="auto">
          <a:xfrm>
            <a:off x="2941968" y="1371600"/>
            <a:ext cx="457200" cy="762000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967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9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9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1" grpId="0"/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8" name="Text Box 2">
            <a:extLst>
              <a:ext uri="{FF2B5EF4-FFF2-40B4-BE49-F238E27FC236}">
                <a16:creationId xmlns:a16="http://schemas.microsoft.com/office/drawing/2014/main" id="{D949A9F2-2702-83D0-D196-374BFAA6C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11275"/>
            <a:ext cx="79692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dirty="0"/>
              <a:t>This dimensionless temperature gradient at the wall is named as</a:t>
            </a:r>
          </a:p>
          <a:p>
            <a:r>
              <a:rPr lang="en-US" altLang="en-US" b="0" dirty="0"/>
              <a:t>Nusselt Number: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2419" name="Object 3">
                <a:extLst>
                  <a:ext uri="{FF2B5EF4-FFF2-40B4-BE49-F238E27FC236}">
                    <a16:creationId xmlns:a16="http://schemas.microsoft.com/office/drawing/2014/main" id="{DBF76270-213A-E850-9E4E-7E2BFC923443}"/>
                  </a:ext>
                </a:extLst>
              </p:cNvPr>
              <p:cNvSpPr txBox="1"/>
              <p:nvPr/>
            </p:nvSpPr>
            <p:spPr bwMode="auto">
              <a:xfrm>
                <a:off x="1143000" y="2130425"/>
                <a:ext cx="6858000" cy="20605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𝑁𝑢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h𝐿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𝑓𝑙𝑢𝑖𝑑</m:t>
                                  </m:r>
                                </m:sub>
                              </m:sSub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Conduction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resistance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Convection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resistance</m:t>
                          </m:r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572419" name="Object 3">
                <a:extLst>
                  <a:ext uri="{FF2B5EF4-FFF2-40B4-BE49-F238E27FC236}">
                    <a16:creationId xmlns:a16="http://schemas.microsoft.com/office/drawing/2014/main" id="{DBF76270-213A-E850-9E4E-7E2BFC9234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2130425"/>
                <a:ext cx="6858000" cy="20605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2420" name="Object 4">
                <a:extLst>
                  <a:ext uri="{FF2B5EF4-FFF2-40B4-BE49-F238E27FC236}">
                    <a16:creationId xmlns:a16="http://schemas.microsoft.com/office/drawing/2014/main" id="{5FBFB138-2F80-FCA8-6668-305BBA0ACD75}"/>
                  </a:ext>
                </a:extLst>
              </p:cNvPr>
              <p:cNvSpPr txBox="1"/>
              <p:nvPr/>
            </p:nvSpPr>
            <p:spPr bwMode="auto">
              <a:xfrm>
                <a:off x="1009650" y="4038600"/>
                <a:ext cx="6829425" cy="1304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𝑁𝑢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𝜕𝜃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b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h𝐿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Re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</m:func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72420" name="Object 4">
                <a:extLst>
                  <a:ext uri="{FF2B5EF4-FFF2-40B4-BE49-F238E27FC236}">
                    <a16:creationId xmlns:a16="http://schemas.microsoft.com/office/drawing/2014/main" id="{5FBFB138-2F80-FCA8-6668-305BBA0ACD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9650" y="4038600"/>
                <a:ext cx="6829425" cy="13049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2421" name="Text Box 5">
            <a:extLst>
              <a:ext uri="{FF2B5EF4-FFF2-40B4-BE49-F238E27FC236}">
                <a16:creationId xmlns:a16="http://schemas.microsoft.com/office/drawing/2014/main" id="{791868CD-5A67-38D4-8D4E-A5B4A9248D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5562" y="5410200"/>
            <a:ext cx="2941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Local Nusselt Number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5E26552D-9D3F-D2D0-C7AE-20B1F6B38069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5091A9D-D2A1-DD66-EB6B-746DBE19C8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3B8E7C1E-26B6-099D-3F12-690390BA02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4F5E092-22EE-15A4-0B3B-DD16A892C7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6E1306D-B1AF-3A60-48C6-2BFCEC2666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38818DC-9EB8-B689-657D-E6E29756DB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773A23B4-2207-2996-CAE3-1338E730E9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DEBC571-E654-376B-07B1-11C8B302D2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4BD9CFB-12F5-20FD-25E1-E0E3C53CB2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A4BAC9F-F7E8-0AE0-9B27-E2D71810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BBA8C261-592E-8148-8456-DDAD523A19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F39C6F9C-CFB6-9220-4801-6C594B15F6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CED0B0F-BC5F-1602-1435-0BFCA54A98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2FCA06F-025B-ED29-41F7-7300CCE35D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CD94A2B4-AD82-1289-5687-A731F7C156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6A77BD2B-2DBF-9276-6628-02484F3964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01BDD9B-2046-F4BE-8C6E-C1F276AB4D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Title 18">
            <a:extLst>
              <a:ext uri="{FF2B5EF4-FFF2-40B4-BE49-F238E27FC236}">
                <a16:creationId xmlns:a16="http://schemas.microsoft.com/office/drawing/2014/main" id="{00957BE2-319C-6BDC-8F50-4095EFBAAE0E}"/>
              </a:ext>
            </a:extLst>
          </p:cNvPr>
          <p:cNvSpPr txBox="1">
            <a:spLocks/>
          </p:cNvSpPr>
          <p:nvPr/>
        </p:nvSpPr>
        <p:spPr>
          <a:xfrm>
            <a:off x="255588" y="44572"/>
            <a:ext cx="68580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sz="2800" kern="0" dirty="0"/>
              <a:t>Nusselt's Clue to handle Convective Heat Transfer System </a:t>
            </a:r>
            <a:endParaRPr lang="en-IN" sz="2800" kern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2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2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24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D1D7F68-604A-4753-21A3-B43F02727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>
            <a:extLst>
              <a:ext uri="{FF2B5EF4-FFF2-40B4-BE49-F238E27FC236}">
                <a16:creationId xmlns:a16="http://schemas.microsoft.com/office/drawing/2014/main" id="{1DFE18C5-5506-9FDF-E906-01262E6E75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116" y="72993"/>
            <a:ext cx="7239000" cy="993806"/>
          </a:xfrm>
        </p:spPr>
        <p:txBody>
          <a:bodyPr/>
          <a:lstStyle/>
          <a:p>
            <a:r>
              <a:rPr lang="en-US" sz="2800" dirty="0">
                <a:latin typeface="Times-Bold"/>
              </a:rPr>
              <a:t>Order of Merit of A</a:t>
            </a:r>
            <a:br>
              <a:rPr lang="en-US" sz="2800" dirty="0">
                <a:latin typeface="Times-Bold"/>
              </a:rPr>
            </a:br>
            <a:r>
              <a:rPr lang="en-US" sz="2800" dirty="0">
                <a:latin typeface="Times-Bold"/>
              </a:rPr>
              <a:t>Convective Heat Transfer in a System </a:t>
            </a:r>
            <a:endParaRPr lang="en-US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5699" name="Rectangle 3">
                <a:extLst>
                  <a:ext uri="{FF2B5EF4-FFF2-40B4-BE49-F238E27FC236}">
                    <a16:creationId xmlns:a16="http://schemas.microsoft.com/office/drawing/2014/main" id="{CE50FCB6-E1DB-CDB2-35C4-E21961966A7D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04800" y="1224206"/>
                <a:ext cx="8839200" cy="5257800"/>
              </a:xfrm>
            </p:spPr>
            <p:txBody>
              <a:bodyPr/>
              <a:lstStyle/>
              <a:p>
                <a:r>
                  <a:rPr lang="en-IN" sz="2400" b="1" dirty="0"/>
                  <a:t>Field Synergy Principle:</a:t>
                </a:r>
              </a:p>
              <a:p>
                <a:r>
                  <a:rPr lang="en-IN" sz="2400" b="1" dirty="0"/>
                  <a:t> </a:t>
                </a:r>
                <a:r>
                  <a:rPr lang="en-US" sz="2400" dirty="0"/>
                  <a:t>Guo et al. (1998) analyzed the physics behind the occurrence of Convection heat transfer. </a:t>
                </a:r>
              </a:p>
              <a:p>
                <a:r>
                  <a:rPr lang="en-US" sz="2400" dirty="0"/>
                  <a:t>This helped in explaining the all possibilities of increasing the convective heat transfer. </a:t>
                </a:r>
              </a:p>
              <a:p>
                <a:r>
                  <a:rPr lang="en-US" sz="2400" dirty="0"/>
                  <a:t>They proposed that the non-</a:t>
                </a:r>
                <a:r>
                  <a:rPr lang="en-US" sz="2400" dirty="0" err="1"/>
                  <a:t>dimensionalized</a:t>
                </a:r>
                <a:r>
                  <a:rPr lang="en-US" sz="2400" dirty="0"/>
                  <a:t> form of local  balance between conduction and convection in any flow system.</a:t>
                </a:r>
              </a:p>
              <a:p>
                <a:r>
                  <a:rPr lang="en-US" sz="2400" dirty="0"/>
                  <a:t>This can be written as: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𝑅𝑒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nary>
                      <m:nary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sup>
                      <m:e>
                        <m:acc>
                          <m:accPr>
                            <m:chr m:val="⃗"/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𝑇𝑑𝑦</m:t>
                        </m:r>
                      </m:e>
                    </m:nary>
                  </m:oMath>
                </a14:m>
                <a:endParaRPr lang="en-US" sz="2000" dirty="0"/>
              </a:p>
              <a:p>
                <a:r>
                  <a:rPr lang="en-US" sz="2400" dirty="0"/>
                  <a:t>The actual value of heat transfer coefficient is decided by the local orientation of streamlines and isotherms.</a:t>
                </a:r>
              </a:p>
              <a:p>
                <a:r>
                  <a:rPr lang="en-US" sz="2400" dirty="0"/>
                  <a:t>Any innovation which tries to align streamlines more orthogonal to isotherms will generate high value of heat transfer coefficient. </a:t>
                </a:r>
              </a:p>
              <a:p>
                <a:endParaRPr lang="en-US" altLang="en-US" sz="2400" dirty="0"/>
              </a:p>
            </p:txBody>
          </p:sp>
        </mc:Choice>
        <mc:Fallback xmlns="">
          <p:sp>
            <p:nvSpPr>
              <p:cNvPr id="285699" name="Rectangle 3">
                <a:extLst>
                  <a:ext uri="{FF2B5EF4-FFF2-40B4-BE49-F238E27FC236}">
                    <a16:creationId xmlns:a16="http://schemas.microsoft.com/office/drawing/2014/main" id="{CE50FCB6-E1DB-CDB2-35C4-E21961966A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1224206"/>
                <a:ext cx="8839200" cy="5257800"/>
              </a:xfrm>
              <a:blipFill>
                <a:blip r:embed="rId2"/>
                <a:stretch>
                  <a:fillRect l="-897" t="-928" r="-5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330A86B7-58E8-E217-033A-ECFC3BC63E1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79D743E-3AFF-43BA-182E-6B5B1D929A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8C0067D-B2A3-C244-F792-63176B8840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1B8B19A4-04BD-17F0-5764-961E020779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B638890-9099-6628-94A6-6E636275DA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C2FCFB5-E92F-A38C-F0D4-7D8342F852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C0854931-44A2-DF7C-4A42-0B14B92A45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2331239-43B2-9A5D-18C3-2AD882F443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B8E0DF7-395B-C0E6-9D58-D578596B39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3A03252-AB16-DE36-5667-D89D1BF220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69ED0C0C-8B3E-B00C-0D99-9164647579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E682D2A-CC03-60B9-909E-2888CF5178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B1968BA-1E72-3B04-5755-DDA5D78970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CAE3D89D-7A49-AF6C-3EDE-62F6B5C274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611E412-C28B-FA69-11B0-59A6A99E44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FD098CD4-D526-5D78-75F7-F9F8367C92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0F01DAC-49F1-D366-C2F7-9D52FD4645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1513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5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5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5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5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85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85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85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69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834EB-A4EA-A303-672A-CE8B7249B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634" y="228600"/>
            <a:ext cx="5715000" cy="914400"/>
          </a:xfrm>
        </p:spPr>
        <p:txBody>
          <a:bodyPr/>
          <a:lstStyle/>
          <a:p>
            <a:pPr algn="ctr"/>
            <a:r>
              <a:rPr lang="en-US" sz="2800" dirty="0"/>
              <a:t>Impact of Flow Channel Geometry on Convection Heat Transfer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9C83E8-794B-014C-E73C-D2010F19B3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8343" y="1460214"/>
                <a:ext cx="8521908" cy="654272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𝑅𝑒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nary>
                        <m:nary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𝑇𝑑𝑦</m:t>
                          </m:r>
                        </m:e>
                      </m:nary>
                    </m:oMath>
                  </m:oMathPara>
                </a14:m>
                <a:endParaRPr lang="en-US" sz="18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9C83E8-794B-014C-E73C-D2010F19B3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8343" y="1460214"/>
                <a:ext cx="8521908" cy="654272"/>
              </a:xfrm>
              <a:blipFill>
                <a:blip r:embed="rId2"/>
                <a:stretch>
                  <a:fillRect b="-1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Vertical Parallel Plates Channel Natural Convection Equation and Calculator">
            <a:extLst>
              <a:ext uri="{FF2B5EF4-FFF2-40B4-BE49-F238E27FC236}">
                <a16:creationId xmlns:a16="http://schemas.microsoft.com/office/drawing/2014/main" id="{AAC15B4B-2348-651C-6B75-CC6E24EF0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" y="2465003"/>
            <a:ext cx="3811447" cy="3136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A49706-3AAF-1C45-F69C-3D80439827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078" y="2465777"/>
            <a:ext cx="3440735" cy="3135860"/>
          </a:xfrm>
          <a:prstGeom prst="rect">
            <a:avLst/>
          </a:prstGeom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080C6DCC-3C7F-7C5E-2D75-D60F7483AC4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9AECE6E-8A5C-DAE0-77CB-8B1990D003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5B2F36B-2992-3E8E-AD23-A10F84F7C9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F3F0AF2-F46D-B530-2AB5-0E4E5FCDC8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B610D86-30DB-57AA-2AAD-4EFD102EF4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8E597B9-9903-E25D-28DD-44C366AEF9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9F8A76E-61E9-53D4-CB5A-C9609A1B5D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001B737-2F28-1208-1B54-E86A1E3D64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E5C274D-D0CC-3BD4-D21F-025C8D5706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025CE12-0FF3-2FD3-5AEF-AFFB00A846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0D99E4E-7C63-9333-F72D-C350699B65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A228237-4597-C9DE-410E-2D9EBEE2CC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05CB583-ADA9-0C9B-A567-8C82FE3AC9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4111D7C-2586-FE27-7ADE-F5B822DB4F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A8F2B5D-3AEE-C5E8-ACC4-8393314B0D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394D822-0DDC-8BA1-52A4-3BAE6D6404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7639171-DF09-A3C1-4FC2-65BEF56E2F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5853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36629-214A-365C-5DFE-A41849BD3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-132697"/>
            <a:ext cx="5948096" cy="1143000"/>
          </a:xfrm>
        </p:spPr>
        <p:txBody>
          <a:bodyPr/>
          <a:lstStyle/>
          <a:p>
            <a:br>
              <a:rPr lang="en-US" sz="2800" dirty="0"/>
            </a:br>
            <a:r>
              <a:rPr lang="en-US" sz="2800" dirty="0"/>
              <a:t>Transverse vs Longitudinal Flow thru  Pillows</a:t>
            </a:r>
            <a:endParaRPr lang="en-IN" sz="2800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DEC193D-B260-0011-4990-3D611E9504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2739" y="2284701"/>
            <a:ext cx="1876801" cy="1181280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238C1B-D191-25C7-ADB3-574DA71B99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91" y="4324129"/>
            <a:ext cx="3823928" cy="18288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AC8D47A-7FA1-D80C-AD18-B49DDB3CE2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1750" y="1987029"/>
            <a:ext cx="1014001" cy="15647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4197792-EC96-C63A-19EE-CA1407C6C3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1087" y="3555920"/>
            <a:ext cx="1876801" cy="2997280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3949F4C-DAA0-F645-8B54-EF465BE8537F}"/>
              </a:ext>
            </a:extLst>
          </p:cNvPr>
          <p:cNvCxnSpPr>
            <a:cxnSpLocks/>
          </p:cNvCxnSpPr>
          <p:nvPr/>
        </p:nvCxnSpPr>
        <p:spPr>
          <a:xfrm flipH="1" flipV="1">
            <a:off x="2203554" y="2644832"/>
            <a:ext cx="5501" cy="408445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0BD8D23-B2A3-C4A1-422C-3390DEEE60AE}"/>
              </a:ext>
            </a:extLst>
          </p:cNvPr>
          <p:cNvCxnSpPr>
            <a:cxnSpLocks/>
          </p:cNvCxnSpPr>
          <p:nvPr/>
        </p:nvCxnSpPr>
        <p:spPr>
          <a:xfrm flipH="1" flipV="1">
            <a:off x="5960461" y="2725404"/>
            <a:ext cx="5501" cy="408445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38">
            <a:extLst>
              <a:ext uri="{FF2B5EF4-FFF2-40B4-BE49-F238E27FC236}">
                <a16:creationId xmlns:a16="http://schemas.microsoft.com/office/drawing/2014/main" id="{139F2961-382B-B4E2-2F79-B8E803EFB35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F7C0DA5C-DB1E-95F1-7175-6AE41AA4C8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497B9565-144C-C1E5-F7D5-AE2B9569BF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A6AC8BF5-7578-8177-5612-4983571039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3E0B64FF-881F-892B-90FC-3A12F9A33C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869D8CB5-B382-299F-3476-A373ABF0B6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A9327777-C794-953D-004D-298E9F9B35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175C00C1-F260-6EAB-7568-54E8F6B29F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230FC353-7381-F404-E972-719D5DF74D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0FBF9CB-0532-1FA3-172C-4A043EAE74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>
                    <a:extLst>
                      <a:ext uri="{FF2B5EF4-FFF2-40B4-BE49-F238E27FC236}">
                        <a16:creationId xmlns:a16="http://schemas.microsoft.com/office/drawing/2014/main" id="{80B76412-E48B-635C-900A-CD1E7ADD23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>
                    <a:extLst>
                      <a:ext uri="{FF2B5EF4-FFF2-40B4-BE49-F238E27FC236}">
                        <a16:creationId xmlns:a16="http://schemas.microsoft.com/office/drawing/2014/main" id="{B360378E-BA67-FB07-6F5F-19C2CBC5C5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D56EF3F0-A6A2-1EA5-B7BB-A64C4667AB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>
                    <a:extLst>
                      <a:ext uri="{FF2B5EF4-FFF2-40B4-BE49-F238E27FC236}">
                        <a16:creationId xmlns:a16="http://schemas.microsoft.com/office/drawing/2014/main" id="{A6696D62-ECD9-4F44-F68E-794E156015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AC447A1D-1AEF-FB2E-A3F3-E394B5DEA1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9FC94413-E87F-3188-55BB-E0DAD676A7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26692F2-BF6B-736E-E967-59C65C6329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F193D8EB-DEC4-5ED9-23F7-3933ED4DBBA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88343" y="1460214"/>
                <a:ext cx="8521908" cy="6542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i="1" kern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 ker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sz="1800" i="1" ker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1800" i="1" kern="0">
                              <a:latin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r>
                            <a:rPr lang="en-US" sz="1800" i="1" ker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sz="1800" i="1" ker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kern="0">
                              <a:latin typeface="Cambria Math" panose="02040503050406030204" pitchFamily="18" charset="0"/>
                            </a:rPr>
                            <m:t>𝑅𝑒</m:t>
                          </m:r>
                        </m:e>
                        <m:sub>
                          <m:r>
                            <a:rPr lang="en-US" sz="1800" i="1" ker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1800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1800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sSub>
                            <m:sSubPr>
                              <m:ctrlPr>
                                <a:rPr lang="en-US" sz="1800" i="1" ker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800" i="1" ker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r>
                            <a:rPr lang="en-US" sz="1800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sz="1800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nary>
                        <m:naryPr>
                          <m:ctrlPr>
                            <a:rPr lang="en-US" sz="1800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800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1800" i="1" ker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i="1" ker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  <m:r>
                            <a:rPr lang="en-US" sz="1800" i="1" ker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en-US" sz="1800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  <m:r>
                            <a:rPr lang="en-US" sz="1800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𝑇𝑑𝑦</m:t>
                          </m:r>
                        </m:e>
                      </m:nary>
                    </m:oMath>
                  </m:oMathPara>
                </a14:m>
                <a:endParaRPr lang="en-US" sz="1800" kern="0" dirty="0"/>
              </a:p>
              <a:p>
                <a:endParaRPr lang="en-US" sz="1800" kern="0" dirty="0"/>
              </a:p>
            </p:txBody>
          </p:sp>
        </mc:Choice>
        <mc:Fallback xmlns="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F193D8EB-DEC4-5ED9-23F7-3933ED4DBB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8343" y="1460214"/>
                <a:ext cx="8521908" cy="654272"/>
              </a:xfrm>
              <a:prstGeom prst="rect">
                <a:avLst/>
              </a:prstGeom>
              <a:blipFill>
                <a:blip r:embed="rId7"/>
                <a:stretch>
                  <a:fillRect b="-186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0191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B2E9A508-9C12-D883-FB75-C493C79188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34950"/>
            <a:ext cx="6781800" cy="868363"/>
          </a:xfrm>
        </p:spPr>
        <p:txBody>
          <a:bodyPr/>
          <a:lstStyle/>
          <a:p>
            <a:r>
              <a:rPr lang="en-US" altLang="en-US" sz="2800" dirty="0">
                <a:latin typeface="TimesNewRomanPSMT"/>
              </a:rPr>
              <a:t>Rate Equations for Laws of Nature for A Thermodynamic Control Mass </a:t>
            </a:r>
          </a:p>
        </p:txBody>
      </p:sp>
      <p:pic>
        <p:nvPicPr>
          <p:cNvPr id="8195" name="Picture 4">
            <a:extLst>
              <a:ext uri="{FF2B5EF4-FFF2-40B4-BE49-F238E27FC236}">
                <a16:creationId xmlns:a16="http://schemas.microsoft.com/office/drawing/2014/main" id="{E0466217-7C5D-7CEB-CF37-2F333404F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825" y="1295400"/>
            <a:ext cx="4981575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TextBox 4">
            <a:extLst>
              <a:ext uri="{FF2B5EF4-FFF2-40B4-BE49-F238E27FC236}">
                <a16:creationId xmlns:a16="http://schemas.microsoft.com/office/drawing/2014/main" id="{0DFB805D-66FA-59C1-AE2D-B850E8EC98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038600"/>
            <a:ext cx="3065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Conservation of Mass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2" name="Object 5">
                <a:extLst>
                  <a:ext uri="{FF2B5EF4-FFF2-40B4-BE49-F238E27FC236}">
                    <a16:creationId xmlns:a16="http://schemas.microsoft.com/office/drawing/2014/main" id="{F0FE1A21-0C0E-F19A-8F08-2B230722DA27}"/>
                  </a:ext>
                </a:extLst>
              </p:cNvPr>
              <p:cNvSpPr txBox="1"/>
              <p:nvPr/>
            </p:nvSpPr>
            <p:spPr bwMode="auto">
              <a:xfrm>
                <a:off x="4343400" y="3886200"/>
                <a:ext cx="1447800" cy="8794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𝐶𝑀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122" name="Object 5">
                <a:extLst>
                  <a:ext uri="{FF2B5EF4-FFF2-40B4-BE49-F238E27FC236}">
                    <a16:creationId xmlns:a16="http://schemas.microsoft.com/office/drawing/2014/main" id="{F0FE1A21-0C0E-F19A-8F08-2B230722DA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3400" y="3886200"/>
                <a:ext cx="1447800" cy="8794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8" name="TextBox 6">
            <a:extLst>
              <a:ext uri="{FF2B5EF4-FFF2-40B4-BE49-F238E27FC236}">
                <a16:creationId xmlns:a16="http://schemas.microsoft.com/office/drawing/2014/main" id="{F3B5DFFE-B6A2-FA28-FB81-BDA8C523B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140325"/>
            <a:ext cx="38322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Conservation of Momentum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3" name="Object 6">
                <a:extLst>
                  <a:ext uri="{FF2B5EF4-FFF2-40B4-BE49-F238E27FC236}">
                    <a16:creationId xmlns:a16="http://schemas.microsoft.com/office/drawing/2014/main" id="{B7199680-9018-C48C-F808-99319D8A5F6B}"/>
                  </a:ext>
                </a:extLst>
              </p:cNvPr>
              <p:cNvSpPr txBox="1"/>
              <p:nvPr/>
            </p:nvSpPr>
            <p:spPr bwMode="auto">
              <a:xfrm>
                <a:off x="4740275" y="4848225"/>
                <a:ext cx="3505200" cy="9366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𝐶𝑀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𝐶𝑀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123" name="Object 6">
                <a:extLst>
                  <a:ext uri="{FF2B5EF4-FFF2-40B4-BE49-F238E27FC236}">
                    <a16:creationId xmlns:a16="http://schemas.microsoft.com/office/drawing/2014/main" id="{B7199680-9018-C48C-F808-99319D8A5F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40275" y="4848225"/>
                <a:ext cx="3505200" cy="9366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9" name="TextBox 8">
            <a:extLst>
              <a:ext uri="{FF2B5EF4-FFF2-40B4-BE49-F238E27FC236}">
                <a16:creationId xmlns:a16="http://schemas.microsoft.com/office/drawing/2014/main" id="{6830D2C5-2F9D-0418-2198-7E1F962771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19800"/>
            <a:ext cx="3890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First law of thermodynamics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4" name="Object 7">
                <a:extLst>
                  <a:ext uri="{FF2B5EF4-FFF2-40B4-BE49-F238E27FC236}">
                    <a16:creationId xmlns:a16="http://schemas.microsoft.com/office/drawing/2014/main" id="{F8267DD9-C1F0-A4DE-7C1E-92C6057E02A8}"/>
                  </a:ext>
                </a:extLst>
              </p:cNvPr>
              <p:cNvSpPr txBox="1"/>
              <p:nvPr/>
            </p:nvSpPr>
            <p:spPr bwMode="auto">
              <a:xfrm>
                <a:off x="4300538" y="5867400"/>
                <a:ext cx="2100262" cy="8794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𝐶𝑀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124" name="Object 7">
                <a:extLst>
                  <a:ext uri="{FF2B5EF4-FFF2-40B4-BE49-F238E27FC236}">
                    <a16:creationId xmlns:a16="http://schemas.microsoft.com/office/drawing/2014/main" id="{F8267DD9-C1F0-A4DE-7C1E-92C6057E02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00538" y="5867400"/>
                <a:ext cx="2100262" cy="8794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202" name="Group 38">
            <a:extLst>
              <a:ext uri="{FF2B5EF4-FFF2-40B4-BE49-F238E27FC236}">
                <a16:creationId xmlns:a16="http://schemas.microsoft.com/office/drawing/2014/main" id="{26CC960A-54C8-0AE7-8653-2C10767248D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203" name="Group 19">
              <a:extLst>
                <a:ext uri="{FF2B5EF4-FFF2-40B4-BE49-F238E27FC236}">
                  <a16:creationId xmlns:a16="http://schemas.microsoft.com/office/drawing/2014/main" id="{170F6E8D-6F84-B490-264A-2D37BAEDAF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205" name="Group 8">
                <a:extLst>
                  <a:ext uri="{FF2B5EF4-FFF2-40B4-BE49-F238E27FC236}">
                    <a16:creationId xmlns:a16="http://schemas.microsoft.com/office/drawing/2014/main" id="{0A361543-BB60-3E1D-CC40-E5670A82DE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207" name="Group 30">
                  <a:extLst>
                    <a:ext uri="{FF2B5EF4-FFF2-40B4-BE49-F238E27FC236}">
                      <a16:creationId xmlns:a16="http://schemas.microsoft.com/office/drawing/2014/main" id="{5E522F46-F41C-2BC7-816A-7671435B6F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8217" name="Rectangle 10">
                    <a:extLst>
                      <a:ext uri="{FF2B5EF4-FFF2-40B4-BE49-F238E27FC236}">
                        <a16:creationId xmlns:a16="http://schemas.microsoft.com/office/drawing/2014/main" id="{3E17C7A8-6F19-B52D-E66E-FBA6090570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8" name="Rectangle 11">
                    <a:extLst>
                      <a:ext uri="{FF2B5EF4-FFF2-40B4-BE49-F238E27FC236}">
                        <a16:creationId xmlns:a16="http://schemas.microsoft.com/office/drawing/2014/main" id="{6A12FA85-DF43-C9B5-FAA8-1D60E2A507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08" name="Group 12">
                  <a:extLst>
                    <a:ext uri="{FF2B5EF4-FFF2-40B4-BE49-F238E27FC236}">
                      <a16:creationId xmlns:a16="http://schemas.microsoft.com/office/drawing/2014/main" id="{E56B653B-D586-1E73-C938-B7DCFF9D57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8215" name="Rectangle 13">
                    <a:extLst>
                      <a:ext uri="{FF2B5EF4-FFF2-40B4-BE49-F238E27FC236}">
                        <a16:creationId xmlns:a16="http://schemas.microsoft.com/office/drawing/2014/main" id="{00EB9771-C727-EB94-1F56-097F3D6788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6" name="Rectangle 14">
                    <a:extLst>
                      <a:ext uri="{FF2B5EF4-FFF2-40B4-BE49-F238E27FC236}">
                        <a16:creationId xmlns:a16="http://schemas.microsoft.com/office/drawing/2014/main" id="{F57F9E72-16A0-C8E5-0DA5-0962C59627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09" name="Group 15">
                  <a:extLst>
                    <a:ext uri="{FF2B5EF4-FFF2-40B4-BE49-F238E27FC236}">
                      <a16:creationId xmlns:a16="http://schemas.microsoft.com/office/drawing/2014/main" id="{6D8540AC-70D6-9148-B4E6-5EA6F5A67E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8213" name="Rectangle 16">
                    <a:extLst>
                      <a:ext uri="{FF2B5EF4-FFF2-40B4-BE49-F238E27FC236}">
                        <a16:creationId xmlns:a16="http://schemas.microsoft.com/office/drawing/2014/main" id="{4AB1AB99-BBC4-2BBC-1AE5-C3A21E6C23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4" name="Rectangle 17">
                    <a:extLst>
                      <a:ext uri="{FF2B5EF4-FFF2-40B4-BE49-F238E27FC236}">
                        <a16:creationId xmlns:a16="http://schemas.microsoft.com/office/drawing/2014/main" id="{614FC794-2B13-52C5-21C1-38507EEF93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10" name="Group 18">
                  <a:extLst>
                    <a:ext uri="{FF2B5EF4-FFF2-40B4-BE49-F238E27FC236}">
                      <a16:creationId xmlns:a16="http://schemas.microsoft.com/office/drawing/2014/main" id="{A5352485-2C96-49BE-ECE2-4DA7A5579D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8211" name="Rectangle 19">
                    <a:extLst>
                      <a:ext uri="{FF2B5EF4-FFF2-40B4-BE49-F238E27FC236}">
                        <a16:creationId xmlns:a16="http://schemas.microsoft.com/office/drawing/2014/main" id="{A9BCC96E-8F93-B60B-9578-6204C42496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2" name="Rectangle 20">
                    <a:extLst>
                      <a:ext uri="{FF2B5EF4-FFF2-40B4-BE49-F238E27FC236}">
                        <a16:creationId xmlns:a16="http://schemas.microsoft.com/office/drawing/2014/main" id="{A97F716E-9179-26C0-546A-C9BCB07E34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20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37F59E0-EF18-D539-792A-91DF975983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BDCAD02-9BC7-7945-06A1-7D84092F7704}"/>
              </a:ext>
            </a:extLst>
          </p:cNvPr>
          <p:cNvSpPr txBox="1"/>
          <p:nvPr/>
        </p:nvSpPr>
        <p:spPr>
          <a:xfrm>
            <a:off x="3103562" y="2701867"/>
            <a:ext cx="2154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Control Mass</a:t>
            </a:r>
            <a:endParaRPr lang="en-IN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/>
      <p:bldP spid="5122" grpId="0"/>
      <p:bldP spid="5128" grpId="0"/>
      <p:bldP spid="5123" grpId="0"/>
      <p:bldP spid="5129" grpId="0"/>
      <p:bldP spid="51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71C11AEE-7C73-BD8C-DA4E-1C70C1F3D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7772400" cy="1143000"/>
          </a:xfrm>
        </p:spPr>
        <p:txBody>
          <a:bodyPr/>
          <a:lstStyle/>
          <a:p>
            <a:r>
              <a:rPr lang="en-IN" altLang="en-US" sz="2800" dirty="0"/>
              <a:t>Tools for Comprehensive Description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1DBCE3-4636-B757-BCAE-5921F9423F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3400" y="1524000"/>
                <a:ext cx="8090694" cy="4114800"/>
              </a:xfrm>
            </p:spPr>
            <p:txBody>
              <a:bodyPr/>
              <a:lstStyle/>
              <a:p>
                <a:r>
                  <a:rPr lang="en-IN" altLang="en-US" sz="2400" dirty="0"/>
                  <a:t>The conservation laws are (</a:t>
                </a:r>
                <a:r>
                  <a:rPr lang="en-IN" altLang="en-US" sz="2400" b="1" i="1" dirty="0">
                    <a:solidFill>
                      <a:srgbClr val="FF0000"/>
                    </a:solidFill>
                  </a:rPr>
                  <a:t>strictly speaking</a:t>
                </a:r>
                <a:r>
                  <a:rPr lang="en-IN" altLang="en-US" sz="2400" dirty="0"/>
                  <a:t>), valid only for </a:t>
                </a:r>
                <a:r>
                  <a:rPr lang="en-IN" altLang="en-US" sz="2400" i="1" dirty="0"/>
                  <a:t>closed systems (</a:t>
                </a:r>
                <a:r>
                  <a:rPr lang="en-IN" altLang="en-US" sz="2400" dirty="0"/>
                  <a:t>Control Mass</a:t>
                </a:r>
                <a:r>
                  <a:rPr lang="en-IN" altLang="en-US" sz="2400" i="1" dirty="0"/>
                  <a:t>).</a:t>
                </a:r>
              </a:p>
              <a:p>
                <a:r>
                  <a:rPr lang="en-IN" altLang="en-US" sz="2400" dirty="0"/>
                  <a:t>Convection Systems are </a:t>
                </a:r>
                <a:r>
                  <a:rPr lang="en-IN" altLang="en-US" sz="2400" i="1" dirty="0"/>
                  <a:t>open systems (</a:t>
                </a:r>
                <a:r>
                  <a:rPr lang="en-IN" altLang="en-US" sz="2400" dirty="0"/>
                  <a:t>Control Volumes</a:t>
                </a:r>
                <a:r>
                  <a:rPr lang="en-IN" altLang="en-US" sz="2400" i="1" dirty="0"/>
                  <a:t>), </a:t>
                </a:r>
                <a:r>
                  <a:rPr lang="en-IN" altLang="en-US" sz="2400" dirty="0"/>
                  <a:t>where the mass flow continuously crosses the system boundary. </a:t>
                </a:r>
              </a:p>
              <a:p>
                <a:r>
                  <a:rPr lang="en-IN" altLang="en-US" sz="2400" dirty="0"/>
                  <a:t>Application of  the conservation laws to CVs demand a special mathematical tool. </a:t>
                </a:r>
              </a:p>
              <a:p>
                <a:r>
                  <a:rPr lang="en-IN" altLang="en-US" sz="2400" dirty="0"/>
                  <a:t>These tools help in estimation of resultant force  generated by an arbitrary field quantity </a:t>
                </a:r>
                <a:r>
                  <a:rPr lang="en-IN" altLang="en-US" sz="2400" i="1" dirty="0"/>
                  <a:t>g(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alt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</m:oMath>
                </a14:m>
                <a:r>
                  <a:rPr lang="en-IN" altLang="en-US" sz="2400" b="1" i="1" dirty="0"/>
                  <a:t>, t).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1DBCE3-4636-B757-BCAE-5921F9423F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524000"/>
                <a:ext cx="8090694" cy="4114800"/>
              </a:xfrm>
              <a:blipFill>
                <a:blip r:embed="rId2"/>
                <a:stretch>
                  <a:fillRect l="-1055" t="-1185" r="-158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2454B9D4-D4B3-305C-9442-63F1D3E1A93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1F2F5209-05BF-6E96-B827-B09051ED18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8733ED6F-E349-178B-8018-34D6E4FC0B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B0F3544-EB60-11ED-8EC7-F8B381411F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76515FFE-6202-B083-5CC9-E0FE090B40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8B0FDC2C-C333-22A7-9DBF-FCC8BA9363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BF481817-9A88-BB83-A030-07F7CCEB57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C91CC0C0-7C85-09E1-E14F-D7073AE5EA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A13D9B5E-F0DC-E4F2-E13A-D02AC94FC6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052B7A5-405B-C513-CF6C-CDE07B916A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F581748-1B82-0778-1E08-B07034B664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7AE50F46-C467-7B11-D03B-AC47B975D8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C8269911-5AA3-8C78-0CA8-1B6BB895F8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FD5C5254-851F-FAE2-84D9-AE1230B11C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0872934B-5350-4B28-F2AC-980AA9EBDD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30E0B3AD-6D86-96A5-4E60-BEFA5D39EF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23E374F-6950-B882-AF01-91CBB5E58E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389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2D588-EA1A-AFA0-488F-788A11755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C947A7C4-66B4-E60B-D8BA-49D008E8CA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6707188" cy="1143000"/>
          </a:xfrm>
        </p:spPr>
        <p:txBody>
          <a:bodyPr/>
          <a:lstStyle/>
          <a:p>
            <a:r>
              <a:rPr lang="en-IN" altLang="en-US" sz="2800" dirty="0">
                <a:cs typeface="Times New Roman" panose="02020603050405020304" pitchFamily="18" charset="0"/>
              </a:rPr>
              <a:t>Camp Fire As A Control Volume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07437FA2-F3EA-F89D-A389-73877F86B6F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91E6AED-D459-BFA8-9A02-BED5388FEE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B4560147-8D7F-002B-130B-DF0A739028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AEF52F58-D6F6-CCBD-16E9-6C10E39D62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1277" name="Rectangle 10">
                    <a:extLst>
                      <a:ext uri="{FF2B5EF4-FFF2-40B4-BE49-F238E27FC236}">
                        <a16:creationId xmlns:a16="http://schemas.microsoft.com/office/drawing/2014/main" id="{2B605E64-8FC0-94CB-6A3E-DFAC612519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78" name="Rectangle 11">
                    <a:extLst>
                      <a:ext uri="{FF2B5EF4-FFF2-40B4-BE49-F238E27FC236}">
                        <a16:creationId xmlns:a16="http://schemas.microsoft.com/office/drawing/2014/main" id="{A7134251-6AD8-A40E-B21B-3DD99CA7DD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2">
                  <a:extLst>
                    <a:ext uri="{FF2B5EF4-FFF2-40B4-BE49-F238E27FC236}">
                      <a16:creationId xmlns:a16="http://schemas.microsoft.com/office/drawing/2014/main" id="{3C7EAC6C-2E08-7E03-E44B-930DD6876B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" name="Rectangle 13">
                    <a:extLst>
                      <a:ext uri="{FF2B5EF4-FFF2-40B4-BE49-F238E27FC236}">
                        <a16:creationId xmlns:a16="http://schemas.microsoft.com/office/drawing/2014/main" id="{4D4164FB-7A64-1185-80C3-2C328F0960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4">
                    <a:extLst>
                      <a:ext uri="{FF2B5EF4-FFF2-40B4-BE49-F238E27FC236}">
                        <a16:creationId xmlns:a16="http://schemas.microsoft.com/office/drawing/2014/main" id="{B88961E2-8FC4-1E2D-C4AB-709F682E34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5">
                  <a:extLst>
                    <a:ext uri="{FF2B5EF4-FFF2-40B4-BE49-F238E27FC236}">
                      <a16:creationId xmlns:a16="http://schemas.microsoft.com/office/drawing/2014/main" id="{88F71F3A-BF83-F50C-4122-FA0A552F5C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09A38E92-12D5-F94C-648C-44C5461A47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D7277ADE-FBE6-9D3E-A4EA-C5148588AC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8">
                  <a:extLst>
                    <a:ext uri="{FF2B5EF4-FFF2-40B4-BE49-F238E27FC236}">
                      <a16:creationId xmlns:a16="http://schemas.microsoft.com/office/drawing/2014/main" id="{9EA0BC50-62A0-C4A4-0A65-9719846C54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" name="Rectangle 19">
                    <a:extLst>
                      <a:ext uri="{FF2B5EF4-FFF2-40B4-BE49-F238E27FC236}">
                        <a16:creationId xmlns:a16="http://schemas.microsoft.com/office/drawing/2014/main" id="{7EA9E267-58FF-F5C3-1D71-1E10994F78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20">
                    <a:extLst>
                      <a:ext uri="{FF2B5EF4-FFF2-40B4-BE49-F238E27FC236}">
                        <a16:creationId xmlns:a16="http://schemas.microsoft.com/office/drawing/2014/main" id="{E3C26E69-1142-2A85-DA25-FC47D32E5F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6894B06C-8AA8-A9BD-8CB2-71108812AA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883FBC1-64C6-082F-940E-66671DA37A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D860B503-98B2-A575-383F-8A55614D9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2480772"/>
            <a:ext cx="4534533" cy="35342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3E4F67-22D1-94C7-018D-518B956F6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681" y="3472185"/>
            <a:ext cx="685896" cy="6287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C1AD271-1A70-2B9E-C923-C7E2478B5C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8745" y="3072819"/>
            <a:ext cx="685896" cy="62873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853812A-2C4A-41B3-B2AB-E3833FC519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7108" y="2806809"/>
            <a:ext cx="685896" cy="62873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0DCF026-9EC4-06C7-B31B-74AA6C39E3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387" y="3855454"/>
            <a:ext cx="685896" cy="628738"/>
          </a:xfrm>
          <a:prstGeom prst="rect">
            <a:avLst/>
          </a:prstGeom>
        </p:spPr>
      </p:pic>
      <p:pic>
        <p:nvPicPr>
          <p:cNvPr id="1028" name="Picture 4" descr="Convection And Radiation Three Types Of Heat Transfer Heat Transfers:  Conduction, Convection, And Radiation Worksheet">
            <a:extLst>
              <a:ext uri="{FF2B5EF4-FFF2-40B4-BE49-F238E27FC236}">
                <a16:creationId xmlns:a16="http://schemas.microsoft.com/office/drawing/2014/main" id="{D1D4763A-395F-2819-F226-BA6B68EC4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31" y="2502948"/>
            <a:ext cx="315277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9F9C893-5315-E247-CAD4-C578B22442AC}"/>
              </a:ext>
            </a:extLst>
          </p:cNvPr>
          <p:cNvSpPr/>
          <p:nvPr/>
        </p:nvSpPr>
        <p:spPr bwMode="auto">
          <a:xfrm>
            <a:off x="4399472" y="2449902"/>
            <a:ext cx="1733909" cy="2782572"/>
          </a:xfrm>
          <a:custGeom>
            <a:avLst/>
            <a:gdLst>
              <a:gd name="csX0" fmla="*/ 0 w 1733909"/>
              <a:gd name="csY0" fmla="*/ 2751826 h 2782572"/>
              <a:gd name="csX1" fmla="*/ 517585 w 1733909"/>
              <a:gd name="csY1" fmla="*/ 2777706 h 2782572"/>
              <a:gd name="csX2" fmla="*/ 879894 w 1733909"/>
              <a:gd name="csY2" fmla="*/ 2665562 h 2782572"/>
              <a:gd name="csX3" fmla="*/ 1242203 w 1733909"/>
              <a:gd name="csY3" fmla="*/ 2458528 h 2782572"/>
              <a:gd name="csX4" fmla="*/ 1526875 w 1733909"/>
              <a:gd name="csY4" fmla="*/ 2070340 h 2782572"/>
              <a:gd name="csX5" fmla="*/ 1656271 w 1733909"/>
              <a:gd name="csY5" fmla="*/ 1475117 h 2782572"/>
              <a:gd name="csX6" fmla="*/ 1733909 w 1733909"/>
              <a:gd name="csY6" fmla="*/ 8626 h 2782572"/>
              <a:gd name="csX7" fmla="*/ 1733909 w 1733909"/>
              <a:gd name="csY7" fmla="*/ 8626 h 2782572"/>
              <a:gd name="csX8" fmla="*/ 1733909 w 1733909"/>
              <a:gd name="csY8" fmla="*/ 0 h 27825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733909" h="2782572">
                <a:moveTo>
                  <a:pt x="0" y="2751826"/>
                </a:moveTo>
                <a:cubicBezTo>
                  <a:pt x="185468" y="2771954"/>
                  <a:pt x="370936" y="2792083"/>
                  <a:pt x="517585" y="2777706"/>
                </a:cubicBezTo>
                <a:cubicBezTo>
                  <a:pt x="664234" y="2763329"/>
                  <a:pt x="759124" y="2718758"/>
                  <a:pt x="879894" y="2665562"/>
                </a:cubicBezTo>
                <a:cubicBezTo>
                  <a:pt x="1000664" y="2612366"/>
                  <a:pt x="1134373" y="2557732"/>
                  <a:pt x="1242203" y="2458528"/>
                </a:cubicBezTo>
                <a:cubicBezTo>
                  <a:pt x="1350033" y="2359324"/>
                  <a:pt x="1457864" y="2234242"/>
                  <a:pt x="1526875" y="2070340"/>
                </a:cubicBezTo>
                <a:cubicBezTo>
                  <a:pt x="1595886" y="1906438"/>
                  <a:pt x="1621765" y="1818736"/>
                  <a:pt x="1656271" y="1475117"/>
                </a:cubicBezTo>
                <a:cubicBezTo>
                  <a:pt x="1690777" y="1131498"/>
                  <a:pt x="1733909" y="8626"/>
                  <a:pt x="1733909" y="8626"/>
                </a:cubicBezTo>
                <a:lnTo>
                  <a:pt x="1733909" y="8626"/>
                </a:lnTo>
                <a:lnTo>
                  <a:pt x="1733909" y="0"/>
                </a:lnTo>
              </a:path>
            </a:pathLst>
          </a:custGeom>
          <a:noFill/>
          <a:ln w="5715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945BBC4-7C7D-D97F-2CE7-962B2EB54F3D}"/>
              </a:ext>
            </a:extLst>
          </p:cNvPr>
          <p:cNvSpPr/>
          <p:nvPr/>
        </p:nvSpPr>
        <p:spPr bwMode="auto">
          <a:xfrm>
            <a:off x="6647890" y="2502948"/>
            <a:ext cx="1733909" cy="2782572"/>
          </a:xfrm>
          <a:custGeom>
            <a:avLst/>
            <a:gdLst>
              <a:gd name="csX0" fmla="*/ 0 w 1733909"/>
              <a:gd name="csY0" fmla="*/ 2751826 h 2782572"/>
              <a:gd name="csX1" fmla="*/ 517585 w 1733909"/>
              <a:gd name="csY1" fmla="*/ 2777706 h 2782572"/>
              <a:gd name="csX2" fmla="*/ 879894 w 1733909"/>
              <a:gd name="csY2" fmla="*/ 2665562 h 2782572"/>
              <a:gd name="csX3" fmla="*/ 1242203 w 1733909"/>
              <a:gd name="csY3" fmla="*/ 2458528 h 2782572"/>
              <a:gd name="csX4" fmla="*/ 1526875 w 1733909"/>
              <a:gd name="csY4" fmla="*/ 2070340 h 2782572"/>
              <a:gd name="csX5" fmla="*/ 1656271 w 1733909"/>
              <a:gd name="csY5" fmla="*/ 1475117 h 2782572"/>
              <a:gd name="csX6" fmla="*/ 1733909 w 1733909"/>
              <a:gd name="csY6" fmla="*/ 8626 h 2782572"/>
              <a:gd name="csX7" fmla="*/ 1733909 w 1733909"/>
              <a:gd name="csY7" fmla="*/ 8626 h 2782572"/>
              <a:gd name="csX8" fmla="*/ 1733909 w 1733909"/>
              <a:gd name="csY8" fmla="*/ 0 h 27825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733909" h="2782572">
                <a:moveTo>
                  <a:pt x="0" y="2751826"/>
                </a:moveTo>
                <a:cubicBezTo>
                  <a:pt x="185468" y="2771954"/>
                  <a:pt x="370936" y="2792083"/>
                  <a:pt x="517585" y="2777706"/>
                </a:cubicBezTo>
                <a:cubicBezTo>
                  <a:pt x="664234" y="2763329"/>
                  <a:pt x="759124" y="2718758"/>
                  <a:pt x="879894" y="2665562"/>
                </a:cubicBezTo>
                <a:cubicBezTo>
                  <a:pt x="1000664" y="2612366"/>
                  <a:pt x="1134373" y="2557732"/>
                  <a:pt x="1242203" y="2458528"/>
                </a:cubicBezTo>
                <a:cubicBezTo>
                  <a:pt x="1350033" y="2359324"/>
                  <a:pt x="1457864" y="2234242"/>
                  <a:pt x="1526875" y="2070340"/>
                </a:cubicBezTo>
                <a:cubicBezTo>
                  <a:pt x="1595886" y="1906438"/>
                  <a:pt x="1621765" y="1818736"/>
                  <a:pt x="1656271" y="1475117"/>
                </a:cubicBezTo>
                <a:cubicBezTo>
                  <a:pt x="1690777" y="1131498"/>
                  <a:pt x="1733909" y="8626"/>
                  <a:pt x="1733909" y="8626"/>
                </a:cubicBezTo>
                <a:lnTo>
                  <a:pt x="1733909" y="8626"/>
                </a:lnTo>
                <a:lnTo>
                  <a:pt x="1733909" y="0"/>
                </a:lnTo>
              </a:path>
            </a:pathLst>
          </a:custGeom>
          <a:noFill/>
          <a:ln w="5715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10800000" rev="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6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D2BB55EC-0ED1-426E-0ACB-4B391E7E4A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6707188" cy="1143000"/>
          </a:xfrm>
        </p:spPr>
        <p:txBody>
          <a:bodyPr/>
          <a:lstStyle/>
          <a:p>
            <a:r>
              <a:rPr lang="en-IN" altLang="en-US" sz="2800" dirty="0">
                <a:cs typeface="Times New Roman" panose="02020603050405020304" pitchFamily="18" charset="0"/>
              </a:rPr>
              <a:t>Wind Turbine As A Control Volume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F2413343-2E87-9A30-0965-1BFB77E3ACA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557D366B-E04E-F4C2-4E14-13DC958EE8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92089C23-7616-6C63-3BFB-49A093A3A8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03AE59CE-5B2E-ED3A-61D7-4732CEB923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1277" name="Rectangle 10">
                    <a:extLst>
                      <a:ext uri="{FF2B5EF4-FFF2-40B4-BE49-F238E27FC236}">
                        <a16:creationId xmlns:a16="http://schemas.microsoft.com/office/drawing/2014/main" id="{91410BBA-46FC-9246-059F-EFE160564D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78" name="Rectangle 11">
                    <a:extLst>
                      <a:ext uri="{FF2B5EF4-FFF2-40B4-BE49-F238E27FC236}">
                        <a16:creationId xmlns:a16="http://schemas.microsoft.com/office/drawing/2014/main" id="{12328B86-D057-21FE-E9AB-61F60EE58A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2">
                  <a:extLst>
                    <a:ext uri="{FF2B5EF4-FFF2-40B4-BE49-F238E27FC236}">
                      <a16:creationId xmlns:a16="http://schemas.microsoft.com/office/drawing/2014/main" id="{A3531C8D-4B40-FEB4-CC3C-C6FE64AA60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" name="Rectangle 13">
                    <a:extLst>
                      <a:ext uri="{FF2B5EF4-FFF2-40B4-BE49-F238E27FC236}">
                        <a16:creationId xmlns:a16="http://schemas.microsoft.com/office/drawing/2014/main" id="{2313036B-B642-CEA5-A745-9F4AAF302D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4">
                    <a:extLst>
                      <a:ext uri="{FF2B5EF4-FFF2-40B4-BE49-F238E27FC236}">
                        <a16:creationId xmlns:a16="http://schemas.microsoft.com/office/drawing/2014/main" id="{44C51528-D6F1-43C3-C3EE-B6823EA21A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5">
                  <a:extLst>
                    <a:ext uri="{FF2B5EF4-FFF2-40B4-BE49-F238E27FC236}">
                      <a16:creationId xmlns:a16="http://schemas.microsoft.com/office/drawing/2014/main" id="{DDF9A047-6AA2-B346-A876-30A9BBE7A1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0B7C3339-95B8-CD80-F822-457BFE499F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2B52232F-CC3E-B267-D18B-048AAC8655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8">
                  <a:extLst>
                    <a:ext uri="{FF2B5EF4-FFF2-40B4-BE49-F238E27FC236}">
                      <a16:creationId xmlns:a16="http://schemas.microsoft.com/office/drawing/2014/main" id="{19FD3518-AC9E-06F6-84A7-143E9C3B9B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" name="Rectangle 19">
                    <a:extLst>
                      <a:ext uri="{FF2B5EF4-FFF2-40B4-BE49-F238E27FC236}">
                        <a16:creationId xmlns:a16="http://schemas.microsoft.com/office/drawing/2014/main" id="{92734828-0630-FCC7-4A19-D74A958566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20">
                    <a:extLst>
                      <a:ext uri="{FF2B5EF4-FFF2-40B4-BE49-F238E27FC236}">
                        <a16:creationId xmlns:a16="http://schemas.microsoft.com/office/drawing/2014/main" id="{3AF221D0-BA3A-107B-5B05-6875C4B4F4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F85B217A-2C71-99FB-BC03-8AA394F12E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AA1846B-75FF-EA52-B148-CF025CCD26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282" name="Picture 11281">
            <a:extLst>
              <a:ext uri="{FF2B5EF4-FFF2-40B4-BE49-F238E27FC236}">
                <a16:creationId xmlns:a16="http://schemas.microsoft.com/office/drawing/2014/main" id="{18235512-6C22-4C66-7DB2-D14082A92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4658" y="1869787"/>
            <a:ext cx="2355142" cy="4607213"/>
          </a:xfrm>
          <a:prstGeom prst="rect">
            <a:avLst/>
          </a:prstGeom>
        </p:spPr>
      </p:pic>
      <p:sp>
        <p:nvSpPr>
          <p:cNvPr id="11280" name="Cylinder 11279">
            <a:extLst>
              <a:ext uri="{FF2B5EF4-FFF2-40B4-BE49-F238E27FC236}">
                <a16:creationId xmlns:a16="http://schemas.microsoft.com/office/drawing/2014/main" id="{F7530D20-50A6-DF53-4BC7-52ECC6F466B1}"/>
              </a:ext>
            </a:extLst>
          </p:cNvPr>
          <p:cNvSpPr/>
          <p:nvPr/>
        </p:nvSpPr>
        <p:spPr bwMode="auto">
          <a:xfrm rot="14766199">
            <a:off x="3601218" y="1414568"/>
            <a:ext cx="2784314" cy="4012080"/>
          </a:xfrm>
          <a:prstGeom prst="can">
            <a:avLst/>
          </a:prstGeom>
          <a:noFill/>
          <a:ln w="412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92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15857-E2FC-F72B-70C6-593085529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C3C615F3-A77F-64FF-6C34-EAA01DDB86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6707188" cy="1143000"/>
          </a:xfrm>
        </p:spPr>
        <p:txBody>
          <a:bodyPr/>
          <a:lstStyle/>
          <a:p>
            <a:r>
              <a:rPr lang="en-IN" altLang="en-US" sz="2800" dirty="0">
                <a:cs typeface="Times New Roman" panose="02020603050405020304" pitchFamily="18" charset="0"/>
              </a:rPr>
              <a:t>Wind Systems Interacting with A Wind Turbine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8B08E9-F8B2-A80D-A8BE-69EE4414570D}"/>
              </a:ext>
            </a:extLst>
          </p:cNvPr>
          <p:cNvSpPr/>
          <p:nvPr/>
        </p:nvSpPr>
        <p:spPr>
          <a:xfrm>
            <a:off x="2209800" y="1440340"/>
            <a:ext cx="1752600" cy="381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F15AC5-168D-BD3F-6987-8D4336E92557}"/>
              </a:ext>
            </a:extLst>
          </p:cNvPr>
          <p:cNvSpPr/>
          <p:nvPr/>
        </p:nvSpPr>
        <p:spPr>
          <a:xfrm>
            <a:off x="4038600" y="3497740"/>
            <a:ext cx="17526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1764BD21-3873-C60A-6C28-2627AFCDD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32000" contrast="46000"/>
          </a:blip>
          <a:srcRect/>
          <a:stretch>
            <a:fillRect/>
          </a:stretch>
        </p:blipFill>
        <p:spPr bwMode="auto">
          <a:xfrm>
            <a:off x="1082310" y="2052711"/>
            <a:ext cx="6851221" cy="37658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Flowchart: Direct Access Storage 22">
            <a:extLst>
              <a:ext uri="{FF2B5EF4-FFF2-40B4-BE49-F238E27FC236}">
                <a16:creationId xmlns:a16="http://schemas.microsoft.com/office/drawing/2014/main" id="{DB419D23-53B0-6AB5-F0EC-C8B6D6843BA5}"/>
              </a:ext>
            </a:extLst>
          </p:cNvPr>
          <p:cNvSpPr/>
          <p:nvPr/>
        </p:nvSpPr>
        <p:spPr bwMode="auto">
          <a:xfrm rot="20426399">
            <a:off x="1377635" y="1971265"/>
            <a:ext cx="7467600" cy="4054475"/>
          </a:xfrm>
          <a:prstGeom prst="flowChartMagneticDrum">
            <a:avLst/>
          </a:prstGeom>
          <a:noFill/>
          <a:ln w="79375" cap="flat" cmpd="dbl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10800000" rev="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6" name="Arrow: Bent-Up 25">
            <a:extLst>
              <a:ext uri="{FF2B5EF4-FFF2-40B4-BE49-F238E27FC236}">
                <a16:creationId xmlns:a16="http://schemas.microsoft.com/office/drawing/2014/main" id="{BFD031DA-7FD6-17D3-1AF7-8AF2BF0B7C0B}"/>
              </a:ext>
            </a:extLst>
          </p:cNvPr>
          <p:cNvSpPr/>
          <p:nvPr/>
        </p:nvSpPr>
        <p:spPr bwMode="auto">
          <a:xfrm rot="19944880">
            <a:off x="3132004" y="1896702"/>
            <a:ext cx="777875" cy="1143000"/>
          </a:xfrm>
          <a:prstGeom prst="bentUpArrow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Arrow: Bent-Up 26">
            <a:extLst>
              <a:ext uri="{FF2B5EF4-FFF2-40B4-BE49-F238E27FC236}">
                <a16:creationId xmlns:a16="http://schemas.microsoft.com/office/drawing/2014/main" id="{E40EF256-1793-A7E1-9F26-6AB108DE9333}"/>
              </a:ext>
            </a:extLst>
          </p:cNvPr>
          <p:cNvSpPr/>
          <p:nvPr/>
        </p:nvSpPr>
        <p:spPr bwMode="auto">
          <a:xfrm rot="9658153">
            <a:off x="4771598" y="5493097"/>
            <a:ext cx="777875" cy="1143000"/>
          </a:xfrm>
          <a:prstGeom prst="bentUpArrow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3A83A6C3-BEEA-58C9-0B59-77E6FEA259B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7BAED9C2-09C5-E8BB-6947-D42B770F7E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E13EC75-3018-1A99-CF23-E4F609BFA2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FD1C84E9-A6A6-AC5D-E328-F3E1280FB8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1277" name="Rectangle 10">
                    <a:extLst>
                      <a:ext uri="{FF2B5EF4-FFF2-40B4-BE49-F238E27FC236}">
                        <a16:creationId xmlns:a16="http://schemas.microsoft.com/office/drawing/2014/main" id="{4DA94166-1DAC-5292-A96E-9CC8E9575E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78" name="Rectangle 11">
                    <a:extLst>
                      <a:ext uri="{FF2B5EF4-FFF2-40B4-BE49-F238E27FC236}">
                        <a16:creationId xmlns:a16="http://schemas.microsoft.com/office/drawing/2014/main" id="{10DDA635-E196-B7C9-FB39-5017BA99D9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2">
                  <a:extLst>
                    <a:ext uri="{FF2B5EF4-FFF2-40B4-BE49-F238E27FC236}">
                      <a16:creationId xmlns:a16="http://schemas.microsoft.com/office/drawing/2014/main" id="{0F55EECE-2FB4-13CC-1877-D61EA13E6A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" name="Rectangle 13">
                    <a:extLst>
                      <a:ext uri="{FF2B5EF4-FFF2-40B4-BE49-F238E27FC236}">
                        <a16:creationId xmlns:a16="http://schemas.microsoft.com/office/drawing/2014/main" id="{A1B46A32-D674-9CDB-9909-5ACF3C7FCA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4">
                    <a:extLst>
                      <a:ext uri="{FF2B5EF4-FFF2-40B4-BE49-F238E27FC236}">
                        <a16:creationId xmlns:a16="http://schemas.microsoft.com/office/drawing/2014/main" id="{82E45400-C5E2-9AD9-BCF5-B2285A85BA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5">
                  <a:extLst>
                    <a:ext uri="{FF2B5EF4-FFF2-40B4-BE49-F238E27FC236}">
                      <a16:creationId xmlns:a16="http://schemas.microsoft.com/office/drawing/2014/main" id="{A1EE787C-B003-9D69-AE3D-188BC33CA6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05C2771F-B99B-57BC-D4EA-0C48A0298F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9A9CE51F-0439-8EFD-52CA-F6796A4FA9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8">
                  <a:extLst>
                    <a:ext uri="{FF2B5EF4-FFF2-40B4-BE49-F238E27FC236}">
                      <a16:creationId xmlns:a16="http://schemas.microsoft.com/office/drawing/2014/main" id="{6CD28CC3-39E3-7EFB-95FD-9102481F30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" name="Rectangle 19">
                    <a:extLst>
                      <a:ext uri="{FF2B5EF4-FFF2-40B4-BE49-F238E27FC236}">
                        <a16:creationId xmlns:a16="http://schemas.microsoft.com/office/drawing/2014/main" id="{EF73A61B-5892-9D56-CD51-E208C52132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20">
                    <a:extLst>
                      <a:ext uri="{FF2B5EF4-FFF2-40B4-BE49-F238E27FC236}">
                        <a16:creationId xmlns:a16="http://schemas.microsoft.com/office/drawing/2014/main" id="{A5378FC2-E39B-C51F-2ED7-0284AD4F7A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FD5F7591-76EC-FC1F-1BBC-F4BB3904CA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53D34B2-7E82-79EC-5139-1E6FF151E4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279" name="Flowchart: Direct Access Storage 11278">
            <a:extLst>
              <a:ext uri="{FF2B5EF4-FFF2-40B4-BE49-F238E27FC236}">
                <a16:creationId xmlns:a16="http://schemas.microsoft.com/office/drawing/2014/main" id="{7C0E2DB4-C816-F318-930A-B235BF8B4778}"/>
              </a:ext>
            </a:extLst>
          </p:cNvPr>
          <p:cNvSpPr/>
          <p:nvPr/>
        </p:nvSpPr>
        <p:spPr bwMode="auto">
          <a:xfrm rot="20426399">
            <a:off x="1377635" y="1971265"/>
            <a:ext cx="7467600" cy="4054475"/>
          </a:xfrm>
          <a:prstGeom prst="flowChartMagneticDrum">
            <a:avLst/>
          </a:prstGeom>
          <a:noFill/>
          <a:ln w="79375" cap="flat" cmpd="dbl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10800000" rev="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280" name="Cylinder 11279">
            <a:extLst>
              <a:ext uri="{FF2B5EF4-FFF2-40B4-BE49-F238E27FC236}">
                <a16:creationId xmlns:a16="http://schemas.microsoft.com/office/drawing/2014/main" id="{B11F2C1F-0038-E524-CF56-54E9709289E5}"/>
              </a:ext>
            </a:extLst>
          </p:cNvPr>
          <p:cNvSpPr/>
          <p:nvPr/>
        </p:nvSpPr>
        <p:spPr bwMode="auto">
          <a:xfrm rot="14766199">
            <a:off x="3465639" y="2285393"/>
            <a:ext cx="1909512" cy="4012080"/>
          </a:xfrm>
          <a:prstGeom prst="can">
            <a:avLst/>
          </a:prstGeom>
          <a:noFill/>
          <a:ln w="412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BA38783-9D75-88F9-5DD3-74BA5F939D51}"/>
                  </a:ext>
                </a:extLst>
              </p14:cNvPr>
              <p14:cNvContentPartPr/>
              <p14:nvPr/>
            </p14:nvContentPartPr>
            <p14:xfrm>
              <a:off x="2903040" y="2858760"/>
              <a:ext cx="5353200" cy="3723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BA38783-9D75-88F9-5DD3-74BA5F939D5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93680" y="2849400"/>
                <a:ext cx="5371920" cy="3741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13979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 animBg="1"/>
      <p:bldP spid="27" grpId="0" animBg="1"/>
      <p:bldP spid="11279" grpId="0" animBg="1"/>
      <p:bldP spid="1128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86800008-1B14-E626-C872-A210B08FF556}"/>
              </a:ext>
            </a:extLst>
          </p:cNvPr>
          <p:cNvGrpSpPr/>
          <p:nvPr/>
        </p:nvGrpSpPr>
        <p:grpSpPr>
          <a:xfrm>
            <a:off x="0" y="1371600"/>
            <a:ext cx="7791450" cy="4648200"/>
            <a:chOff x="0" y="1371600"/>
            <a:chExt cx="7791450" cy="4648200"/>
          </a:xfrm>
        </p:grpSpPr>
        <p:pic>
          <p:nvPicPr>
            <p:cNvPr id="28677" name="Picture 5">
              <a:extLst>
                <a:ext uri="{FF2B5EF4-FFF2-40B4-BE49-F238E27FC236}">
                  <a16:creationId xmlns:a16="http://schemas.microsoft.com/office/drawing/2014/main" id="{7265555C-BD4C-EF16-9897-BA9FEE8401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71600"/>
              <a:ext cx="7791450" cy="449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692AA62-5C49-71DE-A6A3-1B0AC4196387}"/>
                </a:ext>
              </a:extLst>
            </p:cNvPr>
            <p:cNvSpPr txBox="1"/>
            <p:nvPr/>
          </p:nvSpPr>
          <p:spPr>
            <a:xfrm>
              <a:off x="4419600" y="4495800"/>
              <a:ext cx="32092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x</a:t>
              </a:r>
              <a:endParaRPr lang="en-IN" i="1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D129074-C23F-FFC1-B2A8-83691456FCC8}"/>
                </a:ext>
              </a:extLst>
            </p:cNvPr>
            <p:cNvSpPr txBox="1"/>
            <p:nvPr/>
          </p:nvSpPr>
          <p:spPr>
            <a:xfrm>
              <a:off x="2117478" y="2129135"/>
              <a:ext cx="30489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z</a:t>
              </a:r>
              <a:endParaRPr lang="en-IN" i="1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2D35FA8-1C55-DF7D-DFD0-F9B2C0FF2C40}"/>
                </a:ext>
              </a:extLst>
            </p:cNvPr>
            <p:cNvSpPr txBox="1"/>
            <p:nvPr/>
          </p:nvSpPr>
          <p:spPr>
            <a:xfrm>
              <a:off x="1066800" y="5558135"/>
              <a:ext cx="32092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y</a:t>
              </a:r>
              <a:endParaRPr lang="en-IN" i="1" dirty="0"/>
            </a:p>
          </p:txBody>
        </p:sp>
      </p:grpSp>
      <p:sp>
        <p:nvSpPr>
          <p:cNvPr id="7177" name="Freeform 7">
            <a:extLst>
              <a:ext uri="{FF2B5EF4-FFF2-40B4-BE49-F238E27FC236}">
                <a16:creationId xmlns:a16="http://schemas.microsoft.com/office/drawing/2014/main" id="{8F34310C-AA34-E77B-4814-2F4DCC39A192}"/>
              </a:ext>
            </a:extLst>
          </p:cNvPr>
          <p:cNvSpPr>
            <a:spLocks/>
          </p:cNvSpPr>
          <p:nvPr/>
        </p:nvSpPr>
        <p:spPr bwMode="auto">
          <a:xfrm>
            <a:off x="2362200" y="1295400"/>
            <a:ext cx="6477000" cy="3505200"/>
          </a:xfrm>
          <a:custGeom>
            <a:avLst/>
            <a:gdLst>
              <a:gd name="T0" fmla="*/ 276254 w 6417056"/>
              <a:gd name="T1" fmla="*/ 5839151 h 3299968"/>
              <a:gd name="T2" fmla="*/ 276254 w 6417056"/>
              <a:gd name="T3" fmla="*/ 9089791 h 3299968"/>
              <a:gd name="T4" fmla="*/ 391559 w 6417056"/>
              <a:gd name="T5" fmla="*/ 9703815 h 3299968"/>
              <a:gd name="T6" fmla="*/ 1544616 w 6417056"/>
              <a:gd name="T7" fmla="*/ 9523217 h 3299968"/>
              <a:gd name="T8" fmla="*/ 4167800 w 6417056"/>
              <a:gd name="T9" fmla="*/ 8222960 h 3299968"/>
              <a:gd name="T10" fmla="*/ 6978356 w 6417056"/>
              <a:gd name="T11" fmla="*/ 5008423 h 3299968"/>
              <a:gd name="T12" fmla="*/ 7526065 w 6417056"/>
              <a:gd name="T13" fmla="*/ 2516257 h 3299968"/>
              <a:gd name="T14" fmla="*/ 6618025 w 6417056"/>
              <a:gd name="T15" fmla="*/ 349147 h 3299968"/>
              <a:gd name="T16" fmla="*/ 3187708 w 6417056"/>
              <a:gd name="T17" fmla="*/ 421382 h 3299968"/>
              <a:gd name="T18" fmla="*/ 1933768 w 6417056"/>
              <a:gd name="T19" fmla="*/ 2335665 h 3299968"/>
              <a:gd name="T20" fmla="*/ 276254 w 6417056"/>
              <a:gd name="T21" fmla="*/ 5839151 h 329996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417056"/>
              <a:gd name="T34" fmla="*/ 0 h 3299968"/>
              <a:gd name="T35" fmla="*/ 6417056 w 6417056"/>
              <a:gd name="T36" fmla="*/ 3299968 h 329996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417056" h="3299968">
                <a:moveTo>
                  <a:pt x="233680" y="1971040"/>
                </a:moveTo>
                <a:cubicBezTo>
                  <a:pt x="0" y="2351024"/>
                  <a:pt x="217424" y="2850896"/>
                  <a:pt x="233680" y="3068320"/>
                </a:cubicBezTo>
                <a:cubicBezTo>
                  <a:pt x="249936" y="3285744"/>
                  <a:pt x="152400" y="3251200"/>
                  <a:pt x="331216" y="3275584"/>
                </a:cubicBezTo>
                <a:cubicBezTo>
                  <a:pt x="510032" y="3299968"/>
                  <a:pt x="774192" y="3297936"/>
                  <a:pt x="1306576" y="3214624"/>
                </a:cubicBezTo>
                <a:cubicBezTo>
                  <a:pt x="1838960" y="3131312"/>
                  <a:pt x="2759456" y="3029712"/>
                  <a:pt x="3525520" y="2775712"/>
                </a:cubicBezTo>
                <a:cubicBezTo>
                  <a:pt x="4291584" y="2521712"/>
                  <a:pt x="5429504" y="2011680"/>
                  <a:pt x="5902960" y="1690624"/>
                </a:cubicBezTo>
                <a:cubicBezTo>
                  <a:pt x="6376416" y="1369568"/>
                  <a:pt x="6417056" y="1111504"/>
                  <a:pt x="6366256" y="849376"/>
                </a:cubicBezTo>
                <a:cubicBezTo>
                  <a:pt x="6315456" y="587248"/>
                  <a:pt x="6209792" y="235712"/>
                  <a:pt x="5598160" y="117856"/>
                </a:cubicBezTo>
                <a:cubicBezTo>
                  <a:pt x="4986528" y="0"/>
                  <a:pt x="3356864" y="30480"/>
                  <a:pt x="2696464" y="142240"/>
                </a:cubicBezTo>
                <a:cubicBezTo>
                  <a:pt x="2036064" y="254000"/>
                  <a:pt x="2050288" y="483616"/>
                  <a:pt x="1635760" y="788416"/>
                </a:cubicBezTo>
                <a:cubicBezTo>
                  <a:pt x="1221232" y="1093216"/>
                  <a:pt x="467360" y="1591056"/>
                  <a:pt x="233680" y="19710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3FA0F2D8-6962-9F0A-3937-DFD595B4930C}"/>
              </a:ext>
            </a:extLst>
          </p:cNvPr>
          <p:cNvSpPr>
            <a:spLocks/>
          </p:cNvSpPr>
          <p:nvPr/>
        </p:nvSpPr>
        <p:spPr bwMode="auto">
          <a:xfrm>
            <a:off x="2362200" y="2057400"/>
            <a:ext cx="4267200" cy="2697163"/>
          </a:xfrm>
          <a:custGeom>
            <a:avLst/>
            <a:gdLst>
              <a:gd name="T0" fmla="*/ 20192 w 6417056"/>
              <a:gd name="T1" fmla="*/ 588470 h 3299968"/>
              <a:gd name="T2" fmla="*/ 20192 w 6417056"/>
              <a:gd name="T3" fmla="*/ 916072 h 3299968"/>
              <a:gd name="T4" fmla="*/ 28620 w 6417056"/>
              <a:gd name="T5" fmla="*/ 977953 h 3299968"/>
              <a:gd name="T6" fmla="*/ 112901 w 6417056"/>
              <a:gd name="T7" fmla="*/ 959753 h 3299968"/>
              <a:gd name="T8" fmla="*/ 304636 w 6417056"/>
              <a:gd name="T9" fmla="*/ 828710 h 3299968"/>
              <a:gd name="T10" fmla="*/ 510068 w 6417056"/>
              <a:gd name="T11" fmla="*/ 504750 h 3299968"/>
              <a:gd name="T12" fmla="*/ 550100 w 6417056"/>
              <a:gd name="T13" fmla="*/ 253589 h 3299968"/>
              <a:gd name="T14" fmla="*/ 483732 w 6417056"/>
              <a:gd name="T15" fmla="*/ 35188 h 3299968"/>
              <a:gd name="T16" fmla="*/ 232999 w 6417056"/>
              <a:gd name="T17" fmla="*/ 42466 h 3299968"/>
              <a:gd name="T18" fmla="*/ 141345 w 6417056"/>
              <a:gd name="T19" fmla="*/ 235386 h 3299968"/>
              <a:gd name="T20" fmla="*/ 20192 w 6417056"/>
              <a:gd name="T21" fmla="*/ 588470 h 329996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417056"/>
              <a:gd name="T34" fmla="*/ 0 h 3299968"/>
              <a:gd name="T35" fmla="*/ 6417056 w 6417056"/>
              <a:gd name="T36" fmla="*/ 3299968 h 329996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417056" h="3299968">
                <a:moveTo>
                  <a:pt x="233680" y="1971040"/>
                </a:moveTo>
                <a:cubicBezTo>
                  <a:pt x="0" y="2351024"/>
                  <a:pt x="217424" y="2850896"/>
                  <a:pt x="233680" y="3068320"/>
                </a:cubicBezTo>
                <a:cubicBezTo>
                  <a:pt x="249936" y="3285744"/>
                  <a:pt x="152400" y="3251200"/>
                  <a:pt x="331216" y="3275584"/>
                </a:cubicBezTo>
                <a:cubicBezTo>
                  <a:pt x="510032" y="3299968"/>
                  <a:pt x="774192" y="3297936"/>
                  <a:pt x="1306576" y="3214624"/>
                </a:cubicBezTo>
                <a:cubicBezTo>
                  <a:pt x="1838960" y="3131312"/>
                  <a:pt x="2759456" y="3029712"/>
                  <a:pt x="3525520" y="2775712"/>
                </a:cubicBezTo>
                <a:cubicBezTo>
                  <a:pt x="4291584" y="2521712"/>
                  <a:pt x="5429504" y="2011680"/>
                  <a:pt x="5902960" y="1690624"/>
                </a:cubicBezTo>
                <a:cubicBezTo>
                  <a:pt x="6376416" y="1369568"/>
                  <a:pt x="6417056" y="1111504"/>
                  <a:pt x="6366256" y="849376"/>
                </a:cubicBezTo>
                <a:cubicBezTo>
                  <a:pt x="6315456" y="587248"/>
                  <a:pt x="6209792" y="235712"/>
                  <a:pt x="5598160" y="117856"/>
                </a:cubicBezTo>
                <a:cubicBezTo>
                  <a:pt x="4986528" y="0"/>
                  <a:pt x="3356864" y="30480"/>
                  <a:pt x="2696464" y="142240"/>
                </a:cubicBezTo>
                <a:cubicBezTo>
                  <a:pt x="2036064" y="254000"/>
                  <a:pt x="2050288" y="483616"/>
                  <a:pt x="1635760" y="788416"/>
                </a:cubicBezTo>
                <a:cubicBezTo>
                  <a:pt x="1221232" y="1093216"/>
                  <a:pt x="467360" y="1591056"/>
                  <a:pt x="233680" y="1971040"/>
                </a:cubicBezTo>
                <a:close/>
              </a:path>
            </a:pathLst>
          </a:cu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/>
          </a:gradFill>
          <a:ln w="6985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IN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A4C563CF-4CB0-AD3B-CD46-CB27E960B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609600"/>
            <a:ext cx="23812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8B355DC-25F5-699A-1EEA-F32A27BEC26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333625" y="1828800"/>
            <a:ext cx="5334000" cy="2895600"/>
          </a:xfrm>
          <a:prstGeom prst="straightConnector1">
            <a:avLst/>
          </a:prstGeom>
          <a:noFill/>
          <a:ln w="349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82" name="Title 2">
            <a:extLst>
              <a:ext uri="{FF2B5EF4-FFF2-40B4-BE49-F238E27FC236}">
                <a16:creationId xmlns:a16="http://schemas.microsoft.com/office/drawing/2014/main" id="{BCD257BF-3D55-FF39-B883-F11B42225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925" y="0"/>
            <a:ext cx="6721475" cy="1143000"/>
          </a:xfrm>
        </p:spPr>
        <p:txBody>
          <a:bodyPr/>
          <a:lstStyle/>
          <a:p>
            <a:r>
              <a:rPr lang="en-US" altLang="en-US" sz="2800" dirty="0"/>
              <a:t>Energetics of A Fluid Parcel across An</a:t>
            </a:r>
            <a:br>
              <a:rPr lang="en-US" altLang="en-US" sz="2800" dirty="0"/>
            </a:br>
            <a:r>
              <a:rPr lang="en-US" altLang="en-US" sz="2800" dirty="0"/>
              <a:t> Open System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171" name="Ink 10">
                <a:extLst>
                  <a:ext uri="{FF2B5EF4-FFF2-40B4-BE49-F238E27FC236}">
                    <a16:creationId xmlns:a16="http://schemas.microsoft.com/office/drawing/2014/main" id="{391700A3-3C24-EADC-83DD-AB9D0F7ACF8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469188" y="363538"/>
              <a:ext cx="349250" cy="192087"/>
            </p14:xfrm>
          </p:contentPart>
        </mc:Choice>
        <mc:Fallback xmlns="">
          <p:pic>
            <p:nvPicPr>
              <p:cNvPr id="7171" name="Ink 10">
                <a:extLst>
                  <a:ext uri="{FF2B5EF4-FFF2-40B4-BE49-F238E27FC236}">
                    <a16:creationId xmlns:a16="http://schemas.microsoft.com/office/drawing/2014/main" id="{391700A3-3C24-EADC-83DD-AB9D0F7ACF8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59817" y="354097"/>
                <a:ext cx="367992" cy="210969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7CD525F0-48BF-283E-9857-A2CB77A942E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2EF2DD4-25CD-4EC7-2F24-4B1F414F9E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271FD55-C740-47AE-2D09-BC89B1083D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8DC07861-2AB9-C507-5FD0-98E9F7A216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4E553AE9-ADA5-7E4A-6A9E-97277BB12B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70CC0D38-B44E-2436-FD37-C78B9CE565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3674480B-E5F9-E89F-EAC1-4E36A2C72D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1AB3A92B-6A00-DE7C-FB63-4F1C1F1B7E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01679371-473A-D69E-43FC-AD8A523B65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F87D689B-7AB4-1DD8-B775-D334EC78C7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E479F034-BDDB-6CA9-0A8E-42E2F9D53C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EF79390C-3282-223E-238D-F8D02734AB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E23C0265-1A56-0E8E-0B5F-A252720CB2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84A2B87D-6278-889A-9504-6332228EC0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E183FCCE-6A4A-418B-37BE-2240EA7345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2C08EF8C-D2D0-C7C4-64CE-9B17E6FB24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56F8527-7DA1-46AA-9BE7-80288F12C5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Cube 5">
            <a:extLst>
              <a:ext uri="{FF2B5EF4-FFF2-40B4-BE49-F238E27FC236}">
                <a16:creationId xmlns:a16="http://schemas.microsoft.com/office/drawing/2014/main" id="{9CA239A9-9828-1D0E-604F-BAF5E6E128EA}"/>
              </a:ext>
            </a:extLst>
          </p:cNvPr>
          <p:cNvSpPr/>
          <p:nvPr/>
        </p:nvSpPr>
        <p:spPr bwMode="auto">
          <a:xfrm>
            <a:off x="1038225" y="3733800"/>
            <a:ext cx="790575" cy="790277"/>
          </a:xfrm>
          <a:prstGeom prst="cube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B2EC1FE-7AFB-67C8-76C7-DDFD7201DF90}"/>
              </a:ext>
            </a:extLst>
          </p:cNvPr>
          <p:cNvSpPr txBox="1"/>
          <p:nvPr/>
        </p:nvSpPr>
        <p:spPr>
          <a:xfrm rot="20080637">
            <a:off x="71282" y="2367305"/>
            <a:ext cx="2218992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Cold undeformed State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C6A4DB4-7F9B-8B87-AA8E-BEB350C04EF0}"/>
              </a:ext>
            </a:extLst>
          </p:cNvPr>
          <p:cNvSpPr txBox="1"/>
          <p:nvPr/>
        </p:nvSpPr>
        <p:spPr>
          <a:xfrm>
            <a:off x="6780772" y="2842868"/>
            <a:ext cx="221876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Warm deformed State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3CBC6CE-9E59-5F13-62CA-B4C2EA5B23BA}"/>
              </a:ext>
            </a:extLst>
          </p:cNvPr>
          <p:cNvSpPr/>
          <p:nvPr/>
        </p:nvSpPr>
        <p:spPr bwMode="auto">
          <a:xfrm>
            <a:off x="203474" y="2245149"/>
            <a:ext cx="2083040" cy="3312985"/>
          </a:xfrm>
          <a:custGeom>
            <a:avLst/>
            <a:gdLst>
              <a:gd name="connsiteX0" fmla="*/ 85172 w 2083040"/>
              <a:gd name="connsiteY0" fmla="*/ 594089 h 3207114"/>
              <a:gd name="connsiteX1" fmla="*/ 888736 w 2083040"/>
              <a:gd name="connsiteY1" fmla="*/ 12198 h 3207114"/>
              <a:gd name="connsiteX2" fmla="*/ 1553754 w 2083040"/>
              <a:gd name="connsiteY2" fmla="*/ 289289 h 3207114"/>
              <a:gd name="connsiteX3" fmla="*/ 1983245 w 2083040"/>
              <a:gd name="connsiteY3" fmla="*/ 1314525 h 3207114"/>
              <a:gd name="connsiteX4" fmla="*/ 2066372 w 2083040"/>
              <a:gd name="connsiteY4" fmla="*/ 1868707 h 3207114"/>
              <a:gd name="connsiteX5" fmla="*/ 2066372 w 2083040"/>
              <a:gd name="connsiteY5" fmla="*/ 1868707 h 3207114"/>
              <a:gd name="connsiteX6" fmla="*/ 2038663 w 2083040"/>
              <a:gd name="connsiteY6" fmla="*/ 2228925 h 3207114"/>
              <a:gd name="connsiteX7" fmla="*/ 1567608 w 2083040"/>
              <a:gd name="connsiteY7" fmla="*/ 2713834 h 3207114"/>
              <a:gd name="connsiteX8" fmla="*/ 1304372 w 2083040"/>
              <a:gd name="connsiteY8" fmla="*/ 2949362 h 3207114"/>
              <a:gd name="connsiteX9" fmla="*/ 1193536 w 2083040"/>
              <a:gd name="connsiteY9" fmla="*/ 3060198 h 3207114"/>
              <a:gd name="connsiteX10" fmla="*/ 473099 w 2083040"/>
              <a:gd name="connsiteY10" fmla="*/ 3198744 h 3207114"/>
              <a:gd name="connsiteX11" fmla="*/ 182154 w 2083040"/>
              <a:gd name="connsiteY11" fmla="*/ 2796962 h 3207114"/>
              <a:gd name="connsiteX12" fmla="*/ 140590 w 2083040"/>
              <a:gd name="connsiteY12" fmla="*/ 1577762 h 3207114"/>
              <a:gd name="connsiteX13" fmla="*/ 29754 w 2083040"/>
              <a:gd name="connsiteY13" fmla="*/ 1051289 h 3207114"/>
              <a:gd name="connsiteX14" fmla="*/ 85172 w 2083040"/>
              <a:gd name="connsiteY14" fmla="*/ 594089 h 3207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83040" h="3207114">
                <a:moveTo>
                  <a:pt x="85172" y="594089"/>
                </a:moveTo>
                <a:cubicBezTo>
                  <a:pt x="228336" y="420907"/>
                  <a:pt x="643972" y="62998"/>
                  <a:pt x="888736" y="12198"/>
                </a:cubicBezTo>
                <a:cubicBezTo>
                  <a:pt x="1133500" y="-38602"/>
                  <a:pt x="1371336" y="72234"/>
                  <a:pt x="1553754" y="289289"/>
                </a:cubicBezTo>
                <a:cubicBezTo>
                  <a:pt x="1736172" y="506344"/>
                  <a:pt x="1897809" y="1051289"/>
                  <a:pt x="1983245" y="1314525"/>
                </a:cubicBezTo>
                <a:cubicBezTo>
                  <a:pt x="2068681" y="1577761"/>
                  <a:pt x="2066372" y="1868707"/>
                  <a:pt x="2066372" y="1868707"/>
                </a:cubicBezTo>
                <a:lnTo>
                  <a:pt x="2066372" y="1868707"/>
                </a:lnTo>
                <a:cubicBezTo>
                  <a:pt x="2061754" y="1928743"/>
                  <a:pt x="2121790" y="2088071"/>
                  <a:pt x="2038663" y="2228925"/>
                </a:cubicBezTo>
                <a:cubicBezTo>
                  <a:pt x="1955536" y="2369779"/>
                  <a:pt x="1689990" y="2593761"/>
                  <a:pt x="1567608" y="2713834"/>
                </a:cubicBezTo>
                <a:cubicBezTo>
                  <a:pt x="1445226" y="2833907"/>
                  <a:pt x="1366717" y="2891635"/>
                  <a:pt x="1304372" y="2949362"/>
                </a:cubicBezTo>
                <a:cubicBezTo>
                  <a:pt x="1242027" y="3007089"/>
                  <a:pt x="1332081" y="3018634"/>
                  <a:pt x="1193536" y="3060198"/>
                </a:cubicBezTo>
                <a:cubicBezTo>
                  <a:pt x="1054991" y="3101762"/>
                  <a:pt x="641663" y="3242617"/>
                  <a:pt x="473099" y="3198744"/>
                </a:cubicBezTo>
                <a:cubicBezTo>
                  <a:pt x="304535" y="3154871"/>
                  <a:pt x="237572" y="3067126"/>
                  <a:pt x="182154" y="2796962"/>
                </a:cubicBezTo>
                <a:cubicBezTo>
                  <a:pt x="126736" y="2526798"/>
                  <a:pt x="165990" y="1868707"/>
                  <a:pt x="140590" y="1577762"/>
                </a:cubicBezTo>
                <a:cubicBezTo>
                  <a:pt x="115190" y="1286817"/>
                  <a:pt x="38990" y="1210616"/>
                  <a:pt x="29754" y="1051289"/>
                </a:cubicBezTo>
                <a:cubicBezTo>
                  <a:pt x="20518" y="891962"/>
                  <a:pt x="-57992" y="767271"/>
                  <a:pt x="85172" y="594089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986463" y="4492625"/>
              <a:ext cx="3078162" cy="638175"/>
            </p14:xfrm>
          </p:contentPart>
        </mc:Choice>
        <mc:Fallback xmlns="">
          <p:pic>
            <p:nvPicPr>
              <p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77106" y="4483261"/>
                <a:ext cx="3096876" cy="656902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91E56A8-DCD0-A784-C0CA-A96FDC6AA9B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5489B9A-1DC7-3BF5-228D-CC3881F2A8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055847D6-2DF3-156D-5CEA-4EDD060E59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C7C7221-A48D-2C0A-A28A-1B9C027FD5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A29FFD6-C250-EF11-3CE6-45E254B1C9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CB566D9-3C6D-7440-6588-BD6DF155F8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1CE8323-72A6-CA48-37EE-BFD02491AA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08CC6D9-C4DF-05B2-5E46-3291C69B01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DE0461B-C49A-D999-65C6-343EBE6A54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E3ABCF8-3B4E-117F-8027-76C5B0CC7C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7C89334A-0665-DC50-8614-6C130AB16B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B6E26221-AD06-5035-BBED-C2E27CB891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9789382-4359-0A4A-1774-54ECB09647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1EE23E0-E1FF-645C-FC09-A8B13466E6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5220016-FCF2-5B65-EFA1-40A2632FA8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A0C7335-FBDB-2A62-489A-39043AAD37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5159879-ADF4-A001-CBEE-89215D06EB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EE8FFC87-8547-059C-2E78-B94F7D356465}"/>
              </a:ext>
            </a:extLst>
          </p:cNvPr>
          <p:cNvSpPr txBox="1">
            <a:spLocks/>
          </p:cNvSpPr>
          <p:nvPr/>
        </p:nvSpPr>
        <p:spPr>
          <a:xfrm>
            <a:off x="228600" y="365400"/>
            <a:ext cx="7030660" cy="51191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Reynolds Control Volume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319F9ED-3AAC-8C79-729C-8EAAC4AAD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205540"/>
            <a:ext cx="38100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4137BFB-563C-897B-A0CA-682475A68B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3180722"/>
            <a:ext cx="2073280" cy="3372478"/>
          </a:xfrm>
          <a:prstGeom prst="rect">
            <a:avLst/>
          </a:prstGeom>
        </p:spPr>
      </p:pic>
      <p:pic>
        <p:nvPicPr>
          <p:cNvPr id="2049" name="Picture 2048">
            <a:extLst>
              <a:ext uri="{FF2B5EF4-FFF2-40B4-BE49-F238E27FC236}">
                <a16:creationId xmlns:a16="http://schemas.microsoft.com/office/drawing/2014/main" id="{5F3D33D2-1395-5A00-9C4B-67082C0F26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09634" y="2743200"/>
            <a:ext cx="2205766" cy="3352800"/>
          </a:xfrm>
          <a:prstGeom prst="rect">
            <a:avLst/>
          </a:prstGeom>
        </p:spPr>
      </p:pic>
      <p:sp>
        <p:nvSpPr>
          <p:cNvPr id="2" name="Arrow: Bent 1">
            <a:extLst>
              <a:ext uri="{FF2B5EF4-FFF2-40B4-BE49-F238E27FC236}">
                <a16:creationId xmlns:a16="http://schemas.microsoft.com/office/drawing/2014/main" id="{E6F08F74-71DD-E140-207E-8EDB00E0BEFD}"/>
              </a:ext>
            </a:extLst>
          </p:cNvPr>
          <p:cNvSpPr/>
          <p:nvPr/>
        </p:nvSpPr>
        <p:spPr bwMode="auto">
          <a:xfrm rot="5400000">
            <a:off x="6858000" y="1665312"/>
            <a:ext cx="914400" cy="859220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" name="Arrow: Bent-Up 2">
            <a:extLst>
              <a:ext uri="{FF2B5EF4-FFF2-40B4-BE49-F238E27FC236}">
                <a16:creationId xmlns:a16="http://schemas.microsoft.com/office/drawing/2014/main" id="{165CBFB9-A5C2-E9E2-DD6B-C4C4AF75CFD6}"/>
              </a:ext>
            </a:extLst>
          </p:cNvPr>
          <p:cNvSpPr/>
          <p:nvPr/>
        </p:nvSpPr>
        <p:spPr bwMode="auto">
          <a:xfrm rot="10800000">
            <a:off x="1027971" y="1752600"/>
            <a:ext cx="1029429" cy="723322"/>
          </a:xfrm>
          <a:prstGeom prst="bent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40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986463" y="4492625"/>
              <a:ext cx="3078162" cy="638175"/>
            </p14:xfrm>
          </p:contentPart>
        </mc:Choice>
        <mc:Fallback xmlns="">
          <p:pic>
            <p:nvPicPr>
              <p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77106" y="4483261"/>
                <a:ext cx="3096876" cy="656902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91E56A8-DCD0-A784-C0CA-A96FDC6AA9B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5489B9A-1DC7-3BF5-228D-CC3881F2A8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055847D6-2DF3-156D-5CEA-4EDD060E59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C7C7221-A48D-2C0A-A28A-1B9C027FD5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A29FFD6-C250-EF11-3CE6-45E254B1C9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CB566D9-3C6D-7440-6588-BD6DF155F8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1CE8323-72A6-CA48-37EE-BFD02491AA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08CC6D9-C4DF-05B2-5E46-3291C69B01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DE0461B-C49A-D999-65C6-343EBE6A54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E3ABCF8-3B4E-117F-8027-76C5B0CC7C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7C89334A-0665-DC50-8614-6C130AB16B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B6E26221-AD06-5035-BBED-C2E27CB891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9789382-4359-0A4A-1774-54ECB09647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1EE23E0-E1FF-645C-FC09-A8B13466E6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5220016-FCF2-5B65-EFA1-40A2632FA8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A0C7335-FBDB-2A62-489A-39043AAD37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5159879-ADF4-A001-CBEE-89215D06EB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EE8FFC87-8547-059C-2E78-B94F7D356465}"/>
              </a:ext>
            </a:extLst>
          </p:cNvPr>
          <p:cNvSpPr txBox="1">
            <a:spLocks/>
          </p:cNvSpPr>
          <p:nvPr/>
        </p:nvSpPr>
        <p:spPr>
          <a:xfrm>
            <a:off x="228600" y="365400"/>
            <a:ext cx="7030660" cy="51191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Biologically Inspired Reynolds Control Volume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319F9ED-3AAC-8C79-729C-8EAAC4AAD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205540"/>
            <a:ext cx="38100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4137BFB-563C-897B-A0CA-682475A68B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2667000"/>
            <a:ext cx="2073280" cy="3372478"/>
          </a:xfrm>
          <a:prstGeom prst="rect">
            <a:avLst/>
          </a:prstGeom>
        </p:spPr>
      </p:pic>
      <p:pic>
        <p:nvPicPr>
          <p:cNvPr id="2049" name="Picture 2048">
            <a:extLst>
              <a:ext uri="{FF2B5EF4-FFF2-40B4-BE49-F238E27FC236}">
                <a16:creationId xmlns:a16="http://schemas.microsoft.com/office/drawing/2014/main" id="{5F3D33D2-1395-5A00-9C4B-67082C0F26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09634" y="2743200"/>
            <a:ext cx="2205766" cy="3352800"/>
          </a:xfrm>
          <a:prstGeom prst="rect">
            <a:avLst/>
          </a:prstGeom>
        </p:spPr>
      </p:pic>
      <p:sp>
        <p:nvSpPr>
          <p:cNvPr id="2" name="Arrow: Bent 1">
            <a:extLst>
              <a:ext uri="{FF2B5EF4-FFF2-40B4-BE49-F238E27FC236}">
                <a16:creationId xmlns:a16="http://schemas.microsoft.com/office/drawing/2014/main" id="{E6F08F74-71DD-E140-207E-8EDB00E0BEFD}"/>
              </a:ext>
            </a:extLst>
          </p:cNvPr>
          <p:cNvSpPr/>
          <p:nvPr/>
        </p:nvSpPr>
        <p:spPr bwMode="auto">
          <a:xfrm rot="5400000">
            <a:off x="6858000" y="1665312"/>
            <a:ext cx="914400" cy="859220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" name="Arrow: Bent-Up 2">
            <a:extLst>
              <a:ext uri="{FF2B5EF4-FFF2-40B4-BE49-F238E27FC236}">
                <a16:creationId xmlns:a16="http://schemas.microsoft.com/office/drawing/2014/main" id="{165CBFB9-A5C2-E9E2-DD6B-C4C4AF75CFD6}"/>
              </a:ext>
            </a:extLst>
          </p:cNvPr>
          <p:cNvSpPr/>
          <p:nvPr/>
        </p:nvSpPr>
        <p:spPr bwMode="auto">
          <a:xfrm rot="10800000">
            <a:off x="1027971" y="1752600"/>
            <a:ext cx="1029429" cy="723322"/>
          </a:xfrm>
          <a:prstGeom prst="bent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EBA1ED8-3E13-DB1E-4190-C24F074AB05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900" y="1258545"/>
            <a:ext cx="7518507" cy="510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86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CAE53-7154-7A7B-FEAC-6F6C8C689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437" name="Ink 9">
                <a:extLst>
                  <a:ext uri="{FF2B5EF4-FFF2-40B4-BE49-F238E27FC236}">
                    <a16:creationId xmlns:a16="http://schemas.microsoft.com/office/drawing/2014/main" id="{C18D2471-6B85-3A2F-D287-EB3399F1D92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986463" y="4492625"/>
              <a:ext cx="3078162" cy="638175"/>
            </p14:xfrm>
          </p:contentPart>
        </mc:Choice>
        <mc:Fallback xmlns="">
          <p:pic>
            <p:nvPicPr>
              <p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77106" y="4483261"/>
                <a:ext cx="3096876" cy="656902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64CE220C-7478-CEE4-8330-9780ED86D05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0A88A7C-3448-DB66-0367-EB3EBB5DEC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5CE6179A-B423-A520-A1D3-2D666A36DC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5C140D0-241B-F7D5-3688-511DFD6835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E6812FF-87BA-0B11-1354-278B902ACC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A991BE0-B34A-8EF0-BCF2-C2395C08C1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A04E49A-B09B-1FC2-1B4B-2A1A6B1C58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868DBB3-E119-8D0C-8E61-33908612EB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F8DE223-DD98-023A-1B8F-C2EF05D470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3527C35-6630-8F5E-5B32-BCFB92369B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4B7E0476-8AEF-F47B-C866-D59D145BFB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ECC6C387-D9B0-B868-D62E-DBC273067D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A1C818F-5A47-16B2-B609-46D734A4D1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4D8CB9C-E8D9-3AF9-D1B7-699CEE2B8A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E0CE301-243F-0EBF-A06D-134BF73BC4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E53AE3C-B411-EAD0-F747-1DB70D2D9B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0E4F089-0FB0-D024-2BDA-825ACB7D06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C935D79F-7FE4-4398-B996-0B468BA4F8AB}"/>
              </a:ext>
            </a:extLst>
          </p:cNvPr>
          <p:cNvSpPr txBox="1">
            <a:spLocks/>
          </p:cNvSpPr>
          <p:nvPr/>
        </p:nvSpPr>
        <p:spPr>
          <a:xfrm>
            <a:off x="228600" y="228600"/>
            <a:ext cx="7030660" cy="79288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Reynolds Control Volume for Convective Mass Transfer System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B69B1E3-009D-9E42-FA09-95C19B402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59" y="1199928"/>
            <a:ext cx="7886702" cy="524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45B9822-512A-0985-EBFB-90913651D0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24528" y="3812397"/>
            <a:ext cx="4338913" cy="25615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460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4" name="Title 13">
            <a:extLst>
              <a:ext uri="{FF2B5EF4-FFF2-40B4-BE49-F238E27FC236}">
                <a16:creationId xmlns:a16="http://schemas.microsoft.com/office/drawing/2014/main" id="{CFD56958-1471-AE0D-96D9-11BC7E34C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7772400" cy="457200"/>
          </a:xfrm>
        </p:spPr>
        <p:txBody>
          <a:bodyPr/>
          <a:lstStyle/>
          <a:p>
            <a:r>
              <a:rPr lang="en-US" altLang="en-US" sz="2800" dirty="0"/>
              <a:t>Reynolds Description of  a Flow System</a:t>
            </a:r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4EC7C05F-6736-2FC2-BC03-3ECDE9ECEFEB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19245" y="1143000"/>
            <a:ext cx="8426450" cy="1333501"/>
          </a:xfrm>
        </p:spPr>
        <p:txBody>
          <a:bodyPr/>
          <a:lstStyle/>
          <a:p>
            <a:r>
              <a:rPr lang="en-US" altLang="en-US" sz="2400" dirty="0"/>
              <a:t>Every fluid system  must be treated as “The control mass.” </a:t>
            </a:r>
          </a:p>
          <a:p>
            <a:r>
              <a:rPr lang="en-US" altLang="en-US" sz="2400" dirty="0"/>
              <a:t>Consider a simple Fluid System that occupies region I and region II) at time t</a:t>
            </a:r>
            <a:r>
              <a:rPr lang="en-US" altLang="en-US" sz="2400" baseline="-25000" dirty="0"/>
              <a:t>0</a:t>
            </a:r>
            <a:r>
              <a:rPr lang="en-US" altLang="en-US" sz="2400" dirty="0"/>
              <a:t>.</a:t>
            </a:r>
            <a:endParaRPr lang="en-US" altLang="en-US" sz="2400" baseline="-250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194" name="Ink 16">
                <a:extLst>
                  <a:ext uri="{FF2B5EF4-FFF2-40B4-BE49-F238E27FC236}">
                    <a16:creationId xmlns:a16="http://schemas.microsoft.com/office/drawing/2014/main" id="{16AC0BD9-F938-CAE1-F76C-0D37E34232C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845050" y="3894138"/>
              <a:ext cx="15875" cy="20637"/>
            </p14:xfrm>
          </p:contentPart>
        </mc:Choice>
        <mc:Fallback xmlns="">
          <p:pic>
            <p:nvPicPr>
              <p:cNvPr id="8194" name="Ink 16">
                <a:extLst>
                  <a:ext uri="{FF2B5EF4-FFF2-40B4-BE49-F238E27FC236}">
                    <a16:creationId xmlns:a16="http://schemas.microsoft.com/office/drawing/2014/main" id="{16AC0BD9-F938-CAE1-F76C-0D37E34232C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35878" y="3884725"/>
                <a:ext cx="34219" cy="394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195" name="Ink 7">
                <a:extLst>
                  <a:ext uri="{FF2B5EF4-FFF2-40B4-BE49-F238E27FC236}">
                    <a16:creationId xmlns:a16="http://schemas.microsoft.com/office/drawing/2014/main" id="{7309EFDB-42CA-AC13-530D-83EB8E8C103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538913" y="6727825"/>
              <a:ext cx="1327150" cy="127000"/>
            </p14:xfrm>
          </p:contentPart>
        </mc:Choice>
        <mc:Fallback xmlns="">
          <p:pic>
            <p:nvPicPr>
              <p:cNvPr id="8195" name="Ink 7">
                <a:extLst>
                  <a:ext uri="{FF2B5EF4-FFF2-40B4-BE49-F238E27FC236}">
                    <a16:creationId xmlns:a16="http://schemas.microsoft.com/office/drawing/2014/main" id="{7309EFDB-42CA-AC13-530D-83EB8E8C103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29557" y="6718418"/>
                <a:ext cx="1345863" cy="1458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196" name="Ink 8">
                <a:extLst>
                  <a:ext uri="{FF2B5EF4-FFF2-40B4-BE49-F238E27FC236}">
                    <a16:creationId xmlns:a16="http://schemas.microsoft.com/office/drawing/2014/main" id="{08B7BBB4-AE0E-5AB1-1E41-3D40C13EA53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508875" y="1766888"/>
              <a:ext cx="149225" cy="1069975"/>
            </p14:xfrm>
          </p:contentPart>
        </mc:Choice>
        <mc:Fallback xmlns="">
          <p:pic>
            <p:nvPicPr>
              <p:cNvPr id="8196" name="Ink 8">
                <a:extLst>
                  <a:ext uri="{FF2B5EF4-FFF2-40B4-BE49-F238E27FC236}">
                    <a16:creationId xmlns:a16="http://schemas.microsoft.com/office/drawing/2014/main" id="{08B7BBB4-AE0E-5AB1-1E41-3D40C13EA53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499503" y="1757524"/>
                <a:ext cx="167968" cy="10887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205" name="Ink 16">
                <a:extLst>
                  <a:ext uri="{FF2B5EF4-FFF2-40B4-BE49-F238E27FC236}">
                    <a16:creationId xmlns:a16="http://schemas.microsoft.com/office/drawing/2014/main" id="{C5660B12-9227-3844-7CA2-7346F9B1A60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187950" y="5295900"/>
              <a:ext cx="1628775" cy="858838"/>
            </p14:xfrm>
          </p:contentPart>
        </mc:Choice>
        <mc:Fallback xmlns="">
          <p:pic>
            <p:nvPicPr>
              <p:cNvPr id="8205" name="Ink 16">
                <a:extLst>
                  <a:ext uri="{FF2B5EF4-FFF2-40B4-BE49-F238E27FC236}">
                    <a16:creationId xmlns:a16="http://schemas.microsoft.com/office/drawing/2014/main" id="{C5660B12-9227-3844-7CA2-7346F9B1A60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78593" y="5286533"/>
                <a:ext cx="1647488" cy="87757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59AF5024-3D8D-77B0-C8AA-645CC4B992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BFF223A-1E37-9E32-4068-1A09BF5ED3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94632E53-C17F-7527-BCF8-D24B3B7A90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DD56910-064C-53EA-A2E8-C92621F6FF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EBF1606-23CE-CDA4-A51F-44BD9FEA85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4672BE0-09B8-F58B-4E66-8BC30D1AF1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4940CE33-5F6D-EE19-654A-636E364271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9C52558-F1E4-646D-B035-08C1899176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54DE6DC-FB60-83BC-BEAC-3264B1512C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6024CD4-1E47-3930-65E7-02554EFAC8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0702B720-064A-F525-CF21-C8E682EB08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4783C63A-A3FF-758C-7FF4-5BEBFBAA26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A2C53A4C-9242-C716-5067-0A020171B0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DD0D0FFD-EA8D-5D6D-0016-C45A5D61FD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3F82FD36-B1B6-D64E-8A2F-B1E4AFCA21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27F4DD03-78EC-579A-A15C-45C0B396D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316AE78-D31B-25B6-971B-73EA14C48F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354ACE62-27B9-7D90-F5CF-125D4A9A6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4792832"/>
            <a:ext cx="4092445" cy="130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altLang="en-US" sz="2400" kern="0" dirty="0">
                <a:solidFill>
                  <a:srgbClr val="0070C0"/>
                </a:solidFill>
              </a:rPr>
              <a:t>Fluid particles of region – I are trying to enter Region – II (Control Volume) at time t</a:t>
            </a:r>
            <a:r>
              <a:rPr lang="en-US" altLang="en-US" sz="2400" kern="0" baseline="-25000" dirty="0">
                <a:solidFill>
                  <a:srgbClr val="0070C0"/>
                </a:solidFill>
              </a:rPr>
              <a:t>0</a:t>
            </a:r>
            <a:r>
              <a:rPr lang="en-US" altLang="en-US" sz="2400" kern="0" dirty="0">
                <a:solidFill>
                  <a:srgbClr val="0070C0"/>
                </a:solidFill>
              </a:rPr>
              <a:t>.</a:t>
            </a:r>
          </a:p>
        </p:txBody>
      </p:sp>
      <p:grpSp>
        <p:nvGrpSpPr>
          <p:cNvPr id="20" name="Group 17">
            <a:extLst>
              <a:ext uri="{FF2B5EF4-FFF2-40B4-BE49-F238E27FC236}">
                <a16:creationId xmlns:a16="http://schemas.microsoft.com/office/drawing/2014/main" id="{8805447E-61AB-5F98-51C1-3D71A961FBA4}"/>
              </a:ext>
            </a:extLst>
          </p:cNvPr>
          <p:cNvGrpSpPr>
            <a:grpSpLocks/>
          </p:cNvGrpSpPr>
          <p:nvPr/>
        </p:nvGrpSpPr>
        <p:grpSpPr bwMode="auto">
          <a:xfrm>
            <a:off x="1341437" y="2057400"/>
            <a:ext cx="3687763" cy="2979737"/>
            <a:chOff x="1444" y="2229"/>
            <a:chExt cx="2323" cy="1877"/>
          </a:xfrm>
        </p:grpSpPr>
        <p:sp>
          <p:nvSpPr>
            <p:cNvPr id="21" name="Freeform 3" descr="Zig zag">
              <a:extLst>
                <a:ext uri="{FF2B5EF4-FFF2-40B4-BE49-F238E27FC236}">
                  <a16:creationId xmlns:a16="http://schemas.microsoft.com/office/drawing/2014/main" id="{36A01445-2246-9687-8AC2-1DF67C3FD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4" y="2229"/>
              <a:ext cx="2323" cy="1562"/>
            </a:xfrm>
            <a:custGeom>
              <a:avLst/>
              <a:gdLst>
                <a:gd name="T0" fmla="*/ 3 w 2323"/>
                <a:gd name="T1" fmla="*/ 1224 h 1562"/>
                <a:gd name="T2" fmla="*/ 11 w 2323"/>
                <a:gd name="T3" fmla="*/ 1457 h 1562"/>
                <a:gd name="T4" fmla="*/ 19 w 2323"/>
                <a:gd name="T5" fmla="*/ 1551 h 1562"/>
                <a:gd name="T6" fmla="*/ 128 w 2323"/>
                <a:gd name="T7" fmla="*/ 1528 h 1562"/>
                <a:gd name="T8" fmla="*/ 354 w 2323"/>
                <a:gd name="T9" fmla="*/ 1520 h 1562"/>
                <a:gd name="T10" fmla="*/ 782 w 2323"/>
                <a:gd name="T11" fmla="*/ 1504 h 1562"/>
                <a:gd name="T12" fmla="*/ 813 w 2323"/>
                <a:gd name="T13" fmla="*/ 1481 h 1562"/>
                <a:gd name="T14" fmla="*/ 836 w 2323"/>
                <a:gd name="T15" fmla="*/ 1442 h 1562"/>
                <a:gd name="T16" fmla="*/ 867 w 2323"/>
                <a:gd name="T17" fmla="*/ 1434 h 1562"/>
                <a:gd name="T18" fmla="*/ 914 w 2323"/>
                <a:gd name="T19" fmla="*/ 1411 h 1562"/>
                <a:gd name="T20" fmla="*/ 1109 w 2323"/>
                <a:gd name="T21" fmla="*/ 1442 h 1562"/>
                <a:gd name="T22" fmla="*/ 1171 w 2323"/>
                <a:gd name="T23" fmla="*/ 1465 h 1562"/>
                <a:gd name="T24" fmla="*/ 1194 w 2323"/>
                <a:gd name="T25" fmla="*/ 1473 h 1562"/>
                <a:gd name="T26" fmla="*/ 1350 w 2323"/>
                <a:gd name="T27" fmla="*/ 1465 h 1562"/>
                <a:gd name="T28" fmla="*/ 1397 w 2323"/>
                <a:gd name="T29" fmla="*/ 1442 h 1562"/>
                <a:gd name="T30" fmla="*/ 1482 w 2323"/>
                <a:gd name="T31" fmla="*/ 1434 h 1562"/>
                <a:gd name="T32" fmla="*/ 1747 w 2323"/>
                <a:gd name="T33" fmla="*/ 1349 h 1562"/>
                <a:gd name="T34" fmla="*/ 1809 w 2323"/>
                <a:gd name="T35" fmla="*/ 1302 h 1562"/>
                <a:gd name="T36" fmla="*/ 2043 w 2323"/>
                <a:gd name="T37" fmla="*/ 1177 h 1562"/>
                <a:gd name="T38" fmla="*/ 2199 w 2323"/>
                <a:gd name="T39" fmla="*/ 1076 h 1562"/>
                <a:gd name="T40" fmla="*/ 2253 w 2323"/>
                <a:gd name="T41" fmla="*/ 1037 h 1562"/>
                <a:gd name="T42" fmla="*/ 2284 w 2323"/>
                <a:gd name="T43" fmla="*/ 1014 h 1562"/>
                <a:gd name="T44" fmla="*/ 2323 w 2323"/>
                <a:gd name="T45" fmla="*/ 928 h 1562"/>
                <a:gd name="T46" fmla="*/ 2315 w 2323"/>
                <a:gd name="T47" fmla="*/ 835 h 1562"/>
                <a:gd name="T48" fmla="*/ 2191 w 2323"/>
                <a:gd name="T49" fmla="*/ 648 h 1562"/>
                <a:gd name="T50" fmla="*/ 2121 w 2323"/>
                <a:gd name="T51" fmla="*/ 570 h 1562"/>
                <a:gd name="T52" fmla="*/ 2051 w 2323"/>
                <a:gd name="T53" fmla="*/ 523 h 1562"/>
                <a:gd name="T54" fmla="*/ 1887 w 2323"/>
                <a:gd name="T55" fmla="*/ 337 h 1562"/>
                <a:gd name="T56" fmla="*/ 1879 w 2323"/>
                <a:gd name="T57" fmla="*/ 305 h 1562"/>
                <a:gd name="T58" fmla="*/ 1864 w 2323"/>
                <a:gd name="T59" fmla="*/ 88 h 1562"/>
                <a:gd name="T60" fmla="*/ 1802 w 2323"/>
                <a:gd name="T61" fmla="*/ 49 h 1562"/>
                <a:gd name="T62" fmla="*/ 1615 w 2323"/>
                <a:gd name="T63" fmla="*/ 25 h 1562"/>
                <a:gd name="T64" fmla="*/ 1420 w 2323"/>
                <a:gd name="T65" fmla="*/ 88 h 1562"/>
                <a:gd name="T66" fmla="*/ 1226 w 2323"/>
                <a:gd name="T67" fmla="*/ 142 h 1562"/>
                <a:gd name="T68" fmla="*/ 1132 w 2323"/>
                <a:gd name="T69" fmla="*/ 344 h 1562"/>
                <a:gd name="T70" fmla="*/ 1101 w 2323"/>
                <a:gd name="T71" fmla="*/ 461 h 1562"/>
                <a:gd name="T72" fmla="*/ 1124 w 2323"/>
                <a:gd name="T73" fmla="*/ 679 h 1562"/>
                <a:gd name="T74" fmla="*/ 1070 w 2323"/>
                <a:gd name="T75" fmla="*/ 788 h 1562"/>
                <a:gd name="T76" fmla="*/ 961 w 2323"/>
                <a:gd name="T77" fmla="*/ 858 h 1562"/>
                <a:gd name="T78" fmla="*/ 914 w 2323"/>
                <a:gd name="T79" fmla="*/ 905 h 1562"/>
                <a:gd name="T80" fmla="*/ 883 w 2323"/>
                <a:gd name="T81" fmla="*/ 952 h 1562"/>
                <a:gd name="T82" fmla="*/ 875 w 2323"/>
                <a:gd name="T83" fmla="*/ 1006 h 1562"/>
                <a:gd name="T84" fmla="*/ 852 w 2323"/>
                <a:gd name="T85" fmla="*/ 1014 h 1562"/>
                <a:gd name="T86" fmla="*/ 673 w 2323"/>
                <a:gd name="T87" fmla="*/ 1053 h 1562"/>
                <a:gd name="T88" fmla="*/ 525 w 2323"/>
                <a:gd name="T89" fmla="*/ 1092 h 1562"/>
                <a:gd name="T90" fmla="*/ 408 w 2323"/>
                <a:gd name="T91" fmla="*/ 1138 h 1562"/>
                <a:gd name="T92" fmla="*/ 299 w 2323"/>
                <a:gd name="T93" fmla="*/ 1146 h 1562"/>
                <a:gd name="T94" fmla="*/ 42 w 2323"/>
                <a:gd name="T95" fmla="*/ 1201 h 1562"/>
                <a:gd name="T96" fmla="*/ 3 w 2323"/>
                <a:gd name="T97" fmla="*/ 1224 h 156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323"/>
                <a:gd name="T148" fmla="*/ 0 h 1562"/>
                <a:gd name="T149" fmla="*/ 2323 w 2323"/>
                <a:gd name="T150" fmla="*/ 1562 h 156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323" h="1562">
                  <a:moveTo>
                    <a:pt x="3" y="1224"/>
                  </a:moveTo>
                  <a:cubicBezTo>
                    <a:pt x="6" y="1302"/>
                    <a:pt x="7" y="1379"/>
                    <a:pt x="11" y="1457"/>
                  </a:cubicBezTo>
                  <a:cubicBezTo>
                    <a:pt x="13" y="1488"/>
                    <a:pt x="0" y="1526"/>
                    <a:pt x="19" y="1551"/>
                  </a:cubicBezTo>
                  <a:cubicBezTo>
                    <a:pt x="27" y="1562"/>
                    <a:pt x="111" y="1533"/>
                    <a:pt x="128" y="1528"/>
                  </a:cubicBezTo>
                  <a:cubicBezTo>
                    <a:pt x="205" y="1537"/>
                    <a:pt x="278" y="1533"/>
                    <a:pt x="354" y="1520"/>
                  </a:cubicBezTo>
                  <a:cubicBezTo>
                    <a:pt x="495" y="1533"/>
                    <a:pt x="640" y="1510"/>
                    <a:pt x="782" y="1504"/>
                  </a:cubicBezTo>
                  <a:cubicBezTo>
                    <a:pt x="792" y="1496"/>
                    <a:pt x="805" y="1491"/>
                    <a:pt x="813" y="1481"/>
                  </a:cubicBezTo>
                  <a:cubicBezTo>
                    <a:pt x="823" y="1470"/>
                    <a:pt x="825" y="1452"/>
                    <a:pt x="836" y="1442"/>
                  </a:cubicBezTo>
                  <a:cubicBezTo>
                    <a:pt x="844" y="1435"/>
                    <a:pt x="857" y="1438"/>
                    <a:pt x="867" y="1434"/>
                  </a:cubicBezTo>
                  <a:cubicBezTo>
                    <a:pt x="883" y="1428"/>
                    <a:pt x="898" y="1419"/>
                    <a:pt x="914" y="1411"/>
                  </a:cubicBezTo>
                  <a:cubicBezTo>
                    <a:pt x="982" y="1416"/>
                    <a:pt x="1044" y="1422"/>
                    <a:pt x="1109" y="1442"/>
                  </a:cubicBezTo>
                  <a:cubicBezTo>
                    <a:pt x="1130" y="1448"/>
                    <a:pt x="1150" y="1457"/>
                    <a:pt x="1171" y="1465"/>
                  </a:cubicBezTo>
                  <a:cubicBezTo>
                    <a:pt x="1179" y="1468"/>
                    <a:pt x="1194" y="1473"/>
                    <a:pt x="1194" y="1473"/>
                  </a:cubicBezTo>
                  <a:cubicBezTo>
                    <a:pt x="1246" y="1470"/>
                    <a:pt x="1298" y="1470"/>
                    <a:pt x="1350" y="1465"/>
                  </a:cubicBezTo>
                  <a:cubicBezTo>
                    <a:pt x="1405" y="1460"/>
                    <a:pt x="1340" y="1454"/>
                    <a:pt x="1397" y="1442"/>
                  </a:cubicBezTo>
                  <a:cubicBezTo>
                    <a:pt x="1425" y="1436"/>
                    <a:pt x="1454" y="1437"/>
                    <a:pt x="1482" y="1434"/>
                  </a:cubicBezTo>
                  <a:cubicBezTo>
                    <a:pt x="1569" y="1412"/>
                    <a:pt x="1669" y="1395"/>
                    <a:pt x="1747" y="1349"/>
                  </a:cubicBezTo>
                  <a:cubicBezTo>
                    <a:pt x="1788" y="1325"/>
                    <a:pt x="1775" y="1319"/>
                    <a:pt x="1809" y="1302"/>
                  </a:cubicBezTo>
                  <a:cubicBezTo>
                    <a:pt x="1891" y="1262"/>
                    <a:pt x="1967" y="1227"/>
                    <a:pt x="2043" y="1177"/>
                  </a:cubicBezTo>
                  <a:cubicBezTo>
                    <a:pt x="2095" y="1143"/>
                    <a:pt x="2147" y="1109"/>
                    <a:pt x="2199" y="1076"/>
                  </a:cubicBezTo>
                  <a:cubicBezTo>
                    <a:pt x="2218" y="1064"/>
                    <a:pt x="2235" y="1050"/>
                    <a:pt x="2253" y="1037"/>
                  </a:cubicBezTo>
                  <a:cubicBezTo>
                    <a:pt x="2263" y="1029"/>
                    <a:pt x="2284" y="1014"/>
                    <a:pt x="2284" y="1014"/>
                  </a:cubicBezTo>
                  <a:cubicBezTo>
                    <a:pt x="2322" y="956"/>
                    <a:pt x="2311" y="985"/>
                    <a:pt x="2323" y="928"/>
                  </a:cubicBezTo>
                  <a:cubicBezTo>
                    <a:pt x="2320" y="897"/>
                    <a:pt x="2320" y="866"/>
                    <a:pt x="2315" y="835"/>
                  </a:cubicBezTo>
                  <a:cubicBezTo>
                    <a:pt x="2301" y="739"/>
                    <a:pt x="2246" y="719"/>
                    <a:pt x="2191" y="648"/>
                  </a:cubicBezTo>
                  <a:cubicBezTo>
                    <a:pt x="2168" y="618"/>
                    <a:pt x="2157" y="583"/>
                    <a:pt x="2121" y="570"/>
                  </a:cubicBezTo>
                  <a:cubicBezTo>
                    <a:pt x="2098" y="548"/>
                    <a:pt x="2081" y="534"/>
                    <a:pt x="2051" y="523"/>
                  </a:cubicBezTo>
                  <a:cubicBezTo>
                    <a:pt x="1992" y="466"/>
                    <a:pt x="1925" y="411"/>
                    <a:pt x="1887" y="337"/>
                  </a:cubicBezTo>
                  <a:cubicBezTo>
                    <a:pt x="1884" y="326"/>
                    <a:pt x="1880" y="316"/>
                    <a:pt x="1879" y="305"/>
                  </a:cubicBezTo>
                  <a:cubicBezTo>
                    <a:pt x="1872" y="233"/>
                    <a:pt x="1878" y="159"/>
                    <a:pt x="1864" y="88"/>
                  </a:cubicBezTo>
                  <a:cubicBezTo>
                    <a:pt x="1861" y="74"/>
                    <a:pt x="1812" y="55"/>
                    <a:pt x="1802" y="49"/>
                  </a:cubicBezTo>
                  <a:cubicBezTo>
                    <a:pt x="1719" y="2"/>
                    <a:pt x="1866" y="37"/>
                    <a:pt x="1615" y="25"/>
                  </a:cubicBezTo>
                  <a:cubicBezTo>
                    <a:pt x="1458" y="33"/>
                    <a:pt x="1479" y="0"/>
                    <a:pt x="1420" y="88"/>
                  </a:cubicBezTo>
                  <a:cubicBezTo>
                    <a:pt x="1397" y="178"/>
                    <a:pt x="1293" y="95"/>
                    <a:pt x="1226" y="142"/>
                  </a:cubicBezTo>
                  <a:cubicBezTo>
                    <a:pt x="1191" y="211"/>
                    <a:pt x="1180" y="283"/>
                    <a:pt x="1132" y="344"/>
                  </a:cubicBezTo>
                  <a:cubicBezTo>
                    <a:pt x="1122" y="384"/>
                    <a:pt x="1111" y="422"/>
                    <a:pt x="1101" y="461"/>
                  </a:cubicBezTo>
                  <a:cubicBezTo>
                    <a:pt x="1105" y="537"/>
                    <a:pt x="1102" y="607"/>
                    <a:pt x="1124" y="679"/>
                  </a:cubicBezTo>
                  <a:cubicBezTo>
                    <a:pt x="1113" y="734"/>
                    <a:pt x="1122" y="770"/>
                    <a:pt x="1070" y="788"/>
                  </a:cubicBezTo>
                  <a:cubicBezTo>
                    <a:pt x="1048" y="820"/>
                    <a:pt x="999" y="845"/>
                    <a:pt x="961" y="858"/>
                  </a:cubicBezTo>
                  <a:cubicBezTo>
                    <a:pt x="945" y="874"/>
                    <a:pt x="930" y="889"/>
                    <a:pt x="914" y="905"/>
                  </a:cubicBezTo>
                  <a:cubicBezTo>
                    <a:pt x="901" y="918"/>
                    <a:pt x="883" y="952"/>
                    <a:pt x="883" y="952"/>
                  </a:cubicBezTo>
                  <a:cubicBezTo>
                    <a:pt x="880" y="970"/>
                    <a:pt x="883" y="990"/>
                    <a:pt x="875" y="1006"/>
                  </a:cubicBezTo>
                  <a:cubicBezTo>
                    <a:pt x="871" y="1013"/>
                    <a:pt x="859" y="1010"/>
                    <a:pt x="852" y="1014"/>
                  </a:cubicBezTo>
                  <a:cubicBezTo>
                    <a:pt x="789" y="1046"/>
                    <a:pt x="745" y="1047"/>
                    <a:pt x="673" y="1053"/>
                  </a:cubicBezTo>
                  <a:cubicBezTo>
                    <a:pt x="633" y="1064"/>
                    <a:pt x="566" y="1074"/>
                    <a:pt x="525" y="1092"/>
                  </a:cubicBezTo>
                  <a:cubicBezTo>
                    <a:pt x="490" y="1107"/>
                    <a:pt x="446" y="1134"/>
                    <a:pt x="408" y="1138"/>
                  </a:cubicBezTo>
                  <a:cubicBezTo>
                    <a:pt x="372" y="1142"/>
                    <a:pt x="335" y="1143"/>
                    <a:pt x="299" y="1146"/>
                  </a:cubicBezTo>
                  <a:cubicBezTo>
                    <a:pt x="215" y="1175"/>
                    <a:pt x="131" y="1193"/>
                    <a:pt x="42" y="1201"/>
                  </a:cubicBezTo>
                  <a:cubicBezTo>
                    <a:pt x="35" y="1211"/>
                    <a:pt x="3" y="1267"/>
                    <a:pt x="3" y="1224"/>
                  </a:cubicBezTo>
                  <a:close/>
                </a:path>
              </a:pathLst>
            </a:custGeom>
            <a:pattFill prst="zigZ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" name="Text Box 5">
              <a:extLst>
                <a:ext uri="{FF2B5EF4-FFF2-40B4-BE49-F238E27FC236}">
                  <a16:creationId xmlns:a16="http://schemas.microsoft.com/office/drawing/2014/main" id="{C3F27D28-53FE-A3A0-7488-E7D520025C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0" y="3456"/>
              <a:ext cx="1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I</a:t>
              </a:r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BF265B0F-BD1F-5660-586D-2FD7A9D7BD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3216"/>
              <a:ext cx="117" cy="460"/>
            </a:xfrm>
            <a:custGeom>
              <a:avLst/>
              <a:gdLst>
                <a:gd name="T0" fmla="*/ 15 w 117"/>
                <a:gd name="T1" fmla="*/ 0 h 460"/>
                <a:gd name="T2" fmla="*/ 0 w 117"/>
                <a:gd name="T3" fmla="*/ 78 h 460"/>
                <a:gd name="T4" fmla="*/ 70 w 117"/>
                <a:gd name="T5" fmla="*/ 358 h 460"/>
                <a:gd name="T6" fmla="*/ 93 w 117"/>
                <a:gd name="T7" fmla="*/ 444 h 460"/>
                <a:gd name="T8" fmla="*/ 117 w 117"/>
                <a:gd name="T9" fmla="*/ 460 h 4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460"/>
                <a:gd name="T17" fmla="*/ 117 w 117"/>
                <a:gd name="T18" fmla="*/ 460 h 4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460">
                  <a:moveTo>
                    <a:pt x="15" y="0"/>
                  </a:moveTo>
                  <a:cubicBezTo>
                    <a:pt x="12" y="26"/>
                    <a:pt x="0" y="52"/>
                    <a:pt x="0" y="78"/>
                  </a:cubicBezTo>
                  <a:cubicBezTo>
                    <a:pt x="0" y="145"/>
                    <a:pt x="28" y="297"/>
                    <a:pt x="70" y="358"/>
                  </a:cubicBezTo>
                  <a:cubicBezTo>
                    <a:pt x="78" y="383"/>
                    <a:pt x="76" y="424"/>
                    <a:pt x="93" y="444"/>
                  </a:cubicBezTo>
                  <a:cubicBezTo>
                    <a:pt x="99" y="451"/>
                    <a:pt x="117" y="460"/>
                    <a:pt x="117" y="46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4" name="Text Box 10">
              <a:extLst>
                <a:ext uri="{FF2B5EF4-FFF2-40B4-BE49-F238E27FC236}">
                  <a16:creationId xmlns:a16="http://schemas.microsoft.com/office/drawing/2014/main" id="{3C95B3E6-62C1-1D9D-9A41-C991A817DC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2" y="2880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II</a:t>
              </a:r>
            </a:p>
          </p:txBody>
        </p:sp>
        <p:sp>
          <p:nvSpPr>
            <p:cNvPr id="25" name="Text Box 11">
              <a:extLst>
                <a:ext uri="{FF2B5EF4-FFF2-40B4-BE49-F238E27FC236}">
                  <a16:creationId xmlns:a16="http://schemas.microsoft.com/office/drawing/2014/main" id="{EE0D5B6F-9834-B64A-C864-E33F7C136A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6" y="3818"/>
              <a:ext cx="86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At time t</a:t>
              </a:r>
              <a:r>
                <a:rPr lang="en-US" altLang="en-US" baseline="-25000"/>
                <a:t>0</a:t>
              </a:r>
              <a:endParaRPr lang="en-US" alt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4C2CAF-E9CF-E624-77D2-EFCC9115F67D}"/>
              </a:ext>
            </a:extLst>
          </p:cNvPr>
          <p:cNvGrpSpPr/>
          <p:nvPr/>
        </p:nvGrpSpPr>
        <p:grpSpPr>
          <a:xfrm>
            <a:off x="2209800" y="3810000"/>
            <a:ext cx="525463" cy="489684"/>
            <a:chOff x="2209800" y="3810000"/>
            <a:chExt cx="525463" cy="489684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901FEF27-A1F8-4D98-5D51-2797075CDB2B}"/>
                </a:ext>
              </a:extLst>
            </p:cNvPr>
            <p:cNvCxnSpPr/>
            <p:nvPr/>
          </p:nvCxnSpPr>
          <p:spPr bwMode="auto">
            <a:xfrm flipV="1">
              <a:off x="2209800" y="3810000"/>
              <a:ext cx="473075" cy="7180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33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30BEE395-C4A0-9BAE-228D-7C936DEF7F12}"/>
                </a:ext>
              </a:extLst>
            </p:cNvPr>
            <p:cNvCxnSpPr/>
            <p:nvPr/>
          </p:nvCxnSpPr>
          <p:spPr bwMode="auto">
            <a:xfrm flipV="1">
              <a:off x="2246313" y="3962400"/>
              <a:ext cx="473075" cy="7180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33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CFA186E-C400-7CA7-BD3E-95D4A4D1F1D6}"/>
                </a:ext>
              </a:extLst>
            </p:cNvPr>
            <p:cNvCxnSpPr/>
            <p:nvPr/>
          </p:nvCxnSpPr>
          <p:spPr bwMode="auto">
            <a:xfrm flipV="1">
              <a:off x="2262188" y="4114800"/>
              <a:ext cx="473075" cy="7180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33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1718A272-6201-C3ED-747C-854FEEAF5A6E}"/>
                </a:ext>
              </a:extLst>
            </p:cNvPr>
            <p:cNvCxnSpPr/>
            <p:nvPr/>
          </p:nvCxnSpPr>
          <p:spPr bwMode="auto">
            <a:xfrm flipV="1">
              <a:off x="2262188" y="4227879"/>
              <a:ext cx="473075" cy="7180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33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642993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0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0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 build="p" autoUpdateAnimBg="0"/>
      <p:bldP spid="19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4" name="Title 13">
            <a:extLst>
              <a:ext uri="{FF2B5EF4-FFF2-40B4-BE49-F238E27FC236}">
                <a16:creationId xmlns:a16="http://schemas.microsoft.com/office/drawing/2014/main" id="{CFD56958-1471-AE0D-96D9-11BC7E34C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7127875" cy="457200"/>
          </a:xfrm>
        </p:spPr>
        <p:txBody>
          <a:bodyPr/>
          <a:lstStyle/>
          <a:p>
            <a:r>
              <a:rPr lang="en-US" altLang="en-US" sz="2800" dirty="0"/>
              <a:t>Reynolds Thinking about a Flow System</a:t>
            </a:r>
          </a:p>
        </p:txBody>
      </p:sp>
      <p:sp>
        <p:nvSpPr>
          <p:cNvPr id="70674" name="Rectangle 18">
            <a:extLst>
              <a:ext uri="{FF2B5EF4-FFF2-40B4-BE49-F238E27FC236}">
                <a16:creationId xmlns:a16="http://schemas.microsoft.com/office/drawing/2014/main" id="{53B472F9-4731-5BA8-6F80-95A92B1FA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1" y="3733800"/>
            <a:ext cx="5318124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800" dirty="0">
                <a:latin typeface="Cmr10"/>
              </a:rPr>
              <a:t> </a:t>
            </a:r>
            <a:r>
              <a:rPr lang="en-US" altLang="en-US" dirty="0"/>
              <a:t>The same fluid system transforms to regions (II+III) after a time </a:t>
            </a:r>
            <a:r>
              <a:rPr lang="en-US" altLang="en-US" dirty="0">
                <a:latin typeface="Symbol" panose="05050102010706020507" pitchFamily="18" charset="2"/>
              </a:rPr>
              <a:t>d</a:t>
            </a:r>
            <a:r>
              <a:rPr lang="en-US" altLang="en-US" dirty="0"/>
              <a:t>t.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194" name="Ink 16">
                <a:extLst>
                  <a:ext uri="{FF2B5EF4-FFF2-40B4-BE49-F238E27FC236}">
                    <a16:creationId xmlns:a16="http://schemas.microsoft.com/office/drawing/2014/main" id="{16AC0BD9-F938-CAE1-F76C-0D37E34232C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845050" y="3894138"/>
              <a:ext cx="15875" cy="20637"/>
            </p14:xfrm>
          </p:contentPart>
        </mc:Choice>
        <mc:Fallback xmlns="">
          <p:pic>
            <p:nvPicPr>
              <p:cNvPr id="8194" name="Ink 16">
                <a:extLst>
                  <a:ext uri="{FF2B5EF4-FFF2-40B4-BE49-F238E27FC236}">
                    <a16:creationId xmlns:a16="http://schemas.microsoft.com/office/drawing/2014/main" id="{16AC0BD9-F938-CAE1-F76C-0D37E34232C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35878" y="3884725"/>
                <a:ext cx="34219" cy="394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195" name="Ink 7">
                <a:extLst>
                  <a:ext uri="{FF2B5EF4-FFF2-40B4-BE49-F238E27FC236}">
                    <a16:creationId xmlns:a16="http://schemas.microsoft.com/office/drawing/2014/main" id="{7309EFDB-42CA-AC13-530D-83EB8E8C103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538913" y="6727825"/>
              <a:ext cx="1327150" cy="127000"/>
            </p14:xfrm>
          </p:contentPart>
        </mc:Choice>
        <mc:Fallback xmlns="">
          <p:pic>
            <p:nvPicPr>
              <p:cNvPr id="8195" name="Ink 7">
                <a:extLst>
                  <a:ext uri="{FF2B5EF4-FFF2-40B4-BE49-F238E27FC236}">
                    <a16:creationId xmlns:a16="http://schemas.microsoft.com/office/drawing/2014/main" id="{7309EFDB-42CA-AC13-530D-83EB8E8C103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29557" y="6718418"/>
                <a:ext cx="1345863" cy="1458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196" name="Ink 8">
                <a:extLst>
                  <a:ext uri="{FF2B5EF4-FFF2-40B4-BE49-F238E27FC236}">
                    <a16:creationId xmlns:a16="http://schemas.microsoft.com/office/drawing/2014/main" id="{08B7BBB4-AE0E-5AB1-1E41-3D40C13EA53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508875" y="1766888"/>
              <a:ext cx="149225" cy="1069975"/>
            </p14:xfrm>
          </p:contentPart>
        </mc:Choice>
        <mc:Fallback xmlns="">
          <p:pic>
            <p:nvPicPr>
              <p:cNvPr id="8196" name="Ink 8">
                <a:extLst>
                  <a:ext uri="{FF2B5EF4-FFF2-40B4-BE49-F238E27FC236}">
                    <a16:creationId xmlns:a16="http://schemas.microsoft.com/office/drawing/2014/main" id="{08B7BBB4-AE0E-5AB1-1E41-3D40C13EA53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499503" y="1757524"/>
                <a:ext cx="167968" cy="10887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205" name="Ink 16">
                <a:extLst>
                  <a:ext uri="{FF2B5EF4-FFF2-40B4-BE49-F238E27FC236}">
                    <a16:creationId xmlns:a16="http://schemas.microsoft.com/office/drawing/2014/main" id="{C5660B12-9227-3844-7CA2-7346F9B1A60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187950" y="5295900"/>
              <a:ext cx="1628775" cy="858838"/>
            </p14:xfrm>
          </p:contentPart>
        </mc:Choice>
        <mc:Fallback xmlns="">
          <p:pic>
            <p:nvPicPr>
              <p:cNvPr id="8205" name="Ink 16">
                <a:extLst>
                  <a:ext uri="{FF2B5EF4-FFF2-40B4-BE49-F238E27FC236}">
                    <a16:creationId xmlns:a16="http://schemas.microsoft.com/office/drawing/2014/main" id="{C5660B12-9227-3844-7CA2-7346F9B1A60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78593" y="5286533"/>
                <a:ext cx="1647488" cy="87757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59AF5024-3D8D-77B0-C8AA-645CC4B992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BFF223A-1E37-9E32-4068-1A09BF5ED3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94632E53-C17F-7527-BCF8-D24B3B7A90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DD56910-064C-53EA-A2E8-C92621F6FF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EBF1606-23CE-CDA4-A51F-44BD9FEA85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4672BE0-09B8-F58B-4E66-8BC30D1AF1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4940CE33-5F6D-EE19-654A-636E364271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9C52558-F1E4-646D-B035-08C1899176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54DE6DC-FB60-83BC-BEAC-3264B1512C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6024CD4-1E47-3930-65E7-02554EFAC8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0702B720-064A-F525-CF21-C8E682EB08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4783C63A-A3FF-758C-7FF4-5BEBFBAA26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A2C53A4C-9242-C716-5067-0A020171B0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DD0D0FFD-EA8D-5D6D-0016-C45A5D61FD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3F82FD36-B1B6-D64E-8A2F-B1E4AFCA21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27F4DD03-78EC-579A-A15C-45C0B396D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316AE78-D31B-25B6-971B-73EA14C48F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17">
            <a:extLst>
              <a:ext uri="{FF2B5EF4-FFF2-40B4-BE49-F238E27FC236}">
                <a16:creationId xmlns:a16="http://schemas.microsoft.com/office/drawing/2014/main" id="{8805447E-61AB-5F98-51C1-3D71A961FBA4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1287464"/>
            <a:ext cx="3687763" cy="2479675"/>
            <a:chOff x="1444" y="2229"/>
            <a:chExt cx="2323" cy="1562"/>
          </a:xfrm>
        </p:grpSpPr>
        <p:sp>
          <p:nvSpPr>
            <p:cNvPr id="21" name="Freeform 3" descr="Zig zag">
              <a:extLst>
                <a:ext uri="{FF2B5EF4-FFF2-40B4-BE49-F238E27FC236}">
                  <a16:creationId xmlns:a16="http://schemas.microsoft.com/office/drawing/2014/main" id="{36A01445-2246-9687-8AC2-1DF67C3FD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4" y="2229"/>
              <a:ext cx="2323" cy="1562"/>
            </a:xfrm>
            <a:custGeom>
              <a:avLst/>
              <a:gdLst>
                <a:gd name="T0" fmla="*/ 3 w 2323"/>
                <a:gd name="T1" fmla="*/ 1224 h 1562"/>
                <a:gd name="T2" fmla="*/ 11 w 2323"/>
                <a:gd name="T3" fmla="*/ 1457 h 1562"/>
                <a:gd name="T4" fmla="*/ 19 w 2323"/>
                <a:gd name="T5" fmla="*/ 1551 h 1562"/>
                <a:gd name="T6" fmla="*/ 128 w 2323"/>
                <a:gd name="T7" fmla="*/ 1528 h 1562"/>
                <a:gd name="T8" fmla="*/ 354 w 2323"/>
                <a:gd name="T9" fmla="*/ 1520 h 1562"/>
                <a:gd name="T10" fmla="*/ 782 w 2323"/>
                <a:gd name="T11" fmla="*/ 1504 h 1562"/>
                <a:gd name="T12" fmla="*/ 813 w 2323"/>
                <a:gd name="T13" fmla="*/ 1481 h 1562"/>
                <a:gd name="T14" fmla="*/ 836 w 2323"/>
                <a:gd name="T15" fmla="*/ 1442 h 1562"/>
                <a:gd name="T16" fmla="*/ 867 w 2323"/>
                <a:gd name="T17" fmla="*/ 1434 h 1562"/>
                <a:gd name="T18" fmla="*/ 914 w 2323"/>
                <a:gd name="T19" fmla="*/ 1411 h 1562"/>
                <a:gd name="T20" fmla="*/ 1109 w 2323"/>
                <a:gd name="T21" fmla="*/ 1442 h 1562"/>
                <a:gd name="T22" fmla="*/ 1171 w 2323"/>
                <a:gd name="T23" fmla="*/ 1465 h 1562"/>
                <a:gd name="T24" fmla="*/ 1194 w 2323"/>
                <a:gd name="T25" fmla="*/ 1473 h 1562"/>
                <a:gd name="T26" fmla="*/ 1350 w 2323"/>
                <a:gd name="T27" fmla="*/ 1465 h 1562"/>
                <a:gd name="T28" fmla="*/ 1397 w 2323"/>
                <a:gd name="T29" fmla="*/ 1442 h 1562"/>
                <a:gd name="T30" fmla="*/ 1482 w 2323"/>
                <a:gd name="T31" fmla="*/ 1434 h 1562"/>
                <a:gd name="T32" fmla="*/ 1747 w 2323"/>
                <a:gd name="T33" fmla="*/ 1349 h 1562"/>
                <a:gd name="T34" fmla="*/ 1809 w 2323"/>
                <a:gd name="T35" fmla="*/ 1302 h 1562"/>
                <a:gd name="T36" fmla="*/ 2043 w 2323"/>
                <a:gd name="T37" fmla="*/ 1177 h 1562"/>
                <a:gd name="T38" fmla="*/ 2199 w 2323"/>
                <a:gd name="T39" fmla="*/ 1076 h 1562"/>
                <a:gd name="T40" fmla="*/ 2253 w 2323"/>
                <a:gd name="T41" fmla="*/ 1037 h 1562"/>
                <a:gd name="T42" fmla="*/ 2284 w 2323"/>
                <a:gd name="T43" fmla="*/ 1014 h 1562"/>
                <a:gd name="T44" fmla="*/ 2323 w 2323"/>
                <a:gd name="T45" fmla="*/ 928 h 1562"/>
                <a:gd name="T46" fmla="*/ 2315 w 2323"/>
                <a:gd name="T47" fmla="*/ 835 h 1562"/>
                <a:gd name="T48" fmla="*/ 2191 w 2323"/>
                <a:gd name="T49" fmla="*/ 648 h 1562"/>
                <a:gd name="T50" fmla="*/ 2121 w 2323"/>
                <a:gd name="T51" fmla="*/ 570 h 1562"/>
                <a:gd name="T52" fmla="*/ 2051 w 2323"/>
                <a:gd name="T53" fmla="*/ 523 h 1562"/>
                <a:gd name="T54" fmla="*/ 1887 w 2323"/>
                <a:gd name="T55" fmla="*/ 337 h 1562"/>
                <a:gd name="T56" fmla="*/ 1879 w 2323"/>
                <a:gd name="T57" fmla="*/ 305 h 1562"/>
                <a:gd name="T58" fmla="*/ 1864 w 2323"/>
                <a:gd name="T59" fmla="*/ 88 h 1562"/>
                <a:gd name="T60" fmla="*/ 1802 w 2323"/>
                <a:gd name="T61" fmla="*/ 49 h 1562"/>
                <a:gd name="T62" fmla="*/ 1615 w 2323"/>
                <a:gd name="T63" fmla="*/ 25 h 1562"/>
                <a:gd name="T64" fmla="*/ 1420 w 2323"/>
                <a:gd name="T65" fmla="*/ 88 h 1562"/>
                <a:gd name="T66" fmla="*/ 1226 w 2323"/>
                <a:gd name="T67" fmla="*/ 142 h 1562"/>
                <a:gd name="T68" fmla="*/ 1132 w 2323"/>
                <a:gd name="T69" fmla="*/ 344 h 1562"/>
                <a:gd name="T70" fmla="*/ 1101 w 2323"/>
                <a:gd name="T71" fmla="*/ 461 h 1562"/>
                <a:gd name="T72" fmla="*/ 1124 w 2323"/>
                <a:gd name="T73" fmla="*/ 679 h 1562"/>
                <a:gd name="T74" fmla="*/ 1070 w 2323"/>
                <a:gd name="T75" fmla="*/ 788 h 1562"/>
                <a:gd name="T76" fmla="*/ 961 w 2323"/>
                <a:gd name="T77" fmla="*/ 858 h 1562"/>
                <a:gd name="T78" fmla="*/ 914 w 2323"/>
                <a:gd name="T79" fmla="*/ 905 h 1562"/>
                <a:gd name="T80" fmla="*/ 883 w 2323"/>
                <a:gd name="T81" fmla="*/ 952 h 1562"/>
                <a:gd name="T82" fmla="*/ 875 w 2323"/>
                <a:gd name="T83" fmla="*/ 1006 h 1562"/>
                <a:gd name="T84" fmla="*/ 852 w 2323"/>
                <a:gd name="T85" fmla="*/ 1014 h 1562"/>
                <a:gd name="T86" fmla="*/ 673 w 2323"/>
                <a:gd name="T87" fmla="*/ 1053 h 1562"/>
                <a:gd name="T88" fmla="*/ 525 w 2323"/>
                <a:gd name="T89" fmla="*/ 1092 h 1562"/>
                <a:gd name="T90" fmla="*/ 408 w 2323"/>
                <a:gd name="T91" fmla="*/ 1138 h 1562"/>
                <a:gd name="T92" fmla="*/ 299 w 2323"/>
                <a:gd name="T93" fmla="*/ 1146 h 1562"/>
                <a:gd name="T94" fmla="*/ 42 w 2323"/>
                <a:gd name="T95" fmla="*/ 1201 h 1562"/>
                <a:gd name="T96" fmla="*/ 3 w 2323"/>
                <a:gd name="T97" fmla="*/ 1224 h 156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323"/>
                <a:gd name="T148" fmla="*/ 0 h 1562"/>
                <a:gd name="T149" fmla="*/ 2323 w 2323"/>
                <a:gd name="T150" fmla="*/ 1562 h 156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323" h="1562">
                  <a:moveTo>
                    <a:pt x="3" y="1224"/>
                  </a:moveTo>
                  <a:cubicBezTo>
                    <a:pt x="6" y="1302"/>
                    <a:pt x="7" y="1379"/>
                    <a:pt x="11" y="1457"/>
                  </a:cubicBezTo>
                  <a:cubicBezTo>
                    <a:pt x="13" y="1488"/>
                    <a:pt x="0" y="1526"/>
                    <a:pt x="19" y="1551"/>
                  </a:cubicBezTo>
                  <a:cubicBezTo>
                    <a:pt x="27" y="1562"/>
                    <a:pt x="111" y="1533"/>
                    <a:pt x="128" y="1528"/>
                  </a:cubicBezTo>
                  <a:cubicBezTo>
                    <a:pt x="205" y="1537"/>
                    <a:pt x="278" y="1533"/>
                    <a:pt x="354" y="1520"/>
                  </a:cubicBezTo>
                  <a:cubicBezTo>
                    <a:pt x="495" y="1533"/>
                    <a:pt x="640" y="1510"/>
                    <a:pt x="782" y="1504"/>
                  </a:cubicBezTo>
                  <a:cubicBezTo>
                    <a:pt x="792" y="1496"/>
                    <a:pt x="805" y="1491"/>
                    <a:pt x="813" y="1481"/>
                  </a:cubicBezTo>
                  <a:cubicBezTo>
                    <a:pt x="823" y="1470"/>
                    <a:pt x="825" y="1452"/>
                    <a:pt x="836" y="1442"/>
                  </a:cubicBezTo>
                  <a:cubicBezTo>
                    <a:pt x="844" y="1435"/>
                    <a:pt x="857" y="1438"/>
                    <a:pt x="867" y="1434"/>
                  </a:cubicBezTo>
                  <a:cubicBezTo>
                    <a:pt x="883" y="1428"/>
                    <a:pt x="898" y="1419"/>
                    <a:pt x="914" y="1411"/>
                  </a:cubicBezTo>
                  <a:cubicBezTo>
                    <a:pt x="982" y="1416"/>
                    <a:pt x="1044" y="1422"/>
                    <a:pt x="1109" y="1442"/>
                  </a:cubicBezTo>
                  <a:cubicBezTo>
                    <a:pt x="1130" y="1448"/>
                    <a:pt x="1150" y="1457"/>
                    <a:pt x="1171" y="1465"/>
                  </a:cubicBezTo>
                  <a:cubicBezTo>
                    <a:pt x="1179" y="1468"/>
                    <a:pt x="1194" y="1473"/>
                    <a:pt x="1194" y="1473"/>
                  </a:cubicBezTo>
                  <a:cubicBezTo>
                    <a:pt x="1246" y="1470"/>
                    <a:pt x="1298" y="1470"/>
                    <a:pt x="1350" y="1465"/>
                  </a:cubicBezTo>
                  <a:cubicBezTo>
                    <a:pt x="1405" y="1460"/>
                    <a:pt x="1340" y="1454"/>
                    <a:pt x="1397" y="1442"/>
                  </a:cubicBezTo>
                  <a:cubicBezTo>
                    <a:pt x="1425" y="1436"/>
                    <a:pt x="1454" y="1437"/>
                    <a:pt x="1482" y="1434"/>
                  </a:cubicBezTo>
                  <a:cubicBezTo>
                    <a:pt x="1569" y="1412"/>
                    <a:pt x="1669" y="1395"/>
                    <a:pt x="1747" y="1349"/>
                  </a:cubicBezTo>
                  <a:cubicBezTo>
                    <a:pt x="1788" y="1325"/>
                    <a:pt x="1775" y="1319"/>
                    <a:pt x="1809" y="1302"/>
                  </a:cubicBezTo>
                  <a:cubicBezTo>
                    <a:pt x="1891" y="1262"/>
                    <a:pt x="1967" y="1227"/>
                    <a:pt x="2043" y="1177"/>
                  </a:cubicBezTo>
                  <a:cubicBezTo>
                    <a:pt x="2095" y="1143"/>
                    <a:pt x="2147" y="1109"/>
                    <a:pt x="2199" y="1076"/>
                  </a:cubicBezTo>
                  <a:cubicBezTo>
                    <a:pt x="2218" y="1064"/>
                    <a:pt x="2235" y="1050"/>
                    <a:pt x="2253" y="1037"/>
                  </a:cubicBezTo>
                  <a:cubicBezTo>
                    <a:pt x="2263" y="1029"/>
                    <a:pt x="2284" y="1014"/>
                    <a:pt x="2284" y="1014"/>
                  </a:cubicBezTo>
                  <a:cubicBezTo>
                    <a:pt x="2322" y="956"/>
                    <a:pt x="2311" y="985"/>
                    <a:pt x="2323" y="928"/>
                  </a:cubicBezTo>
                  <a:cubicBezTo>
                    <a:pt x="2320" y="897"/>
                    <a:pt x="2320" y="866"/>
                    <a:pt x="2315" y="835"/>
                  </a:cubicBezTo>
                  <a:cubicBezTo>
                    <a:pt x="2301" y="739"/>
                    <a:pt x="2246" y="719"/>
                    <a:pt x="2191" y="648"/>
                  </a:cubicBezTo>
                  <a:cubicBezTo>
                    <a:pt x="2168" y="618"/>
                    <a:pt x="2157" y="583"/>
                    <a:pt x="2121" y="570"/>
                  </a:cubicBezTo>
                  <a:cubicBezTo>
                    <a:pt x="2098" y="548"/>
                    <a:pt x="2081" y="534"/>
                    <a:pt x="2051" y="523"/>
                  </a:cubicBezTo>
                  <a:cubicBezTo>
                    <a:pt x="1992" y="466"/>
                    <a:pt x="1925" y="411"/>
                    <a:pt x="1887" y="337"/>
                  </a:cubicBezTo>
                  <a:cubicBezTo>
                    <a:pt x="1884" y="326"/>
                    <a:pt x="1880" y="316"/>
                    <a:pt x="1879" y="305"/>
                  </a:cubicBezTo>
                  <a:cubicBezTo>
                    <a:pt x="1872" y="233"/>
                    <a:pt x="1878" y="159"/>
                    <a:pt x="1864" y="88"/>
                  </a:cubicBezTo>
                  <a:cubicBezTo>
                    <a:pt x="1861" y="74"/>
                    <a:pt x="1812" y="55"/>
                    <a:pt x="1802" y="49"/>
                  </a:cubicBezTo>
                  <a:cubicBezTo>
                    <a:pt x="1719" y="2"/>
                    <a:pt x="1866" y="37"/>
                    <a:pt x="1615" y="25"/>
                  </a:cubicBezTo>
                  <a:cubicBezTo>
                    <a:pt x="1458" y="33"/>
                    <a:pt x="1479" y="0"/>
                    <a:pt x="1420" y="88"/>
                  </a:cubicBezTo>
                  <a:cubicBezTo>
                    <a:pt x="1397" y="178"/>
                    <a:pt x="1293" y="95"/>
                    <a:pt x="1226" y="142"/>
                  </a:cubicBezTo>
                  <a:cubicBezTo>
                    <a:pt x="1191" y="211"/>
                    <a:pt x="1180" y="283"/>
                    <a:pt x="1132" y="344"/>
                  </a:cubicBezTo>
                  <a:cubicBezTo>
                    <a:pt x="1122" y="384"/>
                    <a:pt x="1111" y="422"/>
                    <a:pt x="1101" y="461"/>
                  </a:cubicBezTo>
                  <a:cubicBezTo>
                    <a:pt x="1105" y="537"/>
                    <a:pt x="1102" y="607"/>
                    <a:pt x="1124" y="679"/>
                  </a:cubicBezTo>
                  <a:cubicBezTo>
                    <a:pt x="1113" y="734"/>
                    <a:pt x="1122" y="770"/>
                    <a:pt x="1070" y="788"/>
                  </a:cubicBezTo>
                  <a:cubicBezTo>
                    <a:pt x="1048" y="820"/>
                    <a:pt x="999" y="845"/>
                    <a:pt x="961" y="858"/>
                  </a:cubicBezTo>
                  <a:cubicBezTo>
                    <a:pt x="945" y="874"/>
                    <a:pt x="930" y="889"/>
                    <a:pt x="914" y="905"/>
                  </a:cubicBezTo>
                  <a:cubicBezTo>
                    <a:pt x="901" y="918"/>
                    <a:pt x="883" y="952"/>
                    <a:pt x="883" y="952"/>
                  </a:cubicBezTo>
                  <a:cubicBezTo>
                    <a:pt x="880" y="970"/>
                    <a:pt x="883" y="990"/>
                    <a:pt x="875" y="1006"/>
                  </a:cubicBezTo>
                  <a:cubicBezTo>
                    <a:pt x="871" y="1013"/>
                    <a:pt x="859" y="1010"/>
                    <a:pt x="852" y="1014"/>
                  </a:cubicBezTo>
                  <a:cubicBezTo>
                    <a:pt x="789" y="1046"/>
                    <a:pt x="745" y="1047"/>
                    <a:pt x="673" y="1053"/>
                  </a:cubicBezTo>
                  <a:cubicBezTo>
                    <a:pt x="633" y="1064"/>
                    <a:pt x="566" y="1074"/>
                    <a:pt x="525" y="1092"/>
                  </a:cubicBezTo>
                  <a:cubicBezTo>
                    <a:pt x="490" y="1107"/>
                    <a:pt x="446" y="1134"/>
                    <a:pt x="408" y="1138"/>
                  </a:cubicBezTo>
                  <a:cubicBezTo>
                    <a:pt x="372" y="1142"/>
                    <a:pt x="335" y="1143"/>
                    <a:pt x="299" y="1146"/>
                  </a:cubicBezTo>
                  <a:cubicBezTo>
                    <a:pt x="215" y="1175"/>
                    <a:pt x="131" y="1193"/>
                    <a:pt x="42" y="1201"/>
                  </a:cubicBezTo>
                  <a:cubicBezTo>
                    <a:pt x="35" y="1211"/>
                    <a:pt x="3" y="1267"/>
                    <a:pt x="3" y="1224"/>
                  </a:cubicBezTo>
                  <a:close/>
                </a:path>
              </a:pathLst>
            </a:custGeom>
            <a:pattFill prst="zigZ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" name="Text Box 5">
              <a:extLst>
                <a:ext uri="{FF2B5EF4-FFF2-40B4-BE49-F238E27FC236}">
                  <a16:creationId xmlns:a16="http://schemas.microsoft.com/office/drawing/2014/main" id="{C3F27D28-53FE-A3A0-7488-E7D520025C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0" y="3456"/>
              <a:ext cx="1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I</a:t>
              </a:r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BF265B0F-BD1F-5660-586D-2FD7A9D7BD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3216"/>
              <a:ext cx="117" cy="460"/>
            </a:xfrm>
            <a:custGeom>
              <a:avLst/>
              <a:gdLst>
                <a:gd name="T0" fmla="*/ 15 w 117"/>
                <a:gd name="T1" fmla="*/ 0 h 460"/>
                <a:gd name="T2" fmla="*/ 0 w 117"/>
                <a:gd name="T3" fmla="*/ 78 h 460"/>
                <a:gd name="T4" fmla="*/ 70 w 117"/>
                <a:gd name="T5" fmla="*/ 358 h 460"/>
                <a:gd name="T6" fmla="*/ 93 w 117"/>
                <a:gd name="T7" fmla="*/ 444 h 460"/>
                <a:gd name="T8" fmla="*/ 117 w 117"/>
                <a:gd name="T9" fmla="*/ 460 h 4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460"/>
                <a:gd name="T17" fmla="*/ 117 w 117"/>
                <a:gd name="T18" fmla="*/ 460 h 4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460">
                  <a:moveTo>
                    <a:pt x="15" y="0"/>
                  </a:moveTo>
                  <a:cubicBezTo>
                    <a:pt x="12" y="26"/>
                    <a:pt x="0" y="52"/>
                    <a:pt x="0" y="78"/>
                  </a:cubicBezTo>
                  <a:cubicBezTo>
                    <a:pt x="0" y="145"/>
                    <a:pt x="28" y="297"/>
                    <a:pt x="70" y="358"/>
                  </a:cubicBezTo>
                  <a:cubicBezTo>
                    <a:pt x="78" y="383"/>
                    <a:pt x="76" y="424"/>
                    <a:pt x="93" y="444"/>
                  </a:cubicBezTo>
                  <a:cubicBezTo>
                    <a:pt x="99" y="451"/>
                    <a:pt x="117" y="460"/>
                    <a:pt x="117" y="46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4" name="Text Box 10">
              <a:extLst>
                <a:ext uri="{FF2B5EF4-FFF2-40B4-BE49-F238E27FC236}">
                  <a16:creationId xmlns:a16="http://schemas.microsoft.com/office/drawing/2014/main" id="{3C95B3E6-62C1-1D9D-9A41-C991A817DC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2" y="2880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II</a:t>
              </a:r>
            </a:p>
          </p:txBody>
        </p:sp>
        <p:sp>
          <p:nvSpPr>
            <p:cNvPr id="25" name="Text Box 11">
              <a:extLst>
                <a:ext uri="{FF2B5EF4-FFF2-40B4-BE49-F238E27FC236}">
                  <a16:creationId xmlns:a16="http://schemas.microsoft.com/office/drawing/2014/main" id="{EE0D5B6F-9834-B64A-C864-E33F7C136A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23" y="2298"/>
              <a:ext cx="86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dirty="0">
                  <a:solidFill>
                    <a:srgbClr val="0070C0"/>
                  </a:solidFill>
                </a:rPr>
                <a:t>At time t</a:t>
              </a:r>
              <a:r>
                <a:rPr lang="en-US" altLang="en-US" baseline="-25000" dirty="0">
                  <a:solidFill>
                    <a:srgbClr val="0070C0"/>
                  </a:solidFill>
                </a:rPr>
                <a:t>0</a:t>
              </a:r>
              <a:endParaRPr lang="en-US" altLang="en-US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4C2CAF-E9CF-E624-77D2-EFCC9115F67D}"/>
              </a:ext>
            </a:extLst>
          </p:cNvPr>
          <p:cNvGrpSpPr/>
          <p:nvPr/>
        </p:nvGrpSpPr>
        <p:grpSpPr>
          <a:xfrm>
            <a:off x="1219200" y="3015516"/>
            <a:ext cx="525463" cy="489684"/>
            <a:chOff x="2209800" y="3810000"/>
            <a:chExt cx="525463" cy="489684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901FEF27-A1F8-4D98-5D51-2797075CDB2B}"/>
                </a:ext>
              </a:extLst>
            </p:cNvPr>
            <p:cNvCxnSpPr/>
            <p:nvPr/>
          </p:nvCxnSpPr>
          <p:spPr bwMode="auto">
            <a:xfrm flipV="1">
              <a:off x="2209800" y="3810000"/>
              <a:ext cx="473075" cy="7180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33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30BEE395-C4A0-9BAE-228D-7C936DEF7F12}"/>
                </a:ext>
              </a:extLst>
            </p:cNvPr>
            <p:cNvCxnSpPr/>
            <p:nvPr/>
          </p:nvCxnSpPr>
          <p:spPr bwMode="auto">
            <a:xfrm flipV="1">
              <a:off x="2246313" y="3962400"/>
              <a:ext cx="473075" cy="7180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33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CFA186E-C400-7CA7-BD3E-95D4A4D1F1D6}"/>
                </a:ext>
              </a:extLst>
            </p:cNvPr>
            <p:cNvCxnSpPr/>
            <p:nvPr/>
          </p:nvCxnSpPr>
          <p:spPr bwMode="auto">
            <a:xfrm flipV="1">
              <a:off x="2262188" y="4114800"/>
              <a:ext cx="473075" cy="7180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33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1718A272-6201-C3ED-747C-854FEEAF5A6E}"/>
                </a:ext>
              </a:extLst>
            </p:cNvPr>
            <p:cNvCxnSpPr/>
            <p:nvPr/>
          </p:nvCxnSpPr>
          <p:spPr bwMode="auto">
            <a:xfrm flipV="1">
              <a:off x="2262188" y="4227879"/>
              <a:ext cx="473075" cy="7180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33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6" name="Group 18">
            <a:extLst>
              <a:ext uri="{FF2B5EF4-FFF2-40B4-BE49-F238E27FC236}">
                <a16:creationId xmlns:a16="http://schemas.microsoft.com/office/drawing/2014/main" id="{49494E7F-3F12-5372-A01C-CE28B850C616}"/>
              </a:ext>
            </a:extLst>
          </p:cNvPr>
          <p:cNvGrpSpPr>
            <a:grpSpLocks/>
          </p:cNvGrpSpPr>
          <p:nvPr/>
        </p:nvGrpSpPr>
        <p:grpSpPr bwMode="auto">
          <a:xfrm rot="4241268">
            <a:off x="5596790" y="1241552"/>
            <a:ext cx="2947988" cy="3298826"/>
            <a:chOff x="3598" y="720"/>
            <a:chExt cx="1857" cy="2078"/>
          </a:xfrm>
        </p:grpSpPr>
        <p:sp>
          <p:nvSpPr>
            <p:cNvPr id="70656" name="Freeform 4" descr="Zig zag">
              <a:extLst>
                <a:ext uri="{FF2B5EF4-FFF2-40B4-BE49-F238E27FC236}">
                  <a16:creationId xmlns:a16="http://schemas.microsoft.com/office/drawing/2014/main" id="{7B059483-48DE-52FC-EB3C-FD5D849B64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6" y="720"/>
              <a:ext cx="1759" cy="2078"/>
            </a:xfrm>
            <a:custGeom>
              <a:avLst/>
              <a:gdLst>
                <a:gd name="T0" fmla="*/ 319 w 1759"/>
                <a:gd name="T1" fmla="*/ 1798 h 2078"/>
                <a:gd name="T2" fmla="*/ 467 w 1759"/>
                <a:gd name="T3" fmla="*/ 2016 h 2078"/>
                <a:gd name="T4" fmla="*/ 560 w 1759"/>
                <a:gd name="T5" fmla="*/ 2047 h 2078"/>
                <a:gd name="T6" fmla="*/ 755 w 1759"/>
                <a:gd name="T7" fmla="*/ 2070 h 2078"/>
                <a:gd name="T8" fmla="*/ 973 w 1759"/>
                <a:gd name="T9" fmla="*/ 2023 h 2078"/>
                <a:gd name="T10" fmla="*/ 1245 w 1759"/>
                <a:gd name="T11" fmla="*/ 1930 h 2078"/>
                <a:gd name="T12" fmla="*/ 1416 w 1759"/>
                <a:gd name="T13" fmla="*/ 1821 h 2078"/>
                <a:gd name="T14" fmla="*/ 1572 w 1759"/>
                <a:gd name="T15" fmla="*/ 1720 h 2078"/>
                <a:gd name="T16" fmla="*/ 1743 w 1759"/>
                <a:gd name="T17" fmla="*/ 1587 h 2078"/>
                <a:gd name="T18" fmla="*/ 1743 w 1759"/>
                <a:gd name="T19" fmla="*/ 1478 h 2078"/>
                <a:gd name="T20" fmla="*/ 1673 w 1759"/>
                <a:gd name="T21" fmla="*/ 1323 h 2078"/>
                <a:gd name="T22" fmla="*/ 1533 w 1759"/>
                <a:gd name="T23" fmla="*/ 1175 h 2078"/>
                <a:gd name="T24" fmla="*/ 1471 w 1759"/>
                <a:gd name="T25" fmla="*/ 1082 h 2078"/>
                <a:gd name="T26" fmla="*/ 1370 w 1759"/>
                <a:gd name="T27" fmla="*/ 996 h 2078"/>
                <a:gd name="T28" fmla="*/ 1300 w 1759"/>
                <a:gd name="T29" fmla="*/ 840 h 2078"/>
                <a:gd name="T30" fmla="*/ 1230 w 1759"/>
                <a:gd name="T31" fmla="*/ 692 h 2078"/>
                <a:gd name="T32" fmla="*/ 926 w 1759"/>
                <a:gd name="T33" fmla="*/ 638 h 2078"/>
                <a:gd name="T34" fmla="*/ 887 w 1759"/>
                <a:gd name="T35" fmla="*/ 669 h 2078"/>
                <a:gd name="T36" fmla="*/ 747 w 1759"/>
                <a:gd name="T37" fmla="*/ 723 h 2078"/>
                <a:gd name="T38" fmla="*/ 677 w 1759"/>
                <a:gd name="T39" fmla="*/ 708 h 2078"/>
                <a:gd name="T40" fmla="*/ 552 w 1759"/>
                <a:gd name="T41" fmla="*/ 537 h 2078"/>
                <a:gd name="T42" fmla="*/ 404 w 1759"/>
                <a:gd name="T43" fmla="*/ 311 h 2078"/>
                <a:gd name="T44" fmla="*/ 148 w 1759"/>
                <a:gd name="T45" fmla="*/ 0 h 2078"/>
                <a:gd name="T46" fmla="*/ 23 w 1759"/>
                <a:gd name="T47" fmla="*/ 210 h 2078"/>
                <a:gd name="T48" fmla="*/ 62 w 1759"/>
                <a:gd name="T49" fmla="*/ 272 h 2078"/>
                <a:gd name="T50" fmla="*/ 187 w 1759"/>
                <a:gd name="T51" fmla="*/ 404 h 2078"/>
                <a:gd name="T52" fmla="*/ 389 w 1759"/>
                <a:gd name="T53" fmla="*/ 591 h 2078"/>
                <a:gd name="T54" fmla="*/ 568 w 1759"/>
                <a:gd name="T55" fmla="*/ 910 h 2078"/>
                <a:gd name="T56" fmla="*/ 529 w 1759"/>
                <a:gd name="T57" fmla="*/ 1105 h 2078"/>
                <a:gd name="T58" fmla="*/ 529 w 1759"/>
                <a:gd name="T59" fmla="*/ 1377 h 2078"/>
                <a:gd name="T60" fmla="*/ 358 w 1759"/>
                <a:gd name="T61" fmla="*/ 1471 h 2078"/>
                <a:gd name="T62" fmla="*/ 327 w 1759"/>
                <a:gd name="T63" fmla="*/ 1517 h 2078"/>
                <a:gd name="T64" fmla="*/ 303 w 1759"/>
                <a:gd name="T65" fmla="*/ 1611 h 207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759"/>
                <a:gd name="T100" fmla="*/ 0 h 2078"/>
                <a:gd name="T101" fmla="*/ 1759 w 1759"/>
                <a:gd name="T102" fmla="*/ 2078 h 207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759" h="2078">
                  <a:moveTo>
                    <a:pt x="303" y="1611"/>
                  </a:moveTo>
                  <a:cubicBezTo>
                    <a:pt x="306" y="1673"/>
                    <a:pt x="297" y="1739"/>
                    <a:pt x="319" y="1798"/>
                  </a:cubicBezTo>
                  <a:cubicBezTo>
                    <a:pt x="334" y="1839"/>
                    <a:pt x="355" y="1878"/>
                    <a:pt x="366" y="1922"/>
                  </a:cubicBezTo>
                  <a:cubicBezTo>
                    <a:pt x="376" y="2030"/>
                    <a:pt x="362" y="2004"/>
                    <a:pt x="467" y="2016"/>
                  </a:cubicBezTo>
                  <a:cubicBezTo>
                    <a:pt x="490" y="2023"/>
                    <a:pt x="514" y="2023"/>
                    <a:pt x="537" y="2031"/>
                  </a:cubicBezTo>
                  <a:cubicBezTo>
                    <a:pt x="546" y="2034"/>
                    <a:pt x="551" y="2043"/>
                    <a:pt x="560" y="2047"/>
                  </a:cubicBezTo>
                  <a:cubicBezTo>
                    <a:pt x="592" y="2061"/>
                    <a:pt x="628" y="2067"/>
                    <a:pt x="661" y="2078"/>
                  </a:cubicBezTo>
                  <a:cubicBezTo>
                    <a:pt x="692" y="2075"/>
                    <a:pt x="724" y="2074"/>
                    <a:pt x="755" y="2070"/>
                  </a:cubicBezTo>
                  <a:cubicBezTo>
                    <a:pt x="782" y="2066"/>
                    <a:pt x="798" y="2043"/>
                    <a:pt x="825" y="2039"/>
                  </a:cubicBezTo>
                  <a:cubicBezTo>
                    <a:pt x="874" y="2032"/>
                    <a:pt x="924" y="2029"/>
                    <a:pt x="973" y="2023"/>
                  </a:cubicBezTo>
                  <a:cubicBezTo>
                    <a:pt x="1024" y="2007"/>
                    <a:pt x="1087" y="2001"/>
                    <a:pt x="1136" y="1977"/>
                  </a:cubicBezTo>
                  <a:cubicBezTo>
                    <a:pt x="1213" y="1939"/>
                    <a:pt x="1176" y="1953"/>
                    <a:pt x="1245" y="1930"/>
                  </a:cubicBezTo>
                  <a:cubicBezTo>
                    <a:pt x="1264" y="1924"/>
                    <a:pt x="1277" y="1902"/>
                    <a:pt x="1292" y="1891"/>
                  </a:cubicBezTo>
                  <a:cubicBezTo>
                    <a:pt x="1332" y="1862"/>
                    <a:pt x="1372" y="1843"/>
                    <a:pt x="1416" y="1821"/>
                  </a:cubicBezTo>
                  <a:cubicBezTo>
                    <a:pt x="1444" y="1807"/>
                    <a:pt x="1456" y="1784"/>
                    <a:pt x="1486" y="1774"/>
                  </a:cubicBezTo>
                  <a:cubicBezTo>
                    <a:pt x="1556" y="1723"/>
                    <a:pt x="1524" y="1737"/>
                    <a:pt x="1572" y="1720"/>
                  </a:cubicBezTo>
                  <a:cubicBezTo>
                    <a:pt x="1596" y="1695"/>
                    <a:pt x="1616" y="1695"/>
                    <a:pt x="1642" y="1673"/>
                  </a:cubicBezTo>
                  <a:cubicBezTo>
                    <a:pt x="1676" y="1644"/>
                    <a:pt x="1708" y="1614"/>
                    <a:pt x="1743" y="1587"/>
                  </a:cubicBezTo>
                  <a:cubicBezTo>
                    <a:pt x="1748" y="1569"/>
                    <a:pt x="1759" y="1552"/>
                    <a:pt x="1759" y="1533"/>
                  </a:cubicBezTo>
                  <a:cubicBezTo>
                    <a:pt x="1759" y="1514"/>
                    <a:pt x="1747" y="1497"/>
                    <a:pt x="1743" y="1478"/>
                  </a:cubicBezTo>
                  <a:cubicBezTo>
                    <a:pt x="1710" y="1332"/>
                    <a:pt x="1748" y="1454"/>
                    <a:pt x="1712" y="1385"/>
                  </a:cubicBezTo>
                  <a:cubicBezTo>
                    <a:pt x="1694" y="1350"/>
                    <a:pt x="1712" y="1347"/>
                    <a:pt x="1673" y="1323"/>
                  </a:cubicBezTo>
                  <a:cubicBezTo>
                    <a:pt x="1629" y="1253"/>
                    <a:pt x="1686" y="1350"/>
                    <a:pt x="1650" y="1268"/>
                  </a:cubicBezTo>
                  <a:cubicBezTo>
                    <a:pt x="1634" y="1231"/>
                    <a:pt x="1568" y="1192"/>
                    <a:pt x="1533" y="1175"/>
                  </a:cubicBezTo>
                  <a:cubicBezTo>
                    <a:pt x="1512" y="1154"/>
                    <a:pt x="1489" y="1134"/>
                    <a:pt x="1479" y="1105"/>
                  </a:cubicBezTo>
                  <a:cubicBezTo>
                    <a:pt x="1476" y="1097"/>
                    <a:pt x="1477" y="1088"/>
                    <a:pt x="1471" y="1082"/>
                  </a:cubicBezTo>
                  <a:cubicBezTo>
                    <a:pt x="1442" y="1053"/>
                    <a:pt x="1432" y="1052"/>
                    <a:pt x="1401" y="1043"/>
                  </a:cubicBezTo>
                  <a:cubicBezTo>
                    <a:pt x="1391" y="1027"/>
                    <a:pt x="1380" y="1012"/>
                    <a:pt x="1370" y="996"/>
                  </a:cubicBezTo>
                  <a:cubicBezTo>
                    <a:pt x="1360" y="980"/>
                    <a:pt x="1323" y="965"/>
                    <a:pt x="1323" y="965"/>
                  </a:cubicBezTo>
                  <a:cubicBezTo>
                    <a:pt x="1292" y="875"/>
                    <a:pt x="1318" y="963"/>
                    <a:pt x="1300" y="840"/>
                  </a:cubicBezTo>
                  <a:cubicBezTo>
                    <a:pt x="1297" y="818"/>
                    <a:pt x="1284" y="799"/>
                    <a:pt x="1276" y="778"/>
                  </a:cubicBezTo>
                  <a:cubicBezTo>
                    <a:pt x="1262" y="742"/>
                    <a:pt x="1263" y="715"/>
                    <a:pt x="1230" y="692"/>
                  </a:cubicBezTo>
                  <a:cubicBezTo>
                    <a:pt x="1212" y="641"/>
                    <a:pt x="1127" y="650"/>
                    <a:pt x="1082" y="646"/>
                  </a:cubicBezTo>
                  <a:cubicBezTo>
                    <a:pt x="1001" y="618"/>
                    <a:pt x="1052" y="629"/>
                    <a:pt x="926" y="638"/>
                  </a:cubicBezTo>
                  <a:cubicBezTo>
                    <a:pt x="916" y="641"/>
                    <a:pt x="903" y="639"/>
                    <a:pt x="895" y="646"/>
                  </a:cubicBezTo>
                  <a:cubicBezTo>
                    <a:pt x="889" y="651"/>
                    <a:pt x="894" y="664"/>
                    <a:pt x="887" y="669"/>
                  </a:cubicBezTo>
                  <a:cubicBezTo>
                    <a:pt x="873" y="679"/>
                    <a:pt x="840" y="685"/>
                    <a:pt x="840" y="685"/>
                  </a:cubicBezTo>
                  <a:cubicBezTo>
                    <a:pt x="822" y="744"/>
                    <a:pt x="817" y="731"/>
                    <a:pt x="747" y="723"/>
                  </a:cubicBezTo>
                  <a:cubicBezTo>
                    <a:pt x="729" y="726"/>
                    <a:pt x="710" y="735"/>
                    <a:pt x="692" y="731"/>
                  </a:cubicBezTo>
                  <a:cubicBezTo>
                    <a:pt x="683" y="729"/>
                    <a:pt x="681" y="716"/>
                    <a:pt x="677" y="708"/>
                  </a:cubicBezTo>
                  <a:cubicBezTo>
                    <a:pt x="641" y="641"/>
                    <a:pt x="672" y="679"/>
                    <a:pt x="622" y="630"/>
                  </a:cubicBezTo>
                  <a:cubicBezTo>
                    <a:pt x="606" y="588"/>
                    <a:pt x="590" y="561"/>
                    <a:pt x="552" y="537"/>
                  </a:cubicBezTo>
                  <a:cubicBezTo>
                    <a:pt x="544" y="500"/>
                    <a:pt x="533" y="486"/>
                    <a:pt x="506" y="459"/>
                  </a:cubicBezTo>
                  <a:cubicBezTo>
                    <a:pt x="492" y="391"/>
                    <a:pt x="444" y="365"/>
                    <a:pt x="404" y="311"/>
                  </a:cubicBezTo>
                  <a:cubicBezTo>
                    <a:pt x="357" y="247"/>
                    <a:pt x="308" y="184"/>
                    <a:pt x="257" y="124"/>
                  </a:cubicBezTo>
                  <a:cubicBezTo>
                    <a:pt x="221" y="82"/>
                    <a:pt x="194" y="30"/>
                    <a:pt x="148" y="0"/>
                  </a:cubicBezTo>
                  <a:cubicBezTo>
                    <a:pt x="100" y="46"/>
                    <a:pt x="111" y="117"/>
                    <a:pt x="70" y="163"/>
                  </a:cubicBezTo>
                  <a:cubicBezTo>
                    <a:pt x="55" y="180"/>
                    <a:pt x="39" y="194"/>
                    <a:pt x="23" y="210"/>
                  </a:cubicBezTo>
                  <a:cubicBezTo>
                    <a:pt x="15" y="218"/>
                    <a:pt x="0" y="233"/>
                    <a:pt x="0" y="233"/>
                  </a:cubicBezTo>
                  <a:cubicBezTo>
                    <a:pt x="24" y="245"/>
                    <a:pt x="42" y="253"/>
                    <a:pt x="62" y="272"/>
                  </a:cubicBezTo>
                  <a:cubicBezTo>
                    <a:pt x="84" y="294"/>
                    <a:pt x="96" y="316"/>
                    <a:pt x="124" y="334"/>
                  </a:cubicBezTo>
                  <a:cubicBezTo>
                    <a:pt x="162" y="392"/>
                    <a:pt x="140" y="370"/>
                    <a:pt x="187" y="404"/>
                  </a:cubicBezTo>
                  <a:cubicBezTo>
                    <a:pt x="196" y="434"/>
                    <a:pt x="235" y="472"/>
                    <a:pt x="264" y="482"/>
                  </a:cubicBezTo>
                  <a:cubicBezTo>
                    <a:pt x="302" y="531"/>
                    <a:pt x="334" y="565"/>
                    <a:pt x="389" y="591"/>
                  </a:cubicBezTo>
                  <a:cubicBezTo>
                    <a:pt x="462" y="664"/>
                    <a:pt x="455" y="748"/>
                    <a:pt x="506" y="825"/>
                  </a:cubicBezTo>
                  <a:cubicBezTo>
                    <a:pt x="518" y="863"/>
                    <a:pt x="536" y="889"/>
                    <a:pt x="568" y="910"/>
                  </a:cubicBezTo>
                  <a:cubicBezTo>
                    <a:pt x="582" y="952"/>
                    <a:pt x="553" y="970"/>
                    <a:pt x="545" y="1011"/>
                  </a:cubicBezTo>
                  <a:cubicBezTo>
                    <a:pt x="539" y="1042"/>
                    <a:pt x="529" y="1105"/>
                    <a:pt x="529" y="1105"/>
                  </a:cubicBezTo>
                  <a:cubicBezTo>
                    <a:pt x="532" y="1136"/>
                    <a:pt x="537" y="1167"/>
                    <a:pt x="537" y="1198"/>
                  </a:cubicBezTo>
                  <a:cubicBezTo>
                    <a:pt x="537" y="1258"/>
                    <a:pt x="538" y="1318"/>
                    <a:pt x="529" y="1377"/>
                  </a:cubicBezTo>
                  <a:cubicBezTo>
                    <a:pt x="529" y="1379"/>
                    <a:pt x="483" y="1407"/>
                    <a:pt x="482" y="1408"/>
                  </a:cubicBezTo>
                  <a:cubicBezTo>
                    <a:pt x="441" y="1428"/>
                    <a:pt x="396" y="1445"/>
                    <a:pt x="358" y="1471"/>
                  </a:cubicBezTo>
                  <a:cubicBezTo>
                    <a:pt x="355" y="1479"/>
                    <a:pt x="355" y="1487"/>
                    <a:pt x="350" y="1494"/>
                  </a:cubicBezTo>
                  <a:cubicBezTo>
                    <a:pt x="344" y="1503"/>
                    <a:pt x="331" y="1507"/>
                    <a:pt x="327" y="1517"/>
                  </a:cubicBezTo>
                  <a:cubicBezTo>
                    <a:pt x="321" y="1532"/>
                    <a:pt x="324" y="1549"/>
                    <a:pt x="319" y="1564"/>
                  </a:cubicBezTo>
                  <a:cubicBezTo>
                    <a:pt x="298" y="1624"/>
                    <a:pt x="303" y="1552"/>
                    <a:pt x="303" y="1611"/>
                  </a:cubicBezTo>
                  <a:close/>
                </a:path>
              </a:pathLst>
            </a:custGeom>
            <a:pattFill prst="zigZag">
              <a:fgClr>
                <a:srgbClr val="FF6600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70657" name="Text Box 6">
              <a:extLst>
                <a:ext uri="{FF2B5EF4-FFF2-40B4-BE49-F238E27FC236}">
                  <a16:creationId xmlns:a16="http://schemas.microsoft.com/office/drawing/2014/main" id="{D12DAB7A-A7FA-9B73-1013-96E4433257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5" y="2074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II</a:t>
              </a:r>
            </a:p>
          </p:txBody>
        </p:sp>
        <p:sp>
          <p:nvSpPr>
            <p:cNvPr id="70659" name="Text Box 7">
              <a:extLst>
                <a:ext uri="{FF2B5EF4-FFF2-40B4-BE49-F238E27FC236}">
                  <a16:creationId xmlns:a16="http://schemas.microsoft.com/office/drawing/2014/main" id="{B7F97CBA-FFE2-5F48-5195-DE925EBCD3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1" y="896"/>
              <a:ext cx="3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III</a:t>
              </a:r>
            </a:p>
          </p:txBody>
        </p:sp>
        <p:sp>
          <p:nvSpPr>
            <p:cNvPr id="70660" name="Line 8">
              <a:extLst>
                <a:ext uri="{FF2B5EF4-FFF2-40B4-BE49-F238E27FC236}">
                  <a16:creationId xmlns:a16="http://schemas.microsoft.com/office/drawing/2014/main" id="{D1AF88D6-C610-02CB-86C5-B3CB116008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73" y="1472"/>
              <a:ext cx="96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0661" name="Text Box 12">
              <a:extLst>
                <a:ext uri="{FF2B5EF4-FFF2-40B4-BE49-F238E27FC236}">
                  <a16:creationId xmlns:a16="http://schemas.microsoft.com/office/drawing/2014/main" id="{64B7959E-EAB5-B1C1-5649-2E4C612B42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7358732">
              <a:off x="3183" y="1854"/>
              <a:ext cx="11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dirty="0">
                  <a:solidFill>
                    <a:srgbClr val="FF0000"/>
                  </a:solidFill>
                </a:rPr>
                <a:t>At time t</a:t>
              </a:r>
              <a:r>
                <a:rPr lang="en-US" altLang="en-US" baseline="-25000" dirty="0">
                  <a:solidFill>
                    <a:srgbClr val="FF0000"/>
                  </a:solidFill>
                </a:rPr>
                <a:t>0</a:t>
              </a:r>
              <a:r>
                <a:rPr lang="en-US" altLang="en-US" dirty="0">
                  <a:solidFill>
                    <a:srgbClr val="FF0000"/>
                  </a:solidFill>
                </a:rPr>
                <a:t>+</a:t>
              </a:r>
              <a:r>
                <a:rPr lang="en-US" altLang="en-US" dirty="0">
                  <a:solidFill>
                    <a:srgbClr val="FF0000"/>
                  </a:solidFill>
                  <a:latin typeface="Symbol" panose="05050102010706020507" pitchFamily="18" charset="2"/>
                </a:rPr>
                <a:t>d</a:t>
              </a:r>
              <a:r>
                <a:rPr lang="en-US" altLang="en-US" dirty="0">
                  <a:solidFill>
                    <a:srgbClr val="FF0000"/>
                  </a:solidFill>
                </a:rPr>
                <a:t>t</a:t>
              </a:r>
            </a:p>
          </p:txBody>
        </p:sp>
      </p:grpSp>
      <p:sp>
        <p:nvSpPr>
          <p:cNvPr id="70662" name="Rectangle 18">
            <a:extLst>
              <a:ext uri="{FF2B5EF4-FFF2-40B4-BE49-F238E27FC236}">
                <a16:creationId xmlns:a16="http://schemas.microsoft.com/office/drawing/2014/main" id="{7F72B460-9677-FBA9-C06D-AF3B377E8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5788" y="4876800"/>
            <a:ext cx="7122545" cy="1606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dirty="0"/>
              <a:t>Fluid particles of  region-I fully  entered CV (Region-II) in a time </a:t>
            </a:r>
            <a:r>
              <a:rPr lang="en-US" altLang="en-US" dirty="0">
                <a:latin typeface="Symbol" panose="05050102010706020507" pitchFamily="18" charset="2"/>
              </a:rPr>
              <a:t>d</a:t>
            </a:r>
            <a:r>
              <a:rPr lang="en-US" altLang="en-US" dirty="0"/>
              <a:t>t.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en-US" dirty="0"/>
              <a:t>Few other fluid particles which were belonging to CV at t</a:t>
            </a:r>
            <a:r>
              <a:rPr lang="en-US" altLang="en-US" baseline="-25000" dirty="0"/>
              <a:t>0</a:t>
            </a:r>
            <a:r>
              <a:rPr lang="en-US" altLang="en-US" dirty="0"/>
              <a:t> are trying exit CV and occupy III at time t</a:t>
            </a:r>
            <a:r>
              <a:rPr lang="en-US" altLang="en-US" baseline="-25000" dirty="0"/>
              <a:t>0</a:t>
            </a:r>
            <a:r>
              <a:rPr lang="en-US" altLang="en-US" dirty="0"/>
              <a:t> + </a:t>
            </a:r>
            <a:r>
              <a:rPr lang="en-US" altLang="en-US" dirty="0">
                <a:latin typeface="Symbol" panose="05050102010706020507" pitchFamily="18" charset="2"/>
              </a:rPr>
              <a:t>d</a:t>
            </a:r>
            <a:r>
              <a:rPr lang="en-US" altLang="en-US" dirty="0"/>
              <a:t>t.</a:t>
            </a:r>
          </a:p>
        </p:txBody>
      </p:sp>
      <p:grpSp>
        <p:nvGrpSpPr>
          <p:cNvPr id="70663" name="Group 70662">
            <a:extLst>
              <a:ext uri="{FF2B5EF4-FFF2-40B4-BE49-F238E27FC236}">
                <a16:creationId xmlns:a16="http://schemas.microsoft.com/office/drawing/2014/main" id="{AD4E6AF9-574B-88F8-E111-2D3DF418E5E8}"/>
              </a:ext>
            </a:extLst>
          </p:cNvPr>
          <p:cNvGrpSpPr/>
          <p:nvPr/>
        </p:nvGrpSpPr>
        <p:grpSpPr>
          <a:xfrm rot="18983296">
            <a:off x="6764075" y="2272344"/>
            <a:ext cx="971478" cy="337284"/>
            <a:chOff x="2246313" y="3962400"/>
            <a:chExt cx="488950" cy="337284"/>
          </a:xfrm>
        </p:grpSpPr>
        <p:cxnSp>
          <p:nvCxnSpPr>
            <p:cNvPr id="70665" name="Straight Arrow Connector 70664">
              <a:extLst>
                <a:ext uri="{FF2B5EF4-FFF2-40B4-BE49-F238E27FC236}">
                  <a16:creationId xmlns:a16="http://schemas.microsoft.com/office/drawing/2014/main" id="{8265E6A3-E3B8-A4C5-7551-8086C8CAEDFE}"/>
                </a:ext>
              </a:extLst>
            </p:cNvPr>
            <p:cNvCxnSpPr/>
            <p:nvPr/>
          </p:nvCxnSpPr>
          <p:spPr bwMode="auto">
            <a:xfrm flipV="1">
              <a:off x="2246313" y="3962400"/>
              <a:ext cx="473075" cy="7180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0666" name="Straight Arrow Connector 70665">
              <a:extLst>
                <a:ext uri="{FF2B5EF4-FFF2-40B4-BE49-F238E27FC236}">
                  <a16:creationId xmlns:a16="http://schemas.microsoft.com/office/drawing/2014/main" id="{843218B1-92B9-981C-EBDA-62D9A3923E1A}"/>
                </a:ext>
              </a:extLst>
            </p:cNvPr>
            <p:cNvCxnSpPr/>
            <p:nvPr/>
          </p:nvCxnSpPr>
          <p:spPr bwMode="auto">
            <a:xfrm flipV="1">
              <a:off x="2262188" y="4114800"/>
              <a:ext cx="473075" cy="7180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0667" name="Straight Arrow Connector 70666">
              <a:extLst>
                <a:ext uri="{FF2B5EF4-FFF2-40B4-BE49-F238E27FC236}">
                  <a16:creationId xmlns:a16="http://schemas.microsoft.com/office/drawing/2014/main" id="{B6741272-E2B2-641B-E715-D2C46968D6BD}"/>
                </a:ext>
              </a:extLst>
            </p:cNvPr>
            <p:cNvCxnSpPr/>
            <p:nvPr/>
          </p:nvCxnSpPr>
          <p:spPr bwMode="auto">
            <a:xfrm flipV="1">
              <a:off x="2262188" y="4227879"/>
              <a:ext cx="473075" cy="7180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70669" name="TextBox 70668">
            <a:extLst>
              <a:ext uri="{FF2B5EF4-FFF2-40B4-BE49-F238E27FC236}">
                <a16:creationId xmlns:a16="http://schemas.microsoft.com/office/drawing/2014/main" id="{54FA2A4F-F1E3-8C13-76BF-CC4ED782EE57}"/>
              </a:ext>
            </a:extLst>
          </p:cNvPr>
          <p:cNvSpPr txBox="1"/>
          <p:nvPr/>
        </p:nvSpPr>
        <p:spPr>
          <a:xfrm>
            <a:off x="3733800" y="2928068"/>
            <a:ext cx="3215082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b="1" i="1" dirty="0">
                <a:solidFill>
                  <a:srgbClr val="7030A0"/>
                </a:solidFill>
              </a:rPr>
              <a:t>Why and How?????</a:t>
            </a:r>
          </a:p>
        </p:txBody>
      </p:sp>
    </p:spTree>
    <p:extLst>
      <p:ext uri="{BB962C8B-B14F-4D97-AF65-F5344CB8AC3E}">
        <p14:creationId xmlns:p14="http://schemas.microsoft.com/office/powerpoint/2010/main" val="50525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0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0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06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06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750"/>
                                        <p:tgtEl>
                                          <p:spTgt spid="70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74" grpId="0" build="p" autoUpdateAnimBg="0"/>
      <p:bldP spid="70662" grpId="0" build="p" autoUpdateAnimBg="0"/>
      <p:bldP spid="7066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>
            <a:extLst>
              <a:ext uri="{FF2B5EF4-FFF2-40B4-BE49-F238E27FC236}">
                <a16:creationId xmlns:a16="http://schemas.microsoft.com/office/drawing/2014/main" id="{E7E97F6F-0412-65C0-A3A7-CFBAC02650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875" y="207963"/>
            <a:ext cx="6248400" cy="757237"/>
          </a:xfrm>
        </p:spPr>
        <p:txBody>
          <a:bodyPr/>
          <a:lstStyle/>
          <a:p>
            <a:r>
              <a:rPr lang="en-US" altLang="en-US" sz="2800" dirty="0"/>
              <a:t>Reynolds Description of A Control Volume</a:t>
            </a:r>
          </a:p>
        </p:txBody>
      </p:sp>
      <p:sp>
        <p:nvSpPr>
          <p:cNvPr id="5125" name="Rectangle 4">
            <a:extLst>
              <a:ext uri="{FF2B5EF4-FFF2-40B4-BE49-F238E27FC236}">
                <a16:creationId xmlns:a16="http://schemas.microsoft.com/office/drawing/2014/main" id="{CEDE75ED-CCE7-183A-E053-0BBB3BDAAD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2588" y="1303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grpSp>
        <p:nvGrpSpPr>
          <p:cNvPr id="5127" name="Group 38">
            <a:extLst>
              <a:ext uri="{FF2B5EF4-FFF2-40B4-BE49-F238E27FC236}">
                <a16:creationId xmlns:a16="http://schemas.microsoft.com/office/drawing/2014/main" id="{F7C86DB0-92E1-E5A9-AE26-5D57832853C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30" name="Group 19">
              <a:extLst>
                <a:ext uri="{FF2B5EF4-FFF2-40B4-BE49-F238E27FC236}">
                  <a16:creationId xmlns:a16="http://schemas.microsoft.com/office/drawing/2014/main" id="{D93D1BFE-13AD-536E-D364-AB4E134D20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132" name="Group 8">
                <a:extLst>
                  <a:ext uri="{FF2B5EF4-FFF2-40B4-BE49-F238E27FC236}">
                    <a16:creationId xmlns:a16="http://schemas.microsoft.com/office/drawing/2014/main" id="{A53F8156-7C74-1ED8-3B45-7D5DC8CC10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34" name="Group 9">
                  <a:extLst>
                    <a:ext uri="{FF2B5EF4-FFF2-40B4-BE49-F238E27FC236}">
                      <a16:creationId xmlns:a16="http://schemas.microsoft.com/office/drawing/2014/main" id="{7A03DFFA-7520-7F29-1C00-D90202E55F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44" name="Rectangle 10">
                    <a:extLst>
                      <a:ext uri="{FF2B5EF4-FFF2-40B4-BE49-F238E27FC236}">
                        <a16:creationId xmlns:a16="http://schemas.microsoft.com/office/drawing/2014/main" id="{61EB4C5A-DE84-76EA-4026-B1416F9694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5" name="Rectangle 11">
                    <a:extLst>
                      <a:ext uri="{FF2B5EF4-FFF2-40B4-BE49-F238E27FC236}">
                        <a16:creationId xmlns:a16="http://schemas.microsoft.com/office/drawing/2014/main" id="{A578ECC2-A724-C6AF-C36C-F63D136580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5" name="Group 12">
                  <a:extLst>
                    <a:ext uri="{FF2B5EF4-FFF2-40B4-BE49-F238E27FC236}">
                      <a16:creationId xmlns:a16="http://schemas.microsoft.com/office/drawing/2014/main" id="{CBBAA6AF-B770-3C98-36D2-6931F422AC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42" name="Rectangle 13">
                    <a:extLst>
                      <a:ext uri="{FF2B5EF4-FFF2-40B4-BE49-F238E27FC236}">
                        <a16:creationId xmlns:a16="http://schemas.microsoft.com/office/drawing/2014/main" id="{CF832624-3665-84A4-3CB6-86547AB7B3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3" name="Rectangle 14">
                    <a:extLst>
                      <a:ext uri="{FF2B5EF4-FFF2-40B4-BE49-F238E27FC236}">
                        <a16:creationId xmlns:a16="http://schemas.microsoft.com/office/drawing/2014/main" id="{4943B6DE-197D-2186-F733-8E134E930C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6" name="Group 15">
                  <a:extLst>
                    <a:ext uri="{FF2B5EF4-FFF2-40B4-BE49-F238E27FC236}">
                      <a16:creationId xmlns:a16="http://schemas.microsoft.com/office/drawing/2014/main" id="{9C1013BD-D5AF-9048-CC91-79F0925A4B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40" name="Rectangle 16">
                    <a:extLst>
                      <a:ext uri="{FF2B5EF4-FFF2-40B4-BE49-F238E27FC236}">
                        <a16:creationId xmlns:a16="http://schemas.microsoft.com/office/drawing/2014/main" id="{1CA9C837-7BEB-658D-04A4-1AD972834D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1" name="Rectangle 17">
                    <a:extLst>
                      <a:ext uri="{FF2B5EF4-FFF2-40B4-BE49-F238E27FC236}">
                        <a16:creationId xmlns:a16="http://schemas.microsoft.com/office/drawing/2014/main" id="{E98D20DF-FA80-0480-6577-FBB0965630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7" name="Group 18">
                  <a:extLst>
                    <a:ext uri="{FF2B5EF4-FFF2-40B4-BE49-F238E27FC236}">
                      <a16:creationId xmlns:a16="http://schemas.microsoft.com/office/drawing/2014/main" id="{3302554B-F761-BB3E-16D9-22AE6F940D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38" name="Rectangle 19">
                    <a:extLst>
                      <a:ext uri="{FF2B5EF4-FFF2-40B4-BE49-F238E27FC236}">
                        <a16:creationId xmlns:a16="http://schemas.microsoft.com/office/drawing/2014/main" id="{72B4786A-C74F-5DE7-92CD-78A559AB6B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9" name="Rectangle 20">
                    <a:extLst>
                      <a:ext uri="{FF2B5EF4-FFF2-40B4-BE49-F238E27FC236}">
                        <a16:creationId xmlns:a16="http://schemas.microsoft.com/office/drawing/2014/main" id="{0C9AED50-4B0F-49CD-E0EF-0E34ECF58F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176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3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522F6E1-AEBD-B121-77D7-724E7808D9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452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05B2AE94-54B2-B78D-6988-5CBD41CFE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063" y="1325418"/>
            <a:ext cx="6677937" cy="5368148"/>
          </a:xfrm>
          <a:prstGeom prst="rect">
            <a:avLst/>
          </a:prstGeom>
          <a:effectLst>
            <a:softEdge rad="152400"/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0943AB4A-87F5-2BE6-5A1F-17374A9D53D7}"/>
              </a:ext>
            </a:extLst>
          </p:cNvPr>
          <p:cNvGrpSpPr/>
          <p:nvPr/>
        </p:nvGrpSpPr>
        <p:grpSpPr>
          <a:xfrm>
            <a:off x="5762874" y="2971800"/>
            <a:ext cx="894852" cy="609600"/>
            <a:chOff x="5762874" y="2971800"/>
            <a:chExt cx="894852" cy="609600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8ACA60C2-4E50-015D-8D30-19240F4992C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762874" y="2971800"/>
              <a:ext cx="790326" cy="304800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F3714DC-9EB5-69A8-E62C-158587C8930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39074" y="3124200"/>
              <a:ext cx="790326" cy="304800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60833904-63B2-FABA-2076-2D4442F7F64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67400" y="3276600"/>
              <a:ext cx="790326" cy="304800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4" name="Text Box 11">
            <a:extLst>
              <a:ext uri="{FF2B5EF4-FFF2-40B4-BE49-F238E27FC236}">
                <a16:creationId xmlns:a16="http://schemas.microsoft.com/office/drawing/2014/main" id="{96BB3852-3D5C-8CFE-98C4-AC9CB2E94222}"/>
              </a:ext>
            </a:extLst>
          </p:cNvPr>
          <p:cNvSpPr txBox="1">
            <a:spLocks noChangeArrowheads="1"/>
          </p:cNvSpPr>
          <p:nvPr/>
        </p:nvSpPr>
        <p:spPr bwMode="auto">
          <a:xfrm rot="20407198">
            <a:off x="6673353" y="2580975"/>
            <a:ext cx="136683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solidFill>
                  <a:srgbClr val="0070C0"/>
                </a:solidFill>
              </a:rPr>
              <a:t>At time t</a:t>
            </a:r>
            <a:r>
              <a:rPr lang="en-US" altLang="en-US" baseline="-25000" dirty="0">
                <a:solidFill>
                  <a:srgbClr val="0070C0"/>
                </a:solidFill>
              </a:rPr>
              <a:t>0</a:t>
            </a:r>
            <a:endParaRPr lang="en-US" altLang="en-US" dirty="0">
              <a:solidFill>
                <a:srgbClr val="0070C0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9EDCF55-68CD-5B92-348A-D4C135119D93}"/>
              </a:ext>
            </a:extLst>
          </p:cNvPr>
          <p:cNvGrpSpPr/>
          <p:nvPr/>
        </p:nvGrpSpPr>
        <p:grpSpPr>
          <a:xfrm rot="21160068">
            <a:off x="990600" y="4648200"/>
            <a:ext cx="1885452" cy="906462"/>
            <a:chOff x="5762874" y="2971800"/>
            <a:chExt cx="894852" cy="609600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C3664578-7FC6-0867-4707-862F11BF87D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762874" y="2971800"/>
              <a:ext cx="790326" cy="304800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537A4EF7-7A67-FE7D-F255-0AB978123D5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39074" y="3124200"/>
              <a:ext cx="790326" cy="304800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D9F1026-7769-923F-7B90-FF228A71382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67400" y="3276600"/>
              <a:ext cx="790326" cy="304800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9" name="Text Box 12">
            <a:extLst>
              <a:ext uri="{FF2B5EF4-FFF2-40B4-BE49-F238E27FC236}">
                <a16:creationId xmlns:a16="http://schemas.microsoft.com/office/drawing/2014/main" id="{BD7E71EA-B9CA-3226-0E67-2DF2E6048719}"/>
              </a:ext>
            </a:extLst>
          </p:cNvPr>
          <p:cNvSpPr txBox="1">
            <a:spLocks noChangeArrowheads="1"/>
          </p:cNvSpPr>
          <p:nvPr/>
        </p:nvSpPr>
        <p:spPr bwMode="auto">
          <a:xfrm rot="20320963">
            <a:off x="871319" y="4038600"/>
            <a:ext cx="177323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solidFill>
                  <a:srgbClr val="FF0000"/>
                </a:solidFill>
              </a:rPr>
              <a:t>At time t</a:t>
            </a:r>
            <a:r>
              <a:rPr lang="en-US" altLang="en-US" baseline="-25000" dirty="0">
                <a:solidFill>
                  <a:srgbClr val="FF0000"/>
                </a:solidFill>
              </a:rPr>
              <a:t>0</a:t>
            </a:r>
            <a:r>
              <a:rPr lang="en-US" altLang="en-US" dirty="0">
                <a:solidFill>
                  <a:srgbClr val="FF0000"/>
                </a:solidFill>
              </a:rPr>
              <a:t>+</a:t>
            </a:r>
            <a:r>
              <a:rPr lang="en-US" altLang="en-US" dirty="0">
                <a:solidFill>
                  <a:srgbClr val="FF0000"/>
                </a:solidFill>
                <a:latin typeface="Symbol" panose="05050102010706020507" pitchFamily="18" charset="2"/>
              </a:rPr>
              <a:t>d</a:t>
            </a:r>
            <a:r>
              <a:rPr lang="en-US" altLang="en-US" dirty="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17FCEA6-F2AE-512D-1EA9-7DB367F68C0A}"/>
              </a:ext>
            </a:extLst>
          </p:cNvPr>
          <p:cNvSpPr/>
          <p:nvPr/>
        </p:nvSpPr>
        <p:spPr bwMode="auto">
          <a:xfrm>
            <a:off x="3604055" y="3162160"/>
            <a:ext cx="2332881" cy="1667581"/>
          </a:xfrm>
          <a:custGeom>
            <a:avLst/>
            <a:gdLst>
              <a:gd name="connsiteX0" fmla="*/ 247509 w 2332881"/>
              <a:gd name="connsiteY0" fmla="*/ 1645367 h 1667581"/>
              <a:gd name="connsiteX1" fmla="*/ 53545 w 2332881"/>
              <a:gd name="connsiteY1" fmla="*/ 1368276 h 1667581"/>
              <a:gd name="connsiteX2" fmla="*/ 67400 w 2332881"/>
              <a:gd name="connsiteY2" fmla="*/ 841804 h 1667581"/>
              <a:gd name="connsiteX3" fmla="*/ 801690 w 2332881"/>
              <a:gd name="connsiteY3" fmla="*/ 356895 h 1667581"/>
              <a:gd name="connsiteX4" fmla="*/ 1439000 w 2332881"/>
              <a:gd name="connsiteY4" fmla="*/ 204495 h 1667581"/>
              <a:gd name="connsiteX5" fmla="*/ 1397436 w 2332881"/>
              <a:gd name="connsiteY5" fmla="*/ 52095 h 1667581"/>
              <a:gd name="connsiteX6" fmla="*/ 1397436 w 2332881"/>
              <a:gd name="connsiteY6" fmla="*/ 52095 h 1667581"/>
              <a:gd name="connsiteX7" fmla="*/ 1965472 w 2332881"/>
              <a:gd name="connsiteY7" fmla="*/ 10531 h 1667581"/>
              <a:gd name="connsiteX8" fmla="*/ 2145581 w 2332881"/>
              <a:gd name="connsiteY8" fmla="*/ 273767 h 1667581"/>
              <a:gd name="connsiteX9" fmla="*/ 2325690 w 2332881"/>
              <a:gd name="connsiteY9" fmla="*/ 661695 h 1667581"/>
              <a:gd name="connsiteX10" fmla="*/ 2173290 w 2332881"/>
              <a:gd name="connsiteY10" fmla="*/ 897222 h 1667581"/>
              <a:gd name="connsiteX11" fmla="*/ 1120345 w 2332881"/>
              <a:gd name="connsiteY11" fmla="*/ 1437549 h 1667581"/>
              <a:gd name="connsiteX12" fmla="*/ 178236 w 2332881"/>
              <a:gd name="connsiteY12" fmla="*/ 1631513 h 1667581"/>
              <a:gd name="connsiteX13" fmla="*/ 247509 w 2332881"/>
              <a:gd name="connsiteY13" fmla="*/ 1645367 h 1667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32881" h="1667581">
                <a:moveTo>
                  <a:pt x="247509" y="1645367"/>
                </a:moveTo>
                <a:cubicBezTo>
                  <a:pt x="226727" y="1601494"/>
                  <a:pt x="83563" y="1502203"/>
                  <a:pt x="53545" y="1368276"/>
                </a:cubicBezTo>
                <a:cubicBezTo>
                  <a:pt x="23527" y="1234349"/>
                  <a:pt x="-57291" y="1010367"/>
                  <a:pt x="67400" y="841804"/>
                </a:cubicBezTo>
                <a:cubicBezTo>
                  <a:pt x="192091" y="673241"/>
                  <a:pt x="573090" y="463113"/>
                  <a:pt x="801690" y="356895"/>
                </a:cubicBezTo>
                <a:cubicBezTo>
                  <a:pt x="1030290" y="250677"/>
                  <a:pt x="1339709" y="255295"/>
                  <a:pt x="1439000" y="204495"/>
                </a:cubicBezTo>
                <a:cubicBezTo>
                  <a:pt x="1538291" y="153695"/>
                  <a:pt x="1397436" y="52095"/>
                  <a:pt x="1397436" y="52095"/>
                </a:cubicBezTo>
                <a:lnTo>
                  <a:pt x="1397436" y="52095"/>
                </a:lnTo>
                <a:cubicBezTo>
                  <a:pt x="1492109" y="45168"/>
                  <a:pt x="1840781" y="-26414"/>
                  <a:pt x="1965472" y="10531"/>
                </a:cubicBezTo>
                <a:cubicBezTo>
                  <a:pt x="2090163" y="47476"/>
                  <a:pt x="2085545" y="165240"/>
                  <a:pt x="2145581" y="273767"/>
                </a:cubicBezTo>
                <a:cubicBezTo>
                  <a:pt x="2205617" y="382294"/>
                  <a:pt x="2321072" y="557786"/>
                  <a:pt x="2325690" y="661695"/>
                </a:cubicBezTo>
                <a:cubicBezTo>
                  <a:pt x="2330308" y="765604"/>
                  <a:pt x="2374181" y="767913"/>
                  <a:pt x="2173290" y="897222"/>
                </a:cubicBezTo>
                <a:cubicBezTo>
                  <a:pt x="1972399" y="1026531"/>
                  <a:pt x="1452854" y="1315167"/>
                  <a:pt x="1120345" y="1437549"/>
                </a:cubicBezTo>
                <a:cubicBezTo>
                  <a:pt x="787836" y="1559931"/>
                  <a:pt x="328327" y="1603804"/>
                  <a:pt x="178236" y="1631513"/>
                </a:cubicBezTo>
                <a:cubicBezTo>
                  <a:pt x="28145" y="1659222"/>
                  <a:pt x="268291" y="1689240"/>
                  <a:pt x="247509" y="1645367"/>
                </a:cubicBezTo>
                <a:close/>
              </a:path>
            </a:pathLst>
          </a:custGeom>
          <a:noFill/>
          <a:ln w="476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42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2">
            <a:extLst>
              <a:ext uri="{FF2B5EF4-FFF2-40B4-BE49-F238E27FC236}">
                <a16:creationId xmlns:a16="http://schemas.microsoft.com/office/drawing/2014/main" id="{BEE856B3-E669-D844-7490-C384FF6A5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5657850"/>
            <a:ext cx="2895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/>
              <a:t>The control volume may move as time passes.</a:t>
            </a:r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D7DC6E37-27F0-22F7-6DE9-584D624BB976}"/>
              </a:ext>
            </a:extLst>
          </p:cNvPr>
          <p:cNvGrpSpPr>
            <a:grpSpLocks/>
          </p:cNvGrpSpPr>
          <p:nvPr/>
        </p:nvGrpSpPr>
        <p:grpSpPr bwMode="auto">
          <a:xfrm>
            <a:off x="2292350" y="3538538"/>
            <a:ext cx="3687763" cy="2979737"/>
            <a:chOff x="1444" y="2229"/>
            <a:chExt cx="2323" cy="1877"/>
          </a:xfrm>
        </p:grpSpPr>
        <p:sp>
          <p:nvSpPr>
            <p:cNvPr id="9233" name="Freeform 3" descr="Zig zag">
              <a:extLst>
                <a:ext uri="{FF2B5EF4-FFF2-40B4-BE49-F238E27FC236}">
                  <a16:creationId xmlns:a16="http://schemas.microsoft.com/office/drawing/2014/main" id="{CA5764F6-AF2C-A43E-DB01-A31CE6F744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4" y="2229"/>
              <a:ext cx="2323" cy="1562"/>
            </a:xfrm>
            <a:custGeom>
              <a:avLst/>
              <a:gdLst>
                <a:gd name="T0" fmla="*/ 3 w 2323"/>
                <a:gd name="T1" fmla="*/ 1224 h 1562"/>
                <a:gd name="T2" fmla="*/ 11 w 2323"/>
                <a:gd name="T3" fmla="*/ 1457 h 1562"/>
                <a:gd name="T4" fmla="*/ 19 w 2323"/>
                <a:gd name="T5" fmla="*/ 1551 h 1562"/>
                <a:gd name="T6" fmla="*/ 128 w 2323"/>
                <a:gd name="T7" fmla="*/ 1528 h 1562"/>
                <a:gd name="T8" fmla="*/ 354 w 2323"/>
                <a:gd name="T9" fmla="*/ 1520 h 1562"/>
                <a:gd name="T10" fmla="*/ 782 w 2323"/>
                <a:gd name="T11" fmla="*/ 1504 h 1562"/>
                <a:gd name="T12" fmla="*/ 813 w 2323"/>
                <a:gd name="T13" fmla="*/ 1481 h 1562"/>
                <a:gd name="T14" fmla="*/ 836 w 2323"/>
                <a:gd name="T15" fmla="*/ 1442 h 1562"/>
                <a:gd name="T16" fmla="*/ 867 w 2323"/>
                <a:gd name="T17" fmla="*/ 1434 h 1562"/>
                <a:gd name="T18" fmla="*/ 914 w 2323"/>
                <a:gd name="T19" fmla="*/ 1411 h 1562"/>
                <a:gd name="T20" fmla="*/ 1109 w 2323"/>
                <a:gd name="T21" fmla="*/ 1442 h 1562"/>
                <a:gd name="T22" fmla="*/ 1171 w 2323"/>
                <a:gd name="T23" fmla="*/ 1465 h 1562"/>
                <a:gd name="T24" fmla="*/ 1194 w 2323"/>
                <a:gd name="T25" fmla="*/ 1473 h 1562"/>
                <a:gd name="T26" fmla="*/ 1350 w 2323"/>
                <a:gd name="T27" fmla="*/ 1465 h 1562"/>
                <a:gd name="T28" fmla="*/ 1397 w 2323"/>
                <a:gd name="T29" fmla="*/ 1442 h 1562"/>
                <a:gd name="T30" fmla="*/ 1482 w 2323"/>
                <a:gd name="T31" fmla="*/ 1434 h 1562"/>
                <a:gd name="T32" fmla="*/ 1747 w 2323"/>
                <a:gd name="T33" fmla="*/ 1349 h 1562"/>
                <a:gd name="T34" fmla="*/ 1809 w 2323"/>
                <a:gd name="T35" fmla="*/ 1302 h 1562"/>
                <a:gd name="T36" fmla="*/ 2043 w 2323"/>
                <a:gd name="T37" fmla="*/ 1177 h 1562"/>
                <a:gd name="T38" fmla="*/ 2199 w 2323"/>
                <a:gd name="T39" fmla="*/ 1076 h 1562"/>
                <a:gd name="T40" fmla="*/ 2253 w 2323"/>
                <a:gd name="T41" fmla="*/ 1037 h 1562"/>
                <a:gd name="T42" fmla="*/ 2284 w 2323"/>
                <a:gd name="T43" fmla="*/ 1014 h 1562"/>
                <a:gd name="T44" fmla="*/ 2323 w 2323"/>
                <a:gd name="T45" fmla="*/ 928 h 1562"/>
                <a:gd name="T46" fmla="*/ 2315 w 2323"/>
                <a:gd name="T47" fmla="*/ 835 h 1562"/>
                <a:gd name="T48" fmla="*/ 2191 w 2323"/>
                <a:gd name="T49" fmla="*/ 648 h 1562"/>
                <a:gd name="T50" fmla="*/ 2121 w 2323"/>
                <a:gd name="T51" fmla="*/ 570 h 1562"/>
                <a:gd name="T52" fmla="*/ 2051 w 2323"/>
                <a:gd name="T53" fmla="*/ 523 h 1562"/>
                <a:gd name="T54" fmla="*/ 1887 w 2323"/>
                <a:gd name="T55" fmla="*/ 337 h 1562"/>
                <a:gd name="T56" fmla="*/ 1879 w 2323"/>
                <a:gd name="T57" fmla="*/ 305 h 1562"/>
                <a:gd name="T58" fmla="*/ 1864 w 2323"/>
                <a:gd name="T59" fmla="*/ 88 h 1562"/>
                <a:gd name="T60" fmla="*/ 1802 w 2323"/>
                <a:gd name="T61" fmla="*/ 49 h 1562"/>
                <a:gd name="T62" fmla="*/ 1615 w 2323"/>
                <a:gd name="T63" fmla="*/ 25 h 1562"/>
                <a:gd name="T64" fmla="*/ 1420 w 2323"/>
                <a:gd name="T65" fmla="*/ 88 h 1562"/>
                <a:gd name="T66" fmla="*/ 1226 w 2323"/>
                <a:gd name="T67" fmla="*/ 142 h 1562"/>
                <a:gd name="T68" fmla="*/ 1132 w 2323"/>
                <a:gd name="T69" fmla="*/ 344 h 1562"/>
                <a:gd name="T70" fmla="*/ 1101 w 2323"/>
                <a:gd name="T71" fmla="*/ 461 h 1562"/>
                <a:gd name="T72" fmla="*/ 1124 w 2323"/>
                <a:gd name="T73" fmla="*/ 679 h 1562"/>
                <a:gd name="T74" fmla="*/ 1070 w 2323"/>
                <a:gd name="T75" fmla="*/ 788 h 1562"/>
                <a:gd name="T76" fmla="*/ 961 w 2323"/>
                <a:gd name="T77" fmla="*/ 858 h 1562"/>
                <a:gd name="T78" fmla="*/ 914 w 2323"/>
                <a:gd name="T79" fmla="*/ 905 h 1562"/>
                <a:gd name="T80" fmla="*/ 883 w 2323"/>
                <a:gd name="T81" fmla="*/ 952 h 1562"/>
                <a:gd name="T82" fmla="*/ 875 w 2323"/>
                <a:gd name="T83" fmla="*/ 1006 h 1562"/>
                <a:gd name="T84" fmla="*/ 852 w 2323"/>
                <a:gd name="T85" fmla="*/ 1014 h 1562"/>
                <a:gd name="T86" fmla="*/ 673 w 2323"/>
                <a:gd name="T87" fmla="*/ 1053 h 1562"/>
                <a:gd name="T88" fmla="*/ 525 w 2323"/>
                <a:gd name="T89" fmla="*/ 1092 h 1562"/>
                <a:gd name="T90" fmla="*/ 408 w 2323"/>
                <a:gd name="T91" fmla="*/ 1138 h 1562"/>
                <a:gd name="T92" fmla="*/ 299 w 2323"/>
                <a:gd name="T93" fmla="*/ 1146 h 1562"/>
                <a:gd name="T94" fmla="*/ 42 w 2323"/>
                <a:gd name="T95" fmla="*/ 1201 h 1562"/>
                <a:gd name="T96" fmla="*/ 3 w 2323"/>
                <a:gd name="T97" fmla="*/ 1224 h 156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323"/>
                <a:gd name="T148" fmla="*/ 0 h 1562"/>
                <a:gd name="T149" fmla="*/ 2323 w 2323"/>
                <a:gd name="T150" fmla="*/ 1562 h 156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323" h="1562">
                  <a:moveTo>
                    <a:pt x="3" y="1224"/>
                  </a:moveTo>
                  <a:cubicBezTo>
                    <a:pt x="6" y="1302"/>
                    <a:pt x="7" y="1379"/>
                    <a:pt x="11" y="1457"/>
                  </a:cubicBezTo>
                  <a:cubicBezTo>
                    <a:pt x="13" y="1488"/>
                    <a:pt x="0" y="1526"/>
                    <a:pt x="19" y="1551"/>
                  </a:cubicBezTo>
                  <a:cubicBezTo>
                    <a:pt x="27" y="1562"/>
                    <a:pt x="111" y="1533"/>
                    <a:pt x="128" y="1528"/>
                  </a:cubicBezTo>
                  <a:cubicBezTo>
                    <a:pt x="205" y="1537"/>
                    <a:pt x="278" y="1533"/>
                    <a:pt x="354" y="1520"/>
                  </a:cubicBezTo>
                  <a:cubicBezTo>
                    <a:pt x="495" y="1533"/>
                    <a:pt x="640" y="1510"/>
                    <a:pt x="782" y="1504"/>
                  </a:cubicBezTo>
                  <a:cubicBezTo>
                    <a:pt x="792" y="1496"/>
                    <a:pt x="805" y="1491"/>
                    <a:pt x="813" y="1481"/>
                  </a:cubicBezTo>
                  <a:cubicBezTo>
                    <a:pt x="823" y="1470"/>
                    <a:pt x="825" y="1452"/>
                    <a:pt x="836" y="1442"/>
                  </a:cubicBezTo>
                  <a:cubicBezTo>
                    <a:pt x="844" y="1435"/>
                    <a:pt x="857" y="1438"/>
                    <a:pt x="867" y="1434"/>
                  </a:cubicBezTo>
                  <a:cubicBezTo>
                    <a:pt x="883" y="1428"/>
                    <a:pt x="898" y="1419"/>
                    <a:pt x="914" y="1411"/>
                  </a:cubicBezTo>
                  <a:cubicBezTo>
                    <a:pt x="982" y="1416"/>
                    <a:pt x="1044" y="1422"/>
                    <a:pt x="1109" y="1442"/>
                  </a:cubicBezTo>
                  <a:cubicBezTo>
                    <a:pt x="1130" y="1448"/>
                    <a:pt x="1150" y="1457"/>
                    <a:pt x="1171" y="1465"/>
                  </a:cubicBezTo>
                  <a:cubicBezTo>
                    <a:pt x="1179" y="1468"/>
                    <a:pt x="1194" y="1473"/>
                    <a:pt x="1194" y="1473"/>
                  </a:cubicBezTo>
                  <a:cubicBezTo>
                    <a:pt x="1246" y="1470"/>
                    <a:pt x="1298" y="1470"/>
                    <a:pt x="1350" y="1465"/>
                  </a:cubicBezTo>
                  <a:cubicBezTo>
                    <a:pt x="1405" y="1460"/>
                    <a:pt x="1340" y="1454"/>
                    <a:pt x="1397" y="1442"/>
                  </a:cubicBezTo>
                  <a:cubicBezTo>
                    <a:pt x="1425" y="1436"/>
                    <a:pt x="1454" y="1437"/>
                    <a:pt x="1482" y="1434"/>
                  </a:cubicBezTo>
                  <a:cubicBezTo>
                    <a:pt x="1569" y="1412"/>
                    <a:pt x="1669" y="1395"/>
                    <a:pt x="1747" y="1349"/>
                  </a:cubicBezTo>
                  <a:cubicBezTo>
                    <a:pt x="1788" y="1325"/>
                    <a:pt x="1775" y="1319"/>
                    <a:pt x="1809" y="1302"/>
                  </a:cubicBezTo>
                  <a:cubicBezTo>
                    <a:pt x="1891" y="1262"/>
                    <a:pt x="1967" y="1227"/>
                    <a:pt x="2043" y="1177"/>
                  </a:cubicBezTo>
                  <a:cubicBezTo>
                    <a:pt x="2095" y="1143"/>
                    <a:pt x="2147" y="1109"/>
                    <a:pt x="2199" y="1076"/>
                  </a:cubicBezTo>
                  <a:cubicBezTo>
                    <a:pt x="2218" y="1064"/>
                    <a:pt x="2235" y="1050"/>
                    <a:pt x="2253" y="1037"/>
                  </a:cubicBezTo>
                  <a:cubicBezTo>
                    <a:pt x="2263" y="1029"/>
                    <a:pt x="2284" y="1014"/>
                    <a:pt x="2284" y="1014"/>
                  </a:cubicBezTo>
                  <a:cubicBezTo>
                    <a:pt x="2322" y="956"/>
                    <a:pt x="2311" y="985"/>
                    <a:pt x="2323" y="928"/>
                  </a:cubicBezTo>
                  <a:cubicBezTo>
                    <a:pt x="2320" y="897"/>
                    <a:pt x="2320" y="866"/>
                    <a:pt x="2315" y="835"/>
                  </a:cubicBezTo>
                  <a:cubicBezTo>
                    <a:pt x="2301" y="739"/>
                    <a:pt x="2246" y="719"/>
                    <a:pt x="2191" y="648"/>
                  </a:cubicBezTo>
                  <a:cubicBezTo>
                    <a:pt x="2168" y="618"/>
                    <a:pt x="2157" y="583"/>
                    <a:pt x="2121" y="570"/>
                  </a:cubicBezTo>
                  <a:cubicBezTo>
                    <a:pt x="2098" y="548"/>
                    <a:pt x="2081" y="534"/>
                    <a:pt x="2051" y="523"/>
                  </a:cubicBezTo>
                  <a:cubicBezTo>
                    <a:pt x="1992" y="466"/>
                    <a:pt x="1925" y="411"/>
                    <a:pt x="1887" y="337"/>
                  </a:cubicBezTo>
                  <a:cubicBezTo>
                    <a:pt x="1884" y="326"/>
                    <a:pt x="1880" y="316"/>
                    <a:pt x="1879" y="305"/>
                  </a:cubicBezTo>
                  <a:cubicBezTo>
                    <a:pt x="1872" y="233"/>
                    <a:pt x="1878" y="159"/>
                    <a:pt x="1864" y="88"/>
                  </a:cubicBezTo>
                  <a:cubicBezTo>
                    <a:pt x="1861" y="74"/>
                    <a:pt x="1812" y="55"/>
                    <a:pt x="1802" y="49"/>
                  </a:cubicBezTo>
                  <a:cubicBezTo>
                    <a:pt x="1719" y="2"/>
                    <a:pt x="1866" y="37"/>
                    <a:pt x="1615" y="25"/>
                  </a:cubicBezTo>
                  <a:cubicBezTo>
                    <a:pt x="1458" y="33"/>
                    <a:pt x="1479" y="0"/>
                    <a:pt x="1420" y="88"/>
                  </a:cubicBezTo>
                  <a:cubicBezTo>
                    <a:pt x="1397" y="178"/>
                    <a:pt x="1293" y="95"/>
                    <a:pt x="1226" y="142"/>
                  </a:cubicBezTo>
                  <a:cubicBezTo>
                    <a:pt x="1191" y="211"/>
                    <a:pt x="1180" y="283"/>
                    <a:pt x="1132" y="344"/>
                  </a:cubicBezTo>
                  <a:cubicBezTo>
                    <a:pt x="1122" y="384"/>
                    <a:pt x="1111" y="422"/>
                    <a:pt x="1101" y="461"/>
                  </a:cubicBezTo>
                  <a:cubicBezTo>
                    <a:pt x="1105" y="537"/>
                    <a:pt x="1102" y="607"/>
                    <a:pt x="1124" y="679"/>
                  </a:cubicBezTo>
                  <a:cubicBezTo>
                    <a:pt x="1113" y="734"/>
                    <a:pt x="1122" y="770"/>
                    <a:pt x="1070" y="788"/>
                  </a:cubicBezTo>
                  <a:cubicBezTo>
                    <a:pt x="1048" y="820"/>
                    <a:pt x="999" y="845"/>
                    <a:pt x="961" y="858"/>
                  </a:cubicBezTo>
                  <a:cubicBezTo>
                    <a:pt x="945" y="874"/>
                    <a:pt x="930" y="889"/>
                    <a:pt x="914" y="905"/>
                  </a:cubicBezTo>
                  <a:cubicBezTo>
                    <a:pt x="901" y="918"/>
                    <a:pt x="883" y="952"/>
                    <a:pt x="883" y="952"/>
                  </a:cubicBezTo>
                  <a:cubicBezTo>
                    <a:pt x="880" y="970"/>
                    <a:pt x="883" y="990"/>
                    <a:pt x="875" y="1006"/>
                  </a:cubicBezTo>
                  <a:cubicBezTo>
                    <a:pt x="871" y="1013"/>
                    <a:pt x="859" y="1010"/>
                    <a:pt x="852" y="1014"/>
                  </a:cubicBezTo>
                  <a:cubicBezTo>
                    <a:pt x="789" y="1046"/>
                    <a:pt x="745" y="1047"/>
                    <a:pt x="673" y="1053"/>
                  </a:cubicBezTo>
                  <a:cubicBezTo>
                    <a:pt x="633" y="1064"/>
                    <a:pt x="566" y="1074"/>
                    <a:pt x="525" y="1092"/>
                  </a:cubicBezTo>
                  <a:cubicBezTo>
                    <a:pt x="490" y="1107"/>
                    <a:pt x="446" y="1134"/>
                    <a:pt x="408" y="1138"/>
                  </a:cubicBezTo>
                  <a:cubicBezTo>
                    <a:pt x="372" y="1142"/>
                    <a:pt x="335" y="1143"/>
                    <a:pt x="299" y="1146"/>
                  </a:cubicBezTo>
                  <a:cubicBezTo>
                    <a:pt x="215" y="1175"/>
                    <a:pt x="131" y="1193"/>
                    <a:pt x="42" y="1201"/>
                  </a:cubicBezTo>
                  <a:cubicBezTo>
                    <a:pt x="35" y="1211"/>
                    <a:pt x="3" y="1267"/>
                    <a:pt x="3" y="1224"/>
                  </a:cubicBezTo>
                  <a:close/>
                </a:path>
              </a:pathLst>
            </a:custGeom>
            <a:pattFill prst="zigZ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9234" name="Text Box 5">
              <a:extLst>
                <a:ext uri="{FF2B5EF4-FFF2-40B4-BE49-F238E27FC236}">
                  <a16:creationId xmlns:a16="http://schemas.microsoft.com/office/drawing/2014/main" id="{0EABBCDF-7CB0-4C94-CFC9-011B124227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0" y="3456"/>
              <a:ext cx="1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I</a:t>
              </a:r>
            </a:p>
          </p:txBody>
        </p:sp>
        <p:sp>
          <p:nvSpPr>
            <p:cNvPr id="9235" name="Freeform 9">
              <a:extLst>
                <a:ext uri="{FF2B5EF4-FFF2-40B4-BE49-F238E27FC236}">
                  <a16:creationId xmlns:a16="http://schemas.microsoft.com/office/drawing/2014/main" id="{DEC564C1-52DA-6D5C-2A90-2DCEA9E96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3216"/>
              <a:ext cx="117" cy="460"/>
            </a:xfrm>
            <a:custGeom>
              <a:avLst/>
              <a:gdLst>
                <a:gd name="T0" fmla="*/ 15 w 117"/>
                <a:gd name="T1" fmla="*/ 0 h 460"/>
                <a:gd name="T2" fmla="*/ 0 w 117"/>
                <a:gd name="T3" fmla="*/ 78 h 460"/>
                <a:gd name="T4" fmla="*/ 70 w 117"/>
                <a:gd name="T5" fmla="*/ 358 h 460"/>
                <a:gd name="T6" fmla="*/ 93 w 117"/>
                <a:gd name="T7" fmla="*/ 444 h 460"/>
                <a:gd name="T8" fmla="*/ 117 w 117"/>
                <a:gd name="T9" fmla="*/ 460 h 4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460"/>
                <a:gd name="T17" fmla="*/ 117 w 117"/>
                <a:gd name="T18" fmla="*/ 460 h 4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460">
                  <a:moveTo>
                    <a:pt x="15" y="0"/>
                  </a:moveTo>
                  <a:cubicBezTo>
                    <a:pt x="12" y="26"/>
                    <a:pt x="0" y="52"/>
                    <a:pt x="0" y="78"/>
                  </a:cubicBezTo>
                  <a:cubicBezTo>
                    <a:pt x="0" y="145"/>
                    <a:pt x="28" y="297"/>
                    <a:pt x="70" y="358"/>
                  </a:cubicBezTo>
                  <a:cubicBezTo>
                    <a:pt x="78" y="383"/>
                    <a:pt x="76" y="424"/>
                    <a:pt x="93" y="444"/>
                  </a:cubicBezTo>
                  <a:cubicBezTo>
                    <a:pt x="99" y="451"/>
                    <a:pt x="117" y="460"/>
                    <a:pt x="117" y="46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36" name="Text Box 10">
              <a:extLst>
                <a:ext uri="{FF2B5EF4-FFF2-40B4-BE49-F238E27FC236}">
                  <a16:creationId xmlns:a16="http://schemas.microsoft.com/office/drawing/2014/main" id="{AAD866DC-3DC6-1A62-876E-F9575413B0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2" y="2880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II</a:t>
              </a:r>
            </a:p>
          </p:txBody>
        </p:sp>
        <p:sp>
          <p:nvSpPr>
            <p:cNvPr id="9237" name="Text Box 11">
              <a:extLst>
                <a:ext uri="{FF2B5EF4-FFF2-40B4-BE49-F238E27FC236}">
                  <a16:creationId xmlns:a16="http://schemas.microsoft.com/office/drawing/2014/main" id="{CAAF169E-428D-63C4-D7CD-F6E0C0B91D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6" y="3818"/>
              <a:ext cx="86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At time t</a:t>
              </a:r>
              <a:r>
                <a:rPr lang="en-US" altLang="en-US" baseline="-25000"/>
                <a:t>0</a:t>
              </a:r>
              <a:endParaRPr lang="en-US" altLang="en-US"/>
            </a:p>
          </p:txBody>
        </p:sp>
      </p:grpSp>
      <p:grpSp>
        <p:nvGrpSpPr>
          <p:cNvPr id="3" name="Group 18">
            <a:extLst>
              <a:ext uri="{FF2B5EF4-FFF2-40B4-BE49-F238E27FC236}">
                <a16:creationId xmlns:a16="http://schemas.microsoft.com/office/drawing/2014/main" id="{65D7CCD3-7078-8022-F406-702A90C3659F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1143000"/>
            <a:ext cx="2840038" cy="3879850"/>
            <a:chOff x="3696" y="720"/>
            <a:chExt cx="1789" cy="2444"/>
          </a:xfrm>
        </p:grpSpPr>
        <p:sp>
          <p:nvSpPr>
            <p:cNvPr id="9228" name="Freeform 4" descr="Zig zag">
              <a:extLst>
                <a:ext uri="{FF2B5EF4-FFF2-40B4-BE49-F238E27FC236}">
                  <a16:creationId xmlns:a16="http://schemas.microsoft.com/office/drawing/2014/main" id="{C2E14E76-4C96-81EB-7F65-303210953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6" y="720"/>
              <a:ext cx="1759" cy="2078"/>
            </a:xfrm>
            <a:custGeom>
              <a:avLst/>
              <a:gdLst>
                <a:gd name="T0" fmla="*/ 319 w 1759"/>
                <a:gd name="T1" fmla="*/ 1798 h 2078"/>
                <a:gd name="T2" fmla="*/ 467 w 1759"/>
                <a:gd name="T3" fmla="*/ 2016 h 2078"/>
                <a:gd name="T4" fmla="*/ 560 w 1759"/>
                <a:gd name="T5" fmla="*/ 2047 h 2078"/>
                <a:gd name="T6" fmla="*/ 755 w 1759"/>
                <a:gd name="T7" fmla="*/ 2070 h 2078"/>
                <a:gd name="T8" fmla="*/ 973 w 1759"/>
                <a:gd name="T9" fmla="*/ 2023 h 2078"/>
                <a:gd name="T10" fmla="*/ 1245 w 1759"/>
                <a:gd name="T11" fmla="*/ 1930 h 2078"/>
                <a:gd name="T12" fmla="*/ 1416 w 1759"/>
                <a:gd name="T13" fmla="*/ 1821 h 2078"/>
                <a:gd name="T14" fmla="*/ 1572 w 1759"/>
                <a:gd name="T15" fmla="*/ 1720 h 2078"/>
                <a:gd name="T16" fmla="*/ 1743 w 1759"/>
                <a:gd name="T17" fmla="*/ 1587 h 2078"/>
                <a:gd name="T18" fmla="*/ 1743 w 1759"/>
                <a:gd name="T19" fmla="*/ 1478 h 2078"/>
                <a:gd name="T20" fmla="*/ 1673 w 1759"/>
                <a:gd name="T21" fmla="*/ 1323 h 2078"/>
                <a:gd name="T22" fmla="*/ 1533 w 1759"/>
                <a:gd name="T23" fmla="*/ 1175 h 2078"/>
                <a:gd name="T24" fmla="*/ 1471 w 1759"/>
                <a:gd name="T25" fmla="*/ 1082 h 2078"/>
                <a:gd name="T26" fmla="*/ 1370 w 1759"/>
                <a:gd name="T27" fmla="*/ 996 h 2078"/>
                <a:gd name="T28" fmla="*/ 1300 w 1759"/>
                <a:gd name="T29" fmla="*/ 840 h 2078"/>
                <a:gd name="T30" fmla="*/ 1230 w 1759"/>
                <a:gd name="T31" fmla="*/ 692 h 2078"/>
                <a:gd name="T32" fmla="*/ 926 w 1759"/>
                <a:gd name="T33" fmla="*/ 638 h 2078"/>
                <a:gd name="T34" fmla="*/ 887 w 1759"/>
                <a:gd name="T35" fmla="*/ 669 h 2078"/>
                <a:gd name="T36" fmla="*/ 747 w 1759"/>
                <a:gd name="T37" fmla="*/ 723 h 2078"/>
                <a:gd name="T38" fmla="*/ 677 w 1759"/>
                <a:gd name="T39" fmla="*/ 708 h 2078"/>
                <a:gd name="T40" fmla="*/ 552 w 1759"/>
                <a:gd name="T41" fmla="*/ 537 h 2078"/>
                <a:gd name="T42" fmla="*/ 404 w 1759"/>
                <a:gd name="T43" fmla="*/ 311 h 2078"/>
                <a:gd name="T44" fmla="*/ 148 w 1759"/>
                <a:gd name="T45" fmla="*/ 0 h 2078"/>
                <a:gd name="T46" fmla="*/ 23 w 1759"/>
                <a:gd name="T47" fmla="*/ 210 h 2078"/>
                <a:gd name="T48" fmla="*/ 62 w 1759"/>
                <a:gd name="T49" fmla="*/ 272 h 2078"/>
                <a:gd name="T50" fmla="*/ 187 w 1759"/>
                <a:gd name="T51" fmla="*/ 404 h 2078"/>
                <a:gd name="T52" fmla="*/ 389 w 1759"/>
                <a:gd name="T53" fmla="*/ 591 h 2078"/>
                <a:gd name="T54" fmla="*/ 568 w 1759"/>
                <a:gd name="T55" fmla="*/ 910 h 2078"/>
                <a:gd name="T56" fmla="*/ 529 w 1759"/>
                <a:gd name="T57" fmla="*/ 1105 h 2078"/>
                <a:gd name="T58" fmla="*/ 529 w 1759"/>
                <a:gd name="T59" fmla="*/ 1377 h 2078"/>
                <a:gd name="T60" fmla="*/ 358 w 1759"/>
                <a:gd name="T61" fmla="*/ 1471 h 2078"/>
                <a:gd name="T62" fmla="*/ 327 w 1759"/>
                <a:gd name="T63" fmla="*/ 1517 h 2078"/>
                <a:gd name="T64" fmla="*/ 303 w 1759"/>
                <a:gd name="T65" fmla="*/ 1611 h 207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759"/>
                <a:gd name="T100" fmla="*/ 0 h 2078"/>
                <a:gd name="T101" fmla="*/ 1759 w 1759"/>
                <a:gd name="T102" fmla="*/ 2078 h 207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759" h="2078">
                  <a:moveTo>
                    <a:pt x="303" y="1611"/>
                  </a:moveTo>
                  <a:cubicBezTo>
                    <a:pt x="306" y="1673"/>
                    <a:pt x="297" y="1739"/>
                    <a:pt x="319" y="1798"/>
                  </a:cubicBezTo>
                  <a:cubicBezTo>
                    <a:pt x="334" y="1839"/>
                    <a:pt x="355" y="1878"/>
                    <a:pt x="366" y="1922"/>
                  </a:cubicBezTo>
                  <a:cubicBezTo>
                    <a:pt x="376" y="2030"/>
                    <a:pt x="362" y="2004"/>
                    <a:pt x="467" y="2016"/>
                  </a:cubicBezTo>
                  <a:cubicBezTo>
                    <a:pt x="490" y="2023"/>
                    <a:pt x="514" y="2023"/>
                    <a:pt x="537" y="2031"/>
                  </a:cubicBezTo>
                  <a:cubicBezTo>
                    <a:pt x="546" y="2034"/>
                    <a:pt x="551" y="2043"/>
                    <a:pt x="560" y="2047"/>
                  </a:cubicBezTo>
                  <a:cubicBezTo>
                    <a:pt x="592" y="2061"/>
                    <a:pt x="628" y="2067"/>
                    <a:pt x="661" y="2078"/>
                  </a:cubicBezTo>
                  <a:cubicBezTo>
                    <a:pt x="692" y="2075"/>
                    <a:pt x="724" y="2074"/>
                    <a:pt x="755" y="2070"/>
                  </a:cubicBezTo>
                  <a:cubicBezTo>
                    <a:pt x="782" y="2066"/>
                    <a:pt x="798" y="2043"/>
                    <a:pt x="825" y="2039"/>
                  </a:cubicBezTo>
                  <a:cubicBezTo>
                    <a:pt x="874" y="2032"/>
                    <a:pt x="924" y="2029"/>
                    <a:pt x="973" y="2023"/>
                  </a:cubicBezTo>
                  <a:cubicBezTo>
                    <a:pt x="1024" y="2007"/>
                    <a:pt x="1087" y="2001"/>
                    <a:pt x="1136" y="1977"/>
                  </a:cubicBezTo>
                  <a:cubicBezTo>
                    <a:pt x="1213" y="1939"/>
                    <a:pt x="1176" y="1953"/>
                    <a:pt x="1245" y="1930"/>
                  </a:cubicBezTo>
                  <a:cubicBezTo>
                    <a:pt x="1264" y="1924"/>
                    <a:pt x="1277" y="1902"/>
                    <a:pt x="1292" y="1891"/>
                  </a:cubicBezTo>
                  <a:cubicBezTo>
                    <a:pt x="1332" y="1862"/>
                    <a:pt x="1372" y="1843"/>
                    <a:pt x="1416" y="1821"/>
                  </a:cubicBezTo>
                  <a:cubicBezTo>
                    <a:pt x="1444" y="1807"/>
                    <a:pt x="1456" y="1784"/>
                    <a:pt x="1486" y="1774"/>
                  </a:cubicBezTo>
                  <a:cubicBezTo>
                    <a:pt x="1556" y="1723"/>
                    <a:pt x="1524" y="1737"/>
                    <a:pt x="1572" y="1720"/>
                  </a:cubicBezTo>
                  <a:cubicBezTo>
                    <a:pt x="1596" y="1695"/>
                    <a:pt x="1616" y="1695"/>
                    <a:pt x="1642" y="1673"/>
                  </a:cubicBezTo>
                  <a:cubicBezTo>
                    <a:pt x="1676" y="1644"/>
                    <a:pt x="1708" y="1614"/>
                    <a:pt x="1743" y="1587"/>
                  </a:cubicBezTo>
                  <a:cubicBezTo>
                    <a:pt x="1748" y="1569"/>
                    <a:pt x="1759" y="1552"/>
                    <a:pt x="1759" y="1533"/>
                  </a:cubicBezTo>
                  <a:cubicBezTo>
                    <a:pt x="1759" y="1514"/>
                    <a:pt x="1747" y="1497"/>
                    <a:pt x="1743" y="1478"/>
                  </a:cubicBezTo>
                  <a:cubicBezTo>
                    <a:pt x="1710" y="1332"/>
                    <a:pt x="1748" y="1454"/>
                    <a:pt x="1712" y="1385"/>
                  </a:cubicBezTo>
                  <a:cubicBezTo>
                    <a:pt x="1694" y="1350"/>
                    <a:pt x="1712" y="1347"/>
                    <a:pt x="1673" y="1323"/>
                  </a:cubicBezTo>
                  <a:cubicBezTo>
                    <a:pt x="1629" y="1253"/>
                    <a:pt x="1686" y="1350"/>
                    <a:pt x="1650" y="1268"/>
                  </a:cubicBezTo>
                  <a:cubicBezTo>
                    <a:pt x="1634" y="1231"/>
                    <a:pt x="1568" y="1192"/>
                    <a:pt x="1533" y="1175"/>
                  </a:cubicBezTo>
                  <a:cubicBezTo>
                    <a:pt x="1512" y="1154"/>
                    <a:pt x="1489" y="1134"/>
                    <a:pt x="1479" y="1105"/>
                  </a:cubicBezTo>
                  <a:cubicBezTo>
                    <a:pt x="1476" y="1097"/>
                    <a:pt x="1477" y="1088"/>
                    <a:pt x="1471" y="1082"/>
                  </a:cubicBezTo>
                  <a:cubicBezTo>
                    <a:pt x="1442" y="1053"/>
                    <a:pt x="1432" y="1052"/>
                    <a:pt x="1401" y="1043"/>
                  </a:cubicBezTo>
                  <a:cubicBezTo>
                    <a:pt x="1391" y="1027"/>
                    <a:pt x="1380" y="1012"/>
                    <a:pt x="1370" y="996"/>
                  </a:cubicBezTo>
                  <a:cubicBezTo>
                    <a:pt x="1360" y="980"/>
                    <a:pt x="1323" y="965"/>
                    <a:pt x="1323" y="965"/>
                  </a:cubicBezTo>
                  <a:cubicBezTo>
                    <a:pt x="1292" y="875"/>
                    <a:pt x="1318" y="963"/>
                    <a:pt x="1300" y="840"/>
                  </a:cubicBezTo>
                  <a:cubicBezTo>
                    <a:pt x="1297" y="818"/>
                    <a:pt x="1284" y="799"/>
                    <a:pt x="1276" y="778"/>
                  </a:cubicBezTo>
                  <a:cubicBezTo>
                    <a:pt x="1262" y="742"/>
                    <a:pt x="1263" y="715"/>
                    <a:pt x="1230" y="692"/>
                  </a:cubicBezTo>
                  <a:cubicBezTo>
                    <a:pt x="1212" y="641"/>
                    <a:pt x="1127" y="650"/>
                    <a:pt x="1082" y="646"/>
                  </a:cubicBezTo>
                  <a:cubicBezTo>
                    <a:pt x="1001" y="618"/>
                    <a:pt x="1052" y="629"/>
                    <a:pt x="926" y="638"/>
                  </a:cubicBezTo>
                  <a:cubicBezTo>
                    <a:pt x="916" y="641"/>
                    <a:pt x="903" y="639"/>
                    <a:pt x="895" y="646"/>
                  </a:cubicBezTo>
                  <a:cubicBezTo>
                    <a:pt x="889" y="651"/>
                    <a:pt x="894" y="664"/>
                    <a:pt x="887" y="669"/>
                  </a:cubicBezTo>
                  <a:cubicBezTo>
                    <a:pt x="873" y="679"/>
                    <a:pt x="840" y="685"/>
                    <a:pt x="840" y="685"/>
                  </a:cubicBezTo>
                  <a:cubicBezTo>
                    <a:pt x="822" y="744"/>
                    <a:pt x="817" y="731"/>
                    <a:pt x="747" y="723"/>
                  </a:cubicBezTo>
                  <a:cubicBezTo>
                    <a:pt x="729" y="726"/>
                    <a:pt x="710" y="735"/>
                    <a:pt x="692" y="731"/>
                  </a:cubicBezTo>
                  <a:cubicBezTo>
                    <a:pt x="683" y="729"/>
                    <a:pt x="681" y="716"/>
                    <a:pt x="677" y="708"/>
                  </a:cubicBezTo>
                  <a:cubicBezTo>
                    <a:pt x="641" y="641"/>
                    <a:pt x="672" y="679"/>
                    <a:pt x="622" y="630"/>
                  </a:cubicBezTo>
                  <a:cubicBezTo>
                    <a:pt x="606" y="588"/>
                    <a:pt x="590" y="561"/>
                    <a:pt x="552" y="537"/>
                  </a:cubicBezTo>
                  <a:cubicBezTo>
                    <a:pt x="544" y="500"/>
                    <a:pt x="533" y="486"/>
                    <a:pt x="506" y="459"/>
                  </a:cubicBezTo>
                  <a:cubicBezTo>
                    <a:pt x="492" y="391"/>
                    <a:pt x="444" y="365"/>
                    <a:pt x="404" y="311"/>
                  </a:cubicBezTo>
                  <a:cubicBezTo>
                    <a:pt x="357" y="247"/>
                    <a:pt x="308" y="184"/>
                    <a:pt x="257" y="124"/>
                  </a:cubicBezTo>
                  <a:cubicBezTo>
                    <a:pt x="221" y="82"/>
                    <a:pt x="194" y="30"/>
                    <a:pt x="148" y="0"/>
                  </a:cubicBezTo>
                  <a:cubicBezTo>
                    <a:pt x="100" y="46"/>
                    <a:pt x="111" y="117"/>
                    <a:pt x="70" y="163"/>
                  </a:cubicBezTo>
                  <a:cubicBezTo>
                    <a:pt x="55" y="180"/>
                    <a:pt x="39" y="194"/>
                    <a:pt x="23" y="210"/>
                  </a:cubicBezTo>
                  <a:cubicBezTo>
                    <a:pt x="15" y="218"/>
                    <a:pt x="0" y="233"/>
                    <a:pt x="0" y="233"/>
                  </a:cubicBezTo>
                  <a:cubicBezTo>
                    <a:pt x="24" y="245"/>
                    <a:pt x="42" y="253"/>
                    <a:pt x="62" y="272"/>
                  </a:cubicBezTo>
                  <a:cubicBezTo>
                    <a:pt x="84" y="294"/>
                    <a:pt x="96" y="316"/>
                    <a:pt x="124" y="334"/>
                  </a:cubicBezTo>
                  <a:cubicBezTo>
                    <a:pt x="162" y="392"/>
                    <a:pt x="140" y="370"/>
                    <a:pt x="187" y="404"/>
                  </a:cubicBezTo>
                  <a:cubicBezTo>
                    <a:pt x="196" y="434"/>
                    <a:pt x="235" y="472"/>
                    <a:pt x="264" y="482"/>
                  </a:cubicBezTo>
                  <a:cubicBezTo>
                    <a:pt x="302" y="531"/>
                    <a:pt x="334" y="565"/>
                    <a:pt x="389" y="591"/>
                  </a:cubicBezTo>
                  <a:cubicBezTo>
                    <a:pt x="462" y="664"/>
                    <a:pt x="455" y="748"/>
                    <a:pt x="506" y="825"/>
                  </a:cubicBezTo>
                  <a:cubicBezTo>
                    <a:pt x="518" y="863"/>
                    <a:pt x="536" y="889"/>
                    <a:pt x="568" y="910"/>
                  </a:cubicBezTo>
                  <a:cubicBezTo>
                    <a:pt x="582" y="952"/>
                    <a:pt x="553" y="970"/>
                    <a:pt x="545" y="1011"/>
                  </a:cubicBezTo>
                  <a:cubicBezTo>
                    <a:pt x="539" y="1042"/>
                    <a:pt x="529" y="1105"/>
                    <a:pt x="529" y="1105"/>
                  </a:cubicBezTo>
                  <a:cubicBezTo>
                    <a:pt x="532" y="1136"/>
                    <a:pt x="537" y="1167"/>
                    <a:pt x="537" y="1198"/>
                  </a:cubicBezTo>
                  <a:cubicBezTo>
                    <a:pt x="537" y="1258"/>
                    <a:pt x="538" y="1318"/>
                    <a:pt x="529" y="1377"/>
                  </a:cubicBezTo>
                  <a:cubicBezTo>
                    <a:pt x="529" y="1379"/>
                    <a:pt x="483" y="1407"/>
                    <a:pt x="482" y="1408"/>
                  </a:cubicBezTo>
                  <a:cubicBezTo>
                    <a:pt x="441" y="1428"/>
                    <a:pt x="396" y="1445"/>
                    <a:pt x="358" y="1471"/>
                  </a:cubicBezTo>
                  <a:cubicBezTo>
                    <a:pt x="355" y="1479"/>
                    <a:pt x="355" y="1487"/>
                    <a:pt x="350" y="1494"/>
                  </a:cubicBezTo>
                  <a:cubicBezTo>
                    <a:pt x="344" y="1503"/>
                    <a:pt x="331" y="1507"/>
                    <a:pt x="327" y="1517"/>
                  </a:cubicBezTo>
                  <a:cubicBezTo>
                    <a:pt x="321" y="1532"/>
                    <a:pt x="324" y="1549"/>
                    <a:pt x="319" y="1564"/>
                  </a:cubicBezTo>
                  <a:cubicBezTo>
                    <a:pt x="298" y="1624"/>
                    <a:pt x="303" y="1552"/>
                    <a:pt x="303" y="1611"/>
                  </a:cubicBezTo>
                  <a:close/>
                </a:path>
              </a:pathLst>
            </a:custGeom>
            <a:pattFill prst="zigZag">
              <a:fgClr>
                <a:srgbClr val="FF6600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9229" name="Text Box 6">
              <a:extLst>
                <a:ext uri="{FF2B5EF4-FFF2-40B4-BE49-F238E27FC236}">
                  <a16:creationId xmlns:a16="http://schemas.microsoft.com/office/drawing/2014/main" id="{A11C98A0-BFCC-9580-8834-BE7334C8BB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5" y="2074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II</a:t>
              </a:r>
            </a:p>
          </p:txBody>
        </p:sp>
        <p:sp>
          <p:nvSpPr>
            <p:cNvPr id="9230" name="Text Box 7">
              <a:extLst>
                <a:ext uri="{FF2B5EF4-FFF2-40B4-BE49-F238E27FC236}">
                  <a16:creationId xmlns:a16="http://schemas.microsoft.com/office/drawing/2014/main" id="{255B4605-D91C-EF6C-78C1-AB175ACCBC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1" y="896"/>
              <a:ext cx="3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III</a:t>
              </a:r>
            </a:p>
          </p:txBody>
        </p:sp>
        <p:sp>
          <p:nvSpPr>
            <p:cNvPr id="9231" name="Line 8">
              <a:extLst>
                <a:ext uri="{FF2B5EF4-FFF2-40B4-BE49-F238E27FC236}">
                  <a16:creationId xmlns:a16="http://schemas.microsoft.com/office/drawing/2014/main" id="{C5F9B247-0B49-DE91-13BD-3A55F0A428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73" y="1472"/>
              <a:ext cx="96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32" name="Text Box 12">
              <a:extLst>
                <a:ext uri="{FF2B5EF4-FFF2-40B4-BE49-F238E27FC236}">
                  <a16:creationId xmlns:a16="http://schemas.microsoft.com/office/drawing/2014/main" id="{8AF86D21-508A-A8E9-A618-EB254CE5D1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8" y="2876"/>
              <a:ext cx="11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At time t</a:t>
              </a:r>
              <a:r>
                <a:rPr lang="en-US" altLang="en-US" baseline="-25000"/>
                <a:t>0</a:t>
              </a:r>
              <a:r>
                <a:rPr lang="en-US" altLang="en-US"/>
                <a:t>+</a:t>
              </a:r>
              <a:r>
                <a:rPr lang="en-US" altLang="en-US">
                  <a:latin typeface="Symbol" panose="05050102010706020507" pitchFamily="18" charset="2"/>
                </a:rPr>
                <a:t>d</a:t>
              </a:r>
              <a:r>
                <a:rPr lang="en-US" altLang="en-US"/>
                <a:t>t</a:t>
              </a:r>
            </a:p>
          </p:txBody>
        </p:sp>
      </p:grpSp>
      <p:grpSp>
        <p:nvGrpSpPr>
          <p:cNvPr id="4" name="Group 16">
            <a:extLst>
              <a:ext uri="{FF2B5EF4-FFF2-40B4-BE49-F238E27FC236}">
                <a16:creationId xmlns:a16="http://schemas.microsoft.com/office/drawing/2014/main" id="{02B0428D-7BFD-9C91-C8BE-7B28F266B143}"/>
              </a:ext>
            </a:extLst>
          </p:cNvPr>
          <p:cNvGrpSpPr>
            <a:grpSpLocks/>
          </p:cNvGrpSpPr>
          <p:nvPr/>
        </p:nvGrpSpPr>
        <p:grpSpPr bwMode="auto">
          <a:xfrm>
            <a:off x="5486400" y="4648200"/>
            <a:ext cx="1371600" cy="1143000"/>
            <a:chOff x="3456" y="2928"/>
            <a:chExt cx="864" cy="720"/>
          </a:xfrm>
        </p:grpSpPr>
        <p:sp>
          <p:nvSpPr>
            <p:cNvPr id="9227" name="Line 13">
              <a:extLst>
                <a:ext uri="{FF2B5EF4-FFF2-40B4-BE49-F238E27FC236}">
                  <a16:creationId xmlns:a16="http://schemas.microsoft.com/office/drawing/2014/main" id="{8E9C8895-929B-1E80-E696-1A10ED61DB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6" y="2928"/>
              <a:ext cx="768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19" name="Object 2">
                  <a:extLst>
                    <a:ext uri="{FF2B5EF4-FFF2-40B4-BE49-F238E27FC236}">
                      <a16:creationId xmlns:a16="http://schemas.microsoft.com/office/drawing/2014/main" id="{36DFEE89-08E2-AEE1-E660-78336BF4EB2B}"/>
                    </a:ext>
                  </a:extLst>
                </p:cNvPr>
                <p:cNvSpPr txBox="1"/>
                <p:nvPr/>
              </p:nvSpPr>
              <p:spPr bwMode="auto">
                <a:xfrm>
                  <a:off x="3888" y="3120"/>
                  <a:ext cx="432" cy="4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𝐶𝑉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9219" name="Object 2">
                  <a:extLst>
                    <a:ext uri="{FF2B5EF4-FFF2-40B4-BE49-F238E27FC236}">
                      <a16:creationId xmlns:a16="http://schemas.microsoft.com/office/drawing/2014/main" id="{36DFEE89-08E2-AEE1-E660-78336BF4EB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888" y="3120"/>
                  <a:ext cx="432" cy="4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9107" name="Text Box 19">
            <a:extLst>
              <a:ext uri="{FF2B5EF4-FFF2-40B4-BE49-F238E27FC236}">
                <a16:creationId xmlns:a16="http://schemas.microsoft.com/office/drawing/2014/main" id="{F837A5ED-1387-3471-E477-1A7B4BA3B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" y="3886200"/>
            <a:ext cx="36464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I is trying to enter CV at time t</a:t>
            </a:r>
            <a:r>
              <a:rPr lang="en-US" altLang="en-US" baseline="-25000" dirty="0"/>
              <a:t>0</a:t>
            </a:r>
            <a:endParaRPr lang="en-US" altLang="en-US" dirty="0"/>
          </a:p>
        </p:txBody>
      </p:sp>
      <p:sp>
        <p:nvSpPr>
          <p:cNvPr id="89108" name="Text Box 20">
            <a:extLst>
              <a:ext uri="{FF2B5EF4-FFF2-40B4-BE49-F238E27FC236}">
                <a16:creationId xmlns:a16="http://schemas.microsoft.com/office/drawing/2014/main" id="{62BA7D5F-3C2B-1747-838B-AE0538223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057400"/>
            <a:ext cx="41306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I has entered and III has left CV at time t</a:t>
            </a:r>
            <a:r>
              <a:rPr lang="en-US" altLang="en-US" baseline="-25000"/>
              <a:t>0</a:t>
            </a:r>
            <a:r>
              <a:rPr lang="en-US" altLang="en-US"/>
              <a:t>+</a:t>
            </a:r>
            <a:r>
              <a:rPr lang="en-US" altLang="en-US">
                <a:latin typeface="Symbol" panose="05050102010706020507" pitchFamily="18" charset="2"/>
              </a:rPr>
              <a:t>d</a:t>
            </a:r>
            <a:r>
              <a:rPr lang="en-US" altLang="en-US"/>
              <a:t>t</a:t>
            </a:r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BAE71BD4-9CB3-3F26-0391-C3D88935BEE4}"/>
              </a:ext>
            </a:extLst>
          </p:cNvPr>
          <p:cNvSpPr txBox="1">
            <a:spLocks noChangeArrowheads="1"/>
          </p:cNvSpPr>
          <p:nvPr/>
        </p:nvSpPr>
        <p:spPr>
          <a:xfrm>
            <a:off x="228600" y="228600"/>
            <a:ext cx="6281738" cy="8382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altLang="en-US" sz="2800" dirty="0"/>
              <a:t>Reynolds Descriptions of a Convection System</a:t>
            </a:r>
            <a:endParaRPr lang="en-US" sz="28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3C1A898-14BA-2341-16CB-1F85402BC69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3A90AB0-635A-6CF1-CF15-706D35802C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3BFDA503-9946-45ED-667B-F06CB9AF08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87BD41B-9239-1BC4-0AAD-BE0EE55CCC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8D264185-AF1F-74CB-0E5A-87FC81D2FC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98D09599-D2D6-997E-EEB2-2A318267A6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E4AD8FF-C978-11D3-5DE2-A6072197F0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0693AB7-DDBE-C968-72BB-EFF1C31F06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CB30F3D-7076-EE70-4805-C57C9FEEB8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3C60FA0-AFAD-458E-A1FB-4C0C3025F8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4983B1C3-C2A7-4FFF-ED44-BCACD2F115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EFDB8E9E-FF83-D456-BFE3-6E761F7A05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5B827D7-41C5-60D1-E1F3-0CE6DCC9AC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7CC7F7D-22E8-76E0-A222-A784002A42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62BAF7F-67A5-D06B-BE14-BFF4FA4386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EDE78DC-BBA1-8607-2517-08FD7BC0EA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009D1D1-5F84-5E89-3331-972179B8FC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9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89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/>
      <p:bldP spid="89107" grpId="0" build="p" autoUpdateAnimBg="0"/>
      <p:bldP spid="89108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EDA4C-5264-F561-94EB-6C23C45ED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F50380C0-402B-C0D9-CA70-C067E913D052}"/>
              </a:ext>
            </a:extLst>
          </p:cNvPr>
          <p:cNvGrpSpPr/>
          <p:nvPr/>
        </p:nvGrpSpPr>
        <p:grpSpPr>
          <a:xfrm>
            <a:off x="0" y="1371600"/>
            <a:ext cx="7791450" cy="4648200"/>
            <a:chOff x="0" y="1371600"/>
            <a:chExt cx="7791450" cy="4648200"/>
          </a:xfrm>
        </p:grpSpPr>
        <p:pic>
          <p:nvPicPr>
            <p:cNvPr id="28677" name="Picture 5">
              <a:extLst>
                <a:ext uri="{FF2B5EF4-FFF2-40B4-BE49-F238E27FC236}">
                  <a16:creationId xmlns:a16="http://schemas.microsoft.com/office/drawing/2014/main" id="{A6975A13-2487-6345-4B33-715E05F8F2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71600"/>
              <a:ext cx="7791450" cy="449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766E2D5-3E3B-3585-A16D-751EAEFB64C1}"/>
                </a:ext>
              </a:extLst>
            </p:cNvPr>
            <p:cNvSpPr txBox="1"/>
            <p:nvPr/>
          </p:nvSpPr>
          <p:spPr>
            <a:xfrm>
              <a:off x="4419600" y="4495800"/>
              <a:ext cx="32092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x</a:t>
              </a:r>
              <a:endParaRPr lang="en-IN" i="1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F2C6DF6-C3D0-1637-2642-C16E68878A77}"/>
                </a:ext>
              </a:extLst>
            </p:cNvPr>
            <p:cNvSpPr txBox="1"/>
            <p:nvPr/>
          </p:nvSpPr>
          <p:spPr>
            <a:xfrm>
              <a:off x="2117478" y="2129135"/>
              <a:ext cx="30489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z</a:t>
              </a:r>
              <a:endParaRPr lang="en-IN" i="1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A0F836A-2E00-14D1-6B36-63B092A79F28}"/>
                </a:ext>
              </a:extLst>
            </p:cNvPr>
            <p:cNvSpPr txBox="1"/>
            <p:nvPr/>
          </p:nvSpPr>
          <p:spPr>
            <a:xfrm>
              <a:off x="1066800" y="5558135"/>
              <a:ext cx="32092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y</a:t>
              </a:r>
              <a:endParaRPr lang="en-IN" i="1" dirty="0"/>
            </a:p>
          </p:txBody>
        </p:sp>
      </p:grpSp>
      <p:sp>
        <p:nvSpPr>
          <p:cNvPr id="7177" name="Freeform 7">
            <a:extLst>
              <a:ext uri="{FF2B5EF4-FFF2-40B4-BE49-F238E27FC236}">
                <a16:creationId xmlns:a16="http://schemas.microsoft.com/office/drawing/2014/main" id="{80CB3495-5504-89A8-0C58-513D9A99B6C9}"/>
              </a:ext>
            </a:extLst>
          </p:cNvPr>
          <p:cNvSpPr>
            <a:spLocks/>
          </p:cNvSpPr>
          <p:nvPr/>
        </p:nvSpPr>
        <p:spPr bwMode="auto">
          <a:xfrm>
            <a:off x="2362200" y="1295400"/>
            <a:ext cx="6477000" cy="3505200"/>
          </a:xfrm>
          <a:custGeom>
            <a:avLst/>
            <a:gdLst>
              <a:gd name="T0" fmla="*/ 276254 w 6417056"/>
              <a:gd name="T1" fmla="*/ 5839151 h 3299968"/>
              <a:gd name="T2" fmla="*/ 276254 w 6417056"/>
              <a:gd name="T3" fmla="*/ 9089791 h 3299968"/>
              <a:gd name="T4" fmla="*/ 391559 w 6417056"/>
              <a:gd name="T5" fmla="*/ 9703815 h 3299968"/>
              <a:gd name="T6" fmla="*/ 1544616 w 6417056"/>
              <a:gd name="T7" fmla="*/ 9523217 h 3299968"/>
              <a:gd name="T8" fmla="*/ 4167800 w 6417056"/>
              <a:gd name="T9" fmla="*/ 8222960 h 3299968"/>
              <a:gd name="T10" fmla="*/ 6978356 w 6417056"/>
              <a:gd name="T11" fmla="*/ 5008423 h 3299968"/>
              <a:gd name="T12" fmla="*/ 7526065 w 6417056"/>
              <a:gd name="T13" fmla="*/ 2516257 h 3299968"/>
              <a:gd name="T14" fmla="*/ 6618025 w 6417056"/>
              <a:gd name="T15" fmla="*/ 349147 h 3299968"/>
              <a:gd name="T16" fmla="*/ 3187708 w 6417056"/>
              <a:gd name="T17" fmla="*/ 421382 h 3299968"/>
              <a:gd name="T18" fmla="*/ 1933768 w 6417056"/>
              <a:gd name="T19" fmla="*/ 2335665 h 3299968"/>
              <a:gd name="T20" fmla="*/ 276254 w 6417056"/>
              <a:gd name="T21" fmla="*/ 5839151 h 329996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417056"/>
              <a:gd name="T34" fmla="*/ 0 h 3299968"/>
              <a:gd name="T35" fmla="*/ 6417056 w 6417056"/>
              <a:gd name="T36" fmla="*/ 3299968 h 329996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417056" h="3299968">
                <a:moveTo>
                  <a:pt x="233680" y="1971040"/>
                </a:moveTo>
                <a:cubicBezTo>
                  <a:pt x="0" y="2351024"/>
                  <a:pt x="217424" y="2850896"/>
                  <a:pt x="233680" y="3068320"/>
                </a:cubicBezTo>
                <a:cubicBezTo>
                  <a:pt x="249936" y="3285744"/>
                  <a:pt x="152400" y="3251200"/>
                  <a:pt x="331216" y="3275584"/>
                </a:cubicBezTo>
                <a:cubicBezTo>
                  <a:pt x="510032" y="3299968"/>
                  <a:pt x="774192" y="3297936"/>
                  <a:pt x="1306576" y="3214624"/>
                </a:cubicBezTo>
                <a:cubicBezTo>
                  <a:pt x="1838960" y="3131312"/>
                  <a:pt x="2759456" y="3029712"/>
                  <a:pt x="3525520" y="2775712"/>
                </a:cubicBezTo>
                <a:cubicBezTo>
                  <a:pt x="4291584" y="2521712"/>
                  <a:pt x="5429504" y="2011680"/>
                  <a:pt x="5902960" y="1690624"/>
                </a:cubicBezTo>
                <a:cubicBezTo>
                  <a:pt x="6376416" y="1369568"/>
                  <a:pt x="6417056" y="1111504"/>
                  <a:pt x="6366256" y="849376"/>
                </a:cubicBezTo>
                <a:cubicBezTo>
                  <a:pt x="6315456" y="587248"/>
                  <a:pt x="6209792" y="235712"/>
                  <a:pt x="5598160" y="117856"/>
                </a:cubicBezTo>
                <a:cubicBezTo>
                  <a:pt x="4986528" y="0"/>
                  <a:pt x="3356864" y="30480"/>
                  <a:pt x="2696464" y="142240"/>
                </a:cubicBezTo>
                <a:cubicBezTo>
                  <a:pt x="2036064" y="254000"/>
                  <a:pt x="2050288" y="483616"/>
                  <a:pt x="1635760" y="788416"/>
                </a:cubicBezTo>
                <a:cubicBezTo>
                  <a:pt x="1221232" y="1093216"/>
                  <a:pt x="467360" y="1591056"/>
                  <a:pt x="233680" y="19710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36B27FB7-4478-F5DD-9865-5049D56FC0C7}"/>
              </a:ext>
            </a:extLst>
          </p:cNvPr>
          <p:cNvSpPr>
            <a:spLocks/>
          </p:cNvSpPr>
          <p:nvPr/>
        </p:nvSpPr>
        <p:spPr bwMode="auto">
          <a:xfrm>
            <a:off x="2362200" y="2057400"/>
            <a:ext cx="4267200" cy="2697163"/>
          </a:xfrm>
          <a:custGeom>
            <a:avLst/>
            <a:gdLst>
              <a:gd name="T0" fmla="*/ 20192 w 6417056"/>
              <a:gd name="T1" fmla="*/ 588470 h 3299968"/>
              <a:gd name="T2" fmla="*/ 20192 w 6417056"/>
              <a:gd name="T3" fmla="*/ 916072 h 3299968"/>
              <a:gd name="T4" fmla="*/ 28620 w 6417056"/>
              <a:gd name="T5" fmla="*/ 977953 h 3299968"/>
              <a:gd name="T6" fmla="*/ 112901 w 6417056"/>
              <a:gd name="T7" fmla="*/ 959753 h 3299968"/>
              <a:gd name="T8" fmla="*/ 304636 w 6417056"/>
              <a:gd name="T9" fmla="*/ 828710 h 3299968"/>
              <a:gd name="T10" fmla="*/ 510068 w 6417056"/>
              <a:gd name="T11" fmla="*/ 504750 h 3299968"/>
              <a:gd name="T12" fmla="*/ 550100 w 6417056"/>
              <a:gd name="T13" fmla="*/ 253589 h 3299968"/>
              <a:gd name="T14" fmla="*/ 483732 w 6417056"/>
              <a:gd name="T15" fmla="*/ 35188 h 3299968"/>
              <a:gd name="T16" fmla="*/ 232999 w 6417056"/>
              <a:gd name="T17" fmla="*/ 42466 h 3299968"/>
              <a:gd name="T18" fmla="*/ 141345 w 6417056"/>
              <a:gd name="T19" fmla="*/ 235386 h 3299968"/>
              <a:gd name="T20" fmla="*/ 20192 w 6417056"/>
              <a:gd name="T21" fmla="*/ 588470 h 329996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417056"/>
              <a:gd name="T34" fmla="*/ 0 h 3299968"/>
              <a:gd name="T35" fmla="*/ 6417056 w 6417056"/>
              <a:gd name="T36" fmla="*/ 3299968 h 329996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417056" h="3299968">
                <a:moveTo>
                  <a:pt x="233680" y="1971040"/>
                </a:moveTo>
                <a:cubicBezTo>
                  <a:pt x="0" y="2351024"/>
                  <a:pt x="217424" y="2850896"/>
                  <a:pt x="233680" y="3068320"/>
                </a:cubicBezTo>
                <a:cubicBezTo>
                  <a:pt x="249936" y="3285744"/>
                  <a:pt x="152400" y="3251200"/>
                  <a:pt x="331216" y="3275584"/>
                </a:cubicBezTo>
                <a:cubicBezTo>
                  <a:pt x="510032" y="3299968"/>
                  <a:pt x="774192" y="3297936"/>
                  <a:pt x="1306576" y="3214624"/>
                </a:cubicBezTo>
                <a:cubicBezTo>
                  <a:pt x="1838960" y="3131312"/>
                  <a:pt x="2759456" y="3029712"/>
                  <a:pt x="3525520" y="2775712"/>
                </a:cubicBezTo>
                <a:cubicBezTo>
                  <a:pt x="4291584" y="2521712"/>
                  <a:pt x="5429504" y="2011680"/>
                  <a:pt x="5902960" y="1690624"/>
                </a:cubicBezTo>
                <a:cubicBezTo>
                  <a:pt x="6376416" y="1369568"/>
                  <a:pt x="6417056" y="1111504"/>
                  <a:pt x="6366256" y="849376"/>
                </a:cubicBezTo>
                <a:cubicBezTo>
                  <a:pt x="6315456" y="587248"/>
                  <a:pt x="6209792" y="235712"/>
                  <a:pt x="5598160" y="117856"/>
                </a:cubicBezTo>
                <a:cubicBezTo>
                  <a:pt x="4986528" y="0"/>
                  <a:pt x="3356864" y="30480"/>
                  <a:pt x="2696464" y="142240"/>
                </a:cubicBezTo>
                <a:cubicBezTo>
                  <a:pt x="2036064" y="254000"/>
                  <a:pt x="2050288" y="483616"/>
                  <a:pt x="1635760" y="788416"/>
                </a:cubicBezTo>
                <a:cubicBezTo>
                  <a:pt x="1221232" y="1093216"/>
                  <a:pt x="467360" y="1591056"/>
                  <a:pt x="233680" y="1971040"/>
                </a:cubicBezTo>
                <a:close/>
              </a:path>
            </a:pathLst>
          </a:cu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/>
          </a:gradFill>
          <a:ln w="6985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IN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78904F53-5140-A077-35EF-A1323AFB1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609600"/>
            <a:ext cx="23812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09BCF1A-E880-A2A8-1B70-D24DF6715E92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333625" y="1828800"/>
            <a:ext cx="5334000" cy="2895600"/>
          </a:xfrm>
          <a:prstGeom prst="straightConnector1">
            <a:avLst/>
          </a:prstGeom>
          <a:noFill/>
          <a:ln w="349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82" name="Title 2">
            <a:extLst>
              <a:ext uri="{FF2B5EF4-FFF2-40B4-BE49-F238E27FC236}">
                <a16:creationId xmlns:a16="http://schemas.microsoft.com/office/drawing/2014/main" id="{4A26B2DA-35FF-C207-0E6C-7A6266E78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925" y="0"/>
            <a:ext cx="6721475" cy="1143000"/>
          </a:xfrm>
        </p:spPr>
        <p:txBody>
          <a:bodyPr/>
          <a:lstStyle/>
          <a:p>
            <a:r>
              <a:rPr lang="en-US" altLang="en-US" sz="2800" dirty="0"/>
              <a:t>Actions on Fluid Parcel across A Flow System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171" name="Ink 10">
                <a:extLst>
                  <a:ext uri="{FF2B5EF4-FFF2-40B4-BE49-F238E27FC236}">
                    <a16:creationId xmlns:a16="http://schemas.microsoft.com/office/drawing/2014/main" id="{683109D0-2142-BB4E-4D9E-06C088AABA2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469188" y="363538"/>
              <a:ext cx="349250" cy="192087"/>
            </p14:xfrm>
          </p:contentPart>
        </mc:Choice>
        <mc:Fallback xmlns="">
          <p:pic>
            <p:nvPicPr>
              <p:cNvPr id="7171" name="Ink 10">
                <a:extLst>
                  <a:ext uri="{FF2B5EF4-FFF2-40B4-BE49-F238E27FC236}">
                    <a16:creationId xmlns:a16="http://schemas.microsoft.com/office/drawing/2014/main" id="{391700A3-3C24-EADC-83DD-AB9D0F7ACF8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59817" y="354097"/>
                <a:ext cx="367992" cy="210969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3D2D0680-F4FC-E81C-E70E-212028D72C3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6732309-151D-9E5A-D212-363DCA88F5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36D0AD6B-8E28-9483-53A7-6034BB1976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4F3255D2-64B6-A3E5-070C-DE73BA92EC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6695AAF3-B69B-9F5D-8F07-23CC884938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F211005E-4096-F2B5-2F16-FBA4DC37C3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24EF8640-B4FD-4313-71A5-FAE7B19B81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9CFA116A-FAA3-AC25-E6EA-60C42E2C50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1D30B768-3F88-14E4-0663-4D869331D1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93C58A2C-2649-B00F-6FDD-AC2CDF5359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D276F347-5034-040F-D9ED-9D638A01DB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CF297497-0900-4792-B10A-5E0CD7CAF4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1F9F6499-17A3-E49A-B857-8F17CA5E91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2F94DA2D-8881-26B2-6254-AE8532CD6F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F59CEAD9-500D-B294-8BE0-42E35C44FB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E139EB93-2DF0-F709-D6CD-1CA8E74367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902E1EE-5779-0C4D-1CA9-4531C3756F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Cube 5">
            <a:extLst>
              <a:ext uri="{FF2B5EF4-FFF2-40B4-BE49-F238E27FC236}">
                <a16:creationId xmlns:a16="http://schemas.microsoft.com/office/drawing/2014/main" id="{DBB07868-EBBB-B193-C41F-9CB57EFF3E83}"/>
              </a:ext>
            </a:extLst>
          </p:cNvPr>
          <p:cNvSpPr/>
          <p:nvPr/>
        </p:nvSpPr>
        <p:spPr bwMode="auto">
          <a:xfrm>
            <a:off x="1038225" y="3733800"/>
            <a:ext cx="790575" cy="790277"/>
          </a:xfrm>
          <a:prstGeom prst="cube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1011A17-DA12-493C-70DA-D3ED4C605AA8}"/>
              </a:ext>
            </a:extLst>
          </p:cNvPr>
          <p:cNvSpPr txBox="1"/>
          <p:nvPr/>
        </p:nvSpPr>
        <p:spPr>
          <a:xfrm rot="20080637">
            <a:off x="71282" y="2367305"/>
            <a:ext cx="2218992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Cold undeformed State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BAF396B-52C7-C2C4-B80C-222EFBA1D007}"/>
              </a:ext>
            </a:extLst>
          </p:cNvPr>
          <p:cNvSpPr txBox="1"/>
          <p:nvPr/>
        </p:nvSpPr>
        <p:spPr>
          <a:xfrm>
            <a:off x="6780772" y="2842868"/>
            <a:ext cx="221876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Warm deformed State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9975772-D1A0-42C6-C135-872EB3346970}"/>
              </a:ext>
            </a:extLst>
          </p:cNvPr>
          <p:cNvSpPr/>
          <p:nvPr/>
        </p:nvSpPr>
        <p:spPr bwMode="auto">
          <a:xfrm>
            <a:off x="203474" y="2245149"/>
            <a:ext cx="2083040" cy="3312985"/>
          </a:xfrm>
          <a:custGeom>
            <a:avLst/>
            <a:gdLst>
              <a:gd name="connsiteX0" fmla="*/ 85172 w 2083040"/>
              <a:gd name="connsiteY0" fmla="*/ 594089 h 3207114"/>
              <a:gd name="connsiteX1" fmla="*/ 888736 w 2083040"/>
              <a:gd name="connsiteY1" fmla="*/ 12198 h 3207114"/>
              <a:gd name="connsiteX2" fmla="*/ 1553754 w 2083040"/>
              <a:gd name="connsiteY2" fmla="*/ 289289 h 3207114"/>
              <a:gd name="connsiteX3" fmla="*/ 1983245 w 2083040"/>
              <a:gd name="connsiteY3" fmla="*/ 1314525 h 3207114"/>
              <a:gd name="connsiteX4" fmla="*/ 2066372 w 2083040"/>
              <a:gd name="connsiteY4" fmla="*/ 1868707 h 3207114"/>
              <a:gd name="connsiteX5" fmla="*/ 2066372 w 2083040"/>
              <a:gd name="connsiteY5" fmla="*/ 1868707 h 3207114"/>
              <a:gd name="connsiteX6" fmla="*/ 2038663 w 2083040"/>
              <a:gd name="connsiteY6" fmla="*/ 2228925 h 3207114"/>
              <a:gd name="connsiteX7" fmla="*/ 1567608 w 2083040"/>
              <a:gd name="connsiteY7" fmla="*/ 2713834 h 3207114"/>
              <a:gd name="connsiteX8" fmla="*/ 1304372 w 2083040"/>
              <a:gd name="connsiteY8" fmla="*/ 2949362 h 3207114"/>
              <a:gd name="connsiteX9" fmla="*/ 1193536 w 2083040"/>
              <a:gd name="connsiteY9" fmla="*/ 3060198 h 3207114"/>
              <a:gd name="connsiteX10" fmla="*/ 473099 w 2083040"/>
              <a:gd name="connsiteY10" fmla="*/ 3198744 h 3207114"/>
              <a:gd name="connsiteX11" fmla="*/ 182154 w 2083040"/>
              <a:gd name="connsiteY11" fmla="*/ 2796962 h 3207114"/>
              <a:gd name="connsiteX12" fmla="*/ 140590 w 2083040"/>
              <a:gd name="connsiteY12" fmla="*/ 1577762 h 3207114"/>
              <a:gd name="connsiteX13" fmla="*/ 29754 w 2083040"/>
              <a:gd name="connsiteY13" fmla="*/ 1051289 h 3207114"/>
              <a:gd name="connsiteX14" fmla="*/ 85172 w 2083040"/>
              <a:gd name="connsiteY14" fmla="*/ 594089 h 3207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83040" h="3207114">
                <a:moveTo>
                  <a:pt x="85172" y="594089"/>
                </a:moveTo>
                <a:cubicBezTo>
                  <a:pt x="228336" y="420907"/>
                  <a:pt x="643972" y="62998"/>
                  <a:pt x="888736" y="12198"/>
                </a:cubicBezTo>
                <a:cubicBezTo>
                  <a:pt x="1133500" y="-38602"/>
                  <a:pt x="1371336" y="72234"/>
                  <a:pt x="1553754" y="289289"/>
                </a:cubicBezTo>
                <a:cubicBezTo>
                  <a:pt x="1736172" y="506344"/>
                  <a:pt x="1897809" y="1051289"/>
                  <a:pt x="1983245" y="1314525"/>
                </a:cubicBezTo>
                <a:cubicBezTo>
                  <a:pt x="2068681" y="1577761"/>
                  <a:pt x="2066372" y="1868707"/>
                  <a:pt x="2066372" y="1868707"/>
                </a:cubicBezTo>
                <a:lnTo>
                  <a:pt x="2066372" y="1868707"/>
                </a:lnTo>
                <a:cubicBezTo>
                  <a:pt x="2061754" y="1928743"/>
                  <a:pt x="2121790" y="2088071"/>
                  <a:pt x="2038663" y="2228925"/>
                </a:cubicBezTo>
                <a:cubicBezTo>
                  <a:pt x="1955536" y="2369779"/>
                  <a:pt x="1689990" y="2593761"/>
                  <a:pt x="1567608" y="2713834"/>
                </a:cubicBezTo>
                <a:cubicBezTo>
                  <a:pt x="1445226" y="2833907"/>
                  <a:pt x="1366717" y="2891635"/>
                  <a:pt x="1304372" y="2949362"/>
                </a:cubicBezTo>
                <a:cubicBezTo>
                  <a:pt x="1242027" y="3007089"/>
                  <a:pt x="1332081" y="3018634"/>
                  <a:pt x="1193536" y="3060198"/>
                </a:cubicBezTo>
                <a:cubicBezTo>
                  <a:pt x="1054991" y="3101762"/>
                  <a:pt x="641663" y="3242617"/>
                  <a:pt x="473099" y="3198744"/>
                </a:cubicBezTo>
                <a:cubicBezTo>
                  <a:pt x="304535" y="3154871"/>
                  <a:pt x="237572" y="3067126"/>
                  <a:pt x="182154" y="2796962"/>
                </a:cubicBezTo>
                <a:cubicBezTo>
                  <a:pt x="126736" y="2526798"/>
                  <a:pt x="165990" y="1868707"/>
                  <a:pt x="140590" y="1577762"/>
                </a:cubicBezTo>
                <a:cubicBezTo>
                  <a:pt x="115190" y="1286817"/>
                  <a:pt x="38990" y="1210616"/>
                  <a:pt x="29754" y="1051289"/>
                </a:cubicBezTo>
                <a:cubicBezTo>
                  <a:pt x="20518" y="891962"/>
                  <a:pt x="-57992" y="767271"/>
                  <a:pt x="85172" y="594089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88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67581737-C10A-9BD9-FBB0-99C71BE12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6538"/>
            <a:ext cx="7772400" cy="838200"/>
          </a:xfrm>
        </p:spPr>
        <p:txBody>
          <a:bodyPr/>
          <a:lstStyle/>
          <a:p>
            <a:r>
              <a:rPr lang="en-US" altLang="en-US" sz="2800" dirty="0"/>
              <a:t> The Field Variable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84CDD0-0C52-1735-9C9E-0D81EBCA67E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066800"/>
                <a:ext cx="8702675" cy="4724400"/>
              </a:xfrm>
            </p:spPr>
            <p:txBody>
              <a:bodyPr/>
              <a:lstStyle/>
              <a:p>
                <a:r>
                  <a:rPr lang="en-US" altLang="en-US" sz="2400" dirty="0"/>
                  <a:t>Any field quantity </a:t>
                </a:r>
                <a:r>
                  <a:rPr lang="en-US" altLang="en-US" sz="2400" i="1" dirty="0"/>
                  <a:t>g(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</m:oMath>
                </a14:m>
                <a:r>
                  <a:rPr lang="en-US" altLang="en-US" sz="2400" b="1" i="1" dirty="0"/>
                  <a:t>,t) </a:t>
                </a:r>
                <a:r>
                  <a:rPr lang="en-US" altLang="en-US" sz="2400" dirty="0"/>
                  <a:t>may be a zeroth, first or second order tensor valued function.</a:t>
                </a:r>
              </a:p>
              <a:p>
                <a:r>
                  <a:rPr lang="en-US" altLang="en-US" sz="2400" dirty="0"/>
                  <a:t>Namely, as mass, concentration, energy, charge, velocity vector, and  stress tensor. </a:t>
                </a:r>
              </a:p>
              <a:p>
                <a:r>
                  <a:rPr lang="en-US" altLang="en-US" sz="2400" dirty="0"/>
                  <a:t>A fluid parcel of given initial volume (</a:t>
                </a:r>
                <a:r>
                  <a:rPr lang="en-US" altLang="en-US" sz="2400" i="1" dirty="0"/>
                  <a:t>dV</a:t>
                </a:r>
                <a:r>
                  <a:rPr lang="en-US" altLang="en-US" sz="2400" i="1" baseline="-25000" dirty="0"/>
                  <a:t>0</a:t>
                </a:r>
                <a:r>
                  <a:rPr lang="en-US" altLang="en-US" sz="2400" dirty="0"/>
                  <a:t>) may change its volume and/or change it surface (</a:t>
                </a:r>
                <a:r>
                  <a:rPr lang="en-US" altLang="en-US" sz="2400" i="1" dirty="0"/>
                  <a:t>ds</a:t>
                </a:r>
                <a:r>
                  <a:rPr lang="en-US" altLang="en-US" sz="2400" i="1" baseline="-25000" dirty="0"/>
                  <a:t>0</a:t>
                </a:r>
                <a:r>
                  <a:rPr lang="en-US" altLang="en-US" sz="2400" dirty="0"/>
                  <a:t>) with a given time, while moving  through the flow field.</a:t>
                </a:r>
              </a:p>
              <a:p>
                <a:r>
                  <a:rPr lang="en-US" altLang="en-US" sz="2400" dirty="0"/>
                  <a:t>This is due to various experiences by this fluid parcel, namely,  dilatation, compression, deformation, heating/cooling and oxygenation or ….. </a:t>
                </a:r>
              </a:p>
              <a:p>
                <a:r>
                  <a:rPr lang="en-US" altLang="en-US" sz="2400" dirty="0"/>
                  <a:t>Let us consider all the fluid parcels at any time and therefore, it is called the material volume, and the total field quantity is defined as: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84CDD0-0C52-1735-9C9E-0D81EBCA67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066800"/>
                <a:ext cx="8702675" cy="4724400"/>
              </a:xfrm>
              <a:blipFill>
                <a:blip r:embed="rId2"/>
                <a:stretch>
                  <a:fillRect l="-910" t="-1032" r="-1681" b="-1174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220" name="Group 38">
            <a:extLst>
              <a:ext uri="{FF2B5EF4-FFF2-40B4-BE49-F238E27FC236}">
                <a16:creationId xmlns:a16="http://schemas.microsoft.com/office/drawing/2014/main" id="{FF93C7DD-DDBE-5BFA-DDB5-98BD124E5954}"/>
              </a:ext>
            </a:extLst>
          </p:cNvPr>
          <p:cNvGrpSpPr>
            <a:grpSpLocks/>
          </p:cNvGrpSpPr>
          <p:nvPr/>
        </p:nvGrpSpPr>
        <p:grpSpPr bwMode="auto">
          <a:xfrm>
            <a:off x="0" y="3175"/>
            <a:ext cx="9144000" cy="6858000"/>
            <a:chOff x="0" y="0"/>
            <a:chExt cx="9144000" cy="6858000"/>
          </a:xfrm>
        </p:grpSpPr>
        <p:grpSp>
          <p:nvGrpSpPr>
            <p:cNvPr id="9223" name="Group 19">
              <a:extLst>
                <a:ext uri="{FF2B5EF4-FFF2-40B4-BE49-F238E27FC236}">
                  <a16:creationId xmlns:a16="http://schemas.microsoft.com/office/drawing/2014/main" id="{0FAF4A8D-8323-47F2-60B3-443F8E77FB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225" name="Group 8">
                <a:extLst>
                  <a:ext uri="{FF2B5EF4-FFF2-40B4-BE49-F238E27FC236}">
                    <a16:creationId xmlns:a16="http://schemas.microsoft.com/office/drawing/2014/main" id="{470BD0BF-7BB8-78BA-2EC6-44A15BF253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227" name="Group 9">
                  <a:extLst>
                    <a:ext uri="{FF2B5EF4-FFF2-40B4-BE49-F238E27FC236}">
                      <a16:creationId xmlns:a16="http://schemas.microsoft.com/office/drawing/2014/main" id="{7A63A8D7-5AFD-353F-473C-6A07C424FB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9237" name="Rectangle 10">
                    <a:extLst>
                      <a:ext uri="{FF2B5EF4-FFF2-40B4-BE49-F238E27FC236}">
                        <a16:creationId xmlns:a16="http://schemas.microsoft.com/office/drawing/2014/main" id="{DDB67C8C-9527-6BB0-C901-3501FA2AAF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38" name="Rectangle 11">
                    <a:extLst>
                      <a:ext uri="{FF2B5EF4-FFF2-40B4-BE49-F238E27FC236}">
                        <a16:creationId xmlns:a16="http://schemas.microsoft.com/office/drawing/2014/main" id="{97A75199-CE0F-DF4A-A637-070C213221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28" name="Group 12">
                  <a:extLst>
                    <a:ext uri="{FF2B5EF4-FFF2-40B4-BE49-F238E27FC236}">
                      <a16:creationId xmlns:a16="http://schemas.microsoft.com/office/drawing/2014/main" id="{C3644F78-CB7D-8C0E-72C7-58E18C1DFE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9235" name="Rectangle 13">
                    <a:extLst>
                      <a:ext uri="{FF2B5EF4-FFF2-40B4-BE49-F238E27FC236}">
                        <a16:creationId xmlns:a16="http://schemas.microsoft.com/office/drawing/2014/main" id="{47E36A98-9FB8-28D0-7AE8-202B004F8F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36" name="Rectangle 14">
                    <a:extLst>
                      <a:ext uri="{FF2B5EF4-FFF2-40B4-BE49-F238E27FC236}">
                        <a16:creationId xmlns:a16="http://schemas.microsoft.com/office/drawing/2014/main" id="{4AFA1488-F741-3BE2-C5BE-355055AFFA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29" name="Group 11">
                  <a:extLst>
                    <a:ext uri="{FF2B5EF4-FFF2-40B4-BE49-F238E27FC236}">
                      <a16:creationId xmlns:a16="http://schemas.microsoft.com/office/drawing/2014/main" id="{60DD1E01-C797-00BE-E399-83F6EF6CB5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9233" name="Rectangle 16">
                    <a:extLst>
                      <a:ext uri="{FF2B5EF4-FFF2-40B4-BE49-F238E27FC236}">
                        <a16:creationId xmlns:a16="http://schemas.microsoft.com/office/drawing/2014/main" id="{D5883EE7-38E2-4F71-D739-18955E9EA8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34" name="Rectangle 17">
                    <a:extLst>
                      <a:ext uri="{FF2B5EF4-FFF2-40B4-BE49-F238E27FC236}">
                        <a16:creationId xmlns:a16="http://schemas.microsoft.com/office/drawing/2014/main" id="{A772D5D6-F3B2-F9AF-66F7-E5DA2926E9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0" name="Group 18">
                  <a:extLst>
                    <a:ext uri="{FF2B5EF4-FFF2-40B4-BE49-F238E27FC236}">
                      <a16:creationId xmlns:a16="http://schemas.microsoft.com/office/drawing/2014/main" id="{C41FCB9E-BB9D-5DF6-6B59-24B9BD535F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9231" name="Rectangle 19">
                    <a:extLst>
                      <a:ext uri="{FF2B5EF4-FFF2-40B4-BE49-F238E27FC236}">
                        <a16:creationId xmlns:a16="http://schemas.microsoft.com/office/drawing/2014/main" id="{4850EFD4-84A3-13CC-82D3-70CA5D2305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32" name="Rectangle 20">
                    <a:extLst>
                      <a:ext uri="{FF2B5EF4-FFF2-40B4-BE49-F238E27FC236}">
                        <a16:creationId xmlns:a16="http://schemas.microsoft.com/office/drawing/2014/main" id="{0DB46D4A-D99F-32F5-687D-62F5F7ECF8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22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24F3B00-DD95-58B6-A4FE-AFBDC81A90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21">
                <a:extLst>
                  <a:ext uri="{FF2B5EF4-FFF2-40B4-BE49-F238E27FC236}">
                    <a16:creationId xmlns:a16="http://schemas.microsoft.com/office/drawing/2014/main" id="{2A524F13-1E01-8C1D-0A2F-D2C0097C9FFC}"/>
                  </a:ext>
                </a:extLst>
              </p:cNvPr>
              <p:cNvSpPr txBox="1"/>
              <p:nvPr/>
            </p:nvSpPr>
            <p:spPr bwMode="auto">
              <a:xfrm>
                <a:off x="3124200" y="5597524"/>
                <a:ext cx="4038600" cy="11271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21">
                <a:extLst>
                  <a:ext uri="{FF2B5EF4-FFF2-40B4-BE49-F238E27FC236}">
                    <a16:creationId xmlns:a16="http://schemas.microsoft.com/office/drawing/2014/main" id="{2A524F13-1E01-8C1D-0A2F-D2C0097C9F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4200" y="5597524"/>
                <a:ext cx="4038600" cy="11271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0446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49E4D9E-3001-799A-B16E-4843647DFE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5800" y="1066800"/>
                <a:ext cx="601980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/>
                  <a:t>The total value of a field quantity for a CV.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/>
                  <a:t>volume integral of the quantity </a:t>
                </a:r>
                <a:r>
                  <a:rPr lang="en-US" altLang="en-US" sz="2400" i="1" dirty="0"/>
                  <a:t>g(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</m:oMath>
                </a14:m>
                <a:r>
                  <a:rPr lang="en-US" altLang="en-US" sz="2400" b="1" i="1" dirty="0"/>
                  <a:t>,t):</a:t>
                </a:r>
                <a:endParaRPr lang="en-US" altLang="en-US" sz="24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49E4D9E-3001-799A-B16E-4843647DFE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1066800"/>
                <a:ext cx="6019800" cy="830997"/>
              </a:xfrm>
              <a:prstGeom prst="rect">
                <a:avLst/>
              </a:prstGeom>
              <a:blipFill>
                <a:blip r:embed="rId2"/>
                <a:stretch>
                  <a:fillRect l="-1621" t="-5882" b="-161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81541CC4-0F33-8CC3-A694-85949872D3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971800"/>
            <a:ext cx="8229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This is a function of time only.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The integration must be carried out over the varying volume </a:t>
            </a:r>
            <a:r>
              <a:rPr lang="en-US" altLang="en-US" sz="2400" i="1" dirty="0"/>
              <a:t>V(t).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The material change of the quantity </a:t>
            </a:r>
            <a:r>
              <a:rPr lang="en-US" altLang="en-US" sz="2400" i="1" dirty="0"/>
              <a:t>G(t) </a:t>
            </a:r>
            <a:r>
              <a:rPr lang="en-US" altLang="en-US" sz="2400" dirty="0"/>
              <a:t>is expressed as: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9A588B-7FF9-1975-DE32-04A43BBD8F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486400"/>
            <a:ext cx="8001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Since the shape of the volume </a:t>
            </a:r>
            <a:r>
              <a:rPr lang="en-US" altLang="en-US" sz="2400" i="1"/>
              <a:t>V(t) </a:t>
            </a:r>
            <a:r>
              <a:rPr lang="en-US" altLang="en-US" sz="2400"/>
              <a:t>changes with time, the differentiation and</a:t>
            </a:r>
            <a:r>
              <a:rPr lang="en-US" altLang="en-US" sz="2400" i="1"/>
              <a:t> </a:t>
            </a:r>
            <a:r>
              <a:rPr lang="en-US" altLang="en-US" sz="2400"/>
              <a:t>integration cannot be interchanged.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7">
                <a:extLst>
                  <a:ext uri="{FF2B5EF4-FFF2-40B4-BE49-F238E27FC236}">
                    <a16:creationId xmlns:a16="http://schemas.microsoft.com/office/drawing/2014/main" id="{11F2296C-ACD0-3E3B-E41B-47C48C6FD157}"/>
                  </a:ext>
                </a:extLst>
              </p:cNvPr>
              <p:cNvSpPr txBox="1"/>
              <p:nvPr/>
            </p:nvSpPr>
            <p:spPr bwMode="auto">
              <a:xfrm>
                <a:off x="2971800" y="1905000"/>
                <a:ext cx="4191000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G</m:t>
                      </m:r>
                      <m:d>
                        <m:d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8" name="Object 7">
                <a:extLst>
                  <a:ext uri="{FF2B5EF4-FFF2-40B4-BE49-F238E27FC236}">
                    <a16:creationId xmlns:a16="http://schemas.microsoft.com/office/drawing/2014/main" id="{11F2296C-ACD0-3E3B-E41B-47C48C6FD1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71800" y="1905000"/>
                <a:ext cx="4191000" cy="838200"/>
              </a:xfrm>
              <a:prstGeom prst="rect">
                <a:avLst/>
              </a:prstGeom>
              <a:blipFill>
                <a:blip r:embed="rId3"/>
                <a:stretch>
                  <a:fillRect b="-4525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512" name="Object 8">
                <a:extLst>
                  <a:ext uri="{FF2B5EF4-FFF2-40B4-BE49-F238E27FC236}">
                    <a16:creationId xmlns:a16="http://schemas.microsoft.com/office/drawing/2014/main" id="{4E7A7321-C09A-3062-55CD-F2CE714429DC}"/>
                  </a:ext>
                </a:extLst>
              </p:cNvPr>
              <p:cNvSpPr txBox="1"/>
              <p:nvPr/>
            </p:nvSpPr>
            <p:spPr bwMode="auto">
              <a:xfrm>
                <a:off x="2667000" y="4343400"/>
                <a:ext cx="4267200" cy="9731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512" name="Object 8">
                <a:extLst>
                  <a:ext uri="{FF2B5EF4-FFF2-40B4-BE49-F238E27FC236}">
                    <a16:creationId xmlns:a16="http://schemas.microsoft.com/office/drawing/2014/main" id="{4E7A7321-C09A-3062-55CD-F2CE714429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0" y="4343400"/>
                <a:ext cx="4267200" cy="973138"/>
              </a:xfrm>
              <a:prstGeom prst="rect">
                <a:avLst/>
              </a:prstGeom>
              <a:blipFill>
                <a:blip r:embed="rId4"/>
                <a:stretch>
                  <a:fillRect b="-817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47" name="Title 8">
            <a:extLst>
              <a:ext uri="{FF2B5EF4-FFF2-40B4-BE49-F238E27FC236}">
                <a16:creationId xmlns:a16="http://schemas.microsoft.com/office/drawing/2014/main" id="{9580F554-11A1-5D6C-97DD-53194455D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4800"/>
            <a:ext cx="6781800" cy="762000"/>
          </a:xfrm>
        </p:spPr>
        <p:txBody>
          <a:bodyPr/>
          <a:lstStyle/>
          <a:p>
            <a:r>
              <a:rPr lang="en-US" altLang="en-US" sz="2800" dirty="0"/>
              <a:t>Change in Field quantity of A Convection System</a:t>
            </a:r>
          </a:p>
        </p:txBody>
      </p:sp>
      <p:grpSp>
        <p:nvGrpSpPr>
          <p:cNvPr id="10248" name="Group 38">
            <a:extLst>
              <a:ext uri="{FF2B5EF4-FFF2-40B4-BE49-F238E27FC236}">
                <a16:creationId xmlns:a16="http://schemas.microsoft.com/office/drawing/2014/main" id="{A47290F1-F348-7EFF-CD12-F4BFDFE24B51}"/>
              </a:ext>
            </a:extLst>
          </p:cNvPr>
          <p:cNvGrpSpPr>
            <a:grpSpLocks/>
          </p:cNvGrpSpPr>
          <p:nvPr/>
        </p:nvGrpSpPr>
        <p:grpSpPr bwMode="auto">
          <a:xfrm>
            <a:off x="0" y="3175"/>
            <a:ext cx="9144000" cy="6858000"/>
            <a:chOff x="0" y="0"/>
            <a:chExt cx="9144000" cy="6858000"/>
          </a:xfrm>
        </p:grpSpPr>
        <p:grpSp>
          <p:nvGrpSpPr>
            <p:cNvPr id="10250" name="Group 19">
              <a:extLst>
                <a:ext uri="{FF2B5EF4-FFF2-40B4-BE49-F238E27FC236}">
                  <a16:creationId xmlns:a16="http://schemas.microsoft.com/office/drawing/2014/main" id="{A2621A80-D955-B266-60F7-233BBFB07D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252" name="Group 8">
                <a:extLst>
                  <a:ext uri="{FF2B5EF4-FFF2-40B4-BE49-F238E27FC236}">
                    <a16:creationId xmlns:a16="http://schemas.microsoft.com/office/drawing/2014/main" id="{61E92A6B-F7C1-0BE9-7C32-883AEE5F50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254" name="Group 21">
                  <a:extLst>
                    <a:ext uri="{FF2B5EF4-FFF2-40B4-BE49-F238E27FC236}">
                      <a16:creationId xmlns:a16="http://schemas.microsoft.com/office/drawing/2014/main" id="{8FDD4718-8B04-7DFC-40F9-0C317A4DBD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264" name="Rectangle 10">
                    <a:extLst>
                      <a:ext uri="{FF2B5EF4-FFF2-40B4-BE49-F238E27FC236}">
                        <a16:creationId xmlns:a16="http://schemas.microsoft.com/office/drawing/2014/main" id="{4C0034B1-84A8-1F8B-65DE-A45C21E006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5" name="Rectangle 11">
                    <a:extLst>
                      <a:ext uri="{FF2B5EF4-FFF2-40B4-BE49-F238E27FC236}">
                        <a16:creationId xmlns:a16="http://schemas.microsoft.com/office/drawing/2014/main" id="{B1BBB157-DC86-A48C-8C74-3A70E150C1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5" name="Group 12">
                  <a:extLst>
                    <a:ext uri="{FF2B5EF4-FFF2-40B4-BE49-F238E27FC236}">
                      <a16:creationId xmlns:a16="http://schemas.microsoft.com/office/drawing/2014/main" id="{0F198CE2-66C3-4C6C-DA1B-820FF0E54B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262" name="Rectangle 13">
                    <a:extLst>
                      <a:ext uri="{FF2B5EF4-FFF2-40B4-BE49-F238E27FC236}">
                        <a16:creationId xmlns:a16="http://schemas.microsoft.com/office/drawing/2014/main" id="{743BCF44-F7DE-261B-9B62-37DDEEB8D3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3" name="Rectangle 14">
                    <a:extLst>
                      <a:ext uri="{FF2B5EF4-FFF2-40B4-BE49-F238E27FC236}">
                        <a16:creationId xmlns:a16="http://schemas.microsoft.com/office/drawing/2014/main" id="{01768915-6196-01B2-C4F2-BEBE4F646B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6" name="Group 23">
                  <a:extLst>
                    <a:ext uri="{FF2B5EF4-FFF2-40B4-BE49-F238E27FC236}">
                      <a16:creationId xmlns:a16="http://schemas.microsoft.com/office/drawing/2014/main" id="{FF1ECE8B-4BD2-0F32-F89B-4706CA33C0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260" name="Rectangle 16">
                    <a:extLst>
                      <a:ext uri="{FF2B5EF4-FFF2-40B4-BE49-F238E27FC236}">
                        <a16:creationId xmlns:a16="http://schemas.microsoft.com/office/drawing/2014/main" id="{7CA7E9D2-1FF2-B43A-C09D-8C89DE02DB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1" name="Rectangle 17">
                    <a:extLst>
                      <a:ext uri="{FF2B5EF4-FFF2-40B4-BE49-F238E27FC236}">
                        <a16:creationId xmlns:a16="http://schemas.microsoft.com/office/drawing/2014/main" id="{03ACC599-53B1-A93C-67BA-9231FE2744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7" name="Group 18">
                  <a:extLst>
                    <a:ext uri="{FF2B5EF4-FFF2-40B4-BE49-F238E27FC236}">
                      <a16:creationId xmlns:a16="http://schemas.microsoft.com/office/drawing/2014/main" id="{DC97731F-FB13-2DBD-CBF2-8C5C74E4B6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258" name="Rectangle 19">
                    <a:extLst>
                      <a:ext uri="{FF2B5EF4-FFF2-40B4-BE49-F238E27FC236}">
                        <a16:creationId xmlns:a16="http://schemas.microsoft.com/office/drawing/2014/main" id="{9FCF9DAD-57CC-0921-5E5C-0227439BD0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59" name="Rectangle 20">
                    <a:extLst>
                      <a:ext uri="{FF2B5EF4-FFF2-40B4-BE49-F238E27FC236}">
                        <a16:creationId xmlns:a16="http://schemas.microsoft.com/office/drawing/2014/main" id="{D1571211-3186-5D74-C07A-D313B4481C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25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0E4F869-75DA-325B-2CF2-FF316D5C19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0830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 build="p"/>
      <p:bldP spid="12" grpId="0"/>
      <p:bldP spid="8" grpId="0"/>
      <p:bldP spid="215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7DD66FC7-8C8E-24D3-51DB-5D7B99F987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304800"/>
            <a:ext cx="7299325" cy="685800"/>
          </a:xfrm>
        </p:spPr>
        <p:txBody>
          <a:bodyPr/>
          <a:lstStyle/>
          <a:p>
            <a:r>
              <a:rPr lang="en-US" altLang="en-US" sz="2800"/>
              <a:t>Need for A Generalized </a:t>
            </a:r>
            <a:r>
              <a:rPr lang="en-IN" altLang="en-US" sz="2800"/>
              <a:t>Leibniz Integral Rule</a:t>
            </a:r>
            <a:r>
              <a:rPr lang="en-US" altLang="en-US" sz="2800"/>
              <a:t> 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713674E0-5644-4D0C-1698-DD5B8498B8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534400" cy="4343400"/>
          </a:xfrm>
        </p:spPr>
        <p:txBody>
          <a:bodyPr/>
          <a:lstStyle/>
          <a:p>
            <a:r>
              <a:rPr lang="en-US" altLang="en-US" sz="2400" dirty="0"/>
              <a:t>Osborne Reynolds (1842–1912), developed a three-dimensional generalization of the Leibniz integral rule. </a:t>
            </a:r>
          </a:p>
          <a:p>
            <a:r>
              <a:rPr lang="en-US" altLang="en-US" sz="2400" dirty="0"/>
              <a:t>It is used to recast time derivatives of integrated quantities and is useful in formulating the basic conservation equations for control volumes.</a:t>
            </a:r>
          </a:p>
          <a:p>
            <a:r>
              <a:rPr lang="en-US" altLang="en-US" sz="2400" dirty="0"/>
              <a:t>This is known as Reynolds Transport Theorem.</a:t>
            </a:r>
          </a:p>
        </p:txBody>
      </p:sp>
      <p:sp>
        <p:nvSpPr>
          <p:cNvPr id="11269" name="Text Box 12">
            <a:extLst>
              <a:ext uri="{FF2B5EF4-FFF2-40B4-BE49-F238E27FC236}">
                <a16:creationId xmlns:a16="http://schemas.microsoft.com/office/drawing/2014/main" id="{7B1E8CE9-2F10-2EE3-C417-91206EFE4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5791200"/>
            <a:ext cx="685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11270" name="Group 38">
            <a:extLst>
              <a:ext uri="{FF2B5EF4-FFF2-40B4-BE49-F238E27FC236}">
                <a16:creationId xmlns:a16="http://schemas.microsoft.com/office/drawing/2014/main" id="{44D87179-3F60-5E9F-FC61-0DC63EB6B79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273" name="Group 19">
              <a:extLst>
                <a:ext uri="{FF2B5EF4-FFF2-40B4-BE49-F238E27FC236}">
                  <a16:creationId xmlns:a16="http://schemas.microsoft.com/office/drawing/2014/main" id="{A6BBE613-74F1-28D3-A00A-61D5D5FC46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275" name="Group 8">
                <a:extLst>
                  <a:ext uri="{FF2B5EF4-FFF2-40B4-BE49-F238E27FC236}">
                    <a16:creationId xmlns:a16="http://schemas.microsoft.com/office/drawing/2014/main" id="{33FF431E-5610-69C3-F3FB-2296B0D6FC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277" name="Group 13">
                  <a:extLst>
                    <a:ext uri="{FF2B5EF4-FFF2-40B4-BE49-F238E27FC236}">
                      <a16:creationId xmlns:a16="http://schemas.microsoft.com/office/drawing/2014/main" id="{D9CA46A2-43B8-5AF1-131A-3B1AF57D6B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1287" name="Rectangle 10">
                    <a:extLst>
                      <a:ext uri="{FF2B5EF4-FFF2-40B4-BE49-F238E27FC236}">
                        <a16:creationId xmlns:a16="http://schemas.microsoft.com/office/drawing/2014/main" id="{E3A91E55-DBCA-77F2-743E-0E9DB42F60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88" name="Rectangle 11">
                    <a:extLst>
                      <a:ext uri="{FF2B5EF4-FFF2-40B4-BE49-F238E27FC236}">
                        <a16:creationId xmlns:a16="http://schemas.microsoft.com/office/drawing/2014/main" id="{38E16ADB-FD52-58ED-5E82-1C62CEB0D4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78" name="Group 12">
                  <a:extLst>
                    <a:ext uri="{FF2B5EF4-FFF2-40B4-BE49-F238E27FC236}">
                      <a16:creationId xmlns:a16="http://schemas.microsoft.com/office/drawing/2014/main" id="{88D79F75-D308-1615-E1E0-3F8D5A709F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1285" name="Rectangle 13">
                    <a:extLst>
                      <a:ext uri="{FF2B5EF4-FFF2-40B4-BE49-F238E27FC236}">
                        <a16:creationId xmlns:a16="http://schemas.microsoft.com/office/drawing/2014/main" id="{29FE0E6D-58AB-B11B-28BB-C1A722E944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86" name="Rectangle 14">
                    <a:extLst>
                      <a:ext uri="{FF2B5EF4-FFF2-40B4-BE49-F238E27FC236}">
                        <a16:creationId xmlns:a16="http://schemas.microsoft.com/office/drawing/2014/main" id="{8D55EA2F-7464-7F12-B636-606D7C1BF3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79" name="Group 15">
                  <a:extLst>
                    <a:ext uri="{FF2B5EF4-FFF2-40B4-BE49-F238E27FC236}">
                      <a16:creationId xmlns:a16="http://schemas.microsoft.com/office/drawing/2014/main" id="{B8FB193D-3C81-128A-C91E-6435ECBC19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1283" name="Rectangle 16">
                    <a:extLst>
                      <a:ext uri="{FF2B5EF4-FFF2-40B4-BE49-F238E27FC236}">
                        <a16:creationId xmlns:a16="http://schemas.microsoft.com/office/drawing/2014/main" id="{61ABCD3E-E701-F53B-1AA5-F1C606B96F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84" name="Rectangle 17">
                    <a:extLst>
                      <a:ext uri="{FF2B5EF4-FFF2-40B4-BE49-F238E27FC236}">
                        <a16:creationId xmlns:a16="http://schemas.microsoft.com/office/drawing/2014/main" id="{355D0C04-E92F-4C93-7305-C9D81B593A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80" name="Group 18">
                  <a:extLst>
                    <a:ext uri="{FF2B5EF4-FFF2-40B4-BE49-F238E27FC236}">
                      <a16:creationId xmlns:a16="http://schemas.microsoft.com/office/drawing/2014/main" id="{6AAAF8FD-A6C6-51E3-04BC-BE8B174C26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281" name="Rectangle 19">
                    <a:extLst>
                      <a:ext uri="{FF2B5EF4-FFF2-40B4-BE49-F238E27FC236}">
                        <a16:creationId xmlns:a16="http://schemas.microsoft.com/office/drawing/2014/main" id="{4C14F930-890C-EA93-D90B-C7AB2377CC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82" name="Rectangle 20">
                    <a:extLst>
                      <a:ext uri="{FF2B5EF4-FFF2-40B4-BE49-F238E27FC236}">
                        <a16:creationId xmlns:a16="http://schemas.microsoft.com/office/drawing/2014/main" id="{DB689B2E-753A-006D-DAE6-CA8247BF9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27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14EC1D7-AC39-F425-E150-7315DCFBF8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7">
                <a:extLst>
                  <a:ext uri="{FF2B5EF4-FFF2-40B4-BE49-F238E27FC236}">
                    <a16:creationId xmlns:a16="http://schemas.microsoft.com/office/drawing/2014/main" id="{C981A173-6C21-9D64-6A2F-08A7079B7FC1}"/>
                  </a:ext>
                </a:extLst>
              </p:cNvPr>
              <p:cNvSpPr txBox="1"/>
              <p:nvPr/>
            </p:nvSpPr>
            <p:spPr bwMode="auto">
              <a:xfrm>
                <a:off x="4876800" y="4572000"/>
                <a:ext cx="3429000" cy="1119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≅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7">
                <a:extLst>
                  <a:ext uri="{FF2B5EF4-FFF2-40B4-BE49-F238E27FC236}">
                    <a16:creationId xmlns:a16="http://schemas.microsoft.com/office/drawing/2014/main" id="{C981A173-6C21-9D64-6A2F-08A7079B7F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6800" y="4572000"/>
                <a:ext cx="3429000" cy="11191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8">
                <a:extLst>
                  <a:ext uri="{FF2B5EF4-FFF2-40B4-BE49-F238E27FC236}">
                    <a16:creationId xmlns:a16="http://schemas.microsoft.com/office/drawing/2014/main" id="{E76D03FD-35A5-B38D-97D8-AB4BB26D94AB}"/>
                  </a:ext>
                </a:extLst>
              </p:cNvPr>
              <p:cNvSpPr txBox="1"/>
              <p:nvPr/>
            </p:nvSpPr>
            <p:spPr bwMode="auto">
              <a:xfrm>
                <a:off x="954333" y="4589463"/>
                <a:ext cx="3810000" cy="9731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8">
                <a:extLst>
                  <a:ext uri="{FF2B5EF4-FFF2-40B4-BE49-F238E27FC236}">
                    <a16:creationId xmlns:a16="http://schemas.microsoft.com/office/drawing/2014/main" id="{E76D03FD-35A5-B38D-97D8-AB4BB26D9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4333" y="4589463"/>
                <a:ext cx="3810000" cy="973137"/>
              </a:xfrm>
              <a:prstGeom prst="rect">
                <a:avLst/>
              </a:prstGeom>
              <a:blipFill>
                <a:blip r:embed="rId5"/>
                <a:stretch>
                  <a:fillRect b="-750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6534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  <p:bldP spid="26" grpId="0"/>
      <p:bldP spid="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7" name="Picture 5">
            <a:extLst>
              <a:ext uri="{FF2B5EF4-FFF2-40B4-BE49-F238E27FC236}">
                <a16:creationId xmlns:a16="http://schemas.microsoft.com/office/drawing/2014/main" id="{F0E66105-5CDE-5453-8606-1498F110D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779145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8" name="Title 2">
            <a:extLst>
              <a:ext uri="{FF2B5EF4-FFF2-40B4-BE49-F238E27FC236}">
                <a16:creationId xmlns:a16="http://schemas.microsoft.com/office/drawing/2014/main" id="{F093006D-D9E1-302F-5613-0EFB225C3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6200"/>
            <a:ext cx="7106860" cy="1143000"/>
          </a:xfrm>
        </p:spPr>
        <p:txBody>
          <a:bodyPr/>
          <a:lstStyle/>
          <a:p>
            <a:r>
              <a:rPr lang="en-US" altLang="en-US" sz="2800" dirty="0"/>
              <a:t>Energetics of a differential volume at different instants of time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CB7DAD58-B0EB-BF79-BEE0-76D7690FF47F}"/>
              </a:ext>
            </a:extLst>
          </p:cNvPr>
          <p:cNvSpPr>
            <a:spLocks/>
          </p:cNvSpPr>
          <p:nvPr/>
        </p:nvSpPr>
        <p:spPr bwMode="auto">
          <a:xfrm>
            <a:off x="2270125" y="1347788"/>
            <a:ext cx="6416675" cy="3300412"/>
          </a:xfrm>
          <a:custGeom>
            <a:avLst/>
            <a:gdLst>
              <a:gd name="T0" fmla="*/ 233442 w 6417056"/>
              <a:gd name="T1" fmla="*/ 1975550 h 3299968"/>
              <a:gd name="T2" fmla="*/ 233442 w 6417056"/>
              <a:gd name="T3" fmla="*/ 3075336 h 3299968"/>
              <a:gd name="T4" fmla="*/ 330876 w 6417056"/>
              <a:gd name="T5" fmla="*/ 3283070 h 3299968"/>
              <a:gd name="T6" fmla="*/ 1305267 w 6417056"/>
              <a:gd name="T7" fmla="*/ 3221969 h 3299968"/>
              <a:gd name="T8" fmla="*/ 3521951 w 6417056"/>
              <a:gd name="T9" fmla="*/ 2782070 h 3299968"/>
              <a:gd name="T10" fmla="*/ 5896978 w 6417056"/>
              <a:gd name="T11" fmla="*/ 1694498 h 3299968"/>
              <a:gd name="T12" fmla="*/ 6359798 w 6417056"/>
              <a:gd name="T13" fmla="*/ 851316 h 3299968"/>
              <a:gd name="T14" fmla="*/ 5592516 w 6417056"/>
              <a:gd name="T15" fmla="*/ 118128 h 3299968"/>
              <a:gd name="T16" fmla="*/ 2693744 w 6417056"/>
              <a:gd name="T17" fmla="*/ 142563 h 3299968"/>
              <a:gd name="T18" fmla="*/ 1634111 w 6417056"/>
              <a:gd name="T19" fmla="*/ 790218 h 3299968"/>
              <a:gd name="T20" fmla="*/ 233442 w 6417056"/>
              <a:gd name="T21" fmla="*/ 1975550 h 329996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417056"/>
              <a:gd name="T34" fmla="*/ 0 h 3299968"/>
              <a:gd name="T35" fmla="*/ 6417056 w 6417056"/>
              <a:gd name="T36" fmla="*/ 3299968 h 329996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417056" h="3299968">
                <a:moveTo>
                  <a:pt x="233680" y="1971040"/>
                </a:moveTo>
                <a:cubicBezTo>
                  <a:pt x="0" y="2351024"/>
                  <a:pt x="217424" y="2850896"/>
                  <a:pt x="233680" y="3068320"/>
                </a:cubicBezTo>
                <a:cubicBezTo>
                  <a:pt x="249936" y="3285744"/>
                  <a:pt x="152400" y="3251200"/>
                  <a:pt x="331216" y="3275584"/>
                </a:cubicBezTo>
                <a:cubicBezTo>
                  <a:pt x="510032" y="3299968"/>
                  <a:pt x="774192" y="3297936"/>
                  <a:pt x="1306576" y="3214624"/>
                </a:cubicBezTo>
                <a:cubicBezTo>
                  <a:pt x="1838960" y="3131312"/>
                  <a:pt x="2759456" y="3029712"/>
                  <a:pt x="3525520" y="2775712"/>
                </a:cubicBezTo>
                <a:cubicBezTo>
                  <a:pt x="4291584" y="2521712"/>
                  <a:pt x="5429504" y="2011680"/>
                  <a:pt x="5902960" y="1690624"/>
                </a:cubicBezTo>
                <a:cubicBezTo>
                  <a:pt x="6376416" y="1369568"/>
                  <a:pt x="6417056" y="1111504"/>
                  <a:pt x="6366256" y="849376"/>
                </a:cubicBezTo>
                <a:cubicBezTo>
                  <a:pt x="6315456" y="587248"/>
                  <a:pt x="6209792" y="235712"/>
                  <a:pt x="5598160" y="117856"/>
                </a:cubicBezTo>
                <a:cubicBezTo>
                  <a:pt x="4986528" y="0"/>
                  <a:pt x="3356864" y="30480"/>
                  <a:pt x="2696464" y="142240"/>
                </a:cubicBezTo>
                <a:cubicBezTo>
                  <a:pt x="2036064" y="254000"/>
                  <a:pt x="2050288" y="483616"/>
                  <a:pt x="1635760" y="788416"/>
                </a:cubicBezTo>
                <a:cubicBezTo>
                  <a:pt x="1221232" y="1093216"/>
                  <a:pt x="467360" y="1591056"/>
                  <a:pt x="233680" y="19710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CBAA850-FA94-09EF-887A-0642DC620B99}"/>
              </a:ext>
            </a:extLst>
          </p:cNvPr>
          <p:cNvSpPr>
            <a:spLocks/>
          </p:cNvSpPr>
          <p:nvPr/>
        </p:nvSpPr>
        <p:spPr bwMode="auto">
          <a:xfrm>
            <a:off x="2519363" y="1574800"/>
            <a:ext cx="5548312" cy="3097213"/>
          </a:xfrm>
          <a:custGeom>
            <a:avLst/>
            <a:gdLst>
              <a:gd name="T0" fmla="*/ 65211 w 5547360"/>
              <a:gd name="T1" fmla="*/ 2955641 h 3096768"/>
              <a:gd name="T2" fmla="*/ 1104561 w 5547360"/>
              <a:gd name="T3" fmla="*/ 2430093 h 3096768"/>
              <a:gd name="T4" fmla="*/ 1801533 w 5547360"/>
              <a:gd name="T5" fmla="*/ 2124548 h 3096768"/>
              <a:gd name="T6" fmla="*/ 2461827 w 5547360"/>
              <a:gd name="T7" fmla="*/ 1843456 h 3096768"/>
              <a:gd name="T8" fmla="*/ 2902010 w 5547360"/>
              <a:gd name="T9" fmla="*/ 2332319 h 3096768"/>
              <a:gd name="T10" fmla="*/ 3109877 w 5547360"/>
              <a:gd name="T11" fmla="*/ 2173449 h 3096768"/>
              <a:gd name="T12" fmla="*/ 2853098 w 5547360"/>
              <a:gd name="T13" fmla="*/ 1782349 h 3096768"/>
              <a:gd name="T14" fmla="*/ 2620776 w 5547360"/>
              <a:gd name="T15" fmla="*/ 1733463 h 3096768"/>
              <a:gd name="T16" fmla="*/ 2681916 w 5547360"/>
              <a:gd name="T17" fmla="*/ 1036821 h 3096768"/>
              <a:gd name="T18" fmla="*/ 2376226 w 5547360"/>
              <a:gd name="T19" fmla="*/ 914595 h 3096768"/>
              <a:gd name="T20" fmla="*/ 2522961 w 5547360"/>
              <a:gd name="T21" fmla="*/ 645725 h 3096768"/>
              <a:gd name="T22" fmla="*/ 3012063 w 5547360"/>
              <a:gd name="T23" fmla="*/ 95742 h 3096768"/>
              <a:gd name="T24" fmla="*/ 4393778 w 5547360"/>
              <a:gd name="T25" fmla="*/ 193516 h 3096768"/>
              <a:gd name="T26" fmla="*/ 5530937 w 5547360"/>
              <a:gd name="T27" fmla="*/ 1256811 h 3096768"/>
              <a:gd name="T28" fmla="*/ 4198133 w 5547360"/>
              <a:gd name="T29" fmla="*/ 2295666 h 3096768"/>
              <a:gd name="T30" fmla="*/ 2339540 w 5547360"/>
              <a:gd name="T31" fmla="*/ 2173449 h 3096768"/>
              <a:gd name="T32" fmla="*/ 2119448 w 5547360"/>
              <a:gd name="T33" fmla="*/ 2576770 h 3096768"/>
              <a:gd name="T34" fmla="*/ 1398025 w 5547360"/>
              <a:gd name="T35" fmla="*/ 2601204 h 3096768"/>
              <a:gd name="T36" fmla="*/ 211940 w 5547360"/>
              <a:gd name="T37" fmla="*/ 3053415 h 3096768"/>
              <a:gd name="T38" fmla="*/ 126358 w 5547360"/>
              <a:gd name="T39" fmla="*/ 2906744 h 3096768"/>
              <a:gd name="T40" fmla="*/ 163036 w 5547360"/>
              <a:gd name="T41" fmla="*/ 2906744 h 309676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5547360"/>
              <a:gd name="T64" fmla="*/ 0 h 3096768"/>
              <a:gd name="T65" fmla="*/ 5547360 w 5547360"/>
              <a:gd name="T66" fmla="*/ 3096768 h 3096768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5547360" h="3096768">
                <a:moveTo>
                  <a:pt x="65024" y="2948432"/>
                </a:moveTo>
                <a:cubicBezTo>
                  <a:pt x="438912" y="2755392"/>
                  <a:pt x="812800" y="2562352"/>
                  <a:pt x="1101344" y="2424176"/>
                </a:cubicBezTo>
                <a:cubicBezTo>
                  <a:pt x="1389888" y="2286000"/>
                  <a:pt x="1796288" y="2119376"/>
                  <a:pt x="1796288" y="2119376"/>
                </a:cubicBezTo>
                <a:cubicBezTo>
                  <a:pt x="2021840" y="2021840"/>
                  <a:pt x="2271776" y="1804416"/>
                  <a:pt x="2454656" y="1838960"/>
                </a:cubicBezTo>
                <a:cubicBezTo>
                  <a:pt x="2637536" y="1873504"/>
                  <a:pt x="2785872" y="2271776"/>
                  <a:pt x="2893568" y="2326640"/>
                </a:cubicBezTo>
                <a:cubicBezTo>
                  <a:pt x="3001264" y="2381504"/>
                  <a:pt x="3108960" y="2259584"/>
                  <a:pt x="3100832" y="2168144"/>
                </a:cubicBezTo>
                <a:cubicBezTo>
                  <a:pt x="3092704" y="2076704"/>
                  <a:pt x="2926080" y="1851152"/>
                  <a:pt x="2844800" y="1778000"/>
                </a:cubicBezTo>
                <a:cubicBezTo>
                  <a:pt x="2763520" y="1704848"/>
                  <a:pt x="2641600" y="1853184"/>
                  <a:pt x="2613152" y="1729232"/>
                </a:cubicBezTo>
                <a:cubicBezTo>
                  <a:pt x="2584704" y="1605280"/>
                  <a:pt x="2714752" y="1170432"/>
                  <a:pt x="2674112" y="1034288"/>
                </a:cubicBezTo>
                <a:cubicBezTo>
                  <a:pt x="2633472" y="898144"/>
                  <a:pt x="2395728" y="977392"/>
                  <a:pt x="2369312" y="912368"/>
                </a:cubicBezTo>
                <a:cubicBezTo>
                  <a:pt x="2342896" y="847344"/>
                  <a:pt x="2409952" y="780288"/>
                  <a:pt x="2515616" y="644144"/>
                </a:cubicBezTo>
                <a:cubicBezTo>
                  <a:pt x="2621280" y="508000"/>
                  <a:pt x="2692400" y="170688"/>
                  <a:pt x="3003296" y="95504"/>
                </a:cubicBezTo>
                <a:cubicBezTo>
                  <a:pt x="3314192" y="20320"/>
                  <a:pt x="3962400" y="0"/>
                  <a:pt x="4380992" y="193040"/>
                </a:cubicBezTo>
                <a:cubicBezTo>
                  <a:pt x="4799584" y="386080"/>
                  <a:pt x="5547360" y="904240"/>
                  <a:pt x="5514848" y="1253744"/>
                </a:cubicBezTo>
                <a:cubicBezTo>
                  <a:pt x="5482336" y="1603248"/>
                  <a:pt x="4716272" y="2137664"/>
                  <a:pt x="4185920" y="2290064"/>
                </a:cubicBezTo>
                <a:cubicBezTo>
                  <a:pt x="3655568" y="2442464"/>
                  <a:pt x="2678176" y="2121408"/>
                  <a:pt x="2332736" y="2168144"/>
                </a:cubicBezTo>
                <a:cubicBezTo>
                  <a:pt x="1987296" y="2214880"/>
                  <a:pt x="2269744" y="2499360"/>
                  <a:pt x="2113280" y="2570480"/>
                </a:cubicBezTo>
                <a:cubicBezTo>
                  <a:pt x="1956816" y="2641600"/>
                  <a:pt x="1710944" y="2515616"/>
                  <a:pt x="1393952" y="2594864"/>
                </a:cubicBezTo>
                <a:cubicBezTo>
                  <a:pt x="1076960" y="2674112"/>
                  <a:pt x="422656" y="2995168"/>
                  <a:pt x="211328" y="3045968"/>
                </a:cubicBezTo>
                <a:cubicBezTo>
                  <a:pt x="0" y="3096768"/>
                  <a:pt x="134112" y="2924048"/>
                  <a:pt x="125984" y="2899664"/>
                </a:cubicBezTo>
                <a:cubicBezTo>
                  <a:pt x="117856" y="2875280"/>
                  <a:pt x="140208" y="2887472"/>
                  <a:pt x="162560" y="2899664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F2F08EC-0597-E300-5DF7-DAEDB1C0D3B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76C67C5-DFB8-6ADC-A5AD-4D685EB4A4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32BA7145-757E-3FF9-562B-B73632C241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F55C8D13-5DE9-74E3-F922-AD785EB0A9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AFF5FEC9-8424-B961-6EF7-44A494E207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ABD9116F-C5D2-79D3-6E05-A98D47B7D5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7E58468-9E28-3255-C712-447D94A82B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F14114DA-9651-D396-F23C-4EC11C7788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F6B729D2-94F5-0D1E-A29A-BFBEDC14A8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D09AEEBB-C912-700E-35B9-96FA6F150B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64ABE073-6E44-3571-2F92-29ED185B35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D81E45C2-EF52-3191-0AB2-6DDA0B638F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CF0A3051-F35C-5573-86BE-3AB130D674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3A79693B-4CCD-3540-5170-7EB83619DC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8CEADB15-477B-9EA1-2E90-E5C643ADBB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D021A767-4526-C046-0817-B9D1CE1B29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E07E1AB-D296-2C6F-088E-6A1767943A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2044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1202" name="Object 2">
                <a:extLst>
                  <a:ext uri="{FF2B5EF4-FFF2-40B4-BE49-F238E27FC236}">
                    <a16:creationId xmlns:a16="http://schemas.microsoft.com/office/drawing/2014/main" id="{92D2C0B6-8AA4-00E1-BA8B-0BDF312C8BAA}"/>
                  </a:ext>
                </a:extLst>
              </p:cNvPr>
              <p:cNvSpPr txBox="1"/>
              <p:nvPr/>
            </p:nvSpPr>
            <p:spPr bwMode="auto">
              <a:xfrm>
                <a:off x="5932488" y="1371600"/>
                <a:ext cx="2917825" cy="5413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𝑑𝑉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1202" name="Object 2">
                <a:extLst>
                  <a:ext uri="{FF2B5EF4-FFF2-40B4-BE49-F238E27FC236}">
                    <a16:creationId xmlns:a16="http://schemas.microsoft.com/office/drawing/2014/main" id="{92D2C0B6-8AA4-00E1-BA8B-0BDF312C8B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488" y="1371600"/>
                <a:ext cx="2917825" cy="541338"/>
              </a:xfrm>
              <a:prstGeom prst="rect">
                <a:avLst/>
              </a:prstGeom>
              <a:blipFill>
                <a:blip r:embed="rId2"/>
                <a:stretch>
                  <a:fillRect l="-209" t="-1123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50" name="Picture 6">
            <a:extLst>
              <a:ext uri="{FF2B5EF4-FFF2-40B4-BE49-F238E27FC236}">
                <a16:creationId xmlns:a16="http://schemas.microsoft.com/office/drawing/2014/main" id="{234172C6-4CE3-6326-FB94-B8458697B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14600"/>
            <a:ext cx="2486025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>
            <a:extLst>
              <a:ext uri="{FF2B5EF4-FFF2-40B4-BE49-F238E27FC236}">
                <a16:creationId xmlns:a16="http://schemas.microsoft.com/office/drawing/2014/main" id="{A3A5A55F-65B9-92AF-7A7F-969D95FEE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286000"/>
            <a:ext cx="7429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>
            <a:extLst>
              <a:ext uri="{FF2B5EF4-FFF2-40B4-BE49-F238E27FC236}">
                <a16:creationId xmlns:a16="http://schemas.microsoft.com/office/drawing/2014/main" id="{D3A29B2E-411B-7D61-E39F-5D8A29CED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590800"/>
            <a:ext cx="2524125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0">
            <a:extLst>
              <a:ext uri="{FF2B5EF4-FFF2-40B4-BE49-F238E27FC236}">
                <a16:creationId xmlns:a16="http://schemas.microsoft.com/office/drawing/2014/main" id="{0D102C3A-71EE-350A-2ED6-9C4A1EA17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4000"/>
            <a:ext cx="1828800" cy="80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11">
            <a:extLst>
              <a:ext uri="{FF2B5EF4-FFF2-40B4-BE49-F238E27FC236}">
                <a16:creationId xmlns:a16="http://schemas.microsoft.com/office/drawing/2014/main" id="{7AB273D6-89E6-6B04-BC3B-7F340514D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286000"/>
            <a:ext cx="5715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Picture 12">
            <a:extLst>
              <a:ext uri="{FF2B5EF4-FFF2-40B4-BE49-F238E27FC236}">
                <a16:creationId xmlns:a16="http://schemas.microsoft.com/office/drawing/2014/main" id="{0145E89B-A22F-3E10-508C-0B93BAD3D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76400" y="4495800"/>
            <a:ext cx="273367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10800000" lon="10800000" rev="0"/>
            </a:camera>
            <a:lightRig rig="threePt" dir="t"/>
          </a:scene3d>
        </p:spPr>
      </p:pic>
      <p:pic>
        <p:nvPicPr>
          <p:cNvPr id="6157" name="Picture 13">
            <a:extLst>
              <a:ext uri="{FF2B5EF4-FFF2-40B4-BE49-F238E27FC236}">
                <a16:creationId xmlns:a16="http://schemas.microsoft.com/office/drawing/2014/main" id="{1A983FB0-9A20-9416-96FA-569EFC20E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181600"/>
            <a:ext cx="15335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4" name="Title 13">
            <a:extLst>
              <a:ext uri="{FF2B5EF4-FFF2-40B4-BE49-F238E27FC236}">
                <a16:creationId xmlns:a16="http://schemas.microsoft.com/office/drawing/2014/main" id="{E03B8231-63F2-E0F1-FC8F-CBDFAAE71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5943600" cy="777875"/>
          </a:xfrm>
        </p:spPr>
        <p:txBody>
          <a:bodyPr/>
          <a:lstStyle/>
          <a:p>
            <a:r>
              <a:rPr lang="en-US" altLang="en-US" sz="2800" dirty="0"/>
              <a:t>The Fundamental Reynolds Analogy (Algorithm)</a:t>
            </a:r>
          </a:p>
        </p:txBody>
      </p:sp>
      <p:pic>
        <p:nvPicPr>
          <p:cNvPr id="6152" name="Picture 8">
            <a:extLst>
              <a:ext uri="{FF2B5EF4-FFF2-40B4-BE49-F238E27FC236}">
                <a16:creationId xmlns:a16="http://schemas.microsoft.com/office/drawing/2014/main" id="{2BF3BF72-2E1C-F6EF-7A20-8BC812B77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861449" y="2309338"/>
            <a:ext cx="242887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21594000" rev="10800000"/>
            </a:camera>
            <a:lightRig rig="threePt" dir="t"/>
          </a:scene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630" name="Object 5">
                <a:extLst>
                  <a:ext uri="{FF2B5EF4-FFF2-40B4-BE49-F238E27FC236}">
                    <a16:creationId xmlns:a16="http://schemas.microsoft.com/office/drawing/2014/main" id="{BB16D7D4-A931-6E23-1AC8-F23A1560BE86}"/>
                  </a:ext>
                </a:extLst>
              </p:cNvPr>
              <p:cNvSpPr txBox="1"/>
              <p:nvPr/>
            </p:nvSpPr>
            <p:spPr bwMode="auto">
              <a:xfrm>
                <a:off x="5791200" y="3870325"/>
                <a:ext cx="3048000" cy="27590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eqAr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630" name="Object 5">
                <a:extLst>
                  <a:ext uri="{FF2B5EF4-FFF2-40B4-BE49-F238E27FC236}">
                    <a16:creationId xmlns:a16="http://schemas.microsoft.com/office/drawing/2014/main" id="{BB16D7D4-A931-6E23-1AC8-F23A1560BE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91200" y="3870325"/>
                <a:ext cx="3048000" cy="27590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219610AC-33DC-424F-FD02-3BD4093C0EF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1A5CA3C4-7C5D-58D5-DD41-D6065978CD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FCD3ECEF-6F92-8059-E8D4-2F3BCEC5BE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20CC48C8-DD70-3E6E-F1E0-C11AB64D51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0C82C71F-1E7D-165A-CADA-6BFD663D50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2BC920CF-0388-842E-A510-ED84F13191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86CD491D-931A-12B1-F76C-EADA1F36AA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314C65CA-2B49-6A4D-2C3D-9BEF36FE2A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021B1887-0D03-0C55-CA3A-8C9378E614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4980A715-BF8C-34FE-78D9-596A0E23F8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4A555835-4B83-4282-08ED-CCE8128076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1CA6423E-42E1-8D8A-593D-B9154F39B0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B898012D-0A80-FD56-72DA-8E15730C35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12E3292-220A-FFBB-AFAC-B992CB3B38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CED935AC-3C1A-0FAC-5B45-5A8835E915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1F14BA18-D9D1-2209-068F-78FB301657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C2B4285-B20B-A100-2553-820B8C2108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F0E6FA56-CA5F-1706-357A-BFF504EDC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0"/>
            <a:ext cx="8382000" cy="1384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dirty="0">
                <a:solidFill>
                  <a:srgbClr val="00B0F0"/>
                </a:solidFill>
                <a:latin typeface="Script MT Bold" panose="03040602040607080904" pitchFamily="66" charset="0"/>
              </a:rPr>
              <a:t>Reynolds  analogy permits the transformation of the time dependent volume </a:t>
            </a:r>
            <a:r>
              <a:rPr lang="en-US" altLang="en-US" sz="2800" i="1" dirty="0">
                <a:solidFill>
                  <a:srgbClr val="00B0F0"/>
                </a:solidFill>
                <a:latin typeface="Script MT Bold" panose="03040602040607080904" pitchFamily="66" charset="0"/>
              </a:rPr>
              <a:t>V(t) </a:t>
            </a:r>
            <a:r>
              <a:rPr lang="en-US" altLang="en-US" sz="2800" dirty="0">
                <a:solidFill>
                  <a:srgbClr val="00B0F0"/>
                </a:solidFill>
                <a:latin typeface="Script MT Bold" panose="03040602040607080904" pitchFamily="66" charset="0"/>
              </a:rPr>
              <a:t>into the fixed volume </a:t>
            </a:r>
            <a:r>
              <a:rPr lang="en-US" altLang="en-US" sz="2800" b="1" dirty="0">
                <a:solidFill>
                  <a:srgbClr val="00B0F0"/>
                </a:solidFill>
                <a:latin typeface="Script MT Bold" panose="03040602040607080904" pitchFamily="66" charset="0"/>
              </a:rPr>
              <a:t>V</a:t>
            </a:r>
            <a:r>
              <a:rPr lang="en-US" altLang="en-US" sz="2800" b="1" baseline="-25000" dirty="0">
                <a:solidFill>
                  <a:srgbClr val="00B0F0"/>
                </a:solidFill>
                <a:latin typeface="Script MT Bold" panose="03040602040607080904" pitchFamily="66" charset="0"/>
              </a:rPr>
              <a:t>0</a:t>
            </a:r>
            <a:r>
              <a:rPr lang="en-US" altLang="en-US" sz="2800" dirty="0">
                <a:solidFill>
                  <a:srgbClr val="00B0F0"/>
                </a:solidFill>
                <a:latin typeface="Script MT Bold" panose="03040602040607080904" pitchFamily="66" charset="0"/>
              </a:rPr>
              <a:t> at time </a:t>
            </a:r>
            <a:r>
              <a:rPr lang="en-US" altLang="en-US" sz="2800" i="1" dirty="0">
                <a:solidFill>
                  <a:srgbClr val="00B0F0"/>
                </a:solidFill>
                <a:latin typeface="Script MT Bold" panose="03040602040607080904" pitchFamily="66" charset="0"/>
              </a:rPr>
              <a:t>t</a:t>
            </a:r>
            <a:r>
              <a:rPr lang="en-US" altLang="en-US" sz="2800" dirty="0">
                <a:solidFill>
                  <a:srgbClr val="00B0F0"/>
                </a:solidFill>
                <a:latin typeface="Script MT Bold" panose="03040602040607080904" pitchFamily="66" charset="0"/>
              </a:rPr>
              <a:t> = 0 by using the  Jacobian transformation function: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26630" grpId="0"/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1390A50-0F1A-5F4B-3A0E-E299989BBD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514600"/>
            <a:ext cx="8458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With this operation  it is possible to interchange the sequence of  differentiation and integration: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572255-40EA-4E4A-173B-8FB1B86086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724400"/>
            <a:ext cx="8153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The chain differentiation of the expression within the parenthesis results 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35" name="Object 7">
                <a:extLst>
                  <a:ext uri="{FF2B5EF4-FFF2-40B4-BE49-F238E27FC236}">
                    <a16:creationId xmlns:a16="http://schemas.microsoft.com/office/drawing/2014/main" id="{017C0815-C8D1-DCB3-620F-20A89B02DCCC}"/>
                  </a:ext>
                </a:extLst>
              </p:cNvPr>
              <p:cNvSpPr txBox="1"/>
              <p:nvPr/>
            </p:nvSpPr>
            <p:spPr bwMode="auto">
              <a:xfrm>
                <a:off x="4572000" y="1295400"/>
                <a:ext cx="3886200" cy="1119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535" name="Object 7">
                <a:extLst>
                  <a:ext uri="{FF2B5EF4-FFF2-40B4-BE49-F238E27FC236}">
                    <a16:creationId xmlns:a16="http://schemas.microsoft.com/office/drawing/2014/main" id="{017C0815-C8D1-DCB3-620F-20A89B02DC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1295400"/>
                <a:ext cx="3886200" cy="11191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536" name="Object 8">
                <a:extLst>
                  <a:ext uri="{FF2B5EF4-FFF2-40B4-BE49-F238E27FC236}">
                    <a16:creationId xmlns:a16="http://schemas.microsoft.com/office/drawing/2014/main" id="{02F5EE4C-31F1-0900-861D-2DADC5201EC8}"/>
                  </a:ext>
                </a:extLst>
              </p:cNvPr>
              <p:cNvSpPr txBox="1"/>
              <p:nvPr/>
            </p:nvSpPr>
            <p:spPr bwMode="auto">
              <a:xfrm>
                <a:off x="2819400" y="3581400"/>
                <a:ext cx="4010025" cy="1119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𝐷𝑡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536" name="Object 8">
                <a:extLst>
                  <a:ext uri="{FF2B5EF4-FFF2-40B4-BE49-F238E27FC236}">
                    <a16:creationId xmlns:a16="http://schemas.microsoft.com/office/drawing/2014/main" id="{02F5EE4C-31F1-0900-861D-2DADC5201E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3581400"/>
                <a:ext cx="4010025" cy="11191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537" name="Object 9">
                <a:extLst>
                  <a:ext uri="{FF2B5EF4-FFF2-40B4-BE49-F238E27FC236}">
                    <a16:creationId xmlns:a16="http://schemas.microsoft.com/office/drawing/2014/main" id="{EAB78F4C-87D5-5F09-1302-CDC7C3BE5CC5}"/>
                  </a:ext>
                </a:extLst>
              </p:cNvPr>
              <p:cNvSpPr txBox="1"/>
              <p:nvPr/>
            </p:nvSpPr>
            <p:spPr bwMode="auto">
              <a:xfrm>
                <a:off x="1981200" y="5486400"/>
                <a:ext cx="5999163" cy="1149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𝐷𝑡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𝐷𝐽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𝐷𝑡</m:t>
                                  </m:r>
                                </m:den>
                              </m:f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537" name="Object 9">
                <a:extLst>
                  <a:ext uri="{FF2B5EF4-FFF2-40B4-BE49-F238E27FC236}">
                    <a16:creationId xmlns:a16="http://schemas.microsoft.com/office/drawing/2014/main" id="{EAB78F4C-87D5-5F09-1302-CDC7C3BE5C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5486400"/>
                <a:ext cx="5999163" cy="11493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512" name="Object 5">
                <a:extLst>
                  <a:ext uri="{FF2B5EF4-FFF2-40B4-BE49-F238E27FC236}">
                    <a16:creationId xmlns:a16="http://schemas.microsoft.com/office/drawing/2014/main" id="{8334B554-9589-A1E5-8E82-E0B74CE1F57A}"/>
                  </a:ext>
                </a:extLst>
              </p:cNvPr>
              <p:cNvSpPr txBox="1"/>
              <p:nvPr/>
            </p:nvSpPr>
            <p:spPr bwMode="auto">
              <a:xfrm>
                <a:off x="685800" y="1465262"/>
                <a:ext cx="3217863" cy="9731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512" name="Object 5">
                <a:extLst>
                  <a:ext uri="{FF2B5EF4-FFF2-40B4-BE49-F238E27FC236}">
                    <a16:creationId xmlns:a16="http://schemas.microsoft.com/office/drawing/2014/main" id="{8334B554-9589-A1E5-8E82-E0B74CE1F5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1465262"/>
                <a:ext cx="3217863" cy="9731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8">
            <a:extLst>
              <a:ext uri="{FF2B5EF4-FFF2-40B4-BE49-F238E27FC236}">
                <a16:creationId xmlns:a16="http://schemas.microsoft.com/office/drawing/2014/main" id="{6C83A228-9E31-8FB0-8D5E-314046DD23E4}"/>
              </a:ext>
            </a:extLst>
          </p:cNvPr>
          <p:cNvSpPr txBox="1">
            <a:spLocks/>
          </p:cNvSpPr>
          <p:nvPr/>
        </p:nvSpPr>
        <p:spPr>
          <a:xfrm>
            <a:off x="304800" y="228599"/>
            <a:ext cx="7183060" cy="906463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Change in Field quantity of A Convection System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FF4D6E23-41C7-A502-E695-CBFF09F070A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61B98FA9-966C-10F8-5C6A-8A45338073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F24C6EA0-6313-BE3C-315B-6FAEAD9C74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AFDA872-B0F5-B581-0982-82172073AE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85F6C66-20E8-AE18-E9FE-7F6DF7719B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0DCFC0B-FE81-BC83-DF4A-EBFF54B46C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74ADD2C-585D-C5B4-64A2-F12EDDCFEB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C465944-1DEB-6859-1A30-7EFE5BF3F1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6FA3A16-E5C3-57E1-0C66-726528FF28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25523AC-9294-0E12-B024-4846B6FE6A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8F21A23F-506B-628A-1386-647B7586AF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9ACDBF97-A04C-8586-CC65-335B934CE2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DFDDCE4-F5EA-BE40-7F9A-2328F7AC8A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65ACAD6-9D0B-539D-661C-47D15B33F3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E17F209-8A28-372F-90EF-3942134FF5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793B5B7-A6ED-FBE5-5003-A01430E4F7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5702B7F-0C97-0B15-8A10-B401A2F7DC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2536" grpId="0"/>
      <p:bldP spid="2253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Title 1">
            <a:extLst>
              <a:ext uri="{FF2B5EF4-FFF2-40B4-BE49-F238E27FC236}">
                <a16:creationId xmlns:a16="http://schemas.microsoft.com/office/drawing/2014/main" id="{B7ED70A1-B1C4-9E30-0B7A-B35F0C4BB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Material Derivative of Jacobian Function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671070-6E36-2C9F-AE30-107BEA309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8458200" cy="2133600"/>
          </a:xfrm>
        </p:spPr>
        <p:txBody>
          <a:bodyPr/>
          <a:lstStyle/>
          <a:p>
            <a:r>
              <a:rPr lang="en-US" altLang="en-US" sz="2400" dirty="0"/>
              <a:t>Every volume element </a:t>
            </a:r>
            <a:r>
              <a:rPr lang="en-US" altLang="en-US" sz="2400" i="1" dirty="0" err="1"/>
              <a:t>dV</a:t>
            </a:r>
            <a:r>
              <a:rPr lang="en-US" altLang="en-US" sz="2400"/>
              <a:t> follows the motion from </a:t>
            </a:r>
            <a:r>
              <a:rPr lang="en-US" altLang="en-US" sz="2400" i="1"/>
              <a:t>x=f(</a:t>
            </a:r>
            <a:r>
              <a:rPr lang="en-US" altLang="en-US" sz="2400" i="1">
                <a:sym typeface="Symbol" panose="05050102010706020507" pitchFamily="18" charset="2"/>
              </a:rPr>
              <a:t>, t) </a:t>
            </a:r>
            <a:r>
              <a:rPr lang="en-US" altLang="en-US" sz="2400"/>
              <a:t>to </a:t>
            </a:r>
            <a:r>
              <a:rPr lang="en-US" altLang="en-US" sz="2400" i="1"/>
              <a:t>x=f(</a:t>
            </a:r>
            <a:r>
              <a:rPr lang="en-US" altLang="en-US" sz="2400" i="1">
                <a:sym typeface="Symbol" panose="05050102010706020507" pitchFamily="18" charset="2"/>
              </a:rPr>
              <a:t>, </a:t>
            </a:r>
            <a:r>
              <a:rPr lang="en-US" altLang="en-US" sz="2400" i="1" dirty="0" err="1">
                <a:sym typeface="Symbol" panose="05050102010706020507" pitchFamily="18" charset="2"/>
              </a:rPr>
              <a:t>t+dt</a:t>
            </a:r>
            <a:r>
              <a:rPr lang="en-US" altLang="en-US" sz="2400" i="1" dirty="0">
                <a:sym typeface="Symbol" panose="05050102010706020507" pitchFamily="18" charset="2"/>
              </a:rPr>
              <a:t>) and  </a:t>
            </a:r>
            <a:r>
              <a:rPr lang="en-US" altLang="en-US" sz="2400" dirty="0"/>
              <a:t>changes its shape and size.</a:t>
            </a:r>
          </a:p>
          <a:p>
            <a:r>
              <a:rPr lang="en-US" altLang="en-US" sz="2400" dirty="0"/>
              <a:t>As a result, the Jacobian transformation function undergoes a time change. </a:t>
            </a:r>
          </a:p>
          <a:p>
            <a:r>
              <a:rPr lang="en-US" altLang="en-US" sz="2400" dirty="0"/>
              <a:t>This change is the material derivative of </a:t>
            </a:r>
            <a:r>
              <a:rPr lang="en-US" altLang="en-US" sz="2400" i="1" dirty="0"/>
              <a:t>J:</a:t>
            </a:r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682A9800-0B71-0E97-1FB4-CE993A2C6232}"/>
                  </a:ext>
                </a:extLst>
              </p:cNvPr>
              <p:cNvSpPr txBox="1"/>
              <p:nvPr/>
            </p:nvSpPr>
            <p:spPr bwMode="auto">
              <a:xfrm>
                <a:off x="3810000" y="4830762"/>
                <a:ext cx="2174875" cy="10366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𝐷𝐽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682A9800-0B71-0E97-1FB4-CE993A2C62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0" y="4830762"/>
                <a:ext cx="2174875" cy="10366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0C0851B6-B212-3312-0FA4-31FBAF8D175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609CA087-FACF-086B-4C5A-7B00F7F06F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C4FA01C-02A4-B61F-6E1B-6152709E7D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F459B578-EE71-0256-9CE2-DC2AC1B84D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8CE08C54-E4FA-0E26-B652-5D00BF516A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D048E358-D147-8730-F950-B8DFC94D12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D51947B3-9402-9240-6B10-6A08337C0D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264A6D52-B668-10DA-3F9C-69E2581DA0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5A365BCC-3EC3-B923-03BA-51AC73E5F3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B0B13317-B6BB-32EE-FAB8-C225FE6277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D7C9A310-F800-C8CD-F1B1-C6613CF919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308746E2-D688-422C-CBE1-A14A2782AB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F44DD8EA-FC83-675A-5948-3D52974678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6C3CECFA-DB48-01EC-3CB4-D5ED6BDF3E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1DCA1DDA-DC30-9A01-2CFE-0754E5B6C0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5B6E5125-70F5-73EB-E007-392A576DF1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8E775C0-292A-58B4-3B7B-28E4627101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9" name="Rectangle 2">
            <a:extLst>
              <a:ext uri="{FF2B5EF4-FFF2-40B4-BE49-F238E27FC236}">
                <a16:creationId xmlns:a16="http://schemas.microsoft.com/office/drawing/2014/main" id="{60614397-2FBE-146C-C5FC-6C84E5B7C7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140803"/>
            <a:ext cx="829093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Introducing the material derivative of the Jacobian function and simplifying based on derivatives of transformation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6">
                <a:extLst>
                  <a:ext uri="{FF2B5EF4-FFF2-40B4-BE49-F238E27FC236}">
                    <a16:creationId xmlns:a16="http://schemas.microsoft.com/office/drawing/2014/main" id="{2DFACB55-6134-3E22-9DC0-A96D7408C489}"/>
                  </a:ext>
                </a:extLst>
              </p:cNvPr>
              <p:cNvSpPr txBox="1"/>
              <p:nvPr/>
            </p:nvSpPr>
            <p:spPr bwMode="auto">
              <a:xfrm>
                <a:off x="1487484" y="2895600"/>
                <a:ext cx="5446716" cy="10096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𝐷𝑡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6">
                <a:extLst>
                  <a:ext uri="{FF2B5EF4-FFF2-40B4-BE49-F238E27FC236}">
                    <a16:creationId xmlns:a16="http://schemas.microsoft.com/office/drawing/2014/main" id="{2DFACB55-6134-3E22-9DC0-A96D7408C4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87484" y="2895600"/>
                <a:ext cx="5446716" cy="1009650"/>
              </a:xfrm>
              <a:prstGeom prst="rect">
                <a:avLst/>
              </a:prstGeom>
              <a:blipFill>
                <a:blip r:embed="rId2"/>
                <a:stretch>
                  <a:fillRect b="-361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537" name="Object 9">
                <a:extLst>
                  <a:ext uri="{FF2B5EF4-FFF2-40B4-BE49-F238E27FC236}">
                    <a16:creationId xmlns:a16="http://schemas.microsoft.com/office/drawing/2014/main" id="{8A1E7E64-0F1D-97F2-BD2B-E863148F555F}"/>
                  </a:ext>
                </a:extLst>
              </p:cNvPr>
              <p:cNvSpPr txBox="1"/>
              <p:nvPr/>
            </p:nvSpPr>
            <p:spPr bwMode="auto">
              <a:xfrm>
                <a:off x="1687512" y="1219200"/>
                <a:ext cx="4865688" cy="9318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𝐷𝑡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𝐷𝐽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𝐷𝑡</m:t>
                                  </m:r>
                                </m:den>
                              </m:f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537" name="Object 9">
                <a:extLst>
                  <a:ext uri="{FF2B5EF4-FFF2-40B4-BE49-F238E27FC236}">
                    <a16:creationId xmlns:a16="http://schemas.microsoft.com/office/drawing/2014/main" id="{8A1E7E64-0F1D-97F2-BD2B-E863148F55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87512" y="1219200"/>
                <a:ext cx="4865688" cy="9318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6390" name="Ink 8">
                <a:extLst>
                  <a:ext uri="{FF2B5EF4-FFF2-40B4-BE49-F238E27FC236}">
                    <a16:creationId xmlns:a16="http://schemas.microsoft.com/office/drawing/2014/main" id="{C7327020-81E2-AE67-7823-22BAFE318C1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265488" y="6659563"/>
              <a:ext cx="5432425" cy="165100"/>
            </p14:xfrm>
          </p:contentPart>
        </mc:Choice>
        <mc:Fallback xmlns="">
          <p:pic>
            <p:nvPicPr>
              <p:cNvPr id="16390" name="Ink 8">
                <a:extLst>
                  <a:ext uri="{FF2B5EF4-FFF2-40B4-BE49-F238E27FC236}">
                    <a16:creationId xmlns:a16="http://schemas.microsoft.com/office/drawing/2014/main" id="{C7327020-81E2-AE67-7823-22BAFE318C1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56127" y="6650272"/>
                <a:ext cx="5451148" cy="183683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17177FF2-F27E-ABC3-5D77-9093AEE6E59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E4954D74-EA46-8D3A-F8B3-49CD45845B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EF31186-3BF7-5F09-0987-0457B6CAFC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A624E31-1C2E-88FC-40EC-4E6E299632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EFB3E47-5F8B-ACC6-13F8-FFCEB3807D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32F29DF2-5BD0-6C06-8D8B-AF3E1C1D8C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4DAB9C7-FB03-6B72-04BC-94BCBB432A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84D2285-30D7-BFC6-5C4C-47FEF7BF7B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4C971F8-636D-CFBF-CAE4-8C26E2BCCF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13481EA-3B09-DDFB-4CEC-0D27AA0CCD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28348EBF-396B-8D5A-84D9-5DFF5601C1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88FEE8BA-2118-1C17-9953-B0C559DB04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981C98A-59A9-2731-5F67-3C3557E02E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484C3C7-735E-27E9-465D-2F2E0BA220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B2C00DC-F396-C6CD-16BD-300471450D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A1C4CB7-5C82-70C2-0386-82F16EDB72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020ED13-C656-87CE-D284-8949A649CF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54A06616-A1EA-A045-EE67-B14002750455}"/>
              </a:ext>
            </a:extLst>
          </p:cNvPr>
          <p:cNvSpPr txBox="1">
            <a:spLocks/>
          </p:cNvSpPr>
          <p:nvPr/>
        </p:nvSpPr>
        <p:spPr>
          <a:xfrm>
            <a:off x="0" y="381000"/>
            <a:ext cx="7772400" cy="51191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Transformation Function for CM to CV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0E008AA6-CFDA-B8D1-2E1C-2823B8A65203}"/>
                  </a:ext>
                </a:extLst>
              </p:cNvPr>
              <p:cNvSpPr txBox="1"/>
              <p:nvPr/>
            </p:nvSpPr>
            <p:spPr bwMode="auto">
              <a:xfrm>
                <a:off x="533400" y="4032250"/>
                <a:ext cx="7366000" cy="1149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0E008AA6-CFDA-B8D1-2E1C-2823B8A652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4032250"/>
                <a:ext cx="7366000" cy="11493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>
            <a:extLst>
              <a:ext uri="{FF2B5EF4-FFF2-40B4-BE49-F238E27FC236}">
                <a16:creationId xmlns:a16="http://schemas.microsoft.com/office/drawing/2014/main" id="{D2485422-285F-2900-7330-C9878F4A8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100637"/>
            <a:ext cx="8305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 chain rule applied to the second and third term yields: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3">
                <a:extLst>
                  <a:ext uri="{FF2B5EF4-FFF2-40B4-BE49-F238E27FC236}">
                    <a16:creationId xmlns:a16="http://schemas.microsoft.com/office/drawing/2014/main" id="{F82290BB-A6CB-F804-F04A-12F17ED0B17F}"/>
                  </a:ext>
                </a:extLst>
              </p:cNvPr>
              <p:cNvSpPr txBox="1"/>
              <p:nvPr/>
            </p:nvSpPr>
            <p:spPr bwMode="auto">
              <a:xfrm>
                <a:off x="1676400" y="5562600"/>
                <a:ext cx="5873750" cy="1149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3">
                <a:extLst>
                  <a:ext uri="{FF2B5EF4-FFF2-40B4-BE49-F238E27FC236}">
                    <a16:creationId xmlns:a16="http://schemas.microsoft.com/office/drawing/2014/main" id="{F82290BB-A6CB-F804-F04A-12F17ED0B1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6400" y="5562600"/>
                <a:ext cx="5873750" cy="11493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9" grpId="0"/>
      <p:bldP spid="2" grpId="0"/>
      <p:bldP spid="25" grpId="0"/>
      <p:bldP spid="26" grpId="0"/>
      <p:bldP spid="2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762BC02-5C8D-430B-A9D5-B14901987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579203"/>
            <a:ext cx="8610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 Reynolds transformation  permits the back transformation of the fixed volume integral into the time dependent volume integral.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390" name="Ink 8">
                <a:extLst>
                  <a:ext uri="{FF2B5EF4-FFF2-40B4-BE49-F238E27FC236}">
                    <a16:creationId xmlns:a16="http://schemas.microsoft.com/office/drawing/2014/main" id="{C7327020-81E2-AE67-7823-22BAFE318C1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265488" y="6659563"/>
              <a:ext cx="5432425" cy="165100"/>
            </p14:xfrm>
          </p:contentPart>
        </mc:Choice>
        <mc:Fallback xmlns="">
          <p:pic>
            <p:nvPicPr>
              <p:cNvPr id="16390" name="Ink 8">
                <a:extLst>
                  <a:ext uri="{FF2B5EF4-FFF2-40B4-BE49-F238E27FC236}">
                    <a16:creationId xmlns:a16="http://schemas.microsoft.com/office/drawing/2014/main" id="{C7327020-81E2-AE67-7823-22BAFE318C1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56127" y="6650272"/>
                <a:ext cx="5451148" cy="183683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17177FF2-F27E-ABC3-5D77-9093AEE6E59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E4954D74-EA46-8D3A-F8B3-49CD45845B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EF31186-3BF7-5F09-0987-0457B6CAFC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A624E31-1C2E-88FC-40EC-4E6E299632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EFB3E47-5F8B-ACC6-13F8-FFCEB3807D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32F29DF2-5BD0-6C06-8D8B-AF3E1C1D8C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4DAB9C7-FB03-6B72-04BC-94BCBB432A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84D2285-30D7-BFC6-5C4C-47FEF7BF7B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4C971F8-636D-CFBF-CAE4-8C26E2BCCF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13481EA-3B09-DDFB-4CEC-0D27AA0CCD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28348EBF-396B-8D5A-84D9-5DFF5601C1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88FEE8BA-2118-1C17-9953-B0C559DB04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981C98A-59A9-2731-5F67-3C3557E02E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484C3C7-735E-27E9-465D-2F2E0BA220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B2C00DC-F396-C6CD-16BD-300471450D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A1C4CB7-5C82-70C2-0386-82F16EDB72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020ED13-C656-87CE-D284-8949A649CF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54A06616-A1EA-A045-EE67-B14002750455}"/>
              </a:ext>
            </a:extLst>
          </p:cNvPr>
          <p:cNvSpPr txBox="1">
            <a:spLocks/>
          </p:cNvSpPr>
          <p:nvPr/>
        </p:nvSpPr>
        <p:spPr>
          <a:xfrm>
            <a:off x="0" y="381000"/>
            <a:ext cx="7772400" cy="51191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Transformation Function for CM to CV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5">
                <a:extLst>
                  <a:ext uri="{FF2B5EF4-FFF2-40B4-BE49-F238E27FC236}">
                    <a16:creationId xmlns:a16="http://schemas.microsoft.com/office/drawing/2014/main" id="{0263829D-1499-D849-BAD2-3A2720C7B9D5}"/>
                  </a:ext>
                </a:extLst>
              </p:cNvPr>
              <p:cNvSpPr txBox="1"/>
              <p:nvPr/>
            </p:nvSpPr>
            <p:spPr bwMode="auto">
              <a:xfrm>
                <a:off x="1196975" y="5556250"/>
                <a:ext cx="6651625" cy="1149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𝑑𝑉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5">
                <a:extLst>
                  <a:ext uri="{FF2B5EF4-FFF2-40B4-BE49-F238E27FC236}">
                    <a16:creationId xmlns:a16="http://schemas.microsoft.com/office/drawing/2014/main" id="{0263829D-1499-D849-BAD2-3A2720C7B9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96975" y="5556250"/>
                <a:ext cx="6651625" cy="11493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FEAF8748-42F7-F677-7D1F-69052CD81724}"/>
                  </a:ext>
                </a:extLst>
              </p:cNvPr>
              <p:cNvSpPr txBox="1"/>
              <p:nvPr/>
            </p:nvSpPr>
            <p:spPr bwMode="auto">
              <a:xfrm>
                <a:off x="1447800" y="1066800"/>
                <a:ext cx="5873750" cy="1149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FEAF8748-42F7-F677-7D1F-69052CD817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1066800"/>
                <a:ext cx="5873750" cy="11493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5">
                <a:extLst>
                  <a:ext uri="{FF2B5EF4-FFF2-40B4-BE49-F238E27FC236}">
                    <a16:creationId xmlns:a16="http://schemas.microsoft.com/office/drawing/2014/main" id="{D9EC80DB-2BA6-447E-E886-E4A6B6640B74}"/>
                  </a:ext>
                </a:extLst>
              </p:cNvPr>
              <p:cNvSpPr txBox="1"/>
              <p:nvPr/>
            </p:nvSpPr>
            <p:spPr bwMode="auto">
              <a:xfrm>
                <a:off x="990600" y="2203450"/>
                <a:ext cx="6651625" cy="1149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5">
                <a:extLst>
                  <a:ext uri="{FF2B5EF4-FFF2-40B4-BE49-F238E27FC236}">
                    <a16:creationId xmlns:a16="http://schemas.microsoft.com/office/drawing/2014/main" id="{D9EC80DB-2BA6-447E-E886-E4A6B6640B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2203450"/>
                <a:ext cx="6651625" cy="114935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5">
                <a:extLst>
                  <a:ext uri="{FF2B5EF4-FFF2-40B4-BE49-F238E27FC236}">
                    <a16:creationId xmlns:a16="http://schemas.microsoft.com/office/drawing/2014/main" id="{24EEB4A5-C137-E655-8E04-849EEEED1411}"/>
                  </a:ext>
                </a:extLst>
              </p:cNvPr>
              <p:cNvSpPr txBox="1"/>
              <p:nvPr/>
            </p:nvSpPr>
            <p:spPr bwMode="auto">
              <a:xfrm>
                <a:off x="1143000" y="3429000"/>
                <a:ext cx="6651625" cy="1149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5">
                <a:extLst>
                  <a:ext uri="{FF2B5EF4-FFF2-40B4-BE49-F238E27FC236}">
                    <a16:creationId xmlns:a16="http://schemas.microsoft.com/office/drawing/2014/main" id="{24EEB4A5-C137-E655-8E04-849EEEED14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3429000"/>
                <a:ext cx="6651625" cy="114935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26" grpId="0"/>
      <p:bldP spid="2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4">
            <a:extLst>
              <a:ext uri="{FF2B5EF4-FFF2-40B4-BE49-F238E27FC236}">
                <a16:creationId xmlns:a16="http://schemas.microsoft.com/office/drawing/2014/main" id="{ADFE7132-DDBF-93B5-6268-0CB805CB2A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0"/>
            <a:ext cx="8458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The second volume integral in above equation can be converted into a surface integral by applying the Gauss' divergence theorem: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64" name="Object 4">
                <a:extLst>
                  <a:ext uri="{FF2B5EF4-FFF2-40B4-BE49-F238E27FC236}">
                    <a16:creationId xmlns:a16="http://schemas.microsoft.com/office/drawing/2014/main" id="{149390E8-B4F4-1EB2-53EC-F0E68021538D}"/>
                  </a:ext>
                </a:extLst>
              </p:cNvPr>
              <p:cNvSpPr txBox="1"/>
              <p:nvPr/>
            </p:nvSpPr>
            <p:spPr bwMode="auto">
              <a:xfrm>
                <a:off x="1600200" y="4519612"/>
                <a:ext cx="5873750" cy="1119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0964" name="Object 4">
                <a:extLst>
                  <a:ext uri="{FF2B5EF4-FFF2-40B4-BE49-F238E27FC236}">
                    <a16:creationId xmlns:a16="http://schemas.microsoft.com/office/drawing/2014/main" id="{149390E8-B4F4-1EB2-53EC-F0E6802153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4519612"/>
                <a:ext cx="5873750" cy="11191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7414" name="Ink 8">
                <a:extLst>
                  <a:ext uri="{FF2B5EF4-FFF2-40B4-BE49-F238E27FC236}">
                    <a16:creationId xmlns:a16="http://schemas.microsoft.com/office/drawing/2014/main" id="{1AAB9460-D3D4-7441-AA46-8E8ECAAED2B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629400" y="6415088"/>
              <a:ext cx="1588" cy="1587"/>
            </p14:xfrm>
          </p:contentPart>
        </mc:Choice>
        <mc:Fallback xmlns="">
          <p:pic>
            <p:nvPicPr>
              <p:cNvPr id="17414" name="Ink 8">
                <a:extLst>
                  <a:ext uri="{FF2B5EF4-FFF2-40B4-BE49-F238E27FC236}">
                    <a16:creationId xmlns:a16="http://schemas.microsoft.com/office/drawing/2014/main" id="{1AAB9460-D3D4-7441-AA46-8E8ECAAED2B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88112" y="6373826"/>
                <a:ext cx="84164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A6080ED1-058B-BD17-3F97-4F96B891DAA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5D05476-4AEB-F941-589E-7919476877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AFA845F-D305-CC24-9115-1B8839A258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142B7893-77A4-3A90-D41D-49093F4F7B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6D1B7EB7-DA6C-E2D9-33D0-D03A3E0B70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7FEBFD18-0B11-004D-756D-741DA4A572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2B92D6D1-9D76-338F-C280-931F8B03B0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C7B108CE-DB2B-23FD-3E6F-F03D9D1BDD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2E62B86B-8FCC-8ABB-87E4-F88763206C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BFE25DA8-BAF9-3DA0-870D-04728931BC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463419E8-E596-83F7-C9B3-DE810014A7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F4C759A4-71D3-8FBB-03E6-33286CCAA0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8FC27B33-9841-EB98-6D85-DBF4BDD8EF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4481AE21-0622-5BD2-AE0D-A1884FFEA2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3303B1AF-A406-41F2-7E45-EFDB69C6FD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7E2D33B5-0966-C9B9-1F2F-DC42C3930D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71DA189-106D-E62F-1655-43875C0DCB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1">
            <a:extLst>
              <a:ext uri="{FF2B5EF4-FFF2-40B4-BE49-F238E27FC236}">
                <a16:creationId xmlns:a16="http://schemas.microsoft.com/office/drawing/2014/main" id="{B1B7DEE0-959B-555F-2947-10380C73982C}"/>
              </a:ext>
            </a:extLst>
          </p:cNvPr>
          <p:cNvSpPr txBox="1">
            <a:spLocks/>
          </p:cNvSpPr>
          <p:nvPr/>
        </p:nvSpPr>
        <p:spPr>
          <a:xfrm>
            <a:off x="0" y="381000"/>
            <a:ext cx="7772400" cy="51191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Result of Reynolds Transformation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5">
                <a:extLst>
                  <a:ext uri="{FF2B5EF4-FFF2-40B4-BE49-F238E27FC236}">
                    <a16:creationId xmlns:a16="http://schemas.microsoft.com/office/drawing/2014/main" id="{3CE668C5-438B-01AA-20C7-2FE12CA3E4E5}"/>
                  </a:ext>
                </a:extLst>
              </p:cNvPr>
              <p:cNvSpPr txBox="1"/>
              <p:nvPr/>
            </p:nvSpPr>
            <p:spPr bwMode="auto">
              <a:xfrm>
                <a:off x="1196975" y="1295400"/>
                <a:ext cx="6651625" cy="1149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𝑑𝑉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5">
                <a:extLst>
                  <a:ext uri="{FF2B5EF4-FFF2-40B4-BE49-F238E27FC236}">
                    <a16:creationId xmlns:a16="http://schemas.microsoft.com/office/drawing/2014/main" id="{3CE668C5-438B-01AA-20C7-2FE12CA3E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96975" y="1295400"/>
                <a:ext cx="6651625" cy="11493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/>
      <p:bldP spid="4096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1CDAF-6427-09DA-5EE5-5CC9867D0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6954460" cy="1143000"/>
          </a:xfrm>
        </p:spPr>
        <p:txBody>
          <a:bodyPr/>
          <a:lstStyle/>
          <a:p>
            <a:r>
              <a:rPr lang="en-US" sz="2800" dirty="0"/>
              <a:t>Engineering Mathematics of Reynolds Transport Theorem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EAF2A2-4D8D-2566-1A51-A236867F0C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41325" y="2133600"/>
                <a:ext cx="8626475" cy="2667000"/>
              </a:xfrm>
            </p:spPr>
            <p:txBody>
              <a:bodyPr/>
              <a:lstStyle/>
              <a:p>
                <a:pPr algn="l"/>
                <a:r>
                  <a:rPr lang="en-US" sz="2400" i="1" dirty="0">
                    <a:latin typeface="Times-Italic"/>
                  </a:rPr>
                  <a:t>G</a:t>
                </a:r>
                <a:r>
                  <a:rPr lang="en-US" sz="2400" b="0" i="1" u="none" strike="noStrike" baseline="0" dirty="0">
                    <a:latin typeface="Times-Italic"/>
                  </a:rPr>
                  <a:t> </a:t>
                </a:r>
                <a:r>
                  <a:rPr lang="en-US" sz="2400" b="0" i="0" u="none" strike="noStrike" baseline="0" dirty="0">
                    <a:latin typeface="Times-Roman"/>
                  </a:rPr>
                  <a:t>is any property of the flow system (mass, energy, momentum, enthalpy, etc.).</a:t>
                </a:r>
              </a:p>
              <a:p>
                <a:pPr algn="l"/>
                <a:r>
                  <a:rPr lang="en-US" sz="2400" b="0" i="0" u="none" strike="noStrike" baseline="0" dirty="0">
                    <a:latin typeface="Times-Roman"/>
                  </a:rPr>
                  <a:t> Define </a:t>
                </a:r>
                <a:r>
                  <a:rPr lang="en-US" sz="2400" b="0" i="0" u="none" strike="noStrike" baseline="0" dirty="0">
                    <a:latin typeface="Times-Roman"/>
                    <a:sym typeface="Symbol" panose="05050102010706020507" pitchFamily="18" charset="2"/>
                  </a:rPr>
                  <a:t>= </a:t>
                </a:r>
                <a:r>
                  <a:rPr lang="en-US" sz="2400" b="0" i="1" u="none" strike="noStrike" baseline="0" dirty="0" err="1">
                    <a:latin typeface="Times-Italic"/>
                  </a:rPr>
                  <a:t>dG</a:t>
                </a:r>
                <a:r>
                  <a:rPr lang="en-US" sz="2400" b="0" i="0" u="none" strike="noStrike" baseline="0" dirty="0">
                    <a:latin typeface="Times-Roman"/>
                  </a:rPr>
                  <a:t>/</a:t>
                </a:r>
                <a:r>
                  <a:rPr lang="en-US" sz="2400" b="0" i="1" u="none" strike="noStrike" baseline="0" dirty="0">
                    <a:latin typeface="Times-Italic"/>
                  </a:rPr>
                  <a:t>dm </a:t>
                </a:r>
                <a:r>
                  <a:rPr lang="en-US" sz="2400" dirty="0">
                    <a:latin typeface="Times-Roman"/>
                  </a:rPr>
                  <a:t>as</a:t>
                </a:r>
                <a:r>
                  <a:rPr lang="en-US" sz="2400" b="0" i="0" u="none" strike="noStrike" baseline="0" dirty="0">
                    <a:latin typeface="Times-Roman"/>
                  </a:rPr>
                  <a:t> the </a:t>
                </a:r>
                <a:r>
                  <a:rPr lang="en-US" sz="2400" b="0" i="1" u="none" strike="noStrike" baseline="0" dirty="0">
                    <a:latin typeface="Times-Italic"/>
                  </a:rPr>
                  <a:t>intensive </a:t>
                </a:r>
                <a:r>
                  <a:rPr lang="en-US" sz="2400" b="0" i="0" u="none" strike="noStrike" baseline="0" dirty="0">
                    <a:latin typeface="Times-Roman"/>
                  </a:rPr>
                  <a:t>value, or the amount of </a:t>
                </a:r>
                <a:r>
                  <a:rPr lang="en-US" sz="2400" i="1" dirty="0">
                    <a:latin typeface="Times-Italic"/>
                  </a:rPr>
                  <a:t>G</a:t>
                </a:r>
                <a:r>
                  <a:rPr lang="en-US" sz="2400" b="0" i="1" u="none" strike="noStrike" baseline="0" dirty="0">
                    <a:latin typeface="Times-Italic"/>
                  </a:rPr>
                  <a:t> </a:t>
                </a:r>
                <a:r>
                  <a:rPr lang="en-US" sz="2400" b="0" i="0" u="none" strike="noStrike" baseline="0" dirty="0">
                    <a:latin typeface="Times-Roman"/>
                  </a:rPr>
                  <a:t>per unit mass in any small element of the fluid. </a:t>
                </a:r>
              </a:p>
              <a:p>
                <a:pPr algn="l"/>
                <a:r>
                  <a:rPr lang="en-US" sz="2400" b="0" i="0" u="none" strike="noStrike" baseline="0" dirty="0">
                    <a:latin typeface="Times-Roman"/>
                  </a:rPr>
                  <a:t>The total amount of </a:t>
                </a:r>
                <a:r>
                  <a:rPr lang="en-US" sz="2400" b="0" i="1" u="none" strike="noStrike" baseline="0" dirty="0">
                    <a:latin typeface="Times-Italic"/>
                  </a:rPr>
                  <a:t>G </a:t>
                </a:r>
                <a:r>
                  <a:rPr lang="en-US" sz="2400" b="0" i="0" u="none" strike="noStrike" baseline="0" dirty="0">
                    <a:latin typeface="Times-Roman"/>
                  </a:rPr>
                  <a:t>in the control volume </a:t>
                </a:r>
                <a:r>
                  <a:rPr lang="en-IN" sz="2400" b="0" i="0" u="none" strike="noStrike" baseline="0" dirty="0">
                    <a:latin typeface="Times-Roman"/>
                  </a:rPr>
                  <a:t>is thus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IN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  <m:sup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𝑑𝑚</m:t>
                        </m:r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  <m:sup/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𝜁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</m:nary>
                  </m:oMath>
                </a14:m>
                <a:endParaRPr lang="en-IN" sz="2400" dirty="0"/>
              </a:p>
              <a:p>
                <a:endParaRPr lang="en-IN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EAF2A2-4D8D-2566-1A51-A236867F0C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1325" y="2133600"/>
                <a:ext cx="8626475" cy="2667000"/>
              </a:xfrm>
              <a:blipFill>
                <a:blip r:embed="rId2"/>
                <a:stretch>
                  <a:fillRect l="-918" t="-18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BC6AD8CD-0C9A-50E1-25B3-9CEDDEA50BB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64FE3085-D298-EFBE-DB32-F4212EE893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E55218BF-BBBA-20F5-44F7-A5F65864F1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ACBA2539-634C-56E6-8AF1-D1480CCAA0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BCC81BFC-09FF-CAF8-2824-96217AE206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06E662DC-F14D-F6EF-49AC-CB8301FCBC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0913356A-520F-7771-2F84-26B2B9203B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EEA51593-443B-9B83-640E-574E638B0B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C06B0A87-3E5D-8594-1F72-7300BEF25E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BF620A94-DE66-124E-F633-C34762A081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4BD3BF27-DD04-0ED5-2340-50EEF8DBC2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2C03B0B9-7570-2274-86F6-94B57D5E74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5C7CC858-8605-388C-7D39-53435B7052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CC56BDE8-7430-3D9B-8780-2F573FE4BB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96E15160-882E-5DDC-3A70-B1F67AFC4D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53A249CE-8CB6-DB58-2168-8274107669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0BED963-B88E-65F3-C0EC-68F2D5BFD5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83BA69B6-E5C2-E903-6207-04821F19F470}"/>
                  </a:ext>
                </a:extLst>
              </p:cNvPr>
              <p:cNvSpPr txBox="1"/>
              <p:nvPr/>
            </p:nvSpPr>
            <p:spPr bwMode="auto">
              <a:xfrm>
                <a:off x="1600200" y="1090612"/>
                <a:ext cx="5873750" cy="1119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83BA69B6-E5C2-E903-6207-04821F19F4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1090612"/>
                <a:ext cx="5873750" cy="11191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4">
                <a:extLst>
                  <a:ext uri="{FF2B5EF4-FFF2-40B4-BE49-F238E27FC236}">
                    <a16:creationId xmlns:a16="http://schemas.microsoft.com/office/drawing/2014/main" id="{4738D966-0092-6BCF-CD5E-28FD79A2B0F9}"/>
                  </a:ext>
                </a:extLst>
              </p:cNvPr>
              <p:cNvSpPr txBox="1"/>
              <p:nvPr/>
            </p:nvSpPr>
            <p:spPr bwMode="auto">
              <a:xfrm>
                <a:off x="1752600" y="5205412"/>
                <a:ext cx="5873750" cy="1119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4">
                <a:extLst>
                  <a:ext uri="{FF2B5EF4-FFF2-40B4-BE49-F238E27FC236}">
                    <a16:creationId xmlns:a16="http://schemas.microsoft.com/office/drawing/2014/main" id="{4738D966-0092-6BCF-CD5E-28FD79A2B0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5205412"/>
                <a:ext cx="5873750" cy="11191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259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2EA880-4385-2828-C748-CDF20244FD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178175"/>
            <a:ext cx="8382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This Equation is valid for any system boundary with time the dependent volume </a:t>
            </a:r>
            <a:r>
              <a:rPr lang="en-US" altLang="en-US" i="1" dirty="0"/>
              <a:t>V(t) </a:t>
            </a:r>
            <a:r>
              <a:rPr lang="en-US" altLang="en-US" dirty="0"/>
              <a:t>and surface </a:t>
            </a:r>
            <a:r>
              <a:rPr lang="en-US" altLang="en-US" i="1" dirty="0"/>
              <a:t>s(t) </a:t>
            </a:r>
            <a:r>
              <a:rPr lang="en-US" altLang="en-US" dirty="0"/>
              <a:t>at any time.</a:t>
            </a:r>
          </a:p>
          <a:p>
            <a:r>
              <a:rPr lang="en-US" altLang="en-US" dirty="0"/>
              <a:t>Also valid at the time </a:t>
            </a:r>
            <a:r>
              <a:rPr lang="en-US" altLang="en-US" i="1" dirty="0"/>
              <a:t>t = t</a:t>
            </a:r>
            <a:r>
              <a:rPr lang="en-US" altLang="en-US" i="1" baseline="-25000" dirty="0"/>
              <a:t>0</a:t>
            </a:r>
            <a:r>
              <a:rPr lang="en-US" altLang="en-US" i="1" dirty="0"/>
              <a:t> , </a:t>
            </a:r>
            <a:r>
              <a:rPr lang="en-US" altLang="en-US" dirty="0"/>
              <a:t>where the volume </a:t>
            </a:r>
            <a:r>
              <a:rPr lang="en-US" altLang="en-US" i="1" dirty="0"/>
              <a:t>V = V</a:t>
            </a:r>
            <a:r>
              <a:rPr lang="en-US" altLang="en-US" i="1" baseline="-25000" dirty="0"/>
              <a:t>C</a:t>
            </a:r>
            <a:r>
              <a:rPr lang="en-US" altLang="en-US" i="1" dirty="0"/>
              <a:t> </a:t>
            </a:r>
            <a:r>
              <a:rPr lang="en-US" altLang="en-US" dirty="0"/>
              <a:t>and  the surface </a:t>
            </a:r>
            <a:r>
              <a:rPr lang="en-US" altLang="en-US" i="1" dirty="0"/>
              <a:t>s = </a:t>
            </a:r>
            <a:r>
              <a:rPr lang="en-US" altLang="en-US" i="1" dirty="0" err="1"/>
              <a:t>s</a:t>
            </a:r>
            <a:r>
              <a:rPr lang="en-US" altLang="en-US" i="1" baseline="-25000" dirty="0" err="1"/>
              <a:t>C</a:t>
            </a:r>
            <a:r>
              <a:rPr lang="en-US" altLang="en-US" dirty="0" err="1"/>
              <a:t>.</a:t>
            </a:r>
            <a:r>
              <a:rPr lang="en-US" altLang="en-US" dirty="0"/>
              <a:t> </a:t>
            </a:r>
          </a:p>
          <a:p>
            <a:r>
              <a:rPr lang="en-US" altLang="en-US" i="1" dirty="0"/>
              <a:t>V</a:t>
            </a:r>
            <a:r>
              <a:rPr lang="en-US" altLang="en-US" i="1" baseline="-25000" dirty="0"/>
              <a:t>C</a:t>
            </a:r>
            <a:r>
              <a:rPr lang="en-US" altLang="en-US" dirty="0"/>
              <a:t> and </a:t>
            </a:r>
            <a:r>
              <a:rPr lang="en-US" altLang="en-US" i="1" dirty="0" err="1"/>
              <a:t>s</a:t>
            </a:r>
            <a:r>
              <a:rPr lang="en-US" altLang="en-US" i="1" baseline="-25000" dirty="0" err="1"/>
              <a:t>C</a:t>
            </a:r>
            <a:r>
              <a:rPr lang="en-US" altLang="en-US" dirty="0"/>
              <a:t>  are named as control volume and control surface.</a:t>
            </a:r>
          </a:p>
          <a:p>
            <a:r>
              <a:rPr lang="en-US" altLang="en-US" dirty="0"/>
              <a:t>These control surfaces can be inlets or outlets.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986463" y="4492625"/>
              <a:ext cx="3078162" cy="638175"/>
            </p14:xfrm>
          </p:contentPart>
        </mc:Choice>
        <mc:Fallback xmlns="">
          <p:pic>
            <p:nvPicPr>
              <p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77106" y="4483261"/>
                <a:ext cx="3096876" cy="656902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91E56A8-DCD0-A784-C0CA-A96FDC6AA9B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5489B9A-1DC7-3BF5-228D-CC3881F2A8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055847D6-2DF3-156D-5CEA-4EDD060E59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C7C7221-A48D-2C0A-A28A-1B9C027FD5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A29FFD6-C250-EF11-3CE6-45E254B1C9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CB566D9-3C6D-7440-6588-BD6DF155F8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1CE8323-72A6-CA48-37EE-BFD02491AA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08CC6D9-C4DF-05B2-5E46-3291C69B01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DE0461B-C49A-D999-65C6-343EBE6A54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E3ABCF8-3B4E-117F-8027-76C5B0CC7C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7C89334A-0665-DC50-8614-6C130AB16B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B6E26221-AD06-5035-BBED-C2E27CB891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9789382-4359-0A4A-1774-54ECB09647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1EE23E0-E1FF-645C-FC09-A8B13466E6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5220016-FCF2-5B65-EFA1-40A2632FA8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A0C7335-FBDB-2A62-489A-39043AAD37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5159879-ADF4-A001-CBEE-89215D06EB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EE8FFC87-8547-059C-2E78-B94F7D356465}"/>
              </a:ext>
            </a:extLst>
          </p:cNvPr>
          <p:cNvSpPr txBox="1">
            <a:spLocks/>
          </p:cNvSpPr>
          <p:nvPr/>
        </p:nvSpPr>
        <p:spPr>
          <a:xfrm>
            <a:off x="228600" y="365400"/>
            <a:ext cx="7030660" cy="51191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Engineering Use of Reynolds Transformation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/>
              <p:nvPr/>
            </p:nvSpPr>
            <p:spPr bwMode="auto">
              <a:xfrm>
                <a:off x="1600200" y="1776412"/>
                <a:ext cx="5873750" cy="1119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1776412"/>
                <a:ext cx="5873750" cy="11191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5395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4">
                <a:extLst>
                  <a:ext uri="{FF2B5EF4-FFF2-40B4-BE49-F238E27FC236}">
                    <a16:creationId xmlns:a16="http://schemas.microsoft.com/office/drawing/2014/main" id="{2AC529AE-D9D4-CAB1-6A8C-0634AEA33B64}"/>
                  </a:ext>
                </a:extLst>
              </p:cNvPr>
              <p:cNvSpPr txBox="1"/>
              <p:nvPr/>
            </p:nvSpPr>
            <p:spPr bwMode="auto">
              <a:xfrm>
                <a:off x="209550" y="6654800"/>
                <a:ext cx="8594725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𝐷𝐹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" name="Object 4">
                <a:extLst>
                  <a:ext uri="{FF2B5EF4-FFF2-40B4-BE49-F238E27FC236}">
                    <a16:creationId xmlns:a16="http://schemas.microsoft.com/office/drawing/2014/main" id="{2AC529AE-D9D4-CAB1-6A8C-0634AEA33B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9550" y="6654800"/>
                <a:ext cx="8594725" cy="1041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986463" y="4492625"/>
              <a:ext cx="3078162" cy="638175"/>
            </p14:xfrm>
          </p:contentPart>
        </mc:Choice>
        <mc:Fallback xmlns="">
          <p:pic>
            <p:nvPicPr>
              <p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77106" y="4483261"/>
                <a:ext cx="3096876" cy="656902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91E56A8-DCD0-A784-C0CA-A96FDC6AA9B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5489B9A-1DC7-3BF5-228D-CC3881F2A8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055847D6-2DF3-156D-5CEA-4EDD060E59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C7C7221-A48D-2C0A-A28A-1B9C027FD5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A29FFD6-C250-EF11-3CE6-45E254B1C9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CB566D9-3C6D-7440-6588-BD6DF155F8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1CE8323-72A6-CA48-37EE-BFD02491AA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08CC6D9-C4DF-05B2-5E46-3291C69B01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DE0461B-C49A-D999-65C6-343EBE6A54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E3ABCF8-3B4E-117F-8027-76C5B0CC7C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7C89334A-0665-DC50-8614-6C130AB16B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B6E26221-AD06-5035-BBED-C2E27CB891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9789382-4359-0A4A-1774-54ECB09647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1EE23E0-E1FF-645C-FC09-A8B13466E6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5220016-FCF2-5B65-EFA1-40A2632FA8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A0C7335-FBDB-2A62-489A-39043AAD37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5159879-ADF4-A001-CBEE-89215D06EB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EE8FFC87-8547-059C-2E78-B94F7D356465}"/>
              </a:ext>
            </a:extLst>
          </p:cNvPr>
          <p:cNvSpPr txBox="1">
            <a:spLocks/>
          </p:cNvSpPr>
          <p:nvPr/>
        </p:nvSpPr>
        <p:spPr>
          <a:xfrm>
            <a:off x="228600" y="365400"/>
            <a:ext cx="7030660" cy="51191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Application of RTT to A Natural CV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/>
              <p:nvPr/>
            </p:nvSpPr>
            <p:spPr bwMode="auto">
              <a:xfrm>
                <a:off x="1600200" y="1143000"/>
                <a:ext cx="5873750" cy="1119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1143000"/>
                <a:ext cx="5873750" cy="11191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1319F9ED-3AAC-8C79-729C-8EAAC4AAD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762250"/>
            <a:ext cx="38100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4137BFB-563C-897B-A0CA-682475A68B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2699710"/>
            <a:ext cx="2073280" cy="3372478"/>
          </a:xfrm>
          <a:prstGeom prst="rect">
            <a:avLst/>
          </a:prstGeom>
        </p:spPr>
      </p:pic>
      <p:pic>
        <p:nvPicPr>
          <p:cNvPr id="2049" name="Picture 2048">
            <a:extLst>
              <a:ext uri="{FF2B5EF4-FFF2-40B4-BE49-F238E27FC236}">
                <a16:creationId xmlns:a16="http://schemas.microsoft.com/office/drawing/2014/main" id="{5F3D33D2-1395-5A00-9C4B-67082C0F260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09634" y="2743200"/>
            <a:ext cx="2205766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30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986463" y="4492625"/>
              <a:ext cx="3078162" cy="638175"/>
            </p14:xfrm>
          </p:contentPart>
        </mc:Choice>
        <mc:Fallback xmlns="">
          <p:pic>
            <p:nvPicPr>
              <p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77106" y="4483261"/>
                <a:ext cx="3096876" cy="656902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91E56A8-DCD0-A784-C0CA-A96FDC6AA9B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5489B9A-1DC7-3BF5-228D-CC3881F2A8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055847D6-2DF3-156D-5CEA-4EDD060E59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C7C7221-A48D-2C0A-A28A-1B9C027FD5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A29FFD6-C250-EF11-3CE6-45E254B1C9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CB566D9-3C6D-7440-6588-BD6DF155F8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1CE8323-72A6-CA48-37EE-BFD02491AA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08CC6D9-C4DF-05B2-5E46-3291C69B01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DE0461B-C49A-D999-65C6-343EBE6A54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E3ABCF8-3B4E-117F-8027-76C5B0CC7C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7C89334A-0665-DC50-8614-6C130AB16B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B6E26221-AD06-5035-BBED-C2E27CB891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9789382-4359-0A4A-1774-54ECB09647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1EE23E0-E1FF-645C-FC09-A8B13466E6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5220016-FCF2-5B65-EFA1-40A2632FA8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A0C7335-FBDB-2A62-489A-39043AAD37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5159879-ADF4-A001-CBEE-89215D06EB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EE8FFC87-8547-059C-2E78-B94F7D356465}"/>
              </a:ext>
            </a:extLst>
          </p:cNvPr>
          <p:cNvSpPr txBox="1">
            <a:spLocks/>
          </p:cNvSpPr>
          <p:nvPr/>
        </p:nvSpPr>
        <p:spPr>
          <a:xfrm>
            <a:off x="228600" y="365400"/>
            <a:ext cx="7030660" cy="51191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Engineering Use of Reynolds Transformation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/>
              <p:nvPr/>
            </p:nvSpPr>
            <p:spPr bwMode="auto">
              <a:xfrm>
                <a:off x="1600200" y="1143000"/>
                <a:ext cx="5873750" cy="1119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1143000"/>
                <a:ext cx="5873750" cy="11191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">
            <a:extLst>
              <a:ext uri="{FF2B5EF4-FFF2-40B4-BE49-F238E27FC236}">
                <a16:creationId xmlns:a16="http://schemas.microsoft.com/office/drawing/2014/main" id="{661C21FB-7339-A619-6C0A-E8F937657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41006"/>
            <a:ext cx="3971936" cy="347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414ED9E7-56E1-A83A-A787-7C182842C154}"/>
              </a:ext>
            </a:extLst>
          </p:cNvPr>
          <p:cNvGrpSpPr/>
          <p:nvPr/>
        </p:nvGrpSpPr>
        <p:grpSpPr>
          <a:xfrm>
            <a:off x="4191000" y="2690813"/>
            <a:ext cx="4780610" cy="3328987"/>
            <a:chOff x="4133449" y="2209800"/>
            <a:chExt cx="4780610" cy="3328987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89EFA7D-BD68-25B4-1A5D-897985960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133449" y="2567569"/>
              <a:ext cx="4704424" cy="297121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8933411-614C-CBEA-9798-68FFEBBD6217}"/>
                    </a:ext>
                  </a:extLst>
                </p:cNvPr>
                <p:cNvSpPr txBox="1"/>
                <p:nvPr/>
              </p:nvSpPr>
              <p:spPr>
                <a:xfrm>
                  <a:off x="7239000" y="3043535"/>
                  <a:ext cx="149406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  <m:d>
                          <m:d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+∆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𝒕</m:t>
                            </m:r>
                          </m:e>
                        </m:d>
                      </m:oMath>
                    </m:oMathPara>
                  </a14:m>
                  <a:endParaRPr lang="en-IN" b="1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8933411-614C-CBEA-9798-68FFEBBD62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9000" y="3043535"/>
                  <a:ext cx="1494063" cy="4616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EF4245E-0EBA-2D25-5E75-9E9F21A33103}"/>
                </a:ext>
              </a:extLst>
            </p:cNvPr>
            <p:cNvSpPr txBox="1"/>
            <p:nvPr/>
          </p:nvSpPr>
          <p:spPr>
            <a:xfrm>
              <a:off x="4661694" y="2209800"/>
              <a:ext cx="1005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Inflow</a:t>
              </a:r>
              <a:endParaRPr lang="en-IN" dirty="0">
                <a:solidFill>
                  <a:srgbClr val="0070C0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829DF96-1834-1BC4-93D3-B33AD13D26CE}"/>
                </a:ext>
              </a:extLst>
            </p:cNvPr>
            <p:cNvSpPr txBox="1"/>
            <p:nvPr/>
          </p:nvSpPr>
          <p:spPr>
            <a:xfrm>
              <a:off x="7772400" y="3957935"/>
              <a:ext cx="11416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outflow</a:t>
              </a:r>
              <a:endParaRPr lang="en-IN" dirty="0">
                <a:solidFill>
                  <a:srgbClr val="C00000"/>
                </a:solidFill>
              </a:endParaRPr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C4217865-E1A6-E314-4A91-31F3B770F1DB}"/>
              </a:ext>
            </a:extLst>
          </p:cNvPr>
          <p:cNvSpPr/>
          <p:nvPr/>
        </p:nvSpPr>
        <p:spPr bwMode="auto">
          <a:xfrm>
            <a:off x="1066800" y="3524549"/>
            <a:ext cx="1114816" cy="1745374"/>
          </a:xfrm>
          <a:prstGeom prst="ellipse">
            <a:avLst/>
          </a:prstGeom>
          <a:noFill/>
          <a:ln w="50800" cap="flat" cmpd="sng" algn="ctr">
            <a:solidFill>
              <a:srgbClr val="3366FF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54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986463" y="4492625"/>
              <a:ext cx="3078162" cy="638175"/>
            </p14:xfrm>
          </p:contentPart>
        </mc:Choice>
        <mc:Fallback xmlns="">
          <p:pic>
            <p:nvPicPr>
              <p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77106" y="4483261"/>
                <a:ext cx="3096876" cy="656902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91E56A8-DCD0-A784-C0CA-A96FDC6AA9B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5489B9A-1DC7-3BF5-228D-CC3881F2A8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055847D6-2DF3-156D-5CEA-4EDD060E59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C7C7221-A48D-2C0A-A28A-1B9C027FD5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A29FFD6-C250-EF11-3CE6-45E254B1C9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CB566D9-3C6D-7440-6588-BD6DF155F8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1CE8323-72A6-CA48-37EE-BFD02491AA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08CC6D9-C4DF-05B2-5E46-3291C69B01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DE0461B-C49A-D999-65C6-343EBE6A54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E3ABCF8-3B4E-117F-8027-76C5B0CC7C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7C89334A-0665-DC50-8614-6C130AB16B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B6E26221-AD06-5035-BBED-C2E27CB891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9789382-4359-0A4A-1774-54ECB09647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1EE23E0-E1FF-645C-FC09-A8B13466E6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5220016-FCF2-5B65-EFA1-40A2632FA8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A0C7335-FBDB-2A62-489A-39043AAD37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5159879-ADF4-A001-CBEE-89215D06EB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EE8FFC87-8547-059C-2E78-B94F7D356465}"/>
              </a:ext>
            </a:extLst>
          </p:cNvPr>
          <p:cNvSpPr txBox="1">
            <a:spLocks/>
          </p:cNvSpPr>
          <p:nvPr/>
        </p:nvSpPr>
        <p:spPr>
          <a:xfrm>
            <a:off x="228600" y="365400"/>
            <a:ext cx="7030660" cy="51191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Vectorial Recognition of Inflow &amp; Outflow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/>
              <p:nvPr/>
            </p:nvSpPr>
            <p:spPr bwMode="auto">
              <a:xfrm>
                <a:off x="457200" y="1142999"/>
                <a:ext cx="3334151" cy="7096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142999"/>
                <a:ext cx="3334151" cy="709613"/>
              </a:xfrm>
              <a:prstGeom prst="rect">
                <a:avLst/>
              </a:prstGeom>
              <a:blipFill>
                <a:blip r:embed="rId8"/>
                <a:stretch>
                  <a:fillRect t="-108547" b="-13846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414ED9E7-56E1-A83A-A787-7C182842C154}"/>
              </a:ext>
            </a:extLst>
          </p:cNvPr>
          <p:cNvGrpSpPr/>
          <p:nvPr/>
        </p:nvGrpSpPr>
        <p:grpSpPr>
          <a:xfrm>
            <a:off x="1219200" y="2362286"/>
            <a:ext cx="6755054" cy="4154035"/>
            <a:chOff x="3837667" y="2567569"/>
            <a:chExt cx="5000206" cy="2971218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89EFA7D-BD68-25B4-1A5D-897985960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33449" y="2567569"/>
              <a:ext cx="4704424" cy="297121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8933411-614C-CBEA-9798-68FFEBBD6217}"/>
                    </a:ext>
                  </a:extLst>
                </p:cNvPr>
                <p:cNvSpPr txBox="1"/>
                <p:nvPr/>
              </p:nvSpPr>
              <p:spPr>
                <a:xfrm>
                  <a:off x="7239000" y="3043535"/>
                  <a:ext cx="149406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  <m:d>
                          <m:d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+∆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𝒕</m:t>
                            </m:r>
                          </m:e>
                        </m:d>
                      </m:oMath>
                    </m:oMathPara>
                  </a14:m>
                  <a:endParaRPr lang="en-IN" b="1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8933411-614C-CBEA-9798-68FFEBBD62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9000" y="3043535"/>
                  <a:ext cx="1494063" cy="46166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EF4245E-0EBA-2D25-5E75-9E9F21A33103}"/>
                </a:ext>
              </a:extLst>
            </p:cNvPr>
            <p:cNvSpPr txBox="1"/>
            <p:nvPr/>
          </p:nvSpPr>
          <p:spPr>
            <a:xfrm>
              <a:off x="3837667" y="2759877"/>
              <a:ext cx="1005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Inflow</a:t>
              </a:r>
              <a:endParaRPr lang="en-IN" dirty="0">
                <a:solidFill>
                  <a:srgbClr val="0070C0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829DF96-1834-1BC4-93D3-B33AD13D26CE}"/>
                </a:ext>
              </a:extLst>
            </p:cNvPr>
            <p:cNvSpPr txBox="1"/>
            <p:nvPr/>
          </p:nvSpPr>
          <p:spPr>
            <a:xfrm>
              <a:off x="7377585" y="4285957"/>
              <a:ext cx="11416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outflow</a:t>
              </a:r>
              <a:endParaRPr lang="en-IN" dirty="0">
                <a:solidFill>
                  <a:srgbClr val="C00000"/>
                </a:solidFill>
              </a:endParaRPr>
            </a:p>
          </p:txBody>
        </p:sp>
      </p:grp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F86D24F-2B6C-F9A0-3BFE-14B3D61B608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397326" y="1752600"/>
            <a:ext cx="650674" cy="929562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33CC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434" name="Straight Arrow Connector 18433">
            <a:extLst>
              <a:ext uri="{FF2B5EF4-FFF2-40B4-BE49-F238E27FC236}">
                <a16:creationId xmlns:a16="http://schemas.microsoft.com/office/drawing/2014/main" id="{E8835C45-7EBC-4A12-A1D2-183291B0D095}"/>
              </a:ext>
            </a:extLst>
          </p:cNvPr>
          <p:cNvCxnSpPr>
            <a:cxnSpLocks/>
          </p:cNvCxnSpPr>
          <p:nvPr/>
        </p:nvCxnSpPr>
        <p:spPr bwMode="auto">
          <a:xfrm>
            <a:off x="6813687" y="5628841"/>
            <a:ext cx="1254326" cy="4069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33CC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436" name="TextBox 18435">
                <a:extLst>
                  <a:ext uri="{FF2B5EF4-FFF2-40B4-BE49-F238E27FC236}">
                    <a16:creationId xmlns:a16="http://schemas.microsoft.com/office/drawing/2014/main" id="{868F725A-E93F-44E0-0415-C699939E3ADB}"/>
                  </a:ext>
                </a:extLst>
              </p:cNvPr>
              <p:cNvSpPr txBox="1"/>
              <p:nvPr/>
            </p:nvSpPr>
            <p:spPr>
              <a:xfrm>
                <a:off x="3048000" y="2057400"/>
                <a:ext cx="1000146" cy="5088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18436" name="TextBox 18435">
                <a:extLst>
                  <a:ext uri="{FF2B5EF4-FFF2-40B4-BE49-F238E27FC236}">
                    <a16:creationId xmlns:a16="http://schemas.microsoft.com/office/drawing/2014/main" id="{868F725A-E93F-44E0-0415-C699939E3A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2057400"/>
                <a:ext cx="1000146" cy="50885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38" name="TextBox 18437">
                <a:extLst>
                  <a:ext uri="{FF2B5EF4-FFF2-40B4-BE49-F238E27FC236}">
                    <a16:creationId xmlns:a16="http://schemas.microsoft.com/office/drawing/2014/main" id="{B1600592-3302-1ED2-9427-C1EB340A8389}"/>
                  </a:ext>
                </a:extLst>
              </p:cNvPr>
              <p:cNvSpPr txBox="1"/>
              <p:nvPr/>
            </p:nvSpPr>
            <p:spPr>
              <a:xfrm>
                <a:off x="6924654" y="5715000"/>
                <a:ext cx="1154034" cy="5088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18438" name="TextBox 18437">
                <a:extLst>
                  <a:ext uri="{FF2B5EF4-FFF2-40B4-BE49-F238E27FC236}">
                    <a16:creationId xmlns:a16="http://schemas.microsoft.com/office/drawing/2014/main" id="{B1600592-3302-1ED2-9427-C1EB340A83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4654" y="5715000"/>
                <a:ext cx="1154034" cy="50885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440" name="Straight Arrow Connector 18439">
            <a:extLst>
              <a:ext uri="{FF2B5EF4-FFF2-40B4-BE49-F238E27FC236}">
                <a16:creationId xmlns:a16="http://schemas.microsoft.com/office/drawing/2014/main" id="{FD30C882-B7C1-BC83-BF4B-3E7744DB7686}"/>
              </a:ext>
            </a:extLst>
          </p:cNvPr>
          <p:cNvCxnSpPr/>
          <p:nvPr/>
        </p:nvCxnSpPr>
        <p:spPr bwMode="auto">
          <a:xfrm>
            <a:off x="2124275" y="2631150"/>
            <a:ext cx="923725" cy="51012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441" name="TextBox 18440">
                <a:extLst>
                  <a:ext uri="{FF2B5EF4-FFF2-40B4-BE49-F238E27FC236}">
                    <a16:creationId xmlns:a16="http://schemas.microsoft.com/office/drawing/2014/main" id="{B5664CA3-6628-57E2-07F5-23E3CC49749A}"/>
                  </a:ext>
                </a:extLst>
              </p:cNvPr>
              <p:cNvSpPr txBox="1"/>
              <p:nvPr/>
            </p:nvSpPr>
            <p:spPr>
              <a:xfrm>
                <a:off x="1371600" y="2205335"/>
                <a:ext cx="9682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18441" name="TextBox 18440">
                <a:extLst>
                  <a:ext uri="{FF2B5EF4-FFF2-40B4-BE49-F238E27FC236}">
                    <a16:creationId xmlns:a16="http://schemas.microsoft.com/office/drawing/2014/main" id="{B5664CA3-6628-57E2-07F5-23E3CC4974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2205335"/>
                <a:ext cx="968278" cy="461665"/>
              </a:xfrm>
              <a:prstGeom prst="rect">
                <a:avLst/>
              </a:prstGeom>
              <a:blipFill>
                <a:blip r:embed="rId13"/>
                <a:stretch>
                  <a:fillRect t="-18421" b="-26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42" name="TextBox 18441">
                <a:extLst>
                  <a:ext uri="{FF2B5EF4-FFF2-40B4-BE49-F238E27FC236}">
                    <a16:creationId xmlns:a16="http://schemas.microsoft.com/office/drawing/2014/main" id="{CBC81C79-BA83-C603-DABC-4ACF8AD4EC0A}"/>
                  </a:ext>
                </a:extLst>
              </p:cNvPr>
              <p:cNvSpPr txBox="1"/>
              <p:nvPr/>
            </p:nvSpPr>
            <p:spPr>
              <a:xfrm>
                <a:off x="7566122" y="4643735"/>
                <a:ext cx="11221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8442" name="TextBox 18441">
                <a:extLst>
                  <a:ext uri="{FF2B5EF4-FFF2-40B4-BE49-F238E27FC236}">
                    <a16:creationId xmlns:a16="http://schemas.microsoft.com/office/drawing/2014/main" id="{CBC81C79-BA83-C603-DABC-4ACF8AD4EC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6122" y="4643735"/>
                <a:ext cx="1122167" cy="461665"/>
              </a:xfrm>
              <a:prstGeom prst="rect">
                <a:avLst/>
              </a:prstGeom>
              <a:blipFill>
                <a:blip r:embed="rId14"/>
                <a:stretch>
                  <a:fillRect t="-18421" b="-26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443" name="Straight Arrow Connector 18442">
            <a:extLst>
              <a:ext uri="{FF2B5EF4-FFF2-40B4-BE49-F238E27FC236}">
                <a16:creationId xmlns:a16="http://schemas.microsoft.com/office/drawing/2014/main" id="{21059A54-A31F-6EEA-C279-D47AC49FCB71}"/>
              </a:ext>
            </a:extLst>
          </p:cNvPr>
          <p:cNvCxnSpPr>
            <a:cxnSpLocks/>
          </p:cNvCxnSpPr>
          <p:nvPr/>
        </p:nvCxnSpPr>
        <p:spPr bwMode="auto">
          <a:xfrm flipV="1">
            <a:off x="6801036" y="5108276"/>
            <a:ext cx="1112601" cy="497184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445" name="Object 4">
                <a:extLst>
                  <a:ext uri="{FF2B5EF4-FFF2-40B4-BE49-F238E27FC236}">
                    <a16:creationId xmlns:a16="http://schemas.microsoft.com/office/drawing/2014/main" id="{0D18E234-29A3-509D-4C60-86F98DA2A74F}"/>
                  </a:ext>
                </a:extLst>
              </p:cNvPr>
              <p:cNvSpPr txBox="1"/>
              <p:nvPr/>
            </p:nvSpPr>
            <p:spPr bwMode="auto">
              <a:xfrm>
                <a:off x="3447649" y="1576387"/>
                <a:ext cx="4118473" cy="7096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IN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18445" name="Object 4">
                <a:extLst>
                  <a:ext uri="{FF2B5EF4-FFF2-40B4-BE49-F238E27FC236}">
                    <a16:creationId xmlns:a16="http://schemas.microsoft.com/office/drawing/2014/main" id="{0D18E234-29A3-509D-4C60-86F98DA2A7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47649" y="1576387"/>
                <a:ext cx="4118473" cy="70961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46" name="Object 4">
                <a:extLst>
                  <a:ext uri="{FF2B5EF4-FFF2-40B4-BE49-F238E27FC236}">
                    <a16:creationId xmlns:a16="http://schemas.microsoft.com/office/drawing/2014/main" id="{8DABD5AD-680E-0156-7CAF-0B08D30BD46E}"/>
                  </a:ext>
                </a:extLst>
              </p:cNvPr>
              <p:cNvSpPr txBox="1"/>
              <p:nvPr/>
            </p:nvSpPr>
            <p:spPr bwMode="auto">
              <a:xfrm>
                <a:off x="2590800" y="5943600"/>
                <a:ext cx="4118473" cy="7096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IN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𝑜𝑢𝑡𝑙𝑒𝑡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8446" name="Object 4">
                <a:extLst>
                  <a:ext uri="{FF2B5EF4-FFF2-40B4-BE49-F238E27FC236}">
                    <a16:creationId xmlns:a16="http://schemas.microsoft.com/office/drawing/2014/main" id="{8DABD5AD-680E-0156-7CAF-0B08D30BD4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0800" y="5943600"/>
                <a:ext cx="4118473" cy="70961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1176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  <p:bldP spid="18438" grpId="0"/>
      <p:bldP spid="18441" grpId="0"/>
      <p:bldP spid="18442" grpId="0"/>
      <p:bldP spid="18445" grpId="0"/>
      <p:bldP spid="18446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5036</TotalTime>
  <Words>1483</Words>
  <Application>Microsoft Office PowerPoint</Application>
  <PresentationFormat>On-screen Show (4:3)</PresentationFormat>
  <Paragraphs>182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50" baseType="lpstr">
      <vt:lpstr>Calibri</vt:lpstr>
      <vt:lpstr>Cambria Math</vt:lpstr>
      <vt:lpstr>Cmr10</vt:lpstr>
      <vt:lpstr>CommercialScript BT</vt:lpstr>
      <vt:lpstr>Curlz MT</vt:lpstr>
      <vt:lpstr>Script MT Bold</vt:lpstr>
      <vt:lpstr>Segoe Script</vt:lpstr>
      <vt:lpstr>Symbol</vt:lpstr>
      <vt:lpstr>Tempus Sans ITC</vt:lpstr>
      <vt:lpstr>Times New Roman</vt:lpstr>
      <vt:lpstr>Times-Bold</vt:lpstr>
      <vt:lpstr>Times-Italic</vt:lpstr>
      <vt:lpstr>TimesNewRomanPSMT</vt:lpstr>
      <vt:lpstr>Times-Roman</vt:lpstr>
      <vt:lpstr>Blank Presentation</vt:lpstr>
      <vt:lpstr>Governing Equations for Convection Heat Transfer</vt:lpstr>
      <vt:lpstr>Fourier’s Constitutive Equation for  the Heat Flux: 1802</vt:lpstr>
      <vt:lpstr>PowerPoint Presentation</vt:lpstr>
      <vt:lpstr>Order of Merit of A Convective Heat Transfer in a System </vt:lpstr>
      <vt:lpstr>Impact of Flow Channel Geometry on Convection Heat Transfer</vt:lpstr>
      <vt:lpstr> Transverse vs Longitudinal Flow thru  Pillows</vt:lpstr>
      <vt:lpstr>Rate Equations for Laws of Nature for A Thermodynamic Control Mass </vt:lpstr>
      <vt:lpstr>Tools for Comprehensive Description</vt:lpstr>
      <vt:lpstr>Camp Fire As A Control Volume</vt:lpstr>
      <vt:lpstr>Wind Turbine As A Control Volume</vt:lpstr>
      <vt:lpstr>Wind Systems Interacting with A Wind Turbine</vt:lpstr>
      <vt:lpstr>Energetics of A Fluid Parcel across An  Open System </vt:lpstr>
      <vt:lpstr>PowerPoint Presentation</vt:lpstr>
      <vt:lpstr>PowerPoint Presentation</vt:lpstr>
      <vt:lpstr>PowerPoint Presentation</vt:lpstr>
      <vt:lpstr>Reynolds Description of  a Flow System</vt:lpstr>
      <vt:lpstr>Reynolds Thinking about a Flow System</vt:lpstr>
      <vt:lpstr>Reynolds Description of A Control Volume</vt:lpstr>
      <vt:lpstr>PowerPoint Presentation</vt:lpstr>
      <vt:lpstr>Actions on Fluid Parcel across A Flow System </vt:lpstr>
      <vt:lpstr> The Field Variable</vt:lpstr>
      <vt:lpstr>Change in Field quantity of A Convection System</vt:lpstr>
      <vt:lpstr>Need for A Generalized Leibniz Integral Rule </vt:lpstr>
      <vt:lpstr>Energetics of a differential volume at different instants of time</vt:lpstr>
      <vt:lpstr>The Fundamental Reynolds Analogy (Algorithm)</vt:lpstr>
      <vt:lpstr>PowerPoint Presentation</vt:lpstr>
      <vt:lpstr>Material Derivative of Jacobian Function </vt:lpstr>
      <vt:lpstr>PowerPoint Presentation</vt:lpstr>
      <vt:lpstr>PowerPoint Presentation</vt:lpstr>
      <vt:lpstr>PowerPoint Presentation</vt:lpstr>
      <vt:lpstr>Engineering Mathematics of Reynolds Transport Theorem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474</cp:revision>
  <cp:lastPrinted>2002-07-26T02:11:33Z</cp:lastPrinted>
  <dcterms:created xsi:type="dcterms:W3CDTF">2002-07-26T01:39:54Z</dcterms:created>
  <dcterms:modified xsi:type="dcterms:W3CDTF">2026-01-13T03:29:42Z</dcterms:modified>
</cp:coreProperties>
</file>