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3"/>
  </p:notesMasterIdLst>
  <p:sldIdLst>
    <p:sldId id="1049" r:id="rId2"/>
    <p:sldId id="1059" r:id="rId3"/>
    <p:sldId id="1053" r:id="rId4"/>
    <p:sldId id="1060" r:id="rId5"/>
    <p:sldId id="1061" r:id="rId6"/>
    <p:sldId id="1062" r:id="rId7"/>
    <p:sldId id="1063" r:id="rId8"/>
    <p:sldId id="545" r:id="rId9"/>
    <p:sldId id="546" r:id="rId10"/>
    <p:sldId id="1054" r:id="rId11"/>
    <p:sldId id="1055" r:id="rId12"/>
    <p:sldId id="550" r:id="rId13"/>
    <p:sldId id="558" r:id="rId14"/>
    <p:sldId id="556" r:id="rId15"/>
    <p:sldId id="557" r:id="rId16"/>
    <p:sldId id="552" r:id="rId17"/>
    <p:sldId id="1056" r:id="rId18"/>
    <p:sldId id="553" r:id="rId19"/>
    <p:sldId id="554" r:id="rId20"/>
    <p:sldId id="513" r:id="rId21"/>
    <p:sldId id="515" r:id="rId22"/>
    <p:sldId id="564" r:id="rId23"/>
    <p:sldId id="559" r:id="rId24"/>
    <p:sldId id="516" r:id="rId25"/>
    <p:sldId id="517" r:id="rId26"/>
    <p:sldId id="518" r:id="rId27"/>
    <p:sldId id="519" r:id="rId28"/>
    <p:sldId id="614" r:id="rId29"/>
    <p:sldId id="618" r:id="rId30"/>
    <p:sldId id="619" r:id="rId31"/>
    <p:sldId id="527" r:id="rId32"/>
    <p:sldId id="1057" r:id="rId33"/>
    <p:sldId id="521" r:id="rId34"/>
    <p:sldId id="522" r:id="rId35"/>
    <p:sldId id="523" r:id="rId36"/>
    <p:sldId id="524" r:id="rId37"/>
    <p:sldId id="615" r:id="rId38"/>
    <p:sldId id="616" r:id="rId39"/>
    <p:sldId id="617" r:id="rId40"/>
    <p:sldId id="528" r:id="rId41"/>
    <p:sldId id="529" r:id="rId42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291B"/>
    <a:srgbClr val="FF9900"/>
    <a:srgbClr val="FF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3" autoAdjust="0"/>
    <p:restoredTop sz="94404" autoAdjust="0"/>
  </p:normalViewPr>
  <p:slideViewPr>
    <p:cSldViewPr>
      <p:cViewPr varScale="1">
        <p:scale>
          <a:sx n="70" d="100"/>
          <a:sy n="70" d="100"/>
        </p:scale>
        <p:origin x="117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5.xml"/><Relationship Id="rId2" Type="http://schemas.openxmlformats.org/officeDocument/2006/relationships/slide" Target="slides/slide12.xml"/><Relationship Id="rId1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10-15T03:32:01.04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5-11-16T02:27:52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0,'0'26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7T04:10:14.3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1725 8423 268 0,'3'2'32'0,"0"0"18"0,-1-1 42 0,-5 0-15 0,0 2-20 0,1-3-26 16,8 1-25-16,-14 1 13 0,24-2-11 0,-8 1-3 16,0-1 0-16,25 0-3 0,-33 0 0 0,9 0 7 0,1 1 2 0,-10-3 3 15,8 1 22-15,-5-2 12 0,-3-1 10 0,7 3-4 0,-5-1-8 0,1-1 7 16,-1 0-10-16,-3 2 11 0,4-1-17 0,0 1-13 16,2 1-1-16,-1 0-2 0,-2 0 14 0,-2 0-31 15,0 0 7-15,0 0-14 16,0 0 15-16,0 0-3 0,0 1 11 15,1 0-9-15,0 0 12 0,0 0 4 0,1 0 3 16,-1 0 0-16,9 27 1 0,-7-20 0 0,-2-2-1 16,1 2 2-16,-1-2 6 0,1 3-17 0,3 1 4 0,-5 0-7 15,2 0 5-15,-2 2-10 0,0-3 1 0,6 3-5 0,-5 1-5 0,1 1-1 0,-2 3-3 16,0 0 2 0,0-1 5-16,0 0-4 0,0 1 7 0,1-4-6 15,-2 6 12-15,-1-1-16 0,1-1 3 0,-4 4-6 16,3-2 6-16,-2 0 5 0,3 3-2 0,-6-1 1 15,5-1-10-15,0 0 7 0,1-3-6 0,4 0 8 0,-4-1-2 0,-5-3-4 0,-1 2 8 0,3 1-8 16,0 0 0-16,1-3 0 0,1-3-7 16,-4 1 6-1,3 3 1-15,-1-1 4 0,-1-1 2 0,0-4-2 0,-4-9 0 16,0 0-5-16,1-3 3 0,8-1-4 0,0 7-8 16,0-4-16-16,0 2-24 0,0-2 3 0,-3-4-68 15,3 1-16-15,-4-8-10 0,5 3 0 0,-3-8-2 0,2 0-8 16,-4 3 2-16,-9-4-9 0,13 1 1 0</inkml:trace>
  <inkml:trace contextRef="#ctx0" brushRef="#br0" timeOffset="333.4">1434 8387 388 0,'0'0'57'0,"0"0"142"0,0 0 8 0,0 0-69 0,0 0-92 0,0 0-28 0,0 0-3 0,0 0-8 0,11 6-12 0,-5-4 9 16,0-1-3-16,0 1 6 0,-1-2-1 0,3 0 4 0,-2 0 3 0,2-1 0 16,0-1 2-16,-1-1 23 0,1-1-5 0,0 0 12 15,0-1-9-15,1-2-17 0,2 3 1 0,0-1-7 47,-3-1-10-47,7 3 7 0,-4-1-8 0,-5 0 9 0,9-1-11 0,2 2 4 16,2-2 4-16,5 0-2 0,0 4-6 0,-4-2 7 0,-5-1-15 0,8 2 13 0,0-1-9 0,-3-2-3 0,5 1 0 15,-5-2-5-15,1 3-21 0,-1-4 11 0,-2 2-10 0,-2-2 10 0,0 3-11 16,-2 2-9-16,3-3-6 0,-3 5-3 0,1-6-23 0,-1 5-33 16,-2-3-26-16,-3 2 0 0,3 3-34 0,-2-2 33 15</inkml:trace>
  <inkml:trace contextRef="#ctx0" brushRef="#br0" timeOffset="1199.88">2348 8658 265 0,'-3'0'81'0,"-1"-5"80"0,0 3-27 0,0-5-71 16,-4-5-8-16,6 12-14 0,-3-9-18 0,5 9 7 15,-4-7-16-15,-3-2 15 0,3 7-1 0,-1-5-8 16,2 6 7-16,0-5-11 0,-3 1-7 15,6 4 8-15,-4-9-9 0,-7 7 10 0,9-5 5 0,-4 3-5 0,3 5 16 16,3-3-15-16,-1 3 4 0,1 0 8 0,0 0-9 16,0 0 10-16,0 0-15 15,-10 2-9-15,2 2-5 0,-4 0 0 0,7 7-6 0,1-7 5 16,7 5-2-16,-3-3 3 0,-7 2-3 0,6 2 2 0,-1 4 7 0,8-1-3 16,-5-6 3-16,4 5-4 0,-1-1-4 0,-4 2 2 15,11 0-2-15,-10-3-1 0,6 2 8 0,2-3-6 16,-3 4 7-16,14 14 6 0,-18-23-2 15,15 10-13-15,-9-10 12 16,-1 1 3-16,2 2 2 0,0-3-6 0,1 0 2 16,2-1-6-16,-2-3 6 0,3 2-5 0,-3-2-7 0,1 0 4 15,1 0-5-15,-3 0 2 0,-1-1-2 0,0 1 1 16,-3 0-1-16,1 0-1 0,1 1-1 0,-7-1-4 0,0 0 3 16,0 0-5-16,0 1 4 0,0 0 3 0,-10 12 0 15,2-7-2-15,-6-2 0 0,6 3-5 16,-3-1 6-16,-2 1 15 0,1 0-18 0,-4 0 7 0,4-1-11 0,-3 1 11 0,1-2 2 15,4 3 3-15,-3-4-1 0,6 2 0 0,0 1 2 16,2-5-6-16,-2 1 6 0,2-3 1 0,1-1-3 16,0-2 0-16,6 0-4 15,-2-3-9-15,4-3-43 0,3-1-17 0,-4-3-7 16,2-1-25-16,2 0 17 0,1-3-7 0,1-1 3 0,0-3-28 0,-1 1 33 0,3 3-21 16,-4-4 23-1,1 4 0-15,-1-2 38 0,-2 3 20 0,0 3-7 0,1 1 10 0,-3 6 1 0,-2-6 0 16,4 7 3-16,-5 1 22 0,-1 1 34 15,1 4 7-15,-7-2 5 16,6 7 4-16,-3-1 35 0,1 9-11 0,-1 3 18 16,-1-9-22-16,0 2-23 0,1-1 8 0,-1 0-13 0,3 6-18 0,-4-7 13 0,2-1-19 0,-1 1 18 15,2-2-18-15,0 5-12 16,2-3 4-16,-1-1-8 0,-1-2-10 0,1 0 4 16,-3-2-9-16,1 1 6 0,1 0 7 0,-3-1-4 15,2 1 12-15,-6-1-12 0,1 2 5 0,-2-1 16 16,-2 1-10-16,2-1 13 0,-6 0-17 0,7 2-2 0,-3 1 0 15,2 3-2-15,6 2-12 0,-7-1 7 0,0 0-5 0,-1-1 5 16,-3 3-1-16,4 1-1 16,6-4 3-16,-1 6-3 0,-5-5-15 0,2-3 9 15,1 6-19-15,3-7 13 0,6 3-30 0,4 0-34 16,-2-4-2-16,2 2-14 0,-2-5-21 0,3 3-40 16,11-1-7-16,-10-6-11 0,5-7 12 0</inkml:trace>
  <inkml:trace contextRef="#ctx0" brushRef="#br0" timeOffset="2102.63">2579 8859 555 0,'7'-1'333'0,"1"0"-220"0,-8 1-67 0,0 0-6 0,0 0-26 0,0-9-15 0,8 6 3 16,-7-1-9-16,-2 1-13 0,-7 1 9 0,-1-2-9 15,-3 2 10-15,12-2 1 0,-4 0 4 16,0 1 5-16,0-1-2 0,-4 1 7 0,8-2 7 0,-7 1 4 0,14 0-1 16,-7 0-7-16,-6 0 1 0,7-1-5 15,-12-1 3-15,10 3-16 0,1 3 8 0,0-3-8 0,-4 3 9 16,3-3 3-16,1 1-5 0,2 2 8 0,9 0-8 16,-17-1 2-16,9 2 8 0,-6 0-7 0,3 4 10 0,11 1 2 31,-12-3 2-31,8 2 5 0,-5 0-5 15,2-1-13-15,1 3 12 0,-7 0-14 0,-1-1 13 0,-3 1 0 16,5 0-3-16,6 1 17 0,2 2-15 0,-6-1-2 0,-1-1 19 16,0 1-8-16,10 0 14 0,-10 0-10 0,-2 4-17 15,7-3 2-15,-19 0-6 0,14-1 6 0,0 1 5 16,-8-2-1-16,8-3 3 0,9 3-4 0,-7-3-2 16,7-1-3-16,-9-4 2 0,0 0-6 0,1 0 13 15,13-3-8-15,-14 3 10 0,1 0-3 0,14-8-13 16,-9 5 7-16,10-2-10 0,-12-5 7 0,-4-1-10 15,9 2-2-15,-12-1-2 0,17 2 10 0,-4-3-3 16,-7 1 5-16,9 0-5 0,-11 1 0 0,2 1 0 0,-2-1 1 16,-4 1-1-16,2 2-2 0,2 2-2 0,3 2 1 15,-8 2-1-15,7 1-5 0,-7 1 7 0,3 0-4 16,3 2 6-16,-3 2 2 0,4 2-3 0,-6 0 6 16,6 2-5-16,-2 1 1 0,0-1 2 0,0-1-6 15,7 4 5-15,-10-7 1 0,4 2-3 0,4-1 6 16,-6-7-5-16,5 3 4 0,-5-3-2 0,0 0 2 0,0 0 0 15,13 1-1-15,-6-2-1 0,-3-3-3 16,3-3 1-16,-2-2 7 0,1-3-11 0,0-1 3 0,-1 0-6 16,2-4 7-16,-1-1-9 0,-1-1-1 0,1-3-5 15,-2 0-9-15,1-5 16 0,-1 3 1 0,-1-1 4 16,1-3 2-16,1 0-2 0,-1 4-5 0,2-6 6 0,1 10 14 16,-2 0-14-16,1-5 10 0,-1 7-13 0,0-2 9 15,0 4-5-15,-3 0 0 0,-2 2-1 0,4 1 0 16,-4 1 0-16,0 2-6 0,0-1 6 0,0 3 3 15,-1 2 0-15,-3 1 6 0,2 2-7 0,1 0-7 16,-2 1 6-16,1 0-1 0,-1 3 3 0,-1-1-4 0,2 1 3 16,0 3-4-16,2 0 5 0,-4 2 3 0,1 2-5 15,1 1 0-15,-3 0-2 0,4 6 5 0,0-3-3 16,0 5 2-16,1-2-2 0,-3 1-3 0,2 3 12 16,1-1-9-16,4 2 11 0,-3-3-9 0,2 5 5 15,1 2 1-15,-3-2 0 0,2 5-9 0,2-8 8 16,-2 2-8-16,2 3 9 0,-2-4-2 0,2 4 3 0,-1-4 1 15,0-1 0-15,3 1 2 0,-6-4-13 0,4 2 2 16,-4-2-5-16,1-3 10 0,2 0-3 0,1-2 5 16,-1-2-6-16,-1-2-3 0,-3-4 4 0,0 1-6 15,2-1 5-15,-1 0-2 0,-1-3 0 16,0 0 0-16,0 0-2 0,0 0-6 0,0 0-6 0,-3-13-22 0,3 4 7 16,0-3-54-16,0-2-22 0,-3-1-4 15,-1 0-9-15,5-2-30 0,-1 0 1 0,-1 0-22 0,-2-2 16 16,2 1 33-16,0-1-5 0</inkml:trace>
  <inkml:trace contextRef="#ctx0" brushRef="#br0" timeOffset="2292.55">2742 8618 731 0,'0'16'116'0,"0"-7"64"0,0 1 12 0,0-5-47 0,0 6-70 0,4-3-42 16,3-1-3-16,4-2-9 15,2 1-5-15,2-1-7 0,4-2 1 0,4 3-2 0,4-4 2 0,3-2-20 16,2 0-9-16,1-7-3 0,8 2-5 0,2-9-2 16,10 2-2-16,1-1-7 0,-5-6-51 0,-2 2-207 15,-3-11-6-15</inkml:trace>
  <inkml:trace contextRef="#ctx0" brushRef="#br0" timeOffset="5101.99">19778 16340 332 0,'0'0'194'0,"0"0"-20"0,2 5-18 0,1-4-10 16,2 0-51-16,-5-1-16 0,6 3-22 0,0-2 12 0,2 0-32 0,-3 1-5 15,-5-2 1-15,0 0-2 16,0 0-8-16,12 2 3 0,-6-1-2 0,-6 0 4 0,2 0-3 0,0 0-4 16,-2-1 4-16,6 1-1 0,0-1 4 0,-3 1-5 15,0 0-4-15,-1 1 4 0,1-1 3 0,-2 2-3 16,1-2 10-16,3 2-7 0,-1 3 10 0,0-1-6 16,3 3 0-16,-5-1-1 0,2 0 3 0,2 3-5 15,1 0 0-15,0 1-1 0,-4 0-1 0,3 5-21 16,-3 1 1-16,2 3-5 0,-3-1 1 0,1 6 0 15,1 1 1-15,-2 3-3 0,0 3-12 0,1-2 15 0,-3-1-7 16,0 0 10-16,0 1 0 0,0-2-5 16,0 0 1-16,0 1-2 0,0-3-4 0,0-2 7 0,-1-1 1 0,-1 0 2 15,1-12-8-15,0 3-2 16,1 1-4-16,0-9 2 0,1 10-19 0,0-9-17 16,-1-9-30-16,2 1 11 0,-2-4-34 0,1-5-6 15,-1 6 21-15,0-13-20 0,-1-3 6 0,-4-4-50 0,0-12-57 0,0 3 13 16,-2-4-72-16</inkml:trace>
  <inkml:trace contextRef="#ctx0" brushRef="#br0" timeOffset="5512.29">19441 16281 525 0,'0'8'78'0,"0"0"204"0,-2 0 43 0,1-3-143 0,-1 1-92 15,2-3-55-15,2 0-6 0,0-1-11 0,5 0-8 16,0-1-13-16,1-1-2 0,1 0-2 0,0-4 12 0,3-1 7 16,0-1 8-16,6-3-4 0,-3 0 5 0,1-1 7 0,0 0-4 15,-3 0 4-15,4 1-7 0,0-1 8 16,-3-1 0-16,14-1 3 0,-9-1-7 0,-1 4-4 15,5 1-7-15,-15-6 3 0,13 2-5 0,3 0-7 0,4-5 7 16,-1 7-8-16,0 1 1 0,1-3-7 16,-5-1-1-16,4 3-1 0,-6-5-1 0,3 10 7 15,1-1-2-15,-2-2 4 0,1 2-4 0,-2-5 0 0,1 3 2 16,-2 0-1-16,2 3 0 0,3-2-4 16,-2 3-4-16,0 1 1 0,-2 2 1 0,-2-1-21 0,-2-1-6 15,5 2-6-15,-7-2-20 0,-4 3-8 0,2-2-8 0,-2 1-1 16,0 1-21-16,-3 2-24 0,-1-1-23 0,0 5 1 15,-3-5-32-15,0 1-25 0,0 0 15 0</inkml:trace>
  <inkml:trace contextRef="#ctx0" brushRef="#br0" timeOffset="6253.05">20555 16735 622 0,'0'2'135'0,"0"-1"318"0,0-1-312 0,0 0-76 16,0 0-10-16,0 0-18 0,0 0-19 0,0 0-28 16,0 0 3-16,0 0-13 0,0-1 3 0,-3-12 7 0,16 11 2 15,-18-6 0-15,4 1-4 0,-8-1 15 16,2-1-2-16,12 2 9 0,-5-2 9 0,1 3-2 15,-5-3 7-15,-1 2-5 0,0 0 1 0,-1 0 5 0,2-3-2 0,-1 0 5 16,1 6-2-16,4-6-11 16,-4 6-3-16,2 2-2 0,-5-5-19 0,-4 6 10 15,3 0-2-15,-1 0 5 0,-1 3-1 0,-2-2-1 16,2 2 1-16,0 5 1 0,-1-1 8 0,1 5-7 0,0 5 0 0,0-4-1 16,1 2 5-16,1 1 2 0,-3-3 4 15,3 2-3-15,-2-1 9 0,1 2-2 0,0 1 0 16,-1 0 0-16,3 3 2 0,1-1-6 0,-5 0 3 15,8-2-4-15,0 3 7 0,1-2-5 0,1 3-1 16,-4-2 0-16,-4 0 0 0,7-2 6 0,1-2 1 16,3 2 2-16,6-3-5 0,-4 2 1 0,3-1 4 15,-1-6-3-15,-5 0-4 0,5-5 5 0,-1 6-4 0,1-6 6 16,7 4-3-16,-5 0-6 0,4-6-3 0,0 0 1 16,-3 0-3-16,0-3-6 0,-1-1 1 0,1 3-3 15,1-6 0-15,1 0-1 0,0 0-1 0,0-2 0 16,2 8-1-16,-4-7-2 0,-1 4-2 0,1-4 1 15,-1-4-1-15,1 10 1 0,-1-4 3 0,-5-5-2 16,5 3 3-16,4 1-2 0,-3 1-2 0,7 6 1 16,-7-2 6-16,-1 0-7 0,0-3 0 0,0-2-4 0,-5 0 0 15,-1-4-15-15,2 10 4 0,9-2-8 16,-10 2 8-16,-3-2 6 0,0-2-1 0,-9 4 3 0,12 0 1 16,5 4-5-16,-2-4-1 0,-1 2-4 0,-9-2-24 0,4 1 4 15,-7-1-9-15,8-3 7 0,6 5-13 0,0-2-6 16,-7 0-4-16,0 0-2 0,5-2-18 0,-6 1-15 15,-1-3-30-15,-1-1 8 0,3 3-41 0,-7-3-59 16,9 3 32-16,0-4-45 0,1-3 35 0</inkml:trace>
  <inkml:trace contextRef="#ctx0" brushRef="#br0" timeOffset="7853.24">21753 16224 177 0,'0'0'28'0,"0"0"268"0,0 0-31 0,0 0 48 0,0 0-196 0,0 0-36 0,0 0-34 0,0 0 12 15,1 0-49-15,1-1-5 0,-1 0 0 32,-1 0-1-32,1 0-7 0,0 0 27 0,0 0-4 0,0 0 16 15,0-1 2-15,1 0-3 0,-1 0 5 16,-1 1-2-16,1 0 1 0,0-1-10 0,0 0-1 15,0 0-1-15,0 1-8 0,1 0-9 0,-1 0-4 16,-1 0 0-16,1 0 0 0,0 0-8 0,0 0 5 16,-1 0-5-16,0 0 4 0,0 0 0 0,0 1-3 15,-10-2 1-15,4 5 5 0,0-1-4 0,-2 5 1 16,-1-1-2-16,-1 5 7 0,-1 1-9 0,-5-1 3 16,-1 0-5-16,-3 1 4 0,-4 4-4 0,-3 1-5 15,-5 3 2-15,1 0 4 0,1-1 1 0,4 4 5 16,3-2-3-16,0 2 8 0,4-1 2 0,-6-7 3 15,5 1-2-15,1-5 5 0,3-3-6 0,0 0 2 16,1 2-3-16,2 0 4 0,1-1-8 0,3 3 1 16,1-10-2-16,1 3 3 0,2-3-1 15,-1-1 6-15,5 0-4 0,-2-6-4 0,3 4 22 16,0 1 0-16,0 0 10 0,0 0 7 0,0 0-9 16,2 0-4-16,15-4 0 0,-8-2-17 0,5 7-5 15,-3-10-8-15,3 9 4 0,0 0-3 0,-2-9-3 16,4 18 1-16,-3-11-2 0,3 4 5 0,1 3-4 15,-2-9 0-15,3 11-3 0,-1-5 7 0,6 7-2 16,-2 1 5-16,-2-2-5 0,0 0 6 0,-6-2 4 16,7 0 5-16,2 3-1 0,-2 0 3 0,0 1 11 15,-3 0-3-15,-3-4 8 0,2 1-1 0,-4-1-5 16,3 2 3-16,-3 0-2 0,-1-1 3 0,-2 0-13 16,-1-1 3-16,0 0-6 0,-1-1 5 0,-1 1-10 15,1 0 0-15,-2-1-2 0,2-1 6 0,2 2-6 16,-6-3 2-16,3-1-4 0,-4 2 1 0,0-1-6 15,2 0-1-15,-4-1 0 16,0-2-1-16,0 0-4 0,0 0 0 0,0 0-1 0,0 0-2 0,0 1 0 16,0 0-5-16,0-1 2 0,0 0-7 0,1 0-15 15,-1 0 3-15,0 0-9 0,0 0-8 0,0 0-2 16,0 0-16-16,0 0 5 0,0 0-24 16,0 0-22-16,0 0-6 0,-1 0-8 15,1-1-5-15,-17-14-26 0,14 12-27 0,1-4-3 0,0 0-45 16,2 2-11-16,-2-5-2 0</inkml:trace>
  <inkml:trace contextRef="#ctx0" brushRef="#br0" timeOffset="8383.94">22268 16029 1077 0,'6'2'202'0,"-4"3"-80"0,1-2-28 0,-3-3-7 0,4 6-49 0,-2-5-22 0,-1 0-4 15,-1 5-5-15,1-1-10 0,-1-2 7 0,4 1 0 0,-4-4 4 16,0 0 0-16,0 0-3 0,0 13 11 16,-2-10-5-16,8 7 24 0,-4-4 2 0,-2-3-4 15,5 5 5-15,-6-7 1 0,8 7-8 0,2-2 5 0,-2 0-5 16,1 5 7-16,-4 2-25 0,6-1 1 31,-7 0-10-31,4 0 2 0,-3-2-1 0,-8 1 0 0,12 5-1 16,-2 0 0-16,-2 0-4 0,7 0-1 15,-14-2-2-15,8 4 5 0,1 2-2 0,-2 4 5 16,1-1-5-16,-4 1 1 0,3 1-6 0,-1 1 3 0,2 2-5 16,2 0 6-16,-6 5 1 0,-2-7-1 15,1 0 1-15,-4 1 1 0,0-7-3 0,5 6-2 16,-4-6 0-16,6 1 3 0,-4-2-4 0,-1-5 3 16,2-2-3-16,-6-5-3 0,6 1-23 15,-3-4-17-15,0-1-1 0,-3-2-35 0,2-2-15 0,4-3-6 16,-4-3-8-16,-4-3-21 0,0-5-32 0,0-5-39 15,-6-4 4-15,14 1-36 0,-13-10 29 16</inkml:trace>
  <inkml:trace contextRef="#ctx0" brushRef="#br0" timeOffset="8680.44">21982 16062 705 0,'16'9'108'0,"-3"-4"248"0,-3 0 80 0,1-3-226 0,4 1-109 0,0-5-55 16,3 0-18-16,2-5-6 0,1 4-25 16,3-5-11-16,0-1 1 0,2 0-4 0,-1-5 4 0,-2 1 3 15,0 1-2-15,2-5 3 0,-1 5 3 16,-2-2 4-16,1 1 2 0,7 3 0 0,-10-4 5 0,10 2-4 15,3 0 5-15,-5-1-5 0,5 0 3 16,-7-1-6-16,-2-1-10 0,-3 2 2 0,-2 1-27 16,0 0-41-16,-4-2-33 0,1 3-1 0,-2 2-47 15,2 0-82-15,-1 3-16 0,-3 2-30 0,4 1 7 16</inkml:trace>
  <inkml:trace contextRef="#ctx0" brushRef="#br0" timeOffset="9295.34">22883 16381 482 0,'3'-4'340'0,"6"0"-150"0,-5-1-64 16,0 1 6-16,3-1-49 0,-5 1-22 0,3-1-6 15,1 0-5-15,-2 1-28 0,1-3-5 0,-4 2-5 16,3 0 1-16,-7 0-16 0,2 1-12 0,1 4-4 15,0 0 0 1,-4-7-2-16,3 7 13 0,-4-2-9 0,-7 2 11 0,10 3 8 0,-6 0 0 16,0 1 9-16,5 2-9 0,-5 2-3 0,1 3 7 15,-9-2-6-15,-1 3 8 16,9 0-5-16,-1 3-5 0,2 0 2 0,3 0-4 0,-4 4 2 0,3-2-5 16,4-2-2-16,-2 5-1 0,0-3 20 15,1-1 3-15,3 0 12 0,9-1-6 0,-7-4 26 0,9 3-8 16,-1-2 16-16,-2 0-12 0,13 0 10 0,-4-2 7 15,3 4-9-15,-3-12 9 0,-2 3-23 0,2-5-19 16,0 0-6-16,-4 2-1 0,1-3-9 0,-3 5-14 16,0-1 1-16,-2 1-7 0,-2 2-6 0,-3-8-1 15,-2 2 0-15,0 3-1 0,-3 0 4 0,0 6-4 16,-2 0 3-16,-3-1-1 0,0-1 19 0,-6 2-3 16,0-1 1-16,-1 1-1 0,-1 0 14 0,0-2-3 15,2 1 13-15,2 1-10 0,-1-4 1 0,-2 0 2 16,1-2-10-16,1-2 5 0,-3-1-9 0,4-1-22 31,5-1-2-31,-3-4-11 0,1 1-23 0,4-3 6 16,-6-5-23-16,8 0 14 0,-1-4-15 0,-4-4-24 0,5-2-17 0,-1-5-12 15,-1-5-71-15,-1 0 15 0</inkml:trace>
  <inkml:trace contextRef="#ctx0" brushRef="#br0" timeOffset="9564.39">22843 16437 747 0,'-9'26'589'0,"0"-1"-320"0,-2 1-110 0,1 1-17 15,-1-9-101-15,0 4-23 0,-1-8-11 0,2-2 1 32,-3 5-10-32,2-10-12 0,3 7-8 0,-6-7-1 15,6 2-8-15,-3-6 8 0,3 3 1 0,0 0 2 16,0-3 16-16,1 5 0 0,-2-3 13 0,-1 2-9 15,2 2 1-15,-1-2 3 0,1 3-4 0,-1 0 4 16,-2 0-4-16,3-1-10 0,-1 2-16 0,1-1 4 16,-2 0-44-16,0-1-34 0,-2 0-11 0,2 1-9 15,1-1 10-15,1-2-6 0,5 1-1 0,0-3-12 16,0-1-41-16,3-4-9 0</inkml:trace>
  <inkml:trace contextRef="#ctx0" brushRef="#br0" timeOffset="10485.56">23163 16725 1007 0,'1'0'151'0,"-1"0"-63"16,0 0-45-16,0 0 10 0,0 0-53 0,7-15-14 16,-7 8 0-16,0-4-7 0,-3-2-7 0,1 3 22 15,0-1-2-15,-3 0 9 0,5 0 0 0,1 3 7 16,-2-5 7-16,-1 2-1 0,0 4 1 0,1 0 12 16,1 7-7-16,-2-7 10 0,2 3-13 0,-2-3-14 15,0-4-2-15,0 4-2 0,2-2 1 0,0 2-4 16,2 1-4-16,0-1 1 0,-3 0 2 0,-1 0-15 15,3 1 7-15,-1-2-13 0,-2-1-10 0,0 3 17 16,-2 6-18-16,1-1 19 0,3 1 6 0,0 0 2 16,0 0 18-16,-10 14-12 0,6-2 6 0,2 1 13 15,-4 3 0-15,4-1 6 0,-2 2 3 0,2 6 5 16,0-3 3-16,-2 2 1 0,2-7-6 0,0 0-4 16,1 3 0-16,1-3 1 0,0 1-1 0,1-3 94 15,-1-3-105-15,1-2 84 0,2 0-176 0,2-3 78 16,-2-3 24-16,4 0 4 0,-3-2 1 0,0-1-16 15,5-1 3-15,-2-2-7 0,3-3-3 0,-2-2-3 16,0 0-9-16,7 1 4 0,-6-3-6 0,5 1 6 16,-3 0 5-16,-6-3-1 0,5 2 7 15,-6 1-9-15,1 3 8 0,-2-2-7 0,2 7 3 16,-5 2-3-16,0 0-3 0,0 0 0 16,0 0-12-16,11 15 20 0,-11-11-8 0,3 5 13 15,7 0-16-15,-10-3 3 0,10 4-1 0,-2-4 4 16,-3-1-1-16,-5-5 4 0,1 0-5 0,0 1 6 0,0 0 2 15,0-1-5-15,21 3 6 0,-11-7-7 16,-2-2-4-16,-3-4 4 0,4 1-10 0,-2-4 9 16,4-3-2-16,0 1 0 0,-3-7 6 0,2-5-4 15,-1 2 3-15,-1-7 2 0,1-2 0 0,-3 1 2 16,1-3 3-16,-1 2-6 0,0-2-1 0,-1 0-2 16,-1 4-6-16,1 0 11 0,-2 0-4 0,0 2 7 15,1 3 4-15,-2-2-11 0,-2 6 5 0,0 3-7 16,-1-5 5-16,0 9-5 0,-2 0 5 0,1 1-5 15,-1 10 6-15,0-2-6 16,0-1-1-16,1 6-2 0,-4-3 3 0,3 4 6 16,1 2-5-16,-4 0 5 0,2 4-1 0,-1 0-5 15,0 2 6-15,3 6-5 0,-2-1 8 0,1-1-6 0,-1-1 1 16,3 1-2-16,0 4 11 0,0 2 1 0,3-1 1 16,0 5-2-16,0-6 2 15,1 2-6-15,1 9 2 0,-1-6-5 0,0 3 1 0,0 3-7 16,0-1 3-16,0 1-5 15,-1 1-5-15,1 2 15 0,-2-2-3 0,1 0 9 16,0 0-7-16,-1-4-4 0,2 2 1 0,-2-4-2 16,1 6-7-16,-1-6 13 0,-1-1-6 0,-1-2 11 0,2-6-6 15,0 2-6-15,-1-7-2 0,1-3-4 16,-2-4-13-16,0 1-55 16,0 0-50-16,0-1 157 0,1 0-95 0,0-8-5 0,0-3-2 0,-1-4-17 15,0 4-7-15,0-2-26 0,-2-7 6 16,2 2-49-16,0-9-52 0</inkml:trace>
  <inkml:trace contextRef="#ctx0" brushRef="#br0" timeOffset="10656.84">23208 16427 926 0,'-1'23'155'0,"5"-2"176"0,-4-1 33 0,4-1-110 0,-3-7-157 0,3-3-53 31,0-2-19-31,9-4-3 0,-3-2-28 16,5-2-63-16,9-3-33 0,-1-10-4 0,8-3-17 16,8-6-16-16,1-3-31 0,-3-3-8 15,2 2-121-15</inkml:trace>
  <inkml:trace contextRef="#ctx0" brushRef="#br0" timeOffset="18300.21">5437 3852 294 0,'0'-4'103'0,"0"4"-26"16,-2 0-48-16,4 4 3 0,-1 1-17 16,2 5-15-16,0-5 10 0,1 4-13 15,3 2-3-15,-4-8 22 0,2 2-10 0,3-1 17 0,-4-3 2 16,2 6-4-16,0 0 8 0,-1-3-9 15,1 2-9-15,-2-3 19 0,1-2-17 0,0 3 17 16,-3-1-11-16,0-2-10 0,-2 1 12 0,1 1-13 0,0 1 1 0,-1 3 11 16,2-1-9-16,1 3 12 0,-3-3 0 15,0 1-4-15,0 0 7 0,-5 0-9 0,4 3-14 0,0 1 5 16,1 2-9-16,4 4 9 0,-4-3 9 16,1 5-4-16,-1-3 11 0,-5-2-10 0,3 0-3 0,0 0 13 0,3 4 37 15,-1 2-20-15,1 0-33 0,-1-3 4 0,0 3-43 0,2 5 43 16,-1-1-1-16,2 5-6 15,-3-5-2-15,2-2 0 0,1 4 0 0,-3-3 0 16,3 8 1-16,0 2-1 0,-3-4-10 0,5 7 8 16,-4-2 0-16,-2-5 6 0,1 6-2 0,0-3-3 0,-4-3-2 0,2 5 0 15,5 2-9-15,-3-3 16 0,3 4-7 16,0-1 10-16,-3 3 0 0,2-2-10 0,-1 0 5 0,2 1-8 16,-1-2-5-16,4 4 14 0,-4 2-10 0,7 1 12 15,-1-4-7-15,-1-1-1 0,9 2 10 0,-16-5-9 16,7 2-4-16,7 2 8 0,-7-5-8 15,23 2 10-15,-14 0 2 0,-11-1-7 0,7 5 6 0,-15-7-7 0,11 1-6 16,6-1 12-16,-1-4-9 0,10 3 11 0,-12-4-6 16,1 1-1-16,2 5 8 0,-7-3-8 15,7 4-4-15,-4-1 2 0,0-7-4 0,0 2 6 16,1 2-1-16,-2 1 2 0,-3 2-1 0,1-3 0 0,-2-2-10 0,-1 1 11 16,1 2-10-16,-3 0 10 0,2-1-1 0,-2 2-3 0,0 2 12 15,3 9-10 1,-4-10 17-16,2 7 11 0,1-3-9 0,-2-7 8 0,3 11-14 0,-4-5-4 0,2 2 3 15,1 2-5 1,-1 1-2-16,-1-4-4 0,1 3-3 0,0-3 1 0,-2 1 11 0,0 4-2 16,1-2 8-16,-3-2-6 0,1-2 8 0,0 3 5 15,-1-5 3-15,2 1-2 0,0 2-8 0,1-3-6 16,-2-2-4-16,-2-1 1 16,0 3-1-16,-1-1-8 0,2 3 1 0,-2 0-2 0,-1-4 4 0,3 4 0 15,-5-1 4-15,0 0-4 0,2 2-13 0,0 3 15 0,0-7-10 0,-2 4 13 16,3 5 0-16,-4-4-7 15,3 6 6-15,-2-3-7 0,-1-8 8 0,-1 5-5 0,-1 1-1 0,1-5-1 16,4-2 1-16,1 5 3 16,2-4 1-16,2 2-1 0,-1 2-6 0,-1-3 6 0,-2-2-5 0,2-1 4 0,0-2-2 0,0-1 2 31,2-3 4-31,-1 0-5 0,0-3-10 0,1-4 7 16,2 2-3-16,-3-7 4 0,0-2-6 0,-2 7-2 15,0-10-1-15,-2 3 3 0,4 3 6 0,-3-14 0 0,3 14 0 0,3-9 0 0,-3 3 0 0,1-3 2 31,-1-4-2-31,3 4 1 0,-4-7-8 0,1 2 0 0,0-6-12 16,-2 7 7-16,2-2-22 0,2 8-14 0,-1-6-16 16,-1-2 1-16,4-5-40 0,-6-8-7 0,2 2-23 0,0-8 5 0,0-1-54 15,0-2-3-15,2-4-12 0</inkml:trace>
  <inkml:trace contextRef="#ctx0" brushRef="#br0" timeOffset="19338.98">4805 4703 316 0,'6'2'155'0,"-2"-4"-56"0,9 0-73 16,-1 7-2-16,0-3-15 0,7 8 17 0,-4-2-7 0,-3-4 13 15,3 1 9-15,-5 6-2 0,-2-6 11 16,0-2-10-16,1 5 0 0,2-6 7 0,1 1-8 0,0 4 9 16,3 0-4-16,-1 0-9 0,1-2 1 0,4-2-5 0,-3-1-14 15,2-1 21-15,4-1-13 0,-3 1 14 0,11-2-15 0,6 1-5 16,5 1 4-16,0-2-5 0,-7-5-6 0,3 0 5 15,-9 1-7-15,9 1 7 0,-1-3 5 0,3 4-5 16,-3-2 10-16,-5-1-11 0,14 6-8 0,1-8 9 16,2 4-17-16,8-3 15 0,-12-1-5 15,0 8-13-15,4-9 12 0,-9 0-14 0,8 6 5 16,-5-3 2-16,-1 0-2 0,5 5 1 0,-7-2 2 16,-2-6-3-16,-1 7 2 0,-8 2-2 0,-5-5 1 0,0 5 0 0,-6-1 1 15,-4-3 0-15,-1 3-2 0,-5 1 5 0,0 6-5 16,-3-4 5-16,0 4 1 0,-2 2-8 15,-1-8 2-15,-1 0-4 0,2 1 5 0,-3-2 4 16,0 1-3-16,-2 3 3 0,2 5 6 0,-3-8-10 16,1 0 8-16,-1-1-9 0,0-1 2 0,0 1-9 15,-2 5-2-15,-1-4-4 0,-1-1-7 0,0 3-8 0,-1 0-14 16,-3 0 4-16,0-2-24 0,-3-1-18 0,-2-6-8 0,0 3-7 0,-1 4-28 16,-1 0-12-16,-2 6-27 0,4 2 11 15,-7-6 3-15</inkml:trace>
  <inkml:trace contextRef="#ctx0" brushRef="#br0" timeOffset="21289.49">5575 4689 277 0,'1'1'115'0,"-2"-5"-39"0,2 4 138 0,1 1-117 0,0 1-42 0,2 8 0 16,0-10-40-16,4 5-7 0,-7-10-13 0,4 3 6 15,3 2 1-15,-7-4-2 0,3 6 9 0,24-4-9 16,-24 2 1-16,-3 0 0 0,12 4-6 0,-28-4 4 0,15 0 7 16,0 0-4-16,7 6 17 0,0-4-13 0,1 1 17 15,-6-1 12-15,0 0-15 0,-10 0 13 0,10-2-16 0,6 0-8 16,-4 2 5-16,16-1-7 16,-8 2-7-16,-7 2 8 0,3 4-6 0,0-2 8 0,0 4 2 0,6-3-2 15,-3-1 10-15,2 5-8 0,-1 1 2 0,0-3 0 16,4 5-9-16,-4-4 7 0,1 0 0 15,3 2-5-15,-3-1 5 0,7 3-6 0,-3-1-6 0,-1 1 8 16,3 1-7-16,2-2 9 0,0 2 4 0,3 1-13 16,-1-1 16-16,5 0-16 0,-6-3 11 0,7 2 1 15,3 5-2-15,-6-1 4 0,7 1-3 0,0 0-8 0,-4-4 4 16,0 0-5-16,5-3-3 0,-6 6 6 0,2-7-9 16,-4 7 8-16,13 4 1 0,-4-8-4 0,7 5 4 15,-2-2-5-15,0-1-6 0,4 1 11 0,-7-4-11 0,10 3 11 16,-9-1-5-16,1 2-2 0,4-1 6 0,6-2-6 15,-7 1-12-15,1-5 22 0,1 6-10 0,-7 1 13 16,8 0-14-16,-2 1 4 0,-2-1 0 0,0 1 2 16,1 3-10-16,5 5 7 0,-2-3 0 0,-15-3 4 15,20-5-3-15,-1 2-2 0,1-3 2 0,17 2-2 0,-19 3-5 16,-1 0 5-16,0 2-6 0,1-2 7 16,2-1 1-16,0-2 1 0,-2-2 0 0,-3-4 0 0,0 5-7 15,0 3 5-15,-2-4-1 0,-3 4 5 0,9-5-3 16,1 0-1-16,0 8 3 0,10-4-4 15,-10 4-7-15,-3-5 9 0,4-1-9 0,-4 6 11 16,1-5 4-16,-3 4-14 0,6-2 12 0,1-2-13 0,2 4 0 0,0-1 10 16,-10-2-5-16,-3 2 9 0,0 1-3 15,1-1-4-15,3 0 4 0,4-1-4 16,0 0-9-16,2-2 14 0,-1 1-5 0,-3-1 9 0,0-1 0 0,-4 1-10 16,3-2 2-16,-1 4-5 0,8-1-2 15,-3-4 14-15,4 3-12 0,-11-9 13 0,1 0-5 0,1 3-1 16,-3 1 3-16,7 2-6 0,2 1-7 0,-3-4 10 15,5-1 3-15,3-1 3 0,-3-1-2 0,3 2-7 0,-4 0 0 16,0 0-2-16,2 0-6 0,-2 0 13 16,7 0-6-16,0-2 8 0,-4 0-3 0,-1 2-3 0,-6-3 4 0,-5 3-4 15,6-1 5-15,1 3-1 0,7-2-5 0,1 2 1 16,2-5-2-16,1 2 4 0,-2 5 3 0,-4-9-2 16,7 9-8-16,2-5 6 15,0 0-4-15,4 5 5 0,-6-4 2 0,0 0-4 0,-1 0 5 0,6 6-5 16,3-4 6-16,5 3-7 0,-2-10-3 0,-1-6 0 15,-3 1 3-15,6 1-1 16,4 6 6-16,-4 3-5 0,2 1 5 0,-3-5-4 0,-4-1-6 16,5 1 2-16,0 1 4 0,6 1-4 0,0-1 9 15,-7-7-8-15,1 2 3 0,-2-1 4 0,6 8-3 16,3 4 4-16,-5-4-3 0,-6 1-8 0,-2-3 5 0,1 4 4 16,3-3 119-16,6 2-179 0,-5-4 69 15,-3 2-106-15,0 1 98 0,3 0-5 0,-2-1 5 0,1 0-6 16,1 0-2-16,-7 1 6 0,3-1-5 0,-1-1 6 15,0 0 1-15,10-2-5 0,-4 1 10 0,-2-2-10 16,6 1-3-16,-1 2 9 0,-4-1 0 0,2 1 6 16,-5-1-7-16,-8-1-6 0,7 1-3 0,-5 4 3 15,2 1 17-15,7-6-14 0,0 3 4 0,-2-7-7 16,-4 2 14-16,1 2-12 0,0 1 8 0,4 2-11 0,-1-1-5 0,-3 1 10 16,-4-4-5-16,-4 1 7 15,-2-4-3-15,3 6-2 0,6-2 0 0,-4 3 0 16,3-2 9-16,-5-1-11 0,-7 4 4 0,7-4-5 0,2 7 11 0,3-6-5 15,-2 2 2-15,-8 5-4 0,-3-12-11 16,0 13 13-16,1 3-4 0,-19-7 7 16,19 4 0-16,5-8-3 0,-1 0 9 0,19 1-8 0,-19 1 1 15,-3 5 19-15,2-2-11 0,7-1 15 0,-3 3-16 0,-4-5 8 16,-3-1-4-16,-13-1 5 0,8 2-10 16,-1 0-5-16,7 1 1 0,-3-1 0 0,2-1 4 0,10 0-1 0,-8 0 3 15,7-2-1-15,-3 0 7 0,-1 2-6 16,-5 0-2-16,4-1-1 0,5 1-2 0,-7 0 2 0,4-3 0 15,-8-2-1-15,0 3-7 0,-3-4-2 16,4 1 5-16,7 2-3 0,-9-5-1 0,6 5 0 16,-6-3 0-16,-9 0 2 0,3 1 4 0,0-2-5 15,0 2 0-15,4 2 0 0,-8-3 7 0,5-1-4 16,-9 1 1-16,-2-2-2 0,5 4 1 0,-6-2-3 16,4 4 4-16,-3 0-2 0,-1 0-2 0,3 2-3 15,6-3-5-15,-3-3 3 0,1-1 8 0,3 0-6 16,-9 0 6-16,5 6-7 0,3-2 6 0,-10 1-6 15,4 2 85-15,-5-6-60 0,7 5-44 0,-4-6 16 0,-5 0-87 16,-3 2 92-16,-2-5 1 0,1 4 0 0,1 1-5 16,0 0 4-16,-6 2 2 0,2-1-6 0,-3-3 5 15,0 5-6-15,-2-2 9 0,-1 2-5 0,-1 4 0 16,-1-7-3-16,-2 0-2 0,1 3 3 0,-2-3-2 0,-2 2 3 16,1 0 4-16,1-3-2 0,-2-2 3 0,22 1-3 15,-27 2 0-15,-2-3-3 0,4 4 3 0,-26-1-1 16,23-3 6-16,6 1-5 0,-10-3 0 0,-4 2 0 15,4-1 3-15,-6 0-7 0,3 0 5 0,7 1-6 16,-7 4 4-16,5 2-2 0,0 1-5 0,7-3 5 16,-10-3 8-16,3-1-11 0,-9 0 6 0,4 4-10 0,5 3 4 15,2 1 6-15,-3-5 0 0,-5-6 3 0,-1 3-4 16,2-1 8-16,0 2-4 0,13 0 7 0,-9-4-9 0,-2 4-1 16,4 1 1-16,-13 4-1 0,11-4-2 0,7 0 0 15,-3-1 0-15,-1-1 0 0,-5 1-5 0,0-4-3 16,6-1-5-16,7 5 2 0,-5-3-6 0,0 0-9 15,-7 3-4-15,-12-3-1 0,17 5 3 0,2 0-8 16,-1-2 2-16,10-1-9 0,-12-6-22 0,2 5-16 16,4 2-21-16,-4-3 5 0,-2 1-29 0,1-4-53 0,-3-9-19 15,4 2-15-15,4-3-24 0</inkml:trace>
  <inkml:trace contextRef="#ctx0" brushRef="#br0" timeOffset="22194.45">20246 7471 170 0,'-3'1'26'0,"3"1"190"0,-3 3-61 0,6 1 74 0,-2-1-196 0,3 1-20 0,0-1-19 0,-7-1 6 0,6 3-19 15,-2 1-10-15,2 1 12 0,1-1-13 0,-7-1 2 16,-1-3 37-16,5 2-10 0,2 1 21 0,0-2 8 0,5 3-9 16,-6-5 9-16,1 1-10 0,6 1 0 0,-2-2 6 15,1 1-6-15,2 0 7 0,1-1 0 0,-3-1 49 16,2 1-64-16,1-2 46 0,2 1-109 0,3 1 41 16,-3-3 16-16,3-1-3 0,1 0 0 0,-1-4 5 15,3 2 2-15,2 2-2 0,0 0-9 0,5 1 8 16,4 2-2-16,5 0 8 0,-4-2 2 0,-1 0-4 15,0 0 2-15,1 3-3 0,5 2-10 0,0-1 19 0,2 4-15 16,-6-6 19-16,3 5-12 0,3 1-8 0,4-5 10 16,21 6-11-16,-16-6 0 0,-3 2 10 15,2 0-10-15,-21 0 11 0,15 4 4 0,0 3-8 0,-4 2 13 0,-4-4-13 16,6-1 3-16,2-4 14 0,-2 4-9 0,-2 4 12 16,-2-3-1-16,0 3-13 0,-1 1 8 0,5-6-12 15,-9 5-6-15,-4-1 7 0,0-8-8 0,-2 7 9 16,-1 1-3-16,-3 0-7 0,-3-2 3 0,1-2-4 15,-2-1 5-15,2-2-2 0,-3 1 1 0,4 0-2 16,-7-3-7-16,2-1-2 0,-5-1-6 0,-8-3 1 16,7 3-15-16,-7-3 11 0,5 2-15 0,-4-3 12 0,-1-1-7 15,-2 0-3-15,1-2 11 0,7-1-11 0,-6 0-2 16,-7-1-49-16,5-1-34 0,-19-2-4 0,7-5-89 16,5-3-1-16</inkml:trace>
  <inkml:trace contextRef="#ctx0" brushRef="#br0" timeOffset="23235.12">21115 4493 368 0,'3'-3'287'0,"4"1"-110"0,-7-3-156 0,-9 3 4 0,8 0-25 31,0 0 0-31,2 2 6 0,15 0-6 0,-12 0-9 16,-1 1 17-16,3 0-6 0,-4 0 13 0,2 1 4 16,0 0 5-16,-4 1 11 0,3-1-6 0,5 4 3 0,-3-1 12 15,2 2-15-15,-2 2 17 0,3 0-5 0,1 3-17 16,-1-1 9-16,3 2-15 0,-6-1-10 0,3 3 7 16,0 3-15-16,0 5 15 0,1 9-7 0,1-3-3 15,1 3 5-15,0 2-6 0,-1-4-3 0,0 9 3 16,-1 1-4-16,1 2 2 0,0 0 7 0,-2-1-10 15,-2 0 9-15,5 9-10 0,-5-6-6 0,2 2 12 0,4 1 0 16,-6-14 6-16,11 12-8 0,-7-3-2 16,-6 1-7-16,13 6 6 0,-10-4 1 0,10 7 1 0,6 1-2 15,-18-6 1-15,3 3 7 0,-3-2-10 0,2 0 6 16,3 1-10-16,3-1-5 0,-6 1 12 0,1 6-4 0,2 1 6 16,-4 1-5-16,-3-2-2 0,-6-4 1 0,-2 1-2 15,1 2-10-15,-2-2 11 0,4 5-6 0,2-3 11 16,0 2 10-16,-6 5-10 0,-5-7 5 0,-1 3-8 15,-1 0-3-15,8 3 8 0,0-6-6 0,2 1 8 16,-2-2 5-16,-1-2-1 0,-2 4 8 0,-8-9-6 0,15 3 11 16,1 4-1-16,1-5 11 0,7 7-7 0,-14-8 7 15,7-2 0-15,4-2-7 0,-9-5 5 0,9 2-22 0,-4-1 5 16,13 2-5-16,-1-1 7 0,-4-5-5 0,2 1-7 16,-10-4 3-16,7 4-3 0,1-1 5 15,8 4-5-15,-3-8-3 0,-5-6 1 0,0 1 2 0,-10-6 0 16,5 2 5-16,8-2-4 0,-3 3 1 0,8-2-6 15,-10-6 4-15,-3-2-4 0,3 2 5 0,-1 4-3 16,1 1 1-16,-1 3-1 0,-3-8 3 0,1 0-5 16,0 0-1-16,0 1-1 0,3 4 3 0,-2 0 1 0,-1-3 1 15,-2 3 0-15,1-4-1 0,3 3 1 16,-3 1-4-16,-2-3 4 0,3 3 6 0,-2 0-2 16,-2-1 13-16,0 0-10 0,0 3 11 0,0-1 9 15,0 4-6-15,3 0 8 0,-4-3-6 0,0 3-1 16,0 0-2-16,-4-3 1 0,3-5-16 0,1 3 12 15,-5-3-14-15,4 5 13 0,1 4-8 0,-3-6-3 16,1 0 7-16,-2 1-7 0,1 0-3 0,-1 1-4 0,-1-2 2 0,3 3-1 16,-3-2 8-16,1-2-8 0,0 2 0 0,3-2-2 0,2 4-3 15,-3-3 12-15,3-2-8 16,-2 0 8-16,0 0-3 0,2 4-10 0,-1-6 0 0,5 6-10 16,-3-9-33-16,3 5-4 0,-1 3-23 0,-5-5 12 0,2 1-42 0,0-4-23 15,0-2-30 1,0-1-1-16,0-1-99 0,0-2-22 0</inkml:trace>
  <inkml:trace contextRef="#ctx0" brushRef="#br0" timeOffset="26089.8">21288 7794 354 0,'-1'0'247'0,"-2"0"-59"0,0-7-80 16,2 3-4-16,0-3-59 0,1 3-17 0,0 4-15 16,-2-7 6-16,2 2-10 0,0-2-9 0,0 5 7 15,0 7-7-15,0-1 2 0,0-2 13 0,0-3-5 16,0 1 8-16,0-1 2 0,0 1 9 0,0 0 6 0,-5 1-3 16,4 8-8-16,-2-10 0 0,0-2-15 0,-1-3 10 15,1 1-13-15,1 3-3 0,-1-2 2 0,2-3-5 16,0 9-13-16,0 0 18 0,1 4-8 0,0-6 10 15,0 0-8-15,0 0 2 0,0 0 3 0,0 0-2 16,-1-2-7-16,1 2 13 0,4 4-9 0,-2-2 11 0,1 4 5 16,3-4 2-16,-1 0 9 0,5-2-7 0,-1 6-2 15,4-3 5-15,3 5-3 0,2-1 3 0,3-2-10 16,7 5 0-16,-6-10-5 0,6 5 3 0,2-1-10 0,-1-7-1 16,15 5 3-16,3-2-1 0,-2-3 9 15,2-1-7-15,-7-4 8 0,5 6-5 16,-6-4 18-16,1 1-12 0,2-2-2 0,-6-5 0 15,5 0 13-15,-4 2-20 0,0 7 8 0,-1-3-11 16,0 5 5-16,-3 0-4 0,-6-11 1 0,-2 11-1 0,-5-6-2 0,-5 2-3 16,1 6-3-16,-5-7 4 0,2 7 5 15,-3 5-4-15,-5-8-1 0,-2 9-3 0,-3-7 2 0,1 2 2 16,-4-1 4-16,-1-3-2 0,2-3 6 0,-7 2-6 16,2 5-2-16,-2 0-2 0,0 2 0 0,-4-3-2 15,-1 4-2-15,-2-2-1 0,-3 1-5 0,-1 4 12 0,-2-4-1 16,-2-1 3-16,-3 0 2 0,-6 0-9 0,7 3 3 0,-3 7-6 15,-4-2 4-15,5-6 2 0,-8 1-2 0,-4-3 2 16,6 2-6-16,-4 4 3 16,-5-6-4-16,4 4 3 0,-6-1-9 0,-2-2 11 0,-6 1-3 0,5 1 6 15,-3-4 8-15,8 3-9 0,5-2 5 0,1-3-7 16,4 0-3-16,2 3 14 0,0-2-3 16,-1-1 9-16,-1-2-9 0,1 1-2 0,0-1-2 15,2 2-1-15,5-1-3 0,4 1 9 0,5 0-3 16,4 1 7-16,3 3 7 0,-2-5-8 0,6-1 9 15,2 0-10-15,3 2 9 0,0 0-16 0,6-6 0 16,2 4-5-16,5 1 5 0,-3-3-5 0,6-2-1 0,17 7-1 0,-9-9 4 0,10 8-2 16,-1 0-1-16,-8-3-2 15,7 6-1-15,-2-7-2 0,1 5 4 0,0-1-5 0,4-2-6 0,1 4-25 16,2-5-30-16,-2-4 6 16,3-2-57-16,6 0-98 0,-1-4 15 0,7 5-50 0,-4-6-10 15</inkml:trace>
  <inkml:trace contextRef="#ctx0" brushRef="#br0" timeOffset="26532.8">22604 6811 481 0,'4'-3'570'0,"2"3"-249"0,1 3-321 0,0 0-4 0,0 0-15 0,-1 1 14 0,-1 0-13 0,2 2 14 0,-3 11-8 0,-2-4-2 0,1 2 7 16,0 0-4-16,-1-10 17 0,1 1-6 0,1 5-3 0,2-2-1 15,-1 6 8 1,0 1-1-16,1-3 10 0,0 4-9 0,2-4-2 0,-3 2 9 16,3 3-12-16,-5 0 10 0,8 2-10 0,-3 5 3 0,-5 1 3 0,18 1-3 15,-27 1-14-15,3 1 16 16,3-1-8-16,-8 0 11 0,12-2-4 0,-1 0-5 15,-7-3 1-15,-13-10-7 0,11 9-16 0,2-4-8 16,2-3-22-16,-3 5 11 0,-3-11-26 0,0-3-65 16,2 1-41-16,2-7-12 0,-3-1-87 0</inkml:trace>
  <inkml:trace contextRef="#ctx0" brushRef="#br0" timeOffset="26815.46">22128 6813 1015 0,'6'-4'384'16,"2"2"-289"-16,2-3-83 0,6 5-7 0,5 0-18 15,1-4-6-15,5 7-13 0,13 3 4 16,-9-11-33-16,8 5 14 0,-1-4 6 0,-4-7 2 0,9 2 16 15,-6-3 6-15,1-1-3 0,-5-1 5 0,-3 3 10 0,-1-1 1 16,0-3 4-16,-2 2-2 0,13 1 2 0,-13-2 0 16,12 2-8-16,-2 1 0 0,-13-2-31 0,15 3-58 15,-14-2-1-15,1 1-20 0,2 2-3 0,-6-1 7 16,2 4-1-16,-4 3 2 0,-2-3 8 0</inkml:trace>
  <inkml:trace contextRef="#ctx0" brushRef="#br0" timeOffset="27463.77">23220 7047 318 0,'5'0'42'0,"1"1"-31"0,4 1 3 0,-9-2-12 16,2 1-4-16,6-1 11 0,-3-1-2 0,1-2 10 0,0-1 19 0,-1-3 27 16,-3 2-3-16,0-3 9 0,5-1-18 15,-8 0 9-15,1-6-6 0,1 4 7 16,-1 2-12-16,-1-5-22 0,5 9 2 0,10-4-10 0,-20-10-19 0,2 7 8 16,-5-7-18-16,-24 6 14 0,29 7-10 0,-3-1-1 15,2 4 8-15,5 3-8 0,1 0-9 0,-1 0 12 0,2 0-8 16,-14 1 10-16,-3 6 2 0,4 2-1 0,1 2 5 15,12 5-4-15,-6 2-7 0,-1-2 10 16,-1 5-11-16,-7 5 11 0,2-9 0 0,3 1-3 0,3 1 11 0,-2-1-11 16,14 2-12-16,-6-1 29 0,10-1-9 0,1-4 20 15,-7 0 9-15,10-2 8 0,-3-2 3 16,8-1-2-16,-3-2-14 0,10-3-8 0,-8 3-7 0,4-1 2 16,2-2-10-16,-3 4-8 0,-3-5 4 15,-8 5-5-15,0-3 0 0,-4-1-2 16,0 5-7-16,-8-7 6 0,4 2 9 0,-4 1-10 0,0-3 10 0,-2 6-12 15,-3-4 0-15,-3 2 1 16,-2 1-10-16,-5-6 9 0,1 1-3 0,-8-1-5 16,2-2 5-16,-9 1-9 0,7-2-17 0,13-8-10 0,-8 4-21 15,14-12 9-15,-9 4-27 0,5 3-52 0,5-5 5 0,2 0-24 0,2 0 18 0,-2-2 62 16,4-1 13-16,-4 3 12 16,7-1 51-16,0 0 34 0,2 3 9 15,5 0 2-15,-4 3-17 0,-4-1-8 0,1 3-17 0,1 4 12 0,-7 0-5 0,-1 5-3 16,0 0 11-16,-3 7-11 0,-6 0 2 0,4 3 83 15,-8 0-22-15,3 4 41 0,0 4-40 0,1 3-21 16,-6 0-6-16,5 2-6 16,2 3-30-16,-14 1 11 0,12 7-14 0,-13-4 13 0,4 1-17 15,0-2 7-15,-2-2 3 0,5 0-2 0,1 1-7 0,4-6 4 0,-1-5-7 16,2-6 5 0,0-2-4-16,2-4-35 0,2-4-17 0,0-1-18 0,2-8-134 0</inkml:trace>
  <inkml:trace contextRef="#ctx0" brushRef="#br0" timeOffset="28008.24">23590 7188 208 0,'2'-4'100'0,"0"-2"-5"0,-1-1-14 0,-6 0 4 0,5-3-58 0,-1 2 8 0,-3-3-2 0,22 3 7 15,-23-1 7-15,7 0-9 0,-3 2 2 16,-8-3-6-16,10 3-26 0,0-1 9 0,2 1-17 16,22 2 15-16,-16-1-10 0,-5 2 4 0,-3-2 6 0,-21 2-5 15,21 1-8-15,2 2 6 0,5 2-11 0,14-2 10 0,-22 2-3 16,0 3-6-16,3 1 5 0,-23 4-8 0,21-3-13 16,1 0 22-16,-5 2-13 0,6 0 24 0,-4 2 50 15,2-2-96-15,-1 1 47 0,-1 1-65 0,4 0 45 0,-8 2 10 16,3-1-6-16,9-2 8 0,-7-1 7 0,3 2-2 15,-3 1 10-15,-2-1-7 0,1 0 0 0,0 1 3 16,1-2-6-16,1 5 5 0,0 0-3 0,2-1 1 16,-3-1 1-16,-3-3-1 0,-2-6-7 0,7 3-4 15,12 4-4-15,-14 1 3 0,13 1 6 0,-10-12-4 16,-4 3 3-16,15-3-4 0,-8 1 4 0,0 2 0 16,3-10-6-16,-4-1 2 0,-1-2-3 0,0 6-6 0,12 4 8 15,-22-11-9-15,14 5 3 0,9 1 2 0,-12-8-8 16,17 12 6-16,-17-7-16 0,0-3-12 15,-6 3-7-15,1-3-2 0,5 5-16 0,-5-2-18 0,9 0-25 16,-5 0 0-16,1-1-67 0,3 0-8 16</inkml:trace>
  <inkml:trace contextRef="#ctx0" brushRef="#br0" timeOffset="28942.1">23533 7325 629 0,'0'0'183'0,"0"0"-112"0,0 0-47 0,0 0 8 16,-1 8-21-16,1-2-7 0,1 0 5 0,-1 1-9 15,0-7-14-15,3 5 25 0,1 1 0 0,-6-4 11 16,8 10 13-16,0-11 16 0,1 0 3 0,12 3 2 15,-13-7-11-15,1 3-18 0,2 5-1 0,-9-2-5 0,4-5-15 16,0 2-8-16,-3-2-8 0,20 1 3 0,-12 5-10 16,-9-4-11-16,4 0-10 0,-21-1 1 0,16 2-14 15,-5 0 4-15,6 1-16 0,-6 2 2 0,-6-1-62 0,3-1-52 16,-4-1-4-16,-3-1-13 0,0 1 31 0</inkml:trace>
  <inkml:trace contextRef="#ctx0" brushRef="#br0" timeOffset="29812.31">3773 4410 247 0,'-12'3'-19'0,"-3"0"18"0,2 2 27 0,1 1-3 0,3 1-21 0,0-3 3 15,-2 2-12-15,2-5 9 0,-1 0-7 0,1 0-19 16,1-1 13 0,2-1-16-16,-2-2-4 0,3 0 34 0,-2-3-16 0,0-1 24 15,2 1 4-15,-3-4-1 0,1 1 4 0,1 1-8 16,-1-4-25-16,3 0-14 0,-5-2-35 0</inkml:trace>
  <inkml:trace contextRef="#ctx0" brushRef="#br0" timeOffset="30129.89">3249 4094 913 0,'-6'1'60'0,"1"0"-28"0,0 3-18 0,2-4 6 0,1 3-19 0,1 2-5 0,1-1-1 0,-1 6-2 0,1 1 1 0,0 1 12 0,0 0 6 0,0 7 2 0,0-11 12 0,-2-3 14 16,0 4 2-16,0-9 4 0,1 11-6 0,1 6-5 15,1-7-8-15,-1 1 6 0,0-11 1 16,1 11-7-16,0-5 9 0,0 6-10 0,2 2-1 0,-1-1-15 16,3 5-2-16,0-2-3 0,0 3 3 0,1 0-4 15,-1 2 4-15,1 5-6 0,-3 2-7 0,1 3 11 16,-1 1-6-16,2-5 8 0,-4 5-4 0,-1-6-3 16,-1 6 1-16,-3 5-3 0,1-6-6 0,-1 3 16 0,0-7-10 15,-1-3 11-15,2-1 1 0,-1-2-11 0,0-5 10 16,1-6-12-16,2-3-10 0,1-7-3 0,0 0-16 15,0 0 5-15,-7-6-53 0,9-6-72 0,-2-5-53 0,3-8-4 16,-1-1-117-16</inkml:trace>
  <inkml:trace contextRef="#ctx0" brushRef="#br0" timeOffset="30398.73">2812 4225 1201 0,'-1'-12'198'0,"1"14"-169"16,1-9-7-16,4 8-4 0,5 4-34 0,5-7 14 15,5 7-3-15,-1-2 7 0,11-6 3 16,2 6-5-16,4-3 0 0,12-1-3 0,-10 0-13 0,2-8-31 16,-5 1-7-16,-6 3-4 0,-1-6 16 0,1 5 22 15,-3-4 11-15,-1-6-4 0,3 1-2 0,1-5 17 16,-7 1-6-16,2-2 10 0,-1 5 1 0,-1-3-9 15,3 6-14-15,10 2-4 0,-12-3-77 16,0 5-29-16,2 0-56 0,-12 4 20 0,7 1-68 0</inkml:trace>
  <inkml:trace contextRef="#ctx0" brushRef="#br0" timeOffset="30861.51">3674 4545 1169 0,'0'2'74'0,"0"-2"-50"0,0 0-16 0,0 0-3 0,5 3-10 0,-1 1-2 15,2 2 2-15,1-2-5 0,0 1-10 0,-3-2 5 16,1-2-4-16,-2-3 5 0,1-7 5 0,-2 2 12 16,-2-3 2-16,4 1 1 0,-1 2-9 15,-6-7 17-15,2 1-7 16,-3-1 13-16,-2-2-3 0,3 3-10 0,-1 1 10 0,1-1-11 0,-1-2 0 0,0 4-1 15,-1-2-6-15,1 4 4 16,-3 0 10-16,2 2-14 0,1 5 2 0,-3 2-8 0,1 2-13 0,1 6 7 0,-2-2 1 16,0 3 2-16,0 3-1 0,0 1 4 0,3 5-4 15,-4 0 4-15,4 2 4 16,0 0-2-16,4 1-7 0,-4-3 4 0,4 0 2 16,5-2 1-16,2-2 9 0,5 7-6 0,1-5 5 0,0 1 12 0,4-4-7 0,0-6 10 15,1 2 3-15,-1 4-14 0,2-1 12 0,-4-4-14 16,2 1 1-16,-2-11 0 0,-3 8-10 15,3 4 7-15,-5-7 5 0,4 8-9 0,-3-10 6 0,-3 0-10 16,5 9-9-16,-6-3 18 0,-5 3-8 0,2 2 11 16,-6-5-7-16,-1 4 0 15,-5-1 4-15,5 3-4 0,-8-2 0 0,0-1-8 16,4-1-9-16,-15-5 4 0,17 2-2 0,-7-4-33 16,12-2-12-16,-8 0-13 0,4-3-65 0,2-2-48 0,-4-4 8 0,5-1-18 0,-5-3 56 0</inkml:trace>
  <inkml:trace contextRef="#ctx0" brushRef="#br0" timeOffset="31047.87">3822 4470 124 0,'-2'4'201'0,"-3"0"-25"16,1 2-25-16,-3 0 1 0,1 2-98 0,-1 2-28 0,-1 2-16 0,-1 3 4 0,-1 4-9 0,0 2-6 0,0-2 11 15,3 2-10 1,-5 2 5-16,-1-9-2 0,1 10-1 15,-3-3 2-15,2-1 10 0,0 4 3 0,2-4 0 16,-3 1-1-16,2 0-11 0,3 3 6 0,-5-2-7 16,-2 1 7-16,2 1-5 0,-2-2-3 0,6 2 4 0,7 1-6 15,-3-6-7-15,-2-1-25 0,7-7-41 0,-2-4 2 16,1 1-159-16</inkml:trace>
  <inkml:trace contextRef="#ctx0" brushRef="#br0" timeOffset="31319.1">4084 4537 727 0,'0'0'111'0,"0"0"-21"15,0 0 39-15,-2 8-123 0,4 3-15 0,1 3 7 16,1 4-7-16,-3 6 8 0,3-2-2 0,0-1-6 0,-1 7 6 15,1-6-10-15,-2 5-10 0,-1 6 19 16,-1-14-5-16,-4 8 11 0,1-6 2 0,1-3-4 16,-1 4 0-16,7-3 0 0,-5 0-5 0,0-4 9 0,1-2-6 15,0-4 7-15,0-9 1 0,0 0-4 0,-2-1-2 0,5-8-8 16,2 0-47-16,-2-4-79 0,3-4-50 0,-4-2-1 16,4-4-55-16</inkml:trace>
  <inkml:trace contextRef="#ctx0" brushRef="#br0" timeOffset="31459.78">4118 4301 1102 0,'-9'9'136'0,"-1"5"-81"0,1 4-19 0,1 5-10 0,0 3-26 16,0 3 2-16,1 3-4 0,1-1 1 0,3-2-16 0,3 0-63 16,0-6-24-16,0-3-17 0,2-3-95 0</inkml:trace>
  <inkml:trace contextRef="#ctx0" brushRef="#br0" timeOffset="35957.51">24354 6777 266 0,'0'-4'34'0,"1"4"-3"16,-1 0 61-16,0 0-52 0,0 0-5 0,0 0-16 15,0 0-20-15,0 0-17 0,0 0 3 0,0-1-8 0,0 0 1 0,0 0 22 16,0 0-6-16,0 1 11 16,1 0 15-16,-1 0 9 0,0 0 21 0,0-1-11 0,0 0 14 0,0 0 11 0,1 0-14 0,-1 0 14 15,0 0-20-15,1 0-18 0,-1 0-3 0,0 0-7 16,0 0-21-16,0 1 14 0,0-1-8 0,0 1 11 0,0 0-10 15,0 0 3-15,0 0 0 0,0 0 0 0,0 0-5 16,6 3 8-16,-7 3-2 0,-5 1 7 16,2 0 5-16,-3-1-6 0,0 5 7 0,-1-1-7 0,-1 3-8 0,-5 2 9 31,-4 3-11-31,-4 2 11 0,1-1 1 0,-7 2-14 16,5 1 10-16,-4-3-11 0,-1 8 1 0,3 1 16 15,-6-4-4-15,6 2 11 0,1-4 4 0,0 0-9 16,2-2 5-16,1-3-5 0,1-1 0 0,2-5-15 15,2-2-1-15,5 0-2 0,2-3 10 0,-1 0-8 16,4-1 10-16,0-5-9 0,6 0 11 0,0 0 2 16,0 0 4-16,0 0 1 0,0 0 16 0,4-3-20 0,1 0 0 15,2-2-8-15,3-2-25 0,3 7 9 0,1-5-12 16,1 3 12-16,1 1 0 0,-2-3-3 0,4 1 6 16,0 4-6-16,-5-1-1 0,2 3 10 0,1 3-6 0,7 0 7 15,-6 2 0-15,-7-1 0 0,4 3 6 16,-8 3-4-16,10-5 1 0,6 6-4 0,-4 0-5 0,-4-1 2 15,2 7 2-15,-3 1 2 0,3-7 3 0,8 6-2 16,-3 3-8-16,-1-1 10 0,-2 2-13 0,-4-2 12 16,3-2 2-16,-3 0-2 0,1-3 15 0,-4-2-13 15,-1-3-2-15,2 1 3 0,-2-2-8 0,4-3 7 16,-5 2 7-16,-1-2-15 0,-2-4 7 0,-4-1-11 0,-2-3-10 16,0 0-27-16,0-5-29 0,0-3 6 0,0-2-54 15,1-4-92-15,2-4-11 0</inkml:trace>
  <inkml:trace contextRef="#ctx0" brushRef="#br0" timeOffset="36257.86">24471 6848 1005 0,'-1'0'69'0,"1"0"191"0,0 4-239 0,4 0-14 0,5 5 5 0,-1 6-10 16,6-1-11-16,-6 8 8 16,-1-6-13-16,3-1 13 0,-10 1 0 0,13-2-2 15,-1 6 4-15,-7-2-5 0,5-2-7 0,-12-1 14 16,3-2 1-16,6 0 5 0,-4 2-9 0,6 3 3 0,-5-2-3 0,1 0 4 16,-4 0 4-16,10 5-10 0,0-2-1 15,-2-4-3-15,3-2 11 0,-10-2-9 0,2 2 12 16,1 6-11-16,-4-2-1 0,1-5-9 15,-1-2-21-15,1 0 7 0,0-2-31 0,1 4-26 16,-2-7-22-16,-1-8-3 0,2-3-24 0,-4-11-155 16</inkml:trace>
  <inkml:trace contextRef="#ctx0" brushRef="#br0" timeOffset="36499.89">24341 6841 759 0,'7'0'119'0,"1"-1"331"0,5 4-394 0,0-1-41 15,1-6-11-15,5 7-3 0,2-3-7 0,4 6-46 16,-3-2-10-16,2-3-10 16,5-2 12-16,-5-5-8 0,4 4 4 0,-10-11-12 0,-3 6-9 0,-5-10 59 15,-2 0-1-15,7 6 22 0,-7-4 9 0,6 4-5 16,-2 1-9-16,0-3-7 0,1 3-74 0,1-1-95 15</inkml:trace>
  <inkml:trace contextRef="#ctx0" brushRef="#br0" timeOffset="37164.48">24959 7057 828 0,'4'0'78'0,"-4"0"239"0,0 0-311 0,0 0-23 16,1 0-42-16,0 0 12 0,13 1-56 0,-14 0-11 15,-7-1 27-15,6 1-22 0,-4-1 65 16,2-4 41-16,3 1-3 0,0-2 13 0,-8 1 2 16,4 0-3-16,-3-1 16 0,2-1-13 0,-1-1 6 15,4 0 14-15,-5 2-17 0,7 5 16 0,0 0-16 16,-12-7-11-16,5 7 11 0,-7 2-11 31,4 3-4-31,-1 4 6 0,2 1-8 0,0 0 8 0,-2 4 9 16,2 0-12-16,1 0 9 0,0 2-13 15,2 1-6-15,0 0 11 0,1 2-6 0,4-3 8 16,-3-1 3-16,4 4 1 0,0-8 24 0,1 4-11 16,3-5 35-16,1-5 19 0,2 3-14 0,2-5 19 15,2 5-25-15,2-5-20 0,1 5-5 0,1-4-4 16,0 2-26-16,-1 3 5 0,3-3-4 0,-5-1 5 15,-2-3-2-15,4 2-2 0,-6-3 0 0,2 7-1 16,-1 0-2-16,-6 1 7 0,3 0-6 0,-4-1 6 16,-2 1 5-16,-4-3-16 0,0 2 13 0,3 2-15 15,-8-5 5-15,-1 0 5 0,-3 1-2 0,-1-3 4 16,5 3-1-16,1-4-6 0,-4-1-5 0,0-3-3 16,5-2-25-16,2-2-52 0,1-5-21 0,1 0-11 15,0-5-30-15,0-6 0 0,3 10 26 16,1-11-14-16,0 1 81 0,2 5 53 0,-2-8 1 15,2 9 16-15,4 0 9 0,-2 1 11 16,0 1 17-16,-2 2-5 0,1 3 27 0,-2 3-19 0,3 3-8 0,-5 3 0 16,0 0-3-16,0 0-2 0,5 12 13 0,-6-1-9 15,-1 3 2-15,-5 2 2 0,1 1-14 16,-4 4 10-16,-3-2-18 0,1 5-6 0,-2 2 2 16,2-1-4-16,-3 1-12 0,2 2 23 0,2-3-15 15,0-5 20-15,-2-2-14 0,4-1-15 0,0-3 9 0,3-2-12 16,4-4 10-16,1-5-27 0,1-3-18 0,0 0-2 15,2-5-30-15,3-3-37 0,1-3-2 16,1-6-16-16,2 0 10 0,4-2 17 0,-1-3-14 16,3 0 8-16,2-4-2 0</inkml:trace>
  <inkml:trace contextRef="#ctx0" brushRef="#br0" timeOffset="37355.78">25112 7330 349 0,'6'13'417'0,"-6"-7"-236"0,3 5-59 0,-1-3-30 0,2 1-64 0,-2 6-14 16,-2-7-13-16,-1 3 6 0,-5-2-4 15,5 3-4-15,-4-1 5 0,-1-1-7 16,0 1-8-16,0-3 15 0,2 2-13 0,3-4 13 0,2-1-9 0,-1-5-26 16,0 0 0-16,0 0-14 0,0 0-32 0,-3-8-40 15,14-1-51-15,-7-5 8 16,9 0-48-16</inkml:trace>
  <inkml:trace contextRef="#ctx0" brushRef="#br0" timeOffset="37482.81">24958 7151 369 0,'0'7'56'0,"-3"1"182"0,-2 3 37 0,1 4-131 0,-3 0-102 0,3 3-22 15,-4-1-21-15,4-2 0 0,2 4-74 0,-1-7-191 16</inkml:trace>
  <inkml:trace contextRef="#ctx0" brushRef="#br0" timeOffset="42132.05">23829 16480 332 0,'0'0'101'0,"0"1"9"0,0-1 63 15,1 1-89-15,0 0-32 0,0-1-2 16,0 0-46-16,11 7 1 0,-4-2-15 0,0-2 10 0,-1-5-7 0,-2 2 11 16,-1-5 13-16,0 2-5 0,3 0 15 0,-4-4 18 15,2 2 5-15,-2 7 6 0,1 2 13 16,-4-2-9-16,0-2 0 0,0 0-1 0,0 1-5 16,0 0-4-16,0-1 0 0,0 0 1 0,0 0 2 0,0 1-14 15,8 10 1-15,-8-11-5 0,0 0-10 0,2 13-3 16,-1-6-2-16,0-1 1 0,-1-5-10 0,0-1-5 15,3 3 0-15,-2 1-2 0,1 7-7 0,-1-6 17 0,1-4-8 16,1 3 13-16,-2-2 2 0,3 5-9 0,-2-1 10 16,0 6-9-16,0-5 11 0,1 19 3 15,-3-31-30-15,0 39 12 0,0-19-18 16,-2-2 1-16,0 4 0 0,-1-1-5 0,-4 5 6 0,1 1-4 16,-3-1 6-16,0 5-4 0,-3 1 2 0,-4 0-2 0,2 4 3 15,-2-2-11-15,-1 0 6 0,0-3-6 16,2 0 5-16,2-5-12 0,1 4-21 0,-2-6-6 0,-2-6-6 15,2 1-25-15,11-12-52 0,0 2-28 0,-2-3-11 16,11-5-101-16,-11-2 16 0</inkml:trace>
  <inkml:trace contextRef="#ctx0" brushRef="#br0" timeOffset="42782.97">23996 16422 450 0,'2'2'119'0,"1"-1"177"0,0 3-124 0,0-1-62 0,0-3-18 0,0 0-4 16,2 0-36-16,-3-2-28 0,4 1 2 0,1 1-11 15,-5-3-6-15,5 3 1 0,0-1-6 0,2 1 4 16,-4 0-2-16,3-2 4 0,-4-1 6 0,7 0-2 16,-4 3 2-16,0-2 13 0,-7 2-10 0,9 2 10 15,-1-3-14-15,-1-2-7 0,2-3 6 0,-1-2-7 16,0 0-1-16,7 0-5 15,-5-1-4-15,7-4 2 0,6-1-8 0,-7-4-11 0,5 0-6 0,3-2-1 0,-3 0-18 16,-2-3-4-16,1 2-16 0,-5-6 8 0,0 0 0 0,0 4 12 16,-5-7 17-16,0 10-10 0,-1 0 18 0,-1 0 24 15,-1 1-9-15,-2 2 13 0,-1 0-7 0,-1 3 11 16,-2 5 13 0,-1 3-6-16,-1 1 7 0,-4 1 16 0,2 2-11 0,-2-1 15 15,1 3-3-15,-2 1-2 0,-3-1 11 0,1 2-10 16,0 3-12-16,0 0 0 0,-1 0-14 0,2 2 12 0,-3 0-12 0,2 0-15 15,0 0 3-15,0 0-7 0,-1-3-9 0,-2 2 12 16,3 3-7-16,-3 2 7 0,6 2-3 0,-1-3-8 16,-2-1 4-16,0 2-5 0,3 3-3 0,2 4 15 15,0-1-8-15,3 1 9 0,-8 2-8 0,1-4 2 0,0 5 4 32,-2 0-3-32,4 0 2 0,3 3 14 0,1-1 1 15,-6 1 6-15,7 5 5 0,2-1-6 0,-2-2 0 0,8 5-2 16,-5-5-11-16,4 6 5 0,5-3-3 0,-1-3 5 15,3-4-4-15,-2-8 0 0,1 0-4 0,1-3 2 16,4 5-7-16,-1-10-16 0,2 2-1 0,5-4-5 16,2-4-3-16,4-3-30 0,4-6-38 0,0-8 0 15,4-5-109-15,3-5-179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2-04-03T03:12:42.42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2-04-03T03:13:49.49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6-06T09:36:13.30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6-06T09:40:11.11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2-04-03T02:55:48.12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6-06T09:40:11.11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7T04:37:07.7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8859 12772 354 0,'0'0'249'0,"0"0"-55"0,0 0-87 0,0 0 0 16,0 0-87-16,0 0-7 0,0 0-8 0,0 0 8 15,-1 0 23-15,1 0-11 0,0 0 9 0,-1 0-12 0,-1 0-4 0,1 0-5 16,-19-3-9-16,15 1 6 0,5 2 11 0,0 0-3 16,-1 0 11-16,-15-11-13 0,11 7-13 0,-1-2 13 15,-8 1-15-15,8 1 14 0,-5 1-7 0,3 1-13 16,6 2 8-16,-6 0-10 0,3-1-2 0,-4 0 8 15,-3 1-10-15,5 1 11 0,-5 2 4 0,3 0-4 0,5-2 4 16,-2 1-6-16,6-1-3 0,-3 0 13 0,-1 2-5 0,-3 1 9 16,2 0 2-16,0 0-1 0,5 1 13 0,-4 1-8 15,-4 1 18-15,5 1-2 0,-4-1 0 0,3 0 0 16,4 0 2-16,-2 1-9 16,2-1 4-16,0 0-4 0,4 0 6 0,-2 0-18 15,1-1 2-15,0 0-8 0,-4 0-11 0,2-2 4 16,0-1-2-16,-1 1 5 0,1-1-1 0,-1 0 11 15,5 1-6-15,-3-2 9 0,-2 2-1 0,3-2-6 16,-3 0 5-16,1 2-6 0,6-1-1 0,-7 0 4 0,-4 2-4 16,5-1 5-16,2 0-6 0,-2 2-3 0,3-1 2 15,-4 1-2-15,-1-1-8 0,1 2 12 0,2 0-9 0,1 2 11 0,0-1-9 0,2 0 0 16,-5 2 4-16,1-6-2 16,7 4 3-16,-4 2-1 0,5-2 1 0,-2 3 0 0,-7-2-2 0,2-3 11 15,-2 4 0-15,4 3 6 0,3 2 8 0,0 4-12 16,-1 2 2-16,-2-2-6 0,4 1-9 0,-3 1 0 15,-1 2-3-15,3 0 4 16,-7 2 2-16,0 0-3 0,1 3 1 0,-6-2-3 16,1 1-1-16,0 3 0 0,-4-1 2 0,8 4 0 15,0 3 4-15,-5-2-3 0,5 0 3 0,-6-2-2 16,4-5-3-16,-2-3-2 0,-4-3-1 16,5-1 1-16,-10-3-1 0,9-3 2 0,0-1 1 15,-1-2 1-15,5-2-2 0,-9-2-2 0,9-3-2 0,-5-1 1 16,2-2-1-16,-1-1-11 0,-6-2 2 0,3-4-7 15,-1-1-9-15,2-1-18 0,0-3-5 0,-1-3-2 16,3-3-6-16,-1 1-12 0,1-5-10 16,1 0-1-16,-3 1-13 15,2-1-25-15,-3-2-14 0,0 2-8 0,2-3-51 0,2 2-26 0,0-2 0 0,0-1-10 0,1 3 31 16</inkml:trace>
  <inkml:trace contextRef="#ctx0" brushRef="#br0" timeOffset="254.2">8615 13194 327 0,'0'0'509'0,"0"0"-262"0,0 0-67 0,0 0-23 0,0 0-86 0,0 0-32 15,0 0-11-15,0 0-1 0,0 0-8 0,0 0-10 16,0 1 6-16,0 0-8 0,1 0-2 0,0 0 4 16,1 0 1-16,-1 0 3 0,15 11 2 0,-14-12 5 15,6 0-4-15,-1-2 5 0,1-2-9 0,3-1-6 16,-2-3 3-16,4-1-3 0,3 2 1 0,-5-3-3 15,-1 1-6-15,2-1 3 0,-2 0-3 0,5 1-14 16,0 0 2-16,-1 1-6 0,-1 2-8 0,2 0-11 0,-2 0-5 16,0 1-2-16,-4 0-25 0,0 3 1 0,-1 1-29 15,-1 1 14-15,1 1-36 0,-3 0-34 0,3 0-10 16,-1 2-13-16,1-1-15 0,1-2 50 0</inkml:trace>
  <inkml:trace contextRef="#ctx0" brushRef="#br0" timeOffset="1018.12">9246 13044 393 0,'-2'0'120'0,"-1"1"188"0,6 4-138 16,-3-4-51-16,0-1-20 0,0 0 0 16,-4-2-36-16,4 2-38 0,0 0 7 0,0 0-15 15,0 0 4-15,0 0-7 0,0 0-1 0,0 0-1 16,-1 0 7-16,0 0-8 0,0 0 4 0,0 0-4 0,-15-9 9 15,15 1 9-15,-6 0 0 0,6-1 4 0,1-3-1 0,-5 1-14 16,4 1 1-16,-5 0-6 0,6 1-6 0,-3-1 3 16,5 1 10-16,3 2-3 0,-5 2 15 0,0 0-6 15,-7 3-9-15,6 0 5 0,-7-1-10 0,8 0 6 16,5-1-1-16,-12 2 3 0,9 0-8 0,-7-1-4 16,3 2-3-16,2-3 1 0,-1 0-4 0,-2 1-13 15,3 3 4-15,-9-5-6 0,5 5 8 0,0 1 0 0,-1 0 0 16,-1 2 0-16,3-3 3 0,-4 0-4 0,-1 2 1 0,0-1-2 15,0 2 7-15,3-1 2 16,5-2 4-16,-8 7-2 0,4-5 5 0,-1 4-9 16,-2 1 0-16,3-1-2 0,-5 5 2 0,3-1-7 0,3 6 3 0,-3-2-3 15,1 0 16-15,1 5-18 16,-2-2 9-16,3-3-13 0,2 4 10 0,-2-5 7 0,3-1-1 0,1 6 5 16,2-6 0-16,-2-1-4 0,1-2 83 15,3-4-57-15,-2 1-40 0,5-2 13 0,0 0-82 0,1-1 87 16,0-3 6-16,1-1-3 0,1-4-7 15,-2-1 4-15,7-2-5 0,-3-3-1 0,-2-1 3 16,2 0-4-16,-1 0-6 0,-4 1 9 0,5 2 0 16,-5-5 5-16,-2 1-2 0,1 4-5 0,0 0 3 0,1 4-4 15,0 5 1-15,0-4 1 0,-6 1-1 0,2 3 2 16,-4 0-4-16,0 4 4 0,3 5-3 0,-3 2 5 0,5 0 0 0,-1 5-3 16,-1 0 0-16,-1 1-1 0,2 0 2 0,-3 0-5 15,2 0 1-15,-3 2-1 16,-2-1 6-16,2 2-5 0,-1-1 2 0,-1-1-3 0,1 1 5 0,-3 0-4 15,1 2 3-15,-10-2-2 0,9 1 11 16,-4-1-14-16,3 0 6 0,3 1-6 0,-8-4 13 16,-2 3-4-16,-5-4 2 0,5 3-3 15,2 2 3-15,-1-6-4 0,3 1 4 0,-3-4-4 0,3-2-2 16,-1-1 2-16,0-1-3 0,2-1 4 0,0-6 3 16,7 0-6-16,-11 0 2 0,8-1-2 0,0-1 12 15,1-3-7-15,2 1 1 0,1-3-1 0,-1 1 10 16,3-5-18-16,2 0 6 0,4-2-9 0,-1-2 8 0,5 1-7 15,-2-1 0-15,6-2-4 0,1-1 3 0,-2 2-5 16,4-2 1-16,-2 0-4 0,3 3-13 0,2-2-14 16,2 1-14-16,-6 0 2 0,-3 2-20 0,1-1-9 15,-2 2-12-15,0 0 1 0,0 0-22 0,-2-1-14 16,0-1-35-16,-1 1 0 0,1-3-119 0,1 2-30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4-12T03:16:11.29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 0 903,'0'0'1677,"0"0"-1677,-9 7-129,9-7-258,0 0-387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4-04T02:41:59.34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4-04T02:41:59.34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4-04T02:41:59.34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4D2D3FB3-6A71-9E08-D316-05E0792301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B1164DB6-0054-8BCD-08AA-EAE88930F00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F3118AE5-7D8A-48F5-03A1-0CF721C7A98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865C61CB-4562-003B-B516-DF088D575CA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A93C792-6619-4E2B-5FAC-E6C6C9D0E87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FE146CF3-22BF-C156-1BDB-714721F5C2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8CC1CB-9446-4657-A0C4-921F641CA3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E03043-4290-CD30-8DD0-9E10514A0F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AE8067-EA09-4F4E-EBA6-A2DFEB1BEB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7920C0-C24F-F63A-8763-5F96758857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796103-8595-43D7-8535-D9AA4640C3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15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C695E8-363B-4695-0CC0-1166A649C8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A05DDE-3A41-CF2F-19C2-E799839764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B0430C-AE87-770F-0D2A-3B0DAEF166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E22534-6D43-445F-8613-1447567483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836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F40B13-0945-20AB-0332-0C5D147334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DA03C9-F9E8-2B17-8E8D-5E0D8ED0F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CCDAEE-1CCB-A9C0-37AF-D553CF046C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F38F0F-331E-4FC6-8642-4414D5435C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54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35C9FD-66C5-0F78-C341-31E3E95B5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5CD550-639E-0820-BA12-099D9C82C0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59B8E8-F1EF-FEA8-FD31-360296E528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DA317E-8874-49A9-A533-BC08FD48BC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950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B54FAC-7DCC-B64A-5C4B-D84EC3E4C4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EB746D2-6B2F-87CC-D3B4-20BD749FBE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15C89F5-C536-F02E-0997-213C3C5C47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13F7F-F3D4-4D5E-B269-7CDF3C9A14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1689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063F2C-8980-B888-3DF8-6FB4184EA6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BC33005-9276-1381-319A-C1A9E44E46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52CFAB-ADE1-7746-CE2A-C6191333F9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5F0A31-EAC4-4404-ACCF-D30F0806D4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07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3F44426-AEF4-7BA5-CDE8-704CDF7D9B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D71B0AB-C343-0BAD-FE6E-5C307C494D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318BDB8-3980-90AB-E78E-05AC78A7EF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F8B36-2AE3-444E-AD97-87F272B971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25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38C18A-4808-794B-C1BB-8EEFCEA3AA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6A0AD1-5295-95F1-C4A3-51A826D826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61CE58-0615-C96A-AC12-95392E4736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905A2C-F16F-4E75-9AB3-D25E8025BD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587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EA744F-53EA-4D96-C06B-834C69153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C4F0B9-21DB-DA45-744E-59DE5CB8D7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254F34-62C8-BEC4-55A9-DBA86508E5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430458-2846-4597-9EC0-35E5AB2C85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271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BB1D26-79C9-1BA2-6213-95D7E2119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EF325C-C830-AEFA-9CA9-0C187D212E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8D0DD9-2837-5592-36DF-6332049DBE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247775-E805-48D5-A70B-3F69C4BB14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588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190569-F1AC-4444-88D0-9BA1D2972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BFF79D-DEAC-7375-DE9E-FF65E0063E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95F524B-37CF-5FAC-0683-211965B5B2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73C1-631E-410B-BCF9-A8E75C146F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7160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3CD4DA9-64CF-FCF5-E782-2A49EEFBA2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AACB65C-DCB7-8247-14DB-280F37311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FC4116A-F7F8-B06D-D692-5EC0A39B44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7B0B27-2B02-4246-AE01-C8272C9302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506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76514A-CFCB-02A6-596B-9F975D487E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8F70EB-90CE-76D3-829D-C1C5A578A7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36FD5F-F40F-49C6-F975-FB960470C1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16CCBD-9093-4DB1-8C4B-6E7A9B1002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9376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C5D079B-B783-DAB0-9037-7E2179B186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6501A94-52ED-3CCE-137E-ED41C27CF5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B588972-A60B-1955-0686-4B7A0D4C5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539560-7987-4634-BCDA-D1AA49EE6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01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323A50D-0DFC-BF76-8D3A-ED224BB85B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1F0E8A9-FC58-F5B8-BEF3-AC6FD46098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5E277DC-30BC-5560-E2D0-E851C8909C2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C7A8AF7-A037-50E1-995A-E12FD04284E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F541F75-7886-048F-0E6E-BCAE776F90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A5BB8A0-8351-4409-9C6D-FFF42D5596E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ustomXml" Target="../ink/ink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openxmlformats.org/officeDocument/2006/relationships/customXml" Target="../ink/ink1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ustomXml" Target="../ink/ink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4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5" Type="http://schemas.openxmlformats.org/officeDocument/2006/relationships/customXml" Target="../ink/ink5.xml"/><Relationship Id="rId4" Type="http://schemas.openxmlformats.org/officeDocument/2006/relationships/image" Target="../media/image19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1.png"/><Relationship Id="rId7" Type="http://schemas.openxmlformats.org/officeDocument/2006/relationships/image" Target="../media/image3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customXml" Target="../ink/ink8.xml"/><Relationship Id="rId9" Type="http://schemas.openxmlformats.org/officeDocument/2006/relationships/image" Target="../media/image1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3.wmf"/><Relationship Id="rId10" Type="http://schemas.openxmlformats.org/officeDocument/2006/relationships/image" Target="../media/image5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25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6.png"/><Relationship Id="rId7" Type="http://schemas.openxmlformats.org/officeDocument/2006/relationships/image" Target="../media/image3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10" Type="http://schemas.openxmlformats.org/officeDocument/2006/relationships/image" Target="../media/image27.png"/><Relationship Id="rId4" Type="http://schemas.openxmlformats.org/officeDocument/2006/relationships/customXml" Target="../ink/ink10.xml"/><Relationship Id="rId9" Type="http://schemas.openxmlformats.org/officeDocument/2006/relationships/customXml" Target="../ink/ink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2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3.wmf"/><Relationship Id="rId7" Type="http://schemas.openxmlformats.org/officeDocument/2006/relationships/image" Target="../media/image510.png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4" Type="http://schemas.openxmlformats.org/officeDocument/2006/relationships/customXml" Target="../ink/ink1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7" Type="http://schemas.openxmlformats.org/officeDocument/2006/relationships/image" Target="../media/image5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0.png"/><Relationship Id="rId10" Type="http://schemas.openxmlformats.org/officeDocument/2006/relationships/image" Target="../media/image35.png"/><Relationship Id="rId9" Type="http://schemas.openxmlformats.org/officeDocument/2006/relationships/image" Target="../media/image34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0.png"/><Relationship Id="rId5" Type="http://schemas.openxmlformats.org/officeDocument/2006/relationships/customXml" Target="../ink/ink14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38.wmf"/><Relationship Id="rId4" Type="http://schemas.openxmlformats.org/officeDocument/2006/relationships/oleObject" Target="../embeddings/oleObject14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5.wdp"/><Relationship Id="rId7" Type="http://schemas.openxmlformats.org/officeDocument/2006/relationships/image" Target="../media/image34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5.x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281979F5-6F94-89D5-341B-93F99FB3A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35025"/>
            <a:ext cx="88392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Nusselt’s Popular Contribution to Convection Heat Transfer …</a:t>
            </a:r>
          </a:p>
        </p:txBody>
      </p:sp>
      <p:sp>
        <p:nvSpPr>
          <p:cNvPr id="1032" name="Rectangle 10">
            <a:extLst>
              <a:ext uri="{FF2B5EF4-FFF2-40B4-BE49-F238E27FC236}">
                <a16:creationId xmlns:a16="http://schemas.microsoft.com/office/drawing/2014/main" id="{BADD6B79-1242-9730-E748-A704F64331F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35052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3" name="Rectangle 2">
            <a:extLst>
              <a:ext uri="{FF2B5EF4-FFF2-40B4-BE49-F238E27FC236}">
                <a16:creationId xmlns:a16="http://schemas.microsoft.com/office/drawing/2014/main" id="{B0050EBB-2855-16F6-4A64-670B2E72EA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Flow Condensation Heat Transfer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44EDF100-0385-92F7-86EF-D85A33344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0668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5" name="Group 8">
            <a:extLst>
              <a:ext uri="{FF2B5EF4-FFF2-40B4-BE49-F238E27FC236}">
                <a16:creationId xmlns:a16="http://schemas.microsoft.com/office/drawing/2014/main" id="{4F2BF092-5A78-5A6B-73FD-02D706A2393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9">
              <a:extLst>
                <a:ext uri="{FF2B5EF4-FFF2-40B4-BE49-F238E27FC236}">
                  <a16:creationId xmlns:a16="http://schemas.microsoft.com/office/drawing/2014/main" id="{3D8C95F4-51A9-9435-4A52-C1FA41E75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6" name="Rectangle 10">
                <a:extLst>
                  <a:ext uri="{FF2B5EF4-FFF2-40B4-BE49-F238E27FC236}">
                    <a16:creationId xmlns:a16="http://schemas.microsoft.com/office/drawing/2014/main" id="{A7C883AE-8879-60C6-E725-1009F465D8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7" name="Rectangle 11">
                <a:extLst>
                  <a:ext uri="{FF2B5EF4-FFF2-40B4-BE49-F238E27FC236}">
                    <a16:creationId xmlns:a16="http://schemas.microsoft.com/office/drawing/2014/main" id="{33B33BA4-8BDD-E50F-BF5C-9956EBA68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2">
              <a:extLst>
                <a:ext uri="{FF2B5EF4-FFF2-40B4-BE49-F238E27FC236}">
                  <a16:creationId xmlns:a16="http://schemas.microsoft.com/office/drawing/2014/main" id="{4D07FD40-121E-2002-6050-11C6E3CC32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4" name="Rectangle 13">
                <a:extLst>
                  <a:ext uri="{FF2B5EF4-FFF2-40B4-BE49-F238E27FC236}">
                    <a16:creationId xmlns:a16="http://schemas.microsoft.com/office/drawing/2014/main" id="{35AFFE05-49C5-B8CE-E916-5F830A899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4">
                <a:extLst>
                  <a:ext uri="{FF2B5EF4-FFF2-40B4-BE49-F238E27FC236}">
                    <a16:creationId xmlns:a16="http://schemas.microsoft.com/office/drawing/2014/main" id="{27494A12-A4E1-F58C-FA18-A2A3B1DF44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8" name="Group 15">
              <a:extLst>
                <a:ext uri="{FF2B5EF4-FFF2-40B4-BE49-F238E27FC236}">
                  <a16:creationId xmlns:a16="http://schemas.microsoft.com/office/drawing/2014/main" id="{26353CE6-A4BF-1E0B-E271-5A1DF414B3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2" name="Rectangle 16">
                <a:extLst>
                  <a:ext uri="{FF2B5EF4-FFF2-40B4-BE49-F238E27FC236}">
                    <a16:creationId xmlns:a16="http://schemas.microsoft.com/office/drawing/2014/main" id="{8035FCC1-C020-12FF-1341-12F1ACECE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7">
                <a:extLst>
                  <a:ext uri="{FF2B5EF4-FFF2-40B4-BE49-F238E27FC236}">
                    <a16:creationId xmlns:a16="http://schemas.microsoft.com/office/drawing/2014/main" id="{D75EBF0D-9FFA-C9F4-649F-50E50B950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9" name="Group 18">
              <a:extLst>
                <a:ext uri="{FF2B5EF4-FFF2-40B4-BE49-F238E27FC236}">
                  <a16:creationId xmlns:a16="http://schemas.microsoft.com/office/drawing/2014/main" id="{75044B6E-C420-B47D-6696-92CCB5D8C2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40" name="Rectangle 19">
                <a:extLst>
                  <a:ext uri="{FF2B5EF4-FFF2-40B4-BE49-F238E27FC236}">
                    <a16:creationId xmlns:a16="http://schemas.microsoft.com/office/drawing/2014/main" id="{2B88ADFB-D99B-28BE-8C71-599CF97D1D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20">
                <a:extLst>
                  <a:ext uri="{FF2B5EF4-FFF2-40B4-BE49-F238E27FC236}">
                    <a16:creationId xmlns:a16="http://schemas.microsoft.com/office/drawing/2014/main" id="{9BC29C2B-0234-6121-A46B-2B8F115E29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595EFA4E-7EA1-9E7D-78FB-B23CFD59A42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595EFA4E-7EA1-9E7D-78FB-B23CFD59A42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8" name="Ink 21">
                <a:extLst>
                  <a:ext uri="{FF2B5EF4-FFF2-40B4-BE49-F238E27FC236}">
                    <a16:creationId xmlns:a16="http://schemas.microsoft.com/office/drawing/2014/main" id="{17950874-CD65-7BF2-8BFA-051DFA02057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53338" y="5670550"/>
              <a:ext cx="1587" cy="1588"/>
            </p14:xfrm>
          </p:contentPart>
        </mc:Choice>
        <mc:Fallback xmlns="">
          <p:pic>
            <p:nvPicPr>
              <p:cNvPr id="1028" name="Ink 21">
                <a:extLst>
                  <a:ext uri="{FF2B5EF4-FFF2-40B4-BE49-F238E27FC236}">
                    <a16:creationId xmlns:a16="http://schemas.microsoft.com/office/drawing/2014/main" id="{17950874-CD65-7BF2-8BFA-051DFA02057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12076" y="56292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29" name="Ink 5">
                <a:extLst>
                  <a:ext uri="{FF2B5EF4-FFF2-40B4-BE49-F238E27FC236}">
                    <a16:creationId xmlns:a16="http://schemas.microsoft.com/office/drawing/2014/main" id="{D4779531-CFD1-3BF2-BF27-D78D0283C1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33350" y="5438775"/>
              <a:ext cx="1588" cy="9525"/>
            </p14:xfrm>
          </p:contentPart>
        </mc:Choice>
        <mc:Fallback xmlns="">
          <p:pic>
            <p:nvPicPr>
              <p:cNvPr id="1029" name="Ink 5">
                <a:extLst>
                  <a:ext uri="{FF2B5EF4-FFF2-40B4-BE49-F238E27FC236}">
                    <a16:creationId xmlns:a16="http://schemas.microsoft.com/office/drawing/2014/main" id="{D4779531-CFD1-3BF2-BF27-D78D0283C1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2062" y="5429603"/>
                <a:ext cx="84164" cy="27869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56447A2-B8E8-12D4-6028-6B83237287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90476" y="1288112"/>
            <a:ext cx="4105848" cy="31627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0A3DB-1EE8-0B41-C5E9-2DAA89AD3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>
            <a:extLst>
              <a:ext uri="{FF2B5EF4-FFF2-40B4-BE49-F238E27FC236}">
                <a16:creationId xmlns:a16="http://schemas.microsoft.com/office/drawing/2014/main" id="{55832E60-85CE-2ED7-EE55-4F88487B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Basics of Flow Condensation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6E149A89-DCA3-5A46-7D7E-1499989B3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04" y="1281811"/>
            <a:ext cx="8574465" cy="50504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Forced flow internal condensation is a recurrent process in machines working with thermodynamic cycles such as Rankine and refrigeration vapor cycles, closed-loop thermosyphons, and heat pipes.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 condensers employed in these applications are usually the largest component of the systems, presenting a direct impact on the cost and performance of these machines.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Their primary size is determined by the global heat transfer coefficient, which strongly depends on the forced flow internal condensation heat transfer coefficient (HTC).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Therefore, improvements on internal flow condensation HTC have a critical impact on the size and effectivity of a condenser. </a:t>
            </a:r>
            <a:endParaRPr lang="en-US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5F4A117-C589-9B47-258B-CC45DC0C31A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A53848E-82ED-A12A-844D-1D0655A3DF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6F11C47-74FE-6012-A1F9-6BC6D6F9F9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4D312E5-B076-9AF2-3D3C-9D734AD248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105A6EB-7FCE-18F6-81DA-9E8B67AACA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8A12AFD-12CB-5645-0CC2-6B1E04B183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3D3069D-1EB5-5585-6FED-EF2433CA35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C5D9DB4-5E22-D994-85AF-E4982C3BCA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BB471CB-0DC5-B8E4-B457-DB53EAE022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EC94C86-4386-D452-4F7E-73201E8730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B9D8AC6-C6CE-B2F3-8479-782095C75A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B1BF304-0191-31A6-2969-67C87E4CD1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9C039EB-A122-267B-048C-D044165422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517AAC2-7918-7AF2-DBCC-63BE1336F8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A0624CF-6964-7BA6-CEFD-A6BB495B53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8651932-0880-4CC1-0CF6-F16C246473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1754459-5867-0691-A5C4-D7F50ACAE5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494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F9448-6975-CC3C-D21F-3609ED178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>
            <a:extLst>
              <a:ext uri="{FF2B5EF4-FFF2-40B4-BE49-F238E27FC236}">
                <a16:creationId xmlns:a16="http://schemas.microsoft.com/office/drawing/2014/main" id="{3CC7EB7E-C4C3-EAC6-FF7A-5DAF431C4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Basics of Flow Condensation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E6E32615-C1B8-72FC-7835-8F5764A1A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04" y="1181227"/>
            <a:ext cx="8574465" cy="532346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Flow condensation is a two-phase heat transfer mechanism where vapor, flowing within a channel, transitions into a liquid phase upon contact with a colder surface.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It is widely used in high-efficiency thermal management systems, such as air conditioning, refrigeration, and electronics cooling, to remove heat.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The heat is removed by flow of vapor past a cold surface (mostly the tube wall).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condensed liquid then flows off the surface under the influence of gravity, collects, and flows out of the CV.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 In some cases, vapor flow rates may be high enough to sweep the liquid off the tubes.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This is called </a:t>
            </a:r>
            <a:r>
              <a:rPr lang="en-US" altLang="en-US" sz="2400" i="1" dirty="0"/>
              <a:t>vapor shear</a:t>
            </a:r>
            <a:r>
              <a:rPr lang="en-US" altLang="en-US" sz="2400" dirty="0"/>
              <a:t> and is a concern when liquid is condensing inside a tube.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9C876A1-2F73-16C5-9A2E-DEDF384E06F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65403A2-55ED-532E-29B3-736AAFF0DF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74FBE0-B483-470A-8DB4-97F46126B7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6D633CE-A3D9-98D1-3BBC-8674547CB5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93DC60B-0A31-B6FC-A902-CA2043D204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CD61B3F-08AF-C4E4-C4D1-02E8AB605B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E33513A-DB9C-ED11-CA73-DC92024898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13AD5D6-9221-4316-3236-0C1FB07F81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D116123-2FBA-DCE1-E696-2FB27ADFE6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7DC2105-C07C-3885-03E9-475105286A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01A1E37-CF39-104A-B312-A4A942CE4D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F0CEC90-1A44-D1A1-72C7-7E90C959F8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4DFA4FF-4790-B79B-38FA-C45CD88A88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A23F541-541A-DB92-2C50-2BD320F0E8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7535DC9-F525-5390-3971-32E2FA92F1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6CC151B-33FB-B692-873D-9FE0E4C5DE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CD73DAA-50A6-7867-F79C-7A7AB8CDDA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5411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77B27-9F87-1D5A-A165-F6F311A28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>
            <a:extLst>
              <a:ext uri="{FF2B5EF4-FFF2-40B4-BE49-F238E27FC236}">
                <a16:creationId xmlns:a16="http://schemas.microsoft.com/office/drawing/2014/main" id="{30B845E3-30BE-D025-25A5-67E1C7123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0"/>
            <a:ext cx="6753225" cy="1143000"/>
          </a:xfrm>
        </p:spPr>
        <p:txBody>
          <a:bodyPr/>
          <a:lstStyle/>
          <a:p>
            <a:r>
              <a:rPr lang="en-US" sz="2800" dirty="0"/>
              <a:t>Key features of Flow Condensation System</a:t>
            </a:r>
            <a:endParaRPr lang="en-US" altLang="en-US" sz="28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9AA0F88-487A-53F4-D4E4-F71BE7A0E1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01D9AF9-42EF-F44B-B521-5510D17ECA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E896B85-040B-098D-4F2D-A6E941D7B5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6AC60B5-2875-133B-6506-13B80AA0F4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CD68D0B-4FB8-BF01-5F83-F0E6DD78D5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E6BD0BA-233C-C28D-EFCD-853F7733DE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6B0C4E0-B105-9034-06E0-8D47C0C999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F4EE3E1-4DE6-B8CA-222E-19AED446D7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51A15A5-2CA3-60BF-128F-D917C7DB35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021E140-0066-0833-8D37-653D0A84BD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1C440DC-EBB9-264F-71D2-CF08A92B47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4B35613-63D3-3468-C96C-A4D8A882D2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B50D53E-60A8-DFA0-A5F1-3923DBE000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5B46344-1529-0987-C5F9-D392473588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981EBDA-97B5-8A0F-80D3-F8B600FC8E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A245AF7-F844-7591-210F-82B22FEB61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50D3A7D-243E-0B5E-A2B3-FF5A9A4091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4ABAA72-5FCC-DD65-9822-6022558C06F5}"/>
              </a:ext>
            </a:extLst>
          </p:cNvPr>
          <p:cNvSpPr txBox="1"/>
          <p:nvPr/>
        </p:nvSpPr>
        <p:spPr>
          <a:xfrm>
            <a:off x="262524" y="3328517"/>
            <a:ext cx="1567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Saturated Vapor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ED538AE2-FFA1-47E5-2F53-296E154A8D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772067" y="2306619"/>
            <a:ext cx="6325483" cy="2886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Arrow: Right 24">
            <a:extLst>
              <a:ext uri="{FF2B5EF4-FFF2-40B4-BE49-F238E27FC236}">
                <a16:creationId xmlns:a16="http://schemas.microsoft.com/office/drawing/2014/main" id="{293BCE25-1103-C17C-7F50-5EE144D75F9A}"/>
              </a:ext>
            </a:extLst>
          </p:cNvPr>
          <p:cNvSpPr/>
          <p:nvPr/>
        </p:nvSpPr>
        <p:spPr bwMode="auto">
          <a:xfrm>
            <a:off x="609600" y="4114800"/>
            <a:ext cx="914400" cy="228600"/>
          </a:xfrm>
          <a:prstGeom prst="rightArrow">
            <a:avLst/>
          </a:prstGeom>
          <a:pattFill prst="pct10">
            <a:fgClr>
              <a:srgbClr val="0070C0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Arrow: Left 25">
            <a:extLst>
              <a:ext uri="{FF2B5EF4-FFF2-40B4-BE49-F238E27FC236}">
                <a16:creationId xmlns:a16="http://schemas.microsoft.com/office/drawing/2014/main" id="{30A1EE0F-85D1-E8FD-B7EA-46C73944222E}"/>
              </a:ext>
            </a:extLst>
          </p:cNvPr>
          <p:cNvSpPr/>
          <p:nvPr/>
        </p:nvSpPr>
        <p:spPr bwMode="auto">
          <a:xfrm>
            <a:off x="6629400" y="4800600"/>
            <a:ext cx="1468150" cy="392497"/>
          </a:xfrm>
          <a:prstGeom prst="leftArrow">
            <a:avLst/>
          </a:prstGeom>
          <a:pattFill prst="zigZ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58CB58A-DAF5-C423-B115-F2D58AE88FEE}"/>
              </a:ext>
            </a:extLst>
          </p:cNvPr>
          <p:cNvSpPr txBox="1"/>
          <p:nvPr/>
        </p:nvSpPr>
        <p:spPr>
          <a:xfrm>
            <a:off x="6498745" y="5193097"/>
            <a:ext cx="2053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Liquid Coolant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77A5BEBB-BF6E-4B2E-6184-AC51835D285D}"/>
                  </a:ext>
                </a:extLst>
              </p14:cNvPr>
              <p14:cNvContentPartPr/>
              <p14:nvPr/>
            </p14:nvContentPartPr>
            <p14:xfrm>
              <a:off x="516240" y="1385280"/>
              <a:ext cx="8530560" cy="47653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77A5BEBB-BF6E-4B2E-6184-AC51835D285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6880" y="1375920"/>
                <a:ext cx="8549280" cy="478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360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 animBg="1"/>
      <p:bldP spid="26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03D8C-E1DA-9487-CA26-C830E5061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>
            <a:extLst>
              <a:ext uri="{FF2B5EF4-FFF2-40B4-BE49-F238E27FC236}">
                <a16:creationId xmlns:a16="http://schemas.microsoft.com/office/drawing/2014/main" id="{C67C2567-F99A-5D5E-F3EC-CD5857B75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Key features of condensate liquid film distribution</a:t>
            </a:r>
            <a:endParaRPr lang="en-US" altLang="en-US" sz="2800" dirty="0"/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BE079707-59D6-C80F-EC06-FD3DDC2487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96047" y="1462201"/>
            <a:ext cx="8383324" cy="426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8261FE58-9536-493E-6603-E2C76EF5FC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608D6B6-2257-53E3-E007-69AAB0343D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1807BD0-7C65-CB63-5EB2-6FBC8B461C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37F04B3-A8EA-46E7-FE57-C9BCBC129A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A0A1D9A-D144-DBB6-7373-A905128E28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C18C6F2-74DB-88E8-5A1C-31B16C4474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F2475CE-C652-DC79-E93C-50B3B1CFEB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C1E9F7B-6778-2538-3623-D829756C19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EBD1B70-4086-4431-E2A2-0F81E72403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738B962-9281-F424-6C76-B670A22458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E888323-158E-28F7-757C-83F3D8B8ED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89CE8BA-3A2C-CA33-B897-CD679DEE56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4A2D5D9-82D5-682A-B330-D7AE447C99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630CBD5-4834-2EE3-76E1-62D5EFB5DD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01B02D8-8323-B29A-2C12-06387C973A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8132330-0764-BA76-939F-9F814CF239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CC78052-3C0E-60B0-F03B-C69C1D2D75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F3CC9D3A-B933-7348-B8B4-F3E2B67D8860}"/>
              </a:ext>
            </a:extLst>
          </p:cNvPr>
          <p:cNvSpPr/>
          <p:nvPr/>
        </p:nvSpPr>
        <p:spPr bwMode="auto">
          <a:xfrm>
            <a:off x="496047" y="3581400"/>
            <a:ext cx="8495553" cy="23924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35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A40C5-5A31-04B0-186C-7BFD00FFB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>
            <a:extLst>
              <a:ext uri="{FF2B5EF4-FFF2-40B4-BE49-F238E27FC236}">
                <a16:creationId xmlns:a16="http://schemas.microsoft.com/office/drawing/2014/main" id="{FCA56939-C379-855A-A72F-842CEC93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Key features of condensate liquid film distribution</a:t>
            </a:r>
            <a:endParaRPr lang="en-US" altLang="en-US" sz="2800" dirty="0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83245C9D-E6E9-4465-55EB-CD5D026E52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64727" y="1219200"/>
            <a:ext cx="8503779" cy="345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C486FE11-491A-5260-4E58-6E5AE912D0A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1E0A401-167E-2FA8-6121-F78516F206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0B7AE4E-8FED-2155-2565-7A20E41480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169382C-AA52-4F59-CEFC-D7734F981F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0791512-15B1-3BA3-3494-0BB47BACB9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A74A839-8ADC-33DA-D254-48BD1A9995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B49C25D-1910-CFEF-84A6-E8E3D8B1B0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CCF8954-649F-30B4-1CBD-061696487B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C4B2B1A-4492-852C-CDE1-D2587C1CF3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A2EE918-0C81-A444-508C-D4A0A7C7A7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8EFA83E-AB8F-504C-4632-0A19E76CA3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2053E47-237C-A124-0C55-8CBBF9031F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1CAB349-FB5F-B3DC-6D50-2C0826CDDD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B36749B-CB71-97EF-A3D5-265EBC30CE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A8DFDAA-7D8F-6136-8A42-B9ABEC8CD8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C941636-E653-9B4E-9A38-C00325C6AC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AF5FC8-997F-DA05-49B0-5E60012A91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6FF63EA-FCD6-83F9-29E1-F18CCC80B26C}"/>
              </a:ext>
            </a:extLst>
          </p:cNvPr>
          <p:cNvSpPr/>
          <p:nvPr/>
        </p:nvSpPr>
        <p:spPr bwMode="auto">
          <a:xfrm>
            <a:off x="4800600" y="2895600"/>
            <a:ext cx="4206875" cy="178352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DC21C0-0618-1B93-2B7F-23AE80D000E1}"/>
              </a:ext>
            </a:extLst>
          </p:cNvPr>
          <p:cNvSpPr/>
          <p:nvPr/>
        </p:nvSpPr>
        <p:spPr bwMode="auto">
          <a:xfrm>
            <a:off x="473871" y="3277756"/>
            <a:ext cx="1735929" cy="140137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F90F929-7395-3EE8-EAF1-39F02A331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768" y="3850450"/>
            <a:ext cx="8614961" cy="209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39FB3-6C44-E43C-312D-F490C552A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>
            <a:extLst>
              <a:ext uri="{FF2B5EF4-FFF2-40B4-BE49-F238E27FC236}">
                <a16:creationId xmlns:a16="http://schemas.microsoft.com/office/drawing/2014/main" id="{0287C471-73A6-AF4E-BB78-F0F94BFDB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Key features of condensate liquid film distribution</a:t>
            </a:r>
            <a:endParaRPr lang="en-US" altLang="en-US" sz="2800" dirty="0"/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412E6FCA-F9EE-F022-E4DE-CF4E0B9AE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4" y="1178178"/>
            <a:ext cx="8574465" cy="198534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The hydrodynamic group in the law was expressed in an unconventional manner.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This reflects the underlying dominant role of the </a:t>
            </a:r>
            <a:r>
              <a:rPr lang="en-US" sz="2400" dirty="0" err="1"/>
              <a:t>vapour</a:t>
            </a:r>
            <a:r>
              <a:rPr lang="en-US" sz="2400" dirty="0"/>
              <a:t> velocity.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 </a:t>
            </a:r>
            <a:r>
              <a:rPr lang="en-US" sz="2400" dirty="0" err="1"/>
              <a:t>vapour</a:t>
            </a:r>
            <a:r>
              <a:rPr lang="en-US" sz="2400" dirty="0"/>
              <a:t> velocity was commonly acknowledged as the governing parameter controlling the heat transfer process. 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B860C44-CAA0-D85D-FD95-987DA84CEE9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D251E69-29B1-6904-D743-3123160AE7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A6CD84D-9EA8-1E67-7E6C-CE59C06F2B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0F07017-AF7F-622B-5C9E-817D150528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9DEDCA9-6DDE-37A9-D0C7-72A155A82B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BFBC0AF-913F-5E6F-441A-B93EF643CF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8CB47B8-5C19-E505-21FD-402A092D1B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5FBE3CA-43A5-5C6D-491C-AD5688B6F2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C9BA647-A9AF-DC7A-52C4-F9A614624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C4E68F5-10E1-1795-7E13-1C273B65D7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E0F6172-55D4-896C-8C09-C4F5B5D604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BCCFD16-40E3-6E08-F4AB-61277CD89C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26F474E-AAD5-E3F1-3BEB-8204755A1D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04F260B-8189-1534-2621-4AAC8D894A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2BF5538-47F4-F9E2-EF84-C3432B52F0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087E026-1ED9-8346-050E-8BB39635C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6002628-D5EE-8CD5-5ABE-A7F9D1AE1E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8C114465-779B-7145-E145-7675781C9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3" y="2937988"/>
            <a:ext cx="8831305" cy="176296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B63B9C9-0D84-8ED9-BE79-65980E843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370" y="4906693"/>
            <a:ext cx="8053086" cy="115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9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>
            <a:extLst>
              <a:ext uri="{FF2B5EF4-FFF2-40B4-BE49-F238E27FC236}">
                <a16:creationId xmlns:a16="http://schemas.microsoft.com/office/drawing/2014/main" id="{B27C0F37-776F-55A6-A3F8-EBD1926889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19200"/>
            <a:ext cx="7772400" cy="5410200"/>
          </a:xfrm>
        </p:spPr>
        <p:txBody>
          <a:bodyPr/>
          <a:lstStyle/>
          <a:p>
            <a:r>
              <a:rPr lang="en-US" altLang="en-US" sz="2400" dirty="0">
                <a:solidFill>
                  <a:srgbClr val="0070C0"/>
                </a:solidFill>
                <a:latin typeface="Times New Roman" panose="02020603050405020304" pitchFamily="18" charset="0"/>
              </a:rPr>
              <a:t>Under similar conditions, horizontal tubes tend to have larger condensing heat transfer coefficients than vertical tubes. 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Vertical tubes are preferred when substantial subcooling of the condensate is required. 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In calculations, it is common to assume the vapor-liquid interface is at thermodynamic equilibrium at the vapor temperature. 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Liquid adjacent to the cold surface is assumed to be at the surface temperature. 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It is also common to treat condensers as constant pressure systems, since the total friction losses through an exchanger are usually small.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D2520B7-EE34-D393-8D7D-21BE643048F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31876D1-8E76-82BD-BD8F-B3E39796E2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61E0BC5-FC19-330C-F774-56188D322D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8F8CF94-0861-3511-BDA1-0A14669280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9639B6C-34A4-679E-E104-3D86F6A056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A54DCF8-13DD-FF9B-BED4-34F42EF1A1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A90F019-1903-7A5D-3A3E-87FDBD437A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E746BFA-3673-D089-DB20-C3AD90C219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DB38ED1-65FE-BCCC-DEC5-E392196E3A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45F77D7-EB70-905C-B74F-22E6F7D16A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1484625-4CC8-9761-61EA-950366214C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D96AD40-0D1D-13FF-FB33-A821F417DC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7C49B35-D72B-E024-8125-390C63A320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7ED638F-A3B9-221E-54C0-7E3FA553D9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1CFCA82-6AD6-6ABB-ECDB-0063A6EF17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D1FFFC0-BC7D-1485-9921-DDEAACB2E2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CEA5F67-72D1-9319-5435-1BF8E8265C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D54F0E4E-147A-5E86-E48F-27BD80F01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Salient Features of Condensation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62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62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62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62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62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6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7BC82F6F-9BBF-1738-308B-6BCAB4818B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304800"/>
          </a:xfrm>
        </p:spPr>
        <p:txBody>
          <a:bodyPr/>
          <a:lstStyle/>
          <a:p>
            <a:r>
              <a:rPr lang="en-US" altLang="en-US" sz="2800" dirty="0"/>
              <a:t>Condensation Mechanisms</a:t>
            </a:r>
          </a:p>
        </p:txBody>
      </p:sp>
      <p:sp>
        <p:nvSpPr>
          <p:cNvPr id="263171" name="Rectangle 3">
            <a:extLst>
              <a:ext uri="{FF2B5EF4-FFF2-40B4-BE49-F238E27FC236}">
                <a16:creationId xmlns:a16="http://schemas.microsoft.com/office/drawing/2014/main" id="{8E750C69-7432-C95C-BF5C-C01693AF8A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534400" cy="56388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</a:rPr>
              <a:t>There are two main mechanisms of condensation: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B012DCD-ABCB-FB97-14C3-524A9B8D504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F779190-2146-93C3-10C9-8D6885DBC6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9F65068-DCF2-704B-B311-848C3EBCD8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B3751B5-D35F-0D0F-DA14-C7EB2079BB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DDA2062-9430-A18E-0711-6313742590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F835AF7-9F77-B27F-08DD-5F906BF1B7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8EC731C-47D9-C15F-9E54-F0950CA11F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AE6613C-CD26-364A-4C58-E326505C94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7B83293-FF5E-3973-AF78-BE37693C6F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099115C-60E8-6A74-92CE-8BFCE924B7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185FC3A-CBDF-8C17-1D11-B2163FF967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3ED2753-DE07-49D0-6836-79FCE15448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1D986BA-C27F-F09E-A131-3B3EDF32F8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8A2B77A-77CE-CCBB-DA31-B290B33F4B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BB5E47F-14A2-5A74-820C-6710B8DBA4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E014C4B-89C4-B417-ACBD-5A815D5ED1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2852EB0-0099-0D92-8B43-2AC480B052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DAA18C6-81D1-15BA-4A4B-765499D7DB94}"/>
              </a:ext>
            </a:extLst>
          </p:cNvPr>
          <p:cNvSpPr txBox="1"/>
          <p:nvPr/>
        </p:nvSpPr>
        <p:spPr>
          <a:xfrm>
            <a:off x="1371600" y="2064603"/>
            <a:ext cx="26715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</a:rPr>
              <a:t>Film Condensation		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605A0F5-C320-56D9-C8DC-58C36446F659}"/>
              </a:ext>
            </a:extLst>
          </p:cNvPr>
          <p:cNvSpPr txBox="1"/>
          <p:nvPr/>
        </p:nvSpPr>
        <p:spPr>
          <a:xfrm>
            <a:off x="5181600" y="2057400"/>
            <a:ext cx="3733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</a:rPr>
              <a:t>Dropwise Condensation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DBA38C9-C7E2-9E49-8630-886B0150EF21}"/>
              </a:ext>
            </a:extLst>
          </p:cNvPr>
          <p:cNvGrpSpPr/>
          <p:nvPr/>
        </p:nvGrpSpPr>
        <p:grpSpPr>
          <a:xfrm>
            <a:off x="304800" y="2442742"/>
            <a:ext cx="4654829" cy="3119858"/>
            <a:chOff x="304800" y="2442742"/>
            <a:chExt cx="4654829" cy="3119858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6757CC7-4425-AE4F-F099-33E6FF8D4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45000"/>
                      </a14:imgEffect>
                      <a14:imgEffect>
                        <a14:brightnessContrast bright="-25000" contrast="7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4800" y="2442742"/>
              <a:ext cx="4654829" cy="3119858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FEEF3CA-07FE-7997-1585-BF82BFF64A88}"/>
                </a:ext>
              </a:extLst>
            </p:cNvPr>
            <p:cNvSpPr txBox="1"/>
            <p:nvPr/>
          </p:nvSpPr>
          <p:spPr>
            <a:xfrm>
              <a:off x="2128005" y="2590800"/>
              <a:ext cx="91999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Vapor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FC3D822-D531-4BCF-E28D-0C71366B25EB}"/>
              </a:ext>
            </a:extLst>
          </p:cNvPr>
          <p:cNvGrpSpPr/>
          <p:nvPr/>
        </p:nvGrpSpPr>
        <p:grpSpPr>
          <a:xfrm>
            <a:off x="4959629" y="2514600"/>
            <a:ext cx="4082255" cy="3119858"/>
            <a:chOff x="4959629" y="2717276"/>
            <a:chExt cx="4082255" cy="311985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B12CD1A-3CF1-A5B3-B9DE-AA6CCB41C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9000"/>
                      </a14:imgEffect>
                      <a14:imgEffect>
                        <a14:brightnessContrast bright="-21000" contrast="72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59629" y="2717276"/>
              <a:ext cx="4082255" cy="3119858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262610C-942B-5B85-508D-67B01C9B124D}"/>
                </a:ext>
              </a:extLst>
            </p:cNvPr>
            <p:cNvSpPr txBox="1"/>
            <p:nvPr/>
          </p:nvSpPr>
          <p:spPr>
            <a:xfrm>
              <a:off x="6623805" y="2967335"/>
              <a:ext cx="91999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Vapor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63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1" grpId="0" build="p" autoUpdateAnimBg="0"/>
      <p:bldP spid="24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9B86AA1-BA68-270D-A9E2-D20A5C659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2F18EBBB-960F-240E-452A-B4DFA831DA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304800"/>
          </a:xfrm>
        </p:spPr>
        <p:txBody>
          <a:bodyPr/>
          <a:lstStyle/>
          <a:p>
            <a:r>
              <a:rPr lang="en-US" altLang="en-US" sz="2800" dirty="0"/>
              <a:t>Film Condensation</a:t>
            </a:r>
          </a:p>
        </p:txBody>
      </p:sp>
      <p:sp>
        <p:nvSpPr>
          <p:cNvPr id="263171" name="Rectangle 3">
            <a:extLst>
              <a:ext uri="{FF2B5EF4-FFF2-40B4-BE49-F238E27FC236}">
                <a16:creationId xmlns:a16="http://schemas.microsoft.com/office/drawing/2014/main" id="{CDB121D4-5479-1701-D2EA-E1398AAD1C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534400" cy="56388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</a:rPr>
              <a:t>Film Condensation: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</a:rPr>
              <a:t>The condensate "wets" the surface, a film forms as the drops coalesce. 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</a:rPr>
              <a:t>The condensate forms a continuous layer that flows over the tube (gravity flow) in </a:t>
            </a:r>
            <a:r>
              <a:rPr lang="en-US" altLang="en-US" sz="2000" i="1" dirty="0">
                <a:latin typeface="Times New Roman" panose="02020603050405020304" pitchFamily="18" charset="0"/>
              </a:rPr>
              <a:t>film type condensation</a:t>
            </a:r>
            <a:r>
              <a:rPr lang="en-US" altLang="en-US" sz="2000" dirty="0">
                <a:latin typeface="Times New Roman" panose="02020603050405020304" pitchFamily="18" charset="0"/>
              </a:rPr>
              <a:t>. 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</a:rPr>
              <a:t>The primary heat transfer resistance is in the film.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82EB696-C674-D47D-F18F-8C87D7133E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7FAF849-8644-C36D-82F9-C426A9AD7C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1066199-EB64-1FC0-95D9-97DDB89972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4F6C4E6-80C3-A681-BEB4-8864B854FA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E982F30-2E9B-D065-9BE0-D654ACC62C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742E175-9442-2F49-0D4C-766480F6D4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41B9F05-786D-D300-2903-CAAF1550CE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6420DB1-CD54-167B-8130-AA24EE606F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677EB9A-41AD-D4EA-9280-197BE0A0BF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914149F-7F09-A042-6C7F-42390E900D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EB190B6-53FD-0781-69C7-726F171ABC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9A0E802-CEDF-E099-6573-ADA1796E08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AA6B654-30E0-FC8C-C699-A62C0392DD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532A7B0-A961-E227-75F9-6E9245C8BA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5396B67-EA38-3D83-3872-FCC9184B57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34F52D3-0FA3-799D-3AE9-C50A3E3F87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FF3CBB7-00EE-7BCA-C15D-9FDB14B79E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098" name="Picture 2" descr="On the Critical Role of Surface Tension in Film Condensation onto a  Horizontal Cylinder | SpringerLink">
            <a:extLst>
              <a:ext uri="{FF2B5EF4-FFF2-40B4-BE49-F238E27FC236}">
                <a16:creationId xmlns:a16="http://schemas.microsoft.com/office/drawing/2014/main" id="{1163F8A3-1205-2E48-A4B5-DEA037B55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4000"/>
                    </a14:imgEffect>
                    <a14:imgEffect>
                      <a14:brightnessContrast bright="-24000" contrast="8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507" y="3288881"/>
            <a:ext cx="4120493" cy="318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7FFD619-BE6D-FCE6-71FE-184F8046A36E}"/>
              </a:ext>
            </a:extLst>
          </p:cNvPr>
          <p:cNvGrpSpPr/>
          <p:nvPr/>
        </p:nvGrpSpPr>
        <p:grpSpPr>
          <a:xfrm>
            <a:off x="457200" y="3276238"/>
            <a:ext cx="3962400" cy="3027452"/>
            <a:chOff x="457200" y="3276238"/>
            <a:chExt cx="3962400" cy="3027452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6DB1D1C-5357-4C20-EA73-E7F9B50E7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75000"/>
                      </a14:imgEffect>
                      <a14:imgEffect>
                        <a14:colorTemperature colorTemp="6495"/>
                      </a14:imgEffect>
                      <a14:imgEffect>
                        <a14:brightnessContrast bright="-27000" contrast="8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7200" y="3276238"/>
              <a:ext cx="3962400" cy="3027452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B29EB2-CAB7-5FAF-A5A2-DBDD10BBAC18}"/>
                </a:ext>
              </a:extLst>
            </p:cNvPr>
            <p:cNvSpPr txBox="1"/>
            <p:nvPr/>
          </p:nvSpPr>
          <p:spPr>
            <a:xfrm>
              <a:off x="1905000" y="3576935"/>
              <a:ext cx="91999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Vapor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39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63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263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263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63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EEEA914-8D05-409E-72E9-22DFFD96F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4BE8AC4E-0E59-15F3-7F17-095139842E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304800"/>
          </a:xfrm>
        </p:spPr>
        <p:txBody>
          <a:bodyPr/>
          <a:lstStyle/>
          <a:p>
            <a:r>
              <a:rPr lang="en-US" altLang="en-US" sz="2800" dirty="0"/>
              <a:t>Dropwise Condensation</a:t>
            </a:r>
          </a:p>
        </p:txBody>
      </p:sp>
      <p:sp>
        <p:nvSpPr>
          <p:cNvPr id="263171" name="Rectangle 3">
            <a:extLst>
              <a:ext uri="{FF2B5EF4-FFF2-40B4-BE49-F238E27FC236}">
                <a16:creationId xmlns:a16="http://schemas.microsoft.com/office/drawing/2014/main" id="{26FEC994-596A-2683-55EE-528601C19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534400" cy="56388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</a:rPr>
              <a:t>Dropwise Condensation: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</a:rPr>
              <a:t>The condensate does not wet the surface, drops form at nucleation sites (pits, dust, etc.) and remain separated until carried away by gravity or vapor flow. 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</a:rPr>
              <a:t>Drops coalesce prior to falling off the tube</a:t>
            </a:r>
            <a:r>
              <a:rPr lang="en-US" altLang="en-US" sz="2400" dirty="0">
                <a:latin typeface="Times New Roman" panose="02020603050405020304" pitchFamily="18" charset="0"/>
              </a:rPr>
              <a:t>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56C28E3-1D28-D19D-3B5E-25C02DA68DF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7AED778-A4A8-1802-CCF7-85CE39C404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1960D48-0A75-2C67-FBC8-64DD0D646A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1185CC1-B700-AE11-3421-324D5CD04B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5F88F7A-1896-634D-37F6-2EDEE64C5B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363FDCB-A865-850C-9CA5-9EF726667C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EFA1BCE-7211-A4D5-9B5A-8218ED7F86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131B43D-2E25-A5C2-3DA6-03C22FAEB4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6D15DB0-0A9B-BBB8-B400-B43AF30829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628B2C6-039A-42BA-5249-CAC4D80FA3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6991C71-206E-2532-10CF-7CAD24B24F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1B16ED6-9520-D7E0-8174-49C1960ECA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89B272E-7BA5-59F9-B1C3-B809F243DF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0009DAF-C0AC-5D3F-0810-B7702687BF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35C6FED-01AF-B1AE-FED5-F9B601A8FD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A0104D0-16E3-C4FA-FEE0-361EFFCEAB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7027FB4-A7B5-0213-8805-58ED7AEFCC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B5A5209-0E75-3BF5-01E2-AD7456373B1C}"/>
              </a:ext>
            </a:extLst>
          </p:cNvPr>
          <p:cNvGrpSpPr/>
          <p:nvPr/>
        </p:nvGrpSpPr>
        <p:grpSpPr>
          <a:xfrm>
            <a:off x="4959629" y="3280942"/>
            <a:ext cx="4082255" cy="3119858"/>
            <a:chOff x="4959629" y="2717276"/>
            <a:chExt cx="4082255" cy="3119858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B0D78F4-DBB2-1D99-092E-F755D6C01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9000"/>
                      </a14:imgEffect>
                      <a14:imgEffect>
                        <a14:brightnessContrast bright="-21000" contrast="72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59629" y="2717276"/>
              <a:ext cx="4082255" cy="3119858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8A47F48-4801-5A62-2D4C-91C5E441E99E}"/>
                </a:ext>
              </a:extLst>
            </p:cNvPr>
            <p:cNvSpPr txBox="1"/>
            <p:nvPr/>
          </p:nvSpPr>
          <p:spPr>
            <a:xfrm>
              <a:off x="6623805" y="2967335"/>
              <a:ext cx="91999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Vapor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118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63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263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263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2">
            <a:extLst>
              <a:ext uri="{FF2B5EF4-FFF2-40B4-BE49-F238E27FC236}">
                <a16:creationId xmlns:a16="http://schemas.microsoft.com/office/drawing/2014/main" id="{0F0196B2-CD74-9D51-51E3-5B448C6EC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en-US" sz="2800"/>
              <a:t>Onset of Condensation</a:t>
            </a:r>
          </a:p>
        </p:txBody>
      </p:sp>
      <p:sp>
        <p:nvSpPr>
          <p:cNvPr id="264194" name="Rectangle 2">
            <a:extLst>
              <a:ext uri="{FF2B5EF4-FFF2-40B4-BE49-F238E27FC236}">
                <a16:creationId xmlns:a16="http://schemas.microsoft.com/office/drawing/2014/main" id="{0F201BBA-E57F-2291-4930-451E26D5E75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19200"/>
            <a:ext cx="8763000" cy="5257800"/>
          </a:xfrm>
        </p:spPr>
        <p:txBody>
          <a:bodyPr/>
          <a:lstStyle/>
          <a:p>
            <a:r>
              <a:rPr lang="en-US" altLang="en-US" sz="2400">
                <a:latin typeface="Times New Roman" panose="02020603050405020304" pitchFamily="18" charset="0"/>
              </a:rPr>
              <a:t>In both film and drop-wise condensation mechanism, nucleation is typically the rate limiting step, rather than heat transfer. 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Most industrial applications are based on film mechanisms, since it is tricky and expensive to build non-wetting surfaces. 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After condensation, the liquid flows down the tube surface under the influence of gravity (unless vapor rates are high enough to produce vapor shear). 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The flow may be laminar or turbulent, depending on the fluid, rate of condensation, tube size, etc. 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The film tends to thicken as it flows to the bottom of the tube, and the weight of the fluid may cause ripples to form. </a:t>
            </a:r>
          </a:p>
          <a:p>
            <a:r>
              <a:rPr lang="en-US" altLang="en-US" sz="2400">
                <a:latin typeface="Times New Roman" panose="02020603050405020304" pitchFamily="18" charset="0"/>
              </a:rPr>
              <a:t>These will cause deviations from pure laminar flow.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5E7D520-CD4E-4966-2CA3-A317E1774C8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14AEDE3-B688-411A-F8C1-72808FAE31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FA15DAD-BD5D-3C57-0339-0C7C45FFFB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BEAC73B-B7AF-4AF8-88DC-8578AAC314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8CCB148-9DED-E026-1B37-13F0C52A99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92AC317-33E8-6098-DDB6-873E7FC0D5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B61F56A-39C3-9400-DB52-E90C58BCBA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4C3508D-F0E2-B102-FCF9-19FF944AA3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A2E746B-4569-2667-8255-C3B289D47E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1B53282-18C0-5FA5-A700-C027C3D7FD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64C393E-382A-4BB3-84B3-AFDEC3EBB5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9C135E6-7083-2927-DBAF-099D874CF4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85A7689-183B-5818-ED92-4C4803AEA9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6586559-06C8-CF7C-1A71-7FE7E82B28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8FF0281-DF00-BB23-C642-34E55360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69899A-1BB9-C83C-726C-9A6DFE7269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F6CB0A5-2FE5-9EAB-0755-5B8ABFB2B5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64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64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64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64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64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64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4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>
            <a:extLst>
              <a:ext uri="{FF2B5EF4-FFF2-40B4-BE49-F238E27FC236}">
                <a16:creationId xmlns:a16="http://schemas.microsoft.com/office/drawing/2014/main" id="{9FFE71C1-8DCE-5870-38C0-24FE7662E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19200"/>
            <a:ext cx="8382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The driving force for condensation is the temperature difference between the cold wall surface and the bulk temperature of the saturated vapor </a:t>
            </a:r>
          </a:p>
          <a:p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68292" name="Rectangle 4">
            <a:extLst>
              <a:ext uri="{FF2B5EF4-FFF2-40B4-BE49-F238E27FC236}">
                <a16:creationId xmlns:a16="http://schemas.microsoft.com/office/drawing/2014/main" id="{277334B0-B77D-8BE3-7252-1BA40D1F4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276600"/>
            <a:ext cx="8001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>
                <a:latin typeface="Times New Roman" panose="02020603050405020304" pitchFamily="18" charset="0"/>
              </a:rPr>
              <a:t>The viscosity and most other properties used in the condensing correlations are to be evaluated at the </a:t>
            </a:r>
            <a:r>
              <a:rPr lang="en-US" altLang="en-US" sz="2400" i="1">
                <a:latin typeface="Times New Roman" panose="02020603050405020304" pitchFamily="18" charset="0"/>
              </a:rPr>
              <a:t>film temperature</a:t>
            </a:r>
            <a:r>
              <a:rPr lang="en-US" altLang="en-US" sz="2400">
                <a:latin typeface="Times New Roman" panose="02020603050405020304" pitchFamily="18" charset="0"/>
              </a:rPr>
              <a:t>, a weighted mean of the cold surface (wall) temperature and the (hot) vapor saturation temperature </a:t>
            </a:r>
          </a:p>
        </p:txBody>
      </p:sp>
      <p:graphicFrame>
        <p:nvGraphicFramePr>
          <p:cNvPr id="268294" name="Object 2">
            <a:extLst>
              <a:ext uri="{FF2B5EF4-FFF2-40B4-BE49-F238E27FC236}">
                <a16:creationId xmlns:a16="http://schemas.microsoft.com/office/drawing/2014/main" id="{1DC62F43-F4F9-F95E-361A-C37B271E0D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7800" y="2514600"/>
          <a:ext cx="495300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97080" imgH="241200" progId="Equation.3">
                  <p:embed/>
                </p:oleObj>
              </mc:Choice>
              <mc:Fallback>
                <p:oleObj name="Equation" r:id="rId3" imgW="2197080" imgH="241200" progId="Equation.3">
                  <p:embed/>
                  <p:pic>
                    <p:nvPicPr>
                      <p:cNvPr id="268294" name="Object 2">
                        <a:extLst>
                          <a:ext uri="{FF2B5EF4-FFF2-40B4-BE49-F238E27FC236}">
                            <a16:creationId xmlns:a16="http://schemas.microsoft.com/office/drawing/2014/main" id="{1DC62F43-F4F9-F95E-361A-C37B271E0D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514600"/>
                        <a:ext cx="4953000" cy="544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8295" name="Object 3">
            <a:extLst>
              <a:ext uri="{FF2B5EF4-FFF2-40B4-BE49-F238E27FC236}">
                <a16:creationId xmlns:a16="http://schemas.microsoft.com/office/drawing/2014/main" id="{D6639761-7218-FC1D-D2E9-819EA8EC56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03300" y="5054600"/>
          <a:ext cx="65405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844720" imgH="419040" progId="Equation.3">
                  <p:embed/>
                </p:oleObj>
              </mc:Choice>
              <mc:Fallback>
                <p:oleObj name="Equation" r:id="rId5" imgW="2844720" imgH="419040" progId="Equation.3">
                  <p:embed/>
                  <p:pic>
                    <p:nvPicPr>
                      <p:cNvPr id="268295" name="Object 3">
                        <a:extLst>
                          <a:ext uri="{FF2B5EF4-FFF2-40B4-BE49-F238E27FC236}">
                            <a16:creationId xmlns:a16="http://schemas.microsoft.com/office/drawing/2014/main" id="{D6639761-7218-FC1D-D2E9-819EA8EC56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300" y="5054600"/>
                        <a:ext cx="65405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Title 5">
            <a:extLst>
              <a:ext uri="{FF2B5EF4-FFF2-40B4-BE49-F238E27FC236}">
                <a16:creationId xmlns:a16="http://schemas.microsoft.com/office/drawing/2014/main" id="{76FDE614-B4A8-D3D0-33AE-74362C7AE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74638"/>
            <a:ext cx="8229600" cy="792162"/>
          </a:xfrm>
        </p:spPr>
        <p:txBody>
          <a:bodyPr/>
          <a:lstStyle/>
          <a:p>
            <a:r>
              <a:rPr lang="en-US" altLang="en-US" sz="2800" dirty="0"/>
              <a:t>Conditions Required for Condensation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0823D95-60D5-ADFD-405E-2E4C979706E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C7F9E00-2D64-562A-5D7F-53A50D3903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2F3F4FF-B115-B997-DB54-BDA2D811DD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32BB40B-0AA2-D20F-317A-0EE8581844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FB0A887-64E1-6F16-039F-ACA9B5155A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E9DB392-FE69-B020-50D0-32CB43A34E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25CD64D-1887-E199-8E67-8DC4E44CEA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7CF1316-901A-D1F1-C5C1-8D8581892E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107CC03-D9F6-06A4-1174-A26ADAA730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E296E14-2940-9C43-E56D-9543320BFF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5C6328A-E5F3-D80E-E5FE-3C3C5B20B2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90F1526-92F5-463E-796C-A1269793A3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08B8196-D291-42A0-07BA-3642FF7565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558E238-D1A2-2481-0E1C-26D709686F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30C9F24-CFEB-0BA6-DDF3-E6872F0BC9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D5E8277-C12B-8AF1-DA6E-D91A903EEE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5299984-781B-12DB-6DBC-6FA36FEF1B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68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68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8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8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290" grpId="0" build="p" autoUpdateAnimBg="0"/>
      <p:bldP spid="268292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Rectangle 2">
            <a:extLst>
              <a:ext uri="{FF2B5EF4-FFF2-40B4-BE49-F238E27FC236}">
                <a16:creationId xmlns:a16="http://schemas.microsoft.com/office/drawing/2014/main" id="{3A0C08C7-837D-8F22-10F6-FF7A661A26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7772400" cy="381000"/>
          </a:xfrm>
        </p:spPr>
        <p:txBody>
          <a:bodyPr/>
          <a:lstStyle/>
          <a:p>
            <a:r>
              <a:rPr lang="en-US" altLang="en-US" sz="2800" dirty="0"/>
              <a:t>Computation of Wall Temperatures</a:t>
            </a:r>
          </a:p>
        </p:txBody>
      </p:sp>
      <p:sp>
        <p:nvSpPr>
          <p:cNvPr id="269315" name="Rectangle 3">
            <a:extLst>
              <a:ext uri="{FF2B5EF4-FFF2-40B4-BE49-F238E27FC236}">
                <a16:creationId xmlns:a16="http://schemas.microsoft.com/office/drawing/2014/main" id="{2174A4D9-E71E-46B9-AD83-6CA175899F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77724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often necessary to calculate the wall temperature by an iterative approach.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summarized procedure is: </a:t>
            </a:r>
          </a:p>
          <a:p>
            <a:pPr>
              <a:lnSpc>
                <a:spcPct val="90000"/>
              </a:lnSpc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 a film temperature,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 the fluid properties (viscosity, density, etc.) at this temperature </a:t>
            </a:r>
          </a:p>
          <a:p>
            <a:pPr>
              <a:lnSpc>
                <a:spcPct val="90000"/>
              </a:lnSpc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the properties to calculate a condensing heat transfer coefficient.</a:t>
            </a:r>
          </a:p>
          <a:p>
            <a:pPr>
              <a:lnSpc>
                <a:spcPct val="90000"/>
              </a:lnSpc>
              <a:buFontTx/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Calculate the wall temperature. The relationship will typically be something like </a:t>
            </a:r>
          </a:p>
          <a:p>
            <a:pPr>
              <a:lnSpc>
                <a:spcPct val="90000"/>
              </a:lnSpc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8" name="Rectangle 4">
            <a:extLst>
              <a:ext uri="{FF2B5EF4-FFF2-40B4-BE49-F238E27FC236}">
                <a16:creationId xmlns:a16="http://schemas.microsoft.com/office/drawing/2014/main" id="{A6964B67-E918-26FD-E231-8E9C4205C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95513"/>
            <a:ext cx="914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2400">
              <a:latin typeface="Times New Roman" panose="02020603050405020304" pitchFamily="18" charset="0"/>
            </a:endParaRPr>
          </a:p>
          <a:p>
            <a:pPr lvl="1"/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7179" name="Rectangle 5">
            <a:extLst>
              <a:ext uri="{FF2B5EF4-FFF2-40B4-BE49-F238E27FC236}">
                <a16:creationId xmlns:a16="http://schemas.microsoft.com/office/drawing/2014/main" id="{DFE34CD1-AD9F-4D72-D6F5-7B91B594D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40163"/>
            <a:ext cx="914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2400">
              <a:latin typeface="Times New Roman" panose="02020603050405020304" pitchFamily="18" charset="0"/>
            </a:endParaRPr>
          </a:p>
          <a:p>
            <a:endParaRPr lang="en-US" altLang="en-US" sz="2400">
              <a:latin typeface="Times New Roman" panose="02020603050405020304" pitchFamily="18" charset="0"/>
            </a:endParaRPr>
          </a:p>
        </p:txBody>
      </p:sp>
      <p:graphicFrame>
        <p:nvGraphicFramePr>
          <p:cNvPr id="269319" name="Object 2">
            <a:extLst>
              <a:ext uri="{FF2B5EF4-FFF2-40B4-BE49-F238E27FC236}">
                <a16:creationId xmlns:a16="http://schemas.microsoft.com/office/drawing/2014/main" id="{B13BD2AB-0A05-86A1-15D7-FF0293C79B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7800" y="4876800"/>
          <a:ext cx="5791200" cy="179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33360" imgH="660240" progId="Equation.3">
                  <p:embed/>
                </p:oleObj>
              </mc:Choice>
              <mc:Fallback>
                <p:oleObj name="Equation" r:id="rId3" imgW="2133360" imgH="660240" progId="Equation.3">
                  <p:embed/>
                  <p:pic>
                    <p:nvPicPr>
                      <p:cNvPr id="269319" name="Object 2">
                        <a:extLst>
                          <a:ext uri="{FF2B5EF4-FFF2-40B4-BE49-F238E27FC236}">
                            <a16:creationId xmlns:a16="http://schemas.microsoft.com/office/drawing/2014/main" id="{B13BD2AB-0A05-86A1-15D7-FF0293C79B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876800"/>
                        <a:ext cx="5791200" cy="179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171" name="Ink 7">
                <a:extLst>
                  <a:ext uri="{FF2B5EF4-FFF2-40B4-BE49-F238E27FC236}">
                    <a16:creationId xmlns:a16="http://schemas.microsoft.com/office/drawing/2014/main" id="{C5A727D1-726E-3A60-0C1C-0B65B51E734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30513" y="3009900"/>
              <a:ext cx="1587" cy="1588"/>
            </p14:xfrm>
          </p:contentPart>
        </mc:Choice>
        <mc:Fallback xmlns="">
          <p:pic>
            <p:nvPicPr>
              <p:cNvPr id="7171" name="Ink 7">
                <a:extLst>
                  <a:ext uri="{FF2B5EF4-FFF2-40B4-BE49-F238E27FC236}">
                    <a16:creationId xmlns:a16="http://schemas.microsoft.com/office/drawing/2014/main" id="{C5A727D1-726E-3A60-0C1C-0B65B51E734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89251" y="2968612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4A25FC5C-0B06-827A-7644-E53A948D0B2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C04CE1A-F7A4-C756-6818-3C7C1E8E90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FC6B340-CB5E-42BF-97AF-6A05CA2818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EF678D4-CEF1-2905-D4C2-FAF42A6414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7E2E7CE-11A2-E21B-4D25-16EAC79EF2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9654CAD-44D5-6370-A6D6-E71830FAFC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C43FC5D-DC3F-21A8-91A8-EAA5C95C32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D113F63-032C-FB37-E758-CF18286844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EC9A0E7-057F-1C7B-7636-CC47A67949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707EB8A-2DCB-F43C-A912-E02AC6CAFC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D1E4857-8A45-CCF7-5ED0-CCFBAFD065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E8539AD-0573-D8C9-8029-A4E08D1ADD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0D47F42-0D58-67CA-B114-E78DC8C31D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B42E1C3-645C-AB26-94F1-BA38BDEF63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D5A173B-A6C0-2A11-261B-59E6DF4A5B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F3B1427-B1C8-506A-98C2-F67C56D4EB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6B3F1C-305F-0C62-36AA-088A26ED1D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6547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6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69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69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69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69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6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9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1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4">
            <a:extLst>
              <a:ext uri="{FF2B5EF4-FFF2-40B4-BE49-F238E27FC236}">
                <a16:creationId xmlns:a16="http://schemas.microsoft.com/office/drawing/2014/main" id="{49A89A2C-4740-34C9-8D42-A3AE08C58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Computation of Wall Temperatures</a:t>
            </a:r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301A6423-C48D-119E-EDE6-E585D0DD5D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5. 	Use the wall temperature to calculate a film temperature </a:t>
            </a:r>
          </a:p>
          <a:p>
            <a:pPr marL="609600" indent="-609600">
              <a:buFontTx/>
              <a:buAutoNum type="arabicPeriod" startAt="6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Compare the calculated film temperature to that from the initial step. </a:t>
            </a:r>
          </a:p>
          <a:p>
            <a:pPr marL="609600" indent="-609600">
              <a:buFontTx/>
              <a:buAutoNum type="arabicPeriod" startAt="6"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If not equal, reevaluate the properties and repeat.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194" name="Ink 4">
                <a:extLst>
                  <a:ext uri="{FF2B5EF4-FFF2-40B4-BE49-F238E27FC236}">
                    <a16:creationId xmlns:a16="http://schemas.microsoft.com/office/drawing/2014/main" id="{35157C22-FE51-CD8A-4903-DDA95BC2AA3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197100" y="5170488"/>
              <a:ext cx="1588" cy="1587"/>
            </p14:xfrm>
          </p:contentPart>
        </mc:Choice>
        <mc:Fallback xmlns="">
          <p:pic>
            <p:nvPicPr>
              <p:cNvPr id="8194" name="Ink 4">
                <a:extLst>
                  <a:ext uri="{FF2B5EF4-FFF2-40B4-BE49-F238E27FC236}">
                    <a16:creationId xmlns:a16="http://schemas.microsoft.com/office/drawing/2014/main" id="{35157C22-FE51-CD8A-4903-DDA95BC2AA3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55812" y="5129226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20CC64E2-F185-B3C2-A7F9-5FEC16F4D43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23C877B-EC5C-3405-905A-BF8661AF33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9104D97-651E-14BA-553A-0396B06824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E3AA376-6525-F93D-A542-E5E5E82F8D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8CF48B2-1F57-EB86-091A-53508A4399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31F7CFE-7E54-3932-1ACD-E67FC90311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4E3265C-106C-7A9D-8891-A314ACEFDC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2DABC3F-631A-C2A4-EE23-9063F8CB74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9B679D9-FCCB-40B9-C9BF-CCFB612C8C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0403178-D780-51EE-E43A-EFB68B3804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852B920-32D3-6DC4-6C66-F70AD66DC7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E3B751B-41C4-EABD-961A-2DCF16969A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A89AD0D-99B8-D546-1709-C6B1387EF3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3BC5C24-8295-7857-A377-CC418A76F4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6377640-5364-C987-07F3-2656039393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BE16D0B-E8EB-5C56-C1B2-D3873FA82D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344EF65-78BC-590F-06CC-4662671A73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269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70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70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70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38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>
            <a:extLst>
              <a:ext uri="{FF2B5EF4-FFF2-40B4-BE49-F238E27FC236}">
                <a16:creationId xmlns:a16="http://schemas.microsoft.com/office/drawing/2014/main" id="{E19341EB-A342-90FC-44BE-863C4083B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43062"/>
            <a:ext cx="3810000" cy="376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Title 1">
            <a:extLst>
              <a:ext uri="{FF2B5EF4-FFF2-40B4-BE49-F238E27FC236}">
                <a16:creationId xmlns:a16="http://schemas.microsoft.com/office/drawing/2014/main" id="{3B5798EC-7740-266A-59F9-54C97714A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6324600" cy="1143000"/>
          </a:xfrm>
        </p:spPr>
        <p:txBody>
          <a:bodyPr/>
          <a:lstStyle/>
          <a:p>
            <a:r>
              <a:rPr lang="en-US" altLang="en-US" sz="2800" dirty="0"/>
              <a:t>The Laminar film Condensation on a Single Horizontal Tube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C5D70-3048-ABBD-AA56-BF20B1AA6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5105400" cy="52578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problem of condensation was first attempted by Nusselt.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method is called as  Nusselt integral approach to laminar film condensation.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Condensation on the outside of horizontal tube bundles is often used for shell-and-tube heat exchanger applications and the first step is the analysis of a single tube.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flow is nearly always laminar on a single tube because of the short cooling length around the perimeter.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098" name="Ink 11">
                <a:extLst>
                  <a:ext uri="{FF2B5EF4-FFF2-40B4-BE49-F238E27FC236}">
                    <a16:creationId xmlns:a16="http://schemas.microsoft.com/office/drawing/2014/main" id="{C31A09EA-46D3-F51A-173B-E58EA751709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118475" y="6719888"/>
              <a:ext cx="1588" cy="1587"/>
            </p14:xfrm>
          </p:contentPart>
        </mc:Choice>
        <mc:Fallback xmlns="">
          <p:pic>
            <p:nvPicPr>
              <p:cNvPr id="4098" name="Ink 11">
                <a:extLst>
                  <a:ext uri="{FF2B5EF4-FFF2-40B4-BE49-F238E27FC236}">
                    <a16:creationId xmlns:a16="http://schemas.microsoft.com/office/drawing/2014/main" id="{C31A09EA-46D3-F51A-173B-E58EA751709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77187" y="6678626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2AB30F2-7F6C-8CF4-BC47-CFC432993E9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D54DF4F-2DF5-577F-A0CF-52FBC816F8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8F1FB839-A7B3-DC39-192A-5A07FDC595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DCC95866-69A5-66A6-B856-A734027149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A64E76E7-02D9-04E2-67F4-D891CA2404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C6D1E86F-0F2E-2D59-96EB-6D384FDEB3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28738874-DA10-19C2-B2E4-8889A103A5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B89A8C4F-2B1E-E4D2-4E7A-AEB4CD2458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CFB3BA6-D557-70AA-843C-BA2736E33C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ABCD54E-2DF5-D403-B805-AFE97E3101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56CB84AF-8634-E4CF-F35C-8DD4F03E66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97AA983F-5DAF-94E7-0072-B3A668BD2C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5E4335BE-5319-218D-9722-B53ACE0F97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D10B135A-4ED9-C798-0401-A471724BB8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38D8E0D-C3E7-0722-1274-509AE066B4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67C5288-7FB8-AF2E-B950-FDD0778CAF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A644837-A20F-97FD-5D65-85820D43B8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78D9B-0CC0-7878-BD23-FA6F335D7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3">
            <a:extLst>
              <a:ext uri="{FF2B5EF4-FFF2-40B4-BE49-F238E27FC236}">
                <a16:creationId xmlns:a16="http://schemas.microsoft.com/office/drawing/2014/main" id="{0F220060-9B7A-4678-B009-345F1FFF3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5410200" cy="1143000"/>
          </a:xfrm>
        </p:spPr>
        <p:txBody>
          <a:bodyPr/>
          <a:lstStyle/>
          <a:p>
            <a:r>
              <a:rPr lang="en-US" altLang="en-US" sz="2800" dirty="0"/>
              <a:t>Distribution of Film Thickness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1E9B978-5709-FD31-2285-AD81FF186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219" y="1075563"/>
            <a:ext cx="2731697" cy="2700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81" name="Picture 45">
            <a:extLst>
              <a:ext uri="{FF2B5EF4-FFF2-40B4-BE49-F238E27FC236}">
                <a16:creationId xmlns:a16="http://schemas.microsoft.com/office/drawing/2014/main" id="{ED4B2FC9-D462-DC0F-7909-7A4DDF721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05" y="1647614"/>
            <a:ext cx="6232695" cy="379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170" name="Ink 10">
                <a:extLst>
                  <a:ext uri="{FF2B5EF4-FFF2-40B4-BE49-F238E27FC236}">
                    <a16:creationId xmlns:a16="http://schemas.microsoft.com/office/drawing/2014/main" id="{1965A77F-07D3-ECCF-4C94-919356C927E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993188" y="4722813"/>
              <a:ext cx="1587" cy="1587"/>
            </p14:xfrm>
          </p:contentPart>
        </mc:Choice>
        <mc:Fallback xmlns="">
          <p:pic>
            <p:nvPicPr>
              <p:cNvPr id="7170" name="Ink 10">
                <a:extLst>
                  <a:ext uri="{FF2B5EF4-FFF2-40B4-BE49-F238E27FC236}">
                    <a16:creationId xmlns:a16="http://schemas.microsoft.com/office/drawing/2014/main" id="{4A9AC31C-5B50-F09F-D826-EC922DFF38E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51926" y="4681551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ACF6C803-6CC7-121B-D979-B663B117D51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E2F2514-91F1-F636-8B9C-9BFA5217AF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F68D5015-2B4D-1DD0-97E1-1CB2E5D65F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4F372185-6593-34C1-0329-38D9C030D3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C0D3C21-AC94-8241-D6AA-FC4E67303B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47A5399-5547-39CA-251D-C11C81C52A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73B038B-8B74-09BC-9E6A-D9E0A432DC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3258105-D4D6-76E4-A560-B8C78140B0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1C4FAC4-1DE9-1934-46CB-D70A3D4828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B4C80AF-ADC5-2158-4690-08115BC392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99841A0-BBC4-DBB2-1A8D-E55CC5D624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6C0FACE-0DF0-ACE5-951E-8E13134A2C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913E787-5123-7A9D-DA78-538C4972A4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8CF70CF-699B-852C-4A49-A8FBF0C858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80821DA-D08C-E22A-5B58-94D4F01FED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480365B-03D1-FEB1-D63F-2AE9D817DE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4D1BDAA-5E26-B8BF-A3EB-D267BA4A0E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19B55CE-C1AA-3D8B-B804-BF3A104F54DE}"/>
                  </a:ext>
                </a:extLst>
              </p:cNvPr>
              <p:cNvSpPr txBox="1"/>
              <p:nvPr/>
            </p:nvSpPr>
            <p:spPr>
              <a:xfrm>
                <a:off x="3124200" y="2057400"/>
                <a:ext cx="1267526" cy="3994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𝑑𝑟𝑖𝑣𝑖𝑛𝑔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19B55CE-C1AA-3D8B-B804-BF3A104F54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2057400"/>
                <a:ext cx="1267526" cy="399405"/>
              </a:xfrm>
              <a:prstGeom prst="rect">
                <a:avLst/>
              </a:prstGeom>
              <a:blipFill>
                <a:blip r:embed="rId9"/>
                <a:stretch>
                  <a:fillRect l="-5314" r="-3865" b="-2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964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2">
            <a:extLst>
              <a:ext uri="{FF2B5EF4-FFF2-40B4-BE49-F238E27FC236}">
                <a16:creationId xmlns:a16="http://schemas.microsoft.com/office/drawing/2014/main" id="{29966BA0-513F-A652-A9E1-7C595A3E5D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Condensate Loading on A Tube</a:t>
            </a:r>
          </a:p>
        </p:txBody>
      </p:sp>
      <p:sp>
        <p:nvSpPr>
          <p:cNvPr id="266243" name="Rectangle 3">
            <a:extLst>
              <a:ext uri="{FF2B5EF4-FFF2-40B4-BE49-F238E27FC236}">
                <a16:creationId xmlns:a16="http://schemas.microsoft.com/office/drawing/2014/main" id="{573FA7BB-F5CD-F5CC-B8F2-9972D3B9F1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</a:rPr>
              <a:t>The </a:t>
            </a:r>
            <a:r>
              <a:rPr lang="en-US" altLang="en-US" sz="2400" i="1" dirty="0">
                <a:latin typeface="Times New Roman" panose="02020603050405020304" pitchFamily="18" charset="0"/>
              </a:rPr>
              <a:t>condensate loading</a:t>
            </a:r>
            <a:r>
              <a:rPr lang="en-US" altLang="en-US" sz="2400" dirty="0">
                <a:latin typeface="Times New Roman" panose="02020603050405020304" pitchFamily="18" charset="0"/>
              </a:rPr>
              <a:t> on a tube is the mass flow of condensate per unit length that must be traversed by the draining fluid. 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The length dimension is perpendicular to the direction the condensate flows; 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the perimeter for vertical tubes, 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the length for horizontal tubes.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2" name="Ink 4">
                <a:extLst>
                  <a:ext uri="{FF2B5EF4-FFF2-40B4-BE49-F238E27FC236}">
                    <a16:creationId xmlns:a16="http://schemas.microsoft.com/office/drawing/2014/main" id="{92BBE19D-580A-2738-6AE1-28C6CB36C72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081463" y="2303463"/>
              <a:ext cx="1587" cy="1587"/>
            </p14:xfrm>
          </p:contentPart>
        </mc:Choice>
        <mc:Fallback xmlns="">
          <p:pic>
            <p:nvPicPr>
              <p:cNvPr id="5122" name="Ink 4">
                <a:extLst>
                  <a:ext uri="{FF2B5EF4-FFF2-40B4-BE49-F238E27FC236}">
                    <a16:creationId xmlns:a16="http://schemas.microsoft.com/office/drawing/2014/main" id="{92BBE19D-580A-2738-6AE1-28C6CB36C72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40201" y="2262201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83D2119-DB12-35D4-7905-8447B61D85E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AA66BB7-C9D0-7C2E-4346-D932829C8B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73B813A-2AFE-6752-DC96-B3458B0805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18BE139-D141-1566-BE1B-6455315AB5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001A35C-C4E8-9851-90EC-A2F07AA0D3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2BDF059-813D-BA44-A730-8883C6161D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EA4DDDE-73C7-2BF5-00F5-57B84E2563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AB88202-65E8-C25F-2606-04F2C243BD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E19C18B-8670-18AA-BEBC-F42CDEBAAF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9DE4F86-416D-2562-8550-E277BED17B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27C2305-C330-69D5-15B3-5E435758B5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AEC4018-05A0-070E-D274-DEA36A5E0C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59F7D1D-AF81-5B52-5249-639DA127C6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9469977-F5C5-280D-95A9-1912A785DA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7F89EFE-AE6A-F10C-ED19-2467CD8F05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7A87BA7-C336-E7A5-88B3-36585C6FE0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498CFCC-CD8C-1A58-1074-D84A5551F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66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66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66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4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2">
            <a:extLst>
              <a:ext uri="{FF2B5EF4-FFF2-40B4-BE49-F238E27FC236}">
                <a16:creationId xmlns:a16="http://schemas.microsoft.com/office/drawing/2014/main" id="{1203DC91-D489-1507-E7FD-32969D8ECD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7772400" cy="381000"/>
          </a:xfrm>
        </p:spPr>
        <p:txBody>
          <a:bodyPr/>
          <a:lstStyle/>
          <a:p>
            <a:r>
              <a:rPr lang="en-US" altLang="en-US" sz="2800" dirty="0"/>
              <a:t>Condensate Loading</a:t>
            </a:r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id="{6F94D856-72BF-E134-CF2A-B294E7554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693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dirty="0">
                <a:latin typeface="Times New Roman" panose="02020603050405020304" pitchFamily="18" charset="0"/>
              </a:rPr>
              <a:t>This can be used to calculate a Reynolds number </a:t>
            </a:r>
          </a:p>
        </p:txBody>
      </p:sp>
      <p:graphicFrame>
        <p:nvGraphicFramePr>
          <p:cNvPr id="267270" name="Object 2">
            <a:extLst>
              <a:ext uri="{FF2B5EF4-FFF2-40B4-BE49-F238E27FC236}">
                <a16:creationId xmlns:a16="http://schemas.microsoft.com/office/drawing/2014/main" id="{CC857260-978A-4388-82A7-1D2CFD03FA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511383"/>
              </p:ext>
            </p:extLst>
          </p:nvPr>
        </p:nvGraphicFramePr>
        <p:xfrm>
          <a:off x="1295400" y="1274762"/>
          <a:ext cx="5051425" cy="108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28800" imgH="393480" progId="Equation.3">
                  <p:embed/>
                </p:oleObj>
              </mc:Choice>
              <mc:Fallback>
                <p:oleObj name="Equation" r:id="rId2" imgW="1828800" imgH="393480" progId="Equation.3">
                  <p:embed/>
                  <p:pic>
                    <p:nvPicPr>
                      <p:cNvPr id="267270" name="Object 2">
                        <a:extLst>
                          <a:ext uri="{FF2B5EF4-FFF2-40B4-BE49-F238E27FC236}">
                            <a16:creationId xmlns:a16="http://schemas.microsoft.com/office/drawing/2014/main" id="{CC857260-978A-4388-82A7-1D2CFD03FA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274762"/>
                        <a:ext cx="5051425" cy="1087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71" name="Object 3">
            <a:extLst>
              <a:ext uri="{FF2B5EF4-FFF2-40B4-BE49-F238E27FC236}">
                <a16:creationId xmlns:a16="http://schemas.microsoft.com/office/drawing/2014/main" id="{6D4EC38E-C07E-F169-3EF4-5994245401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0598504"/>
              </p:ext>
            </p:extLst>
          </p:nvPr>
        </p:nvGraphicFramePr>
        <p:xfrm>
          <a:off x="1214437" y="2312987"/>
          <a:ext cx="5719763" cy="1192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70000" imgH="431640" progId="Equation.3">
                  <p:embed/>
                </p:oleObj>
              </mc:Choice>
              <mc:Fallback>
                <p:oleObj name="Equation" r:id="rId4" imgW="2070000" imgH="431640" progId="Equation.3">
                  <p:embed/>
                  <p:pic>
                    <p:nvPicPr>
                      <p:cNvPr id="267271" name="Object 3">
                        <a:extLst>
                          <a:ext uri="{FF2B5EF4-FFF2-40B4-BE49-F238E27FC236}">
                            <a16:creationId xmlns:a16="http://schemas.microsoft.com/office/drawing/2014/main" id="{6D4EC38E-C07E-F169-3EF4-59942454014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7" y="2312987"/>
                        <a:ext cx="5719763" cy="1192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72" name="Object 4">
            <a:extLst>
              <a:ext uri="{FF2B5EF4-FFF2-40B4-BE49-F238E27FC236}">
                <a16:creationId xmlns:a16="http://schemas.microsoft.com/office/drawing/2014/main" id="{B42580D7-C83E-3B29-22C1-6F5973F530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3091282"/>
              </p:ext>
            </p:extLst>
          </p:nvPr>
        </p:nvGraphicFramePr>
        <p:xfrm>
          <a:off x="1163637" y="3455987"/>
          <a:ext cx="5999163" cy="1192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71520" imgH="431640" progId="Equation.3">
                  <p:embed/>
                </p:oleObj>
              </mc:Choice>
              <mc:Fallback>
                <p:oleObj name="Equation" r:id="rId6" imgW="2171520" imgH="431640" progId="Equation.3">
                  <p:embed/>
                  <p:pic>
                    <p:nvPicPr>
                      <p:cNvPr id="267272" name="Object 4">
                        <a:extLst>
                          <a:ext uri="{FF2B5EF4-FFF2-40B4-BE49-F238E27FC236}">
                            <a16:creationId xmlns:a16="http://schemas.microsoft.com/office/drawing/2014/main" id="{B42580D7-C83E-3B29-22C1-6F5973F530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3637" y="3455987"/>
                        <a:ext cx="5999163" cy="1192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73" name="Object 5">
            <a:extLst>
              <a:ext uri="{FF2B5EF4-FFF2-40B4-BE49-F238E27FC236}">
                <a16:creationId xmlns:a16="http://schemas.microsoft.com/office/drawing/2014/main" id="{B68F5D80-B767-6168-0AA2-0310D7576B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170181"/>
              </p:ext>
            </p:extLst>
          </p:nvPr>
        </p:nvGraphicFramePr>
        <p:xfrm>
          <a:off x="2667000" y="5848621"/>
          <a:ext cx="2454275" cy="933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68200" imgH="444240" progId="Equation.3">
                  <p:embed/>
                </p:oleObj>
              </mc:Choice>
              <mc:Fallback>
                <p:oleObj name="Equation" r:id="rId8" imgW="1168200" imgH="444240" progId="Equation.3">
                  <p:embed/>
                  <p:pic>
                    <p:nvPicPr>
                      <p:cNvPr id="267273" name="Object 5">
                        <a:extLst>
                          <a:ext uri="{FF2B5EF4-FFF2-40B4-BE49-F238E27FC236}">
                            <a16:creationId xmlns:a16="http://schemas.microsoft.com/office/drawing/2014/main" id="{B68F5D80-B767-6168-0AA2-0310D7576B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848621"/>
                        <a:ext cx="2454275" cy="9331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5">
            <a:extLst>
              <a:ext uri="{FF2B5EF4-FFF2-40B4-BE49-F238E27FC236}">
                <a16:creationId xmlns:a16="http://schemas.microsoft.com/office/drawing/2014/main" id="{E1051629-45FD-65E9-4BAA-BA515F6A8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656137"/>
            <a:ext cx="9144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latin typeface="Times New Roman" panose="02020603050405020304" pitchFamily="18" charset="0"/>
              </a:rPr>
              <a:t>General values of condensate loading for horizontal tubes: </a:t>
            </a:r>
          </a:p>
          <a:p>
            <a:pPr algn="ctr"/>
            <a:r>
              <a:rPr lang="en-US" altLang="en-US" sz="2400">
                <a:latin typeface="Times New Roman" panose="02020603050405020304" pitchFamily="18" charset="0"/>
              </a:rPr>
              <a:t>0.01 to 0.1 </a:t>
            </a:r>
            <a:r>
              <a:rPr lang="en-US" altLang="en-US" sz="2400" i="1">
                <a:latin typeface="Times New Roman" panose="02020603050405020304" pitchFamily="18" charset="0"/>
              </a:rPr>
              <a:t>kg/m.s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B0FFD0A-34E7-D72D-C494-50D9F7B6760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7C1CDC1-9AE1-51B8-5174-9FEDF210CD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1EEDA2A-B926-4E32-F207-D90D89D389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86F35AF-F1DC-2570-C747-D9C3952311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FE1D1C1C-C79E-A65C-D185-B82632033D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E7DB312-C92D-838D-8339-46E6E9AB82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435EA1C2-A15A-B56B-3296-7411C4174E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23B94DBC-37E9-530F-B9CF-B2E7FAF008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BA72055-C36A-72D4-4719-5192778DB0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9AC3012-F793-28A5-BB8E-CF1B8B9BAC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EA74711-03A4-FA6D-B3F3-3719351123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D2F98E66-EC13-7120-BB34-A8F5286F88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B51E09E-09EF-7DF6-41A4-06B5F81BC4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D294A808-C076-28A3-219C-F78682167A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143132A0-6CE8-0FF4-AFFF-16396C893E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E0BDE51-9067-0C92-AD60-368DFB2523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8164119-A830-8207-A29A-FB5C4E0322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67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7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9" grpId="0" build="p" autoUpdateAnimBg="0"/>
      <p:bldP spid="8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3">
            <a:extLst>
              <a:ext uri="{FF2B5EF4-FFF2-40B4-BE49-F238E27FC236}">
                <a16:creationId xmlns:a16="http://schemas.microsoft.com/office/drawing/2014/main" id="{529FDB09-F4D2-3D71-AB41-A78E971D5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5410200" cy="1143000"/>
          </a:xfrm>
        </p:spPr>
        <p:txBody>
          <a:bodyPr/>
          <a:lstStyle/>
          <a:p>
            <a:r>
              <a:rPr lang="en-US" altLang="en-US" sz="2800"/>
              <a:t>Rate of Condensation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D17BC736-F287-CAD7-E0F9-0EB6CC31D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719262"/>
            <a:ext cx="3810000" cy="376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2">
            <a:extLst>
              <a:ext uri="{FF2B5EF4-FFF2-40B4-BE49-F238E27FC236}">
                <a16:creationId xmlns:a16="http://schemas.microsoft.com/office/drawing/2014/main" id="{0B84B2AF-09CE-94E3-3A8E-4694477A4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" y="3581400"/>
            <a:ext cx="565943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170" name="Ink 10">
                <a:extLst>
                  <a:ext uri="{FF2B5EF4-FFF2-40B4-BE49-F238E27FC236}">
                    <a16:creationId xmlns:a16="http://schemas.microsoft.com/office/drawing/2014/main" id="{4A9AC31C-5B50-F09F-D826-EC922DFF38E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993188" y="4722813"/>
              <a:ext cx="1587" cy="1587"/>
            </p14:xfrm>
          </p:contentPart>
        </mc:Choice>
        <mc:Fallback xmlns="">
          <p:pic>
            <p:nvPicPr>
              <p:cNvPr id="7170" name="Ink 10">
                <a:extLst>
                  <a:ext uri="{FF2B5EF4-FFF2-40B4-BE49-F238E27FC236}">
                    <a16:creationId xmlns:a16="http://schemas.microsoft.com/office/drawing/2014/main" id="{4A9AC31C-5B50-F09F-D826-EC922DFF38E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51926" y="4681551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C90A269F-38B9-5FB0-A818-5A02B4F5B07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6F8E0A6-78B0-8C66-978E-E2DF4CF1E2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A265E757-7D86-342E-9108-0AC44421EB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733FBDB6-65E9-944F-348A-36D0F0B15C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3A3FE30-3B55-B58F-11C1-21A204051F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55B7105-1480-D5F8-3974-DFF058DF8A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B5283B92-D6A5-5A29-9CBD-609F4B4D1B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ED6C982-D57B-E555-4CD4-21DAFB1EC6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C148967-3371-46E0-C9A2-F8824E981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22E6005-D2E7-3C63-2087-18A3DE720A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43E0B45-A482-0DCD-3130-D8695144C3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B726D12-C62B-4770-BECE-05C4EF7305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73CADBF-7E85-0E11-4DFB-8306709691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C5ADC41-9DA2-8ABB-93E3-19FC46E7EE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F438F15-E51E-CCF2-34D2-ED4860B287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88BA65E-F163-C261-6412-DD38565139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4F46223-6686-4BF7-1527-2B424FAADB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128DAE1-055D-953D-D2FF-A1498F6997F1}"/>
                  </a:ext>
                </a:extLst>
              </p14:cNvPr>
              <p14:cNvContentPartPr/>
              <p14:nvPr/>
            </p14:nvContentPartPr>
            <p14:xfrm>
              <a:off x="3086280" y="4582800"/>
              <a:ext cx="318960" cy="368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128DAE1-055D-953D-D2FF-A1498F6997F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076920" y="4573440"/>
                <a:ext cx="337680" cy="387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2">
            <a:extLst>
              <a:ext uri="{FF2B5EF4-FFF2-40B4-BE49-F238E27FC236}">
                <a16:creationId xmlns:a16="http://schemas.microsoft.com/office/drawing/2014/main" id="{32D2AF61-CB8B-97C7-1FA6-4C0758EAC2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Laminar Flow Outside Horizontal Tubes</a:t>
            </a:r>
          </a:p>
        </p:txBody>
      </p:sp>
      <p:sp>
        <p:nvSpPr>
          <p:cNvPr id="274435" name="Rectangle 3">
            <a:extLst>
              <a:ext uri="{FF2B5EF4-FFF2-40B4-BE49-F238E27FC236}">
                <a16:creationId xmlns:a16="http://schemas.microsoft.com/office/drawing/2014/main" id="{E6CD7CB8-02D1-4C98-3838-168E39273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43000"/>
            <a:ext cx="8001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dirty="0">
                <a:latin typeface="Times New Roman" panose="02020603050405020304" pitchFamily="18" charset="0"/>
              </a:rPr>
              <a:t>When vapor condenses on the surface of horizontal tubes, the flow is almost always laminar. 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The flow path is too short for turbulence to develop. Again, there are two forms of the same relationship:</a:t>
            </a:r>
          </a:p>
        </p:txBody>
      </p:sp>
      <p:sp>
        <p:nvSpPr>
          <p:cNvPr id="274436" name="Rectangle 4">
            <a:extLst>
              <a:ext uri="{FF2B5EF4-FFF2-40B4-BE49-F238E27FC236}">
                <a16:creationId xmlns:a16="http://schemas.microsoft.com/office/drawing/2014/main" id="{33218E00-BB80-ADC3-BFF8-E650AB694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486400"/>
            <a:ext cx="8305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dirty="0">
                <a:latin typeface="Times New Roman" panose="02020603050405020304" pitchFamily="18" charset="0"/>
              </a:rPr>
              <a:t>  The constant in the second form varies from 0.725 to 0.729. </a:t>
            </a: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The rippling condition (add 20%) is suggested for condensate Reynolds Numbers greater than 40. </a:t>
            </a:r>
          </a:p>
        </p:txBody>
      </p:sp>
      <p:graphicFrame>
        <p:nvGraphicFramePr>
          <p:cNvPr id="274438" name="Object 2">
            <a:extLst>
              <a:ext uri="{FF2B5EF4-FFF2-40B4-BE49-F238E27FC236}">
                <a16:creationId xmlns:a16="http://schemas.microsoft.com/office/drawing/2014/main" id="{06E73DC3-AE7B-BBC0-707F-D0AB225D06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2514600"/>
          <a:ext cx="6096000" cy="139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52400" imgH="583920" progId="Equation.3">
                  <p:embed/>
                </p:oleObj>
              </mc:Choice>
              <mc:Fallback>
                <p:oleObj name="Equation" r:id="rId3" imgW="2552400" imgH="583920" progId="Equation.3">
                  <p:embed/>
                  <p:pic>
                    <p:nvPicPr>
                      <p:cNvPr id="274438" name="Object 2">
                        <a:extLst>
                          <a:ext uri="{FF2B5EF4-FFF2-40B4-BE49-F238E27FC236}">
                            <a16:creationId xmlns:a16="http://schemas.microsoft.com/office/drawing/2014/main" id="{06E73DC3-AE7B-BBC0-707F-D0AB225D063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514600"/>
                        <a:ext cx="6096000" cy="1395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4439" name="Object 3">
            <a:extLst>
              <a:ext uri="{FF2B5EF4-FFF2-40B4-BE49-F238E27FC236}">
                <a16:creationId xmlns:a16="http://schemas.microsoft.com/office/drawing/2014/main" id="{21E4FF8A-11F8-7DFF-36E9-6DCB5DC9CA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7300" y="3962400"/>
          <a:ext cx="5943600" cy="150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60440" imgH="571320" progId="Equation.3">
                  <p:embed/>
                </p:oleObj>
              </mc:Choice>
              <mc:Fallback>
                <p:oleObj name="Equation" r:id="rId5" imgW="2260440" imgH="571320" progId="Equation.3">
                  <p:embed/>
                  <p:pic>
                    <p:nvPicPr>
                      <p:cNvPr id="274439" name="Object 3">
                        <a:extLst>
                          <a:ext uri="{FF2B5EF4-FFF2-40B4-BE49-F238E27FC236}">
                            <a16:creationId xmlns:a16="http://schemas.microsoft.com/office/drawing/2014/main" id="{21E4FF8A-11F8-7DFF-36E9-6DCB5DC9CA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3962400"/>
                        <a:ext cx="5943600" cy="150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B7E4FDED-D9AE-F41B-4AD0-335ADDA57A3C}"/>
              </a:ext>
            </a:extLst>
          </p:cNvPr>
          <p:cNvGrpSpPr>
            <a:grpSpLocks/>
          </p:cNvGrpSpPr>
          <p:nvPr/>
        </p:nvGrpSpPr>
        <p:grpSpPr bwMode="auto">
          <a:xfrm>
            <a:off x="0" y="2043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6558C25-0355-36F4-BB7F-FC02B0BB41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EAA03AA-62AC-64F8-467A-B55078CB90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DB1A9B4-6111-8766-6D2C-79F5EEB4D3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C0C054E-F163-F55E-7AA8-FB92891D8A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74F631B-CA4A-CBF6-ACB8-EA0956D12A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91D641A-C37C-8950-4F07-C3A6DBD3D0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138B720-4151-1F2D-1C52-7DC09DDAE5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157298B-B7E7-A48F-C91D-5F2CDB0607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7362B73-356B-B94C-1688-6529F8AFB1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D260B1F-CF0E-C3E2-EBDD-1567ED038B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75D9F79-0404-8706-493C-D242446D6F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FC59DB4-46DD-710C-D73C-6A72B82F4D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02AA097-E4C7-6A25-04FD-508791D78F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A49FBA1-5BC0-7504-125F-0349199DE1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6518DEF-551C-7162-1552-0A1359CA7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68F3052-DE58-9B04-3233-6457A65DA2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74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74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4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4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4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4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274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274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5" grpId="0" build="p" autoUpdateAnimBg="0"/>
      <p:bldP spid="274436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3430B3A-4B02-1B6D-A59E-CD17396D16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413" y="301625"/>
            <a:ext cx="8229600" cy="792163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Popular Industrial Condensers</a:t>
            </a:r>
          </a:p>
        </p:txBody>
      </p:sp>
      <p:sp>
        <p:nvSpPr>
          <p:cNvPr id="4099" name="Rectangle 4">
            <a:extLst>
              <a:ext uri="{FF2B5EF4-FFF2-40B4-BE49-F238E27FC236}">
                <a16:creationId xmlns:a16="http://schemas.microsoft.com/office/drawing/2014/main" id="{306EB9D5-DDD3-4098-334E-AA5DACA06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6400800"/>
            <a:ext cx="762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180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1359702-7CA1-C4EC-AA36-FAF04747D1EA}"/>
              </a:ext>
            </a:extLst>
          </p:cNvPr>
          <p:cNvCxnSpPr/>
          <p:nvPr/>
        </p:nvCxnSpPr>
        <p:spPr>
          <a:xfrm>
            <a:off x="6553200" y="35433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1">
            <a:extLst>
              <a:ext uri="{FF2B5EF4-FFF2-40B4-BE49-F238E27FC236}">
                <a16:creationId xmlns:a16="http://schemas.microsoft.com/office/drawing/2014/main" id="{F463DCBA-570D-C888-D22B-25D442FAD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260475"/>
            <a:ext cx="7724775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D436F07C-5EBE-0ABC-9036-FF29A81DB84F}"/>
              </a:ext>
            </a:extLst>
          </p:cNvPr>
          <p:cNvGrpSpPr>
            <a:grpSpLocks/>
          </p:cNvGrpSpPr>
          <p:nvPr/>
        </p:nvGrpSpPr>
        <p:grpSpPr bwMode="auto">
          <a:xfrm>
            <a:off x="0" y="2043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4F8D3728-3C7E-2051-2015-CEF3501E49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DFFF355E-20C8-08F4-11CB-F6AC99FF26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982061E7-FBD4-365B-865E-3625AF5180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A2977AF2-EA24-5E41-D0A9-3EE47EFD41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2ACE289F-C4A6-CEDB-A9E1-F0DC8C5E17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54C831E-E926-625A-A7D2-6F244DEC15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C4883A7-8207-0212-2ECB-032CECE971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E929A2F-6227-3EAB-303B-2396F0368C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4BD564F-6133-AFAE-4AEB-31B14EC925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C4426C7-C5C5-E5E8-91A6-460398E9B8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88708610-B2D1-7DE2-7B7D-8ADFC53670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DBAA1D6-212F-5328-92BC-1859F7266F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3F2B1A21-198F-C4B7-6A36-BF9D24E993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3641338-7BF0-FF4E-B1FF-8A85A8ECBF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15B572D-52A3-C047-A6EF-6783B8668E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17EB5AB-BD1E-BCEE-993C-AE5BE68DE5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233D08D-4561-FA4C-66A4-9D741870E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Condensation on Horizontal Tube Bundles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92B51-D1E5-DC7F-816E-FC5DBDBF2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3000"/>
            <a:ext cx="4343400" cy="5486400"/>
          </a:xfrm>
        </p:spPr>
        <p:txBody>
          <a:bodyPr/>
          <a:lstStyle/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Condensation on tube bundles raises several important considerations: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what manner does the condensate flow from one tube to the next?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Is subcooling of the film important?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Is the influence of vapor shear significant and, if so, how can this be accounted for?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At which point does the film go through the transition from laminar to turbulent flow?</a:t>
            </a:r>
          </a:p>
        </p:txBody>
      </p:sp>
      <p:pic>
        <p:nvPicPr>
          <p:cNvPr id="15364" name="Picture 2">
            <a:extLst>
              <a:ext uri="{FF2B5EF4-FFF2-40B4-BE49-F238E27FC236}">
                <a16:creationId xmlns:a16="http://schemas.microsoft.com/office/drawing/2014/main" id="{44A2BFCF-DFB4-C727-6EEF-1A592DC49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438400"/>
            <a:ext cx="4265613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52C2ADA7-FD46-1F1B-7470-9329A401056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0E328A24-10A8-C68F-89F1-3A0282ED1C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AFCF95BA-56F4-9CDD-2AB8-D361419930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C6297F4A-7D20-9936-B15A-63C8201E90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6598C70-B686-5B08-6F12-81F119692B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17405B60-702F-C2A6-0CD0-9082D3C31D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0378342-6737-F8FF-36E4-55FE53CE1C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9BC7A21-37A2-2179-0A80-A158DF0F96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D5C77702-B7FC-A8FA-DAA7-36343A6FD4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9791F392-10ED-351B-9F4F-FE1CAA6C4E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00E7CCD4-FCCF-6582-2EDD-E9D8BA1351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1CDBA126-6B48-A32D-8F0E-B397BAB037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6BC5E8E-66F4-1FF5-DFA4-FFF1222D5D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195CCCE8-0EBF-B7EC-F70C-6009D5901E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C370AAC-2A00-98B6-B858-F250F4CEE5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DE642C9-3E7F-AE45-1A2C-DD28662F05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FE243CD-BAD3-0E49-A578-D231E7913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A54D2C2-918A-D410-3C2E-E6324307F890}"/>
              </a:ext>
            </a:extLst>
          </p:cNvPr>
          <p:cNvSpPr txBox="1"/>
          <p:nvPr/>
        </p:nvSpPr>
        <p:spPr>
          <a:xfrm>
            <a:off x="5189537" y="1591101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Laminar films are formed on tubes in the first row,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9F17203E-A026-E051-7197-60B350CA7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81200"/>
            <a:ext cx="885031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itle 2">
            <a:extLst>
              <a:ext uri="{FF2B5EF4-FFF2-40B4-BE49-F238E27FC236}">
                <a16:creationId xmlns:a16="http://schemas.microsoft.com/office/drawing/2014/main" id="{3A51A778-30EA-AB0F-5DCD-90B49154F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7086600" cy="1143000"/>
          </a:xfrm>
        </p:spPr>
        <p:txBody>
          <a:bodyPr/>
          <a:lstStyle/>
          <a:p>
            <a:r>
              <a:rPr lang="en-US" altLang="en-US" sz="2800" dirty="0"/>
              <a:t>Structure of Condensate during Condensation on Tube Bundle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34247B-0F29-5057-D823-5675512184FB}"/>
              </a:ext>
            </a:extLst>
          </p:cNvPr>
          <p:cNvSpPr/>
          <p:nvPr/>
        </p:nvSpPr>
        <p:spPr>
          <a:xfrm>
            <a:off x="1676400" y="1828800"/>
            <a:ext cx="28194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68E5A3-5FA1-B4F5-8E2E-1D2CCB6DE364}"/>
              </a:ext>
            </a:extLst>
          </p:cNvPr>
          <p:cNvSpPr/>
          <p:nvPr/>
        </p:nvSpPr>
        <p:spPr>
          <a:xfrm>
            <a:off x="4953000" y="1905000"/>
            <a:ext cx="17526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D936D3-E36B-BB5C-1C1A-7CCC91BD90A1}"/>
              </a:ext>
            </a:extLst>
          </p:cNvPr>
          <p:cNvSpPr/>
          <p:nvPr/>
        </p:nvSpPr>
        <p:spPr>
          <a:xfrm>
            <a:off x="6858000" y="1828800"/>
            <a:ext cx="19812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92CC52B-8C37-B562-2B99-9BD1777B6C4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7E013F5-8FB4-2FA7-76E9-FF50379C6C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2D2F52D-BFBD-B730-D42C-3BD1E41FED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5EE946A-41FC-B229-C15C-293EBD5915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886D17F-F507-43DB-E558-19A3669D79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1E5C781-7C5B-4DF6-433C-6712E8E676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99ACC3BC-C222-7166-D565-A52E9E0EC7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8475C32-02FD-E37D-E4C2-A039DBAFE7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8F7FFD6-D0DC-8E32-42B8-0ECCB48A9C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3884AF5-9C9F-7432-46BA-E7177382F0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8EDC89E-3B14-123C-A181-9BE6B03757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F62E9F7-026D-C2F4-9B35-FA98EFBDE9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02F222E-2B8C-202E-E43D-B2BF36EC20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CACA676-42A2-2020-EF04-69028E5E1D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6522FE0-2F8C-CC13-42F2-256BBCFDDB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C342F09-3919-7EF0-B5B2-5046375744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E58AAC9-D800-207E-FE45-AEB5381A8F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>
            <a:extLst>
              <a:ext uri="{FF2B5EF4-FFF2-40B4-BE49-F238E27FC236}">
                <a16:creationId xmlns:a16="http://schemas.microsoft.com/office/drawing/2014/main" id="{334C10A8-FB8B-5B85-8DD7-5152CAF62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296987"/>
            <a:ext cx="85344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dirty="0">
                <a:latin typeface="Times New Roman" panose="02020603050405020304" pitchFamily="18" charset="0"/>
              </a:rPr>
              <a:t>Condenser tubes are typically arranged in banks, so that the condensate which falls off one tube will typically fall onto a tube below. </a:t>
            </a:r>
          </a:p>
          <a:p>
            <a:pPr>
              <a:spcBef>
                <a:spcPct val="50000"/>
              </a:spcBef>
            </a:pPr>
            <a:r>
              <a:rPr lang="en-US" altLang="en-US" sz="2400" dirty="0">
                <a:latin typeface="Times New Roman" panose="02020603050405020304" pitchFamily="18" charset="0"/>
              </a:rPr>
              <a:t>The bottom tubes in a stack thus have thicker liquid films and consequently poorer heat transfer. </a:t>
            </a:r>
          </a:p>
          <a:p>
            <a:pPr>
              <a:spcBef>
                <a:spcPct val="50000"/>
              </a:spcBef>
            </a:pPr>
            <a:r>
              <a:rPr lang="en-US" altLang="en-US" sz="2400" dirty="0">
                <a:latin typeface="Times New Roman" panose="02020603050405020304" pitchFamily="18" charset="0"/>
              </a:rPr>
              <a:t>The correlation is adjusted by a factor for the number of tubes, becoming for the N</a:t>
            </a:r>
            <a:r>
              <a:rPr lang="en-US" altLang="en-US" sz="2400" baseline="30000" dirty="0">
                <a:latin typeface="Times New Roman" panose="02020603050405020304" pitchFamily="18" charset="0"/>
              </a:rPr>
              <a:t>th</a:t>
            </a:r>
            <a:r>
              <a:rPr lang="en-US" altLang="en-US" sz="2400" dirty="0">
                <a:latin typeface="Times New Roman" panose="02020603050405020304" pitchFamily="18" charset="0"/>
              </a:rPr>
              <a:t> tube in the stack</a:t>
            </a:r>
          </a:p>
        </p:txBody>
      </p:sp>
      <p:graphicFrame>
        <p:nvGraphicFramePr>
          <p:cNvPr id="275460" name="Object 2">
            <a:extLst>
              <a:ext uri="{FF2B5EF4-FFF2-40B4-BE49-F238E27FC236}">
                <a16:creationId xmlns:a16="http://schemas.microsoft.com/office/drawing/2014/main" id="{34B753F0-950F-B9A5-FA13-0E2AAE46C2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322145"/>
              </p:ext>
            </p:extLst>
          </p:nvPr>
        </p:nvGraphicFramePr>
        <p:xfrm>
          <a:off x="912812" y="4973637"/>
          <a:ext cx="7011988" cy="150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66880" imgH="571320" progId="Equation.3">
                  <p:embed/>
                </p:oleObj>
              </mc:Choice>
              <mc:Fallback>
                <p:oleObj name="Equation" r:id="rId3" imgW="2666880" imgH="571320" progId="Equation.3">
                  <p:embed/>
                  <p:pic>
                    <p:nvPicPr>
                      <p:cNvPr id="275460" name="Object 2">
                        <a:extLst>
                          <a:ext uri="{FF2B5EF4-FFF2-40B4-BE49-F238E27FC236}">
                            <a16:creationId xmlns:a16="http://schemas.microsoft.com/office/drawing/2014/main" id="{34B753F0-950F-B9A5-FA13-0E2AAE46C2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2812" y="4973637"/>
                        <a:ext cx="7011988" cy="150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24FCF6E9-E442-A374-541A-5BED7DD823E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4FAD972-92AD-CBE3-01FF-2EC10B2BE3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0611D3C-8CB8-4929-DC31-EEFEEFF768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76BE659-FCA1-4C87-1BDD-0E0A0972D6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D5C0A4B-9388-835B-92B0-AE4FD4DE46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122CE8B-5891-E7B1-2DC3-9E6A6C6318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719B88D-1F65-F49A-6FDD-F5AB59EB44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D5FED96-881D-F77F-1E03-A44253D214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D12DBFA-8767-E710-0D1E-57189EDB50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3FFC80E-913D-B064-DBF3-B12B142668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BAC5F59-F72C-42DE-CA4F-D131F8B9AE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16B8841-F20E-8EDE-7CD8-1C5BC390CB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DFAA5AB-3BBF-D24C-295F-755203E6DD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7218107-6AB5-BBC4-B117-63874314B7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7A91F99-78CE-5B9A-E328-F8EEC26285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53A4B37-9536-6D0D-7601-DBAFCCA1FA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1082DCD-AAE3-0701-F7A8-7976861DD4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2">
            <a:extLst>
              <a:ext uri="{FF2B5EF4-FFF2-40B4-BE49-F238E27FC236}">
                <a16:creationId xmlns:a16="http://schemas.microsoft.com/office/drawing/2014/main" id="{E3E7E960-CD08-890C-6EFC-50A29D6A782D}"/>
              </a:ext>
            </a:extLst>
          </p:cNvPr>
          <p:cNvSpPr txBox="1">
            <a:spLocks/>
          </p:cNvSpPr>
          <p:nvPr/>
        </p:nvSpPr>
        <p:spPr>
          <a:xfrm>
            <a:off x="304800" y="177800"/>
            <a:ext cx="7086600" cy="9652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Correction for Structural Variation in Condensation on Tube Bundle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75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75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75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5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58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" name="Title 1">
            <a:extLst>
              <a:ext uri="{FF2B5EF4-FFF2-40B4-BE49-F238E27FC236}">
                <a16:creationId xmlns:a16="http://schemas.microsoft.com/office/drawing/2014/main" id="{F62D1766-775C-594A-1D41-C64A6E303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5562600" cy="1143000"/>
          </a:xfrm>
        </p:spPr>
        <p:txBody>
          <a:bodyPr/>
          <a:lstStyle/>
          <a:p>
            <a:r>
              <a:rPr lang="en-US" altLang="en-US" sz="2800" dirty="0"/>
              <a:t>The heat transfer coefficient on the N</a:t>
            </a:r>
            <a:r>
              <a:rPr lang="en-US" altLang="en-US" sz="2800" baseline="30000" dirty="0"/>
              <a:t>th </a:t>
            </a:r>
            <a:r>
              <a:rPr lang="en-US" altLang="en-US" sz="2800" dirty="0"/>
              <a:t>tube 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14C87-268F-1FEA-18EE-FA064A209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heat transfer coefficient on the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tube row in the bundle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h(N)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9D6A776C-3E7D-794E-8924-0FFDB80528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2590800"/>
          <a:ext cx="2870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4960" imgH="419040" progId="Equation.3">
                  <p:embed/>
                </p:oleObj>
              </mc:Choice>
              <mc:Fallback>
                <p:oleObj name="Equation" r:id="rId2" imgW="1434960" imgH="419040" progId="Equation.3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9D6A776C-3E7D-794E-8924-0FFDB80528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590800"/>
                        <a:ext cx="2870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B86A6CF-238C-767A-E9C6-0A83A14F76BE}"/>
              </a:ext>
            </a:extLst>
          </p:cNvPr>
          <p:cNvSpPr txBox="1">
            <a:spLocks/>
          </p:cNvSpPr>
          <p:nvPr/>
        </p:nvSpPr>
        <p:spPr bwMode="auto">
          <a:xfrm>
            <a:off x="457200" y="3581400"/>
            <a:ext cx="8229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Kern (1958) concluded from his practice experience in designing condensers that the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Nusselt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tube row expression was too conservative and that this resulted in condensers that were consistently over-surfaced.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improve his thermal designs, he replaced the exponent of (-1/4) in the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Nusselt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expression  with a value of (-1/6). </a:t>
            </a:r>
            <a:endParaRPr lang="en-US" sz="2400" kern="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5" name="Ink 8">
                <a:extLst>
                  <a:ext uri="{FF2B5EF4-FFF2-40B4-BE49-F238E27FC236}">
                    <a16:creationId xmlns:a16="http://schemas.microsoft.com/office/drawing/2014/main" id="{E75F7529-823A-8774-3F55-E0C3C209DC3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62875" y="3556000"/>
              <a:ext cx="4763" cy="3175"/>
            </p14:xfrm>
          </p:contentPart>
        </mc:Choice>
        <mc:Fallback xmlns="">
          <p:pic>
            <p:nvPicPr>
              <p:cNvPr id="10245" name="Ink 8">
                <a:extLst>
                  <a:ext uri="{FF2B5EF4-FFF2-40B4-BE49-F238E27FC236}">
                    <a16:creationId xmlns:a16="http://schemas.microsoft.com/office/drawing/2014/main" id="{E75F7529-823A-8774-3F55-E0C3C209DC3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50491" y="3545681"/>
                <a:ext cx="29531" cy="23813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9DBB4972-810C-6644-3112-6D1C87BD01F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39AF582-4FFD-B21E-B9FF-FE6924856F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D7D6FA7-0FF5-352B-DE6C-94F9A464EC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002F3DC-8414-F5E3-D840-172E88A358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FA4B7BB-5ED9-548A-36C6-FC920B80B9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7F7DCA0-721B-4FAA-F3BA-C60AF73C43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8B2F00F6-2741-0FF6-A81F-B14C91088E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7354451-72E7-0DA7-641C-72BA43AA01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9C3BA78-F6BA-EC6E-7F5C-13DF1DC8FF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A1372D9-311F-1F2E-2A94-78CD83ECC2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FF27E9F-B7F6-3B2C-5A1D-DA22C59DAD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8B632F4-24BB-79E2-2A33-3C498B1E45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09A5EC9-7437-C3E9-9A96-D9DB6842E7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11F5E0B-758A-940D-9723-A289F04603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7634156-7D51-7ADF-1303-A10A409830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80F82DE-0AB2-E7CD-1477-5D4F879568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01ED9B9-85BC-946D-F4A8-53E51B8CDD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8" name="Title 5">
            <a:extLst>
              <a:ext uri="{FF2B5EF4-FFF2-40B4-BE49-F238E27FC236}">
                <a16:creationId xmlns:a16="http://schemas.microsoft.com/office/drawing/2014/main" id="{FF2B733B-8802-CDA6-77E7-300EC343D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Condensation on Horizontal Bundles: Prediction of Heat Transfer Coefficient in Nth Tube Row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267" name="Ink 5">
                <a:extLst>
                  <a:ext uri="{FF2B5EF4-FFF2-40B4-BE49-F238E27FC236}">
                    <a16:creationId xmlns:a16="http://schemas.microsoft.com/office/drawing/2014/main" id="{C689F219-17DE-0CA7-E013-E22EBCF1D74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15338" y="5903913"/>
              <a:ext cx="1587" cy="1587"/>
            </p14:xfrm>
          </p:contentPart>
        </mc:Choice>
        <mc:Fallback xmlns="">
          <p:pic>
            <p:nvPicPr>
              <p:cNvPr id="11267" name="Ink 5">
                <a:extLst>
                  <a:ext uri="{FF2B5EF4-FFF2-40B4-BE49-F238E27FC236}">
                    <a16:creationId xmlns:a16="http://schemas.microsoft.com/office/drawing/2014/main" id="{C689F219-17DE-0CA7-E013-E22EBCF1D74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74076" y="5862651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459CE576-7D76-2CD0-218A-D72380485C6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5831F13-2151-2424-AD79-C37D69B942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A277F1A-FFFE-9662-63DF-5DA126BAF9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1461822-FC90-86CB-9B66-9578F5EC81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811BFF4-EE25-3A50-21C0-88AAC531FC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725C4B7-BE2D-84C4-3215-10F5B767AB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699A044-2858-5447-A005-33BAF168B2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B18BD0A-467B-F541-B032-A01BBCCD71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8EBCAED-DF47-BF7C-9A3D-6F9AF367BC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EC5DDC8-9E0A-98FE-E91B-DB42CAA3F1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3782F63-3C8B-770B-F691-B6FFF2CD70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88E13EB-4B53-C29B-A6A4-C4AE3EDBAD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AE6AF84-FBEE-3B15-5843-27EFD12828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864005B-2E29-39B2-0936-05CBBF0302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6563B52-7FED-43B6-1560-D349660B62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229992D-3BF2-C3E5-58B6-8132D8B927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9C91A4-BF0F-EF84-CFD6-4058B0A080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25C0F3-8D53-B521-0F44-1BA4886641C2}"/>
              </a:ext>
            </a:extLst>
          </p:cNvPr>
          <p:cNvGrpSpPr/>
          <p:nvPr/>
        </p:nvGrpSpPr>
        <p:grpSpPr>
          <a:xfrm>
            <a:off x="304800" y="1542383"/>
            <a:ext cx="8382000" cy="5167980"/>
            <a:chOff x="304800" y="1542383"/>
            <a:chExt cx="8382000" cy="5167980"/>
          </a:xfrm>
        </p:grpSpPr>
        <p:graphicFrame>
          <p:nvGraphicFramePr>
            <p:cNvPr id="52228" name="Object 4">
              <a:extLst>
                <a:ext uri="{FF2B5EF4-FFF2-40B4-BE49-F238E27FC236}">
                  <a16:creationId xmlns:a16="http://schemas.microsoft.com/office/drawing/2014/main" id="{39984A16-16C9-3069-B68F-A5F4D7B7AFA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92881534"/>
                </p:ext>
              </p:extLst>
            </p:nvPr>
          </p:nvGraphicFramePr>
          <p:xfrm>
            <a:off x="304800" y="2895600"/>
            <a:ext cx="762000" cy="83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380880" imgH="419040" progId="Equation.3">
                    <p:embed/>
                  </p:oleObj>
                </mc:Choice>
                <mc:Fallback>
                  <p:oleObj name="Equation" r:id="rId8" imgW="380880" imgH="419040" progId="Equation.3">
                    <p:embed/>
                    <p:pic>
                      <p:nvPicPr>
                        <p:cNvPr id="52228" name="Object 4">
                          <a:extLst>
                            <a:ext uri="{FF2B5EF4-FFF2-40B4-BE49-F238E27FC236}">
                              <a16:creationId xmlns:a16="http://schemas.microsoft.com/office/drawing/2014/main" id="{39984A16-16C9-3069-B68F-A5F4D7B7AFA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800" y="2895600"/>
                          <a:ext cx="762000" cy="838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7" name="TextBox 6">
              <a:extLst>
                <a:ext uri="{FF2B5EF4-FFF2-40B4-BE49-F238E27FC236}">
                  <a16:creationId xmlns:a16="http://schemas.microsoft.com/office/drawing/2014/main" id="{94A95328-26D2-1452-681C-8956DA6130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4400" y="6248400"/>
              <a:ext cx="40798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i="1"/>
                <a:t>N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DB1323D-94A6-B1EB-0999-2DF4558C5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84789" y="1542383"/>
              <a:ext cx="7602011" cy="47822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8" name="Object 4">
            <a:extLst>
              <a:ext uri="{FF2B5EF4-FFF2-40B4-BE49-F238E27FC236}">
                <a16:creationId xmlns:a16="http://schemas.microsoft.com/office/drawing/2014/main" id="{4A1517CD-1E0B-DC7F-CD9E-370C19EC6B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2895600"/>
          <a:ext cx="762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0880" imgH="419040" progId="Equation.3">
                  <p:embed/>
                </p:oleObj>
              </mc:Choice>
              <mc:Fallback>
                <p:oleObj name="Equation" r:id="rId2" imgW="380880" imgH="419040" progId="Equation.3">
                  <p:embed/>
                  <p:pic>
                    <p:nvPicPr>
                      <p:cNvPr id="52228" name="Object 4">
                        <a:extLst>
                          <a:ext uri="{FF2B5EF4-FFF2-40B4-BE49-F238E27FC236}">
                            <a16:creationId xmlns:a16="http://schemas.microsoft.com/office/drawing/2014/main" id="{4A1517CD-1E0B-DC7F-CD9E-370C19EC6B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895600"/>
                        <a:ext cx="7620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TextBox 6">
            <a:extLst>
              <a:ext uri="{FF2B5EF4-FFF2-40B4-BE49-F238E27FC236}">
                <a16:creationId xmlns:a16="http://schemas.microsoft.com/office/drawing/2014/main" id="{D5830F9E-0C0A-CD1C-6E28-22A797752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6248400"/>
            <a:ext cx="407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/>
              <a:t>N</a:t>
            </a:r>
          </a:p>
        </p:txBody>
      </p:sp>
      <p:sp>
        <p:nvSpPr>
          <p:cNvPr id="1029" name="Title 5">
            <a:extLst>
              <a:ext uri="{FF2B5EF4-FFF2-40B4-BE49-F238E27FC236}">
                <a16:creationId xmlns:a16="http://schemas.microsoft.com/office/drawing/2014/main" id="{E0C9E445-6E28-6827-BCB7-FF2DB38EB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US" altLang="en-US" sz="2800"/>
              <a:t>Condensation on Horizontal Bundles: Prediction of Heat Transfer Coefficient in Nth Tube Row </a:t>
            </a:r>
          </a:p>
        </p:txBody>
      </p:sp>
      <p:pic>
        <p:nvPicPr>
          <p:cNvPr id="1030" name="Picture 4">
            <a:extLst>
              <a:ext uri="{FF2B5EF4-FFF2-40B4-BE49-F238E27FC236}">
                <a16:creationId xmlns:a16="http://schemas.microsoft.com/office/drawing/2014/main" id="{2DB8031F-1E31-4EA4-95A7-2A72B4D7C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381125"/>
            <a:ext cx="7534275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27" name="Ink 5">
                <a:extLst>
                  <a:ext uri="{FF2B5EF4-FFF2-40B4-BE49-F238E27FC236}">
                    <a16:creationId xmlns:a16="http://schemas.microsoft.com/office/drawing/2014/main" id="{CFC3FA45-6122-3422-5F27-F6654D2B4AE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15338" y="5903913"/>
              <a:ext cx="1587" cy="1587"/>
            </p14:xfrm>
          </p:contentPart>
        </mc:Choice>
        <mc:Fallback xmlns="">
          <p:pic>
            <p:nvPicPr>
              <p:cNvPr id="1027" name="Ink 5">
                <a:extLst>
                  <a:ext uri="{FF2B5EF4-FFF2-40B4-BE49-F238E27FC236}">
                    <a16:creationId xmlns:a16="http://schemas.microsoft.com/office/drawing/2014/main" id="{CFC3FA45-6122-3422-5F27-F6654D2B4AE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74076" y="5862651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0B06868-F580-B67F-9ACB-07742C5D3CE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9E0C3E4-8CB5-E528-A444-50A579313D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664094E-44FB-8B6D-6286-C82E8FE67C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3C489F9-9FA3-9D58-72FA-9C70B1A2D2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017FDCD-AFD2-0834-6A85-913115F991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187A14E-1E30-CA36-782B-CCEF90EE44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3200B3F-A80C-AA7A-D46C-29F2572628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9C0852D-5F94-B478-7205-CE9D451DFE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B130154-8604-CED6-06F4-31B1972BB5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D045836-E6EF-984A-7A61-0ED6422DE0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868661E-803A-FF09-BC94-7209F958DB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B60D4B3-469A-F3CB-D0ED-57A9581C45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5DDE883-5F41-6D40-FC79-51A13174CD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BB2CCDE-13FD-4559-2A32-039C20A008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8AFC224-7684-6896-9690-90DE34FD6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6E21DA0-F7E6-5665-79C1-19A665AFEF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D04690-DE4B-8030-386B-08993D4348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>
            <a:extLst>
              <a:ext uri="{FF2B5EF4-FFF2-40B4-BE49-F238E27FC236}">
                <a16:creationId xmlns:a16="http://schemas.microsoft.com/office/drawing/2014/main" id="{6619E2ED-C95B-CEA8-C8EE-91C911B99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true characteristic Dimension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951D9E-5FAC-9BEE-6DF9-3FC3EAF80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839913"/>
            <a:ext cx="7559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The film thickness is the true characteristic dimension:</a:t>
            </a: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8409B3C1-8662-9702-6094-82D29F755E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33800" y="2373313"/>
          <a:ext cx="1828800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8840" imgH="533160" progId="Equation.3">
                  <p:embed/>
                </p:oleObj>
              </mc:Choice>
              <mc:Fallback>
                <p:oleObj name="Equation" r:id="rId2" imgW="888840" imgH="533160" progId="Equation.3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8409B3C1-8662-9702-6094-82D29F755E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2373313"/>
                        <a:ext cx="1828800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5B8D1D8-7D97-5545-FC43-7D88382F1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97313"/>
            <a:ext cx="24622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Nusselt Number,</a:t>
            </a:r>
          </a:p>
        </p:txBody>
      </p:sp>
      <p:graphicFrame>
        <p:nvGraphicFramePr>
          <p:cNvPr id="55300" name="Object 3">
            <a:extLst>
              <a:ext uri="{FF2B5EF4-FFF2-40B4-BE49-F238E27FC236}">
                <a16:creationId xmlns:a16="http://schemas.microsoft.com/office/drawing/2014/main" id="{1159FEA3-5CB2-6D9D-AB85-8BE4212A5B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3744913"/>
          <a:ext cx="2978150" cy="143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47560" imgH="698400" progId="Equation.3">
                  <p:embed/>
                </p:oleObj>
              </mc:Choice>
              <mc:Fallback>
                <p:oleObj name="Equation" r:id="rId4" imgW="1447560" imgH="698400" progId="Equation.3">
                  <p:embed/>
                  <p:pic>
                    <p:nvPicPr>
                      <p:cNvPr id="55300" name="Object 3">
                        <a:extLst>
                          <a:ext uri="{FF2B5EF4-FFF2-40B4-BE49-F238E27FC236}">
                            <a16:creationId xmlns:a16="http://schemas.microsoft.com/office/drawing/2014/main" id="{1159FEA3-5CB2-6D9D-AB85-8BE4212A5B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744913"/>
                        <a:ext cx="2978150" cy="1436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619FDF66-1D7E-2CF3-9DC4-406C2AB3941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4FF8A33-FA7E-BA02-1ECA-49A18B183D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9A7FAC7-1233-84A5-6226-E88416B480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BE71F38-AF74-4542-04D8-729A22830A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6898203-6979-6D19-8708-E373B51626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A831248-0DB2-8619-0A61-719877FBC4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835C67C-E969-B2F9-D160-E883D5E34C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FAA32F0-105A-4585-275F-F6DEB865A8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58241E8-BFBD-8CD0-8436-02F18FE407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DBEE92E-1AE9-8C06-7841-2672220255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F22B484-4252-D4F8-BF1F-F429DDF707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3834DB8-A76C-DEB1-C1D7-2DCEF4FF5B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57EF1DD-C09B-1F91-16C7-F7085184D5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7C77090-CCF5-DB5F-D46D-970FAFFE13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42D0F79-AA15-EB28-78FC-620FE32A8A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05510D7-DF98-9405-D227-8AA8643244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0FE3087-E5D0-1434-86D0-2A74E8F446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itle 1">
            <a:extLst>
              <a:ext uri="{FF2B5EF4-FFF2-40B4-BE49-F238E27FC236}">
                <a16:creationId xmlns:a16="http://schemas.microsoft.com/office/drawing/2014/main" id="{93E1F831-C130-ADC7-C007-D0B84CAF2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Ripples &amp; Waves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982D8-3ADC-4499-86E2-BC5F1CBC0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29000"/>
          </a:xfrm>
        </p:spPr>
        <p:txBody>
          <a:bodyPr/>
          <a:lstStyle/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results showed a positive difference when compared to Nusselt theory.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This positive difference was attributed to interfacial instability and occurrence of ripples in film.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ripples enhances the surface area and lowers the film thickness.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effect of ripples are accounted in the Nusselt number through a new number called Archimedes number.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6714FB-95B0-0DE0-26E0-B6D432859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5562600"/>
            <a:ext cx="3060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Archimedes Number,</a:t>
            </a: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60EF0FD1-C8A5-EEB8-5F9C-2E6757BC88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5334000"/>
          <a:ext cx="1524000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60240" imgH="419040" progId="Equation.3">
                  <p:embed/>
                </p:oleObj>
              </mc:Choice>
              <mc:Fallback>
                <p:oleObj name="Equation" r:id="rId2" imgW="660240" imgH="419040" progId="Equation.3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60EF0FD1-C8A5-EEB8-5F9C-2E6757BC88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5334000"/>
                        <a:ext cx="1524000" cy="96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0D4E83EA-CD3B-C39A-CF69-766621BBEA0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5564A68-8A74-97E2-0541-4C5D90405F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70842AB-629B-26F2-8AA1-B80DD95991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1E67713-042A-51E2-45F2-E2476D781E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5F51F77-E73D-BBF9-EC60-2FEE8258CA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28B4D04-16BF-4682-1515-D796D9E6B1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E0A970A-B31F-0310-A182-78CBEA898D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05B9FDC-996D-546A-3C01-B073AE19E9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5435D86-4351-65BC-5FCA-D48E39EF28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2FEAC48-10D1-5340-5D9B-8557F640E6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ECBE020-801C-947F-B79B-39818B95BA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927032A-F161-C879-B837-79E26FA762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5B3C4D0-4B0F-836B-1991-3FC676A154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611FC46-F98C-C738-C572-96115C2C4B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E02DC4D-E28E-9B4B-9FFB-495C7BE968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1E4F6F6-C77D-7260-A36D-0A7E3B66BF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2F3367F-9D84-CFAC-A8DA-6C9FC34ED5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24C84AD7-3AE1-160D-0A10-BD86DBBC8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248400" cy="792162"/>
          </a:xfrm>
        </p:spPr>
        <p:txBody>
          <a:bodyPr/>
          <a:lstStyle/>
          <a:p>
            <a:r>
              <a:rPr lang="en-US" altLang="en-US" sz="2800" dirty="0"/>
              <a:t>Final Correlations for Condensation Heat Transfer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E852F7-76E0-C278-E2B5-E8D7C20FD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600200"/>
            <a:ext cx="2905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For the Sheet Mode</a:t>
            </a:r>
          </a:p>
        </p:txBody>
      </p:sp>
      <p:pic>
        <p:nvPicPr>
          <p:cNvPr id="49156" name="Picture 4">
            <a:extLst>
              <a:ext uri="{FF2B5EF4-FFF2-40B4-BE49-F238E27FC236}">
                <a16:creationId xmlns:a16="http://schemas.microsoft.com/office/drawing/2014/main" id="{053FE7A2-B2FA-20DC-962D-ADDEBB508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2133600"/>
            <a:ext cx="67532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3744EC-5FA1-A6C7-8A84-1896B587E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124200"/>
            <a:ext cx="2509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For the Jet Mode</a:t>
            </a:r>
          </a:p>
        </p:txBody>
      </p:sp>
      <p:pic>
        <p:nvPicPr>
          <p:cNvPr id="49157" name="Picture 5">
            <a:extLst>
              <a:ext uri="{FF2B5EF4-FFF2-40B4-BE49-F238E27FC236}">
                <a16:creationId xmlns:a16="http://schemas.microsoft.com/office/drawing/2014/main" id="{9DCC1D62-E226-CB48-AAC7-51D5430B5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657600"/>
            <a:ext cx="6638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53D10B-9BF9-7DEB-5CD2-C2C3EE288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800600"/>
            <a:ext cx="276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For the Drop Mode</a:t>
            </a:r>
          </a:p>
        </p:txBody>
      </p:sp>
      <p:pic>
        <p:nvPicPr>
          <p:cNvPr id="49158" name="Picture 6">
            <a:extLst>
              <a:ext uri="{FF2B5EF4-FFF2-40B4-BE49-F238E27FC236}">
                <a16:creationId xmlns:a16="http://schemas.microsoft.com/office/drawing/2014/main" id="{4F9DE8B4-6B02-D13E-F7D3-7646E5A97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410200"/>
            <a:ext cx="67341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38E330A7-6F53-6B98-96D9-B025AF472FA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ED00A91-531F-CFD9-2A16-EC77EFF784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55BA1AE7-EE68-3366-C1FD-2F5B928C42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EF56A39-86A7-D6CE-E689-6191D81E78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48E7C2E-41D7-0712-C045-6A0350E3F4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04B1472-832B-F15E-8B07-DCCB8F0E30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F5AA0AE-C9D4-1CAA-748E-8D8F65A368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5A37CB5-D2AE-7658-D780-898D3EC4DD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22A0CAF-1902-0EFE-66A4-14970FD50B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AD08161-C05F-9553-AE49-B3A32E7A78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E35D57F-6DA0-C37E-4774-F40CAFE677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DBF68D5-A3E1-A90C-87B1-09029D61A4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6A4C3BD-8A90-B659-F86B-06197656C5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3E97D6A-E078-295F-2F78-64DFDE5E32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C0EF3DD-C99F-37A6-E8C6-29E6334C4F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099E1CB-46F0-8AFE-8AA1-4A49BA7A42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1E5CFC5-6F0C-80D3-C0DB-4363E652E6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5A3B5-DB67-242C-83E3-B59FEB58C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009CB3E-3AE3-D57D-FD63-FB948ECB10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5000"/>
                    </a14:imgEffect>
                    <a14:imgEffect>
                      <a14:brightnessContrast bright="-30000" contrast="8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770" y="1072766"/>
            <a:ext cx="8176229" cy="5742371"/>
          </a:xfrm>
          <a:prstGeom prst="rect">
            <a:avLst/>
          </a:prstGeom>
        </p:spPr>
      </p:pic>
      <p:graphicFrame>
        <p:nvGraphicFramePr>
          <p:cNvPr id="52228" name="Object 4">
            <a:extLst>
              <a:ext uri="{FF2B5EF4-FFF2-40B4-BE49-F238E27FC236}">
                <a16:creationId xmlns:a16="http://schemas.microsoft.com/office/drawing/2014/main" id="{8499ED31-F58B-570F-D380-59D665E82E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0842523"/>
              </p:ext>
            </p:extLst>
          </p:nvPr>
        </p:nvGraphicFramePr>
        <p:xfrm>
          <a:off x="295656" y="3365919"/>
          <a:ext cx="762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80880" imgH="419040" progId="Equation.3">
                  <p:embed/>
                </p:oleObj>
              </mc:Choice>
              <mc:Fallback>
                <p:oleObj name="Equation" r:id="rId4" imgW="380880" imgH="419040" progId="Equation.3">
                  <p:embed/>
                  <p:pic>
                    <p:nvPicPr>
                      <p:cNvPr id="52228" name="Object 4">
                        <a:extLst>
                          <a:ext uri="{FF2B5EF4-FFF2-40B4-BE49-F238E27FC236}">
                            <a16:creationId xmlns:a16="http://schemas.microsoft.com/office/drawing/2014/main" id="{4A1517CD-1E0B-DC7F-CD9E-370C19EC6B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656" y="3365919"/>
                        <a:ext cx="7620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TextBox 6">
            <a:extLst>
              <a:ext uri="{FF2B5EF4-FFF2-40B4-BE49-F238E27FC236}">
                <a16:creationId xmlns:a16="http://schemas.microsoft.com/office/drawing/2014/main" id="{9F71CF7A-DE1B-56C7-45B1-5282DEA40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6248400"/>
            <a:ext cx="407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/>
              <a:t>N</a:t>
            </a:r>
          </a:p>
        </p:txBody>
      </p:sp>
      <p:sp>
        <p:nvSpPr>
          <p:cNvPr id="1029" name="Title 5">
            <a:extLst>
              <a:ext uri="{FF2B5EF4-FFF2-40B4-BE49-F238E27FC236}">
                <a16:creationId xmlns:a16="http://schemas.microsoft.com/office/drawing/2014/main" id="{5F74248B-AFC3-1BEB-CF88-6B5EAE675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US" altLang="en-US" sz="2800"/>
              <a:t>Condensation on Horizontal Bundles: Prediction of Heat Transfer Coefficient in Nth Tube Row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5">
                <a:extLst>
                  <a:ext uri="{FF2B5EF4-FFF2-40B4-BE49-F238E27FC236}">
                    <a16:creationId xmlns:a16="http://schemas.microsoft.com/office/drawing/2014/main" id="{FB7A7FBC-F377-F312-BB2E-AAF47AA3859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15338" y="5903913"/>
              <a:ext cx="1587" cy="1587"/>
            </p14:xfrm>
          </p:contentPart>
        </mc:Choice>
        <mc:Fallback xmlns="">
          <p:pic>
            <p:nvPicPr>
              <p:cNvPr id="1027" name="Ink 5">
                <a:extLst>
                  <a:ext uri="{FF2B5EF4-FFF2-40B4-BE49-F238E27FC236}">
                    <a16:creationId xmlns:a16="http://schemas.microsoft.com/office/drawing/2014/main" id="{CFC3FA45-6122-3422-5F27-F6654D2B4AE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74076" y="5862651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1CD80BA-2BC4-09C1-0B84-5768662DAC9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B4A40BB-6E5B-382F-FD2F-E18C2040D8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853B844-D15F-4B3E-F6C6-7BAA7B460E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989989F-1D63-9A12-8164-D12197AA4A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A019EE5-047E-2ABD-C955-80E0A3473E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6F5E0E4-2D3F-6971-892B-A9C13CE425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FD476A2-6AA6-E779-5C9C-D31DF1EB34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DCA24AD-1960-6D24-F3A2-3EA9C920F0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426BA18-98FF-B073-AA0E-DEC492B53D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80AB24D-92A9-1A3E-A009-22D6AB6E65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E0B1590-6B0A-0A8D-893B-59566382E1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CE6A7BC-D232-7E08-993E-C07F779AB5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DC21D1C-91D2-6030-1179-E7F3451DCA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F3FA2E1-863F-5659-7D36-49F16F36E8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9C78C57-2543-62CB-1FD5-94A9AA76F3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381A7D7-0741-36ED-B936-537A331653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3E455C-4DCB-1964-3AED-E31E62B4A9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6130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Title 2">
            <a:extLst>
              <a:ext uri="{FF2B5EF4-FFF2-40B4-BE49-F238E27FC236}">
                <a16:creationId xmlns:a16="http://schemas.microsoft.com/office/drawing/2014/main" id="{2623B03B-4532-1064-79AC-420CE0BA1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0927" y="52388"/>
            <a:ext cx="7772400" cy="1143000"/>
          </a:xfrm>
        </p:spPr>
        <p:txBody>
          <a:bodyPr/>
          <a:lstStyle/>
          <a:p>
            <a:r>
              <a:rPr lang="en-US" altLang="en-US" sz="2800" dirty="0"/>
              <a:t>Modes of Condensation on Tube Bundle</a:t>
            </a:r>
          </a:p>
        </p:txBody>
      </p:sp>
      <p:pic>
        <p:nvPicPr>
          <p:cNvPr id="2065" name="Picture 4">
            <a:extLst>
              <a:ext uri="{FF2B5EF4-FFF2-40B4-BE49-F238E27FC236}">
                <a16:creationId xmlns:a16="http://schemas.microsoft.com/office/drawing/2014/main" id="{18E7CE61-B683-6A2A-3DB0-8D15B8CF9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1676400"/>
            <a:ext cx="8564562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6" name="Rectangle 4">
            <a:extLst>
              <a:ext uri="{FF2B5EF4-FFF2-40B4-BE49-F238E27FC236}">
                <a16:creationId xmlns:a16="http://schemas.microsoft.com/office/drawing/2014/main" id="{B47270ED-0D07-0DDC-386D-F43B76E4C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410200"/>
            <a:ext cx="2438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/>
              <a:t>The droplet </a:t>
            </a:r>
            <a:r>
              <a:rPr lang="en-US" altLang="en-US" sz="2400" b="1"/>
              <a:t>mode</a:t>
            </a:r>
            <a:endParaRPr lang="en-US" altLang="en-US" sz="2400"/>
          </a:p>
        </p:txBody>
      </p:sp>
      <p:sp>
        <p:nvSpPr>
          <p:cNvPr id="2067" name="Rectangle 5">
            <a:extLst>
              <a:ext uri="{FF2B5EF4-FFF2-40B4-BE49-F238E27FC236}">
                <a16:creationId xmlns:a16="http://schemas.microsoft.com/office/drawing/2014/main" id="{C4C3F352-EE6B-FA97-024B-FB5E93EA4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5562600"/>
            <a:ext cx="2514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/>
              <a:t>The jet mode</a:t>
            </a:r>
            <a:endParaRPr lang="en-US" altLang="en-US" sz="2400"/>
          </a:p>
        </p:txBody>
      </p:sp>
      <p:sp>
        <p:nvSpPr>
          <p:cNvPr id="2068" name="Rectangle 6">
            <a:extLst>
              <a:ext uri="{FF2B5EF4-FFF2-40B4-BE49-F238E27FC236}">
                <a16:creationId xmlns:a16="http://schemas.microsoft.com/office/drawing/2014/main" id="{7862196C-2B44-98CD-B4D4-C6FBEC64A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5562600"/>
            <a:ext cx="2590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/>
              <a:t>The sheet mode</a:t>
            </a:r>
            <a:endParaRPr lang="en-US" altLang="en-US" sz="2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BAEC55-4057-EEF7-7477-042B5E4CC1F0}"/>
              </a:ext>
            </a:extLst>
          </p:cNvPr>
          <p:cNvSpPr/>
          <p:nvPr/>
        </p:nvSpPr>
        <p:spPr>
          <a:xfrm>
            <a:off x="3200400" y="1905000"/>
            <a:ext cx="2895600" cy="419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E75CB9-A515-5A9D-5F6A-7F93A2B6A01A}"/>
              </a:ext>
            </a:extLst>
          </p:cNvPr>
          <p:cNvSpPr/>
          <p:nvPr/>
        </p:nvSpPr>
        <p:spPr>
          <a:xfrm>
            <a:off x="5943600" y="1981200"/>
            <a:ext cx="2819400" cy="403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7B07D28-6791-2BB7-D252-BAF851D9424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00172D2-4F5C-E936-E729-830EDB0FF6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ADF1BBD-CD2D-AEE9-32B7-C56678EC7B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1CB4FA0-D8B1-07FA-64AF-50AA26EDD3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683A849-85FB-6F14-5260-BF7927870A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B17617F-5A7E-EC66-C3C1-F495C10528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61AEC84-508A-131E-F92E-7D54DF13D1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F0B99A7-9413-CAE0-165F-D691AE0F2B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8D90EBE4-8820-FF8D-EB65-948202FC9D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8B23BE1-9C37-A4BA-2695-B71CF7144A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2BEEB16-93DD-0C8E-33B3-B2BC6DBB31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07E48B3E-8F90-E75A-E96F-C43B47AB33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D977192E-BC47-1A5E-4C8E-DDDBBD4999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625527A-4EBC-E2FC-8E0A-AA075000D4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1045883-1250-CD73-2306-0AC6C0E064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78F580B-587D-C30C-78DA-1C096619D1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C3B9031-2DF0-BD1C-3FDC-4D9C0F6286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6212DF0F-A6F1-86E6-4758-C498E0B34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563563"/>
          </a:xfrm>
        </p:spPr>
        <p:txBody>
          <a:bodyPr/>
          <a:lstStyle/>
          <a:p>
            <a:r>
              <a:rPr lang="en-US" altLang="en-US" sz="2800"/>
              <a:t>Flow Rate Vs Mode of Falling Film  </a:t>
            </a:r>
          </a:p>
        </p:txBody>
      </p:sp>
      <p:pic>
        <p:nvPicPr>
          <p:cNvPr id="16387" name="Picture 2">
            <a:extLst>
              <a:ext uri="{FF2B5EF4-FFF2-40B4-BE49-F238E27FC236}">
                <a16:creationId xmlns:a16="http://schemas.microsoft.com/office/drawing/2014/main" id="{3D0523A0-632B-E3AA-F77C-44EF47A6C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990600"/>
            <a:ext cx="737235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067DBA6E-CFA5-E59E-4035-778E2E64BC7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9C9C873-CE99-F652-2097-4D94131930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EF9DF22-3602-945D-E443-BC9518B9B7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AD856EF-BA5C-C324-C903-CE08CFB333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CB27C51-C581-31E3-7A2F-CE49653E76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4BC18CC-E7FC-43AA-36FA-DD88B0E115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BC98E2C-9A2D-05CB-1542-A342330AB8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EEC6BF4-88BA-E06B-9BAB-CE93888917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B5718F0-AA0B-FC14-B053-3C9E056DDE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91E8304-9ACE-9A14-F6F1-6881838B97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7373248-BE03-4DD7-22E0-89C24F097B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1E5D428-AE4B-C714-835F-29A3F4E86E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E77AE8E-0807-70A0-D0F9-03CC62A1E4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14AF28C-17FC-9DBE-30B8-D66CBCD73A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29894D5-7A02-7B57-F563-80B52DBCE0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93BF2E7-F618-9EEB-4ECA-518EBDED44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B826DF6-AC20-931E-1658-23F31E4266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5BB54F51-CE55-6EA4-3911-15C95D9B6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039" y="635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Identification of flow Regimes</a:t>
            </a:r>
          </a:p>
        </p:txBody>
      </p:sp>
      <p:pic>
        <p:nvPicPr>
          <p:cNvPr id="17411" name="Picture 2">
            <a:extLst>
              <a:ext uri="{FF2B5EF4-FFF2-40B4-BE49-F238E27FC236}">
                <a16:creationId xmlns:a16="http://schemas.microsoft.com/office/drawing/2014/main" id="{EC59BEFE-1BBA-ADD8-915C-3DC75980B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7288213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0C74A55D-3940-9CC8-DA07-26B8EB133A0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207E368-A9CD-7D4B-B171-B04795EA9C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DBC28E8-8E5B-BFD6-2900-91541424AD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363450E-FBE0-015C-5613-508024F82A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5A2D812-8683-5871-B499-D8358E7F84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F813E4F-04A4-D1E8-BC37-83F5187899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9A202FF-3710-2718-CB1E-742967AC7F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3132B10-1582-C8EE-389E-25C0235E2C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D8897F9-B3C2-84EE-8BD5-61737A9765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8DF9422-1791-5E11-C479-80FDD3A7B6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449FFD7-53FA-3C0A-DE1E-3A2C354D36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2132F56-69E7-9729-92D5-2B91D52D89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882F2FF-8757-2863-EBCC-640623C4E2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34062CB-6696-E95D-8E0A-753DB4A880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9B664C9-8E41-91B4-5506-6AC98B3498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74B7700-2960-D41D-8E8F-6AD3CB8FE2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3A1C6E6-F639-649A-FA0E-F432581998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45F586CA-210A-194D-6722-1D3536F49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Identification of flow Regimes</a:t>
            </a:r>
          </a:p>
        </p:txBody>
      </p:sp>
      <p:pic>
        <p:nvPicPr>
          <p:cNvPr id="18435" name="Picture 2">
            <a:extLst>
              <a:ext uri="{FF2B5EF4-FFF2-40B4-BE49-F238E27FC236}">
                <a16:creationId xmlns:a16="http://schemas.microsoft.com/office/drawing/2014/main" id="{24D6A49B-5CBD-3A62-94DF-EA01035AF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077200" cy="517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7DF549BA-AA58-30EE-1177-195D51EC301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631C81C-8603-FB21-FE1E-4482D9B992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92B8E2D-6CC0-695A-7694-9B83FD148F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8C51C7E-4E71-8DC2-841D-97A26CB697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6452844-C03D-742E-0C43-9A381E1510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9972C6E-21FA-60A7-5F3A-9826D6D627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8FB660A-A9E3-28C0-AE43-343002F0B6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95DB180-868D-B70F-E320-44E77F6D08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F81D761-405B-24A5-24FF-59B1C64BBD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BC3DC6D-0635-96C5-B116-3CC59ABEB7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0FE20B4-32E3-36ED-9A27-250C7AE887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1B36D9C-4A78-76EE-FE43-0BC5CF95BD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3438292-5715-0FD9-846E-241B6C6E01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CEF7ED3-FA25-33A3-F8D2-B5EB79E9A2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2AE2526-B905-0A58-F166-88AFB450AA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CF16530-E8E0-5358-374A-BAA13BA09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377908E-AEE9-116F-6191-90C8A9CE6C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BDC77602-8224-F1DC-9DA8-1C74C1D92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70299"/>
            <a:ext cx="7070725" cy="1143000"/>
          </a:xfrm>
        </p:spPr>
        <p:txBody>
          <a:bodyPr/>
          <a:lstStyle/>
          <a:p>
            <a:r>
              <a:rPr lang="en-US" altLang="en-US" sz="2800" dirty="0"/>
              <a:t>Condensation on Horizontal Tube Bundles : Flow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67466-6DE4-36BE-067C-446A864D5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71600"/>
            <a:ext cx="7772400" cy="12954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 and Jacobi (1996) proposed flow mode transition equations with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en-US" alt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versus Ga+ (film Reynolds number vs the Galileo number)</a:t>
            </a:r>
          </a:p>
        </p:txBody>
      </p:sp>
      <p:pic>
        <p:nvPicPr>
          <p:cNvPr id="53252" name="Picture 4">
            <a:extLst>
              <a:ext uri="{FF2B5EF4-FFF2-40B4-BE49-F238E27FC236}">
                <a16:creationId xmlns:a16="http://schemas.microsoft.com/office/drawing/2014/main" id="{02A34DD3-E79D-EC0E-FF59-2915F1A8C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370243"/>
            <a:ext cx="2616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E90A9EB-75BA-784A-76C4-66A9C5A6BB5C}"/>
              </a:ext>
            </a:extLst>
          </p:cNvPr>
          <p:cNvSpPr txBox="1">
            <a:spLocks/>
          </p:cNvSpPr>
          <p:nvPr/>
        </p:nvSpPr>
        <p:spPr bwMode="auto">
          <a:xfrm>
            <a:off x="228600" y="3962400"/>
            <a:ext cx="8686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kern="0" dirty="0" err="1">
                <a:latin typeface="Times New Roman" pitchFamily="18" charset="0"/>
                <a:cs typeface="Times New Roman" pitchFamily="18" charset="0"/>
              </a:rPr>
              <a:t>ollowing</a:t>
            </a: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 principal flow modes were defined : sheet flow, column flow and droplet flow.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The mixed mode transition zones of column-sheet and droplet-column were also considered as regimes, bringing the total to five.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2A350BB-D67A-9578-AED0-5C99722539D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AB737CA-33E1-FE38-7637-BD9B382AB7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E76162A5-4054-F9AC-F4E1-7437F854F7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C21AF914-DA1E-42D9-782E-0161F645EC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AB8D6D7-6FED-0335-5052-9A5FF7F870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F73E510-4939-FBB6-CD9D-5C55492682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BEE2585-B4DB-6B6E-D63C-B5E4B4C636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62AF426-B84C-7AA4-B9C8-82772FD530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B8826999-080B-CEBB-1B2C-E37241C3CC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FCB9D04-B592-63D4-1ABC-4DA3F16DF2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37FD364-4E86-B99E-B639-F1EBEE4A18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05E3151-DE39-AAEC-7976-0968C8BC1A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40E2F207-EC51-9746-813B-C667C9F3D0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E36C5D9B-935C-BE57-DC89-7DF5E56541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F4BA928-FFB0-BADD-ACB5-35932A7E3D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EFF9AAA-37A8-2516-1EEB-9CDAAC470E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A2CFAD-371F-0131-3948-D1CC4A69C2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3">
            <a:extLst>
              <a:ext uri="{FF2B5EF4-FFF2-40B4-BE49-F238E27FC236}">
                <a16:creationId xmlns:a16="http://schemas.microsoft.com/office/drawing/2014/main" id="{60B15B5A-0D55-9EF1-741C-BCB940893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68" y="1118425"/>
            <a:ext cx="8867775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Title 3">
            <a:extLst>
              <a:ext uri="{FF2B5EF4-FFF2-40B4-BE49-F238E27FC236}">
                <a16:creationId xmlns:a16="http://schemas.microsoft.com/office/drawing/2014/main" id="{95EB74A6-0BB9-C199-EFB5-AE2C0B1E5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altLang="en-US" sz="2800"/>
              <a:t>Flow Transition Map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4436BF9-72D4-0F39-1023-BDD7D5245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864" y="5895975"/>
            <a:ext cx="1752600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E61AB838-C183-EB7F-C427-6EB5C25CB59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FCF4A4A-83A7-C080-46C2-72BF72A298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FBA4165E-404D-FA81-9887-72F847CBBC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985DFAB3-B2F9-031F-A812-E4ABE259EB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C4773101-8632-5CC8-F6A2-A06276E73C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1A6FE2BF-B96D-71FE-3A6F-B38CF6786F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CD281A5-C298-2676-3551-FE9B5F6F41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7C06758C-DE23-0E17-3D5B-23E0A5A31C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43664E4-CDFA-1558-1537-538CF955CC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8504A64A-21CF-552A-10F0-BBF5C825C7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1E04A236-C03A-6C39-D9D5-52AA3116B0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8107C4F4-1B2B-C726-CBCE-B688F3799C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F262F7A-0A69-CB79-062F-026462C203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C9B55F2-93C4-8E78-F39F-07940C1BA3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BC58D42-B4DF-315A-EA7F-70AE396AAD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7A8F998-CBE7-2CE9-02D6-DA30A3B9DC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F2E2D5-17C3-20C6-7EBF-710B425835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1D596D08-94AF-3722-A7FF-A88B34338196}"/>
              </a:ext>
            </a:extLst>
          </p:cNvPr>
          <p:cNvSpPr/>
          <p:nvPr/>
        </p:nvSpPr>
        <p:spPr bwMode="auto">
          <a:xfrm>
            <a:off x="4343400" y="1371600"/>
            <a:ext cx="4419600" cy="2364154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>
            <a:extLst>
              <a:ext uri="{FF2B5EF4-FFF2-40B4-BE49-F238E27FC236}">
                <a16:creationId xmlns:a16="http://schemas.microsoft.com/office/drawing/2014/main" id="{088B2128-2B2F-0028-3516-EAC31875F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altLang="en-US" sz="2800"/>
              <a:t>Identification Condensation Mode</a:t>
            </a:r>
          </a:p>
        </p:txBody>
      </p:sp>
      <p:pic>
        <p:nvPicPr>
          <p:cNvPr id="20483" name="Picture 2">
            <a:extLst>
              <a:ext uri="{FF2B5EF4-FFF2-40B4-BE49-F238E27FC236}">
                <a16:creationId xmlns:a16="http://schemas.microsoft.com/office/drawing/2014/main" id="{A58D12E1-83BF-523F-08DE-E4DE4C430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14400"/>
            <a:ext cx="6172200" cy="574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B7AE43C7-F59A-72B9-5E6C-93ED7CBB10E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4B94BDF-2AAE-B2D1-6F03-FC6E237A4A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04A4E77-DE70-DD84-C68E-802B6ED14F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292C12E-7B87-C21E-DF3D-90E1FC3D68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465C042-A4DF-CEE6-7FA3-C9967183FA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986F9AC-72B4-7565-3373-A0CC201D93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C90B13B-6E21-275C-8A52-FDA2AD6ACC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C7C2E23-9BFC-F762-B214-C209D24895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D24867D-5D20-7168-A59D-40ED31889A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9C6852C-6AAD-9892-4805-AD4B5261A2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CD3D875-40CD-1340-0655-D7C275C562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702FBFB-FB84-99AF-4DBF-192483ED42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2CBA551-E3EB-B7BE-B7A4-B7F9ADF73F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F692FA4-B71A-8CF9-2B66-E62B7BB073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C7C2561-472C-2B4D-52A9-AC7BA8792F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3486295-EBA3-FDD2-9EDA-3AFDB8E40A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491881E-D729-3DFF-B30B-D1EC8B465C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F829330-2AE7-F988-4F7E-CFC09E905EAD}"/>
              </a:ext>
            </a:extLst>
          </p:cNvPr>
          <p:cNvSpPr txBox="1"/>
          <p:nvPr/>
        </p:nvSpPr>
        <p:spPr>
          <a:xfrm>
            <a:off x="1143000" y="3027218"/>
            <a:ext cx="571500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/>
              <a:t>https://www.thermopedia.com/content/1210/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FF206D48-D9DB-7BB8-9B8C-44DA351FB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6705600" cy="1143000"/>
          </a:xfrm>
        </p:spPr>
        <p:txBody>
          <a:bodyPr/>
          <a:lstStyle/>
          <a:p>
            <a:r>
              <a:rPr lang="en-US" altLang="en-US" sz="2800" dirty="0"/>
              <a:t>Onset of Turbulence &amp; Turbulent Film Condensation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FE28C-8278-F9BD-A3A5-0B96B5F6E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transition film Reynolds number for the tube bundle is adapted from a vertical plate turbulent transition criterion of 1600 (but also values of 1200, 1800 and 2000 have been proposed). 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Thus, the film will become turbulent on the tube bundle at Re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Γ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equal to 1600 and thus when Re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&gt; 1600 the following expression should be used.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7EDE7C8-6D8F-6CA0-224B-83B8E1764F7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D5D3C34C-50AA-2D0E-0CC4-87B1C90A30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AD5058A7-672B-4087-2BD5-9B0117CDD9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525676F5-BE18-27D1-7978-84AFC0B3B1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8A88CBA7-8856-DB3D-7EA0-7C4CF1652E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1C3DE849-7E67-18D4-41EB-56E782DA0F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9E9FFFD-599A-51FC-E594-D094759F75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56E047C-C658-B928-CF27-A52A101677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476FF5C7-A690-349A-4862-4A9832FB1D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2B36D09A-45E6-003A-1874-98B843E8EE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77B7D9C-5196-C91F-96D9-F8D1FDDAC3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22A3AEEE-16B0-A8B5-33CE-225F3077F7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6AEC669D-0879-F780-6D04-E7F80202CE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35649219-5F41-579F-A9C0-B6CB5847B3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7DB5ADB7-1027-EABB-C0E9-38E5AE837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77CC90D-24CB-0042-CA02-BDA58DAFF4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555AB2F-1ED8-51F1-96A3-F0037F81BE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BFDE938B-CE9B-24B1-9A33-8A10914C5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6324600" cy="1143000"/>
          </a:xfrm>
        </p:spPr>
        <p:txBody>
          <a:bodyPr/>
          <a:lstStyle/>
          <a:p>
            <a:r>
              <a:rPr lang="en-US" altLang="en-US" sz="2800" dirty="0"/>
              <a:t>Condensation on Horizontal Tube Bundles : Turbulent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C72AF-531D-EE67-CA44-F3B5B8819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41437"/>
            <a:ext cx="8229600" cy="4525963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Turbulent flow of the condensate film may be reached in a condenser, which significantly increases heat transfer.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Comparatively little has been published on turbulent film condensation on tube bundles compared to the information available for laminar films.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Butterworth (1983) recommends adapting the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Labuntsov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expression for turbulent film condensation on a horizontal tubes for predicting local turbulent film condensation on the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tube row in horizontal tube bundles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286EDF5-B7FB-5D28-DCF3-9BB53DFA734E}"/>
              </a:ext>
            </a:extLst>
          </p:cNvPr>
          <p:cNvGrpSpPr/>
          <p:nvPr/>
        </p:nvGrpSpPr>
        <p:grpSpPr>
          <a:xfrm>
            <a:off x="1447800" y="4724400"/>
            <a:ext cx="6918325" cy="1676400"/>
            <a:chOff x="1447800" y="4724400"/>
            <a:chExt cx="6918325" cy="1676400"/>
          </a:xfrm>
        </p:grpSpPr>
        <p:pic>
          <p:nvPicPr>
            <p:cNvPr id="55298" name="Picture 2">
              <a:extLst>
                <a:ext uri="{FF2B5EF4-FFF2-40B4-BE49-F238E27FC236}">
                  <a16:creationId xmlns:a16="http://schemas.microsoft.com/office/drawing/2014/main" id="{67718DBA-A28A-BC4B-ADC4-7377310534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0" y="4724400"/>
              <a:ext cx="6842125" cy="167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57" name="TextBox 4">
              <a:extLst>
                <a:ext uri="{FF2B5EF4-FFF2-40B4-BE49-F238E27FC236}">
                  <a16:creationId xmlns:a16="http://schemas.microsoft.com/office/drawing/2014/main" id="{9B433ADD-194B-FBCA-0829-7CF78628B8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5114925"/>
              <a:ext cx="385763" cy="523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800" i="1" dirty="0"/>
                <a:t>h</a:t>
              </a:r>
            </a:p>
          </p:txBody>
        </p:sp>
      </p:grp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C27DE3-2FCD-948E-CF4F-BCFEEA8C0C3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3E5F2DFB-F243-451B-3CD4-D831658146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CB8B3590-7E5E-FEEF-1769-74C492B4ED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552518C6-0E01-8A77-AC36-9BF0BCFD43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447FBF43-933B-C403-87CA-2990744AC8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55F42A3F-CD16-8B9E-62EC-6C96C4F64F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AF51F81-BD16-F32C-EFA4-52B463BCB8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DBC27FC5-761A-87F7-4E8C-B2F87DD3F8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9B73D0B2-C137-739D-3761-14253180D7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23F06CF7-E0C0-C1DD-1C1A-CBE448B10E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5F4DF09F-59FE-A56F-0EB6-C543AE383C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3460AE25-0541-38E8-BF1C-8AC730F550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6BFD70E3-5CAD-7FA8-6E52-4A0A1D434B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9CBA09A8-6661-15D6-F7AD-DCB5541D1D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A4E2076-B48B-9EB3-0B95-67F9AC8165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F7630C0-1BF3-E3B7-DADA-F7BD362023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C597203-BC84-F1C5-9A1E-7D548F7FBB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14938</TotalTime>
  <Words>1751</Words>
  <Application>Microsoft Office PowerPoint</Application>
  <PresentationFormat>On-screen Show (4:3)</PresentationFormat>
  <Paragraphs>152</Paragraphs>
  <Slides>41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Cambria Math</vt:lpstr>
      <vt:lpstr>Script MT Bold</vt:lpstr>
      <vt:lpstr>Times New Roman</vt:lpstr>
      <vt:lpstr>Default Design</vt:lpstr>
      <vt:lpstr>Equation</vt:lpstr>
      <vt:lpstr>Flow Condensation Heat Transfer</vt:lpstr>
      <vt:lpstr>Basics of Flow Condensation</vt:lpstr>
      <vt:lpstr>Basics of Flow Condensation</vt:lpstr>
      <vt:lpstr>Key features of Flow Condensation System</vt:lpstr>
      <vt:lpstr>Key features of condensate liquid film distribution</vt:lpstr>
      <vt:lpstr>Key features of condensate liquid film distribution</vt:lpstr>
      <vt:lpstr>Key features of condensate liquid film distribution</vt:lpstr>
      <vt:lpstr>Salient Features of Condensation</vt:lpstr>
      <vt:lpstr>Condensation Mechanisms</vt:lpstr>
      <vt:lpstr>Film Condensation</vt:lpstr>
      <vt:lpstr>Dropwise Condensation</vt:lpstr>
      <vt:lpstr>Onset of Condensation</vt:lpstr>
      <vt:lpstr>Conditions Required for Condensation</vt:lpstr>
      <vt:lpstr>Computation of Wall Temperatures</vt:lpstr>
      <vt:lpstr>Computation of Wall Temperatures</vt:lpstr>
      <vt:lpstr>The Laminar film Condensation on a Single Horizontal Tube</vt:lpstr>
      <vt:lpstr>Distribution of Film Thickness</vt:lpstr>
      <vt:lpstr>Condensate Loading on A Tube</vt:lpstr>
      <vt:lpstr>Condensate Loading</vt:lpstr>
      <vt:lpstr>Rate of Condensation </vt:lpstr>
      <vt:lpstr>Laminar Flow Outside Horizontal Tubes</vt:lpstr>
      <vt:lpstr>Popular Industrial Condensers</vt:lpstr>
      <vt:lpstr>Condensation on Horizontal Tube Bundles</vt:lpstr>
      <vt:lpstr>Structure of Condensate during Condensation on Tube Bundle</vt:lpstr>
      <vt:lpstr>PowerPoint Presentation</vt:lpstr>
      <vt:lpstr>The heat transfer coefficient on the Nth tube row</vt:lpstr>
      <vt:lpstr>Condensation on Horizontal Bundles: Prediction of Heat Transfer Coefficient in Nth Tube Row </vt:lpstr>
      <vt:lpstr>Condensation on Horizontal Bundles: Prediction of Heat Transfer Coefficient in Nth Tube Row </vt:lpstr>
      <vt:lpstr>The true characteristic Dimension</vt:lpstr>
      <vt:lpstr>Ripples &amp; Waves</vt:lpstr>
      <vt:lpstr>Final Correlations for Condensation Heat Transfer</vt:lpstr>
      <vt:lpstr>Condensation on Horizontal Bundles: Prediction of Heat Transfer Coefficient in Nth Tube Row </vt:lpstr>
      <vt:lpstr>Modes of Condensation on Tube Bundle</vt:lpstr>
      <vt:lpstr>Flow Rate Vs Mode of Falling Film  </vt:lpstr>
      <vt:lpstr>Identification of flow Regimes</vt:lpstr>
      <vt:lpstr>Identification of flow Regimes</vt:lpstr>
      <vt:lpstr>Condensation on Horizontal Tube Bundles : Flow Map</vt:lpstr>
      <vt:lpstr>Flow Transition Map</vt:lpstr>
      <vt:lpstr>Identification Condensation Mode</vt:lpstr>
      <vt:lpstr>Onset of Turbulence &amp; Turbulent Film Condensation</vt:lpstr>
      <vt:lpstr>Condensation on Horizontal Tube Bundles : Turbulent Flow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909</cp:revision>
  <cp:lastPrinted>2002-01-11T03:20:09Z</cp:lastPrinted>
  <dcterms:created xsi:type="dcterms:W3CDTF">2002-01-11T02:48:10Z</dcterms:created>
  <dcterms:modified xsi:type="dcterms:W3CDTF">2026-04-27T06:09:31Z</dcterms:modified>
</cp:coreProperties>
</file>