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1"/>
  </p:notesMasterIdLst>
  <p:sldIdLst>
    <p:sldId id="1061" r:id="rId2"/>
    <p:sldId id="596" r:id="rId3"/>
    <p:sldId id="1095" r:id="rId4"/>
    <p:sldId id="1096" r:id="rId5"/>
    <p:sldId id="637" r:id="rId6"/>
    <p:sldId id="590" r:id="rId7"/>
    <p:sldId id="591" r:id="rId8"/>
    <p:sldId id="599" r:id="rId9"/>
    <p:sldId id="600" r:id="rId10"/>
    <p:sldId id="601" r:id="rId11"/>
    <p:sldId id="604" r:id="rId12"/>
    <p:sldId id="605" r:id="rId13"/>
    <p:sldId id="607" r:id="rId14"/>
    <p:sldId id="1062" r:id="rId15"/>
    <p:sldId id="1063" r:id="rId16"/>
    <p:sldId id="1064" r:id="rId17"/>
    <p:sldId id="1065" r:id="rId18"/>
    <p:sldId id="1066" r:id="rId19"/>
    <p:sldId id="608" r:id="rId20"/>
    <p:sldId id="609" r:id="rId21"/>
    <p:sldId id="610" r:id="rId22"/>
    <p:sldId id="1067" r:id="rId23"/>
    <p:sldId id="612" r:id="rId24"/>
    <p:sldId id="1068" r:id="rId25"/>
    <p:sldId id="1069" r:id="rId26"/>
    <p:sldId id="1070" r:id="rId27"/>
    <p:sldId id="1097" r:id="rId28"/>
    <p:sldId id="1071" r:id="rId29"/>
    <p:sldId id="1072" r:id="rId30"/>
    <p:sldId id="1073" r:id="rId31"/>
    <p:sldId id="1074" r:id="rId32"/>
    <p:sldId id="628" r:id="rId33"/>
    <p:sldId id="646" r:id="rId34"/>
    <p:sldId id="647" r:id="rId35"/>
    <p:sldId id="648" r:id="rId36"/>
    <p:sldId id="649" r:id="rId37"/>
    <p:sldId id="650" r:id="rId38"/>
    <p:sldId id="657" r:id="rId39"/>
    <p:sldId id="658" r:id="rId40"/>
    <p:sldId id="656" r:id="rId41"/>
    <p:sldId id="652" r:id="rId42"/>
    <p:sldId id="653" r:id="rId43"/>
    <p:sldId id="654" r:id="rId44"/>
    <p:sldId id="655" r:id="rId45"/>
    <p:sldId id="1094" r:id="rId46"/>
    <p:sldId id="668" r:id="rId47"/>
    <p:sldId id="585" r:id="rId48"/>
    <p:sldId id="660" r:id="rId49"/>
    <p:sldId id="661" r:id="rId50"/>
    <p:sldId id="662" r:id="rId51"/>
    <p:sldId id="664" r:id="rId52"/>
    <p:sldId id="663" r:id="rId53"/>
    <p:sldId id="1089" r:id="rId54"/>
    <p:sldId id="307" r:id="rId55"/>
    <p:sldId id="319" r:id="rId56"/>
    <p:sldId id="633" r:id="rId57"/>
    <p:sldId id="634" r:id="rId58"/>
    <p:sldId id="635" r:id="rId59"/>
    <p:sldId id="636" r:id="rId60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291B"/>
    <a:srgbClr val="FF9900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83" autoAdjust="0"/>
    <p:restoredTop sz="94404" autoAdjust="0"/>
  </p:normalViewPr>
  <p:slideViewPr>
    <p:cSldViewPr>
      <p:cViewPr varScale="1">
        <p:scale>
          <a:sx n="70" d="100"/>
          <a:sy n="70" d="100"/>
        </p:scale>
        <p:origin x="117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78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8-04T03:58:31.08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37 2 10320,'-27'-6'4386,"27"6"-258,-12 0-774,12 0-4128,3 12-2838,-3-12-516,19 8-129,-19-8-387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3-05T03:27:36.6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20334 15177 88 0,'0'0'87'15,"0"0"-17"-15,0 0-16 0,2-11-4 16,-2 11 1-16,0 0 3 15,-6-14-13-15,6 14-8 16,0 0-10-16,0 0-10 16,0 0-10-16,0 0-2 15,0 0-11-15,-7-12-11 16,7 12-10-16,0 0-33 15,0 0-43-15,2 17-3 16,-2-17 4-16,5 11-4 16,-5-11 102-16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21T06:57:05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8968 9039 1002 0,'6'-8'0'0,"2"2"0"0,-11-19 0 0,14 19 15 0,-2-1-11 0,0 0 28 0,-2-3-17 0,1 1-11 0,0 0 7 0,1 2-11 0,0-2 4 0,0 3 3 0,5-1-3 0,-4 0-12 0,-1 1 9 0,-1-2-5 0,-2 3 7 0,2 0 3 16,-2 0-5-16,4 0 1 0,-5 1-4 0,6 1-14 0,-6 0 20 0,1 0-7 0,3 1 10 0,-1 0-6 0,-1-3 2 0,0 2 1 0,2-1-2 0,-2 0-8 0,2 1 10 0,1-1-10 0,-1 0 11 16,-3 1-2-16,-3-1-4 0,5 2 9 0,-3 1-10 15,3 0-14-15,-8 1 19 0,0 0-12 0,0 0 18 16,0 0-1-16,0 0-13 0,0 0 5 0,0 0-10 15,0 0-1-15,0 0 5 16,0 0-2-16,0 0 4 16,-1 1 8-16,-15 8-12 0,5-6-1 0,5 3-10 0,-1-1-31 0,-1 1-8 15,3 0-32-15,-3-1 12 16,1 1-65 0,0-1-48-16</inkml:trace>
  <inkml:trace contextRef="#ctx0" brushRef="#br0" timeOffset="1108.81">8838 9615 143 0,'-2'-3'-12'16,"0"0"-75"-16,2 3 84 0,0 0 16 0,0 0-13 0,0 0 12 0,3-6-10 0,1 7-3 0,-4-1 18 0,0 0-16 0,0 0-1 0,0 0 24 0,1 0-15 0,-1 0 22 15,1 0-4-15,0 0-4 0,0-1 14 0,0 0-10 16,0 0 11-16,1 0 37 0,-1 0-19 0,15-15 24 16,-15 14-32-16,1-1-11 0,0 1-1 0,1-2-4 15,-2-1-18-15,2 2 18 0,3-1-10 0,-2-1 12 16,1-1-9-16,1-2-8 0,-1 4 7 0,1-1-8 16,2 1-5-16,0 1 9 0,2-2-9 0,-1-1 11 15,0 0 3-15,2-1-6 0,-2-3 2 0,2 0-5 16,-1-2-11-16,2 3 15 0,-2 1-7 0,3 1 7 15,9-12 12-15,-19 19 24 0,17-22-72 0,-9 11 23 0,1-1 9 16,3-1-14-16,-3 1 14 0,8 0-7 16,-3-1-6-16,-3 1 6 0,5-1-7 0,-9 1 8 0,5-2-6 15,1 3-1-15,1 2-2 0,0 0 7 16,-4 1-11-16,-1 1 8 0,-3-1-8 0,-1 2 6 0,-1 0-3 16,0 1-7-16,-2 2 4 0,2 0 6 0,-2-1-2 15,-1 2 7-15,0-1-8 0,-2 0-3 0,0 1 4 16,-2 2-7-16,0 0 6 0,0 0 0 0,0 0-3 15,0 0 6-15,0 0-5 0,0 0 1 0,0 0-8 16,0 0-4-16,0 0 0 0,0 0 0 0,0 0-15 16,0 0-7-16,0 0-5 0,0 0-28 0,0 0-11 15,0 2-23-15,0-1 3 0,0 0-55 0,0 0-22 16</inkml:trace>
  <inkml:trace contextRef="#ctx0" brushRef="#br0" timeOffset="1718.79">9086 9653 234 0,'-3'0'49'0,"1"0"-7"0,2 0-12 0,0 0 10 0,0 0-5 0,0 0-18 0,0 0 6 0,0 0-13 0,0 0-23 0,0 0 27 0,1-1-20 0,0 0 26 0,0 0-5 0,19-17-13 16,-15 16 10-16,2-1-13 0,-2 1 0 0,-1 2 6 15,-4 0-7-15,0 0 7 0,1 0 5 0,0 0-7 16,1 0 11-16,-1 0-14 0,15-4-16 0,-13 4 26 16,4 1-21-16,0 0 24 0,-3-1-11 0,3 0 3 15,1-2 11-15,-3 0-9 0,1 0 3 0,0-1 17 0,0 1-6 16,3-1 11-16,-1-1-3 0,-2-1-7 0,2 1 9 16,4-1-9-16,-2-1-3 0,5 2 5 0,-5 2-15 0,-2-5 13 0,1 1-13 15,1 0 2-15,1-3 3 0,0 3-4 0,2-1-10 16,-2-2 12-16,2 2-13 0,0-1 12 0,0-3-4 15,1 2 0-15,-1-2 10 16,0 1-8-16,1 4 0 0,-3-2 3 0,-1 2-6 0,-1-3 6 16,0 0-4-16,0 2-2 0,2 0 4 0,-2 2-6 15,0-1-12-15,-1 0 13 0,2 0-6 0,1 0 9 16,-3 1-4-16,2-3-5 0,-2 2 1 0,0 0-3 16,-4 0-11-16,4 2 14 0,-3 0-11 0,0 0 12 15,4 0-9-15,-5 2 3 0,0-2 4 0,-2 0-3 0,3 2-7 16,-4-1 13-16,3 1-10 0,1 0 10 0,-5-1-2 0,5 2-8 15,-3 1 3-15,2 0-5 0,-2-1 3 0,1 1-12 16,3-1-9-16,-3-1-2 0,-3 2-15 0,0 0-23 0,8 0-1 0,-3 2-14 16,-5-2-32-16,0 0 2 15</inkml:trace>
  <inkml:trace contextRef="#ctx0" brushRef="#br0" timeOffset="2169.96">9555 9672 176 0,'0'0'27'0,"0"0"9"0,0 0 4 0,0 1-10 0,0 0-23 16,0 0 5-16,0 0-20 0,0 0 16 0,0 0 0 0,0 0-7 0,0 0 17 0,0 0-18 0,0 0-5 0,0 0 19 0,0 0-17 31,0 0 19-31,0-1-8 0,11 5 15 0,-11-8 21 16,4 0-8-16,-7 1 18 0,3-2-10 0,1 1-9 15,1 1 4-15,5-1-14 0,-3 0-14 0,4-1 5 16,-4 0-9-16,2 2-13 0,1-3 14 0,-3 2-17 0,4-1 18 16,5 0-3-16,-4-1-8 0,7 1 7 0,-3-1-9 15,-2-1-8-15,2 2 16 0,-1-2-10 0,3 0 13 16,-1 0-2-16,-1-1-4 0,3-1 9 0,0-1-8 15,0 0-3-15,0 1 24 0,1-1-14 0,0 0 19 16,0-3 1-16,-1 1-7 0,1 0 13 0,-1 1-13 16,1-1-1-16,-1-3 9 0,-4 3-13 0,4 0 11 0,-1 2-17 15,1 2-6-15,1 0 2 0,0 0-5 0,-2 2-12 16,0-1 13-16,2 2-9 0,0 1 11 0,-2 0-5 16,2 1-2-16,-6-2-6 0,0 0 0 0,2 1-29 0,-3-1-5 15,-1 3-22-15,2-2 8 0,-3 0-46 0,1-1-71 16</inkml:trace>
  <inkml:trace contextRef="#ctx0" brushRef="#br0" timeOffset="4003.78">15512 8817 199 0,'0'0'33'0,"0"0"23"0,0 0-21 0,0 0 42 0,0 0-53 0,0 0-20 0,0 0-1 0,0 0-5 15,0 1-9-15,0 0 12 16,0 0-11-16,0 0 12 0,0 0 3 0,0 0-1 16,0 0 13-16,0 0-10 0,1 0 11 0,0 0-3 0,1 0-5 0,-1 0 3 0,-1 0 6 15,1 0 13-15,0 0 7 0,0 0-2 0,0 0-9 16,2 0 9-16,-2 1-10 0,1 0 11 15,0 0-6-15,30 27-10 0,-27-25 5 0,0 2-9 0,0 0-18 0,2 1 14 16,-2-1-12-16,1 2 15 0,3-1-11 0,-2-2 1 16,1 2 1-16,2 0-2 0,-2-1-15 15,-1 2 16-15,-1-1-15 0,1-1 16 0,1 1-2 0,-1 2-1 16,4 1 12 0,-2 0-12-16,1 1-13 0,-3-3 22 0,0 2-15 0,4 1 19 0,-1 0-11 0,-1-2-3 15,-2-2 4-15,-1 0-6 16,-3 1-14-16,3 1 21 0,-1-1-11 0,-2 2 14 0,-1-4-9 15,0-1-2-15,-2 3 7 0,1-2-6 0,-1-1 0 0,0 0 0 0,0-2-2 16,0 1 1-16,0-1 7 0,0-1-8 0,-4 1 2 16,-1-3-5-1,0 1-17-15,5-1-2 0,0 0-21 0,-1 0 10 0,0 0-48 0,-18 0-56 0,14-1-13 0,-3-2-14 16,1 2 4-16</inkml:trace>
  <inkml:trace contextRef="#ctx0" brushRef="#br0" timeOffset="4651.71">15165 9108 53 0,'0'-4'27'0,"0"4"25"0,0 0-25 0,0 0-2 0,0 0-16 0,0 0 14 0,0 0 0 0,0 0 0 0,0 0 12 0,0 0-10 15,0 0-4-15,0 0 4 0,0 0-5 0,0 0 8 16,0 0 17-16,0 0-19 0,0 0 6 0,0 0-12 0,1 0-14 16,0 0 25-16,0 0-10 0,0 0 17 0,1 0-5 15,-1 0-4-15,-1 0 4 0,1 1-5 0,0 0 7 0,1 0-8 16,0 0 1-16,0 0-2 0,32 14 11 0,-28-11-24 16,0 0 11-16,1 0-16 0,1 1 0 0,2 1 13 15,1 0-10-15,-5 0 12 0,2-1-15 0,-1-1 1 16,4 1-5-16,-2-1 3 0,-1 1-5 0,3 1 4 15,-3 0-5-15,8 1 4 0,5 0-1 0,-1 0-4 16,3 1 9-16,-3 0-9 0,-1-1 0 0,-1 2 7 16,-1-1-6-16,0 2 7 0,-1 1-2 0,1-1-6 15,-1 3 9-15,0-1-9 0,-2 0 6 0,0 0 5 16,0 0-10-16,-1 0 10 0,0-1 1 0,1 0-14 16,-5 0 13-16,1-2-14 0,5 2-1 0,-8-3 17 15,2 1-17-15,-1-2 19 0,0 0-6 0,4 0-4 0,-3-1 13 16,-3 1-12-16,-3-4-5 0,-3 1 11 15,0 0-9-15,1 0 10 0,-2 0-2 0,1-4-5 16,0 0 5-16,0 0-6 0,0 0-1 0,0 0 4 0,0 0 0 0,0 0 3 16,0 0-3-16,0 0-4 0,0 0-1 15,-9 6-1-15,3-6-12 0,0 0 10 0,-3-2-8 16,1 1 9-16,-1-1-15 0,2 1-13 0,-1 1-5 16,1-2-4-16,-2 2-21 0,1-2-1 0,0-2-23 0,1 3 10 15,0-4-37-15,-2 2-84 0,-1 1 4 0</inkml:trace>
  <inkml:trace contextRef="#ctx0" brushRef="#br0" timeOffset="5255.44">14851 9277 21 0,'0'0'53'0,"0"0"-8"0,0 0-5 0,0 0-2 15,0 0-29-15,0 0 23 0,0 0-16 16,0 0 19-16,0 0-5 0,0 0-9 0,0 0 8 16,0 1-13-16,0 0-15 0,4 14 37 0,0-11-19 15,0 0 25-15,1 0-23 0,-2 1-9 0,2-1 9 16,1 1-10-16,1-2-5 0,1 1 7 0,3 0-17 0,-7 0 14 0,4 0-3 0,0 1 0 16,0-1 18-16,6 0-15 0,-6 0 2 15,1-1 17-15,-1 1-13 0,-1 1 16 0,12 4 25 16,-21-9 37-16,23 10-120 0,-12-6 51 0,2-1 3 15,-2 1-13-15,3-1 11 0,1 2-12 0,-1 1-5 16,1 1 4-16,-1-2-7 0,1 1-8 0,-2 0 15 16,1-1-12-16,0 1 14 0,1 1-6 0,-3 0-10 0,1 3 8 15,1-1-11-15,-3 1-6 0,1 0 16 0,-2-4-12 16,-1 4 14-16,2-4-5 0,0 3-4 0,2 1 6 0,0-1-6 31,-4 2 4-31,-2-4 1 0,2 3-4 0,-7-6 1 0,6 4-1 16,-2-3 4-16,-4-1 3 0,0-4-4 0,7 7-11 0,-7-4 14 15,-1 0-5-15,1 0 9 0,-2-1-4 16,1 0-6-16,-1 0-1 0,-4-1-2 0,4 1-4 16,-2-2-19-16,-2-1-6 0,1-1-3 0,-2 0-2 0,-2 1-24 15,-1 0 2-15,1 0-14 0,-1 1-16 0,2 0-5 16,3 1-23-16,-5 1 9 0,-2-2-25 0</inkml:trace>
  <inkml:trace contextRef="#ctx0" brushRef="#br0" timeOffset="5681.08">14542 9416 178 0,'0'0'27'0,"0"0"-5"0,0 0 11 0,0 0-11 0,0 1-3 0,0 0 8 0,1-1-16 0,-1 1 15 0,1-1-3 0,11 9-3 15,-11-4 16-15,4-3-13 0,-2-1-5 0,1 2 7 16,2-1-14-16,0-1 15 0,-3 2-2 0,2-2-5 16,-1 1 9-16,1 1-8 0,-1-2-1 0,2 0 6 15,1 3-9-15,0-1 10 0,0 1 14 0,1 1-14 16,1-3 18-16,0 3-19 0,2 4-13 0,2-1 3 0,-2 3-13 16,2-3 12-16,-4-2-2 0,2 4-6 15,2 1 2-15,-4 1-5 0,3 3-10 0,2-1 10 0,-4-4-9 16,4 3 10-16,1-1-3 0,-2 0-14 0,3 2-5 0,-2-1-10 15,5 2-59-15,2 0-119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3T04:35:41.0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8842 8560 1212 0,'0'-1'31'0,"0"0"-16"0,0 0-10 0,0 1 26 0,0 0-26 0,0 0 10 0,0 0-7 0,1 0 18 0,0 0-4 0,0 0-13 0,0 0 9 0,-1 0 3 0,0 0-7 0,0 0 6 16,11 9-9-16,-8-2 2 0,-2-5 2 0,0 4-6 0,0-4 5 0,3 3 3 0,-2 2-6 0,3 1 6 0,-2 0-9 0,-1 0-11 0,-1-1 19 15,3 4-11-15,-4 1 15 0,1-1-9 0,-1 2-1 16,0-4 10-16,-1 4-6 0,1 2 9 0,-2 2-20 0,0 0 4 16,2-2-7-16,0 2 17 0,0 0-12 15,-2 2 4-15,0-1-6 0,-3 2 7 0,3 1-8 0,-1 0 2 16,0 1-4-16,2-1 4 0,-1 0-1 0,0-1 5 15,-2-1-4-15,4 3 0 0,-2 0-4 0,0-1-3 0,-4 2 3 16,3 1 1-16,-3-4 6 0,4 2-1 0,-1-1 1 16,-1-2-10-16,1 3 4 0,-1 0 4 0,0 0 1 15,1 1-4-15,0 0 0 0,3-1-2 0,1 0 2 16,-2-2 0-16,2 3 1 0,-2-4-1 0,-2 1 1 16,3 0-2-16,-5-1 3 0,2 1-4 0,-2-2 4 15,-1 0-7-15,0-1 6 0,2 2 1 0,3-1 3 16,-6-2 0-16,1-3-2 0,-2-2 1 0,1-2-1 15,2 1 1-15,2-1-1 0,0-2-3 0,-2 1 1 16,2-1 3-16,0 0-1 0,0-1 1 0,1 1-2 16,-4-2-1-16,2-1-1 0,3 2-4 15,1-1 2-15,1 1 3 0,0 1-1 16,-2-2 7-16,-3-1-7 0,3 1-1 0,1-1 1 0,-1-1 2 0,2-1-1 16,-4 0 5-16,3 0-8 0,4 1 4 0,-3-2-3 0,-1-1 10 15,0 0-11-15,0 0 8 0,0 0-8 0,0 0 9 16,0 0-3-1,0 0-6 1,0 0 3-16,0 0-3 0,0 0-3 0,0 0-1 16,0 0-3-16,0-11-18 0,-3 5-32 0,3 0-18 0,0-1-5 0,6 0-52 0,-6-1-12 0,-1 0-44 0,2-3 13 15,-1-2-81-15</inkml:trace>
  <inkml:trace contextRef="#ctx0" brushRef="#br0" timeOffset="1594.63">8793 8480 111 0,'8'-8'18'0,"-3"-2"-14"0,3 1 4 0,-2 0-8 0,0 3-10 0,1-1 13 16,-3 0-6-16,1 1 8 0,-4 1-5 0,3 0 0 16,-4 1 11-16,2 1-6 0,-2 3 9 0,1-4 23 15,-1 4-1-15,0 0 11 0,0 0 4 0,0 0 3 0,0 0 9 0,0 0-3 16,0 0-3-16,0 0-13 16,0 1-14-16,0 0 8 0,0 0-12 0,0 0-4 0,0 0 2 15,0 0-3-15,0 0-2 0,0 1 8 16,0 0-3-16,0 0 5 0,0 0 8 0,0 0-6 0,0 0 7 0,1 0-7 15,14 25-13-15,-9-25 8 16,1 2-9-16,1 0 10 0,0-1-5 0,0 2-6 0,1-1 5 16,2 0-6-16,-2 1-7 0,-1 0 6 0,2 1-11 0,-1 0 11 0,0 3-2 15,-1 1-4 1,2 0 6-16,-2 2-6 0,1-2-1 0,-1 1 8 16,0 0-3-16,1 3 6 0,-1-1-2 0,0 1-3 0,1 1 0 15,1-1 0-15,1 0 2 0,0 3-8 0,1 0-1 16,-2-2-1-16,4 4 4 0,-2-4 2 0,2 1 4 15,-2-1-5-15,1 0-6 0,2 0-2 0,-1-1-3 0,6 2 1 0,1 0 5 16,-1 0 3-16,0 1 2 16,0-1-1-16,-2 0-2 0,0 2 0 0,1-3-2 0,1 0 1 15,-2 0 0-15,1-1-5 0,1 1 7 0,1 2-7 0,-1-3 5 0,-3 1-1 16,3 0 5-16,0 0-2 16,3-1 1-16,-1 2-4 0,-2-5-4 0,0-1 3 0,-3 1 3 15,6-5 8-15,0 3-11 0,-1-3 8 0,2-1-8 0,0 4 3 16,-1-3 5-16,-1 0-5 0,0 1-10 0,-1 0 8 15,0 1-5-15,0-1 6 16,-2 2-4-16,0-2-2 0,1 2 8 0,2 0-8 0,-2-1-5 0,2-2 10 0,2 0-9 0,0 1 11 16,-4-1-2-16,4 1-4 0,-2-1 6 0,0 0-5 15,5 0-3 1,-6-1 6-16,1 0-1 0,-2 0 5 16,-3 1-6-16,-2 0-3 0,1 1 0 0,-2-2 2 0,1-1 7 0,-2 0-3 0,-1 0 3 0,-2 1-2 15,-1 0 7-15,1 0-12 16,1-2 4-16,-1 0-5 0,5 1 0 0,-3 0 6 15,-2 1-4-15,1-1 6 0,-5-3 2 0,5 3-8 16,-3-2 3-16,3 0-5 0,3 3 4 0,-2-2 2 16,1 0-2-16,-1 2 2 0,-6-2-8 0,6 2 3 15,2-2-2-15,-1 3 5 0,-2-3 0 0,-1-1-5 0,2 4 4 0,-4-5-4 16,0 3 5-16,-3 1-4 0,-1-4-1 0,-4 4 2 16,4-1 10-16,0-1-12 0,-2 0 1 0,0-1-4 0,2 1 6 0,-3-1 1 31,-1-2 4-31,0 0-4 0,4 9-7 0,-2-7 12 15,-2 0-4-15,0-2 7 0,0 0-9 0,0 0-2 16,0 0 3-16,0 0-1 0,0 0 9 0,0 0-12 0,0 0 1 16,0 0-2-16,0 0 10 0,0 1-8 0,0 0 2 15,0 0-3-15,0 0 0 0,0 0 0 0,0 0 3 16,0 0-2-16,-2 0 4 0,1 0-4 0,0 0-1 16,0 0 0-16,-7 9-5 0,9-5 8 0,0-2-2 0,-1-3 6 15,0 0 0-15,0 0-10 0,0 0 3 0,1 1-3 16,1 0 12-16,7 16-11 0,-8-11 7 0,2-1-7 15,-3-5 2-15,0 0 0 0,0 0-5 0,1 0 5 16,0 1 8-16,1 0-8 0,-2 0 1 0,12 18-4 16,-10-12 4-16,1-2-1 0,-3-1 1 0,1 0-2 15,-1-1-2-15,0 0 1 0,0 2 1 0,0 1 0 16,0-2 1-16,0-4 0 0,0 0 0 0,0 0 0 0,0 1 0 16,0 0 5-16,0 0-4 0,0 0 4 0,0 0-9 15,0 0 10-15,0 0-6 0,0 0 7 0,0-1-8 0,0 0 3 16,0 0 5-16,0 0-2 0,0 0-3 15,0 0-1-15,0 0-6 0,0 0 5 0,0 0 9 0,0 0-12 16,1 0 6-16,0 0-8 0,-1 0 5 0,0 0 0 16,0 0 1-16,0 0 1 0,0 0 2 0,0 0-2 15,0 0-2-15,0 0 2 0,0 0 0 0,0 0 1 16,0 0 2-16,0 0-4 0,0 0-16 0,0 0 22 16,1 0-9-16,0 0 14 0,1 0-10 0,-1 0-5 15,-1 0 3-15,1 0-3 0,0 0 6 0,0 0-1 16,0 0-1-16,0 0 1 0,1 0-2 0,-1 0 0 15,-1 0 0-15,1 0 1 0,0 0 3 0,0 0-7 0,1 0 2 16,-1 0-3-16,1 0 9 0,-2 0-5 0,0 0 1 16,0 0-2-16,-13-2-4 0,6 2 8 0,-3 3-6 15,-1-2 7-15,-2 1-2 0,-3-1-9 0,1 0 4 0,-7 1-8 16,-1 0-7-16,1 3 5 0,-1-2-7 0,0 1 6 16,-1-2-2-16,-7 1 4 0,-3 0-1 0,-3 1 2 15,-3 1-1-15,1 1-2 0,-6 2 8 0,-5 2-5 16,-3-1 11-16,-4 0-4 0,0 0 1 15,1-1-1-15,4 0 13 0,-2 1-15 0,-1 0 4 0,-3 1-9 0,3 0 14 16,-3-2-2-16,1-1 4 0,5-3-5 0,3 1-7 16,3-1 12-16,4 0-5 0,0-2 8 0,-2 0-4 0,5-2-4 15,0 0 0 1,7 0 0-16,1-1 0 0,4 0 5 0,-1-2 0 0,3-1 0 16,3 1-6-16,3 0 3 0,6 0 0 0,-2 0 4 15,5 0 5-15,-2-1-14 0,3 0 5 0,3 1-6 16,0-2 11-16,2 2-6 0,1 0-1 0,2 0-1 0,1 3-5 0,0 0 6 15,0 0-1-15,0 0 2 0,0 0-1 0,0 0-6 16,0 0 3-16,0 0-4 0,0-1-4 0,0 1 6 0,0 0 2 16,0 0 2-16,0 0 0 0,1 0-3 0,0 0-4 15,0 0 2-15,0 0-1 0,0 0 11 0,1 0-1 16,-1 0 5-16,0 0-4 0,1 0-4 0,1 0 0 16,0 0-2-16,-2 0-1 0,1 0-21 0,0 0-7 0,1 0-5 15,-2 0-21-15,1 0-37 0,0 0-17 0,1 0-8 16,-2 0-56-16,1 0-60 0</inkml:trace>
  <inkml:trace contextRef="#ctx0" brushRef="#br0" timeOffset="9343.53">11094 9625 205 0,'-4'0'-129'0</inkml:trace>
  <inkml:trace contextRef="#ctx0" brushRef="#br0" timeOffset="10154.04">10611 9685 246 0,'0'0'39'0,"0"0"5"0,0 0-11 0,0 0-3 16,0 0-19-16,0 0-21 0,0 0 13 0,1 0-18 0,0 0-3 15,14-7 16-15,-9 6-14 0,-4-1 16 0,-2 0 2 16,0 2 5-16,0 0 19 0,0 0-13 16,1 0 15-16,0 0 57 0,0-1-23 0,1 0 32 0,-2 0-53 15,1 0-13-15,-1-1-2 0,1 2-5 0,0-1-20 0,0 1 6 16,0 0-8-16,0 0 7 0,0 0-1 0,1 0 0 15,-2 0 8-15,1 0-4 0,0 0 16 0,0 0 0 16,1 0-2-16,1 0 2 0,-2 0 11 0,32 1-11 16,-33-1 7-16,11 3-10 0,-2-3-8 0,1 0 12 15,3 0-16-15,1-3 16 0,2 3-12 0,3-1-3 16,-1 1 11-16,2-1-11 0,0 0-13 0,6 1 10 0,-1-1-8 16,4 1 11-16,3 0-5 0,2 0 1 0,4 0 2 15,0 0-1-15,3 0-6 0,-6 0 4 0,4 0-9 16,-1 2 6-16,-4 0 4 0,9 1-2 0,-3-1 13 15,6-2-12-15,5 0-2 0,-5-1 1 0,3 0-6 16,-1 0 5-16,-1 1 2 0,2 0-3 0,1 1 6 16,3 1-7-16,3-1 0 0,4-1 7 0,0-1-9 15,0 0 8-15,1-1 2 0,2 2-1 0,2 0 6 16,1-2-7-16,1-1-11 0,-5-1 16 0,-1 1-9 0,-6 2 12 16,-1 1 0-16,0 1-12 0,-2 0 7 0,6 0-11 15,0-1-5-15,-3 0 11 0,0 0-6 0,-7 1 9 16,0 0-2-16,-2 2-4 0,1-1 9 15,1 1-7-15,-4-1-5 0,4-2 20 0,-4 0-9 0,-2-1 14 0,-1 1-14 16,-5-1 0-16,-6 1-6 0,4 0 4 0,-10 0-6 16,5-2 4-16,4 2-8 0,-8-2 6 0,9-1 5 15,-4 1-7-15,-3-3 14 0,-1 1-14 0,-1 0-2 0,-2 0 6 16,-1 0-11-16,-5 1 9 16,0-1-5-16,-1 1 2 0,-3 0 4 0,1 1-4 0,-2-1-6 0,-1 3 7 15,-3 0-2-15,0-1 6 0,-5 1-4 16,2 0-5-16,-3 0-2 0,-2 0-1 0,0 0-1 15,0 0 3-15,0 0 2 0,0 0 0 0,0 0-1 0,0 0 1 16,0 0-2-16,0 1 3 16,-1 0 2-16,0 0 3 0,1 0-7 0,-24 9 3 0,19-7 4 0,-3-2-49 15,1 2-22-15,1-1-17 16,-6 0-100-16,2 0-22 0,-3-1-80 0</inkml:trace>
  <inkml:trace contextRef="#ctx0" brushRef="#br0" timeOffset="10860.11">12163 9062 465 0,'10'-13'67'0,"-7"-2"70"0,1 4 50 0,-4 2-144 0,-1 2 1 0,-2 2-26 16,2 0 5-16,1-1-15 0,1 2-15 0,4 2 7 15,-4-1-6-15,1 1 8 0,-1-1 4 0,1 2-6 16,-2-3 5-16,3 3-6 0,-3 1-10 0,0 0 32 16,0 0 0-16,0 0 9 0,0 0-23 0,0 0 6 0,0 0-13 15,0 0-4-15,1 14 6 0,0-6-10 0,-2 6 9 16,1 1-2-16,-1 0 1 0,-1 4 10 0,1 4-7 0,-6 3-2 16,3-1 6-16,0 4-9 0,2-2 8 15,-1-1 0-15,-1 0-2 0,4-1 2 0,0 0-5 0,1 0-13 0,5-1 22 16,-2-1-8-1,2-3 15-15,-1 1-9 0,0-3-1 0,3-1 5 0,2 0-4 0,3 0-5 16,3 0 10-16,-2-1-3 0,1-1 5 0,-4-2-2 0,3 0-9 16,-2-2 2-16,2 2-5 15,6 1-10-15,-6-2 14 0,3 3-10 0,-4-1 11 16,-1 2-14-16,-3 1 4 0,-4 2 1 0,0 1-1 0,0 1-13 0,-4 2 17 16,-1 0-7-16,0 0 9 0,-3-1-1 0,-1-1-1 15,0 1 4-15,-1 0-4 0,-4-5 0 16,2 3 8-16,-3-4-8 0,-1-1 8 0,-1 3 6 0,-1-4-6 0,-3-1 14 15,3 1-13-15,0-3 15 0,-3-2-5 0,8 1-6 16,-4-2 3-16,-1 0 3 16,3 3-4-16,0-3 2 0,-2-1-4 0,2-2-2 0,1 0-3 0,2-2-3 0,-2 3 1 15,0 0-5 1,-1 0 5-16,2-1 1 0,0-2-1 0,0 1-4 0,0 0 1 0,-1 0-1 16,1 0 3-16,1 0 8 0,1 0-5 0,2-1 6 15,-3 0-5-15,3 0 6 16,1 0-33-16,3-3-21 0,0 0-4 0,0 0-53 0,0 0-21 0,0 0-35 0,-2-7 1 0,2-1-119 15</inkml:trace>
  <inkml:trace contextRef="#ctx0" brushRef="#br0" timeOffset="11340.15">12025 9045 106 0,'11'-12'15'0,"-4"5"68"0,0 1 3 0,-1 3-33 0,-2-2-29 0,1 4-17 0,0-1 9 15,0 2-12-15,0 0-9 0,-4 0 2 0,2 0-9 16,-3 1 8-16,1 3 4 0,-1-2 27 0,0 0 36 0,-2 2-9 15,0-4 48-15,-2 3-28 0,0-2-18 16,-3 4 8-16,0 1-9 0,0 0-28 0,-2 2 12 0,-1 1-18 16,1 2-18-16,-1 4 7 0,-1 1-19 15,1 1 18-15,-1-2 2 0,-1-1-8 0,-1 1 10 0,-1 0-13 16,-1 0-8-16,3 0 24 0,0-2-12 0,0-4 18 0,1-1-6 16,-1-2 4-16,4-2 11 0,1-2-7 0,4-2 3 0,-1-1 32 15,2-3-15-15,3-3 20 16,1-1-27-16,1-4-13 0,6-2 1 0,-1-4-5 0,3-4-14 15,2-3 8-15,-1 0-12 0,2-4 13 16,1 1-4-16,-2-2-9 0,0 0 5 0,2 3-9 0,-3 4-8 0,2 6 2 16,0 4-6-16,-1 4 5 0,-1 3 2 0,-3 2 1 15,-3 3 4-15,1 3-4 0,2 4-2 0,1 5-9 16,0 4 0-16,0 0-1 0,4 3 18 0,-4 3 0 16,2 0 4-16,2 3-4 0,1 1 6 0,-1 0-6 15,-1 1 0-15,0-2-2 0,-3-4 13 0,1-5 5 0,1-3 7 16,-4-3-4-16,4 0-5 0,1-2-57 0,-2-2-77 15,5-4 6-15,8 0-231 0</inkml:trace>
  <inkml:trace contextRef="#ctx0" brushRef="#br0" timeOffset="15046.66">14144 9490 323 0,'-4'-3'169'0,"0"1"-48"0,1-1-80 0,0 2 7 0,-2-2-40 15,5 3-9-15,0 0 13 0,0 0-15 0,0 0-13 0,0 0 24 16,0 0-19-16,0 0 22 0,0 0-5 0,0 0-8 16,8-5 10-16,-4 0-9 0,0 0 9 0,-3-1 31 15,3 2-8-15,-1 0 15 0,2 3-18 0,-1-1-17 16,0 1-1-16,2 1-5 0,-2 0-8 0,3 2 7 15,2 1-4-15,-2 0 4 0,2 0 2 0,-1 0-8 16,0 0 7-16,1 1-8 0,2 0-6 0,0-1 21 0,-1 3-8 16,2-5 16-16,0 1 7 0,1-2-5 0,-1 1 7 15,1-1-7-15,1 0-6 0,2 0 9 0,7-2-8 16,0-3 8-16,-6-1-9 0,3-1-9 0,-6 0 7 0,6-3-8 16,8-2-2-16,-2 2 7 0,4-1-11 0,-2 1 11 15,-1 0-2-15,-2-4-2 0,2-1 9 16,-1-1-9-16,-1-3-9 0,0-2 8 0,-1 1-9 15,2-3 11-15,-2 2 7 0,4 1-1 0,1 0 7 0,-1-1-6 16,2 0-1-16,1-3-4 0,0 1 0 0,-2-3 0 16,1 2 3-16,-2 0-5 0,-2 0 0 0,0-1 0 15,3 3 10-15,-7-3-12 0,4 2 8 0,-4-1-9 0,-1-1-2 16,0 3 7-16,0 0-5 0,2 2 7 16,-4 0 0-16,7 1-7 0,-5-1-6 0,2 0 1 15,2 0 2-15,-4 0 2 0,0 2 9 0,-5 0-10 16,0 0-19-16,-6 1 25 0,2 2-17 0,0 3 21 0,-3-1-12 0,-1 3-2 15,0 2 7-15,-4 0-6 0,1 1 7 0,2 1-7 16,-3-2-5-16,0 0 1 0,0 2 10 0,1-1-4 16,-1 3 10-16,0-2-10 0,0 3 9 0,1-1-18 15,1-1 4-15,-2 1-7 0,1 1 18 0,0-3-10 16,0 4 5-16,-2-1-7 0,2 0-5 0,-2 1 12 16,1-1-4-16,-4 3 7 0,0 0-5 0,0 0-2 0,0 0 4 15,0 0-5-15,0 0-9 0,1 0 16 16,0 0-8-16,0 0 12 0,0 0-8 0,-1 0 5 0,0 0-1 15,1 0 2-15,1 0-5 0,-1 0 7 16,-1 0-3-16,1 0 5 0,0 0 0 0,0 0-4 0,0 0 9 16,0 0-8-16,2 0-1 0,24-2 2 0,-13-1-9 0,-3 0 8 15,-1-1 1-15,2 0-7 0,-10-1 7 0,1 2-9 16,8 0-5-16,-5-1 8 0,0-1-2 16,-1 0 8-16,-3 0 0 0,-1 1-6 0,0 0 4 0,3 0-6 15,-3 2-4-15,1-1 6 0,3 0-3 16,-2 1 6-16,-3 2 0 0,0 0-5 0,0 0 3 0,0 0-3 0,0 0 3 15,0 0 7-15,0 0 2 16,-1 0 2-16,1 0 1 0,-1 0-6 0,0 0-3 0,1 0 1 16,0 0-5-16,0 0 1 0,-1 0 1 0,1 0 1 0,0 0 0 0,-2 0-6 15,2 0-2 1,0 0-2-16,0 0-6 0,0 0 11 0,-1 1-3 0,-9 11 6 16,9-6-4-16,3 2 0 0,2 1-1 0,-3 0 1 0,4 0 3 0,1 4-5 15,-1-1 0-15,-2-1-3 0,3 2 5 16,-2-2 0-16,4 3 2 0,2 2-2 0,-4-2 1 0,2 2-1 0,-2-3-1 15,1 4 1-15,1 0 0 0,1 2-2 16,0 5 1-16,-1-3-2 0,-1 3 1 0,-4 0 1 0,2-4 3 16,-2 2-1-1,3 2 5-15,-3 1-8 0,-3-1 0 0,3 2-3 0,-4-3 0 0,1 2 5 0,0 0 2 0,0-1 2 16,3 0 1-16,-3-3-3 0,0-1-2 0,0-2 2 16,-2 3-2-16,5-1 1 0,-2 0 1 0,1-1-1 15,0-6-4 1,0 2 5-16,-1-1-2 0,1-1 4 0,4 2-7 0,-5-3 8 15,5 0-9-15,-3 0 9 0,2 0-2 0,-1-1-3 0,0-1 6 0,-3-1-6 0,2 2 0 16,-1-1 1-16,1 0-1 0,-2 0 3 0,0-2-3 16,1 1 2-16,0-2 0 0,0-1 2 0,-1 0 2 15,1-1-4-15,-1-1 6 0,0 1-5 0,0 0 3 16,1-2-4-16,-2 1-2 16,0 2 0-16,0-1-9 0,0 0 15 0,0 0-6 0,0 1 11 15,-2-1-4-15,2 0-8 0,0 0 3 0,-1 0-4 0,0-1 7 16,1-1-5-16,0 0 4 15,0 0-4-15,0 1 4 0,0-1-2 0,0 2-2 0,-1-1 0 0,-1-1 1 0,1 1 5 16,1-2-2-16,-2 1 3 0,0 0-1 16,-1 1-6-16,2 1 3 0,-3-1-3 0,1-3 3 0,2 0-2 15,-2 2-4-15,0-2 2 0,2 2 1 0,1-3-1 0,0 0 5 16,-1 0-5-16,1 0 4 0,-1 0-4 16,-11 12 1-1,10-8-2-15,0-2 8 0,-3 1-6 0,2 0 7 16,-3 4-7-16,1-3-1 0,1 1 1 0,-3-1 2 15,3-1 2-15,-3 1-1 0,2 1-3 0,2-2-4 0,-4 2 0 16,-1-2 1-16,0 1 5 0,-1 1-1 0,3-2 4 16,3 2 3-16,-1-1-7 0,0 0 3 0,-1 0-4 15,-1-2 6-15,1 0-6 0,0 0 0 0,0-2-2 16,5 0 11-16,0 0-6 0,0 0 3 0,-11 3-5 16,6-3 1-16,0 0-1 0,3 1 0 0,2-1 1 0,0 0 9 15,0 0-11-15,0 0 4 0,-1 0-8 0,1 0 0 16,-1 0 7-16,-1 0-3 0,1 0 6 0,0 0-2 15,0 0-2-15,-1 0-1 0,1 0 0 0,-2 0 0 0,1 0 1 16,0 0 2-16,1 0 0 0,-31-2 8 0,27-1-10 16,-3 1 3-16,0 1-5 0,4-1 1 0,-4 1-1 15,-1-1 0-15,-1 0 0 0,-3-1 0 0,3-1 0 16,-4 1 2-16,-2-2-1 0,-6 0-2 0,0 2 3 16,-6-1 0-16,-6 1 2 0,-2 2-7 0,-8 0 2 15,-6-1-4-15,0-1 4 0,1-1-7 0,5 1 7 16,-2 1-6-16,0 1 7 0,-6 1-3 0,-2 4-3 15,-4-1 6-15,0 5-5 0,1-3-6 0,1-1 13 0,6 3-8 16,-1 0 10-16,2 0-8 0,-4 3 4 0,2 0 0 16,2-2 0-16,5 0-5 0,5-3 9 0,5-1-6 15,6 0 7-15,1-2-10 0,8 1-36 0,2-2-15 16,3 1-10-16,3-1-63 0,5 0-56 0,6-1-82 16,0 0 13-16,0 0-188 0</inkml:trace>
  <inkml:trace contextRef="#ctx0" brushRef="#br0" timeOffset="34753.18">11738 7246 356 0,'1'-18'257'0,"1"3"-108"0,0 1-144 0,2 3 3 0,-2 4-2 15,-1 0-10-15,1-1 7 0,-2-1-9 0,8 0-3 0,0-2 12 0,-2-2-12 0,2 0 12 16,-4-4 0-16,3-3 8 0,1 0 27 0,-3 0-13 0,2-1 51 0,0-3 5 15,-6-1-4-15,1-4 6 0,3-1-8 0,-1-1-39 16,6-3 2-16,-5 2-15 0,1-1-10 0,0-1 3 0,-2-2-12 16,4-4 10-16,-1-2-7 0,0-6-3 0,-5-5 12 15,2-3-11-15,-2-2-2 0,-1-4 2 0,0 1-5 16,1-1 5-16,-3-3-2 0,5-1 0 0,-4-1 1 0,2 0-2 16,4 2-9-16,-2 1 13 15,3 4-6-15,1 3 9 0,-4 1-10 0,0 3-2 0,2 4 4 16,0 3-1-16,0 4 0 0,0 6-1 15,0 4-5-15,-4 5 4 0,2 3-2 0,-2 5 4 0,-1 2 0 16,-1 6 0-16,-3 2-10 0,1 2 10 0,-1 4-12 16,0 2 12-16,-1 2-3 0,2 0-5 0,-3 6 11 15,-2 1-10-15,0 2-4 0,3 4 9 0,-5 1-11 0,1 1 11 16,1 2-6-16,-3 3 7 0,2-1 1 0,0 3-2 16,-1 2-14-16,1 2 12 0,-3 3-11 0,1 2 12 15,2 1 6-15,-2 2-5 0,1-2 7 0,1-1-9 16,-1-2-7-16,0-4 17 0,-2-2-8 15,2-1 11-15,4-5-8 0,-3-5 1 0,2-3 5 0,-1-4-5 0,4-2-2 0,2-2 6 16,1-2 4-16,0 0 3 0,3-1 7 0,0-5-5 16,0-4-1-16,1-2 0 0,-2-2-12 0,5-6 10 15,0-2-12-15,5-3 12 0,-3-3-11 0,0 1 5 0,2-5 1 16,-2-4 0-16,3-2-11 0,-3-4 10 0,2 2-6 16,-2 4 8-1,4 5-6-15,-3 9-4 0,-1 4 0 0,0 10-3 16,-5 3-10-16,-3 6 0 0,-2 6-8 0,-4 5 8 15,2 5 12-15,2 5-8 0,-2 4 11 0,-2 5-11 0,-5 0 14 16,0 6-8-16,-2 0-1 0,1 0-2 0,0 0 10 0,3-3-5 16,2-3-8-16,0 0-10 0,6 0-87 0,-7-6-206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3T04:49:37.8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10826 10849 1263 0,'74'3'0'0,"11"-24"0"0,-25 20 57 0,-7 0-40 0,0-1 99 0,0 0-87 0,2 3-13 0,6 1 2 16,3 0-2-16,0 1-6 0,-2-4-2 0,-1 2 1 0,-2 3-3 0,-1-3 5 0,-2 3-11 0,2-1 9 0,-1 0-2 0,-1 0-3 0,3 1 7 0,-5 1-7 16,-1 0 6-16,-2-1-6 0,-3 2 2 0,1-4-2 15,-4 1 14-15,1-1-13 0,-3-1 8 0,-2 0-9 16,-2-1 8-16,-4 1-6 0,-1-1 3 0,-5 0-4 16,-2 2-4-16,-1-2-2 0,-2 1-3 0,-2 0 0 31,-2 0-3-16,-6-1 13 1,-4 1-4-16,0-1 8 0,-3-2-6 0,1 2-5 16,-1-1 2-16,-7 1-2 0,0 0 10 0,0 0-2 0,10-3 5 15,-6 3-4 1,0 0 10-16,-6-1-2 0,0 0 0 0,2-2-2 0,-8-2-13 0,8 4 15 0,0 1-6 16,0 0 9-16,0 0-14 0,0-1-1 0,0 0-3 0,0 0 2 0,0 0-10 0,0 0 10 15,0 0-1-15,0 0 4 0,-13-13-3 0,10 14-2 0,3 0 0 0,-1-2 0 0,1 2 1 0,0 0-2 0,0 0-3 0,0 0 2 16,1 0 5-16,9 0-4 0,-7 1 5 0,0 2-5 0,0 0 1 0,-2-1-3 15,3 0 2-15,-1-1-1 0,2-1 4 0,-1 0-4 16,1 0-1-16,2 3-2 0,-3-2 1 0,1 3 6 16,0-3 0-16,-2-3 3 0,-3 2 1 0,1 1-10 15,-1 0 3-15,2 2-5 0,-2-3 0 0,0 0 6 16,0 0-1-16,0 0 5 0,0 0-1 0,0 0-4 0,0 0 2 16,0 0-3-16,0 0-7 0,0 0 12 0,0 0-5 0,0 0 8 15,0 0 0-15,0 0-7 0,0 0 3 16,0 0-5-16,0 0 6 0,0 0-3 0,0 0-5 0,0 0 3 15,0 0 5-15,0 0-3 0,1 0 7 0,1 0-7 16,0 0 10-16,-1-1-12 0,-1 1 3 16,1-1-7-16,0 0 2 0,0 0 4 0,17-15 3 0,-15 13 1 15,0 1 2-15,-1 0-8 0,1 2 0 0,-1-3-4 0,0 0-1 16,2 0-4-16,0 2-4 0,0-2 0 0,-1 1-8 16,-1 0-2-16,1 0-14 15,-2-1 7-15,1 0-22 0,0 0-50 0,-1 0-34 0,2 2-12 0,-3-2-134 0</inkml:trace>
  <inkml:trace contextRef="#ctx0" brushRef="#br0" timeOffset="1818.61">8661 13211 120 0,'-6'-3'-14'0,"3"0"-90"0,-1-1 109 0,0 1 20 15,0 1 0-15,3-3 3 0,1 5-18 0,0 0 11 16,0 0-11-16,0-1 14 0,0 0 13 16,0 0 2-16,0 0 22 0,0 0-14 0,2-25 23 15,2 22 18-15,-2-2-8 0,1 1 13 0,-1 0-18 0,0-1-17 16,2 3 2-16,-1 0-7 0,-2-1-13 0,5 0-8 0,-2 1-10 15,0-3 6-15,0 5-8 0,1-1-5 16,-4-1 3-16,7 4-6 0,0-3-13 0,1 2 13 0,0-2-12 0,-5 0 14 16,3 1 2-16,-2 1-6 15,4 1 9-15,3-1-11 0,0 2-13 0,3-2 22 16,-1 1-12-16,2 0 17 0,-2-1-10 0,5 2 2 16,0-2 2-16,-1 2-2 0,5 0-5 0,-4-1 2 15,3 1-2-15,-1 0 3 0,4 0-2 0,3 2-3 0,1-1 4 16,4 1-3-16,-2 0-2 0,5-3-1 0,3 2-9 0,6-1 7 15,2-1 6-15,0 2-14 0,1-1 12 16,-4 1-13-16,4 2 5 0,2 0 7 0,2 0-10 0,0-1 9 0,0-1 5 0,-2-2 1 16,3-1 13-16,-1 0-9 15,4 1 5-15,-1 1-2 0,0-1-2 0,5-1 1 0,0-1-1 0,2-1 1 16,1 0-1-16,-4 0 2 16,-2 1-8-16,-2 1 8 0,-2-1-5 0,2 0 7 15,-2-1-6-15,1 0-7 0,-3 0 1 0,-4 0-3 0,-4 1-2 0,1 1 6 16,-4 0-2-16,-1 0 4 0,-4-1 0 15,-1-1-8-15,-1 1 1 0,-1-3-3 0,3 0 7 0,-5 0-8 16,-1 1 2-16,-4 3-2 0,0-1 10 0,-4 0-5 16,0-1 8-16,-2-1-9 0,0 2 4 15,-1-1-8-15,-2 1 4 0,-2 0-4 0,0 0 1 0,-1 1 3 0,-3 1-4 16,0 0 4-16,0 0 0 0,-1-1-7 16,1 1 1-16,-4-1-3 15,-3-1 9-15,-3 1-4 0,0 0 3 0,9 3-3 0,-9-3 10 0,0 0-9 0,0 0 4 0,0 0-5 31,0 0 8-31,1 0-7 0,-1 0 5 0,0 0-5 0,0 0 7 0,0 1-10 0,0 0-3 0,0-1-4 16,-1 0-7-16,-12 7-19 0,2-7-5 0,2-1-6 16,-5 0-31-16,4-1-24 0,2 0-31 0,-3-1 5 15,-4-2-56-15,-1 2-63 16</inkml:trace>
  <inkml:trace contextRef="#ctx0" brushRef="#br0" timeOffset="3040.28">8661 13153 333 0,'0'0'53'0,"0"0"52"0,0-1-10 0,0 1-16 0,0-1-58 16,0 1-17-16,11-7 13 0,-1 8-15 16,6-1 1-16,-1 0 8 0,0 0-10 0,4-1 13 15,2 0 7-15,5 1 5 0,1-3 8 0,1 1-5 0,-3-1-12 16,2-1 17-16,1 1-12 0,1 1 15 0,3 0-8 0,-2 1-7 15,5 1 4-15,-1 1-7 0,-1-1-13 0,6 1 13 16,4-1-13-16,1 0 14 0,4 0-2 0,2 0 11 16,-3-2 3-16,3 4-1 0,6-1-13 0,-1 2 3 15,5 1-2-15,0-4 4 0,-1-1 1 0,4-2-11 16,0 2 6-16,1 1-8 0,-1 1 2 0,10 1-8 16,0-1-5-16,-2-1 1 0,6 0 1 0,-7 1 2 15,0 1 3-15,-5-1-3 0,2 1-7 0,-9-2 5 0,-2 0-4 16,-4 1 4-16,-8-1 5 0,3 3-7 15,-7-2 7-15,1 0-8 0,-2 0-2 0,-3-1 9 16,3-1-6-16,-7-1 7 0,-2 1-7 0,-2-3 6 16,-7 2 2-16,-2-2 0 0,-6-1-6 0,0 2 12 0,-2-1 2 0,-4 1 4 15,0 1 5-15,-4-3 8 0,1 0 2 0,-3 0 3 16,-1-2 9-16,0 1-19 0,-5 1-9 0,-1-1-2 16,-3-1-15-16,-4 1-5 0,-1 1 1 0,-5 0-6 15,-2 2-8-15,-4-1 10 0,-4 1-1 0,-6 1 4 16,-1 1 2-16,-2 2-2 0,1 4-3 0,-4-3 1 15,2 0-9-15,-1 3 16 0,-2-2 0 0,2 2 5 0,-1 3-9 16,3 1 2-16,-3-1-2 0,1 0 3 0,-2-2-6 16,1-1 6-16,3-2 3 0,-2 1 2 0,7 2-2 15,-1-3-4-15,-2 3 0 0,6-1 0 0,-2 0 4 16,0-1-4-16,3 0 1 0,-3-2-2 0,1 2 0 0,4-2 5 16,-2-2-5-16,2 1 5 0,1-1 3 0,1-1-9 15,1-1 0-15,-2 0-4 0,2 0 8 0,0 1-2 16,2-2 8-16,2 2-8 0,0-1-10 0,4-1 12 15,3 2-3-15,1-2 8 0,1 0-9 0,4 2 4 16,-1-1-4-16,1 0 4 0,4 2 1 0,0-4-3 16,0 3 7-16,3 1-4 0,0 0 5 0,0 0-6 0,6-6-5 15,1 5 1-15,0 0-4 0,4 0 3 0,-2-1 3 16,1 1-1-16,1-2-2 0,0 1 2 0,3 2-2 16,-2 0 2-16,4 2-9 0,1-1 11 0,2 0-7 0,1 0 9 15,2-1-2-15,-1 0-4 0,6 0 9 0,1 2-8 16,1-2 10-16,5 1-10 0,-6 0 2 0,6-2-2 15,4 1 2-15,-4 0-3 0,2 0-3 0,-4 0 0 16,-1 2-5-16,1-2 10 0,-5 1-1 0,3 1 4 0,-3-2 1 16,1 1-6-16,-3-2 3 0,-1 0-4 0,0 1 4 15,-6 0 0-15,-3 1-5 0,-3-2 5 0,-1 1-1 0,2-2 1 16,-4 0 0-16,0 2 1 0,-1-1 1 0,-2 0-2 31,1 0-9-31,-2 0 4 0,-1-1 0 0,0 1 0 16,0 1 2-16,-4 0-4 0,0 0-9 0,0 0-26 15,0 0-4-15,0 0-9 0,0 0-4 0,0 0-32 16,0 0-22-16,0 0-8 0,0 0-89 0,0 0-1 16</inkml:trace>
  <inkml:trace contextRef="#ctx0" brushRef="#br0" timeOffset="3955">10625 12904 216 0,'0'0'80'0,"0"0"-41"0,0 0 1 0,0 0-19 0,-2-1-29 0,1 0 20 0,0 0-15 0,0 0 14 16,-1-1-8-16,-17-13 20 0,9 6-29 15,8 5-2-15,0 0 16 0,1 0-14 0,1 2 15 16,0-2-5-16,-3 2-2 0,2-1 7 0,0 1-9 16,0-1-12-16,1 0 14 0,0 3-6 0,0 0 9 15,0 0-4-15,0 0-1 0,0 0 5 0,0 0-5 16,0 0-5-16,0 0 7 0,-1-1-6 0,-16-8 7 0,13 7 3 16,-3 2-2-16,3-1 12 0,0 0-9 15,-4-1 3-15,2 0 35 0,-2-1-13 0,2 0 22 0,0 0-5 16,-2 0-1-16,3-2 2 0,-3 1-2 0,4 1-11 0,2-2 2 15,-5 1-11-15,-4-2 10 0,4 1-11 0,-1 0-8 16,0 1 5-16,6 0-9 0,-10 0-15 0,1-1 13 16,-2 0-13-16,1 1 15 0,2-1-8 0,-2 0-3 15,1 2 5-15,-2 0-5 0,2 0-9 0,-2 2 9 16,-1 0-4-16,0 1 7 0,1 0 6 0,-1 2 3 16,0 1 1-16,0 1-1 0,1 0-9 0,-4 1 2 0,2 2-6 15,-2 0 4-15,-2 1-7 0,0 1-1 0,1 0 1 16,0 2-1-16,1-1-8 0,1 3 1 0,0 0-1 15,0 0 4-15,2 1 11 0,2 0-2 0,0 1 7 0,-1 0-8 16,3 2-6-16,0 0 14 0,1 0-6 0,3 2 10 16,1-1-10-16,0 2 2 0,1 1 1 0,-1-1-1 15,3 0-1-15,2-1 3 0,0-1-8 0,3 0 7 16,1-1 4-16,-2-1-1 0,4 1 7 0,2 0 2 16,0-1 78-16,1 0-130 0,-1-1 49 0,0-1-76 15,3 1 70-15,3 1-4 0,-2-3 4 0,2 1-6 0,-2-2-8 16,2-1 16-16,3 0-8 0,4-1 13 0,2 0-6 15,4-2-4-15,-2-1 5 0,1-2-5 0,0-1-5 0,-2 0 7 16,1-3-2-16,-2 1 5 0,2-3-2 0,-2-1-5 16,2 1-1-16,-2-5 0 0,4 2-4 0,-2-4 7 15,1-2-9-15,0 1 8 0,-3-3-2 0,1-3-3 16,-4 1 8-16,3-4-7 0,-1-1 2 0,-4 1 6 16,1-2 5-16,-4 0-1 0,-2-1-2 0,-5-3 5 15,-3 2-7-15,-5-1 7 0,0 0-9 0,-6-2 3 16,-4-1-3-16,-1 1 3 0,-4 1-3 0,-3 0-7 0,-1 3 3 15,-10 1-4-15,2 1-4 0,-4 1 3 0,-5 0-5 16,-2 4 5-16,-5 0-5 0,-6 4 3 0,2 3-1 31,-5 5 2-31,-7 4-12 0,-4 5-40 0,-9 3-102 0,-4 2 21 16,0 1-313-16</inkml:trace>
  <inkml:trace contextRef="#ctx0" brushRef="#br0" timeOffset="7338.56">11636 7200 264 0,'0'-5'23'0,"0"-2"33"0,-2 1 29 0,1 1 6 16,0 1-32-16,0 1-28 0,1 1 8 0,0 2-20 0,0 0-27 0,0 0 12 15,0 0-16-15,0 0 15 0,1 0-9 0,0 0 3 16,20-1 5-16,-14 2-4 0,-2 0-16 16,1 0 16-16,1 0-14 0,0 0 16 0,-1 1 3 15,2 2 0-15,0-1 11 0,3 0-9 0,1 1 3 0,-4-3 2 16,2 4-5-16,1-2 4 0,-2-1-5 0,8 2 6 15,-2-2 3-15,1 0-3 0,2 3-13 0,-2-2 12 16,6-2-9-16,5 3 10 0,4-2-3 0,-3 3-3 16,2-1 7-16,-4-3-6 0,4 0 5 0,1 0-1 0,1-1-1 15,3 1 2-15,3 1 6 0,2-1-15 0,4 2 10 16,2-3-11-16,-1 0-3 0,2 0 9 0,-3-1-6 0,2 1 9 16,-2-1-2-16,2 1-7 0,2 0 7 0,5 0-6 15,2-1-2-15,5-1 5 0,-2 1-9 0,-4 0 9 16,-3 1 3-16,2-1-7 0,1 1 9 0,2-1-11 15,3-1-7-15,-2 1 20 0,3-4-13 0,-4 5 16 16,-1-3-5 0,1 0-2-16,1 1 9 0,5-3-10 0,4 0-10 0,0 1 16 15,0 1-15-15,-1-2 17 0,-1 1-13 0,4 0 1 16,1-1 7-16,1 2-7 0,1-2-2 0,-8-1 8 16,1 1-8-16,0 0 12 0,-1-1 1 0,3 0-2 0,-2 0 12 15,-2 0-10-15,-3 2-5 0,1 2 9 0,-4-2-17 16,0 1 15-16,0 0-7 0,-3-1 1 15,-3 2 7-15,0 0-6 0,-3 1-7 0,-3 1 11 0,0-1-10 0,1 1 10 16,-4 1-3-16,5-1-5 0,-2 0 7 0,1-2-7 16,-1 1 0-16,-2 0-3 0,-1 1-3 15,-4 0 1-15,0 0 5 0,-4 0-4 16,4-1 6-16,-3 0-7 0,-9-2-2 0,5-1 4 0,-10-1-5 16,4 1 6-16,1 1 2 0,-8-1-3 0,5 1 5 15,-9-1-7-15,-3 0-6 0,1 1 19 0,-7-1-8 16,1 0 16-16,-4 2 6 0,-1-1-12 0,0 1 7 15,-2-2-11-15,-3 0-12 0,2 1 2 0,-4-1-11 16,-1 2 9-16,0-1 1 0,-3 0-2 0,0 1 9 0,0 0-8 16,2 0 3-16,-2 2-4 0,0-2-7 0,0 2 3 15,-5 0 12-15,4 1-8 0,3 2 9 0,-2 0-9 16,8 1 8-16,-5-1-34 0,-4 2-20 0,4 0-7 16,-3 1-65-16,2 1-76 0</inkml:trace>
  <inkml:trace contextRef="#ctx0" brushRef="#br0" timeOffset="11770.97">8247 10561 204 0,'-13'-4'34'0,"9"1"72"16,1-1-30-16,3 0 59 0,0 4-67 0,0 0-29 15,0 0-10-15,0 0-4 0,1 0-25 0,0 0-2 16,0 0-4-16,14-3 3 0,-8 2 4 0,1 0 2 16,1 0 3-16,-3 1-6 0,4 0-11 0,-1-2 18 15,1 0-10-15,6-3 12 0,-6 1-6 0,3-2-4 16,2 2 9-16,-3 0-10 0,4-1-15 0,-4-1 25 0,1 0-14 16,0 0 21-16,-2 1 4 0,2 1-12 0,3 2 8 15,-4-2-11-15,1 1-6 0,0-3 10 16,3 1-11-16,-1 1 11 0,2 0-1 0,1 1-3 0,2-1 11 0,1 3-12 15,1-2 1-15,3 0-6 0,-1 1-5 0,3-3 3 16,-3 1 8-16,4-3-1 0,5 4 6 0,1-1-7 16,1 0-4-16,-1 2 6 0,0 1-5 0,-2 0 7 15,5-2 0-15,-3 3-1 0,5 1 2 0,-1 1-3 16,7 2 0-16,5-3 7 0,-1-3-3 0,5 0 4 16,0 1-3-16,1 0 10 0,6 1-2 0,-2 0 3 15,6-3-16-15,3 2 9 0,-4-1-10 0,7 0 11 0,-4 2 1 16,6 0-7-16,3 0 13 15,5 0-13-15,3-2-8 0,3 0 12 0,-4 2-13 0,3 1 13 0,0 0-10 0,-1-1 2 16,-1 2 4-16,-3-3-5 0,0 0-7 0,7 0 8 16,0-1-5-16,1 1 7 0,6 3-1 0,-3-2-5 15,-1-4 5-15,2 3-6 0,1-3-11 0,-5 4 21 16,3-1-11-16,2-2 15 0,1-1 1 0,1 1 1 16,-1 0 9-16,-1 0-7 0,-1 1-4 0,-5 0 8 15,-3-1-7-15,-4 2 8 16,1-2-11-16,3-3-5 0,3 3 5 0,-5-3-6 0,-1 1-11 0,-3 1 13 0,0-1-15 15,0-1 17 1,-3 3-5-16,-2-3-3 0,-3-1 7 0,-2 2-6 0,0-3 4 0,4 0 2 16,-1 3 6-16,-5-1-2 0,-1-1 17 0,-2 1-5 0,-6-1-1 15,5 0-2-15,-7-1-13 0,-3 1 10 0,3 2-12 0,-9 1 12 16,5 2-8-16,-3 0-6 16,1 1 7-16,0-2-10 0,1 2-5 0,-1-1 9 0,-3 2-6 0,1 0 8 15,-6 2-3-15,4 1-3 0,-2 0 2 16,-3-1-3-16,1 1-8 0,-1 0 11 15,-1 0-7-15,-1 2 9 0,-1-3-5 0,-4 1 3 16,1 1 3-16,-3-1-4 0,-4 1-10 0,-3-2 15 0,-1 0-5 0,-2 1 10 16,0-1-14-16,-4 0 2 0,-1 1-4 15,-2-2 4-15,-3-1 3 0,-2 2-5 0,-2-2 0 0,-1 2-2 16,-2-2 15-16,0 1-11 0,0 0 9 0,-2-1-10 0,-3 0 8 0,0 0-7 16,0 0 0-16,0 0-2 0,0 0 8 0,0 0-13 15,-6 1-9-15,-5-2-8 0,-5 0-66 0,-4 1-36 16,-2-2-41-16,1 0 8 0,-5 1-77 0</inkml:trace>
  <inkml:trace contextRef="#ctx0" brushRef="#br0" timeOffset="12580.61">11811 9987 1 0,'-10'-2'0'0,"2"-1"6"0,1 1 14 0,5 0-7 0,-2 1-8 0,-4 0 20 15,0 0-24-15,4-2 27 0,4 3-6 0,0 0-2 16,0 0 24-16,0 0-16 0,0 0 25 0,0 0 19 15,0 0-3-15,0 0 15 0,0 0 8 0,0 0-37 16,0 0-8-16,0 0-10 0,0 0-33 0,0 0 5 16,0 0-9-16,-5 6 7 0,8 2-9 0,8 1 5 15,-9 3 6-15,4-2-2 0,2 4-7 0,-4 0 7 16,4 1-5-16,6 0 7 0,-4-1-2 0,8 0 3 0,3 0-1 16,3 1-1-16,3 1-9 0,3-2 18 0,0 0-12 15,5-1 16-15,0 1-5 0,2 0-13 0,0-1 11 16,0 0-13-16,2-1-3 0,-1 1 11 0,-3-3-12 15,4 1 14-15,-7-5-2 0,1 1-6 0,0 0 13 16,-5-1-12-16,1 1-1 0,-6 0-2 0,0-3-9 16,-5 0 7-16,-3 0 1 0,-3-1 0 15,-2 2 5-15,-3 1-6 0,-3-3-12 0,-4-3 11 0,0 0-11 0,0 0 11 16,0 1-9-16,1 13 12 0,-7-10 7 0,-5 4-1 16,-2 1 3-16,-4 0 11 0,-6 1-9 0,-3 2 11 15,-2-1-4-15,-4 1-7 0,-2 2 3 0,-4-1-7 0,-1 3-7 16,-2 0 5-16,-2-3-8 15,0 2 5-15,-2-1 3 0,1 0-1 0,3 2 7 0,-2-1-9 0,0 3-7 16,0 1 10-16,1-1-9 0,3 0 9 0,2-1 0 16,-1 0 9-16,3 2 8 0,0-3-3 15,4 2-8-15,0 0-40 0,4-1-47 0,-2 3 5 16,3 3-111-16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4D2D3FB3-6A71-9E08-D316-05E0792301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B1164DB6-0054-8BCD-08AA-EAE88930F0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F3118AE5-7D8A-48F5-03A1-0CF721C7A98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865C61CB-4562-003B-B516-DF088D575C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A93C792-6619-4E2B-5FAC-E6C6C9D0E8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FE146CF3-22BF-C156-1BDB-714721F5C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8CC1CB-9446-4657-A0C4-921F641CA3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58661226-741F-072B-5355-5D6670F6FD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0890C8A4-C420-2838-D685-C7004C31C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23F05703-86B9-76B9-1658-E71B765F6F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3E79CB-C895-4E19-A07B-D7E97B68D530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2F17-4CF9-4B2E-B961-E60C791B112E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6021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C2F17-4CF9-4B2E-B961-E60C791B112E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207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E03043-4290-CD30-8DD0-9E10514A0F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AE8067-EA09-4F4E-EBA6-A2DFEB1BE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7920C0-C24F-F63A-8763-5F9675885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96103-8595-43D7-8535-D9AA4640C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15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C695E8-363B-4695-0CC0-1166A649C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A05DDE-3A41-CF2F-19C2-E79983976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B0430C-AE87-770F-0D2A-3B0DAEF16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22534-6D43-445F-8613-1447567483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3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F40B13-0945-20AB-0332-0C5D147334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DA03C9-F9E8-2B17-8E8D-5E0D8ED0F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CCDAEE-1CCB-A9C0-37AF-D553CF046C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38F0F-331E-4FC6-8642-4414D5435C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4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5C9FD-66C5-0F78-C341-31E3E95B5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CD550-639E-0820-BA12-099D9C82C0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59B8E8-F1EF-FEA8-FD31-360296E528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A317E-8874-49A9-A533-BC08FD48BC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95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B54FAC-7DCC-B64A-5C4B-D84EC3E4C4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B746D2-6B2F-87CC-D3B4-20BD749FB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15C89F5-C536-F02E-0997-213C3C5C4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13F7F-F3D4-4D5E-B269-7CDF3C9A14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68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063F2C-8980-B888-3DF8-6FB4184EA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BC33005-9276-1381-319A-C1A9E44E4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52CFAB-ADE1-7746-CE2A-C6191333F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F0A31-EAC4-4404-ACCF-D30F0806D4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F44426-AEF4-7BA5-CDE8-704CDF7D9B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D71B0AB-C343-0BAD-FE6E-5C307C494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18BDB8-3980-90AB-E78E-05AC78A7E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F8B36-2AE3-444E-AD97-87F272B971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25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38C18A-4808-794B-C1BB-8EEFCEA3A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A0AD1-5295-95F1-C4A3-51A826D826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1CE58-0615-C96A-AC12-95392E4736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05A2C-F16F-4E75-9AB3-D25E8025BD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58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EA744F-53EA-4D96-C06B-834C69153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4F0B9-21DB-DA45-744E-59DE5CB8D7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54F34-62C8-BEC4-55A9-DBA86508E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30458-2846-4597-9EC0-35E5AB2C8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71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BB1D26-79C9-1BA2-6213-95D7E2119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EF325C-C830-AEFA-9CA9-0C187D212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8D0DD9-2837-5592-36DF-6332049DB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47775-E805-48D5-A70B-3F69C4BB1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58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190569-F1AC-4444-88D0-9BA1D2972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BFF79D-DEAC-7375-DE9E-FF65E0063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5F524B-37CF-5FAC-0683-211965B5B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73C1-631E-410B-BCF9-A8E75C146F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16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CD4DA9-64CF-FCF5-E782-2A49EEFBA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ACB65C-DCB7-8247-14DB-280F37311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FC4116A-F7F8-B06D-D692-5EC0A39B4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B0B27-2B02-4246-AE01-C8272C9302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506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76514A-CFCB-02A6-596B-9F975D487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8F70EB-90CE-76D3-829D-C1C5A578A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6FD5F-F40F-49C6-F975-FB960470C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6CCBD-9093-4DB1-8C4B-6E7A9B1002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376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5D079B-B783-DAB0-9037-7E2179B186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6501A94-52ED-3CCE-137E-ED41C27CF5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B588972-A60B-1955-0686-4B7A0D4C5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39560-7987-4634-BCDA-D1AA49EE6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01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323A50D-0DFC-BF76-8D3A-ED224BB85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1F0E8A9-FC58-F5B8-BEF3-AC6FD4609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E277DC-30BC-5560-E2D0-E851C8909C2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C7A8AF7-A037-50E1-995A-E12FD04284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541F75-7886-048F-0E6E-BCAE776F90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5BB8A0-8351-4409-9C6D-FFF42D5596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10" Type="http://schemas.openxmlformats.org/officeDocument/2006/relationships/image" Target="../media/image5.jpe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7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7.png"/><Relationship Id="rId7" Type="http://schemas.openxmlformats.org/officeDocument/2006/relationships/oleObject" Target="../embeddings/oleObject3.bin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7.png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0.png"/><Relationship Id="rId5" Type="http://schemas.openxmlformats.org/officeDocument/2006/relationships/image" Target="../media/image21.w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250.png"/><Relationship Id="rId4" Type="http://schemas.openxmlformats.org/officeDocument/2006/relationships/customXml" Target="../ink/ink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9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7.pn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NUL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3CA2C8E-94D3-80B7-80F3-FE2338191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7FC93BF-4A3A-74F9-B7EA-30A77C9E159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228600"/>
            <a:ext cx="8382000" cy="12192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IN" altLang="en-US" sz="2800" dirty="0"/>
              <a:t>Two Phase Convection Heat Transfer  &amp;</a:t>
            </a:r>
            <a:br>
              <a:rPr lang="en-IN" altLang="en-US" sz="2800" dirty="0"/>
            </a:br>
            <a:r>
              <a:rPr lang="en-IN" altLang="en-US" sz="2800" dirty="0"/>
              <a:t> Cooling Systems for High Speed Electronic Devices</a:t>
            </a:r>
            <a:endParaRPr lang="en-US" altLang="en-US" sz="2800" dirty="0"/>
          </a:p>
        </p:txBody>
      </p:sp>
      <p:sp>
        <p:nvSpPr>
          <p:cNvPr id="3076" name="Text Box 5">
            <a:extLst>
              <a:ext uri="{FF2B5EF4-FFF2-40B4-BE49-F238E27FC236}">
                <a16:creationId xmlns:a16="http://schemas.microsoft.com/office/drawing/2014/main" id="{E51A8B49-6F4B-DDE2-7470-6AE35F361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1D180181-3E77-9F1E-BDD9-BA5B1E566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287" y="5450400"/>
            <a:ext cx="8826500" cy="1077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b="1" dirty="0">
                <a:solidFill>
                  <a:schemeClr val="accent2"/>
                </a:solidFill>
                <a:latin typeface="Script MT Bold" panose="03040602040607080904" pitchFamily="66" charset="0"/>
              </a:rPr>
              <a:t>Unleashing Maximum Heat Transfer for Next-Gen Digital Industry</a:t>
            </a:r>
            <a:r>
              <a:rPr lang="en-US" sz="2800" kern="0" dirty="0">
                <a:solidFill>
                  <a:schemeClr val="accent2"/>
                </a:solidFill>
                <a:latin typeface="Script MT Bold" panose="03040602040607080904" pitchFamily="66" charset="0"/>
              </a:rPr>
              <a:t>….…..</a:t>
            </a:r>
            <a:endParaRPr lang="en-US" sz="2800" dirty="0">
              <a:solidFill>
                <a:schemeClr val="accent2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3078" name="Group 7">
            <a:extLst>
              <a:ext uri="{FF2B5EF4-FFF2-40B4-BE49-F238E27FC236}">
                <a16:creationId xmlns:a16="http://schemas.microsoft.com/office/drawing/2014/main" id="{3F40CA9F-2502-3138-E7DC-7C4736FF93F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98" name="Group 8">
              <a:extLst>
                <a:ext uri="{FF2B5EF4-FFF2-40B4-BE49-F238E27FC236}">
                  <a16:creationId xmlns:a16="http://schemas.microsoft.com/office/drawing/2014/main" id="{2F5F5BB3-97F1-4BB1-9A0F-1372755BFF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108" name="Rectangle 9">
                <a:extLst>
                  <a:ext uri="{FF2B5EF4-FFF2-40B4-BE49-F238E27FC236}">
                    <a16:creationId xmlns:a16="http://schemas.microsoft.com/office/drawing/2014/main" id="{D059DAA5-2BDD-7D4D-5C98-280744835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109" name="Rectangle 10">
                <a:extLst>
                  <a:ext uri="{FF2B5EF4-FFF2-40B4-BE49-F238E27FC236}">
                    <a16:creationId xmlns:a16="http://schemas.microsoft.com/office/drawing/2014/main" id="{A1ECBC70-0479-8C2E-D139-C2641B4115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99" name="Group 11">
              <a:extLst>
                <a:ext uri="{FF2B5EF4-FFF2-40B4-BE49-F238E27FC236}">
                  <a16:creationId xmlns:a16="http://schemas.microsoft.com/office/drawing/2014/main" id="{D10CF55B-174A-936E-13B2-3C7D41644E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106" name="Rectangle 12">
                <a:extLst>
                  <a:ext uri="{FF2B5EF4-FFF2-40B4-BE49-F238E27FC236}">
                    <a16:creationId xmlns:a16="http://schemas.microsoft.com/office/drawing/2014/main" id="{B1E8A0AB-91C6-E560-D127-107837E01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107" name="Rectangle 13">
                <a:extLst>
                  <a:ext uri="{FF2B5EF4-FFF2-40B4-BE49-F238E27FC236}">
                    <a16:creationId xmlns:a16="http://schemas.microsoft.com/office/drawing/2014/main" id="{5E534A27-507D-95E0-3D80-0CDA656E06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100" name="Group 14">
              <a:extLst>
                <a:ext uri="{FF2B5EF4-FFF2-40B4-BE49-F238E27FC236}">
                  <a16:creationId xmlns:a16="http://schemas.microsoft.com/office/drawing/2014/main" id="{659DB580-3DFF-237C-2D12-2D32414043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104" name="Rectangle 15">
                <a:extLst>
                  <a:ext uri="{FF2B5EF4-FFF2-40B4-BE49-F238E27FC236}">
                    <a16:creationId xmlns:a16="http://schemas.microsoft.com/office/drawing/2014/main" id="{FF2816E0-0AEB-9582-583F-549E089FA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105" name="Rectangle 16">
                <a:extLst>
                  <a:ext uri="{FF2B5EF4-FFF2-40B4-BE49-F238E27FC236}">
                    <a16:creationId xmlns:a16="http://schemas.microsoft.com/office/drawing/2014/main" id="{59584D85-C055-0A18-3301-78A577D35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101" name="Group 17">
              <a:extLst>
                <a:ext uri="{FF2B5EF4-FFF2-40B4-BE49-F238E27FC236}">
                  <a16:creationId xmlns:a16="http://schemas.microsoft.com/office/drawing/2014/main" id="{A8463734-A284-DADF-2AC1-3420D6D044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102" name="Rectangle 18">
                <a:extLst>
                  <a:ext uri="{FF2B5EF4-FFF2-40B4-BE49-F238E27FC236}">
                    <a16:creationId xmlns:a16="http://schemas.microsoft.com/office/drawing/2014/main" id="{0A0E3CAB-67D4-D307-C8E5-2D3A41FC9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103" name="Rectangle 19">
                <a:extLst>
                  <a:ext uri="{FF2B5EF4-FFF2-40B4-BE49-F238E27FC236}">
                    <a16:creationId xmlns:a16="http://schemas.microsoft.com/office/drawing/2014/main" id="{A9D087AE-4CA0-C426-0281-585D5C8926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AFD68B5-6386-EDD0-65AE-2D8E94C982E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AFD68B5-6386-EDD0-65AE-2D8E94C982E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7" name="Ink 22">
                <a:extLst>
                  <a:ext uri="{FF2B5EF4-FFF2-40B4-BE49-F238E27FC236}">
                    <a16:creationId xmlns:a16="http://schemas.microsoft.com/office/drawing/2014/main" id="{56F89D5A-8199-F0CC-B05D-781928FF2F7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64000" y="5286375"/>
              <a:ext cx="12700" cy="4763"/>
            </p14:xfrm>
          </p:contentPart>
        </mc:Choice>
        <mc:Fallback xmlns="">
          <p:pic>
            <p:nvPicPr>
              <p:cNvPr id="1027" name="Ink 22">
                <a:extLst>
                  <a:ext uri="{FF2B5EF4-FFF2-40B4-BE49-F238E27FC236}">
                    <a16:creationId xmlns:a16="http://schemas.microsoft.com/office/drawing/2014/main" id="{56F89D5A-8199-F0CC-B05D-781928FF2F7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55311" y="5279857"/>
                <a:ext cx="30079" cy="177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ED7BCDE-5727-2943-2FCC-7BD0E606C2C5}"/>
                  </a:ext>
                </a:extLst>
              </p14:cNvPr>
              <p14:cNvContentPartPr/>
              <p14:nvPr/>
            </p14:nvContentPartPr>
            <p14:xfrm>
              <a:off x="7316280" y="5450400"/>
              <a:ext cx="5040" cy="13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ED7BCDE-5727-2943-2FCC-7BD0E606C2C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06920" y="5441040"/>
                <a:ext cx="23760" cy="3240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Rectangle 4">
            <a:extLst>
              <a:ext uri="{FF2B5EF4-FFF2-40B4-BE49-F238E27FC236}">
                <a16:creationId xmlns:a16="http://schemas.microsoft.com/office/drawing/2014/main" id="{221E74FB-82F4-B664-6237-0EA682649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2400"/>
            <a:ext cx="6400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1600" b="1" kern="0">
                <a:latin typeface="Script MT Bold" panose="03040602040607080904" pitchFamily="66" charset="0"/>
              </a:rPr>
              <a:t>P M V Subbarao</a:t>
            </a:r>
          </a:p>
          <a:p>
            <a:pPr>
              <a:defRPr/>
            </a:pPr>
            <a:r>
              <a:rPr lang="en-US" altLang="en-US" sz="1600" b="1" kern="0">
                <a:latin typeface="Script MT Bold" panose="03040602040607080904" pitchFamily="66" charset="0"/>
              </a:rPr>
              <a:t>Professor</a:t>
            </a:r>
            <a:endParaRPr lang="en-US" altLang="en-US" sz="1600" i="1" kern="0"/>
          </a:p>
          <a:p>
            <a:pPr>
              <a:defRPr/>
            </a:pPr>
            <a:r>
              <a:rPr lang="en-US" altLang="en-US" sz="1600" i="1" kern="0"/>
              <a:t>Mechanical Engineering Department</a:t>
            </a:r>
          </a:p>
          <a:p>
            <a:pPr>
              <a:defRPr/>
            </a:pPr>
            <a:r>
              <a:rPr lang="en-US" altLang="en-US" sz="1600" i="1" kern="0"/>
              <a:t>I I T Delhi</a:t>
            </a:r>
          </a:p>
        </p:txBody>
      </p:sp>
      <p:grpSp>
        <p:nvGrpSpPr>
          <p:cNvPr id="3084" name="Group 7">
            <a:extLst>
              <a:ext uri="{FF2B5EF4-FFF2-40B4-BE49-F238E27FC236}">
                <a16:creationId xmlns:a16="http://schemas.microsoft.com/office/drawing/2014/main" id="{3B1429CD-20CB-D749-1AE2-3E658A848A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6" name="Group 8">
              <a:extLst>
                <a:ext uri="{FF2B5EF4-FFF2-40B4-BE49-F238E27FC236}">
                  <a16:creationId xmlns:a16="http://schemas.microsoft.com/office/drawing/2014/main" id="{E8069D14-47CE-6DAB-E745-7BE5F68407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6" name="Rectangle 9">
                <a:extLst>
                  <a:ext uri="{FF2B5EF4-FFF2-40B4-BE49-F238E27FC236}">
                    <a16:creationId xmlns:a16="http://schemas.microsoft.com/office/drawing/2014/main" id="{3310D2D8-AA5C-22A6-2D84-1FF54944FA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7" name="Rectangle 10">
                <a:extLst>
                  <a:ext uri="{FF2B5EF4-FFF2-40B4-BE49-F238E27FC236}">
                    <a16:creationId xmlns:a16="http://schemas.microsoft.com/office/drawing/2014/main" id="{044E3D6E-6327-EA74-2B30-83787E35B1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7" name="Group 11">
              <a:extLst>
                <a:ext uri="{FF2B5EF4-FFF2-40B4-BE49-F238E27FC236}">
                  <a16:creationId xmlns:a16="http://schemas.microsoft.com/office/drawing/2014/main" id="{8805987C-34E5-1F12-A903-F89DB2C23F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4" name="Rectangle 12">
                <a:extLst>
                  <a:ext uri="{FF2B5EF4-FFF2-40B4-BE49-F238E27FC236}">
                    <a16:creationId xmlns:a16="http://schemas.microsoft.com/office/drawing/2014/main" id="{335436A1-CAB7-DE67-3A46-1A6DE4CD7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5" name="Rectangle 13">
                <a:extLst>
                  <a:ext uri="{FF2B5EF4-FFF2-40B4-BE49-F238E27FC236}">
                    <a16:creationId xmlns:a16="http://schemas.microsoft.com/office/drawing/2014/main" id="{234C4188-E7AA-935A-B12D-453361C12D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8" name="Group 14">
              <a:extLst>
                <a:ext uri="{FF2B5EF4-FFF2-40B4-BE49-F238E27FC236}">
                  <a16:creationId xmlns:a16="http://schemas.microsoft.com/office/drawing/2014/main" id="{F9713503-677A-AF54-E74B-CA0AF77775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92" name="Rectangle 15">
                <a:extLst>
                  <a:ext uri="{FF2B5EF4-FFF2-40B4-BE49-F238E27FC236}">
                    <a16:creationId xmlns:a16="http://schemas.microsoft.com/office/drawing/2014/main" id="{72577BEF-4947-563F-6990-2A0B63DB3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3" name="Rectangle 16">
                <a:extLst>
                  <a:ext uri="{FF2B5EF4-FFF2-40B4-BE49-F238E27FC236}">
                    <a16:creationId xmlns:a16="http://schemas.microsoft.com/office/drawing/2014/main" id="{1F62BBF1-18B1-04BC-A1F6-1F91B92803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9" name="Group 17">
              <a:extLst>
                <a:ext uri="{FF2B5EF4-FFF2-40B4-BE49-F238E27FC236}">
                  <a16:creationId xmlns:a16="http://schemas.microsoft.com/office/drawing/2014/main" id="{B1C9D6BE-B515-6A36-85D3-41C33E63BF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90" name="Rectangle 18">
                <a:extLst>
                  <a:ext uri="{FF2B5EF4-FFF2-40B4-BE49-F238E27FC236}">
                    <a16:creationId xmlns:a16="http://schemas.microsoft.com/office/drawing/2014/main" id="{B9B10670-6FED-DBA2-BBF4-8C7098BF8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1" name="Rectangle 19">
                <a:extLst>
                  <a:ext uri="{FF2B5EF4-FFF2-40B4-BE49-F238E27FC236}">
                    <a16:creationId xmlns:a16="http://schemas.microsoft.com/office/drawing/2014/main" id="{5961CB6E-A962-8DB5-938E-9F49FB416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pic>
        <p:nvPicPr>
          <p:cNvPr id="3085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8166EC3F-3D12-A0BE-2EF6-C166A18B5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63725"/>
            <a:ext cx="35528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Friday Funny: Liquid Cooling in Data Center">
            <a:extLst>
              <a:ext uri="{FF2B5EF4-FFF2-40B4-BE49-F238E27FC236}">
                <a16:creationId xmlns:a16="http://schemas.microsoft.com/office/drawing/2014/main" id="{996CE1CA-A87A-ACAF-90AA-7E031FA85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931" y="1456505"/>
            <a:ext cx="5107837" cy="39449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8FA97151-63CD-B34E-BF73-AD11485C6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750" y="61913"/>
            <a:ext cx="6537325" cy="1143000"/>
          </a:xfrm>
        </p:spPr>
        <p:txBody>
          <a:bodyPr/>
          <a:lstStyle/>
          <a:p>
            <a:r>
              <a:rPr lang="en-US" altLang="en-US" sz="2800" dirty="0"/>
              <a:t>Dielectric Fluids  &amp; Typical heat transfer coefficients</a:t>
            </a:r>
          </a:p>
        </p:txBody>
      </p:sp>
      <p:pic>
        <p:nvPicPr>
          <p:cNvPr id="5123" name="Picture 2">
            <a:extLst>
              <a:ext uri="{FF2B5EF4-FFF2-40B4-BE49-F238E27FC236}">
                <a16:creationId xmlns:a16="http://schemas.microsoft.com/office/drawing/2014/main" id="{C7B437FF-B4E7-0B3B-3491-A11C808A6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295400"/>
            <a:ext cx="86233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4" name="Group 38">
            <a:extLst>
              <a:ext uri="{FF2B5EF4-FFF2-40B4-BE49-F238E27FC236}">
                <a16:creationId xmlns:a16="http://schemas.microsoft.com/office/drawing/2014/main" id="{B061260D-80D0-A6E6-DC9F-1A29E5F93C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5" name="Group 19">
              <a:extLst>
                <a:ext uri="{FF2B5EF4-FFF2-40B4-BE49-F238E27FC236}">
                  <a16:creationId xmlns:a16="http://schemas.microsoft.com/office/drawing/2014/main" id="{8C42B33D-77EA-F727-6904-6450A9C8C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27" name="Group 8">
                <a:extLst>
                  <a:ext uri="{FF2B5EF4-FFF2-40B4-BE49-F238E27FC236}">
                    <a16:creationId xmlns:a16="http://schemas.microsoft.com/office/drawing/2014/main" id="{38EFA0A4-1F1B-67CB-8909-C9C07708DF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29" name="Group 9">
                  <a:extLst>
                    <a:ext uri="{FF2B5EF4-FFF2-40B4-BE49-F238E27FC236}">
                      <a16:creationId xmlns:a16="http://schemas.microsoft.com/office/drawing/2014/main" id="{98894FA6-1765-5B92-27CE-5FFD8F3BC4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39" name="Rectangle 10">
                    <a:extLst>
                      <a:ext uri="{FF2B5EF4-FFF2-40B4-BE49-F238E27FC236}">
                        <a16:creationId xmlns:a16="http://schemas.microsoft.com/office/drawing/2014/main" id="{DCE55104-D656-FD12-4D6E-D3E15A12E2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0" name="Rectangle 11">
                    <a:extLst>
                      <a:ext uri="{FF2B5EF4-FFF2-40B4-BE49-F238E27FC236}">
                        <a16:creationId xmlns:a16="http://schemas.microsoft.com/office/drawing/2014/main" id="{E77F0EF1-F73F-3DFF-7535-70EA8B1912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0" name="Group 12">
                  <a:extLst>
                    <a:ext uri="{FF2B5EF4-FFF2-40B4-BE49-F238E27FC236}">
                      <a16:creationId xmlns:a16="http://schemas.microsoft.com/office/drawing/2014/main" id="{B907EE77-FFAF-1E8C-076C-60B4275F20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37" name="Rectangle 13">
                    <a:extLst>
                      <a:ext uri="{FF2B5EF4-FFF2-40B4-BE49-F238E27FC236}">
                        <a16:creationId xmlns:a16="http://schemas.microsoft.com/office/drawing/2014/main" id="{43DCD063-5C57-4811-E2C0-BC1EEB001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8" name="Rectangle 14">
                    <a:extLst>
                      <a:ext uri="{FF2B5EF4-FFF2-40B4-BE49-F238E27FC236}">
                        <a16:creationId xmlns:a16="http://schemas.microsoft.com/office/drawing/2014/main" id="{51E1148D-55CD-74A3-BB14-BB286183D8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1" name="Group 15">
                  <a:extLst>
                    <a:ext uri="{FF2B5EF4-FFF2-40B4-BE49-F238E27FC236}">
                      <a16:creationId xmlns:a16="http://schemas.microsoft.com/office/drawing/2014/main" id="{3A710E39-8AAD-BC5B-E20E-7031D906A2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5" name="Rectangle 16">
                    <a:extLst>
                      <a:ext uri="{FF2B5EF4-FFF2-40B4-BE49-F238E27FC236}">
                        <a16:creationId xmlns:a16="http://schemas.microsoft.com/office/drawing/2014/main" id="{7DACB240-C4F2-93AC-C0C3-B3607EF06A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6" name="Rectangle 17">
                    <a:extLst>
                      <a:ext uri="{FF2B5EF4-FFF2-40B4-BE49-F238E27FC236}">
                        <a16:creationId xmlns:a16="http://schemas.microsoft.com/office/drawing/2014/main" id="{A6231EE2-2317-9486-EA0C-B4D37A639A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2" name="Group 18">
                  <a:extLst>
                    <a:ext uri="{FF2B5EF4-FFF2-40B4-BE49-F238E27FC236}">
                      <a16:creationId xmlns:a16="http://schemas.microsoft.com/office/drawing/2014/main" id="{908DFB7E-BB43-32FD-1624-BAC5432E50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3" name="Rectangle 19">
                    <a:extLst>
                      <a:ext uri="{FF2B5EF4-FFF2-40B4-BE49-F238E27FC236}">
                        <a16:creationId xmlns:a16="http://schemas.microsoft.com/office/drawing/2014/main" id="{D769AC98-0B8D-C7A8-CBB1-D15606B69B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4" name="Rectangle 20">
                    <a:extLst>
                      <a:ext uri="{FF2B5EF4-FFF2-40B4-BE49-F238E27FC236}">
                        <a16:creationId xmlns:a16="http://schemas.microsoft.com/office/drawing/2014/main" id="{3A3315BD-AAAA-DD88-6CD4-AA2F52F6E7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04C4CF-1D73-B998-07F5-E0136A59AD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4610DC7D-405D-0C31-6C22-9A48B9F0AD65}"/>
              </a:ext>
            </a:extLst>
          </p:cNvPr>
          <p:cNvSpPr/>
          <p:nvPr/>
        </p:nvSpPr>
        <p:spPr bwMode="auto">
          <a:xfrm>
            <a:off x="6308725" y="4868443"/>
            <a:ext cx="2133600" cy="762000"/>
          </a:xfrm>
          <a:prstGeom prst="ellipse">
            <a:avLst/>
          </a:prstGeom>
          <a:noFill/>
          <a:ln w="3492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E3075E-7A03-7F06-9F42-4AFA194EC959}"/>
              </a:ext>
            </a:extLst>
          </p:cNvPr>
          <p:cNvSpPr txBox="1"/>
          <p:nvPr/>
        </p:nvSpPr>
        <p:spPr>
          <a:xfrm>
            <a:off x="2624158" y="5249443"/>
            <a:ext cx="4124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Convection Systems for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598C4-EFAB-3147-DFDB-727B45BCD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58121C61-069F-62D8-39C4-C5DE2C535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750" y="61913"/>
            <a:ext cx="6537325" cy="1143000"/>
          </a:xfrm>
        </p:spPr>
        <p:txBody>
          <a:bodyPr/>
          <a:lstStyle/>
          <a:p>
            <a:r>
              <a:rPr lang="en-US" altLang="en-US" sz="2800" dirty="0"/>
              <a:t>Heat Flux Generated by High End Computing Processors</a:t>
            </a:r>
          </a:p>
        </p:txBody>
      </p:sp>
      <p:grpSp>
        <p:nvGrpSpPr>
          <p:cNvPr id="5124" name="Group 38">
            <a:extLst>
              <a:ext uri="{FF2B5EF4-FFF2-40B4-BE49-F238E27FC236}">
                <a16:creationId xmlns:a16="http://schemas.microsoft.com/office/drawing/2014/main" id="{03009FB8-FF92-77DF-5FB6-7AAA2AFBC6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5" name="Group 19">
              <a:extLst>
                <a:ext uri="{FF2B5EF4-FFF2-40B4-BE49-F238E27FC236}">
                  <a16:creationId xmlns:a16="http://schemas.microsoft.com/office/drawing/2014/main" id="{C2712EA1-5015-7EC4-9B55-B7A1DEB5FB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27" name="Group 8">
                <a:extLst>
                  <a:ext uri="{FF2B5EF4-FFF2-40B4-BE49-F238E27FC236}">
                    <a16:creationId xmlns:a16="http://schemas.microsoft.com/office/drawing/2014/main" id="{86861D7A-2C9F-D161-4D3F-4929353B34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29" name="Group 9">
                  <a:extLst>
                    <a:ext uri="{FF2B5EF4-FFF2-40B4-BE49-F238E27FC236}">
                      <a16:creationId xmlns:a16="http://schemas.microsoft.com/office/drawing/2014/main" id="{57AA2978-0746-B6FE-6801-E44D98E9F2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39" name="Rectangle 10">
                    <a:extLst>
                      <a:ext uri="{FF2B5EF4-FFF2-40B4-BE49-F238E27FC236}">
                        <a16:creationId xmlns:a16="http://schemas.microsoft.com/office/drawing/2014/main" id="{0AB2E373-68B7-CC22-69D8-0C64E57257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0" name="Rectangle 11">
                    <a:extLst>
                      <a:ext uri="{FF2B5EF4-FFF2-40B4-BE49-F238E27FC236}">
                        <a16:creationId xmlns:a16="http://schemas.microsoft.com/office/drawing/2014/main" id="{3553FB92-20BD-49D0-4FBF-C633C69BBF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0" name="Group 12">
                  <a:extLst>
                    <a:ext uri="{FF2B5EF4-FFF2-40B4-BE49-F238E27FC236}">
                      <a16:creationId xmlns:a16="http://schemas.microsoft.com/office/drawing/2014/main" id="{11B15E5B-AC31-8E13-A155-F7DCBA761A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37" name="Rectangle 13">
                    <a:extLst>
                      <a:ext uri="{FF2B5EF4-FFF2-40B4-BE49-F238E27FC236}">
                        <a16:creationId xmlns:a16="http://schemas.microsoft.com/office/drawing/2014/main" id="{D461F73C-3581-EAF8-7E95-0D6D1EF6A7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8" name="Rectangle 14">
                    <a:extLst>
                      <a:ext uri="{FF2B5EF4-FFF2-40B4-BE49-F238E27FC236}">
                        <a16:creationId xmlns:a16="http://schemas.microsoft.com/office/drawing/2014/main" id="{F522EC54-2053-6103-8428-B49C28F8AA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1" name="Group 15">
                  <a:extLst>
                    <a:ext uri="{FF2B5EF4-FFF2-40B4-BE49-F238E27FC236}">
                      <a16:creationId xmlns:a16="http://schemas.microsoft.com/office/drawing/2014/main" id="{485B8CC2-514E-9B82-6314-BF8504F2F7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5" name="Rectangle 16">
                    <a:extLst>
                      <a:ext uri="{FF2B5EF4-FFF2-40B4-BE49-F238E27FC236}">
                        <a16:creationId xmlns:a16="http://schemas.microsoft.com/office/drawing/2014/main" id="{B6EE09F6-2911-4276-D625-9AC5DB8316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6" name="Rectangle 17">
                    <a:extLst>
                      <a:ext uri="{FF2B5EF4-FFF2-40B4-BE49-F238E27FC236}">
                        <a16:creationId xmlns:a16="http://schemas.microsoft.com/office/drawing/2014/main" id="{1E99758A-AB3E-CD05-98ED-A0372E6309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2" name="Group 18">
                  <a:extLst>
                    <a:ext uri="{FF2B5EF4-FFF2-40B4-BE49-F238E27FC236}">
                      <a16:creationId xmlns:a16="http://schemas.microsoft.com/office/drawing/2014/main" id="{318E66F9-1261-7738-30D5-B3FE8BED24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3" name="Rectangle 19">
                    <a:extLst>
                      <a:ext uri="{FF2B5EF4-FFF2-40B4-BE49-F238E27FC236}">
                        <a16:creationId xmlns:a16="http://schemas.microsoft.com/office/drawing/2014/main" id="{AB36F3EC-6B7A-7C49-84F9-DAFC41F831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4" name="Rectangle 20">
                    <a:extLst>
                      <a:ext uri="{FF2B5EF4-FFF2-40B4-BE49-F238E27FC236}">
                        <a16:creationId xmlns:a16="http://schemas.microsoft.com/office/drawing/2014/main" id="{7F3C21BD-B94B-3762-69EB-A29443881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B5C70620-B66B-69DD-F903-43CFAC066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59A7F5-C581-8D68-A7D4-64380B1DC8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07AC04C-8329-94EF-687D-3686A521F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962" y="1047091"/>
            <a:ext cx="8424037" cy="569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2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455E7-779E-B18C-D094-E812F0530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6316CCCB-8CF3-C983-EEEC-53DED0CCF5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1130" y="20040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Heat Flux Generated by High End Computing Processors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7FBE1-C1CA-31BB-BC54-1B59F889B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55138" y="1378075"/>
            <a:ext cx="4707862" cy="4905375"/>
          </a:xfrm>
        </p:spPr>
        <p:txBody>
          <a:bodyPr/>
          <a:lstStyle/>
          <a:p>
            <a:r>
              <a:rPr lang="en-US" sz="2400" dirty="0"/>
              <a:t>Training algorithms for artificially intelligent applications requires large amounts of processing powers.</a:t>
            </a:r>
          </a:p>
          <a:p>
            <a:r>
              <a:rPr lang="en-US" sz="2400" dirty="0"/>
              <a:t>Dense GPU processors are deployed for this applications.</a:t>
            </a:r>
          </a:p>
          <a:p>
            <a:r>
              <a:rPr lang="en-US" sz="2400" dirty="0"/>
              <a:t>A large number of high powered GPU produce high heat.</a:t>
            </a:r>
          </a:p>
          <a:p>
            <a:r>
              <a:rPr lang="en-US" sz="2400" dirty="0"/>
              <a:t>Two phase cooling is most cost efficient and eco-friendly cooling solution.</a:t>
            </a:r>
          </a:p>
        </p:txBody>
      </p:sp>
      <p:grpSp>
        <p:nvGrpSpPr>
          <p:cNvPr id="5124" name="Group 38">
            <a:extLst>
              <a:ext uri="{FF2B5EF4-FFF2-40B4-BE49-F238E27FC236}">
                <a16:creationId xmlns:a16="http://schemas.microsoft.com/office/drawing/2014/main" id="{5F8AB4D6-2CDE-80B9-D28D-FFF70677DA3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125" name="Group 19">
              <a:extLst>
                <a:ext uri="{FF2B5EF4-FFF2-40B4-BE49-F238E27FC236}">
                  <a16:creationId xmlns:a16="http://schemas.microsoft.com/office/drawing/2014/main" id="{DE5D8365-D53E-94A4-6F72-439043D52F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27" name="Group 8">
                <a:extLst>
                  <a:ext uri="{FF2B5EF4-FFF2-40B4-BE49-F238E27FC236}">
                    <a16:creationId xmlns:a16="http://schemas.microsoft.com/office/drawing/2014/main" id="{43B9321F-5104-77B5-E955-038784A726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29" name="Group 9">
                  <a:extLst>
                    <a:ext uri="{FF2B5EF4-FFF2-40B4-BE49-F238E27FC236}">
                      <a16:creationId xmlns:a16="http://schemas.microsoft.com/office/drawing/2014/main" id="{56107396-B948-041E-A044-E681DB34CA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39" name="Rectangle 10">
                    <a:extLst>
                      <a:ext uri="{FF2B5EF4-FFF2-40B4-BE49-F238E27FC236}">
                        <a16:creationId xmlns:a16="http://schemas.microsoft.com/office/drawing/2014/main" id="{19C54430-C184-D380-62EF-067205A83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0" name="Rectangle 11">
                    <a:extLst>
                      <a:ext uri="{FF2B5EF4-FFF2-40B4-BE49-F238E27FC236}">
                        <a16:creationId xmlns:a16="http://schemas.microsoft.com/office/drawing/2014/main" id="{FA14BB58-2CD7-A392-25ED-2825FA9CB4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0" name="Group 12">
                  <a:extLst>
                    <a:ext uri="{FF2B5EF4-FFF2-40B4-BE49-F238E27FC236}">
                      <a16:creationId xmlns:a16="http://schemas.microsoft.com/office/drawing/2014/main" id="{0B84320F-8F18-C7A4-D35E-356123C3A5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37" name="Rectangle 13">
                    <a:extLst>
                      <a:ext uri="{FF2B5EF4-FFF2-40B4-BE49-F238E27FC236}">
                        <a16:creationId xmlns:a16="http://schemas.microsoft.com/office/drawing/2014/main" id="{56C84360-5774-6DA7-8CCA-2F0EEED419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8" name="Rectangle 14">
                    <a:extLst>
                      <a:ext uri="{FF2B5EF4-FFF2-40B4-BE49-F238E27FC236}">
                        <a16:creationId xmlns:a16="http://schemas.microsoft.com/office/drawing/2014/main" id="{956092A0-22B5-9C5D-E096-F6AB0AB68C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1" name="Group 15">
                  <a:extLst>
                    <a:ext uri="{FF2B5EF4-FFF2-40B4-BE49-F238E27FC236}">
                      <a16:creationId xmlns:a16="http://schemas.microsoft.com/office/drawing/2014/main" id="{8F68DC38-95CA-1EA3-E1F3-4337DDA163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5" name="Rectangle 16">
                    <a:extLst>
                      <a:ext uri="{FF2B5EF4-FFF2-40B4-BE49-F238E27FC236}">
                        <a16:creationId xmlns:a16="http://schemas.microsoft.com/office/drawing/2014/main" id="{A37C1155-BD8B-E783-5507-533EEDE81A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6" name="Rectangle 17">
                    <a:extLst>
                      <a:ext uri="{FF2B5EF4-FFF2-40B4-BE49-F238E27FC236}">
                        <a16:creationId xmlns:a16="http://schemas.microsoft.com/office/drawing/2014/main" id="{E4E72312-939A-514D-2947-5D25666FBE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2" name="Group 18">
                  <a:extLst>
                    <a:ext uri="{FF2B5EF4-FFF2-40B4-BE49-F238E27FC236}">
                      <a16:creationId xmlns:a16="http://schemas.microsoft.com/office/drawing/2014/main" id="{C8E086D3-7571-3B1E-2F62-170D2B532B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3" name="Rectangle 19">
                    <a:extLst>
                      <a:ext uri="{FF2B5EF4-FFF2-40B4-BE49-F238E27FC236}">
                        <a16:creationId xmlns:a16="http://schemas.microsoft.com/office/drawing/2014/main" id="{05899251-E3DF-1E73-C970-3F01790D1D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4" name="Rectangle 20">
                    <a:extLst>
                      <a:ext uri="{FF2B5EF4-FFF2-40B4-BE49-F238E27FC236}">
                        <a16:creationId xmlns:a16="http://schemas.microsoft.com/office/drawing/2014/main" id="{E517DDE8-C070-15F8-7DE2-154D2378DA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F020D5A2-2762-EA61-BF66-AB4614AB2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752A35E-4EBF-27CE-46F2-50DB0A4B45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AI, Machine Learning">
            <a:extLst>
              <a:ext uri="{FF2B5EF4-FFF2-40B4-BE49-F238E27FC236}">
                <a16:creationId xmlns:a16="http://schemas.microsoft.com/office/drawing/2014/main" id="{5081629F-F938-088C-E6A4-5AA57319C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67" y="1378074"/>
            <a:ext cx="3048000" cy="490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5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4EE0A-BDD5-200D-7D94-C5B7FD4DA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3C0BFC-F365-9513-529A-0B285BB8FF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87752"/>
            <a:ext cx="8001000" cy="419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DD605D9-944B-0A53-E44C-57995CBDF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952123"/>
            <a:ext cx="6592220" cy="2400635"/>
          </a:xfrm>
          <a:prstGeom prst="rect">
            <a:avLst/>
          </a:prstGeom>
        </p:spPr>
      </p:pic>
      <p:sp>
        <p:nvSpPr>
          <p:cNvPr id="7170" name="Title 1">
            <a:extLst>
              <a:ext uri="{FF2B5EF4-FFF2-40B4-BE49-F238E27FC236}">
                <a16:creationId xmlns:a16="http://schemas.microsoft.com/office/drawing/2014/main" id="{FB5A2587-4652-4D9F-5817-EFF179348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4163"/>
            <a:ext cx="7259260" cy="782636"/>
          </a:xfrm>
        </p:spPr>
        <p:txBody>
          <a:bodyPr/>
          <a:lstStyle/>
          <a:p>
            <a:r>
              <a:rPr lang="en-US" altLang="en-US" sz="2800" dirty="0"/>
              <a:t>Direct Cooling by Boiling Process : A Self Regulated Cooling Mechanism</a:t>
            </a:r>
            <a:endParaRPr lang="en-IN" altLang="en-US" sz="2800" dirty="0"/>
          </a:p>
        </p:txBody>
      </p:sp>
      <p:grpSp>
        <p:nvGrpSpPr>
          <p:cNvPr id="7172" name="Group 38">
            <a:extLst>
              <a:ext uri="{FF2B5EF4-FFF2-40B4-BE49-F238E27FC236}">
                <a16:creationId xmlns:a16="http://schemas.microsoft.com/office/drawing/2014/main" id="{40368705-B90E-EB50-A603-88846E2F373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19">
              <a:extLst>
                <a:ext uri="{FF2B5EF4-FFF2-40B4-BE49-F238E27FC236}">
                  <a16:creationId xmlns:a16="http://schemas.microsoft.com/office/drawing/2014/main" id="{54074CB7-8B1E-D0F8-279E-280D407EC8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5" name="Group 8">
                <a:extLst>
                  <a:ext uri="{FF2B5EF4-FFF2-40B4-BE49-F238E27FC236}">
                    <a16:creationId xmlns:a16="http://schemas.microsoft.com/office/drawing/2014/main" id="{04C31963-F9C6-5EA4-A076-FEC4DF7537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7" name="Group 9">
                  <a:extLst>
                    <a:ext uri="{FF2B5EF4-FFF2-40B4-BE49-F238E27FC236}">
                      <a16:creationId xmlns:a16="http://schemas.microsoft.com/office/drawing/2014/main" id="{F08A8F19-2C1A-9850-F4D6-0FBF5B7D30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7" name="Rectangle 10">
                    <a:extLst>
                      <a:ext uri="{FF2B5EF4-FFF2-40B4-BE49-F238E27FC236}">
                        <a16:creationId xmlns:a16="http://schemas.microsoft.com/office/drawing/2014/main" id="{DD5FAD0D-9BF4-3DAE-1595-98E561A490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11">
                    <a:extLst>
                      <a:ext uri="{FF2B5EF4-FFF2-40B4-BE49-F238E27FC236}">
                        <a16:creationId xmlns:a16="http://schemas.microsoft.com/office/drawing/2014/main" id="{34257E4F-6EF0-08B7-01FF-93C3EF64E1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8" name="Group 12">
                  <a:extLst>
                    <a:ext uri="{FF2B5EF4-FFF2-40B4-BE49-F238E27FC236}">
                      <a16:creationId xmlns:a16="http://schemas.microsoft.com/office/drawing/2014/main" id="{DDE25CD4-FFA6-2EBE-24E2-09C066D35F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5" name="Rectangle 13">
                    <a:extLst>
                      <a:ext uri="{FF2B5EF4-FFF2-40B4-BE49-F238E27FC236}">
                        <a16:creationId xmlns:a16="http://schemas.microsoft.com/office/drawing/2014/main" id="{F20C4DED-4619-7BA9-DBBC-A9773EC078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6" name="Rectangle 14">
                    <a:extLst>
                      <a:ext uri="{FF2B5EF4-FFF2-40B4-BE49-F238E27FC236}">
                        <a16:creationId xmlns:a16="http://schemas.microsoft.com/office/drawing/2014/main" id="{B30B854E-0514-60B8-DADA-8D6E480B44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9" name="Group 15">
                  <a:extLst>
                    <a:ext uri="{FF2B5EF4-FFF2-40B4-BE49-F238E27FC236}">
                      <a16:creationId xmlns:a16="http://schemas.microsoft.com/office/drawing/2014/main" id="{9809ED7D-C8BC-4C24-C6FC-1C05A84C93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3" name="Rectangle 16">
                    <a:extLst>
                      <a:ext uri="{FF2B5EF4-FFF2-40B4-BE49-F238E27FC236}">
                        <a16:creationId xmlns:a16="http://schemas.microsoft.com/office/drawing/2014/main" id="{2A134814-2F17-3C0A-E3B9-28FD3F7269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4" name="Rectangle 17">
                    <a:extLst>
                      <a:ext uri="{FF2B5EF4-FFF2-40B4-BE49-F238E27FC236}">
                        <a16:creationId xmlns:a16="http://schemas.microsoft.com/office/drawing/2014/main" id="{16910505-58D0-B7B1-B616-2C1A09C38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0" name="Group 18">
                  <a:extLst>
                    <a:ext uri="{FF2B5EF4-FFF2-40B4-BE49-F238E27FC236}">
                      <a16:creationId xmlns:a16="http://schemas.microsoft.com/office/drawing/2014/main" id="{5E25DE93-BB44-2431-AB3E-0DD94061C4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1" name="Rectangle 19">
                    <a:extLst>
                      <a:ext uri="{FF2B5EF4-FFF2-40B4-BE49-F238E27FC236}">
                        <a16:creationId xmlns:a16="http://schemas.microsoft.com/office/drawing/2014/main" id="{45D6D2AE-5C62-7D35-2AF9-C6589DE25B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2" name="Rectangle 20">
                    <a:extLst>
                      <a:ext uri="{FF2B5EF4-FFF2-40B4-BE49-F238E27FC236}">
                        <a16:creationId xmlns:a16="http://schemas.microsoft.com/office/drawing/2014/main" id="{6643EBA9-7F49-7EB4-9B4E-8FF563DEDB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7795FD8-052C-2F71-F133-268E265B51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814D17-43C2-2734-BA40-0F1A888690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26B8ECD-39D1-4232-FD0F-C5BC06C530A3}"/>
              </a:ext>
            </a:extLst>
          </p:cNvPr>
          <p:cNvCxnSpPr/>
          <p:nvPr/>
        </p:nvCxnSpPr>
        <p:spPr bwMode="auto">
          <a:xfrm flipH="1" flipV="1">
            <a:off x="1524000" y="2438400"/>
            <a:ext cx="1143000" cy="358140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9C972C-AA2F-B3AB-C3A1-7C049E3BD743}"/>
              </a:ext>
            </a:extLst>
          </p:cNvPr>
          <p:cNvCxnSpPr>
            <a:cxnSpLocks/>
          </p:cNvCxnSpPr>
          <p:nvPr/>
        </p:nvCxnSpPr>
        <p:spPr bwMode="auto">
          <a:xfrm flipV="1">
            <a:off x="4015455" y="2438400"/>
            <a:ext cx="2918745" cy="167640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2243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9BCA810-F9F1-313D-07A0-6A3A1C76D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952123"/>
            <a:ext cx="6592220" cy="2400635"/>
          </a:xfrm>
          <a:prstGeom prst="rect">
            <a:avLst/>
          </a:prstGeom>
        </p:spPr>
      </p:pic>
      <p:sp>
        <p:nvSpPr>
          <p:cNvPr id="7170" name="Title 1">
            <a:extLst>
              <a:ext uri="{FF2B5EF4-FFF2-40B4-BE49-F238E27FC236}">
                <a16:creationId xmlns:a16="http://schemas.microsoft.com/office/drawing/2014/main" id="{9BC2943F-4E9C-77DF-20EC-970572331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84163"/>
            <a:ext cx="7259260" cy="782636"/>
          </a:xfrm>
        </p:spPr>
        <p:txBody>
          <a:bodyPr/>
          <a:lstStyle/>
          <a:p>
            <a:r>
              <a:rPr lang="en-US" altLang="en-US" sz="2800" dirty="0"/>
              <a:t>Direct Cooling by Boiling Process : A Self Regulated Cooling Mechanism</a:t>
            </a:r>
            <a:endParaRPr lang="en-IN" altLang="en-US" sz="2800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1B0A31DA-2BEE-380A-E431-4FCCE7800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3409322"/>
            <a:ext cx="8420100" cy="3372478"/>
          </a:xfrm>
        </p:spPr>
        <p:txBody>
          <a:bodyPr/>
          <a:lstStyle/>
          <a:p>
            <a:r>
              <a:rPr lang="en-US" altLang="en-US" sz="2400" dirty="0"/>
              <a:t>Boiling processes can be divided into;</a:t>
            </a:r>
          </a:p>
          <a:p>
            <a:pPr lvl="1"/>
            <a:r>
              <a:rPr lang="en-US" altLang="en-US" sz="2400" dirty="0"/>
              <a:t> </a:t>
            </a:r>
            <a:r>
              <a:rPr lang="en-US" altLang="en-US" sz="2400" b="1" dirty="0">
                <a:solidFill>
                  <a:srgbClr val="0070C0"/>
                </a:solidFill>
              </a:rPr>
              <a:t>Pool boiling</a:t>
            </a:r>
          </a:p>
          <a:p>
            <a:pPr lvl="1"/>
            <a:r>
              <a:rPr lang="en-US" altLang="en-US" sz="2400" dirty="0"/>
              <a:t>External flow boiling</a:t>
            </a:r>
          </a:p>
          <a:p>
            <a:pPr lvl="1"/>
            <a:r>
              <a:rPr lang="en-US" altLang="en-US" sz="2400" dirty="0"/>
              <a:t>Hybrid configurations with their combinations</a:t>
            </a:r>
          </a:p>
          <a:p>
            <a:r>
              <a:rPr lang="en-US" altLang="en-US" sz="2400" dirty="0"/>
              <a:t>The Pool Boiling (PB) is the simplest scheme among the above-mentioned boiling configurations.</a:t>
            </a:r>
          </a:p>
          <a:p>
            <a:r>
              <a:rPr lang="en-US" altLang="en-US" sz="2400" dirty="0"/>
              <a:t>PB has significant benefit of so-called passive cooling without requiring pumping power or moving parts in the system. </a:t>
            </a:r>
            <a:endParaRPr lang="en-IN" altLang="en-US" sz="2400" dirty="0"/>
          </a:p>
        </p:txBody>
      </p:sp>
      <p:grpSp>
        <p:nvGrpSpPr>
          <p:cNvPr id="7172" name="Group 38">
            <a:extLst>
              <a:ext uri="{FF2B5EF4-FFF2-40B4-BE49-F238E27FC236}">
                <a16:creationId xmlns:a16="http://schemas.microsoft.com/office/drawing/2014/main" id="{C16A6D10-B87E-7072-0BF5-FCBF2A0F37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19">
              <a:extLst>
                <a:ext uri="{FF2B5EF4-FFF2-40B4-BE49-F238E27FC236}">
                  <a16:creationId xmlns:a16="http://schemas.microsoft.com/office/drawing/2014/main" id="{C7F8005D-9F9F-7F7D-DCF3-50ECE8C2B4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5" name="Group 8">
                <a:extLst>
                  <a:ext uri="{FF2B5EF4-FFF2-40B4-BE49-F238E27FC236}">
                    <a16:creationId xmlns:a16="http://schemas.microsoft.com/office/drawing/2014/main" id="{EDF2512F-369F-E612-B956-C3CBD1060F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7" name="Group 9">
                  <a:extLst>
                    <a:ext uri="{FF2B5EF4-FFF2-40B4-BE49-F238E27FC236}">
                      <a16:creationId xmlns:a16="http://schemas.microsoft.com/office/drawing/2014/main" id="{50BD55E7-2B18-6AF6-42FA-5A09B90794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7" name="Rectangle 10">
                    <a:extLst>
                      <a:ext uri="{FF2B5EF4-FFF2-40B4-BE49-F238E27FC236}">
                        <a16:creationId xmlns:a16="http://schemas.microsoft.com/office/drawing/2014/main" id="{FEB47C7D-EE7C-04E2-E94C-9B0FA53679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11">
                    <a:extLst>
                      <a:ext uri="{FF2B5EF4-FFF2-40B4-BE49-F238E27FC236}">
                        <a16:creationId xmlns:a16="http://schemas.microsoft.com/office/drawing/2014/main" id="{C53768FC-A650-2B86-94BC-09FD647CB8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8" name="Group 12">
                  <a:extLst>
                    <a:ext uri="{FF2B5EF4-FFF2-40B4-BE49-F238E27FC236}">
                      <a16:creationId xmlns:a16="http://schemas.microsoft.com/office/drawing/2014/main" id="{6A99A99C-E2C5-6D61-7F9F-ADAF18E85A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5" name="Rectangle 13">
                    <a:extLst>
                      <a:ext uri="{FF2B5EF4-FFF2-40B4-BE49-F238E27FC236}">
                        <a16:creationId xmlns:a16="http://schemas.microsoft.com/office/drawing/2014/main" id="{ABD6E3C4-6C38-1DD0-DD96-62A513FD0F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6" name="Rectangle 14">
                    <a:extLst>
                      <a:ext uri="{FF2B5EF4-FFF2-40B4-BE49-F238E27FC236}">
                        <a16:creationId xmlns:a16="http://schemas.microsoft.com/office/drawing/2014/main" id="{1F1868F2-7AF5-2181-2F30-B6316BE4E4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9" name="Group 15">
                  <a:extLst>
                    <a:ext uri="{FF2B5EF4-FFF2-40B4-BE49-F238E27FC236}">
                      <a16:creationId xmlns:a16="http://schemas.microsoft.com/office/drawing/2014/main" id="{2A40EA55-4429-E650-A628-4C46C4032E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3" name="Rectangle 16">
                    <a:extLst>
                      <a:ext uri="{FF2B5EF4-FFF2-40B4-BE49-F238E27FC236}">
                        <a16:creationId xmlns:a16="http://schemas.microsoft.com/office/drawing/2014/main" id="{D12251FE-B3A0-B2EA-E323-5ACED1F7CF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4" name="Rectangle 17">
                    <a:extLst>
                      <a:ext uri="{FF2B5EF4-FFF2-40B4-BE49-F238E27FC236}">
                        <a16:creationId xmlns:a16="http://schemas.microsoft.com/office/drawing/2014/main" id="{BB963A80-3B06-6420-5374-2D2D06A027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0" name="Group 18">
                  <a:extLst>
                    <a:ext uri="{FF2B5EF4-FFF2-40B4-BE49-F238E27FC236}">
                      <a16:creationId xmlns:a16="http://schemas.microsoft.com/office/drawing/2014/main" id="{A9F6827F-7768-8955-9DDA-9B95728D0F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1" name="Rectangle 19">
                    <a:extLst>
                      <a:ext uri="{FF2B5EF4-FFF2-40B4-BE49-F238E27FC236}">
                        <a16:creationId xmlns:a16="http://schemas.microsoft.com/office/drawing/2014/main" id="{993C5E0A-17A7-12E3-A016-A7D7FD0016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2" name="Rectangle 20">
                    <a:extLst>
                      <a:ext uri="{FF2B5EF4-FFF2-40B4-BE49-F238E27FC236}">
                        <a16:creationId xmlns:a16="http://schemas.microsoft.com/office/drawing/2014/main" id="{59394B2E-CB84-E0EE-BE4E-70EB3AC23A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B4D9CE4-473E-C83D-1796-3883F39CB2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098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46CAAA1-53BD-F0A1-BE02-4C0454A3F2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131" y="176213"/>
            <a:ext cx="6248400" cy="800100"/>
          </a:xfrm>
        </p:spPr>
        <p:txBody>
          <a:bodyPr/>
          <a:lstStyle/>
          <a:p>
            <a:r>
              <a:rPr lang="en-IN" altLang="en-US" sz="2800" dirty="0"/>
              <a:t>Two-phase Immersion Cooling Cycle of  Gigabyte Servers</a:t>
            </a:r>
          </a:p>
        </p:txBody>
      </p:sp>
      <p:grpSp>
        <p:nvGrpSpPr>
          <p:cNvPr id="8195" name="Group 9">
            <a:extLst>
              <a:ext uri="{FF2B5EF4-FFF2-40B4-BE49-F238E27FC236}">
                <a16:creationId xmlns:a16="http://schemas.microsoft.com/office/drawing/2014/main" id="{7A22FDE1-F7C8-8CD5-320E-81B3F147231B}"/>
              </a:ext>
            </a:extLst>
          </p:cNvPr>
          <p:cNvGrpSpPr>
            <a:grpSpLocks/>
          </p:cNvGrpSpPr>
          <p:nvPr/>
        </p:nvGrpSpPr>
        <p:grpSpPr bwMode="auto">
          <a:xfrm>
            <a:off x="-46311" y="0"/>
            <a:ext cx="9144000" cy="6819900"/>
            <a:chOff x="48" y="9"/>
            <a:chExt cx="5678" cy="4296"/>
          </a:xfrm>
        </p:grpSpPr>
        <p:grpSp>
          <p:nvGrpSpPr>
            <p:cNvPr id="8198" name="Group 6">
              <a:extLst>
                <a:ext uri="{FF2B5EF4-FFF2-40B4-BE49-F238E27FC236}">
                  <a16:creationId xmlns:a16="http://schemas.microsoft.com/office/drawing/2014/main" id="{5095A077-18E0-B9DA-2C03-8320A83A3B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8209" name="Rectangle 7">
                <a:extLst>
                  <a:ext uri="{FF2B5EF4-FFF2-40B4-BE49-F238E27FC236}">
                    <a16:creationId xmlns:a16="http://schemas.microsoft.com/office/drawing/2014/main" id="{C08F654D-007F-4F17-3364-63FF0DE221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10" name="Rectangle 8">
                <a:extLst>
                  <a:ext uri="{FF2B5EF4-FFF2-40B4-BE49-F238E27FC236}">
                    <a16:creationId xmlns:a16="http://schemas.microsoft.com/office/drawing/2014/main" id="{BBCC2F35-E3AE-ADD5-A668-DB4CD156B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99" name="Group 9">
              <a:extLst>
                <a:ext uri="{FF2B5EF4-FFF2-40B4-BE49-F238E27FC236}">
                  <a16:creationId xmlns:a16="http://schemas.microsoft.com/office/drawing/2014/main" id="{F00B4B15-0310-231A-1AE0-FC0F2C9B02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8207" name="Rectangle 10">
                <a:extLst>
                  <a:ext uri="{FF2B5EF4-FFF2-40B4-BE49-F238E27FC236}">
                    <a16:creationId xmlns:a16="http://schemas.microsoft.com/office/drawing/2014/main" id="{F358F23A-EDD8-FD86-0B31-ADF0A22E1C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8" name="Rectangle 11">
                <a:extLst>
                  <a:ext uri="{FF2B5EF4-FFF2-40B4-BE49-F238E27FC236}">
                    <a16:creationId xmlns:a16="http://schemas.microsoft.com/office/drawing/2014/main" id="{881788B5-D3AE-CAB7-9977-2A336D932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0" name="Group 12">
              <a:extLst>
                <a:ext uri="{FF2B5EF4-FFF2-40B4-BE49-F238E27FC236}">
                  <a16:creationId xmlns:a16="http://schemas.microsoft.com/office/drawing/2014/main" id="{BD4B72A7-1ED2-5D68-22E3-9A820B3EAE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8205" name="Rectangle 20">
                <a:extLst>
                  <a:ext uri="{FF2B5EF4-FFF2-40B4-BE49-F238E27FC236}">
                    <a16:creationId xmlns:a16="http://schemas.microsoft.com/office/drawing/2014/main" id="{F439D94F-3B06-3E29-27CA-DAA74834E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6" name="Rectangle 21">
                <a:extLst>
                  <a:ext uri="{FF2B5EF4-FFF2-40B4-BE49-F238E27FC236}">
                    <a16:creationId xmlns:a16="http://schemas.microsoft.com/office/drawing/2014/main" id="{DA647B6C-D0BD-A395-7445-C8A2880717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1" name="Group 15">
              <a:extLst>
                <a:ext uri="{FF2B5EF4-FFF2-40B4-BE49-F238E27FC236}">
                  <a16:creationId xmlns:a16="http://schemas.microsoft.com/office/drawing/2014/main" id="{C8ACCD94-2D6A-6BBC-21F7-CF5064C077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4212"/>
              <a:ext cx="5528" cy="86"/>
              <a:chOff x="96" y="4176"/>
              <a:chExt cx="5520" cy="144"/>
            </a:xfrm>
          </p:grpSpPr>
          <p:sp>
            <p:nvSpPr>
              <p:cNvPr id="8203" name="Rectangle 16">
                <a:extLst>
                  <a:ext uri="{FF2B5EF4-FFF2-40B4-BE49-F238E27FC236}">
                    <a16:creationId xmlns:a16="http://schemas.microsoft.com/office/drawing/2014/main" id="{0C05CBB2-AD1A-C903-3CE7-8526B159B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4" name="Rectangle 17">
                <a:extLst>
                  <a:ext uri="{FF2B5EF4-FFF2-40B4-BE49-F238E27FC236}">
                    <a16:creationId xmlns:a16="http://schemas.microsoft.com/office/drawing/2014/main" id="{E35D3C8A-64AB-5FC5-B146-5C2294E8A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45AE6CC3-7460-4CA8-1127-4BFA1B229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81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IN"/>
            </a:p>
          </p:txBody>
        </p:sp>
      </p:grpSp>
      <p:pic>
        <p:nvPicPr>
          <p:cNvPr id="8196" name="Rectangle 19458">
            <a:extLst>
              <a:ext uri="{FF2B5EF4-FFF2-40B4-BE49-F238E27FC236}">
                <a16:creationId xmlns:a16="http://schemas.microsoft.com/office/drawing/2014/main" id="{591FAF80-2325-1676-D78B-4893285A7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">
            <a:extLst>
              <a:ext uri="{FF2B5EF4-FFF2-40B4-BE49-F238E27FC236}">
                <a16:creationId xmlns:a16="http://schemas.microsoft.com/office/drawing/2014/main" id="{6806A42A-99F4-F04F-527C-4E118404C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87958"/>
            <a:ext cx="6484883" cy="553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1681C3-D942-F1B0-3031-B408459BD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1" y="1169670"/>
            <a:ext cx="3763689" cy="212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7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AB6DB97-705B-EB5D-86FA-018D55183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538"/>
            <a:ext cx="7772400" cy="838200"/>
          </a:xfrm>
        </p:spPr>
        <p:txBody>
          <a:bodyPr/>
          <a:lstStyle/>
          <a:p>
            <a:r>
              <a:rPr lang="en-US" altLang="en-US" sz="2800"/>
              <a:t>Case Temperature vs Coolant Pressure</a:t>
            </a:r>
            <a:endParaRPr lang="en-IN" altLang="en-US" sz="2800"/>
          </a:p>
        </p:txBody>
      </p:sp>
      <p:pic>
        <p:nvPicPr>
          <p:cNvPr id="9219" name="Picture 4">
            <a:extLst>
              <a:ext uri="{FF2B5EF4-FFF2-40B4-BE49-F238E27FC236}">
                <a16:creationId xmlns:a16="http://schemas.microsoft.com/office/drawing/2014/main" id="{49AD8CC6-F04C-3C55-5915-AE4ABED9F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2371725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0" name="Group 38">
            <a:extLst>
              <a:ext uri="{FF2B5EF4-FFF2-40B4-BE49-F238E27FC236}">
                <a16:creationId xmlns:a16="http://schemas.microsoft.com/office/drawing/2014/main" id="{40C46E36-77EE-9083-E881-C7EDA63EC6B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9234" name="Group 19">
              <a:extLst>
                <a:ext uri="{FF2B5EF4-FFF2-40B4-BE49-F238E27FC236}">
                  <a16:creationId xmlns:a16="http://schemas.microsoft.com/office/drawing/2014/main" id="{839C6FC4-5B85-2EEA-B862-3F2D9C81D7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36" name="Group 8">
                <a:extLst>
                  <a:ext uri="{FF2B5EF4-FFF2-40B4-BE49-F238E27FC236}">
                    <a16:creationId xmlns:a16="http://schemas.microsoft.com/office/drawing/2014/main" id="{8E17EF34-C8CB-A700-213F-E6EEA4EF75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8" name="Group 9">
                  <a:extLst>
                    <a:ext uri="{FF2B5EF4-FFF2-40B4-BE49-F238E27FC236}">
                      <a16:creationId xmlns:a16="http://schemas.microsoft.com/office/drawing/2014/main" id="{AF4D11BB-FC35-615D-B415-0B8EA9124A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8" name="Rectangle 10">
                    <a:extLst>
                      <a:ext uri="{FF2B5EF4-FFF2-40B4-BE49-F238E27FC236}">
                        <a16:creationId xmlns:a16="http://schemas.microsoft.com/office/drawing/2014/main" id="{1653F4B1-5C04-40DD-1FC2-22772FC25A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9" name="Rectangle 11">
                    <a:extLst>
                      <a:ext uri="{FF2B5EF4-FFF2-40B4-BE49-F238E27FC236}">
                        <a16:creationId xmlns:a16="http://schemas.microsoft.com/office/drawing/2014/main" id="{6044B15F-7C41-6548-343E-7A3A440F6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9" name="Group 12">
                  <a:extLst>
                    <a:ext uri="{FF2B5EF4-FFF2-40B4-BE49-F238E27FC236}">
                      <a16:creationId xmlns:a16="http://schemas.microsoft.com/office/drawing/2014/main" id="{7CA12F22-1F3A-316B-C2C0-3477197CBE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46" name="Rectangle 13">
                    <a:extLst>
                      <a:ext uri="{FF2B5EF4-FFF2-40B4-BE49-F238E27FC236}">
                        <a16:creationId xmlns:a16="http://schemas.microsoft.com/office/drawing/2014/main" id="{3808A131-B51B-DB67-761B-ADF2A7F80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7" name="Rectangle 14">
                    <a:extLst>
                      <a:ext uri="{FF2B5EF4-FFF2-40B4-BE49-F238E27FC236}">
                        <a16:creationId xmlns:a16="http://schemas.microsoft.com/office/drawing/2014/main" id="{891D8454-C12A-F93A-85AD-927653F3DB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40" name="Group 15">
                  <a:extLst>
                    <a:ext uri="{FF2B5EF4-FFF2-40B4-BE49-F238E27FC236}">
                      <a16:creationId xmlns:a16="http://schemas.microsoft.com/office/drawing/2014/main" id="{740DA323-EBDD-6AB6-42CA-CD308B909F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44" name="Rectangle 16">
                    <a:extLst>
                      <a:ext uri="{FF2B5EF4-FFF2-40B4-BE49-F238E27FC236}">
                        <a16:creationId xmlns:a16="http://schemas.microsoft.com/office/drawing/2014/main" id="{DD58F087-744F-AC8C-938F-5EBA5A66C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5" name="Rectangle 17">
                    <a:extLst>
                      <a:ext uri="{FF2B5EF4-FFF2-40B4-BE49-F238E27FC236}">
                        <a16:creationId xmlns:a16="http://schemas.microsoft.com/office/drawing/2014/main" id="{280AEB9B-3DBB-3642-B04D-7BFB8187F7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41" name="Group 18">
                  <a:extLst>
                    <a:ext uri="{FF2B5EF4-FFF2-40B4-BE49-F238E27FC236}">
                      <a16:creationId xmlns:a16="http://schemas.microsoft.com/office/drawing/2014/main" id="{58DAE1F9-92A2-8113-D89D-4CF1D21C44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42" name="Rectangle 19">
                    <a:extLst>
                      <a:ext uri="{FF2B5EF4-FFF2-40B4-BE49-F238E27FC236}">
                        <a16:creationId xmlns:a16="http://schemas.microsoft.com/office/drawing/2014/main" id="{34BD1D4B-2B74-BFEC-2CCB-DEBA1B3089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3" name="Rectangle 20">
                    <a:extLst>
                      <a:ext uri="{FF2B5EF4-FFF2-40B4-BE49-F238E27FC236}">
                        <a16:creationId xmlns:a16="http://schemas.microsoft.com/office/drawing/2014/main" id="{6F2CD280-33D5-C6EB-B832-867D08F4F0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AA7AC18-6EBD-653F-0266-5C4DA847E9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2293" name="Straight Arrow Connector 25">
            <a:extLst>
              <a:ext uri="{FF2B5EF4-FFF2-40B4-BE49-F238E27FC236}">
                <a16:creationId xmlns:a16="http://schemas.microsoft.com/office/drawing/2014/main" id="{B24A1C7C-35D0-C1C1-EE7B-245F9AFE0B8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133600" y="2667000"/>
            <a:ext cx="1752600" cy="76200"/>
          </a:xfrm>
          <a:prstGeom prst="straightConnector1">
            <a:avLst/>
          </a:prstGeom>
          <a:noFill/>
          <a:ln w="47625" algn="ctr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2294" name="Object 28">
            <a:extLst>
              <a:ext uri="{FF2B5EF4-FFF2-40B4-BE49-F238E27FC236}">
                <a16:creationId xmlns:a16="http://schemas.microsoft.com/office/drawing/2014/main" id="{E7AACF9B-2003-72AF-952F-AB628155D7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2133600"/>
          <a:ext cx="53816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9400" imgH="228600" progId="Equation.3">
                  <p:embed/>
                </p:oleObj>
              </mc:Choice>
              <mc:Fallback>
                <p:oleObj name="Equation" r:id="rId4" imgW="279400" imgH="228600" progId="Equation.3">
                  <p:embed/>
                  <p:pic>
                    <p:nvPicPr>
                      <p:cNvPr id="12294" name="Object 28">
                        <a:extLst>
                          <a:ext uri="{FF2B5EF4-FFF2-40B4-BE49-F238E27FC236}">
                            <a16:creationId xmlns:a16="http://schemas.microsoft.com/office/drawing/2014/main" id="{E7AACF9B-2003-72AF-952F-AB628155D7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133600"/>
                        <a:ext cx="538163" cy="43973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2D05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5" name="Group 35">
            <a:extLst>
              <a:ext uri="{FF2B5EF4-FFF2-40B4-BE49-F238E27FC236}">
                <a16:creationId xmlns:a16="http://schemas.microsoft.com/office/drawing/2014/main" id="{47A9D6CE-F1ED-CA1B-90D2-D47203C95DC1}"/>
              </a:ext>
            </a:extLst>
          </p:cNvPr>
          <p:cNvGrpSpPr>
            <a:grpSpLocks/>
          </p:cNvGrpSpPr>
          <p:nvPr/>
        </p:nvGrpSpPr>
        <p:grpSpPr bwMode="auto">
          <a:xfrm>
            <a:off x="4059238" y="1752600"/>
            <a:ext cx="4703762" cy="3933825"/>
            <a:chOff x="4059182" y="1752600"/>
            <a:chExt cx="4703818" cy="3933111"/>
          </a:xfrm>
        </p:grpSpPr>
        <p:pic>
          <p:nvPicPr>
            <p:cNvPr id="9227" name="Picture 3">
              <a:extLst>
                <a:ext uri="{FF2B5EF4-FFF2-40B4-BE49-F238E27FC236}">
                  <a16:creationId xmlns:a16="http://schemas.microsoft.com/office/drawing/2014/main" id="{88AB2463-5022-C148-B4EB-71B631467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182" y="1752600"/>
              <a:ext cx="4703818" cy="358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8" name="TextBox 29">
              <a:extLst>
                <a:ext uri="{FF2B5EF4-FFF2-40B4-BE49-F238E27FC236}">
                  <a16:creationId xmlns:a16="http://schemas.microsoft.com/office/drawing/2014/main" id="{6AA0AD74-E6D2-F1B7-9FD8-364BCF230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2590800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Liquid</a:t>
              </a:r>
              <a:endParaRPr lang="en-IN" altLang="en-US" sz="1600"/>
            </a:p>
          </p:txBody>
        </p:sp>
        <p:sp>
          <p:nvSpPr>
            <p:cNvPr id="9229" name="TextBox 30">
              <a:extLst>
                <a:ext uri="{FF2B5EF4-FFF2-40B4-BE49-F238E27FC236}">
                  <a16:creationId xmlns:a16="http://schemas.microsoft.com/office/drawing/2014/main" id="{23784A7F-9CA4-0C4C-FF29-40EACBC1F5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400" y="3395246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Liquid</a:t>
              </a:r>
              <a:endParaRPr lang="en-IN" altLang="en-US" sz="1600"/>
            </a:p>
          </p:txBody>
        </p:sp>
        <p:sp>
          <p:nvSpPr>
            <p:cNvPr id="9230" name="TextBox 31">
              <a:extLst>
                <a:ext uri="{FF2B5EF4-FFF2-40B4-BE49-F238E27FC236}">
                  <a16:creationId xmlns:a16="http://schemas.microsoft.com/office/drawing/2014/main" id="{0D856F2C-B8B4-C5CF-3BC1-1F2321312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3928646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vapour</a:t>
              </a:r>
              <a:endParaRPr lang="en-IN" altLang="en-US" sz="1600"/>
            </a:p>
          </p:txBody>
        </p:sp>
        <p:sp>
          <p:nvSpPr>
            <p:cNvPr id="9231" name="TextBox 32">
              <a:extLst>
                <a:ext uri="{FF2B5EF4-FFF2-40B4-BE49-F238E27FC236}">
                  <a16:creationId xmlns:a16="http://schemas.microsoft.com/office/drawing/2014/main" id="{B4EE9A33-849C-3EB2-85DB-74685F4D29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3800" y="2328446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Liquid</a:t>
              </a:r>
              <a:endParaRPr lang="en-IN" altLang="en-US" sz="1600"/>
            </a:p>
          </p:txBody>
        </p:sp>
        <p:sp>
          <p:nvSpPr>
            <p:cNvPr id="9232" name="TextBox 33">
              <a:extLst>
                <a:ext uri="{FF2B5EF4-FFF2-40B4-BE49-F238E27FC236}">
                  <a16:creationId xmlns:a16="http://schemas.microsoft.com/office/drawing/2014/main" id="{14975421-59C9-FCE7-655F-F60CB08386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3623846"/>
              <a:ext cx="9906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SaturaredLiquid + Vapour</a:t>
              </a:r>
              <a:endParaRPr lang="en-IN" altLang="en-US" sz="1600"/>
            </a:p>
          </p:txBody>
        </p:sp>
        <p:sp>
          <p:nvSpPr>
            <p:cNvPr id="9233" name="TextBox 34">
              <a:extLst>
                <a:ext uri="{FF2B5EF4-FFF2-40B4-BE49-F238E27FC236}">
                  <a16:creationId xmlns:a16="http://schemas.microsoft.com/office/drawing/2014/main" id="{7652010D-222B-AD10-D077-9D67B8C345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224046"/>
              <a:ext cx="2743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Internal Energy, kJ</a:t>
              </a:r>
              <a:endParaRPr lang="en-IN" altLang="en-US" sz="2400"/>
            </a:p>
          </p:txBody>
        </p:sp>
      </p:grpSp>
      <p:graphicFrame>
        <p:nvGraphicFramePr>
          <p:cNvPr id="12296" name="Object 2">
            <a:extLst>
              <a:ext uri="{FF2B5EF4-FFF2-40B4-BE49-F238E27FC236}">
                <a16:creationId xmlns:a16="http://schemas.microsoft.com/office/drawing/2014/main" id="{47458C75-177B-FDD4-39C7-0BC8C2642F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225" y="3810000"/>
          <a:ext cx="21113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91726" imgH="241195" progId="Equation.3">
                  <p:embed/>
                </p:oleObj>
              </mc:Choice>
              <mc:Fallback>
                <p:oleObj name="Equation" r:id="rId7" imgW="1091726" imgH="241195" progId="Equation.3">
                  <p:embed/>
                  <p:pic>
                    <p:nvPicPr>
                      <p:cNvPr id="12296" name="Object 2">
                        <a:extLst>
                          <a:ext uri="{FF2B5EF4-FFF2-40B4-BE49-F238E27FC236}">
                            <a16:creationId xmlns:a16="http://schemas.microsoft.com/office/drawing/2014/main" id="{47458C75-177B-FDD4-39C7-0BC8C2642F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3810000"/>
                        <a:ext cx="21113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7AEBA61-6DD5-5439-53DF-51A0D9B4912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592513" y="12573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Select fluid at a given pressure in a tank</a:t>
            </a:r>
            <a:endParaRPr lang="en-IN" altLang="en-US" sz="24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7FCAC43-4E1F-A9BC-2DBA-45204F43812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81000" y="4953000"/>
            <a:ext cx="5638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Single phase cooling conditions: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Coolant can take a heat of </a:t>
            </a:r>
            <a:r>
              <a:rPr lang="en-US" altLang="en-US" sz="2400" i="1"/>
              <a:t>mc</a:t>
            </a:r>
            <a:r>
              <a:rPr lang="en-US" altLang="en-US" sz="2400" i="1">
                <a:sym typeface="Symbol" panose="05050102010706020507" pitchFamily="18" charset="2"/>
              </a:rPr>
              <a:t>T</a:t>
            </a:r>
            <a:r>
              <a:rPr lang="en-US" altLang="en-US" sz="2400">
                <a:sym typeface="Symbol" panose="05050102010706020507" pitchFamily="18" charset="2"/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ym typeface="Symbol" panose="05050102010706020507" pitchFamily="18" charset="2"/>
              </a:rPr>
              <a:t>Ex: 1</a:t>
            </a:r>
            <a:r>
              <a:rPr lang="en-US" altLang="en-US" sz="2400" i="1">
                <a:sym typeface="Symbol" panose="05050102010706020507" pitchFamily="18" charset="2"/>
              </a:rPr>
              <a:t>gm</a:t>
            </a:r>
            <a:r>
              <a:rPr lang="en-US" altLang="en-US" sz="2400">
                <a:sym typeface="Symbol" panose="05050102010706020507" pitchFamily="18" charset="2"/>
              </a:rPr>
              <a:t> of water with 10 C raise in temperature can carry a heat of 42J.</a:t>
            </a:r>
            <a:endParaRPr lang="en-IN" altLang="en-US" sz="2400"/>
          </a:p>
        </p:txBody>
      </p:sp>
    </p:spTree>
    <p:extLst>
      <p:ext uri="{BB962C8B-B14F-4D97-AF65-F5344CB8AC3E}">
        <p14:creationId xmlns:p14="http://schemas.microsoft.com/office/powerpoint/2010/main" val="42157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61F35FF9-B62F-A6DE-ACFE-6E58F75F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538"/>
            <a:ext cx="7772400" cy="838200"/>
          </a:xfrm>
        </p:spPr>
        <p:txBody>
          <a:bodyPr/>
          <a:lstStyle/>
          <a:p>
            <a:r>
              <a:rPr lang="en-US" altLang="en-US" sz="2800"/>
              <a:t>Case Temperature vs Coolant Pressure</a:t>
            </a:r>
            <a:endParaRPr lang="en-IN" altLang="en-US" sz="2800"/>
          </a:p>
        </p:txBody>
      </p:sp>
      <p:pic>
        <p:nvPicPr>
          <p:cNvPr id="10243" name="Picture 4">
            <a:extLst>
              <a:ext uri="{FF2B5EF4-FFF2-40B4-BE49-F238E27FC236}">
                <a16:creationId xmlns:a16="http://schemas.microsoft.com/office/drawing/2014/main" id="{FB600EB6-A378-D08B-D1FF-6801D7A07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2371725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4" name="Group 38">
            <a:extLst>
              <a:ext uri="{FF2B5EF4-FFF2-40B4-BE49-F238E27FC236}">
                <a16:creationId xmlns:a16="http://schemas.microsoft.com/office/drawing/2014/main" id="{3E138E2E-A6E5-13E2-6AB1-3E8CDB24FA1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57" name="Group 19">
              <a:extLst>
                <a:ext uri="{FF2B5EF4-FFF2-40B4-BE49-F238E27FC236}">
                  <a16:creationId xmlns:a16="http://schemas.microsoft.com/office/drawing/2014/main" id="{87517CAF-5427-ECB6-3889-9E91CB5E60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9" name="Group 8">
                <a:extLst>
                  <a:ext uri="{FF2B5EF4-FFF2-40B4-BE49-F238E27FC236}">
                    <a16:creationId xmlns:a16="http://schemas.microsoft.com/office/drawing/2014/main" id="{785F07CA-4111-8881-6C78-8609DDD300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61" name="Group 9">
                  <a:extLst>
                    <a:ext uri="{FF2B5EF4-FFF2-40B4-BE49-F238E27FC236}">
                      <a16:creationId xmlns:a16="http://schemas.microsoft.com/office/drawing/2014/main" id="{39683F51-FBCF-75F9-FD02-329C5C5A17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71" name="Rectangle 10">
                    <a:extLst>
                      <a:ext uri="{FF2B5EF4-FFF2-40B4-BE49-F238E27FC236}">
                        <a16:creationId xmlns:a16="http://schemas.microsoft.com/office/drawing/2014/main" id="{F1AFEAAB-73FB-9D05-621D-9D45AEAF34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72" name="Rectangle 11">
                    <a:extLst>
                      <a:ext uri="{FF2B5EF4-FFF2-40B4-BE49-F238E27FC236}">
                        <a16:creationId xmlns:a16="http://schemas.microsoft.com/office/drawing/2014/main" id="{E05DAC44-38DE-973F-7B41-E2F657DC31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62" name="Group 12">
                  <a:extLst>
                    <a:ext uri="{FF2B5EF4-FFF2-40B4-BE49-F238E27FC236}">
                      <a16:creationId xmlns:a16="http://schemas.microsoft.com/office/drawing/2014/main" id="{1340E377-7570-8D89-E5A2-508F0D8951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9" name="Rectangle 13">
                    <a:extLst>
                      <a:ext uri="{FF2B5EF4-FFF2-40B4-BE49-F238E27FC236}">
                        <a16:creationId xmlns:a16="http://schemas.microsoft.com/office/drawing/2014/main" id="{4E70E3E3-EC56-DBF4-86D6-37C1B10226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70" name="Rectangle 14">
                    <a:extLst>
                      <a:ext uri="{FF2B5EF4-FFF2-40B4-BE49-F238E27FC236}">
                        <a16:creationId xmlns:a16="http://schemas.microsoft.com/office/drawing/2014/main" id="{0C5EF560-160C-08A2-BBEE-AE342E0E73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63" name="Group 15">
                  <a:extLst>
                    <a:ext uri="{FF2B5EF4-FFF2-40B4-BE49-F238E27FC236}">
                      <a16:creationId xmlns:a16="http://schemas.microsoft.com/office/drawing/2014/main" id="{ACCD2CF7-DFE8-6F0C-D7B1-AB33A7ECDD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67" name="Rectangle 16">
                    <a:extLst>
                      <a:ext uri="{FF2B5EF4-FFF2-40B4-BE49-F238E27FC236}">
                        <a16:creationId xmlns:a16="http://schemas.microsoft.com/office/drawing/2014/main" id="{7A1AC4BD-D0B8-68BF-3849-2C8E436A7A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8" name="Rectangle 17">
                    <a:extLst>
                      <a:ext uri="{FF2B5EF4-FFF2-40B4-BE49-F238E27FC236}">
                        <a16:creationId xmlns:a16="http://schemas.microsoft.com/office/drawing/2014/main" id="{389512E1-9196-583F-4CAA-1054CC0259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64" name="Group 18">
                  <a:extLst>
                    <a:ext uri="{FF2B5EF4-FFF2-40B4-BE49-F238E27FC236}">
                      <a16:creationId xmlns:a16="http://schemas.microsoft.com/office/drawing/2014/main" id="{C8F52566-0412-49B8-72BF-9778689010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65" name="Rectangle 19">
                    <a:extLst>
                      <a:ext uri="{FF2B5EF4-FFF2-40B4-BE49-F238E27FC236}">
                        <a16:creationId xmlns:a16="http://schemas.microsoft.com/office/drawing/2014/main" id="{4565A915-11AE-2C9C-0B3E-18300DE988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6" name="Rectangle 20">
                    <a:extLst>
                      <a:ext uri="{FF2B5EF4-FFF2-40B4-BE49-F238E27FC236}">
                        <a16:creationId xmlns:a16="http://schemas.microsoft.com/office/drawing/2014/main" id="{CCC3CC79-98B1-3889-212A-AE88E6170A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9CD808-31B2-05FD-669E-CCFCEDA8D3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0245" name="Straight Arrow Connector 25">
            <a:extLst>
              <a:ext uri="{FF2B5EF4-FFF2-40B4-BE49-F238E27FC236}">
                <a16:creationId xmlns:a16="http://schemas.microsoft.com/office/drawing/2014/main" id="{F00678B8-7DCE-A6C9-5B4C-15AB14F37C3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133600" y="2667000"/>
            <a:ext cx="1752600" cy="76200"/>
          </a:xfrm>
          <a:prstGeom prst="straightConnector1">
            <a:avLst/>
          </a:prstGeom>
          <a:noFill/>
          <a:ln w="47625" algn="ctr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246" name="Object 28">
            <a:extLst>
              <a:ext uri="{FF2B5EF4-FFF2-40B4-BE49-F238E27FC236}">
                <a16:creationId xmlns:a16="http://schemas.microsoft.com/office/drawing/2014/main" id="{40A0B392-63DB-A10E-1A83-9F592E0184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2133600"/>
          <a:ext cx="53816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9400" imgH="228600" progId="Equation.3">
                  <p:embed/>
                </p:oleObj>
              </mc:Choice>
              <mc:Fallback>
                <p:oleObj name="Equation" r:id="rId4" imgW="279400" imgH="228600" progId="Equation.3">
                  <p:embed/>
                  <p:pic>
                    <p:nvPicPr>
                      <p:cNvPr id="10246" name="Object 28">
                        <a:extLst>
                          <a:ext uri="{FF2B5EF4-FFF2-40B4-BE49-F238E27FC236}">
                            <a16:creationId xmlns:a16="http://schemas.microsoft.com/office/drawing/2014/main" id="{40A0B392-63DB-A10E-1A83-9F592E0184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133600"/>
                        <a:ext cx="538163" cy="43973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2D05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7" name="Group 35">
            <a:extLst>
              <a:ext uri="{FF2B5EF4-FFF2-40B4-BE49-F238E27FC236}">
                <a16:creationId xmlns:a16="http://schemas.microsoft.com/office/drawing/2014/main" id="{F64C7875-81B4-2950-E565-FCCA75670997}"/>
              </a:ext>
            </a:extLst>
          </p:cNvPr>
          <p:cNvGrpSpPr>
            <a:grpSpLocks/>
          </p:cNvGrpSpPr>
          <p:nvPr/>
        </p:nvGrpSpPr>
        <p:grpSpPr bwMode="auto">
          <a:xfrm>
            <a:off x="4059238" y="1143000"/>
            <a:ext cx="4703762" cy="3933825"/>
            <a:chOff x="4059182" y="1752600"/>
            <a:chExt cx="4703818" cy="3933111"/>
          </a:xfrm>
        </p:grpSpPr>
        <p:pic>
          <p:nvPicPr>
            <p:cNvPr id="10250" name="Picture 3">
              <a:extLst>
                <a:ext uri="{FF2B5EF4-FFF2-40B4-BE49-F238E27FC236}">
                  <a16:creationId xmlns:a16="http://schemas.microsoft.com/office/drawing/2014/main" id="{5EDBB199-5971-B711-884A-2ADD846D5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182" y="1752600"/>
              <a:ext cx="4703818" cy="358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1" name="TextBox 29">
              <a:extLst>
                <a:ext uri="{FF2B5EF4-FFF2-40B4-BE49-F238E27FC236}">
                  <a16:creationId xmlns:a16="http://schemas.microsoft.com/office/drawing/2014/main" id="{71EA7718-1733-4D98-4A0C-169D9E98A0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2590800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Liquid</a:t>
              </a:r>
              <a:endParaRPr lang="en-IN" altLang="en-US" sz="1600"/>
            </a:p>
          </p:txBody>
        </p:sp>
        <p:sp>
          <p:nvSpPr>
            <p:cNvPr id="10252" name="TextBox 30">
              <a:extLst>
                <a:ext uri="{FF2B5EF4-FFF2-40B4-BE49-F238E27FC236}">
                  <a16:creationId xmlns:a16="http://schemas.microsoft.com/office/drawing/2014/main" id="{9F505BDB-154C-CF5F-C709-44ECB147FF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400" y="3395246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Liquid</a:t>
              </a:r>
              <a:endParaRPr lang="en-IN" altLang="en-US" sz="1600"/>
            </a:p>
          </p:txBody>
        </p:sp>
        <p:sp>
          <p:nvSpPr>
            <p:cNvPr id="10253" name="TextBox 31">
              <a:extLst>
                <a:ext uri="{FF2B5EF4-FFF2-40B4-BE49-F238E27FC236}">
                  <a16:creationId xmlns:a16="http://schemas.microsoft.com/office/drawing/2014/main" id="{2831B340-C701-8B88-3EAE-CB9DFFE42A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3928646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vapour</a:t>
              </a:r>
              <a:endParaRPr lang="en-IN" altLang="en-US" sz="1600"/>
            </a:p>
          </p:txBody>
        </p:sp>
        <p:sp>
          <p:nvSpPr>
            <p:cNvPr id="10254" name="TextBox 32">
              <a:extLst>
                <a:ext uri="{FF2B5EF4-FFF2-40B4-BE49-F238E27FC236}">
                  <a16:creationId xmlns:a16="http://schemas.microsoft.com/office/drawing/2014/main" id="{E8D4DA50-8E76-D481-B70C-D37E3BD15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3800" y="2328446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Liquid</a:t>
              </a:r>
              <a:endParaRPr lang="en-IN" altLang="en-US" sz="1600"/>
            </a:p>
          </p:txBody>
        </p:sp>
        <p:sp>
          <p:nvSpPr>
            <p:cNvPr id="10255" name="TextBox 33">
              <a:extLst>
                <a:ext uri="{FF2B5EF4-FFF2-40B4-BE49-F238E27FC236}">
                  <a16:creationId xmlns:a16="http://schemas.microsoft.com/office/drawing/2014/main" id="{60A50E32-4604-4840-2C54-FB9DF5A66A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3623846"/>
              <a:ext cx="9906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SaturaredLiquid + Vapour</a:t>
              </a:r>
              <a:endParaRPr lang="en-IN" altLang="en-US" sz="1600"/>
            </a:p>
          </p:txBody>
        </p:sp>
        <p:sp>
          <p:nvSpPr>
            <p:cNvPr id="10256" name="TextBox 34">
              <a:extLst>
                <a:ext uri="{FF2B5EF4-FFF2-40B4-BE49-F238E27FC236}">
                  <a16:creationId xmlns:a16="http://schemas.microsoft.com/office/drawing/2014/main" id="{816256B7-6044-82CE-6B2D-1C3899EC7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224046"/>
              <a:ext cx="2743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Internal Energy, kJ</a:t>
              </a:r>
              <a:endParaRPr lang="en-IN" altLang="en-US" sz="2400"/>
            </a:p>
          </p:txBody>
        </p:sp>
      </p:grpSp>
      <p:graphicFrame>
        <p:nvGraphicFramePr>
          <p:cNvPr id="12296" name="Object 2">
            <a:extLst>
              <a:ext uri="{FF2B5EF4-FFF2-40B4-BE49-F238E27FC236}">
                <a16:creationId xmlns:a16="http://schemas.microsoft.com/office/drawing/2014/main" id="{C9C8E6B4-045E-4212-6517-E6545B5856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225" y="3810000"/>
          <a:ext cx="21113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91726" imgH="241195" progId="Equation.3">
                  <p:embed/>
                </p:oleObj>
              </mc:Choice>
              <mc:Fallback>
                <p:oleObj name="Equation" r:id="rId7" imgW="1091726" imgH="241195" progId="Equation.3">
                  <p:embed/>
                  <p:pic>
                    <p:nvPicPr>
                      <p:cNvPr id="12296" name="Object 2">
                        <a:extLst>
                          <a:ext uri="{FF2B5EF4-FFF2-40B4-BE49-F238E27FC236}">
                            <a16:creationId xmlns:a16="http://schemas.microsoft.com/office/drawing/2014/main" id="{C9C8E6B4-045E-4212-6517-E6545B5856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3810000"/>
                        <a:ext cx="211137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CD42D775-FAE4-030E-9500-135121885E9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04800" y="4397375"/>
            <a:ext cx="5638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Two phase cooling may be possible.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Coolant can take a heat of </a:t>
            </a:r>
            <a:r>
              <a:rPr lang="en-US" altLang="en-US" sz="2400" i="1"/>
              <a:t>mu</a:t>
            </a:r>
            <a:r>
              <a:rPr lang="en-US" altLang="en-US" sz="2400" i="1" baseline="-25000"/>
              <a:t>fg</a:t>
            </a:r>
            <a:r>
              <a:rPr lang="en-US" altLang="en-US" sz="2400">
                <a:sym typeface="Symbol" panose="05050102010706020507" pitchFamily="18" charset="2"/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ym typeface="Symbol" panose="05050102010706020507" pitchFamily="18" charset="2"/>
              </a:rPr>
              <a:t>Ex: 1</a:t>
            </a:r>
            <a:r>
              <a:rPr lang="en-US" altLang="en-US" sz="2400" i="1">
                <a:sym typeface="Symbol" panose="05050102010706020507" pitchFamily="18" charset="2"/>
              </a:rPr>
              <a:t>gm</a:t>
            </a:r>
            <a:r>
              <a:rPr lang="en-US" altLang="en-US" sz="2400">
                <a:sym typeface="Symbol" panose="05050102010706020507" pitchFamily="18" charset="2"/>
              </a:rPr>
              <a:t> of water becoming steam can carry a heat of  2500J.</a:t>
            </a:r>
          </a:p>
          <a:p>
            <a:pPr>
              <a:spcBef>
                <a:spcPct val="0"/>
              </a:spcBef>
            </a:pPr>
            <a:r>
              <a:rPr lang="en-US" altLang="en-US" sz="2400">
                <a:sym typeface="Symbol" panose="05050102010706020507" pitchFamily="18" charset="2"/>
              </a:rPr>
              <a:t>Boiling coolant can develop compact and efficient cooling systems.</a:t>
            </a:r>
            <a:endParaRPr lang="en-IN" altLang="en-US" sz="2400"/>
          </a:p>
        </p:txBody>
      </p:sp>
    </p:spTree>
    <p:extLst>
      <p:ext uri="{BB962C8B-B14F-4D97-AF65-F5344CB8AC3E}">
        <p14:creationId xmlns:p14="http://schemas.microsoft.com/office/powerpoint/2010/main" val="248465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11E9E896-7F6D-2151-946D-EF09C586A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538"/>
            <a:ext cx="6248400" cy="838200"/>
          </a:xfrm>
        </p:spPr>
        <p:txBody>
          <a:bodyPr/>
          <a:lstStyle/>
          <a:p>
            <a:r>
              <a:rPr lang="en-US" altLang="en-US" sz="2800"/>
              <a:t>Basic Definitions for Boiling Heat Transfer Process</a:t>
            </a:r>
            <a:endParaRPr lang="en-IN" altLang="en-US" sz="2800"/>
          </a:p>
        </p:txBody>
      </p:sp>
      <p:grpSp>
        <p:nvGrpSpPr>
          <p:cNvPr id="11267" name="Group 38">
            <a:extLst>
              <a:ext uri="{FF2B5EF4-FFF2-40B4-BE49-F238E27FC236}">
                <a16:creationId xmlns:a16="http://schemas.microsoft.com/office/drawing/2014/main" id="{38CE442E-29D8-2AB3-D3E7-88C1CECFA70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1284" name="Group 19">
              <a:extLst>
                <a:ext uri="{FF2B5EF4-FFF2-40B4-BE49-F238E27FC236}">
                  <a16:creationId xmlns:a16="http://schemas.microsoft.com/office/drawing/2014/main" id="{990643FF-FA11-802A-A036-1C1ED94EE6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86" name="Group 8">
                <a:extLst>
                  <a:ext uri="{FF2B5EF4-FFF2-40B4-BE49-F238E27FC236}">
                    <a16:creationId xmlns:a16="http://schemas.microsoft.com/office/drawing/2014/main" id="{38B55327-E050-42A2-66EF-CF4C556310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88" name="Group 9">
                  <a:extLst>
                    <a:ext uri="{FF2B5EF4-FFF2-40B4-BE49-F238E27FC236}">
                      <a16:creationId xmlns:a16="http://schemas.microsoft.com/office/drawing/2014/main" id="{9E7E16A4-692E-67EF-BB5D-94AB106643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98" name="Rectangle 10">
                    <a:extLst>
                      <a:ext uri="{FF2B5EF4-FFF2-40B4-BE49-F238E27FC236}">
                        <a16:creationId xmlns:a16="http://schemas.microsoft.com/office/drawing/2014/main" id="{6B1C085B-DE06-56D7-E1F4-C6A1BE7DD1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9" name="Rectangle 11">
                    <a:extLst>
                      <a:ext uri="{FF2B5EF4-FFF2-40B4-BE49-F238E27FC236}">
                        <a16:creationId xmlns:a16="http://schemas.microsoft.com/office/drawing/2014/main" id="{8C1B7668-72DF-D57A-313F-2E6774DE4C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9" name="Group 12">
                  <a:extLst>
                    <a:ext uri="{FF2B5EF4-FFF2-40B4-BE49-F238E27FC236}">
                      <a16:creationId xmlns:a16="http://schemas.microsoft.com/office/drawing/2014/main" id="{A9DD58FC-038E-94F9-FBDA-7A722FA366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96" name="Rectangle 13">
                    <a:extLst>
                      <a:ext uri="{FF2B5EF4-FFF2-40B4-BE49-F238E27FC236}">
                        <a16:creationId xmlns:a16="http://schemas.microsoft.com/office/drawing/2014/main" id="{CDB4053D-1E35-6629-AC48-1A6BD679EA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7" name="Rectangle 14">
                    <a:extLst>
                      <a:ext uri="{FF2B5EF4-FFF2-40B4-BE49-F238E27FC236}">
                        <a16:creationId xmlns:a16="http://schemas.microsoft.com/office/drawing/2014/main" id="{4F7779D2-AEF9-466D-201F-BB8128C0B3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90" name="Group 15">
                  <a:extLst>
                    <a:ext uri="{FF2B5EF4-FFF2-40B4-BE49-F238E27FC236}">
                      <a16:creationId xmlns:a16="http://schemas.microsoft.com/office/drawing/2014/main" id="{821C149E-A11F-84C6-4741-5FD0664BFC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94" name="Rectangle 16">
                    <a:extLst>
                      <a:ext uri="{FF2B5EF4-FFF2-40B4-BE49-F238E27FC236}">
                        <a16:creationId xmlns:a16="http://schemas.microsoft.com/office/drawing/2014/main" id="{1A9A53E8-8FD2-98C1-0CD2-EC61E1E86C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5" name="Rectangle 17">
                    <a:extLst>
                      <a:ext uri="{FF2B5EF4-FFF2-40B4-BE49-F238E27FC236}">
                        <a16:creationId xmlns:a16="http://schemas.microsoft.com/office/drawing/2014/main" id="{DF7AF96B-EC19-454D-611F-ECC4AE76B6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91" name="Group 18">
                  <a:extLst>
                    <a:ext uri="{FF2B5EF4-FFF2-40B4-BE49-F238E27FC236}">
                      <a16:creationId xmlns:a16="http://schemas.microsoft.com/office/drawing/2014/main" id="{C1D51D6E-7528-3BFA-41CE-14E436C813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92" name="Rectangle 19">
                    <a:extLst>
                      <a:ext uri="{FF2B5EF4-FFF2-40B4-BE49-F238E27FC236}">
                        <a16:creationId xmlns:a16="http://schemas.microsoft.com/office/drawing/2014/main" id="{908EE834-C72E-1E86-B1F6-4ADC77EEC7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3" name="Rectangle 20">
                    <a:extLst>
                      <a:ext uri="{FF2B5EF4-FFF2-40B4-BE49-F238E27FC236}">
                        <a16:creationId xmlns:a16="http://schemas.microsoft.com/office/drawing/2014/main" id="{AD8167AC-92A6-D184-6D19-D83927979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8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BD9BFD-85A8-B4A5-28FC-66A77EF319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2294" name="Object 28">
            <a:extLst>
              <a:ext uri="{FF2B5EF4-FFF2-40B4-BE49-F238E27FC236}">
                <a16:creationId xmlns:a16="http://schemas.microsoft.com/office/drawing/2014/main" id="{A3DBE7E4-B22D-6C2C-6BDB-0A9F1311B5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1752600"/>
          <a:ext cx="53816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9400" imgH="228600" progId="Equation.3">
                  <p:embed/>
                </p:oleObj>
              </mc:Choice>
              <mc:Fallback>
                <p:oleObj name="Equation" r:id="rId3" imgW="279400" imgH="228600" progId="Equation.3">
                  <p:embed/>
                  <p:pic>
                    <p:nvPicPr>
                      <p:cNvPr id="12294" name="Object 28">
                        <a:extLst>
                          <a:ext uri="{FF2B5EF4-FFF2-40B4-BE49-F238E27FC236}">
                            <a16:creationId xmlns:a16="http://schemas.microsoft.com/office/drawing/2014/main" id="{A3DBE7E4-B22D-6C2C-6BDB-0A9F1311B5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752600"/>
                        <a:ext cx="538163" cy="43973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92D05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69" name="Group 35">
            <a:extLst>
              <a:ext uri="{FF2B5EF4-FFF2-40B4-BE49-F238E27FC236}">
                <a16:creationId xmlns:a16="http://schemas.microsoft.com/office/drawing/2014/main" id="{F1590DCE-9592-FF2C-8EE9-4FA64BBD9395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143000"/>
            <a:ext cx="4703763" cy="4546600"/>
            <a:chOff x="4059182" y="1752600"/>
            <a:chExt cx="4703818" cy="3933111"/>
          </a:xfrm>
        </p:grpSpPr>
        <p:pic>
          <p:nvPicPr>
            <p:cNvPr id="11277" name="Picture 3">
              <a:extLst>
                <a:ext uri="{FF2B5EF4-FFF2-40B4-BE49-F238E27FC236}">
                  <a16:creationId xmlns:a16="http://schemas.microsoft.com/office/drawing/2014/main" id="{4C6278BA-092B-16E4-B75D-AB9B9DB4E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182" y="1752600"/>
              <a:ext cx="4703818" cy="358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8" name="TextBox 29">
              <a:extLst>
                <a:ext uri="{FF2B5EF4-FFF2-40B4-BE49-F238E27FC236}">
                  <a16:creationId xmlns:a16="http://schemas.microsoft.com/office/drawing/2014/main" id="{7D7CB971-92A2-00E2-ACC7-8BA9FF4EEB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2590800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Liquid</a:t>
              </a:r>
              <a:endParaRPr lang="en-IN" altLang="en-US" sz="1600"/>
            </a:p>
          </p:txBody>
        </p:sp>
        <p:sp>
          <p:nvSpPr>
            <p:cNvPr id="11279" name="TextBox 30">
              <a:extLst>
                <a:ext uri="{FF2B5EF4-FFF2-40B4-BE49-F238E27FC236}">
                  <a16:creationId xmlns:a16="http://schemas.microsoft.com/office/drawing/2014/main" id="{0951F184-E165-AA64-7A6C-FD361766A7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400" y="3395246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Liquid</a:t>
              </a:r>
              <a:endParaRPr lang="en-IN" altLang="en-US" sz="1600"/>
            </a:p>
          </p:txBody>
        </p:sp>
        <p:sp>
          <p:nvSpPr>
            <p:cNvPr id="11280" name="TextBox 31">
              <a:extLst>
                <a:ext uri="{FF2B5EF4-FFF2-40B4-BE49-F238E27FC236}">
                  <a16:creationId xmlns:a16="http://schemas.microsoft.com/office/drawing/2014/main" id="{0F394A9F-6C03-FBC3-32F7-DEDCAEFCAD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3928646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vapour</a:t>
              </a:r>
              <a:endParaRPr lang="en-IN" altLang="en-US" sz="1600"/>
            </a:p>
          </p:txBody>
        </p:sp>
        <p:sp>
          <p:nvSpPr>
            <p:cNvPr id="11281" name="TextBox 32">
              <a:extLst>
                <a:ext uri="{FF2B5EF4-FFF2-40B4-BE49-F238E27FC236}">
                  <a16:creationId xmlns:a16="http://schemas.microsoft.com/office/drawing/2014/main" id="{4D6717BF-7D25-9C01-44AB-C33763F5B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3800" y="2328446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Liquid</a:t>
              </a:r>
              <a:endParaRPr lang="en-IN" altLang="en-US" sz="1600"/>
            </a:p>
          </p:txBody>
        </p:sp>
        <p:sp>
          <p:nvSpPr>
            <p:cNvPr id="11282" name="TextBox 33">
              <a:extLst>
                <a:ext uri="{FF2B5EF4-FFF2-40B4-BE49-F238E27FC236}">
                  <a16:creationId xmlns:a16="http://schemas.microsoft.com/office/drawing/2014/main" id="{0D8CCFD0-2FA7-5971-CF8C-6497E5FE85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3623846"/>
              <a:ext cx="9906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SaturaredLiquid + Vapour</a:t>
              </a:r>
              <a:endParaRPr lang="en-IN" altLang="en-US" sz="1600"/>
            </a:p>
          </p:txBody>
        </p:sp>
        <p:sp>
          <p:nvSpPr>
            <p:cNvPr id="11283" name="TextBox 34">
              <a:extLst>
                <a:ext uri="{FF2B5EF4-FFF2-40B4-BE49-F238E27FC236}">
                  <a16:creationId xmlns:a16="http://schemas.microsoft.com/office/drawing/2014/main" id="{CF2C0556-7283-DFCB-64CF-97D4959D6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224046"/>
              <a:ext cx="2743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Internal Energy, kJ</a:t>
              </a:r>
              <a:endParaRPr lang="en-IN" altLang="en-US" sz="2400"/>
            </a:p>
          </p:txBody>
        </p:sp>
      </p:grpSp>
      <p:graphicFrame>
        <p:nvGraphicFramePr>
          <p:cNvPr id="12296" name="Object 2">
            <a:extLst>
              <a:ext uri="{FF2B5EF4-FFF2-40B4-BE49-F238E27FC236}">
                <a16:creationId xmlns:a16="http://schemas.microsoft.com/office/drawing/2014/main" id="{541605AC-6691-2D0A-9DF4-A2BD3F1730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600" y="2962275"/>
          <a:ext cx="78581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224" imgH="241195" progId="Equation.3">
                  <p:embed/>
                </p:oleObj>
              </mc:Choice>
              <mc:Fallback>
                <p:oleObj name="Equation" r:id="rId6" imgW="406224" imgH="241195" progId="Equation.3">
                  <p:embed/>
                  <p:pic>
                    <p:nvPicPr>
                      <p:cNvPr id="12296" name="Object 2">
                        <a:extLst>
                          <a:ext uri="{FF2B5EF4-FFF2-40B4-BE49-F238E27FC236}">
                            <a16:creationId xmlns:a16="http://schemas.microsoft.com/office/drawing/2014/main" id="{541605AC-6691-2D0A-9DF4-A2BD3F1730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962275"/>
                        <a:ext cx="785813" cy="4667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0F524E-E30D-4CB9-B836-4639E3D6DA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14800" y="2286000"/>
            <a:ext cx="23828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16F159D-5A78-832B-C30B-E9B8EBBD88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14800" y="2895600"/>
            <a:ext cx="23828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8E65673-1B8F-965A-CE76-433E5A3AB4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03875" y="2286000"/>
            <a:ext cx="0" cy="609600"/>
          </a:xfrm>
          <a:prstGeom prst="straightConnector1">
            <a:avLst/>
          </a:prstGeom>
          <a:noFill/>
          <a:ln w="34925" algn="ctr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8" name="Object 2">
            <a:extLst>
              <a:ext uri="{FF2B5EF4-FFF2-40B4-BE49-F238E27FC236}">
                <a16:creationId xmlns:a16="http://schemas.microsoft.com/office/drawing/2014/main" id="{176E63E7-B99D-A721-1228-C630898437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3963" y="2428875"/>
          <a:ext cx="289718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97950" imgH="241195" progId="Equation.3">
                  <p:embed/>
                </p:oleObj>
              </mc:Choice>
              <mc:Fallback>
                <p:oleObj name="Equation" r:id="rId8" imgW="1497950" imgH="241195" progId="Equation.3">
                  <p:embed/>
                  <p:pic>
                    <p:nvPicPr>
                      <p:cNvPr id="38" name="Object 2">
                        <a:extLst>
                          <a:ext uri="{FF2B5EF4-FFF2-40B4-BE49-F238E27FC236}">
                            <a16:creationId xmlns:a16="http://schemas.microsoft.com/office/drawing/2014/main" id="{176E63E7-B99D-A721-1228-C630898437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3963" y="2428875"/>
                        <a:ext cx="2897187" cy="4667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776C474-24FC-6CF3-4AE0-F76AF8FAC65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603875" y="2667000"/>
            <a:ext cx="720725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7F9256-DDE4-F814-E411-4DD3E9F67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7525" y="3632200"/>
            <a:ext cx="33940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70C0"/>
                </a:solidFill>
              </a:rPr>
              <a:t>Initial studies showed that heat flux (</a:t>
            </a:r>
            <a:r>
              <a:rPr lang="en-US" altLang="en-US" sz="2400" i="1">
                <a:solidFill>
                  <a:srgbClr val="0070C0"/>
                </a:solidFill>
              </a:rPr>
              <a:t>q”</a:t>
            </a:r>
            <a:r>
              <a:rPr lang="en-US" altLang="en-US" sz="2400">
                <a:solidFill>
                  <a:srgbClr val="0070C0"/>
                </a:solidFill>
              </a:rPr>
              <a:t>) plays an important role along wall superheat  in boiling process.</a:t>
            </a:r>
            <a:endParaRPr lang="en-IN" altLang="en-US" sz="24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68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22CA5EE6-2B0E-A434-7020-A7005C7EFE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8625" y="350838"/>
            <a:ext cx="6934200" cy="609600"/>
          </a:xfrm>
        </p:spPr>
        <p:txBody>
          <a:bodyPr/>
          <a:lstStyle/>
          <a:p>
            <a:r>
              <a:rPr lang="en-IN" altLang="en-US" sz="2800"/>
              <a:t>Boiling Curve &amp;Modes of Boiling</a:t>
            </a:r>
          </a:p>
        </p:txBody>
      </p:sp>
      <p:pic>
        <p:nvPicPr>
          <p:cNvPr id="7172" name="Picture 1">
            <a:extLst>
              <a:ext uri="{FF2B5EF4-FFF2-40B4-BE49-F238E27FC236}">
                <a16:creationId xmlns:a16="http://schemas.microsoft.com/office/drawing/2014/main" id="{4AEA600B-3F6F-050D-E11C-D13F14104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77925"/>
            <a:ext cx="8659812" cy="555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BC7DAC46-6203-7FE6-BCF7-98420F97497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6" name="Group 19">
              <a:extLst>
                <a:ext uri="{FF2B5EF4-FFF2-40B4-BE49-F238E27FC236}">
                  <a16:creationId xmlns:a16="http://schemas.microsoft.com/office/drawing/2014/main" id="{491174B6-C2C8-F982-D4FD-64FA7B113F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8" name="Group 8">
                <a:extLst>
                  <a:ext uri="{FF2B5EF4-FFF2-40B4-BE49-F238E27FC236}">
                    <a16:creationId xmlns:a16="http://schemas.microsoft.com/office/drawing/2014/main" id="{12437D23-6330-087B-C233-9758BCFE3F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50" name="Group 9">
                  <a:extLst>
                    <a:ext uri="{FF2B5EF4-FFF2-40B4-BE49-F238E27FC236}">
                      <a16:creationId xmlns:a16="http://schemas.microsoft.com/office/drawing/2014/main" id="{8479DF34-E1F8-36DC-F438-6880783287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60" name="Rectangle 10">
                    <a:extLst>
                      <a:ext uri="{FF2B5EF4-FFF2-40B4-BE49-F238E27FC236}">
                        <a16:creationId xmlns:a16="http://schemas.microsoft.com/office/drawing/2014/main" id="{A53E690A-EE3C-1F9F-B129-DB634AD23D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61" name="Rectangle 11">
                    <a:extLst>
                      <a:ext uri="{FF2B5EF4-FFF2-40B4-BE49-F238E27FC236}">
                        <a16:creationId xmlns:a16="http://schemas.microsoft.com/office/drawing/2014/main" id="{59DEF6A3-4800-DEA0-F379-5DAF03FDD8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1" name="Group 12">
                  <a:extLst>
                    <a:ext uri="{FF2B5EF4-FFF2-40B4-BE49-F238E27FC236}">
                      <a16:creationId xmlns:a16="http://schemas.microsoft.com/office/drawing/2014/main" id="{FB5DA90E-AC28-5555-4C0E-F1408EBF9A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8" name="Rectangle 13">
                    <a:extLst>
                      <a:ext uri="{FF2B5EF4-FFF2-40B4-BE49-F238E27FC236}">
                        <a16:creationId xmlns:a16="http://schemas.microsoft.com/office/drawing/2014/main" id="{7845D8B1-58D1-E715-B054-A615C0B7BA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9" name="Rectangle 14">
                    <a:extLst>
                      <a:ext uri="{FF2B5EF4-FFF2-40B4-BE49-F238E27FC236}">
                        <a16:creationId xmlns:a16="http://schemas.microsoft.com/office/drawing/2014/main" id="{2B88B570-6AFE-D052-EA3D-903C9860D1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2" name="Group 15">
                  <a:extLst>
                    <a:ext uri="{FF2B5EF4-FFF2-40B4-BE49-F238E27FC236}">
                      <a16:creationId xmlns:a16="http://schemas.microsoft.com/office/drawing/2014/main" id="{358864ED-5090-C69E-0236-CA30C8B9F5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6" name="Rectangle 16">
                    <a:extLst>
                      <a:ext uri="{FF2B5EF4-FFF2-40B4-BE49-F238E27FC236}">
                        <a16:creationId xmlns:a16="http://schemas.microsoft.com/office/drawing/2014/main" id="{8857AFC8-FDB3-5FEC-806A-4890EB6F59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7" name="Rectangle 17">
                    <a:extLst>
                      <a:ext uri="{FF2B5EF4-FFF2-40B4-BE49-F238E27FC236}">
                        <a16:creationId xmlns:a16="http://schemas.microsoft.com/office/drawing/2014/main" id="{3C910F27-3350-0B48-6499-66C5EF5690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3" name="Group 18">
                  <a:extLst>
                    <a:ext uri="{FF2B5EF4-FFF2-40B4-BE49-F238E27FC236}">
                      <a16:creationId xmlns:a16="http://schemas.microsoft.com/office/drawing/2014/main" id="{F97515B6-3AC6-0865-9F5F-02399E749E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4" name="Rectangle 19">
                    <a:extLst>
                      <a:ext uri="{FF2B5EF4-FFF2-40B4-BE49-F238E27FC236}">
                        <a16:creationId xmlns:a16="http://schemas.microsoft.com/office/drawing/2014/main" id="{55A99B2C-7C05-188D-C03F-EE003FB4B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5" name="Rectangle 20">
                    <a:extLst>
                      <a:ext uri="{FF2B5EF4-FFF2-40B4-BE49-F238E27FC236}">
                        <a16:creationId xmlns:a16="http://schemas.microsoft.com/office/drawing/2014/main" id="{8C0C1384-29D7-5E06-CCA8-BAAE14995F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080FB3B-D6E4-8A23-6418-50BC1C977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B715688-291E-53E1-50AB-1750C30E7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177925"/>
            <a:ext cx="1828800" cy="4994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E88627-213B-81C4-98E7-D06EFE5DA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254125"/>
            <a:ext cx="457200" cy="4994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082A07-2977-634E-07B9-96F66BBC1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819400"/>
            <a:ext cx="3657600" cy="3394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22468D-C9E6-2CC7-0C59-8AFFF7545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54125"/>
            <a:ext cx="3886200" cy="1550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  <p:extLst>
      <p:ext uri="{BB962C8B-B14F-4D97-AF65-F5344CB8AC3E}">
        <p14:creationId xmlns:p14="http://schemas.microsoft.com/office/powerpoint/2010/main" val="3102560724"/>
      </p:ext>
    </p:extLst>
  </p:cSld>
  <p:clrMapOvr>
    <a:masterClrMapping/>
  </p:clrMapOvr>
  <p:transition advTm="956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C70C27-282F-0437-BA31-CB1FCEE7E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brightnessContrast bright="-39000" contrast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928301"/>
            <a:ext cx="8688012" cy="5534797"/>
          </a:xfrm>
          <a:prstGeom prst="rect">
            <a:avLst/>
          </a:prstGeom>
        </p:spPr>
      </p:pic>
      <p:sp>
        <p:nvSpPr>
          <p:cNvPr id="18435" name="Title 1">
            <a:extLst>
              <a:ext uri="{FF2B5EF4-FFF2-40B4-BE49-F238E27FC236}">
                <a16:creationId xmlns:a16="http://schemas.microsoft.com/office/drawing/2014/main" id="{360E2955-805B-1017-E6CD-CE62595BC0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6934200" cy="990600"/>
          </a:xfrm>
        </p:spPr>
        <p:txBody>
          <a:bodyPr/>
          <a:lstStyle/>
          <a:p>
            <a:r>
              <a:rPr lang="en-IN" altLang="en-US" sz="2800"/>
              <a:t>Two Phase Cooling Below Critical Heat Flux</a:t>
            </a:r>
          </a:p>
        </p:txBody>
      </p:sp>
      <p:grpSp>
        <p:nvGrpSpPr>
          <p:cNvPr id="18436" name="Group 38">
            <a:extLst>
              <a:ext uri="{FF2B5EF4-FFF2-40B4-BE49-F238E27FC236}">
                <a16:creationId xmlns:a16="http://schemas.microsoft.com/office/drawing/2014/main" id="{1A4B5997-E822-AEAF-8446-7CB90993E6F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8439" name="Group 19">
              <a:extLst>
                <a:ext uri="{FF2B5EF4-FFF2-40B4-BE49-F238E27FC236}">
                  <a16:creationId xmlns:a16="http://schemas.microsoft.com/office/drawing/2014/main" id="{C415A2AB-7302-CB15-2618-5E71AD072C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1" name="Group 8">
                <a:extLst>
                  <a:ext uri="{FF2B5EF4-FFF2-40B4-BE49-F238E27FC236}">
                    <a16:creationId xmlns:a16="http://schemas.microsoft.com/office/drawing/2014/main" id="{C527B23C-9171-3AFF-FEF0-C270F28B02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3" name="Group 9">
                  <a:extLst>
                    <a:ext uri="{FF2B5EF4-FFF2-40B4-BE49-F238E27FC236}">
                      <a16:creationId xmlns:a16="http://schemas.microsoft.com/office/drawing/2014/main" id="{616600D8-B28C-7DD7-7AEC-435F74B6AB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3" name="Rectangle 10">
                    <a:extLst>
                      <a:ext uri="{FF2B5EF4-FFF2-40B4-BE49-F238E27FC236}">
                        <a16:creationId xmlns:a16="http://schemas.microsoft.com/office/drawing/2014/main" id="{F93C62E4-FA34-80CF-F67B-95D80E993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4" name="Rectangle 11">
                    <a:extLst>
                      <a:ext uri="{FF2B5EF4-FFF2-40B4-BE49-F238E27FC236}">
                        <a16:creationId xmlns:a16="http://schemas.microsoft.com/office/drawing/2014/main" id="{C875284D-7D3D-0678-6759-C33DB2EA76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4" name="Group 12">
                  <a:extLst>
                    <a:ext uri="{FF2B5EF4-FFF2-40B4-BE49-F238E27FC236}">
                      <a16:creationId xmlns:a16="http://schemas.microsoft.com/office/drawing/2014/main" id="{5FE3B5A0-F756-84DE-9F60-3A81FE81B3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1" name="Rectangle 13">
                    <a:extLst>
                      <a:ext uri="{FF2B5EF4-FFF2-40B4-BE49-F238E27FC236}">
                        <a16:creationId xmlns:a16="http://schemas.microsoft.com/office/drawing/2014/main" id="{224C4959-465F-9CB4-ABFA-2F57D1365A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2" name="Rectangle 14">
                    <a:extLst>
                      <a:ext uri="{FF2B5EF4-FFF2-40B4-BE49-F238E27FC236}">
                        <a16:creationId xmlns:a16="http://schemas.microsoft.com/office/drawing/2014/main" id="{CDAB3066-1E5E-F8E2-1C5A-5EA94ED85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5" name="Group 15">
                  <a:extLst>
                    <a:ext uri="{FF2B5EF4-FFF2-40B4-BE49-F238E27FC236}">
                      <a16:creationId xmlns:a16="http://schemas.microsoft.com/office/drawing/2014/main" id="{53E86331-F74F-83F4-4B4D-F436B59F89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49" name="Rectangle 16">
                    <a:extLst>
                      <a:ext uri="{FF2B5EF4-FFF2-40B4-BE49-F238E27FC236}">
                        <a16:creationId xmlns:a16="http://schemas.microsoft.com/office/drawing/2014/main" id="{CA7C5EF1-A1C9-C7EA-2B0A-4A4AC43623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0" name="Rectangle 17">
                    <a:extLst>
                      <a:ext uri="{FF2B5EF4-FFF2-40B4-BE49-F238E27FC236}">
                        <a16:creationId xmlns:a16="http://schemas.microsoft.com/office/drawing/2014/main" id="{03196172-D653-0EBD-D627-852C18EC50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6" name="Group 18">
                  <a:extLst>
                    <a:ext uri="{FF2B5EF4-FFF2-40B4-BE49-F238E27FC236}">
                      <a16:creationId xmlns:a16="http://schemas.microsoft.com/office/drawing/2014/main" id="{FE6CF91E-DB97-8025-D3C3-767F2C73F5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7" name="Rectangle 19">
                    <a:extLst>
                      <a:ext uri="{FF2B5EF4-FFF2-40B4-BE49-F238E27FC236}">
                        <a16:creationId xmlns:a16="http://schemas.microsoft.com/office/drawing/2014/main" id="{1FE90C76-F0B6-99EC-2B18-9860DB3ADC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8" name="Rectangle 20">
                    <a:extLst>
                      <a:ext uri="{FF2B5EF4-FFF2-40B4-BE49-F238E27FC236}">
                        <a16:creationId xmlns:a16="http://schemas.microsoft.com/office/drawing/2014/main" id="{ECF6160F-5338-9C10-8F15-C09192AFD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75875BC-FFA0-585A-BE10-5B34C04670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651441-A463-4666-A78E-D720C5524DA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81600" y="2057400"/>
            <a:ext cx="1524000" cy="2971800"/>
          </a:xfrm>
          <a:prstGeom prst="line">
            <a:avLst/>
          </a:prstGeom>
          <a:noFill/>
          <a:ln w="28575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78347015"/>
      </p:ext>
    </p:extLst>
  </p:cSld>
  <p:clrMapOvr>
    <a:masterClrMapping/>
  </p:clrMapOvr>
  <p:transition advTm="956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932C345C-2650-2FB3-994E-0470CB9A6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/>
          <a:lstStyle/>
          <a:p>
            <a:r>
              <a:rPr lang="en-US" altLang="en-US" sz="2800"/>
              <a:t>Heat Sinks to Maintain Safe Margin</a:t>
            </a:r>
            <a:endParaRPr lang="en-IN" altLang="en-US" sz="2800"/>
          </a:p>
        </p:txBody>
      </p:sp>
      <p:pic>
        <p:nvPicPr>
          <p:cNvPr id="19459" name="Picture 2">
            <a:extLst>
              <a:ext uri="{FF2B5EF4-FFF2-40B4-BE49-F238E27FC236}">
                <a16:creationId xmlns:a16="http://schemas.microsoft.com/office/drawing/2014/main" id="{B1147066-DB96-A528-8AD7-7D2B1FFD2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308894"/>
            <a:ext cx="7731125" cy="53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0" name="Group 38">
            <a:extLst>
              <a:ext uri="{FF2B5EF4-FFF2-40B4-BE49-F238E27FC236}">
                <a16:creationId xmlns:a16="http://schemas.microsoft.com/office/drawing/2014/main" id="{7D8AA832-A85F-D7CE-16CB-EC5383E89EF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9468" name="Group 19">
              <a:extLst>
                <a:ext uri="{FF2B5EF4-FFF2-40B4-BE49-F238E27FC236}">
                  <a16:creationId xmlns:a16="http://schemas.microsoft.com/office/drawing/2014/main" id="{C875FBD7-891B-E1AD-D400-7E20E4A833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70" name="Group 8">
                <a:extLst>
                  <a:ext uri="{FF2B5EF4-FFF2-40B4-BE49-F238E27FC236}">
                    <a16:creationId xmlns:a16="http://schemas.microsoft.com/office/drawing/2014/main" id="{B5DFA5C0-1927-BF75-A185-B9645935AF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72" name="Group 9">
                  <a:extLst>
                    <a:ext uri="{FF2B5EF4-FFF2-40B4-BE49-F238E27FC236}">
                      <a16:creationId xmlns:a16="http://schemas.microsoft.com/office/drawing/2014/main" id="{1C405CAC-0E0D-6588-F024-1E9CE4F9E4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82" name="Rectangle 10">
                    <a:extLst>
                      <a:ext uri="{FF2B5EF4-FFF2-40B4-BE49-F238E27FC236}">
                        <a16:creationId xmlns:a16="http://schemas.microsoft.com/office/drawing/2014/main" id="{2F7001D1-5269-2725-FB32-17499199DD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83" name="Rectangle 11">
                    <a:extLst>
                      <a:ext uri="{FF2B5EF4-FFF2-40B4-BE49-F238E27FC236}">
                        <a16:creationId xmlns:a16="http://schemas.microsoft.com/office/drawing/2014/main" id="{54D9D382-3EFD-EA18-8CB5-C9B020735F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3" name="Group 12">
                  <a:extLst>
                    <a:ext uri="{FF2B5EF4-FFF2-40B4-BE49-F238E27FC236}">
                      <a16:creationId xmlns:a16="http://schemas.microsoft.com/office/drawing/2014/main" id="{80F62E49-1D2D-1BBD-C61F-E5C5783726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80" name="Rectangle 13">
                    <a:extLst>
                      <a:ext uri="{FF2B5EF4-FFF2-40B4-BE49-F238E27FC236}">
                        <a16:creationId xmlns:a16="http://schemas.microsoft.com/office/drawing/2014/main" id="{86D8C1FD-1FA3-B863-E7E2-28599DDA36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81" name="Rectangle 14">
                    <a:extLst>
                      <a:ext uri="{FF2B5EF4-FFF2-40B4-BE49-F238E27FC236}">
                        <a16:creationId xmlns:a16="http://schemas.microsoft.com/office/drawing/2014/main" id="{0B1C9DCB-8F47-B2B0-B626-5EC0E6C21F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4" name="Group 15">
                  <a:extLst>
                    <a:ext uri="{FF2B5EF4-FFF2-40B4-BE49-F238E27FC236}">
                      <a16:creationId xmlns:a16="http://schemas.microsoft.com/office/drawing/2014/main" id="{C1734F94-F36E-47EB-81E4-3E927EF992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8" name="Rectangle 16">
                    <a:extLst>
                      <a:ext uri="{FF2B5EF4-FFF2-40B4-BE49-F238E27FC236}">
                        <a16:creationId xmlns:a16="http://schemas.microsoft.com/office/drawing/2014/main" id="{1DD1A916-9608-EBFA-D8CB-C71667FA59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9" name="Rectangle 17">
                    <a:extLst>
                      <a:ext uri="{FF2B5EF4-FFF2-40B4-BE49-F238E27FC236}">
                        <a16:creationId xmlns:a16="http://schemas.microsoft.com/office/drawing/2014/main" id="{AC5D038F-CA05-9EBF-E059-4C39D3C422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5" name="Group 18">
                  <a:extLst>
                    <a:ext uri="{FF2B5EF4-FFF2-40B4-BE49-F238E27FC236}">
                      <a16:creationId xmlns:a16="http://schemas.microsoft.com/office/drawing/2014/main" id="{463C6E33-FACD-D5F7-A8EE-A118A3D77C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6" name="Rectangle 19">
                    <a:extLst>
                      <a:ext uri="{FF2B5EF4-FFF2-40B4-BE49-F238E27FC236}">
                        <a16:creationId xmlns:a16="http://schemas.microsoft.com/office/drawing/2014/main" id="{E9259DEB-2C5D-22C9-F294-1A76B0F1B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20">
                    <a:extLst>
                      <a:ext uri="{FF2B5EF4-FFF2-40B4-BE49-F238E27FC236}">
                        <a16:creationId xmlns:a16="http://schemas.microsoft.com/office/drawing/2014/main" id="{CBC5529F-F8D5-8624-4E1D-8550FA12CE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BD1E0CF-07CD-8943-16FF-718B2EA5CB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F6AFB93-13B7-91F7-FC6E-F1452B419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828800"/>
            <a:ext cx="3048000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D51B110-1D65-71B4-7920-BE924F4BB73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76600" y="3276600"/>
            <a:ext cx="23828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78DABE-055A-E118-93AE-C15F5BAB53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76600" y="4495800"/>
            <a:ext cx="23828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DD94B6A-18B6-553B-31BF-2AEBE222F7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72000" y="3276600"/>
            <a:ext cx="0" cy="1219200"/>
          </a:xfrm>
          <a:prstGeom prst="straightConnector1">
            <a:avLst/>
          </a:prstGeom>
          <a:noFill/>
          <a:ln w="34925" algn="ctr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9F00F94F-2BCD-8C52-17E7-23AC57D781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7012" y="4876800"/>
          <a:ext cx="289718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97950" imgH="241195" progId="Equation.3">
                  <p:embed/>
                </p:oleObj>
              </mc:Choice>
              <mc:Fallback>
                <p:oleObj name="Equation" r:id="rId4" imgW="1497950" imgH="241195" progId="Equation.3">
                  <p:embed/>
                  <p:pic>
                    <p:nvPicPr>
                      <p:cNvPr id="25" name="Object 2">
                        <a:extLst>
                          <a:ext uri="{FF2B5EF4-FFF2-40B4-BE49-F238E27FC236}">
                            <a16:creationId xmlns:a16="http://schemas.microsoft.com/office/drawing/2014/main" id="{9F00F94F-2BCD-8C52-17E7-23AC57D781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7012" y="4876800"/>
                        <a:ext cx="2897188" cy="4667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B91C46A-6916-204F-4410-80A1B88EEBF1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581400" y="4495801"/>
            <a:ext cx="457200" cy="7620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520EC7-29EE-28AF-14F9-6B295DDF6ECF}"/>
                  </a:ext>
                </a:extLst>
              </p:cNvPr>
              <p:cNvSpPr txBox="1"/>
              <p:nvPr/>
            </p:nvSpPr>
            <p:spPr>
              <a:xfrm>
                <a:off x="4587876" y="3680513"/>
                <a:ext cx="185384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𝑆𝑎𝑓𝑒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𝑀𝑎𝑟𝑔𝑖𝑛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520EC7-29EE-28AF-14F9-6B295DDF6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876" y="3680513"/>
                <a:ext cx="1853841" cy="369332"/>
              </a:xfrm>
              <a:prstGeom prst="rect">
                <a:avLst/>
              </a:prstGeom>
              <a:blipFill>
                <a:blip r:embed="rId6"/>
                <a:stretch>
                  <a:fillRect l="-5263" r="-4934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5C159076-1610-708B-9D85-B704921D01BF}"/>
              </a:ext>
            </a:extLst>
          </p:cNvPr>
          <p:cNvSpPr/>
          <p:nvPr/>
        </p:nvSpPr>
        <p:spPr bwMode="auto">
          <a:xfrm>
            <a:off x="320675" y="2794000"/>
            <a:ext cx="8289925" cy="403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>
            <a:extLst>
              <a:ext uri="{FF2B5EF4-FFF2-40B4-BE49-F238E27FC236}">
                <a16:creationId xmlns:a16="http://schemas.microsoft.com/office/drawing/2014/main" id="{86C7F9D1-75E0-7E47-045B-1E8357709B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225425"/>
            <a:ext cx="7772400" cy="846138"/>
          </a:xfrm>
        </p:spPr>
        <p:txBody>
          <a:bodyPr/>
          <a:lstStyle/>
          <a:p>
            <a:r>
              <a:rPr lang="en-IN" altLang="en-US" sz="2800" dirty="0"/>
              <a:t>Nucleate Pool Boiling: Bubble Dynamics </a:t>
            </a:r>
          </a:p>
        </p:txBody>
      </p:sp>
      <p:grpSp>
        <p:nvGrpSpPr>
          <p:cNvPr id="22532" name="Group 38">
            <a:extLst>
              <a:ext uri="{FF2B5EF4-FFF2-40B4-BE49-F238E27FC236}">
                <a16:creationId xmlns:a16="http://schemas.microsoft.com/office/drawing/2014/main" id="{15638F26-7B14-A391-397E-B5E3B8DDEE6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2537" name="Group 19">
              <a:extLst>
                <a:ext uri="{FF2B5EF4-FFF2-40B4-BE49-F238E27FC236}">
                  <a16:creationId xmlns:a16="http://schemas.microsoft.com/office/drawing/2014/main" id="{6B90BC58-DC21-ED34-05C1-ED200AF2AE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9" name="Group 8">
                <a:extLst>
                  <a:ext uri="{FF2B5EF4-FFF2-40B4-BE49-F238E27FC236}">
                    <a16:creationId xmlns:a16="http://schemas.microsoft.com/office/drawing/2014/main" id="{975DCE83-1CDC-B514-7E60-24F53F8D7A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1" name="Group 9">
                  <a:extLst>
                    <a:ext uri="{FF2B5EF4-FFF2-40B4-BE49-F238E27FC236}">
                      <a16:creationId xmlns:a16="http://schemas.microsoft.com/office/drawing/2014/main" id="{DAB97C1E-D48A-3A86-F984-390C24E2EB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1" name="Rectangle 10">
                    <a:extLst>
                      <a:ext uri="{FF2B5EF4-FFF2-40B4-BE49-F238E27FC236}">
                        <a16:creationId xmlns:a16="http://schemas.microsoft.com/office/drawing/2014/main" id="{A2AFCC19-0998-7830-294D-5483FF1497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2" name="Rectangle 11">
                    <a:extLst>
                      <a:ext uri="{FF2B5EF4-FFF2-40B4-BE49-F238E27FC236}">
                        <a16:creationId xmlns:a16="http://schemas.microsoft.com/office/drawing/2014/main" id="{3E3FC352-5426-D549-D903-AD3D3D9609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2" name="Group 12">
                  <a:extLst>
                    <a:ext uri="{FF2B5EF4-FFF2-40B4-BE49-F238E27FC236}">
                      <a16:creationId xmlns:a16="http://schemas.microsoft.com/office/drawing/2014/main" id="{A2E39268-A195-E827-487C-3B0B388C07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9" name="Rectangle 13">
                    <a:extLst>
                      <a:ext uri="{FF2B5EF4-FFF2-40B4-BE49-F238E27FC236}">
                        <a16:creationId xmlns:a16="http://schemas.microsoft.com/office/drawing/2014/main" id="{2C017068-DDF6-98FB-D864-B83FFA4518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0" name="Rectangle 14">
                    <a:extLst>
                      <a:ext uri="{FF2B5EF4-FFF2-40B4-BE49-F238E27FC236}">
                        <a16:creationId xmlns:a16="http://schemas.microsoft.com/office/drawing/2014/main" id="{D19CAC55-364E-9328-3824-DE741835E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3" name="Group 15">
                  <a:extLst>
                    <a:ext uri="{FF2B5EF4-FFF2-40B4-BE49-F238E27FC236}">
                      <a16:creationId xmlns:a16="http://schemas.microsoft.com/office/drawing/2014/main" id="{B2702D49-8183-6F11-8A84-BBD7A0D5BD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7" name="Rectangle 16">
                    <a:extLst>
                      <a:ext uri="{FF2B5EF4-FFF2-40B4-BE49-F238E27FC236}">
                        <a16:creationId xmlns:a16="http://schemas.microsoft.com/office/drawing/2014/main" id="{10F3A90F-3A84-D79C-39DE-C8498D827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8" name="Rectangle 17">
                    <a:extLst>
                      <a:ext uri="{FF2B5EF4-FFF2-40B4-BE49-F238E27FC236}">
                        <a16:creationId xmlns:a16="http://schemas.microsoft.com/office/drawing/2014/main" id="{11E7C536-C6F3-F54A-A680-62B722FBEB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4" name="Group 18">
                  <a:extLst>
                    <a:ext uri="{FF2B5EF4-FFF2-40B4-BE49-F238E27FC236}">
                      <a16:creationId xmlns:a16="http://schemas.microsoft.com/office/drawing/2014/main" id="{C3361847-D8F4-987B-768A-1CD62A0B57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5" name="Rectangle 19">
                    <a:extLst>
                      <a:ext uri="{FF2B5EF4-FFF2-40B4-BE49-F238E27FC236}">
                        <a16:creationId xmlns:a16="http://schemas.microsoft.com/office/drawing/2014/main" id="{2FF4FB84-4D40-B700-A924-E6A6B783B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6" name="Rectangle 20">
                    <a:extLst>
                      <a:ext uri="{FF2B5EF4-FFF2-40B4-BE49-F238E27FC236}">
                        <a16:creationId xmlns:a16="http://schemas.microsoft.com/office/drawing/2014/main" id="{699301BA-CFDB-C37B-B8DA-1F6533291B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03B3B3-E19D-5D0B-CD91-8EB31A239E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533" name="Picture 4">
            <a:extLst>
              <a:ext uri="{FF2B5EF4-FFF2-40B4-BE49-F238E27FC236}">
                <a16:creationId xmlns:a16="http://schemas.microsoft.com/office/drawing/2014/main" id="{106E5A44-C004-7801-E754-7D428819F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2371725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6FA777-AA7B-35FB-3C69-776D62741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814" y="3135313"/>
            <a:ext cx="5718175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E02D265-0EDD-B1ED-FA4E-283C37E1F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 rot="19681644">
            <a:off x="2172058" y="2280129"/>
            <a:ext cx="6042404" cy="2876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390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972F-594D-15CE-6062-D6BCEED4B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sz="2800" dirty="0"/>
              <a:t>Bubble growth on CPU Direct-Cooling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BEB70B-01D1-CDD7-FA8C-0F5BD35E1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052" y="1287683"/>
            <a:ext cx="7380348" cy="3512917"/>
          </a:xfr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8C94F979-464B-4E8E-6F9C-2C0098DF150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92AAA6F4-E765-8C74-7CC0-978291CC05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3800138-6232-AB56-00B1-00D2A4F51B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E1F58EC-7013-147F-A7F3-2C3FDFEB3B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881CF872-19AE-5B63-5B83-5B76EBDA6F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C9EA8DE5-5B04-8BDF-5B64-9383430F21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87B815-A053-E4BC-3E9E-A968E2BE05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30F759B0-4CD4-1439-25B4-5D2A3D07A9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1DC4FEB-A30C-A05E-63DA-BCF4AD57E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6F41CEEE-34B2-D921-0C30-53D8055E84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0E4381F-12D9-CDFB-29B6-E48E92A103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B43A24A-FB65-1EE7-4657-7209609006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4041CEAB-5380-849C-39A7-C6A4E87080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65E864EE-CA7F-00AA-FA1B-D0657117D2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A21FB68-9D5C-DEBC-D6F7-AFBDC24851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7EA93BF8-93BB-A28A-C8CC-5E21F1F92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736BE3-C37E-E367-A6FE-13144EEC9C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C5F3082-9C4F-2EF0-A671-747183171C48}"/>
              </a:ext>
            </a:extLst>
          </p:cNvPr>
          <p:cNvSpPr txBox="1"/>
          <p:nvPr/>
        </p:nvSpPr>
        <p:spPr>
          <a:xfrm>
            <a:off x="533400" y="5188803"/>
            <a:ext cx="830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process of liquid nucleate boiling includes three basic heat transfer </a:t>
            </a:r>
            <a:r>
              <a:rPr lang="en-US" dirty="0"/>
              <a:t>episode</a:t>
            </a:r>
            <a:r>
              <a:rPr lang="en-US" sz="2400" dirty="0"/>
              <a:t>s: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339B46D-E142-3E25-E756-3860036D0B55}"/>
                  </a:ext>
                </a:extLst>
              </p14:cNvPr>
              <p14:cNvContentPartPr/>
              <p14:nvPr/>
            </p14:nvContentPartPr>
            <p14:xfrm>
              <a:off x="3180240" y="3174120"/>
              <a:ext cx="2500920" cy="314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339B46D-E142-3E25-E756-3860036D0B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70880" y="3164760"/>
                <a:ext cx="251964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DF68B32-0D95-8D2F-D48E-180400CB9643}"/>
                  </a:ext>
                </a:extLst>
              </p14:cNvPr>
              <p14:cNvContentPartPr/>
              <p14:nvPr/>
            </p14:nvContentPartPr>
            <p14:xfrm>
              <a:off x="3133080" y="1900800"/>
              <a:ext cx="2621880" cy="1752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DF68B32-0D95-8D2F-D48E-180400CB964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23720" y="1891440"/>
                <a:ext cx="2640600" cy="177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525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4">
            <a:extLst>
              <a:ext uri="{FF2B5EF4-FFF2-40B4-BE49-F238E27FC236}">
                <a16:creationId xmlns:a16="http://schemas.microsoft.com/office/drawing/2014/main" id="{3AAE7DE7-1683-40B1-5945-1AD68138E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638800" y="5183866"/>
            <a:ext cx="3036948" cy="1445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D81838-E14C-E25B-D546-61EA7F6C9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6858000" cy="1143000"/>
          </a:xfrm>
        </p:spPr>
        <p:txBody>
          <a:bodyPr/>
          <a:lstStyle/>
          <a:p>
            <a:r>
              <a:rPr lang="en-US" sz="2800" dirty="0"/>
              <a:t>Episode 1: Immediately after Departure of Bubble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858BA-6872-905E-417E-8E79B6BA9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4724400"/>
          </a:xfrm>
        </p:spPr>
        <p:txBody>
          <a:bodyPr/>
          <a:lstStyle/>
          <a:p>
            <a:r>
              <a:rPr lang="en-US" sz="2400" dirty="0"/>
              <a:t>The departure of bubble from the CPU wall leads to occurrence of the unsteady heat transfer process between the liquid and the heating surface (CPU wall). </a:t>
            </a:r>
          </a:p>
          <a:p>
            <a:r>
              <a:rPr lang="en-US" sz="2400" dirty="0"/>
              <a:t>The lower temperature liquid enters the heating surface and the nearby space is occupied by the original bubble.</a:t>
            </a:r>
          </a:p>
          <a:p>
            <a:r>
              <a:rPr lang="en-US" sz="2400" dirty="0"/>
              <a:t>This new liquid will be in direct contact with the heating surface for a period of time. </a:t>
            </a:r>
          </a:p>
          <a:p>
            <a:r>
              <a:rPr lang="en-US" sz="2400" dirty="0">
                <a:sym typeface="Symbol" panose="05050102010706020507" pitchFamily="18" charset="2"/>
              </a:rPr>
              <a:t> A </a:t>
            </a:r>
            <a:r>
              <a:rPr lang="en-US" sz="2400" dirty="0"/>
              <a:t> heat flux </a:t>
            </a:r>
            <a:r>
              <a:rPr lang="en-US" sz="2400" i="1" dirty="0" err="1"/>
              <a:t>q”</a:t>
            </a:r>
            <a:r>
              <a:rPr lang="en-US" sz="2400" i="1" baseline="-25000" dirty="0" err="1"/>
              <a:t>re</a:t>
            </a:r>
            <a:r>
              <a:rPr lang="en-US" sz="2400" dirty="0"/>
              <a:t> is required for reconstruction of the thermal boundary layer just after the bubble breaks away.</a:t>
            </a:r>
          </a:p>
          <a:p>
            <a:r>
              <a:rPr lang="en-US" sz="2400" dirty="0"/>
              <a:t>The duration of occurrence of this heat flux is named as</a:t>
            </a:r>
            <a:r>
              <a:rPr lang="en-US" sz="2400" i="1" dirty="0"/>
              <a:t> </a:t>
            </a:r>
            <a:r>
              <a:rPr lang="en-US" sz="2400" dirty="0"/>
              <a:t> the waiting time before the bubble starts to grow.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F6434C34-F7BB-F6FE-AF2D-B3F4B467070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55B75AA-316B-7B24-EB54-6F44CE996D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CAF9314-E7EC-DC4D-1547-1643615433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588AE44-2C20-D684-6B03-4AE53F0D38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C4ADDD3-AB8E-0F03-4CC2-04591110C5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F941FDE-5D40-BCC6-30B8-E8554016E5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CAF2008-35D1-CFDA-165A-B1F53255E5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3C6CCFA-9439-60C4-24A9-DA61B59E6B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7AEF02B-C297-053F-7822-36BE77641D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D5B9641-9835-A583-03CB-37796FA45B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B7CE8DAE-46D2-10A4-63CA-A281E7C1B8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84CCDE2F-4CBE-EB5F-788F-EB501719DC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7869413-BF23-640C-9F87-BD1DDEFCBE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D8E581F-FE09-AFB3-9448-4A27137BAE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DEB086E-FCC4-1EAF-F740-D27B6B434E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A4804DF-F1E3-409F-ED93-7C87C8CAA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A6A49A1-A2E9-4B64-274F-A7FB5D1253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324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8E2A5-F691-660D-0275-A5E468379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/>
              <a:t>Episode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75DCD-54BE-9C8D-83F4-1E0C7FED1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4114800"/>
          </a:xfrm>
        </p:spPr>
        <p:txBody>
          <a:bodyPr/>
          <a:lstStyle/>
          <a:p>
            <a:r>
              <a:rPr lang="en-US" sz="2400" dirty="0"/>
              <a:t>This episode starts with initiation of bubble growth.</a:t>
            </a:r>
          </a:p>
          <a:p>
            <a:r>
              <a:rPr lang="en-US" sz="2400" dirty="0"/>
              <a:t>A thin layer of liquid at the bottom of the bubble absorbs heat from the heating surface and vaporizes when the bubble grows.</a:t>
            </a:r>
          </a:p>
          <a:p>
            <a:r>
              <a:rPr lang="en-US" sz="2400" dirty="0"/>
              <a:t>The evaporation heat flux </a:t>
            </a:r>
            <a:r>
              <a:rPr lang="en-US" sz="2400" i="1" dirty="0" err="1"/>
              <a:t>q”</a:t>
            </a:r>
            <a:r>
              <a:rPr lang="en-US" sz="2400" i="1" baseline="-25000" dirty="0" err="1"/>
              <a:t>me</a:t>
            </a:r>
            <a:r>
              <a:rPr lang="en-US" sz="2400" dirty="0"/>
              <a:t> is provided to the growth of the vapor bubble through heat conduction of the liquid microlayer. </a:t>
            </a:r>
          </a:p>
          <a:p>
            <a:r>
              <a:rPr lang="en-US" sz="2400" dirty="0"/>
              <a:t>The growth time from the beginning of the bubble growth to when it leaves will have evaporation heat flux.</a:t>
            </a:r>
          </a:p>
          <a:p>
            <a:endParaRPr lang="en-US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B19B1A40-AA15-3E41-9C5F-F030CCFD7F1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E3F21C3-DA27-ECBE-ED0D-394109CD2E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6BBB0A1-35A8-EEE2-1EDA-ADDB8955D1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2D0CC12-6367-8FB1-0B80-AC2712C638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74F9DAA-4AE3-46C1-8CDF-921AE1B309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7D03283-116A-5122-8C8F-EC7DE7B3E5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CDCE2EF-BDC8-0535-7383-394E32F791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8F7068B-BBCB-F6F7-01B2-8473DCCCBE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056BC8A-E89A-2ED4-1AA4-01F4F6AAF1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6280326-D3B0-1605-7C73-A2AD6CDAB1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2C93F80C-6F43-1484-69E4-FE02C5CD5A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0B596058-914A-B6B4-9D4C-9C9D5DFA39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75F1AEF-3B84-3C40-98BF-01FC7F5F17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C7E79C2-3B6F-860E-0448-3577351CF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E2E2AA8-EA30-0464-366A-A2982439F7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7074BEE-5392-422F-3B2F-0F12FAE74B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BABF334-1FD7-2275-828D-A314B227EB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4">
            <a:extLst>
              <a:ext uri="{FF2B5EF4-FFF2-40B4-BE49-F238E27FC236}">
                <a16:creationId xmlns:a16="http://schemas.microsoft.com/office/drawing/2014/main" id="{FAEE617A-BBF1-8561-3107-0BBA2640D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920357" y="4179520"/>
            <a:ext cx="4966893" cy="236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01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8E2A5-F691-660D-0275-A5E468379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US" sz="2800" dirty="0"/>
              <a:t>Episode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75DCD-54BE-9C8D-83F4-1E0C7FED12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143000"/>
                <a:ext cx="8518525" cy="5476874"/>
              </a:xfrm>
            </p:spPr>
            <p:txBody>
              <a:bodyPr/>
              <a:lstStyle/>
              <a:p>
                <a:r>
                  <a:rPr lang="en-US" sz="2400" dirty="0"/>
                  <a:t>The natural convection heat transfer process between the heating surface and the liquid is always present in a boing process.</a:t>
                </a:r>
              </a:p>
              <a:p>
                <a:r>
                  <a:rPr lang="en-US" sz="2400" dirty="0"/>
                  <a:t>The natural convective heat flux density </a:t>
                </a:r>
                <a:r>
                  <a:rPr lang="en-US" sz="2400" i="1" dirty="0" err="1"/>
                  <a:t>q”</a:t>
                </a:r>
                <a:r>
                  <a:rPr lang="en-US" sz="2400" i="1" baseline="-25000" dirty="0" err="1"/>
                  <a:t>nc</a:t>
                </a:r>
                <a:r>
                  <a:rPr lang="en-US" sz="2400" i="1" baseline="-25000" dirty="0"/>
                  <a:t> </a:t>
                </a:r>
                <a:r>
                  <a:rPr lang="en-US" sz="2400" dirty="0"/>
                  <a:t>of the area is not affected by the growth and separation of the bubble.</a:t>
                </a:r>
              </a:p>
              <a:p>
                <a:r>
                  <a:rPr lang="en-US" sz="2400" dirty="0"/>
                  <a:t>The growth and separation of the bubble on the heating surface cause disturbance to the nearby liquid, which greatly intensifies this process. </a:t>
                </a:r>
              </a:p>
              <a:p>
                <a:r>
                  <a:rPr lang="en-US" sz="2400" dirty="0"/>
                  <a:t>The overall heat flux density on the wall is given by the following Equation: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𝑚𝑒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𝑔𝑟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𝑔𝑟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𝑛𝑐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75DCD-54BE-9C8D-83F4-1E0C7FED12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143000"/>
                <a:ext cx="8518525" cy="5476874"/>
              </a:xfrm>
              <a:blipFill>
                <a:blip r:embed="rId2"/>
                <a:stretch>
                  <a:fillRect l="-1002" t="-891" r="-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B1F1E5F7-E850-3714-6B9D-EF2A9433757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9D40D1D-E720-EDAB-BB35-931D7B1CD8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1255927-8C38-1BC2-084C-73AC62B7CB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FD6C74A-0021-FAC0-1042-648F4B54B4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01521DC-01C1-93B4-16E2-6CF7A1054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B716FAB-7019-D853-F66E-128ED2145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B1DDFF2-A068-BA8B-1264-93D13D5676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459CFDD-5645-028D-407A-6F7ED39E2B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4F969A7-67AB-C5FE-D084-74C3C71C8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5AFDD75-A779-0466-A493-C994841847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E43413C6-6EA5-C797-F5B3-C8B2861225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EB128035-3663-B84F-75CA-462F624A01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DB7AC9F-DE4C-5113-3018-0BF5F78FBD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F22D773-E839-9D83-E3F6-279ACEA870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56A384E-D5B7-792B-0F30-92F77C1C3E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35A58F4-2276-5FC0-DB1A-DC17763A98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C18F98-3987-4CBF-778F-E1AC86F87B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602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>
            <a:extLst>
              <a:ext uri="{FF2B5EF4-FFF2-40B4-BE49-F238E27FC236}">
                <a16:creationId xmlns:a16="http://schemas.microsoft.com/office/drawing/2014/main" id="{86C7F9D1-75E0-7E47-045B-1E8357709B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225425"/>
            <a:ext cx="7772400" cy="846138"/>
          </a:xfrm>
        </p:spPr>
        <p:txBody>
          <a:bodyPr/>
          <a:lstStyle/>
          <a:p>
            <a:r>
              <a:rPr lang="en-IN" altLang="en-US" sz="2800"/>
              <a:t>Nucleate Pool Boiling: Bubble Diameter</a:t>
            </a:r>
          </a:p>
        </p:txBody>
      </p:sp>
      <p:sp>
        <p:nvSpPr>
          <p:cNvPr id="8195" name="Content Placeholder 3">
            <a:extLst>
              <a:ext uri="{FF2B5EF4-FFF2-40B4-BE49-F238E27FC236}">
                <a16:creationId xmlns:a16="http://schemas.microsoft.com/office/drawing/2014/main" id="{7F9A7068-C25C-26E1-88A0-A8674A64F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3963988"/>
            <a:ext cx="8534400" cy="836612"/>
          </a:xfrm>
        </p:spPr>
        <p:txBody>
          <a:bodyPr/>
          <a:lstStyle/>
          <a:p>
            <a:r>
              <a:rPr lang="en-US" altLang="en-US" sz="2400"/>
              <a:t>The average diameter of bubble departing from hot surface of a processor is:</a:t>
            </a:r>
            <a:endParaRPr lang="en-IN" altLang="en-US" sz="2400"/>
          </a:p>
        </p:txBody>
      </p:sp>
      <p:grpSp>
        <p:nvGrpSpPr>
          <p:cNvPr id="22532" name="Group 38">
            <a:extLst>
              <a:ext uri="{FF2B5EF4-FFF2-40B4-BE49-F238E27FC236}">
                <a16:creationId xmlns:a16="http://schemas.microsoft.com/office/drawing/2014/main" id="{15638F26-7B14-A391-397E-B5E3B8DDEE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7" name="Group 19">
              <a:extLst>
                <a:ext uri="{FF2B5EF4-FFF2-40B4-BE49-F238E27FC236}">
                  <a16:creationId xmlns:a16="http://schemas.microsoft.com/office/drawing/2014/main" id="{6B90BC58-DC21-ED34-05C1-ED200AF2AE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9" name="Group 8">
                <a:extLst>
                  <a:ext uri="{FF2B5EF4-FFF2-40B4-BE49-F238E27FC236}">
                    <a16:creationId xmlns:a16="http://schemas.microsoft.com/office/drawing/2014/main" id="{975DCE83-1CDC-B514-7E60-24F53F8D7A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1" name="Group 9">
                  <a:extLst>
                    <a:ext uri="{FF2B5EF4-FFF2-40B4-BE49-F238E27FC236}">
                      <a16:creationId xmlns:a16="http://schemas.microsoft.com/office/drawing/2014/main" id="{DAB97C1E-D48A-3A86-F984-390C24E2EB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1" name="Rectangle 10">
                    <a:extLst>
                      <a:ext uri="{FF2B5EF4-FFF2-40B4-BE49-F238E27FC236}">
                        <a16:creationId xmlns:a16="http://schemas.microsoft.com/office/drawing/2014/main" id="{A2AFCC19-0998-7830-294D-5483FF1497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2" name="Rectangle 11">
                    <a:extLst>
                      <a:ext uri="{FF2B5EF4-FFF2-40B4-BE49-F238E27FC236}">
                        <a16:creationId xmlns:a16="http://schemas.microsoft.com/office/drawing/2014/main" id="{3E3FC352-5426-D549-D903-AD3D3D9609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2" name="Group 12">
                  <a:extLst>
                    <a:ext uri="{FF2B5EF4-FFF2-40B4-BE49-F238E27FC236}">
                      <a16:creationId xmlns:a16="http://schemas.microsoft.com/office/drawing/2014/main" id="{A2E39268-A195-E827-487C-3B0B388C07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9" name="Rectangle 13">
                    <a:extLst>
                      <a:ext uri="{FF2B5EF4-FFF2-40B4-BE49-F238E27FC236}">
                        <a16:creationId xmlns:a16="http://schemas.microsoft.com/office/drawing/2014/main" id="{2C017068-DDF6-98FB-D864-B83FFA4518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0" name="Rectangle 14">
                    <a:extLst>
                      <a:ext uri="{FF2B5EF4-FFF2-40B4-BE49-F238E27FC236}">
                        <a16:creationId xmlns:a16="http://schemas.microsoft.com/office/drawing/2014/main" id="{D19CAC55-364E-9328-3824-DE741835E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3" name="Group 15">
                  <a:extLst>
                    <a:ext uri="{FF2B5EF4-FFF2-40B4-BE49-F238E27FC236}">
                      <a16:creationId xmlns:a16="http://schemas.microsoft.com/office/drawing/2014/main" id="{B2702D49-8183-6F11-8A84-BBD7A0D5BD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7" name="Rectangle 16">
                    <a:extLst>
                      <a:ext uri="{FF2B5EF4-FFF2-40B4-BE49-F238E27FC236}">
                        <a16:creationId xmlns:a16="http://schemas.microsoft.com/office/drawing/2014/main" id="{10F3A90F-3A84-D79C-39DE-C8498D827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8" name="Rectangle 17">
                    <a:extLst>
                      <a:ext uri="{FF2B5EF4-FFF2-40B4-BE49-F238E27FC236}">
                        <a16:creationId xmlns:a16="http://schemas.microsoft.com/office/drawing/2014/main" id="{11E7C536-C6F3-F54A-A680-62B722FBEB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4" name="Group 18">
                  <a:extLst>
                    <a:ext uri="{FF2B5EF4-FFF2-40B4-BE49-F238E27FC236}">
                      <a16:creationId xmlns:a16="http://schemas.microsoft.com/office/drawing/2014/main" id="{C3361847-D8F4-987B-768A-1CD62A0B57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5" name="Rectangle 19">
                    <a:extLst>
                      <a:ext uri="{FF2B5EF4-FFF2-40B4-BE49-F238E27FC236}">
                        <a16:creationId xmlns:a16="http://schemas.microsoft.com/office/drawing/2014/main" id="{2FF4FB84-4D40-B700-A924-E6A6B783B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6" name="Rectangle 20">
                    <a:extLst>
                      <a:ext uri="{FF2B5EF4-FFF2-40B4-BE49-F238E27FC236}">
                        <a16:creationId xmlns:a16="http://schemas.microsoft.com/office/drawing/2014/main" id="{699301BA-CFDB-C37B-B8DA-1F6533291B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03B3B3-E19D-5D0B-CD91-8EB31A239E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533" name="Picture 4">
            <a:extLst>
              <a:ext uri="{FF2B5EF4-FFF2-40B4-BE49-F238E27FC236}">
                <a16:creationId xmlns:a16="http://schemas.microsoft.com/office/drawing/2014/main" id="{106E5A44-C004-7801-E754-7D428819F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2371725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6FA777-AA7B-35FB-3C69-776D62741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225" y="1147763"/>
            <a:ext cx="5718175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Object 20">
            <a:extLst>
              <a:ext uri="{FF2B5EF4-FFF2-40B4-BE49-F238E27FC236}">
                <a16:creationId xmlns:a16="http://schemas.microsoft.com/office/drawing/2014/main" id="{7B296719-1F15-8B20-DA9F-89C4A6DA7D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4648200"/>
          <a:ext cx="36306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78000" imgH="558800" progId="Equation.3">
                  <p:embed/>
                </p:oleObj>
              </mc:Choice>
              <mc:Fallback>
                <p:oleObj name="Equation" r:id="rId5" imgW="1778000" imgH="558800" progId="Equation.3">
                  <p:embed/>
                  <p:pic>
                    <p:nvPicPr>
                      <p:cNvPr id="23" name="Object 20">
                        <a:extLst>
                          <a:ext uri="{FF2B5EF4-FFF2-40B4-BE49-F238E27FC236}">
                            <a16:creationId xmlns:a16="http://schemas.microsoft.com/office/drawing/2014/main" id="{7B296719-1F15-8B20-DA9F-89C4A6DA7D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648200"/>
                        <a:ext cx="36306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>
            <a:extLst>
              <a:ext uri="{FF2B5EF4-FFF2-40B4-BE49-F238E27FC236}">
                <a16:creationId xmlns:a16="http://schemas.microsoft.com/office/drawing/2014/main" id="{E9221C63-56D6-AEEC-32BA-A303FE3CA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225425"/>
            <a:ext cx="7134225" cy="846138"/>
          </a:xfrm>
        </p:spPr>
        <p:txBody>
          <a:bodyPr/>
          <a:lstStyle/>
          <a:p>
            <a:r>
              <a:rPr lang="en-IN" altLang="en-US" sz="2800"/>
              <a:t>Nucleate Pool Boiling: Minimum Wall Superheat</a:t>
            </a:r>
          </a:p>
        </p:txBody>
      </p:sp>
      <p:sp>
        <p:nvSpPr>
          <p:cNvPr id="8195" name="Content Placeholder 3">
            <a:extLst>
              <a:ext uri="{FF2B5EF4-FFF2-40B4-BE49-F238E27FC236}">
                <a16:creationId xmlns:a16="http://schemas.microsoft.com/office/drawing/2014/main" id="{8F8A931F-1400-0D9A-4BA4-AED074A898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3963988"/>
            <a:ext cx="8534400" cy="1238250"/>
          </a:xfrm>
        </p:spPr>
        <p:txBody>
          <a:bodyPr/>
          <a:lstStyle/>
          <a:p>
            <a:r>
              <a:rPr lang="en-US" altLang="en-US" sz="2400"/>
              <a:t>The minimum degree of superheat required to nucleate pool boiling depends on a non-dimensional number known as Jacob Number</a:t>
            </a:r>
            <a:endParaRPr lang="en-IN" altLang="en-US" sz="2400"/>
          </a:p>
        </p:txBody>
      </p:sp>
      <p:grpSp>
        <p:nvGrpSpPr>
          <p:cNvPr id="23556" name="Group 38">
            <a:extLst>
              <a:ext uri="{FF2B5EF4-FFF2-40B4-BE49-F238E27FC236}">
                <a16:creationId xmlns:a16="http://schemas.microsoft.com/office/drawing/2014/main" id="{34C371DF-3AD4-0809-0395-49ACD4A05E0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3560" name="Group 19">
              <a:extLst>
                <a:ext uri="{FF2B5EF4-FFF2-40B4-BE49-F238E27FC236}">
                  <a16:creationId xmlns:a16="http://schemas.microsoft.com/office/drawing/2014/main" id="{C7C4DADD-D49E-CA03-ABD2-3E37D8FED9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2" name="Group 8">
                <a:extLst>
                  <a:ext uri="{FF2B5EF4-FFF2-40B4-BE49-F238E27FC236}">
                    <a16:creationId xmlns:a16="http://schemas.microsoft.com/office/drawing/2014/main" id="{9AC69DF2-31DB-59EB-C58C-5386ECBC9C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4" name="Group 9">
                  <a:extLst>
                    <a:ext uri="{FF2B5EF4-FFF2-40B4-BE49-F238E27FC236}">
                      <a16:creationId xmlns:a16="http://schemas.microsoft.com/office/drawing/2014/main" id="{F4358398-4DCE-9F99-4C53-951DB3F703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4" name="Rectangle 10">
                    <a:extLst>
                      <a:ext uri="{FF2B5EF4-FFF2-40B4-BE49-F238E27FC236}">
                        <a16:creationId xmlns:a16="http://schemas.microsoft.com/office/drawing/2014/main" id="{03AEB136-FB2C-654D-D696-99F330F693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5" name="Rectangle 11">
                    <a:extLst>
                      <a:ext uri="{FF2B5EF4-FFF2-40B4-BE49-F238E27FC236}">
                        <a16:creationId xmlns:a16="http://schemas.microsoft.com/office/drawing/2014/main" id="{525F49E8-AA1E-4D5C-AB7D-C9AED330EB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5" name="Group 12">
                  <a:extLst>
                    <a:ext uri="{FF2B5EF4-FFF2-40B4-BE49-F238E27FC236}">
                      <a16:creationId xmlns:a16="http://schemas.microsoft.com/office/drawing/2014/main" id="{4C114C5A-3E14-BCB8-AA06-56D25A3DF0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2" name="Rectangle 13">
                    <a:extLst>
                      <a:ext uri="{FF2B5EF4-FFF2-40B4-BE49-F238E27FC236}">
                        <a16:creationId xmlns:a16="http://schemas.microsoft.com/office/drawing/2014/main" id="{A2B2D62D-BC4A-EF0C-D06F-0DF2C9DDE2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3" name="Rectangle 14">
                    <a:extLst>
                      <a:ext uri="{FF2B5EF4-FFF2-40B4-BE49-F238E27FC236}">
                        <a16:creationId xmlns:a16="http://schemas.microsoft.com/office/drawing/2014/main" id="{60B8F58A-68F1-3EEA-4E32-ABBD70835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6" name="Group 15">
                  <a:extLst>
                    <a:ext uri="{FF2B5EF4-FFF2-40B4-BE49-F238E27FC236}">
                      <a16:creationId xmlns:a16="http://schemas.microsoft.com/office/drawing/2014/main" id="{CF2DF561-28D1-873F-F5FA-5C7D4EA252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0" name="Rectangle 16">
                    <a:extLst>
                      <a:ext uri="{FF2B5EF4-FFF2-40B4-BE49-F238E27FC236}">
                        <a16:creationId xmlns:a16="http://schemas.microsoft.com/office/drawing/2014/main" id="{4BFF176E-11E4-55D7-2571-25907381C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1" name="Rectangle 17">
                    <a:extLst>
                      <a:ext uri="{FF2B5EF4-FFF2-40B4-BE49-F238E27FC236}">
                        <a16:creationId xmlns:a16="http://schemas.microsoft.com/office/drawing/2014/main" id="{97C8249A-A4A5-C46D-536D-259361A602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7" name="Group 18">
                  <a:extLst>
                    <a:ext uri="{FF2B5EF4-FFF2-40B4-BE49-F238E27FC236}">
                      <a16:creationId xmlns:a16="http://schemas.microsoft.com/office/drawing/2014/main" id="{6DED0DE9-B157-9B09-BB43-0436620D62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68" name="Rectangle 19">
                    <a:extLst>
                      <a:ext uri="{FF2B5EF4-FFF2-40B4-BE49-F238E27FC236}">
                        <a16:creationId xmlns:a16="http://schemas.microsoft.com/office/drawing/2014/main" id="{872E3AB9-B3E1-1DD8-6CF7-A608F18008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69" name="Rectangle 20">
                    <a:extLst>
                      <a:ext uri="{FF2B5EF4-FFF2-40B4-BE49-F238E27FC236}">
                        <a16:creationId xmlns:a16="http://schemas.microsoft.com/office/drawing/2014/main" id="{88F529E7-6750-2412-ADAE-3F96EFB6EF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E406CE-EF65-B2C1-8060-02FCA558E1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557" name="Picture 4">
            <a:extLst>
              <a:ext uri="{FF2B5EF4-FFF2-40B4-BE49-F238E27FC236}">
                <a16:creationId xmlns:a16="http://schemas.microsoft.com/office/drawing/2014/main" id="{83E72091-4AD9-8C9C-94A3-0F9BAF4DA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2371725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">
            <a:extLst>
              <a:ext uri="{FF2B5EF4-FFF2-40B4-BE49-F238E27FC236}">
                <a16:creationId xmlns:a16="http://schemas.microsoft.com/office/drawing/2014/main" id="{63739D82-36D4-4CA1-C8F6-67542376A9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225" y="1147763"/>
            <a:ext cx="5718175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Object 20">
            <a:extLst>
              <a:ext uri="{FF2B5EF4-FFF2-40B4-BE49-F238E27FC236}">
                <a16:creationId xmlns:a16="http://schemas.microsoft.com/office/drawing/2014/main" id="{013A867D-2CC4-6A37-DA25-08E8A38B7B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95588" y="5054600"/>
          <a:ext cx="3525837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7200" imgH="469900" progId="Equation.3">
                  <p:embed/>
                </p:oleObj>
              </mc:Choice>
              <mc:Fallback>
                <p:oleObj name="Equation" r:id="rId6" imgW="1727200" imgH="469900" progId="Equation.3">
                  <p:embed/>
                  <p:pic>
                    <p:nvPicPr>
                      <p:cNvPr id="23" name="Object 20">
                        <a:extLst>
                          <a:ext uri="{FF2B5EF4-FFF2-40B4-BE49-F238E27FC236}">
                            <a16:creationId xmlns:a16="http://schemas.microsoft.com/office/drawing/2014/main" id="{013A867D-2CC4-6A37-DA25-08E8A38B7B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5054600"/>
                        <a:ext cx="3525837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2">
            <a:extLst>
              <a:ext uri="{FF2B5EF4-FFF2-40B4-BE49-F238E27FC236}">
                <a16:creationId xmlns:a16="http://schemas.microsoft.com/office/drawing/2014/main" id="{60E91212-80FB-1936-78EC-25B880C0CF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225425"/>
            <a:ext cx="7772400" cy="846138"/>
          </a:xfrm>
        </p:spPr>
        <p:txBody>
          <a:bodyPr/>
          <a:lstStyle/>
          <a:p>
            <a:r>
              <a:rPr lang="en-IN" altLang="en-US" sz="2800"/>
              <a:t>Models for Nucleate Pool Boiling</a:t>
            </a:r>
          </a:p>
        </p:txBody>
      </p:sp>
      <p:sp>
        <p:nvSpPr>
          <p:cNvPr id="8195" name="Content Placeholder 3">
            <a:extLst>
              <a:ext uri="{FF2B5EF4-FFF2-40B4-BE49-F238E27FC236}">
                <a16:creationId xmlns:a16="http://schemas.microsoft.com/office/drawing/2014/main" id="{657B7955-7AA7-A1C0-DE50-620B371DB9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3886200"/>
            <a:ext cx="8534400" cy="608013"/>
          </a:xfrm>
        </p:spPr>
        <p:txBody>
          <a:bodyPr/>
          <a:lstStyle/>
          <a:p>
            <a:r>
              <a:rPr lang="en-US" altLang="en-US" sz="2400"/>
              <a:t>Jacob Number is function of Reynolds and Prandtl numbers</a:t>
            </a:r>
            <a:endParaRPr lang="en-IN" altLang="en-US" sz="2400"/>
          </a:p>
        </p:txBody>
      </p:sp>
      <p:grpSp>
        <p:nvGrpSpPr>
          <p:cNvPr id="24580" name="Group 38">
            <a:extLst>
              <a:ext uri="{FF2B5EF4-FFF2-40B4-BE49-F238E27FC236}">
                <a16:creationId xmlns:a16="http://schemas.microsoft.com/office/drawing/2014/main" id="{5E01A28D-1A8D-6DC2-47CA-DF41F7C5C1E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4585" name="Group 19">
              <a:extLst>
                <a:ext uri="{FF2B5EF4-FFF2-40B4-BE49-F238E27FC236}">
                  <a16:creationId xmlns:a16="http://schemas.microsoft.com/office/drawing/2014/main" id="{8E17E67F-AB8C-B693-97B9-E27163CDF7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587" name="Group 8">
                <a:extLst>
                  <a:ext uri="{FF2B5EF4-FFF2-40B4-BE49-F238E27FC236}">
                    <a16:creationId xmlns:a16="http://schemas.microsoft.com/office/drawing/2014/main" id="{06FF1B1E-4C86-9BC7-28F3-B223689EA3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589" name="Group 9">
                  <a:extLst>
                    <a:ext uri="{FF2B5EF4-FFF2-40B4-BE49-F238E27FC236}">
                      <a16:creationId xmlns:a16="http://schemas.microsoft.com/office/drawing/2014/main" id="{416885DE-EAC2-529A-2FFD-32FD19B81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599" name="Rectangle 10">
                    <a:extLst>
                      <a:ext uri="{FF2B5EF4-FFF2-40B4-BE49-F238E27FC236}">
                        <a16:creationId xmlns:a16="http://schemas.microsoft.com/office/drawing/2014/main" id="{6E6118CC-7304-F973-068E-12D5719C99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600" name="Rectangle 11">
                    <a:extLst>
                      <a:ext uri="{FF2B5EF4-FFF2-40B4-BE49-F238E27FC236}">
                        <a16:creationId xmlns:a16="http://schemas.microsoft.com/office/drawing/2014/main" id="{2F0F3BB4-4247-51CF-6F6D-F51246EA0E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0" name="Group 12">
                  <a:extLst>
                    <a:ext uri="{FF2B5EF4-FFF2-40B4-BE49-F238E27FC236}">
                      <a16:creationId xmlns:a16="http://schemas.microsoft.com/office/drawing/2014/main" id="{631D1E97-9CE5-080A-5E98-BD5B3AF9EF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597" name="Rectangle 13">
                    <a:extLst>
                      <a:ext uri="{FF2B5EF4-FFF2-40B4-BE49-F238E27FC236}">
                        <a16:creationId xmlns:a16="http://schemas.microsoft.com/office/drawing/2014/main" id="{AFE77954-EBBD-0760-4B99-AAB7B6272B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8" name="Rectangle 14">
                    <a:extLst>
                      <a:ext uri="{FF2B5EF4-FFF2-40B4-BE49-F238E27FC236}">
                        <a16:creationId xmlns:a16="http://schemas.microsoft.com/office/drawing/2014/main" id="{5E29B51A-715E-B3F4-2B35-90D006B3A7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1" name="Group 15">
                  <a:extLst>
                    <a:ext uri="{FF2B5EF4-FFF2-40B4-BE49-F238E27FC236}">
                      <a16:creationId xmlns:a16="http://schemas.microsoft.com/office/drawing/2014/main" id="{8D2043C3-0B40-43BF-BF17-D63B7316FD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595" name="Rectangle 16">
                    <a:extLst>
                      <a:ext uri="{FF2B5EF4-FFF2-40B4-BE49-F238E27FC236}">
                        <a16:creationId xmlns:a16="http://schemas.microsoft.com/office/drawing/2014/main" id="{F9FBED9E-37E8-B636-4310-6FD197891D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6" name="Rectangle 17">
                    <a:extLst>
                      <a:ext uri="{FF2B5EF4-FFF2-40B4-BE49-F238E27FC236}">
                        <a16:creationId xmlns:a16="http://schemas.microsoft.com/office/drawing/2014/main" id="{2F80F8F4-FF51-DC84-B47F-78240B1AC5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2" name="Group 18">
                  <a:extLst>
                    <a:ext uri="{FF2B5EF4-FFF2-40B4-BE49-F238E27FC236}">
                      <a16:creationId xmlns:a16="http://schemas.microsoft.com/office/drawing/2014/main" id="{EDD66B52-34D4-987A-D62B-5BEB1FEC01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593" name="Rectangle 19">
                    <a:extLst>
                      <a:ext uri="{FF2B5EF4-FFF2-40B4-BE49-F238E27FC236}">
                        <a16:creationId xmlns:a16="http://schemas.microsoft.com/office/drawing/2014/main" id="{9A547D2F-7921-77B9-650C-3C0D0F7313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4" name="Rectangle 20">
                    <a:extLst>
                      <a:ext uri="{FF2B5EF4-FFF2-40B4-BE49-F238E27FC236}">
                        <a16:creationId xmlns:a16="http://schemas.microsoft.com/office/drawing/2014/main" id="{BE91740B-07F1-133F-F5D4-3C815871A9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5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E40641-6394-E844-493B-8940777DAD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581" name="Picture 1">
            <a:extLst>
              <a:ext uri="{FF2B5EF4-FFF2-40B4-BE49-F238E27FC236}">
                <a16:creationId xmlns:a16="http://schemas.microsoft.com/office/drawing/2014/main" id="{74DCFB17-DAAE-494C-B6E0-0C0217799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225" y="1147763"/>
            <a:ext cx="5718175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Object 20">
            <a:extLst>
              <a:ext uri="{FF2B5EF4-FFF2-40B4-BE49-F238E27FC236}">
                <a16:creationId xmlns:a16="http://schemas.microsoft.com/office/drawing/2014/main" id="{EB18FEE3-1AC7-2055-CA0C-7CD54E7632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87538" y="4419600"/>
          <a:ext cx="5341937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16200" imgH="457200" progId="Equation.3">
                  <p:embed/>
                </p:oleObj>
              </mc:Choice>
              <mc:Fallback>
                <p:oleObj name="Equation" r:id="rId4" imgW="2616200" imgH="457200" progId="Equation.3">
                  <p:embed/>
                  <p:pic>
                    <p:nvPicPr>
                      <p:cNvPr id="23" name="Object 20">
                        <a:extLst>
                          <a:ext uri="{FF2B5EF4-FFF2-40B4-BE49-F238E27FC236}">
                            <a16:creationId xmlns:a16="http://schemas.microsoft.com/office/drawing/2014/main" id="{EB18FEE3-1AC7-2055-CA0C-7CD54E7632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7538" y="4419600"/>
                        <a:ext cx="5341937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0">
            <a:extLst>
              <a:ext uri="{FF2B5EF4-FFF2-40B4-BE49-F238E27FC236}">
                <a16:creationId xmlns:a16="http://schemas.microsoft.com/office/drawing/2014/main" id="{55B26B06-92A8-7C2D-1910-3A01E66991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5549900"/>
          <a:ext cx="30353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255" imgH="266584" progId="Equation.3">
                  <p:embed/>
                </p:oleObj>
              </mc:Choice>
              <mc:Fallback>
                <p:oleObj name="Equation" r:id="rId6" imgW="1485255" imgH="266584" progId="Equation.3">
                  <p:embed/>
                  <p:pic>
                    <p:nvPicPr>
                      <p:cNvPr id="26" name="Object 20">
                        <a:extLst>
                          <a:ext uri="{FF2B5EF4-FFF2-40B4-BE49-F238E27FC236}">
                            <a16:creationId xmlns:a16="http://schemas.microsoft.com/office/drawing/2014/main" id="{55B26B06-92A8-7C2D-1910-3A01E66991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549900"/>
                        <a:ext cx="30353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8DF749D3-E91D-7802-4CB0-ADB3EAF23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4413" y="5332413"/>
            <a:ext cx="5359400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altLang="en-US" sz="2400" kern="0" dirty="0"/>
              <a:t> The value of s varies in the range 1 – 1.7.</a:t>
            </a:r>
          </a:p>
          <a:p>
            <a:pPr marL="0" indent="0">
              <a:buFontTx/>
              <a:buNone/>
              <a:defRPr/>
            </a:pPr>
            <a:r>
              <a:rPr lang="en-US" altLang="en-US" sz="2400" i="1" kern="0" dirty="0"/>
              <a:t>C</a:t>
            </a:r>
            <a:r>
              <a:rPr lang="en-US" altLang="en-US" sz="2400" i="1" kern="0" baseline="-25000" dirty="0"/>
              <a:t>NBHT</a:t>
            </a:r>
            <a:r>
              <a:rPr lang="en-US" altLang="en-US" sz="2400" kern="0" dirty="0"/>
              <a:t> is to be determined for every case.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2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>
            <a:extLst>
              <a:ext uri="{FF2B5EF4-FFF2-40B4-BE49-F238E27FC236}">
                <a16:creationId xmlns:a16="http://schemas.microsoft.com/office/drawing/2014/main" id="{E9221C63-56D6-AEEC-32BA-A303FE3CA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225425"/>
            <a:ext cx="7134225" cy="846138"/>
          </a:xfrm>
        </p:spPr>
        <p:txBody>
          <a:bodyPr/>
          <a:lstStyle/>
          <a:p>
            <a:r>
              <a:rPr lang="en-IN" altLang="en-US" sz="2800"/>
              <a:t>Nucleate Pool Boiling: Minimum Wall Superheat</a:t>
            </a:r>
          </a:p>
        </p:txBody>
      </p:sp>
      <p:grpSp>
        <p:nvGrpSpPr>
          <p:cNvPr id="23556" name="Group 38">
            <a:extLst>
              <a:ext uri="{FF2B5EF4-FFF2-40B4-BE49-F238E27FC236}">
                <a16:creationId xmlns:a16="http://schemas.microsoft.com/office/drawing/2014/main" id="{34C371DF-3AD4-0809-0395-49ACD4A05E0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3560" name="Group 19">
              <a:extLst>
                <a:ext uri="{FF2B5EF4-FFF2-40B4-BE49-F238E27FC236}">
                  <a16:creationId xmlns:a16="http://schemas.microsoft.com/office/drawing/2014/main" id="{C7C4DADD-D49E-CA03-ABD2-3E37D8FED9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2" name="Group 8">
                <a:extLst>
                  <a:ext uri="{FF2B5EF4-FFF2-40B4-BE49-F238E27FC236}">
                    <a16:creationId xmlns:a16="http://schemas.microsoft.com/office/drawing/2014/main" id="{9AC69DF2-31DB-59EB-C58C-5386ECBC9C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4" name="Group 9">
                  <a:extLst>
                    <a:ext uri="{FF2B5EF4-FFF2-40B4-BE49-F238E27FC236}">
                      <a16:creationId xmlns:a16="http://schemas.microsoft.com/office/drawing/2014/main" id="{F4358398-4DCE-9F99-4C53-951DB3F703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4" name="Rectangle 10">
                    <a:extLst>
                      <a:ext uri="{FF2B5EF4-FFF2-40B4-BE49-F238E27FC236}">
                        <a16:creationId xmlns:a16="http://schemas.microsoft.com/office/drawing/2014/main" id="{03AEB136-FB2C-654D-D696-99F330F693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5" name="Rectangle 11">
                    <a:extLst>
                      <a:ext uri="{FF2B5EF4-FFF2-40B4-BE49-F238E27FC236}">
                        <a16:creationId xmlns:a16="http://schemas.microsoft.com/office/drawing/2014/main" id="{525F49E8-AA1E-4D5C-AB7D-C9AED330EB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5" name="Group 12">
                  <a:extLst>
                    <a:ext uri="{FF2B5EF4-FFF2-40B4-BE49-F238E27FC236}">
                      <a16:creationId xmlns:a16="http://schemas.microsoft.com/office/drawing/2014/main" id="{4C114C5A-3E14-BCB8-AA06-56D25A3DF0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2" name="Rectangle 13">
                    <a:extLst>
                      <a:ext uri="{FF2B5EF4-FFF2-40B4-BE49-F238E27FC236}">
                        <a16:creationId xmlns:a16="http://schemas.microsoft.com/office/drawing/2014/main" id="{A2B2D62D-BC4A-EF0C-D06F-0DF2C9DDE2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3" name="Rectangle 14">
                    <a:extLst>
                      <a:ext uri="{FF2B5EF4-FFF2-40B4-BE49-F238E27FC236}">
                        <a16:creationId xmlns:a16="http://schemas.microsoft.com/office/drawing/2014/main" id="{60B8F58A-68F1-3EEA-4E32-ABBD70835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6" name="Group 15">
                  <a:extLst>
                    <a:ext uri="{FF2B5EF4-FFF2-40B4-BE49-F238E27FC236}">
                      <a16:creationId xmlns:a16="http://schemas.microsoft.com/office/drawing/2014/main" id="{CF2DF561-28D1-873F-F5FA-5C7D4EA252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0" name="Rectangle 16">
                    <a:extLst>
                      <a:ext uri="{FF2B5EF4-FFF2-40B4-BE49-F238E27FC236}">
                        <a16:creationId xmlns:a16="http://schemas.microsoft.com/office/drawing/2014/main" id="{4BFF176E-11E4-55D7-2571-25907381C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1" name="Rectangle 17">
                    <a:extLst>
                      <a:ext uri="{FF2B5EF4-FFF2-40B4-BE49-F238E27FC236}">
                        <a16:creationId xmlns:a16="http://schemas.microsoft.com/office/drawing/2014/main" id="{97C8249A-A4A5-C46D-536D-259361A602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7" name="Group 18">
                  <a:extLst>
                    <a:ext uri="{FF2B5EF4-FFF2-40B4-BE49-F238E27FC236}">
                      <a16:creationId xmlns:a16="http://schemas.microsoft.com/office/drawing/2014/main" id="{6DED0DE9-B157-9B09-BB43-0436620D62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68" name="Rectangle 19">
                    <a:extLst>
                      <a:ext uri="{FF2B5EF4-FFF2-40B4-BE49-F238E27FC236}">
                        <a16:creationId xmlns:a16="http://schemas.microsoft.com/office/drawing/2014/main" id="{872E3AB9-B3E1-1DD8-6CF7-A608F18008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69" name="Rectangle 20">
                    <a:extLst>
                      <a:ext uri="{FF2B5EF4-FFF2-40B4-BE49-F238E27FC236}">
                        <a16:creationId xmlns:a16="http://schemas.microsoft.com/office/drawing/2014/main" id="{88F529E7-6750-2412-ADAE-3F96EFB6EF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E406CE-EF65-B2C1-8060-02FCA558E1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23 Jakob number variation with wall superheat and pressure for water.... |  Download Scientific Diagram">
            <a:extLst>
              <a:ext uri="{FF2B5EF4-FFF2-40B4-BE49-F238E27FC236}">
                <a16:creationId xmlns:a16="http://schemas.microsoft.com/office/drawing/2014/main" id="{20536CF4-6012-0694-C12A-FB6AB984D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4" y="1189037"/>
            <a:ext cx="8658225" cy="504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854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2">
            <a:extLst>
              <a:ext uri="{FF2B5EF4-FFF2-40B4-BE49-F238E27FC236}">
                <a16:creationId xmlns:a16="http://schemas.microsoft.com/office/drawing/2014/main" id="{1493459A-2E9B-151A-406D-307BCEF81D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225425"/>
            <a:ext cx="6986210" cy="846138"/>
          </a:xfrm>
        </p:spPr>
        <p:txBody>
          <a:bodyPr/>
          <a:lstStyle/>
          <a:p>
            <a:r>
              <a:rPr lang="en-IN" altLang="en-US" sz="2800" dirty="0"/>
              <a:t>Nucleate Pool Boiling : Selection of Pressure</a:t>
            </a:r>
          </a:p>
        </p:txBody>
      </p:sp>
      <p:grpSp>
        <p:nvGrpSpPr>
          <p:cNvPr id="26627" name="Group 38">
            <a:extLst>
              <a:ext uri="{FF2B5EF4-FFF2-40B4-BE49-F238E27FC236}">
                <a16:creationId xmlns:a16="http://schemas.microsoft.com/office/drawing/2014/main" id="{F28A7C3D-F130-338C-AEC9-091DFC1F7A2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6629" name="Group 19">
              <a:extLst>
                <a:ext uri="{FF2B5EF4-FFF2-40B4-BE49-F238E27FC236}">
                  <a16:creationId xmlns:a16="http://schemas.microsoft.com/office/drawing/2014/main" id="{4E48BB17-593B-4004-DEB2-4D4BBFF77C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631" name="Group 8">
                <a:extLst>
                  <a:ext uri="{FF2B5EF4-FFF2-40B4-BE49-F238E27FC236}">
                    <a16:creationId xmlns:a16="http://schemas.microsoft.com/office/drawing/2014/main" id="{722801E2-386A-E247-8221-7A9E3CE3F3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633" name="Group 9">
                  <a:extLst>
                    <a:ext uri="{FF2B5EF4-FFF2-40B4-BE49-F238E27FC236}">
                      <a16:creationId xmlns:a16="http://schemas.microsoft.com/office/drawing/2014/main" id="{F13F9395-8904-42F4-025A-E28C47F459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643" name="Rectangle 10">
                    <a:extLst>
                      <a:ext uri="{FF2B5EF4-FFF2-40B4-BE49-F238E27FC236}">
                        <a16:creationId xmlns:a16="http://schemas.microsoft.com/office/drawing/2014/main" id="{C426ECF9-72E3-A2F3-7B88-7F7E1A03B3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4" name="Rectangle 11">
                    <a:extLst>
                      <a:ext uri="{FF2B5EF4-FFF2-40B4-BE49-F238E27FC236}">
                        <a16:creationId xmlns:a16="http://schemas.microsoft.com/office/drawing/2014/main" id="{2A714557-9F52-E124-18E2-2B7A207B6D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4" name="Group 12">
                  <a:extLst>
                    <a:ext uri="{FF2B5EF4-FFF2-40B4-BE49-F238E27FC236}">
                      <a16:creationId xmlns:a16="http://schemas.microsoft.com/office/drawing/2014/main" id="{28E88E73-0B1B-529C-4F95-ADAA8BB5CC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641" name="Rectangle 13">
                    <a:extLst>
                      <a:ext uri="{FF2B5EF4-FFF2-40B4-BE49-F238E27FC236}">
                        <a16:creationId xmlns:a16="http://schemas.microsoft.com/office/drawing/2014/main" id="{FAE78105-D1B1-6FC6-87A0-A25CF4A1A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2" name="Rectangle 14">
                    <a:extLst>
                      <a:ext uri="{FF2B5EF4-FFF2-40B4-BE49-F238E27FC236}">
                        <a16:creationId xmlns:a16="http://schemas.microsoft.com/office/drawing/2014/main" id="{6F71E373-1F30-CE72-ED57-3921A3A36F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5" name="Group 15">
                  <a:extLst>
                    <a:ext uri="{FF2B5EF4-FFF2-40B4-BE49-F238E27FC236}">
                      <a16:creationId xmlns:a16="http://schemas.microsoft.com/office/drawing/2014/main" id="{D3DF3386-2679-6CF6-6F06-87518882BC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6639" name="Rectangle 16">
                    <a:extLst>
                      <a:ext uri="{FF2B5EF4-FFF2-40B4-BE49-F238E27FC236}">
                        <a16:creationId xmlns:a16="http://schemas.microsoft.com/office/drawing/2014/main" id="{44ECC677-2BD3-80A3-559A-5E3234532B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0" name="Rectangle 17">
                    <a:extLst>
                      <a:ext uri="{FF2B5EF4-FFF2-40B4-BE49-F238E27FC236}">
                        <a16:creationId xmlns:a16="http://schemas.microsoft.com/office/drawing/2014/main" id="{2FB02FFF-AB96-02E7-B545-37565B407A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6" name="Group 18">
                  <a:extLst>
                    <a:ext uri="{FF2B5EF4-FFF2-40B4-BE49-F238E27FC236}">
                      <a16:creationId xmlns:a16="http://schemas.microsoft.com/office/drawing/2014/main" id="{99D50544-2C62-4377-5728-1E0AA78677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637" name="Rectangle 19">
                    <a:extLst>
                      <a:ext uri="{FF2B5EF4-FFF2-40B4-BE49-F238E27FC236}">
                        <a16:creationId xmlns:a16="http://schemas.microsoft.com/office/drawing/2014/main" id="{E4EBBAD0-ED1F-44F8-363E-7B35554B31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38" name="Rectangle 20">
                    <a:extLst>
                      <a:ext uri="{FF2B5EF4-FFF2-40B4-BE49-F238E27FC236}">
                        <a16:creationId xmlns:a16="http://schemas.microsoft.com/office/drawing/2014/main" id="{9378ADCF-7B00-E638-9344-28C491871D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63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95BFAE6-2EB7-B30B-26E6-F6B2A5C692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628" name="Content Placeholder 3">
            <a:extLst>
              <a:ext uri="{FF2B5EF4-FFF2-40B4-BE49-F238E27FC236}">
                <a16:creationId xmlns:a16="http://schemas.microsoft.com/office/drawing/2014/main" id="{27C4F688-5F14-F57B-375D-7AD152070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469" y="1176283"/>
            <a:ext cx="7575331" cy="5371294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0C727E9-C5A6-CE2B-FA7A-47B1036F6640}"/>
                  </a:ext>
                </a:extLst>
              </p14:cNvPr>
              <p14:cNvContentPartPr/>
              <p14:nvPr/>
            </p14:nvContentPartPr>
            <p14:xfrm>
              <a:off x="2961720" y="2526840"/>
              <a:ext cx="2779200" cy="2297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0C727E9-C5A6-CE2B-FA7A-47B1036F664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360" y="2517480"/>
                <a:ext cx="2797920" cy="2316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B6C89-6EDF-6582-4121-234CA4AE1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65689"/>
            <a:ext cx="6589335" cy="1143000"/>
          </a:xfrm>
        </p:spPr>
        <p:txBody>
          <a:bodyPr/>
          <a:lstStyle/>
          <a:p>
            <a:r>
              <a:rPr lang="en-US" sz="2800" dirty="0"/>
              <a:t>Correlations for Heat Transfer Coefficient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3F2C76A5-B97A-C50F-0707-6A40F7B01E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DDB671DE-9FEB-303C-7578-CE2CFDD40B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2EEF2EE-431F-2CF4-39E5-4A55762140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DB7E4E85-9388-2BE9-57E4-110D56DF4C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1383F666-6328-B405-FF53-A19A440778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708790A9-60B8-5FCC-3F9E-97CA36B00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9B44275B-03DC-EF6A-80C6-FF4DC0F7E3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C07FC664-57F0-BC0A-9F18-0A736D4442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380A3F5-8DDA-8CF1-3948-88398AFFB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4536F14-AAA1-CB86-D5F2-663D20A57F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C410E9E4-2466-31E1-A44D-FF8B44B947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3B9E075-3694-462F-D568-DD57B2233E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593EE63-25C3-29A9-40ED-5CD5C0051A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2BD04BB-8406-A5D2-C777-B1F8C2A250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3A98F3AA-F402-71F3-5664-3E3D5D15F9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17C5EF1-71E3-8725-59D0-0C3B6A372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7440C6-2D1B-ACB6-3337-4A7B80B44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A01E4-E189-BFB4-D346-5F05775CE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4" y="1232337"/>
            <a:ext cx="8686800" cy="3231146"/>
          </a:xfrm>
        </p:spPr>
        <p:txBody>
          <a:bodyPr/>
          <a:lstStyle/>
          <a:p>
            <a:r>
              <a:rPr lang="en-US" sz="2400" dirty="0"/>
              <a:t>Considering its complexity, there is no widely accepted analytical equation for boiling heat transfer at present.</a:t>
            </a:r>
          </a:p>
          <a:p>
            <a:r>
              <a:rPr lang="en-US" sz="2400" dirty="0"/>
              <a:t>In order to meet the needs of engineering, many researchers use a large number of experimental data to obtain many boiling heat transfer equations. </a:t>
            </a:r>
          </a:p>
          <a:p>
            <a:r>
              <a:rPr lang="en-US" sz="2400" dirty="0"/>
              <a:t>Three boiling heat transfer equations have been considered as more useful here:</a:t>
            </a:r>
          </a:p>
          <a:p>
            <a:r>
              <a:rPr lang="en-US" sz="2400" dirty="0" err="1"/>
              <a:t>Shiraishi</a:t>
            </a:r>
            <a:r>
              <a:rPr lang="en-US" sz="2400" dirty="0"/>
              <a:t>  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54F8B9C-E9D1-D48F-9FE4-39A5CF3DB85A}"/>
                  </a:ext>
                </a:extLst>
              </p:cNvPr>
              <p:cNvSpPr txBox="1"/>
              <p:nvPr/>
            </p:nvSpPr>
            <p:spPr>
              <a:xfrm>
                <a:off x="1905000" y="4659684"/>
                <a:ext cx="5800947" cy="9537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=0.32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0.65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0.25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𝑓𝑔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𝑎𝑡𝑚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0.23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"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54F8B9C-E9D1-D48F-9FE4-39A5CF3DB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4659684"/>
                <a:ext cx="5800947" cy="9537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337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B6C89-6EDF-6582-4121-234CA4AE1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65689"/>
            <a:ext cx="6589335" cy="1143000"/>
          </a:xfrm>
        </p:spPr>
        <p:txBody>
          <a:bodyPr/>
          <a:lstStyle/>
          <a:p>
            <a:r>
              <a:rPr lang="en-US" sz="2800" dirty="0"/>
              <a:t>Correlations for Heat Transfer Coefficient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3F2C76A5-B97A-C50F-0707-6A40F7B01E90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DDB671DE-9FEB-303C-7578-CE2CFDD40B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2EEF2EE-431F-2CF4-39E5-4A55762140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DB7E4E85-9388-2BE9-57E4-110D56DF4C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1383F666-6328-B405-FF53-A19A440778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708790A9-60B8-5FCC-3F9E-97CA36B00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9B44275B-03DC-EF6A-80C6-FF4DC0F7E3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C07FC664-57F0-BC0A-9F18-0A736D4442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380A3F5-8DDA-8CF1-3948-88398AFFB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4536F14-AAA1-CB86-D5F2-663D20A57F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C410E9E4-2466-31E1-A44D-FF8B44B947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3B9E075-3694-462F-D568-DD57B2233E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593EE63-25C3-29A9-40ED-5CD5C0051A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2BD04BB-8406-A5D2-C777-B1F8C2A250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3A98F3AA-F402-71F3-5664-3E3D5D15F9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17C5EF1-71E3-8725-59D0-0C3B6A372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7440C6-2D1B-ACB6-3337-4A7B80B44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A01E4-E189-BFB4-D346-5F05775CE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4" y="1232337"/>
            <a:ext cx="8686800" cy="714703"/>
          </a:xfrm>
        </p:spPr>
        <p:txBody>
          <a:bodyPr/>
          <a:lstStyle/>
          <a:p>
            <a:r>
              <a:rPr lang="en-US" sz="2400" dirty="0"/>
              <a:t>Cooper  Correlation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6058E4-5BA6-EAAB-0105-0FC252E4C3C7}"/>
              </a:ext>
            </a:extLst>
          </p:cNvPr>
          <p:cNvSpPr txBox="1"/>
          <p:nvPr/>
        </p:nvSpPr>
        <p:spPr>
          <a:xfrm>
            <a:off x="533400" y="35769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Kutateladze</a:t>
            </a:r>
            <a:r>
              <a:rPr lang="en-US" dirty="0"/>
              <a:t> </a:t>
            </a:r>
            <a:r>
              <a:rPr lang="en-US" sz="2400" dirty="0"/>
              <a:t>Correlation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F49C6D-1C41-C0A4-61D3-962D548C04FC}"/>
                  </a:ext>
                </a:extLst>
              </p:cNvPr>
              <p:cNvSpPr txBox="1"/>
              <p:nvPr/>
            </p:nvSpPr>
            <p:spPr>
              <a:xfrm>
                <a:off x="480413" y="1917337"/>
                <a:ext cx="8409995" cy="10101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=90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"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0.67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𝑠𝑎𝑡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0.12−0.2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𝑠𝑎𝑡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−0.55</m:t>
                          </m:r>
                        </m:sup>
                      </m:sSup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−0.5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F49C6D-1C41-C0A4-61D3-962D548C0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13" y="1917337"/>
                <a:ext cx="8409995" cy="1010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AD015AE-838B-241A-E2AA-060569876690}"/>
                  </a:ext>
                </a:extLst>
              </p:cNvPr>
              <p:cNvSpPr txBox="1"/>
              <p:nvPr/>
            </p:nvSpPr>
            <p:spPr>
              <a:xfrm>
                <a:off x="1752600" y="4809156"/>
                <a:ext cx="6491842" cy="917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=0.44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0.35</m:t>
                          </m:r>
                        </m:sup>
                      </m:sSubSup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−4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𝑓𝑔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"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0.7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AD015AE-838B-241A-E2AA-060569876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4809156"/>
                <a:ext cx="6491842" cy="9171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74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B6C89-6EDF-6582-4121-234CA4AE1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65689"/>
            <a:ext cx="6589335" cy="1143000"/>
          </a:xfrm>
        </p:spPr>
        <p:txBody>
          <a:bodyPr/>
          <a:lstStyle/>
          <a:p>
            <a:r>
              <a:rPr lang="en-US" sz="2800" dirty="0"/>
              <a:t>Predicted &amp; Measured Heat Transfer Coefficient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B495DC-95AA-87A8-FAA7-DD0393709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150" y="1008015"/>
            <a:ext cx="8080250" cy="5567178"/>
          </a:xfr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3F2C76A5-B97A-C50F-0707-6A40F7B01E90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DDB671DE-9FEB-303C-7578-CE2CFDD40B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2EEF2EE-431F-2CF4-39E5-4A55762140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DB7E4E85-9388-2BE9-57E4-110D56DF4C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1383F666-6328-B405-FF53-A19A440778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708790A9-60B8-5FCC-3F9E-97CA36B00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9B44275B-03DC-EF6A-80C6-FF4DC0F7E3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C07FC664-57F0-BC0A-9F18-0A736D4442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380A3F5-8DDA-8CF1-3948-88398AFFB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4536F14-AAA1-CB86-D5F2-663D20A57F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C410E9E4-2466-31E1-A44D-FF8B44B947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3B9E075-3694-462F-D568-DD57B2233E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593EE63-25C3-29A9-40ED-5CD5C0051A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2BD04BB-8406-A5D2-C777-B1F8C2A250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3A98F3AA-F402-71F3-5664-3E3D5D15F9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17C5EF1-71E3-8725-59D0-0C3B6A372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7440C6-2D1B-ACB6-3337-4A7B80B44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9B1D200-75A7-8A8C-27AE-0FDACBD7B7A0}"/>
              </a:ext>
            </a:extLst>
          </p:cNvPr>
          <p:cNvSpPr/>
          <p:nvPr/>
        </p:nvSpPr>
        <p:spPr bwMode="auto">
          <a:xfrm>
            <a:off x="4800600" y="2601796"/>
            <a:ext cx="1143000" cy="2176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861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99E46-51AE-105A-E0E6-878F1BF2B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A1A14-CA1D-32BB-A842-07CD39070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65689"/>
            <a:ext cx="7183060" cy="1143000"/>
          </a:xfrm>
        </p:spPr>
        <p:txBody>
          <a:bodyPr/>
          <a:lstStyle/>
          <a:p>
            <a:r>
              <a:rPr lang="en-US" sz="2800" dirty="0"/>
              <a:t>Microchannel Lid Cold </a:t>
            </a:r>
            <a:r>
              <a:rPr lang="en-US" sz="2800" dirty="0" err="1"/>
              <a:t>Plate（MLCP</a:t>
            </a:r>
            <a:r>
              <a:rPr lang="en-US" sz="2800" dirty="0"/>
              <a:t>）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AAB4A5B2-0C5D-86AA-71DA-0A6DE1406CEF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1DE86EA-1FA6-D0C2-8C0E-8C75BA28B5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E428122-B007-FE2B-EC90-8D2AF05A4E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3B7E4A0-9374-E2F2-6A8D-60CE36DCFB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1E43C262-DE8E-1EBC-0474-90F2E657C6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ACF3EEEC-40BF-D31A-41FA-D161B3E8B8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D8E3B7EC-6314-D3C2-E30B-7F00C1531F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59135591-2F19-20F4-FB28-80EBE27078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921093E-4A2E-4132-9AF1-2C56EC533D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7D55FC39-3935-0C62-D70C-D1E0D83E92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2657BADE-B4A1-D379-F020-D5387F7735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347B401F-5D81-F3A7-BB4F-A6D38CE918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7099F60-FBFD-86A0-7631-1EFF6B1369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A8913552-3D03-8153-2937-0230796ABB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505DE673-3248-9FDF-EF2A-8F44A450AE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E1667EFF-8792-FED1-221D-714701A1C3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020930-7C54-4DB3-055A-CE0E5102C7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CFEFF71-EF4C-9F7B-CE44-D31C31BE06FD}"/>
              </a:ext>
            </a:extLst>
          </p:cNvPr>
          <p:cNvSpPr/>
          <p:nvPr/>
        </p:nvSpPr>
        <p:spPr bwMode="auto">
          <a:xfrm>
            <a:off x="4800600" y="2601796"/>
            <a:ext cx="1143000" cy="2176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F47865-FADE-81EF-52D6-6429F5E9C573}"/>
              </a:ext>
            </a:extLst>
          </p:cNvPr>
          <p:cNvSpPr txBox="1"/>
          <p:nvPr/>
        </p:nvSpPr>
        <p:spPr>
          <a:xfrm>
            <a:off x="4800600" y="1694444"/>
            <a:ext cx="403187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MLCP is a key technology for high-power chip cooling.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It integrates the traditional chip lid and liquid cold plate into a single component.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+mn-lt"/>
              </a:rPr>
              <a:t>Facilitates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the coolant to flow directly over the chip through micro-scale channels (30–150 microns). </a:t>
            </a:r>
            <a:endParaRPr lang="en-US" dirty="0">
              <a:latin typeface="+mn-lt"/>
            </a:endParaRPr>
          </a:p>
        </p:txBody>
      </p: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36625518-C6EA-E8EA-3C23-C33B165BD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32139" y="1158491"/>
            <a:ext cx="4688058" cy="337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16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B0271EC-F036-5513-B265-1933D6882A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92088"/>
            <a:ext cx="7772400" cy="762000"/>
          </a:xfrm>
        </p:spPr>
        <p:txBody>
          <a:bodyPr/>
          <a:lstStyle/>
          <a:p>
            <a:r>
              <a:rPr lang="en-US" altLang="en-US" sz="2800"/>
              <a:t>Flow Boiling Process</a:t>
            </a:r>
          </a:p>
        </p:txBody>
      </p:sp>
      <p:sp>
        <p:nvSpPr>
          <p:cNvPr id="304131" name="Rectangle 3">
            <a:extLst>
              <a:ext uri="{FF2B5EF4-FFF2-40B4-BE49-F238E27FC236}">
                <a16:creationId xmlns:a16="http://schemas.microsoft.com/office/drawing/2014/main" id="{D12EF682-8889-3AFF-9DE4-76D703C8AD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1613" y="1309688"/>
            <a:ext cx="8839200" cy="1746250"/>
          </a:xfrm>
        </p:spPr>
        <p:txBody>
          <a:bodyPr/>
          <a:lstStyle/>
          <a:p>
            <a:r>
              <a:rPr lang="en-US" altLang="en-US" sz="2400">
                <a:solidFill>
                  <a:srgbClr val="000000"/>
                </a:solidFill>
              </a:rPr>
              <a:t>Flow boiling occurs when all the phases are in bulk flow together in a channel.</a:t>
            </a:r>
            <a:endParaRPr lang="en-IN" altLang="en-US" sz="2400"/>
          </a:p>
          <a:p>
            <a:r>
              <a:rPr lang="en-IN" altLang="en-US" sz="2400"/>
              <a:t>The flow boiling is characterized by the forced convective flow over a surface induced by the external force, e.g. a pump.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FF4E3B-8F2D-5655-AB1F-172CC36CB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3386138"/>
            <a:ext cx="56388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3">
            <a:extLst>
              <a:ext uri="{FF2B5EF4-FFF2-40B4-BE49-F238E27FC236}">
                <a16:creationId xmlns:a16="http://schemas.microsoft.com/office/drawing/2014/main" id="{BB3C9801-F3B1-33AF-A845-52A497E77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3649663"/>
            <a:ext cx="189388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22">
            <a:extLst>
              <a:ext uri="{FF2B5EF4-FFF2-40B4-BE49-F238E27FC236}">
                <a16:creationId xmlns:a16="http://schemas.microsoft.com/office/drawing/2014/main" id="{7515C993-5FFD-34A8-DE15-E22492AE1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4340225"/>
            <a:ext cx="66770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38">
            <a:extLst>
              <a:ext uri="{FF2B5EF4-FFF2-40B4-BE49-F238E27FC236}">
                <a16:creationId xmlns:a16="http://schemas.microsoft.com/office/drawing/2014/main" id="{CBCE163B-8B9D-6557-3112-8EBA383C9CD6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E31986A-FB95-0C2D-DB0F-02C44E5D13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1CC65D9-7306-5C76-4C3C-0E75B519DE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A1BCACCF-C96D-C530-9E49-10EEB02DCD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B4210014-8698-8673-7BEB-C5DE66E69D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9E19BAB0-08FA-F501-CBDA-AC97CD844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519361EA-1DFD-B519-F96C-5504C7C202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07AE890C-83A6-6432-026A-88173A4823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05055CE4-EB77-03CF-815F-977C183210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C89FA5C8-19C6-633B-2678-12B6FB41A3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E1FD347A-18E8-9189-D90D-4E18DA79E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BE352BE9-E67C-35EC-BD72-ECF6188FAA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78AA6985-6564-AD3F-65D3-5608ED749C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BFD5CE1E-B146-6F47-5016-39087D73D2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8C56923F-EB90-1EBD-FF78-9939CC852E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92F93237-4BA3-F0FE-542A-D72041F03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18D2F4-020F-3F2E-1AA5-D518730E05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777BA864-275B-9053-B0C6-352035D72C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188" y="115888"/>
            <a:ext cx="6858000" cy="1143000"/>
          </a:xfrm>
        </p:spPr>
        <p:txBody>
          <a:bodyPr/>
          <a:lstStyle/>
          <a:p>
            <a:r>
              <a:rPr lang="en-IN" altLang="en-US" sz="2800"/>
              <a:t>CHF mechanisms for flow boiling in uniformly heated channel: Subcooled Liquid</a:t>
            </a:r>
          </a:p>
        </p:txBody>
      </p:sp>
      <p:pic>
        <p:nvPicPr>
          <p:cNvPr id="10243" name="Content Placeholder 4">
            <a:extLst>
              <a:ext uri="{FF2B5EF4-FFF2-40B4-BE49-F238E27FC236}">
                <a16:creationId xmlns:a16="http://schemas.microsoft.com/office/drawing/2014/main" id="{660DA224-3C69-90E3-94CA-0E99C623AA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363" y="3856038"/>
            <a:ext cx="8355012" cy="2544762"/>
          </a:xfrm>
        </p:spPr>
      </p:pic>
      <p:grpSp>
        <p:nvGrpSpPr>
          <p:cNvPr id="28676" name="Group 6">
            <a:extLst>
              <a:ext uri="{FF2B5EF4-FFF2-40B4-BE49-F238E27FC236}">
                <a16:creationId xmlns:a16="http://schemas.microsoft.com/office/drawing/2014/main" id="{3EBD1EA2-6CF0-80A6-7463-5F0A68325102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1222375"/>
            <a:ext cx="3760788" cy="2524125"/>
            <a:chOff x="2281534" y="1495408"/>
            <a:chExt cx="3760197" cy="2523323"/>
          </a:xfrm>
        </p:grpSpPr>
        <p:pic>
          <p:nvPicPr>
            <p:cNvPr id="28694" name="Picture 3">
              <a:extLst>
                <a:ext uri="{FF2B5EF4-FFF2-40B4-BE49-F238E27FC236}">
                  <a16:creationId xmlns:a16="http://schemas.microsoft.com/office/drawing/2014/main" id="{31246E80-0BF6-5A1B-6B95-B49BA3C775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1495408"/>
              <a:ext cx="3048000" cy="2124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5" name="TextBox 4">
              <a:extLst>
                <a:ext uri="{FF2B5EF4-FFF2-40B4-BE49-F238E27FC236}">
                  <a16:creationId xmlns:a16="http://schemas.microsoft.com/office/drawing/2014/main" id="{3143671A-C009-958B-FB2A-CB7E12E6F5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2096420" y="2286000"/>
              <a:ext cx="8318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T, </a:t>
              </a:r>
              <a:r>
                <a:rPr lang="en-IN" altLang="en-US" sz="2400">
                  <a:sym typeface="Symbol" panose="05050102010706020507" pitchFamily="18" charset="2"/>
                </a:rPr>
                <a:t>C</a:t>
              </a:r>
              <a:endParaRPr lang="en-IN" altLang="en-US" sz="2400"/>
            </a:p>
          </p:txBody>
        </p:sp>
        <p:sp>
          <p:nvSpPr>
            <p:cNvPr id="28696" name="TextBox 5">
              <a:extLst>
                <a:ext uri="{FF2B5EF4-FFF2-40B4-BE49-F238E27FC236}">
                  <a16:creationId xmlns:a16="http://schemas.microsoft.com/office/drawing/2014/main" id="{549E58D7-70B6-8D30-B8E5-2CE6946B5A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2367" y="3557066"/>
              <a:ext cx="352936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Specific Enhalpy, </a:t>
              </a:r>
              <a:r>
                <a:rPr lang="en-IN" altLang="en-US" sz="2400" i="1"/>
                <a:t>h</a:t>
              </a:r>
              <a:r>
                <a:rPr lang="en-IN" altLang="en-US" sz="2400"/>
                <a:t> (kJ/kg)</a:t>
              </a:r>
            </a:p>
          </p:txBody>
        </p:sp>
      </p:grpSp>
      <p:grpSp>
        <p:nvGrpSpPr>
          <p:cNvPr id="18" name="Group 38">
            <a:extLst>
              <a:ext uri="{FF2B5EF4-FFF2-40B4-BE49-F238E27FC236}">
                <a16:creationId xmlns:a16="http://schemas.microsoft.com/office/drawing/2014/main" id="{3C0596EA-FBE5-561C-E866-2D87C86F885C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B867357D-030E-6A34-CCFB-ADC337083D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CC8B27C-A811-1681-2BDC-17728FFB43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90397073-294A-A5C4-E724-9FA676779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>
                    <a:extLst>
                      <a:ext uri="{FF2B5EF4-FFF2-40B4-BE49-F238E27FC236}">
                        <a16:creationId xmlns:a16="http://schemas.microsoft.com/office/drawing/2014/main" id="{399D0A08-B271-39A5-1423-30F2A7560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>
                    <a:extLst>
                      <a:ext uri="{FF2B5EF4-FFF2-40B4-BE49-F238E27FC236}">
                        <a16:creationId xmlns:a16="http://schemas.microsoft.com/office/drawing/2014/main" id="{5E83E02D-2C9A-1786-C86C-5368868BBC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E882F7A5-D645-8E7E-D2B8-50DC1ACD75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1AF5A03B-F237-2DB1-2FF7-FF478D1052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>
                    <a:extLst>
                      <a:ext uri="{FF2B5EF4-FFF2-40B4-BE49-F238E27FC236}">
                        <a16:creationId xmlns:a16="http://schemas.microsoft.com/office/drawing/2014/main" id="{6EBA530C-7573-7CC3-B7B8-75D4B68C2A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677240E5-55A8-01BF-6FD1-F4D1B3EFD0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3E87B56D-AB52-59D6-7A0A-895699E91E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3DAA8F64-8D25-2685-6CCA-FB097F1990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2E6921AD-242E-681A-4A7B-D8F3AC9861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56C875F2-78AB-9D3C-CD22-FBBD8BADC4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FBED1D3A-0E3C-2B2B-64AC-6116E7ABAC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9E95B42-29D9-9A82-852B-0D37C9E997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DE855F-C5B6-C665-6477-5A0F55CC5F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A62551B5-5C88-6B30-B890-252A7FD84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09538"/>
            <a:ext cx="6858000" cy="1143000"/>
          </a:xfrm>
        </p:spPr>
        <p:txBody>
          <a:bodyPr/>
          <a:lstStyle/>
          <a:p>
            <a:r>
              <a:rPr lang="en-IN" altLang="en-US" sz="2800"/>
              <a:t>Micro-Channel versus Macro-Channel Flow Boiling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75C50354-0FC0-D229-4321-A4F62F4ACB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9100" y="1362075"/>
            <a:ext cx="8420100" cy="4613275"/>
          </a:xfrm>
        </p:spPr>
        <p:txBody>
          <a:bodyPr/>
          <a:lstStyle/>
          <a:p>
            <a:r>
              <a:rPr lang="en-IN" altLang="en-US" sz="2400"/>
              <a:t>Pipe diameters of 100–600 </a:t>
            </a:r>
            <a:r>
              <a:rPr lang="en-IN" altLang="en-US" sz="2400">
                <a:sym typeface="Symbol" panose="05050102010706020507" pitchFamily="18" charset="2"/>
              </a:rPr>
              <a:t></a:t>
            </a:r>
            <a:r>
              <a:rPr lang="en-IN" altLang="en-US" sz="2400"/>
              <a:t>m is classified as micro-channels.</a:t>
            </a:r>
          </a:p>
          <a:p>
            <a:r>
              <a:rPr lang="en-IN" altLang="en-US" sz="2400"/>
              <a:t>Distinguishing between macro- and micro-channel flows cannot be based on channel size alone. </a:t>
            </a:r>
          </a:p>
          <a:p>
            <a:r>
              <a:rPr lang="en-IN" altLang="en-US" sz="2400"/>
              <a:t>A channel may behave as a micro-channel for certain fluids and operating conditions and as a macro-channel for others. </a:t>
            </a:r>
          </a:p>
          <a:p>
            <a:r>
              <a:rPr lang="en-IN" altLang="en-US" sz="2400"/>
              <a:t>For two-phase flow, this boundary is closely related to the ratio of bubble size to channel diameter, </a:t>
            </a:r>
          </a:p>
          <a:p>
            <a:r>
              <a:rPr lang="en-IN" altLang="en-US" sz="2400"/>
              <a:t>The larger the ratio, the more likely that the flow will behave as a micro-channel flow. </a:t>
            </a:r>
          </a:p>
          <a:p>
            <a:r>
              <a:rPr lang="en-IN" altLang="en-US" sz="2400"/>
              <a:t>This ratio is known as Confinement number.</a:t>
            </a:r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4267AA0E-6916-F706-B2C1-F2DC19758457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DD9375AC-89B7-C15A-DCA3-A2E75A5CE2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96533B9-1B27-56AC-1DCC-B88F7070A5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6679C249-AB56-1636-F287-0254FEF52C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>
                    <a:extLst>
                      <a:ext uri="{FF2B5EF4-FFF2-40B4-BE49-F238E27FC236}">
                        <a16:creationId xmlns:a16="http://schemas.microsoft.com/office/drawing/2014/main" id="{83DDD902-14A5-70F6-5278-6BB189C2ED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>
                    <a:extLst>
                      <a:ext uri="{FF2B5EF4-FFF2-40B4-BE49-F238E27FC236}">
                        <a16:creationId xmlns:a16="http://schemas.microsoft.com/office/drawing/2014/main" id="{863FA66E-795C-9128-3933-B8C2361A9F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D5273DDC-7F17-AF44-3E8C-17EB4BB57B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FABE1546-A711-811B-AC01-0014842779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>
                    <a:extLst>
                      <a:ext uri="{FF2B5EF4-FFF2-40B4-BE49-F238E27FC236}">
                        <a16:creationId xmlns:a16="http://schemas.microsoft.com/office/drawing/2014/main" id="{5397F6B0-E48F-8287-4FFE-32B6DFB08E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779048BB-F0B8-F7C3-8249-A32FA9EEFC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C94CAB0E-631B-D168-05D4-BA4442301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B117402A-03A0-7F5F-F461-432688F13E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3C17EBDB-CB88-B847-5B9F-85C8DF745C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91974FAF-A32B-0460-FD64-6C305A65EB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9C73BDEA-EB76-CB23-C5D5-C9007CAB01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FC3046D-9DA7-0B48-A997-0F5B714D6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C2F3559-F864-8CD8-7AE9-09BB142622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56FA6053-64B7-8555-50D8-2D82D6905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09538"/>
            <a:ext cx="6858000" cy="1143000"/>
          </a:xfrm>
        </p:spPr>
        <p:txBody>
          <a:bodyPr/>
          <a:lstStyle/>
          <a:p>
            <a:r>
              <a:rPr lang="en-IN" altLang="en-US" sz="2800"/>
              <a:t>Micro-Channel Flow Boiling : Confinement Number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4C4C64F8-9151-9BE0-5BE4-C4A98D4FAB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9100" y="1362075"/>
            <a:ext cx="8420100" cy="604838"/>
          </a:xfrm>
        </p:spPr>
        <p:txBody>
          <a:bodyPr/>
          <a:lstStyle/>
          <a:p>
            <a:r>
              <a:rPr lang="en-IN" altLang="en-US" sz="2400"/>
              <a:t>Confinement number, </a:t>
            </a:r>
            <a:r>
              <a:rPr lang="en-IN" altLang="en-US" sz="2400" i="1"/>
              <a:t>Co</a:t>
            </a:r>
          </a:p>
        </p:txBody>
      </p:sp>
      <p:graphicFrame>
        <p:nvGraphicFramePr>
          <p:cNvPr id="13317" name="Object 3">
            <a:extLst>
              <a:ext uri="{FF2B5EF4-FFF2-40B4-BE49-F238E27FC236}">
                <a16:creationId xmlns:a16="http://schemas.microsoft.com/office/drawing/2014/main" id="{7F015AEF-F2DC-3716-ECDF-63D55F905F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4050" y="1905000"/>
          <a:ext cx="523875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65400" imgH="431800" progId="Equation.3">
                  <p:embed/>
                </p:oleObj>
              </mc:Choice>
              <mc:Fallback>
                <p:oleObj name="Equation" r:id="rId2" imgW="2565400" imgH="431800" progId="Equation.3">
                  <p:embed/>
                  <p:pic>
                    <p:nvPicPr>
                      <p:cNvPr id="13317" name="Object 3">
                        <a:extLst>
                          <a:ext uri="{FF2B5EF4-FFF2-40B4-BE49-F238E27FC236}">
                            <a16:creationId xmlns:a16="http://schemas.microsoft.com/office/drawing/2014/main" id="{7F015AEF-F2DC-3716-ECDF-63D55F905F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1905000"/>
                        <a:ext cx="523875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20">
            <a:extLst>
              <a:ext uri="{FF2B5EF4-FFF2-40B4-BE49-F238E27FC236}">
                <a16:creationId xmlns:a16="http://schemas.microsoft.com/office/drawing/2014/main" id="{A2913001-C36C-B139-AB74-D0F4E8E4F3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2819400"/>
          <a:ext cx="4019550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68500" imgH="571500" progId="Equation.3">
                  <p:embed/>
                </p:oleObj>
              </mc:Choice>
              <mc:Fallback>
                <p:oleObj name="Equation" r:id="rId4" imgW="1968500" imgH="571500" progId="Equation.3">
                  <p:embed/>
                  <p:pic>
                    <p:nvPicPr>
                      <p:cNvPr id="13318" name="Object 20">
                        <a:extLst>
                          <a:ext uri="{FF2B5EF4-FFF2-40B4-BE49-F238E27FC236}">
                            <a16:creationId xmlns:a16="http://schemas.microsoft.com/office/drawing/2014/main" id="{A2913001-C36C-B139-AB74-D0F4E8E4F3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819400"/>
                        <a:ext cx="4019550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9" name="Picture 21">
            <a:extLst>
              <a:ext uri="{FF2B5EF4-FFF2-40B4-BE49-F238E27FC236}">
                <a16:creationId xmlns:a16="http://schemas.microsoft.com/office/drawing/2014/main" id="{4492C6DF-9998-B25C-8E02-32FC53F72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506913"/>
            <a:ext cx="8329613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38">
            <a:extLst>
              <a:ext uri="{FF2B5EF4-FFF2-40B4-BE49-F238E27FC236}">
                <a16:creationId xmlns:a16="http://schemas.microsoft.com/office/drawing/2014/main" id="{145B7DD4-AA04-E110-E1AA-8FA11A761D2D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FBEDE1C1-DE9C-4853-14C6-59C931E294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1AE9D12-FA3A-EF01-9677-F5CDD2351D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6D504D3D-5CCE-7498-716A-165CBF8765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>
                    <a:extLst>
                      <a:ext uri="{FF2B5EF4-FFF2-40B4-BE49-F238E27FC236}">
                        <a16:creationId xmlns:a16="http://schemas.microsoft.com/office/drawing/2014/main" id="{EA3BB04E-B0F5-503D-A3A3-5BD0D858A3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>
                    <a:extLst>
                      <a:ext uri="{FF2B5EF4-FFF2-40B4-BE49-F238E27FC236}">
                        <a16:creationId xmlns:a16="http://schemas.microsoft.com/office/drawing/2014/main" id="{156DD400-375E-C7D3-F5A6-52631F7B39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A6E3E763-1621-A870-E739-3FFA9C86AA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7A83E87F-8B0E-DE5C-766E-1CFD6C3427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>
                    <a:extLst>
                      <a:ext uri="{FF2B5EF4-FFF2-40B4-BE49-F238E27FC236}">
                        <a16:creationId xmlns:a16="http://schemas.microsoft.com/office/drawing/2014/main" id="{23682D92-F0AE-36F6-A20E-2AAC4E16BE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6099F2B4-49EC-D05B-D40C-E43B83131D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CFB6193C-D472-4A5A-A349-32B3FAE689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D834BFE-706D-B835-47F0-94E6A7F90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529505B4-B749-99F2-94A3-A8C39EC7A5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D061374D-777F-2E37-ABA7-20A7F15B70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A99F1BFD-CB65-80C6-851B-8E72009D04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D8A5947-449A-959D-F4EF-D35DB18CDF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8AA948-B031-A27C-F8FB-5A1459636D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58521-CFC1-D978-DB4B-A754E6B2B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US" sz="2800" dirty="0"/>
              <a:t>Classification of heat exchanger for different hydraulic diameters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286F34F1-AB1E-870C-E0C1-8E20923BD0CE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37E9E7D-D616-DF74-F34B-11B3494469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B4F3A6E-7F26-3237-2FD4-907E8238DC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E44EA49-353E-F4AD-ADA0-AE394F06D0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1634564-32A2-5120-2571-8F4B6FF934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702F1FD-DF39-AC92-9D96-002E955388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8393F08-59D0-4BC8-5456-E90ECB9267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ABA37C3-7874-CCBD-0021-D082E9A7B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1063089-73E1-4449-63A5-2BE639EBF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BCCEAC1-1C07-B88B-3D75-505066FB63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0B5B1EDB-FDFC-AA6B-3540-484CC3ABB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0B9A422-29FB-09D2-D32F-EE7FDCA601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88D9AC3-4B9E-DFA8-7A37-13171E58CC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B6ADB2C-902A-CA38-31D6-1E5DC2E35F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BA1FF70-886C-C952-2052-FF5A9810B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24B5AD2-5202-7421-89DD-911E0FA1A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9F2493-F3F8-FA88-A586-F5B04454B6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F73065F-5D56-4DC6-4C7E-25F1A0BF15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457200" y="1846384"/>
            <a:ext cx="8153400" cy="3311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139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A9977-B975-8705-7DA6-5994D1CEE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C44F6240-0BFD-5127-0038-A24BE561D4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The microchannel Flow Boiling Device</a:t>
            </a:r>
            <a:endParaRPr lang="en-IN" altLang="en-US" sz="2800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3F7436C8-0ADE-6660-9D02-DCADF876D7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198098"/>
            <a:ext cx="5643484" cy="3944959"/>
          </a:xfr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F7B32A2-3755-BCB5-FB0E-B8CFEF7C8479}"/>
              </a:ext>
            </a:extLst>
          </p:cNvPr>
          <p:cNvSpPr txBox="1"/>
          <p:nvPr/>
        </p:nvSpPr>
        <p:spPr>
          <a:xfrm>
            <a:off x="457200" y="5259116"/>
            <a:ext cx="83978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Microchannel test section assembly contains a copper housing with inlet and outlet plenum, test chip and pressure transducers and thermocouples at inlet and outlet of the test chip..</a:t>
            </a:r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F5A96156-1D1E-3133-81B2-5F9178081A64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2F71D4A8-6EE8-08BB-ED5B-D68146CE14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6CB38FA-F3B1-BD1E-1CCE-7F67D98C83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0E0EDEA1-788B-1FFD-33BE-17E7AE011F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CB51318E-B2AD-ED94-980A-CA85CAF7E8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BE53BCB4-8196-5EC9-AD3B-CA8C7144A5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A5701C28-1925-82DF-77B0-E185BF083C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FBD2C3B0-CB8E-724A-2B66-2D0A6E06D8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430B31FC-9979-ABB9-705C-30616356B6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89F0263B-5526-D714-DA4C-62547461C7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CD9021DC-637E-63D7-49CE-A1449D28A6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DD49D36D-25B5-03E9-A002-5349415B1A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29C97F28-63F6-9B45-0A62-FB943F8AC0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42C59F96-2ACD-8F07-21B1-C696B84C6D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86A72AA7-0C08-41F9-32CA-9F761FAACC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3A0BE356-C4D7-341A-3201-38C501A3D4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9F8A2FC-E3F2-6897-8374-FFB1F4D7D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55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A6D58-6CE5-1005-8D5E-9CB2C3940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12C608E9-0567-9489-311A-73BE9C62AF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The microchannel Flow Boiling Device</a:t>
            </a:r>
            <a:endParaRPr lang="en-IN" alt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E08054-9CFF-0545-CC5D-D647D8DC37F6}"/>
              </a:ext>
            </a:extLst>
          </p:cNvPr>
          <p:cNvSpPr txBox="1"/>
          <p:nvPr/>
        </p:nvSpPr>
        <p:spPr>
          <a:xfrm>
            <a:off x="499570" y="4572000"/>
            <a:ext cx="83540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Microchannel test chip: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Five parallel straight microchannels.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channel dimension is width, w: 220 </a:t>
            </a:r>
            <a:r>
              <a:rPr lang="en-US" dirty="0" err="1"/>
              <a:t>μm</a:t>
            </a:r>
            <a:r>
              <a:rPr lang="en-US" dirty="0"/>
              <a:t> × height, H: 250 </a:t>
            </a:r>
            <a:r>
              <a:rPr lang="en-US" dirty="0" err="1"/>
              <a:t>μm</a:t>
            </a:r>
            <a:r>
              <a:rPr lang="en-US" dirty="0"/>
              <a:t> × length, L: 10 mm. described in our previous study27.</a:t>
            </a:r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FFD5A144-8AE1-43A9-5C04-282021D9DB32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D3FBFCED-7BA6-399F-3B01-98B97563E9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BD35E4D5-BD24-7790-0F9F-7A99952C76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6CB148C5-0E9E-925E-08C7-F7AF2C4988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03CF0C01-387D-D85F-8729-66D1939BAD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5F5FF211-DE80-76F6-E87C-86902AEB9D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0214A1BA-9BBC-FD8F-CAB5-EA65CD56B0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7D352094-391F-2747-998F-CE03BA63E9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BDC9DF0A-B3B8-C7F7-C3ED-AD17906B91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55903D6A-5024-A984-17E0-E37A074095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8DAA94D1-183A-D746-E79B-1CF2880E95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A0D35A9B-ECE6-4B3D-6BDB-F4EDA4C502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029499C7-34C7-506F-45A9-831A613E9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AB4F1388-3A00-7C31-42D9-4D418F084D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34B4A0E8-377F-6153-9C91-23B0F4569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479E2118-9EC2-DB3E-4E50-3D8ED63340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8FA916F-F9A8-109D-195C-8F1F8A26A4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0AE278-ACEB-F177-8607-B91D9BEEB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2000"/>
                    </a14:imgEffect>
                    <a14:imgEffect>
                      <a14:brightnessContrast bright="-25000" contrast="7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499570" y="1395612"/>
            <a:ext cx="8144859" cy="275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64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6157E-32E3-0093-F748-3BA5DBC45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6A2CC80D-0D68-6457-23CD-7E4068DE7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The microchannel Flow Boiling Device</a:t>
            </a:r>
            <a:endParaRPr lang="en-IN" alt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744919-0CCE-82E0-F27E-83C0D6D2E2DC}"/>
              </a:ext>
            </a:extLst>
          </p:cNvPr>
          <p:cNvSpPr txBox="1"/>
          <p:nvPr/>
        </p:nvSpPr>
        <p:spPr>
          <a:xfrm>
            <a:off x="402230" y="5391576"/>
            <a:ext cx="84906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microchannel test chip is made from a silicon wafer bonded to a Pyrex wafer by a standard microfabrication process. </a:t>
            </a:r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8C8B3E17-31CE-9BFE-9E48-9E76B2DE9EF9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FF5514A5-9B03-8C03-9BEF-E4B332903E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926A3AE-AC9B-9BAB-1A4B-1EEB8A911D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E1CD45BC-12B4-0D6E-0DE2-818DB7FD63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33A98E2D-A01C-189C-657C-E5CECB9F40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ABD8386C-BFA7-217B-0D87-581BBC3F7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16EB3290-FEE7-BB91-2FEA-F618D8C58F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1AF602A4-5267-5D0C-BC16-DB45639A9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1D338DC0-CFFD-D0C9-B329-A4B5E51398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36DC8A9C-5F63-28AF-EA1C-89560DC234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1E3AF83B-5348-7B70-48DE-1D5BCFEB3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26ECF97A-0C83-5D61-C8CB-58464A2E28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90501229-1DA6-59B8-39A5-CB2E5E2E69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E733AFF-A146-9A95-B071-85002EE080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4F50726B-C8A2-1B2C-56CA-009E9C5838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6500C218-4AF6-EF01-9CA6-39220A4C6B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9A153DF-90CE-E5D8-8A6C-B991BDAA64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293318D4-6E88-F45C-2531-3DD6099FC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2000"/>
                    </a14:imgEffect>
                    <a14:imgEffect>
                      <a14:brightnessContrast bright="-25000" contrast="7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847256" y="1631121"/>
            <a:ext cx="7449488" cy="252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42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F52AB-4E2F-42EA-4C6C-1C457B806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BBE32A33-70FE-9957-36D8-8A44F97E4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The microchannel Flow Boiling Device</a:t>
            </a:r>
            <a:endParaRPr lang="en-IN" alt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7805BA-2037-E23C-3F53-2EE2E4EB7F76}"/>
              </a:ext>
            </a:extLst>
          </p:cNvPr>
          <p:cNvSpPr txBox="1"/>
          <p:nvPr/>
        </p:nvSpPr>
        <p:spPr>
          <a:xfrm>
            <a:off x="402230" y="5049859"/>
            <a:ext cx="84906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resistor, which serves as both a micro heater to generate heat flux and a thermistor to measure the wall temperature, is deposited onto the back side of the silicon chip. </a:t>
            </a:r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A58CB388-CF39-6DAD-9540-E4349C241F3E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8DF09E1F-5FFB-3EF7-5023-9F40C5E9D8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A6D02B5-F81A-C7E5-AE7A-E22EF7FF9F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5E9CAB86-3FA5-3C55-D64C-034C30EBD2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4F1C652B-C0FF-126A-304D-3C901487A0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10CC7302-CAE8-E88F-D629-3710D26618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4D887575-6EB8-CF5B-C8BF-2DF7F20922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43B5FFD0-B7B5-8F8B-6065-00CABF1FA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F8111DC0-C2AF-B750-750E-85105B0A9F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1EC6ECB3-619A-96C2-A113-A12581B905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B817E561-DEC6-EEA5-2CF9-624CAAFE79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5AAFFF2A-8188-4F53-62F3-191A38459D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55872EC8-8BA8-9156-6142-3FCA8A6421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6A7D3D9C-AA84-5FF4-1994-A450FCADCA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330D831E-CD14-3724-CD9F-57E7D3E43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77C2458D-7642-1844-C76A-C5138DE22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6DDC37-914F-02AA-5D55-040174E305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108E25B0-D2F4-B1CF-5E3D-927772F139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2000"/>
                    </a14:imgEffect>
                    <a14:imgEffect>
                      <a14:brightnessContrast bright="-25000" contrast="7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975780" y="1538087"/>
            <a:ext cx="6933111" cy="23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19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B46CD-11B3-068B-CE10-04DF8EA0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5756331-7A1A-F1F2-5AF3-3EBEB73CFF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The microchannel Flow Boiling Device</a:t>
            </a:r>
            <a:endParaRPr lang="en-IN" alt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AEA0DB-AA24-3576-E321-51616A936A84}"/>
              </a:ext>
            </a:extLst>
          </p:cNvPr>
          <p:cNvSpPr txBox="1"/>
          <p:nvPr/>
        </p:nvSpPr>
        <p:spPr>
          <a:xfrm>
            <a:off x="384555" y="5171761"/>
            <a:ext cx="84906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heating area (length, L: 10 mm × width, W: 2 mm) is identical to the total base area of microchannel arrays. </a:t>
            </a:r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3BFEFBCD-27AC-C0FC-78BB-25D4D657653B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668B9B19-860C-6F16-D063-5F2346BB3A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09139D0-D433-1229-3EB1-4F28DA5217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93D516FD-3049-5D48-641D-763E04DDE2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907BFF21-6F81-95B6-D557-293B0BD968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374DC1F2-865B-5AE1-619D-40A7550BA4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ED90684C-88A3-4E25-EE36-2A6CDE3D48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A6639505-D3BC-70B0-75F1-DD970FEA9C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FD0712AD-FEEF-AEF7-4C89-78BF9AB66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7858C50F-DE8D-01D9-28D0-D3E5E6A216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C1C09AC5-5DDE-AEF8-928E-56B3010323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3A809918-864D-4D93-A77C-8F73F6904B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D32A4D79-7CF4-8092-651C-A571E89F66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4CA81A2E-8F37-DCF0-0B34-D8DB3FD32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432C16EF-A997-3CAD-663E-35FA2350D2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391A6FAD-3164-D731-9D31-47EBA4436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A22509-9029-847B-57CA-145FB76789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58482CD0-DC99-2D62-B3BF-90E30C01C2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2000"/>
                    </a14:imgEffect>
                    <a14:imgEffect>
                      <a14:brightnessContrast bright="-25000" contrast="7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609600" y="1429718"/>
            <a:ext cx="8348986" cy="282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97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2B5F9-8103-960C-73AA-5A64712C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019075F1-5F77-5307-D28B-9AAB9166E0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IN" altLang="en-US" sz="2800" dirty="0"/>
              <a:t>Fluid Dynamics of Flow Boiling 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C97B56E0-6EEC-87D1-E85B-588C791EE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74" y="1176528"/>
            <a:ext cx="8297047" cy="5468746"/>
          </a:xfrm>
        </p:spPr>
      </p:pic>
      <p:grpSp>
        <p:nvGrpSpPr>
          <p:cNvPr id="18" name="Group 38">
            <a:extLst>
              <a:ext uri="{FF2B5EF4-FFF2-40B4-BE49-F238E27FC236}">
                <a16:creationId xmlns:a16="http://schemas.microsoft.com/office/drawing/2014/main" id="{2D9B45FE-E82F-45BC-62AA-9A37605D9214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E1670668-74FB-471E-7DC1-7C827AE9C2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E5D624E-B77D-2136-7BAD-266B3B0A60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4921024D-65D2-2236-00F1-01DF373B8B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F49AE9C2-B372-0CEC-E195-BB654F6AC4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A0A73939-8D8C-A816-C08E-D49746A567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7186FADD-AC3F-FBC6-30F0-B4CB974355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94989182-6892-4AF8-9A9F-468FC45E92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F2AC7D8F-F126-B174-4DE6-4045E117F0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FF693C2E-3394-0B59-9404-6BCD1C550A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A316CF5C-D5F6-DD7A-B5D6-C0A904E61D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98CDD779-21AD-A0A2-18C0-A789D14A05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9CBE1EAB-AA96-3F84-F135-5626FD03C6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07939EBF-545B-4140-ADEF-16A39301C7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BDB5DA3A-17DD-3581-D5B4-6CBD91803B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3DD6A33-2FC0-EEB6-CC2E-934A150A30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93E9F54-3E68-69B7-D49F-F8E8157919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0758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BAE13-CEA8-14A5-36E3-4EEADFEA3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CC64CEC3-4C71-29A4-06D6-20992209EC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IN" altLang="en-US" sz="2800" dirty="0"/>
              <a:t>Convection Heat Transfer  in Flow Boiling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90E36C4B-BC3B-34DD-C05D-DC589CB81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999" y="1155192"/>
            <a:ext cx="8610599" cy="5321808"/>
          </a:xfrm>
        </p:spPr>
      </p:pic>
      <p:grpSp>
        <p:nvGrpSpPr>
          <p:cNvPr id="18" name="Group 38">
            <a:extLst>
              <a:ext uri="{FF2B5EF4-FFF2-40B4-BE49-F238E27FC236}">
                <a16:creationId xmlns:a16="http://schemas.microsoft.com/office/drawing/2014/main" id="{AB049965-AC6E-DDE5-4466-6DD8C63FFB03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9E554EEB-97B9-6CBC-7787-B44E9D1FD4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FFD1A97-73E7-AD59-598E-60D18B0ABC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ED061C20-0A0D-660E-5405-13F98ECEC3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3C2CC5D7-05C6-B758-511E-9055E9D799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0B1DF800-ED93-9EC0-06E9-4A35C31AE5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B6C2240E-7957-0091-154F-1A47D096D2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C1FB3E47-3082-2C23-BC6E-C585F7B65A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93518E84-C710-DD7E-C3CC-04E5F6649A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68605220-DD8D-34E3-D6CD-77502D008E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ACF3069E-9172-CBE1-AABC-1944F70AEC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7BE29689-BB80-BB05-64B4-DA4F28E266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D138BD13-84EA-1A2F-6B76-9EB9D6B4B1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29682FF6-EE51-348A-75E7-553287A8D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EDE3F3EB-22B1-FB2F-F6F2-9643F3EC90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39125AB9-672A-23A7-9020-136049D6C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220EEE-8C55-48C5-E41E-CF3604D5AF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6950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547A1-728C-692F-DDAB-E1F46B169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9BBF9ADE-4E98-EDF3-6E50-E15CCF534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Ullmann–Brauner Flow Regime Map</a:t>
            </a:r>
            <a:endParaRPr lang="en-IN" altLang="en-US" sz="2800" dirty="0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3588C6E5-3616-5837-B194-8F973F552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9" y="1005838"/>
            <a:ext cx="8743375" cy="5700397"/>
          </a:xfrm>
        </p:spPr>
      </p:pic>
      <p:grpSp>
        <p:nvGrpSpPr>
          <p:cNvPr id="18" name="Group 38">
            <a:extLst>
              <a:ext uri="{FF2B5EF4-FFF2-40B4-BE49-F238E27FC236}">
                <a16:creationId xmlns:a16="http://schemas.microsoft.com/office/drawing/2014/main" id="{939A3EB8-52FE-BE68-9E79-F800EBE3FE56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5DE387EA-2102-65D5-EE25-62DC54F416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0181797-C218-65D3-49F4-83C9C053EF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CA03EDEA-C746-A711-B423-82260CAB07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B4EE0F67-4355-63F3-14E9-0B95BEFDA8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4F521E00-9B96-7987-F283-31C66D2BC1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FF827C31-E348-E2CE-1BEE-5C2C17A5E5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A6E07BE7-D46C-D87A-9CFE-41C006FE79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35F9CCC5-5DEF-8B6A-8C1C-D610E18083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106769E5-6508-C5FD-473C-6A090CAF54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9A6FA1BC-19BA-40DF-6917-F83014AF2C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3A8E33DA-9BBF-3502-E3D0-E8150F0E3D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1E07E8DC-2998-2A37-4143-4FE8675EFA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86B18302-8981-B6AB-4367-24296D4304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1CA621C4-9815-57EA-C8A4-1A9DFAB160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D11380CD-9EA8-7143-366C-81C4A8D54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7A2DA98-6994-E43E-020F-80AAE66E8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33041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B0581-8D99-3DEE-6C9D-DF25C2B63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1C997AA7-9D8A-8A8C-E997-3EE5A9BFD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Flow Pattern Transition in A microchannel Flow Boiling Device</a:t>
            </a:r>
            <a:endParaRPr lang="en-IN" altLang="en-US" sz="2800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38F05E55-A498-A683-63FB-43A37C30B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676400"/>
            <a:ext cx="8670925" cy="4114800"/>
          </a:xfrm>
        </p:spPr>
        <p:txBody>
          <a:bodyPr/>
          <a:lstStyle/>
          <a:p>
            <a:r>
              <a:rPr lang="en-US" sz="2400" dirty="0"/>
              <a:t>To understand the flow pattern transition and flow regime development in flow boiling microchannels.</a:t>
            </a:r>
          </a:p>
          <a:p>
            <a:r>
              <a:rPr lang="en-US" sz="2400" dirty="0"/>
              <a:t> A series of high-speed visualization studies were employed from the top of microchannels. </a:t>
            </a:r>
          </a:p>
          <a:p>
            <a:r>
              <a:rPr lang="en-US" sz="2400" dirty="0"/>
              <a:t>Dielectric fluid HFE-7100 was adopted as the coolant. </a:t>
            </a:r>
          </a:p>
          <a:p>
            <a:r>
              <a:rPr lang="en-US" sz="2400" dirty="0"/>
              <a:t>Frame rate ranges between 4000 and 70,000 fps. </a:t>
            </a:r>
          </a:p>
          <a:p>
            <a:r>
              <a:rPr lang="en-US" sz="2400" dirty="0"/>
              <a:t>Mass flux, 400 kg/m</a:t>
            </a:r>
            <a:r>
              <a:rPr lang="en-US" sz="2400" baseline="30000" dirty="0"/>
              <a:t>2</a:t>
            </a:r>
            <a:r>
              <a:rPr lang="en-US" sz="2400" dirty="0"/>
              <a:t>s and heat flux, 30 W/cm</a:t>
            </a:r>
            <a:r>
              <a:rPr lang="en-US" sz="2400" baseline="30000" dirty="0"/>
              <a:t>2</a:t>
            </a:r>
            <a:r>
              <a:rPr lang="en-US" sz="2400" dirty="0"/>
              <a:t>. </a:t>
            </a:r>
          </a:p>
          <a:p>
            <a:r>
              <a:rPr lang="en-US" sz="2400" dirty="0"/>
              <a:t>First Step is to witness the flow Regimes. </a:t>
            </a:r>
          </a:p>
        </p:txBody>
      </p:sp>
      <p:grpSp>
        <p:nvGrpSpPr>
          <p:cNvPr id="19" name="Group 38">
            <a:extLst>
              <a:ext uri="{FF2B5EF4-FFF2-40B4-BE49-F238E27FC236}">
                <a16:creationId xmlns:a16="http://schemas.microsoft.com/office/drawing/2014/main" id="{9339BB0E-AF8F-6D4C-F102-BA8874065364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A62DC2F-C313-D038-CE66-11F24153B8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1569B11-F440-E495-30D8-54E34F8E25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CC49E2BA-13DA-EE21-48BB-0C36328A03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A59DDB03-1008-A30A-9B1F-FD340D8A15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178F92A4-5171-5EB5-ACA0-ED01496B31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58F183C9-8D15-F1FA-4C81-F7CBB228F4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C00358C8-66AB-7305-64B8-340C99EC35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A0E36FBA-01B3-BD21-9267-F16AC3AAC9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14F71C01-A771-EDAE-BBEA-40B5672983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186148FE-08C1-8F7B-4032-B2FDC71D1F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A1E7B65E-8B8F-FC1A-3D06-CF973B0F45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B972FF30-5280-ED30-9173-44A1C26360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94949F8A-F85A-FB9E-C61B-6B62EB2AE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ACD9E4CA-9EF4-BDFD-A216-DB7E78FFF8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F5CCFD27-84D3-57B3-DFA1-A43556E474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4D753C0-D78D-B466-4942-02A85CDBAB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948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3CED1-1EB9-DA33-E18A-7BEE74FBF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BFD8F549-6E38-A97C-2217-887C3599C7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Flow Pattern Transition in A microchannel Flow Boiling Device</a:t>
            </a:r>
            <a:endParaRPr lang="en-IN" altLang="en-US" sz="2800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AC797C5C-F6FE-7FAF-5DF1-9E8702D23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744" y="1219200"/>
            <a:ext cx="4154056" cy="2038106"/>
          </a:xfr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8DD8164-282D-C5B9-7FD3-CC080A252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395" y="2202031"/>
            <a:ext cx="4267200" cy="4239126"/>
          </a:xfrm>
          <a:prstGeom prst="rect">
            <a:avLst/>
          </a:prstGeom>
        </p:spPr>
      </p:pic>
      <p:grpSp>
        <p:nvGrpSpPr>
          <p:cNvPr id="18" name="Group 38">
            <a:extLst>
              <a:ext uri="{FF2B5EF4-FFF2-40B4-BE49-F238E27FC236}">
                <a16:creationId xmlns:a16="http://schemas.microsoft.com/office/drawing/2014/main" id="{DDE19D49-D5C8-359E-9611-B9E7989EAB24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31B8D4CE-60DC-E8FA-F4FE-7DC7F78E5E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99F269B-B2B3-7B90-2D39-6349BBD12A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47C76F50-A67C-2153-7786-37F4A7FDE2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C1E35A7F-A432-BAB0-CECE-6A997AE413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07AD4538-4336-BA12-D249-50A53B033F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E24CB121-888E-18F3-9A05-A53B0DB3DF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952182FE-FF32-3FE2-41B4-39304AAB6D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50D2D5BB-9BDA-8D12-6823-61F44F7001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5E78648D-45A7-0346-D7D2-5C119C326D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EB3FDCC3-AF69-BB1D-443B-F689B9B143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1B0E53FD-2533-F279-4D67-E1D8E99881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4EEC75DA-0C5C-0883-2451-5BE235E4C2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D1D3ADE-752C-E2B7-4436-45B1F07731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43663DA7-C00F-B813-84A2-F591451A5E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17E7941-BDA8-FCA7-E433-8BF025A4C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764ABB-5C22-E8F6-EBA3-C828E3BE2C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89337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C89C6-2CB1-0CA4-123F-4C1F63CB9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718EC23-E6B6-AF75-9BE7-A1318A91CC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Flow Pattern Transition in A microchannel Flow Boiling Device</a:t>
            </a:r>
            <a:endParaRPr lang="en-IN" altLang="en-US" sz="2800" dirty="0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1C8B5C81-F0C5-8E0E-CAC6-AACC7E1807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" y="1143000"/>
            <a:ext cx="4552950" cy="3476625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1A51BF6-523E-02CA-8A93-C700E431B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5" y="3057525"/>
            <a:ext cx="4486275" cy="34956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106BF74-C141-97CF-30B1-0832EBF0E9E7}"/>
              </a:ext>
            </a:extLst>
          </p:cNvPr>
          <p:cNvSpPr txBox="1"/>
          <p:nvPr/>
        </p:nvSpPr>
        <p:spPr>
          <a:xfrm>
            <a:off x="533400" y="4800600"/>
            <a:ext cx="3276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Mass flux, 400 kg/m</a:t>
            </a:r>
            <a:r>
              <a:rPr lang="en-US" baseline="30000" dirty="0"/>
              <a:t>2</a:t>
            </a:r>
            <a:r>
              <a:rPr lang="en-US" dirty="0"/>
              <a:t>s </a:t>
            </a:r>
          </a:p>
          <a:p>
            <a:r>
              <a:rPr lang="en-US" dirty="0"/>
              <a:t>Heat f lux, 30 W/cm</a:t>
            </a:r>
            <a:r>
              <a:rPr lang="en-US" baseline="30000" dirty="0"/>
              <a:t>2</a:t>
            </a:r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6D3ABC49-B50C-8169-EA95-EA87B31A6807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CAEC9739-2237-B480-67A4-A45178CD48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DC093DC-0F25-F974-78CB-B042A409E7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9CF66FF8-3264-FC44-F917-68D85B2EF2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A04E482A-1CBF-C30A-85D3-6277F356C1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400A4EBB-2C9B-77A4-F290-7940F5936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6B5E8839-5237-62E9-4D4D-673AA9CA0A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298508C9-69C5-58CC-481C-7FD7353110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0C22B047-20D4-CFF1-6CE5-DAC0F4A2DD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03C35A7D-33E3-B9CB-0284-A00545EB89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F413ED86-BB58-9149-C544-43BF660715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EDE8EFFE-E46A-1F5A-91AA-6FC5D943E9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E9613B68-E514-AEAE-B374-DACF8B3478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8C095EAC-91E4-3BF0-9F3C-6FE180E6CE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B590CAE1-49A3-8696-3663-D2627C68BA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B19350BF-1225-4754-F8A7-D0E4FDCF7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95C960-CD2D-0236-8FAE-9A3CD16BF2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2402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788BB-CC25-385D-C4EC-841735177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06BE3082-1100-4F00-AE04-398C1AAD40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167431"/>
            <a:ext cx="6858000" cy="899369"/>
          </a:xfrm>
        </p:spPr>
        <p:txBody>
          <a:bodyPr/>
          <a:lstStyle/>
          <a:p>
            <a:r>
              <a:rPr lang="en-US" sz="2800" dirty="0"/>
              <a:t>Flow Pattern Transition in A microchannel Flow Boiling Device</a:t>
            </a:r>
            <a:endParaRPr lang="en-IN" altLang="en-US" sz="2800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DCEB6868-4A3D-F397-83A5-E804C5070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361349"/>
            <a:ext cx="8534400" cy="4332625"/>
          </a:xfrm>
        </p:spPr>
      </p:pic>
      <p:grpSp>
        <p:nvGrpSpPr>
          <p:cNvPr id="18" name="Group 38">
            <a:extLst>
              <a:ext uri="{FF2B5EF4-FFF2-40B4-BE49-F238E27FC236}">
                <a16:creationId xmlns:a16="http://schemas.microsoft.com/office/drawing/2014/main" id="{CBC9E312-EB60-D816-EDC6-717A77D51814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6638FEEB-D22E-CE4A-DF5F-9BF7CEB61A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9B62159-8CA3-6ADE-577B-9F59FAABCF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85A1CB38-0344-3DDC-7C1B-0BF0C941A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2501692E-7EA6-E979-DB59-6FBCB7A75D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63B65E91-A783-2BAF-4B5F-833DC07AC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927E5F1C-12F6-A16C-FC2B-06D3B72FBE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F71F47CE-B12F-A5B3-E166-513599E8C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34A14FD5-7EA9-6400-0C0A-89DA1D4451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3B2FF5B5-0985-6988-95C1-7392DCBDF0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314244F4-B643-0CBD-53E1-8B90CF1A2C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8190A524-EA33-DEFE-0A2A-D597BC2AAD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DD871EFE-408F-2082-321A-D5C2527FB4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A1DA31A5-242D-ED72-5637-EFD2D49B4C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FA7AE10D-C141-04B3-0B7C-31161F645D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EA8B9962-AF24-9605-5AA4-0D66BAA60F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8C5334-7FDD-F15F-28A8-4994CFBC9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29223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B0271EC-F036-5513-B265-1933D6882A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92088"/>
            <a:ext cx="7772400" cy="762000"/>
          </a:xfrm>
        </p:spPr>
        <p:txBody>
          <a:bodyPr/>
          <a:lstStyle/>
          <a:p>
            <a:r>
              <a:rPr lang="en-US" altLang="en-US" sz="2800" dirty="0"/>
              <a:t>Flow Boiling Maps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CAA5BE4-3C0C-88EF-D9FE-839A480AF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" y="1329906"/>
            <a:ext cx="8594725" cy="4553369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76068468-D89A-E0B9-81EF-357336F02A01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55DFE546-FE5C-5DFB-4B70-C6A18DB114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9FB8BE1-A65F-EF30-4C49-41D48785FA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5F695E18-1704-546A-BAEB-AD7AFF8D6C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731245C8-76D0-8633-E35C-4E48256F91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4B79F849-4E98-E42E-CFB0-B9E6FCC022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65D9EF27-DC95-C94C-862C-C0E53F7112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C47F0137-A381-4008-95FA-64A0B9326B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682126C2-DAF0-9AFA-4ED3-3B0E0012FF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89710470-71B0-D978-A419-C9E01FF20F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BF58746B-57B9-B2E2-CA6A-B1F08339A8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56331B82-66FB-32A8-70B3-DD0E295C1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24D7BA75-3345-42BA-C81A-8DEBBE536C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90E699DC-F636-740D-6CB8-2A2FA10558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D0268210-8686-3074-026C-13795AC4C4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02E290BD-7041-96DC-BEC6-E6B9E20F4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3427AC5-C360-785F-1048-1D27D6D96B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361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5BAA622-7EDB-5CFF-4856-BB4E497B6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5A6ECFF-53A5-329F-FC09-0F2AAA69872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92088"/>
            <a:ext cx="7772400" cy="762000"/>
          </a:xfrm>
        </p:spPr>
        <p:txBody>
          <a:bodyPr/>
          <a:lstStyle/>
          <a:p>
            <a:r>
              <a:rPr lang="en-US" altLang="en-US" sz="2800" dirty="0"/>
              <a:t>Flow Boiling Maps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F3A37BC-DC5C-3B5E-11EA-F9AD3348E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17865"/>
            <a:ext cx="8458170" cy="4876800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59053C03-EBB7-6402-D62D-4D39D7496FC8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F496116-AD24-C978-37A2-7FA8FE0957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1317DBA3-6043-E2E9-0158-77F23AFE08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67C3795D-9B02-9C95-A569-1863DE0044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B9E7E41C-1278-20C2-CAF2-B80B5A167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49267A51-D173-B426-959C-440F00113A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8AE363B4-9CCD-3C74-7977-DBE40A81B8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565ECE8F-7030-67CC-B441-EED93CF371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C738EF7C-A7C2-0DB6-046D-ACB0FD55CD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20BD222D-4241-53FB-7EB6-CC6CAEB4DD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2ED33AAE-7B89-6A9C-B084-77D49C36F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EE4E1F09-31A4-D7EC-8CD5-C3B1939D75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E1A3438C-8B3B-458A-D31D-D0E42E2F86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9DC54A21-4968-CD4B-44D2-A7FECEEE09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B8D7D0EE-046A-FEE1-36DE-E4B2A3DF3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A4BDAB3D-9EFD-B440-FB16-B8BE77142E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813203-7DB0-0AEB-53BB-F7C9D35ACE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551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6417A23-ED1B-C97B-4009-2EC9C3CE5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5791200" cy="762000"/>
          </a:xfrm>
        </p:spPr>
        <p:txBody>
          <a:bodyPr/>
          <a:lstStyle/>
          <a:p>
            <a:r>
              <a:rPr lang="en-IN" altLang="en-US" sz="2800"/>
              <a:t>Heat transfer coefficient Vs local vapor quality</a:t>
            </a:r>
          </a:p>
        </p:txBody>
      </p:sp>
      <p:pic>
        <p:nvPicPr>
          <p:cNvPr id="19459" name="Content Placeholder 6">
            <a:extLst>
              <a:ext uri="{FF2B5EF4-FFF2-40B4-BE49-F238E27FC236}">
                <a16:creationId xmlns:a16="http://schemas.microsoft.com/office/drawing/2014/main" id="{875BC3FF-92EB-46BE-F329-D463ED2AD61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37" y="1210056"/>
            <a:ext cx="8487191" cy="5038344"/>
          </a:xfrm>
        </p:spPr>
      </p:pic>
      <p:grpSp>
        <p:nvGrpSpPr>
          <p:cNvPr id="19460" name="Group 6">
            <a:extLst>
              <a:ext uri="{FF2B5EF4-FFF2-40B4-BE49-F238E27FC236}">
                <a16:creationId xmlns:a16="http://schemas.microsoft.com/office/drawing/2014/main" id="{6758A1A5-15DB-4824-9E80-5AF602F935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9462" name="Rectangle 19458">
              <a:extLst>
                <a:ext uri="{FF2B5EF4-FFF2-40B4-BE49-F238E27FC236}">
                  <a16:creationId xmlns:a16="http://schemas.microsoft.com/office/drawing/2014/main" id="{C280928B-2378-264C-A0E5-FFE61CDF2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63" name="Group 10">
              <a:extLst>
                <a:ext uri="{FF2B5EF4-FFF2-40B4-BE49-F238E27FC236}">
                  <a16:creationId xmlns:a16="http://schemas.microsoft.com/office/drawing/2014/main" id="{86089AE1-C72E-BF34-B270-2935CA238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5" name="Group 12">
                <a:extLst>
                  <a:ext uri="{FF2B5EF4-FFF2-40B4-BE49-F238E27FC236}">
                    <a16:creationId xmlns:a16="http://schemas.microsoft.com/office/drawing/2014/main" id="{B951E42A-059C-5FA6-69F0-CD0AC3B8AF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5" name="Rectangle 9">
                  <a:extLst>
                    <a:ext uri="{FF2B5EF4-FFF2-40B4-BE49-F238E27FC236}">
                      <a16:creationId xmlns:a16="http://schemas.microsoft.com/office/drawing/2014/main" id="{E2D23876-E270-A967-ECC5-1C6A889A00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6" name="Rectangle 10">
                  <a:extLst>
                    <a:ext uri="{FF2B5EF4-FFF2-40B4-BE49-F238E27FC236}">
                      <a16:creationId xmlns:a16="http://schemas.microsoft.com/office/drawing/2014/main" id="{39ECFE63-D9F1-61E7-58E6-CFECB37A3E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9466" name="Group 11">
                <a:extLst>
                  <a:ext uri="{FF2B5EF4-FFF2-40B4-BE49-F238E27FC236}">
                    <a16:creationId xmlns:a16="http://schemas.microsoft.com/office/drawing/2014/main" id="{33263CD6-6280-EDB1-030F-70D969B7A5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3" name="Rectangle 12">
                  <a:extLst>
                    <a:ext uri="{FF2B5EF4-FFF2-40B4-BE49-F238E27FC236}">
                      <a16:creationId xmlns:a16="http://schemas.microsoft.com/office/drawing/2014/main" id="{8784CE15-158C-3EE5-EA7C-D88E196CD1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4" name="Rectangle 13">
                  <a:extLst>
                    <a:ext uri="{FF2B5EF4-FFF2-40B4-BE49-F238E27FC236}">
                      <a16:creationId xmlns:a16="http://schemas.microsoft.com/office/drawing/2014/main" id="{2DB7BADF-D28F-17C5-4F85-F4589CF2EC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9467" name="Group 14">
                <a:extLst>
                  <a:ext uri="{FF2B5EF4-FFF2-40B4-BE49-F238E27FC236}">
                    <a16:creationId xmlns:a16="http://schemas.microsoft.com/office/drawing/2014/main" id="{4B1D6F54-DBEF-C911-9A44-B19EB03590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1" name="Rectangle 16">
                  <a:extLst>
                    <a:ext uri="{FF2B5EF4-FFF2-40B4-BE49-F238E27FC236}">
                      <a16:creationId xmlns:a16="http://schemas.microsoft.com/office/drawing/2014/main" id="{B00BE0BD-CA05-6197-2B34-09664746AE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2" name="Rectangle 17">
                  <a:extLst>
                    <a:ext uri="{FF2B5EF4-FFF2-40B4-BE49-F238E27FC236}">
                      <a16:creationId xmlns:a16="http://schemas.microsoft.com/office/drawing/2014/main" id="{00369580-7A79-0DCA-794C-5282381375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9468" name="Group 17">
                <a:extLst>
                  <a:ext uri="{FF2B5EF4-FFF2-40B4-BE49-F238E27FC236}">
                    <a16:creationId xmlns:a16="http://schemas.microsoft.com/office/drawing/2014/main" id="{5FA8BBA9-31AA-7798-FBC8-A7F9EE5E94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69" name="Rectangle 18">
                  <a:extLst>
                    <a:ext uri="{FF2B5EF4-FFF2-40B4-BE49-F238E27FC236}">
                      <a16:creationId xmlns:a16="http://schemas.microsoft.com/office/drawing/2014/main" id="{42E22CAA-C74E-FDBA-AC64-199CD5A445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0" name="Rectangle 19">
                  <a:extLst>
                    <a:ext uri="{FF2B5EF4-FFF2-40B4-BE49-F238E27FC236}">
                      <a16:creationId xmlns:a16="http://schemas.microsoft.com/office/drawing/2014/main" id="{DEB930AD-E46F-A80F-DC50-C78185B133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9A784-69FE-DFBC-9B2E-87977468B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09844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2092E-B334-A682-A5EC-C7DA474BC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318AE0D5-A479-76C0-F5B9-195653BD37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09538"/>
            <a:ext cx="6858000" cy="1143000"/>
          </a:xfrm>
        </p:spPr>
        <p:txBody>
          <a:bodyPr/>
          <a:lstStyle/>
          <a:p>
            <a:r>
              <a:rPr lang="en-IN" altLang="en-US" sz="2800" dirty="0"/>
              <a:t>Micro-Channel Flow Boiling :Bond Number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BC3D8E40-9984-B7A0-FE43-F9DB6C8AB4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3813" y="1247282"/>
            <a:ext cx="8420100" cy="962517"/>
          </a:xfrm>
        </p:spPr>
        <p:txBody>
          <a:bodyPr/>
          <a:lstStyle/>
          <a:p>
            <a:r>
              <a:rPr lang="en-US" sz="2400" dirty="0"/>
              <a:t>Bond number is defined as the ratio of buoyancy force to surface tension force</a:t>
            </a:r>
            <a:endParaRPr lang="en-IN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8" name="Object 20">
                <a:extLst>
                  <a:ext uri="{FF2B5EF4-FFF2-40B4-BE49-F238E27FC236}">
                    <a16:creationId xmlns:a16="http://schemas.microsoft.com/office/drawing/2014/main" id="{F0A97F4F-D78C-A709-E978-67C960507ABA}"/>
                  </a:ext>
                </a:extLst>
              </p:cNvPr>
              <p:cNvSpPr txBox="1"/>
              <p:nvPr/>
            </p:nvSpPr>
            <p:spPr bwMode="auto">
              <a:xfrm>
                <a:off x="1981199" y="2133600"/>
                <a:ext cx="4724401" cy="11699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B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𝑙𝑖𝑞𝑢𝑖𝑑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𝑣𝑎𝑝𝑜𝑟</m:t>
                                        </m:r>
                                      </m:sub>
                                    </m:sSub>
                                  </m:e>
                                </m:d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𝑐h𝑎𝑛𝑛𝑒𝑙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sub/>
                            </m:sSub>
                          </m:num>
                          <m:den>
                            <m: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318" name="Object 20">
                <a:extLst>
                  <a:ext uri="{FF2B5EF4-FFF2-40B4-BE49-F238E27FC236}">
                    <a16:creationId xmlns:a16="http://schemas.microsoft.com/office/drawing/2014/main" id="{F0A97F4F-D78C-A709-E978-67C960507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199" y="2133600"/>
                <a:ext cx="4724401" cy="1169988"/>
              </a:xfrm>
              <a:prstGeom prst="rect">
                <a:avLst/>
              </a:prstGeom>
              <a:blipFill>
                <a:blip r:embed="rId2"/>
                <a:stretch>
                  <a:fillRect l="-193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0AB7B4D2-8266-8E84-E323-9A307B3148EF}"/>
              </a:ext>
            </a:extLst>
          </p:cNvPr>
          <p:cNvSpPr txBox="1"/>
          <p:nvPr/>
        </p:nvSpPr>
        <p:spPr>
          <a:xfrm>
            <a:off x="365344" y="439947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Reynolds number, 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0">
                <a:extLst>
                  <a:ext uri="{FF2B5EF4-FFF2-40B4-BE49-F238E27FC236}">
                    <a16:creationId xmlns:a16="http://schemas.microsoft.com/office/drawing/2014/main" id="{548D5F66-BEA0-3C04-2C44-6840F52713EA}"/>
                  </a:ext>
                </a:extLst>
              </p:cNvPr>
              <p:cNvSpPr txBox="1"/>
              <p:nvPr/>
            </p:nvSpPr>
            <p:spPr bwMode="auto">
              <a:xfrm>
                <a:off x="3955941" y="4545012"/>
                <a:ext cx="2886404" cy="11699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sz="2800" dirty="0">
                    <a:solidFill>
                      <a:srgbClr val="000000"/>
                    </a:solidFill>
                  </a:rPr>
                  <a:t>Re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̇"/>
                                <m:ctrlPr>
                                  <a:rPr lang="en-US" sz="28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num>
                          <m:den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den>
                        </m:f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 </m:t>
                            </m:r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𝑐h𝑎𝑛𝑛𝑒𝑙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𝑙𝑖𝑞𝑢𝑖𝑑</m:t>
                            </m:r>
                          </m:sub>
                        </m:sSub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4" name="Object 20">
                <a:extLst>
                  <a:ext uri="{FF2B5EF4-FFF2-40B4-BE49-F238E27FC236}">
                    <a16:creationId xmlns:a16="http://schemas.microsoft.com/office/drawing/2014/main" id="{548D5F66-BEA0-3C04-2C44-6840F5271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941" y="4545012"/>
                <a:ext cx="2886404" cy="1169988"/>
              </a:xfrm>
              <a:prstGeom prst="rect">
                <a:avLst/>
              </a:prstGeom>
              <a:blipFill>
                <a:blip r:embed="rId4"/>
                <a:stretch>
                  <a:fillRect l="-44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38">
            <a:extLst>
              <a:ext uri="{FF2B5EF4-FFF2-40B4-BE49-F238E27FC236}">
                <a16:creationId xmlns:a16="http://schemas.microsoft.com/office/drawing/2014/main" id="{3019682F-C99C-9077-BCE2-744858AAC279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26F48EA0-95B5-6399-BC97-9C9BD04D01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24D8E43-E6EA-F318-879E-3ABA8E050D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85996067-D1E4-DA57-A876-83B4C43E09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3C870F61-8D46-43CB-336C-94A48FAEEC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A371A3A1-BFFA-7562-A690-22B5780ED8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A1F164D5-3675-030E-5034-11E9B78A7D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51705A95-9E11-15EC-08D0-C7E5045AF0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CA408CC0-F5AD-8F34-AF75-4838F5F6B2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DFEF4240-FB75-1B55-FD27-5A6CCE07B5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5D2F7DCB-1079-91A0-7A2F-7C6FEB6E9D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B1D5C886-3FEC-EEAC-4994-1F0D848A26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AB7AF2A5-236F-2E89-74C7-61F7E748CB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BCE78718-9E54-A370-D8A7-ADF8FD3D8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03387D5F-4502-F856-A621-594246561C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36A4F24-E7BD-31A1-A246-E6272C2D9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EEDA32-99A1-60D3-4157-1069A874F0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038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1904-7B4B-A489-6BB6-DF2E66387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D0803-099E-9F88-2016-C4E93BF6C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US" sz="2800" dirty="0"/>
              <a:t>Vapor confinement criteria</a:t>
            </a:r>
            <a:endParaRPr lang="en-IN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FF169B4-C9B8-3B1F-7514-6281D7328B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789" y="1143000"/>
            <a:ext cx="6981388" cy="5236041"/>
          </a:xfr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9768CF7D-D568-AAF7-56E9-7FAA1C2051EB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1647D8C-6230-3308-DB06-42DA9232E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74747E6-F666-3350-D2F2-A734086FD5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2A3B3F6-4C77-025C-6EFA-E0C022DFA7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5D50D8D-9A09-DDE5-3EBC-337DFF1F6A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E58DE8A-A79C-3D8F-9FAA-DF40CD026D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DEF10AF-25B8-68F1-5F35-BABE732B06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475BFF9-A907-B1F5-E3E9-448E74B576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80FA8D4-163C-828A-E2C0-82ED3BE6C3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057F879-6FAC-2614-E96C-581B48B566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5C9654AB-33BF-3618-204B-D56CC44593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2BC59109-2BDB-A730-4E01-87A0856E4A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1EC868C-321B-622B-4A0F-997F437E7B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3F447DC-3A5B-A86C-4228-1583BA0C08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CD10328-3863-4A73-D13A-02B489FC6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1C6790C-0EE4-4C8F-8586-4013291DE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DC1CAB-D9A4-FD00-DEBE-9DD9D77DE2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47232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7D05F-29E2-25EC-5466-AA27B4551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3AF3E-6CE2-EE02-5DD1-AB6C70EF7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US" sz="2800" dirty="0"/>
              <a:t>Regime of Vapor confinement </a:t>
            </a:r>
            <a:endParaRPr lang="en-IN" sz="2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6AB00C2-6823-E887-C54B-71788976A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799" y="1290144"/>
            <a:ext cx="7485089" cy="5034455"/>
          </a:xfr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36F880A2-D060-EB17-D51B-62BAA4EC8828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F288DDA-5A8B-D9E5-7910-CF73916217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0E43E94-5768-35D2-EE9A-B90F924471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0ED7EED-4A11-4E7C-35C8-43201531F9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92C769F-1821-60C2-3F3D-CABD1FFC51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804B1DC1-E562-B498-201B-7050A0C10C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68D8834-F143-ABD5-96D0-BA10D24BB9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CFEEF32-4C9B-A14B-A73F-3B4FE3C99D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1945DAC-96B3-AF3B-27A7-E9B8028085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501D2A5-B1BF-2DC6-280F-620FE3CB6A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D48E8E8D-FEF4-7474-557C-889D2876A1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CAA80C41-6EB4-C64E-7664-703C6107DF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FEC778E-7BC9-463D-B7A3-202195C8C5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1B45B4C-1340-270E-D845-5EEE3B37E9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1CCCE68-3434-264C-2ED9-A8D70218D5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931AC4A-6651-D368-CB4B-F38427B38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5797B5E-E041-D921-2230-68332C3249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04493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7DB9F-90E2-F79E-ED73-C236B4408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3F3BF-40AD-F374-8DB3-4CDFB6402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US" sz="2800" dirty="0"/>
              <a:t>Stable Flow Boiling of Confined Flow</a:t>
            </a:r>
            <a:endParaRPr lang="en-IN" sz="2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2EBB554-AB9A-B219-9E90-44C390A81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295399"/>
            <a:ext cx="6705599" cy="4511675"/>
          </a:xfr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A129A792-6F6E-A670-FC86-3806179E44CE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75685ED-11DD-3140-A6E3-BB6420E615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3622635-3837-ECC1-615E-6B9EEA7CCA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45A4A9C-7841-7CBF-5C33-32A0E87ECE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E9C4DA1-AC93-A767-268C-15068BB808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63596B51-8831-5C30-05D8-7D922A7484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7704BCD-861F-AC7A-ACE1-32AB7E0BBB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4510839-A44C-6AB4-4305-67F8203E01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D3D9486-408C-5639-F390-66BC02B682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F53AD9F-AA8A-D4D9-03D6-9A0D2FC308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A8D0196F-F141-BB07-80A9-27F40C57B5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942EDAD-7767-7508-BB07-0157EA0DCE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CF3C5D0-A620-23B1-897D-75D6886D6B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45B9D79-4D8F-A28B-F38D-9CDFA14146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09D3DF0-DFB6-8123-1C45-36CE9F3D4F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AC0FC87-640A-0BA4-593D-3F572A7F7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0DB172-4E0F-4475-D62D-51A93C85AD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85817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D0931-35E1-8B60-6391-420D194BC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A2E5C-82E6-2C78-2937-A5D3F3B5A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US" sz="2800" dirty="0"/>
              <a:t>Stable Nature of Confined Flow</a:t>
            </a:r>
            <a:endParaRPr lang="en-IN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5CD57C-C60E-E2F1-B410-152E55A80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486" y="1319048"/>
            <a:ext cx="7832451" cy="5078413"/>
          </a:xfr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068ECFD3-A092-9666-2F74-520FD6D2FC80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03003D6-6526-5B64-3701-6262EB151D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D27E086-381F-E734-C1FC-D9882603A3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D12239A-909B-8C63-D35B-AB04DF9D5B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31114B3-569B-8433-DC16-428D41771A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76E8828C-BE69-C102-ECDD-C92566AF2F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83D585C-9E38-49D9-FD7C-F88CA39E63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9731549-4D5D-0B88-4F30-EE8EF8CB61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E5DF946-C920-B0AC-9E4F-23397DC76B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4067B14-0077-D7D8-E906-739A1F16BB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BCF95441-5BD6-5A9C-7BA1-9FDD7D078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98BE3A0-C454-D603-FBF4-ED240B7B3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93F1CA4-A917-9D0A-5026-5470FD6929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9D08B16-6851-106A-B684-D8D1C1B7B2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BF8FC9A-1434-0E2D-B963-B0AA6B9B5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B87BE26-4C90-A9DD-C6C4-4B53F6A3E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5A620E1-98D0-A6C4-8AFD-15083002DB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132950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58521-CFC1-D978-DB4B-A754E6B2B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US" sz="2800" dirty="0"/>
              <a:t>Classification of heat exchanger for different hydraulic diameters</a:t>
            </a:r>
            <a:endParaRPr lang="en-IN" sz="2800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BB13FE5-EE4F-E146-292B-E524067E2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999" y="1585846"/>
            <a:ext cx="8626475" cy="4322830"/>
          </a:xfr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B3673A56-588D-A842-B9EB-902464C0B0D3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1CCF154-EC67-8BDF-1080-DC7E142522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CFC404B-6440-9EB5-1552-1EB895BCDB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75E690D-C8C2-9B39-0A63-2FC175BC30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C864D59-EF86-A207-157A-CDEE2ADC79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C5DD2D7-D653-B6AE-F0A7-E661CAFC8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AB825DD-563B-7562-E786-8722D77CF1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73FCD7C-5967-2971-EC9F-B07D22D4D2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D03CC9D-5E84-1FE6-7C94-0D06E00259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A8750EE-9081-6F8C-FC46-D461C61BD5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0454959F-6C26-447A-4807-6CA9F2DF9E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CCBD11A7-91D6-5985-04C2-96A549245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58B73C1-C274-8F75-0B1D-464B602C8C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6B67EBF-0B63-F562-1A59-2C1B90BB7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EB9033C-2085-AC00-2B5F-D8DFF8D83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C3802AA-12A6-D671-2CAE-5443989F8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A05E75-D0EA-6AE4-3744-DAC5CAA656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05659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05F932A9-F378-9B97-6C00-4A6A74E2E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4950" y="336550"/>
            <a:ext cx="6867525" cy="487363"/>
          </a:xfrm>
        </p:spPr>
        <p:txBody>
          <a:bodyPr/>
          <a:lstStyle/>
          <a:p>
            <a:r>
              <a:rPr lang="en-US" altLang="en-US" sz="2400"/>
              <a:t>Correlation for CHF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FE4BF-C223-653B-D863-344F015141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7663" y="1128713"/>
            <a:ext cx="8686800" cy="3692525"/>
          </a:xfrm>
        </p:spPr>
        <p:txBody>
          <a:bodyPr/>
          <a:lstStyle/>
          <a:p>
            <a:r>
              <a:rPr lang="en-IN" altLang="en-US" sz="2400"/>
              <a:t>CHF correlations are based on either inlet (upstream) channel conditions or outlet (local) conditions. </a:t>
            </a:r>
          </a:p>
          <a:p>
            <a:r>
              <a:rPr lang="en-IN" altLang="en-US" sz="2400"/>
              <a:t>Pressure, mass velocity and diameter appear in both types of correlations. </a:t>
            </a:r>
          </a:p>
          <a:p>
            <a:r>
              <a:rPr lang="en-IN" altLang="en-US" sz="2400"/>
              <a:t>However, the effect of inlet quality in inlet conditions correlations is expressed in terms of inlet enthalpy (or inlet subcooling or quality).</a:t>
            </a:r>
          </a:p>
          <a:p>
            <a:r>
              <a:rPr lang="en-IN" altLang="en-US" sz="2400"/>
              <a:t> These correlations also account for quality variations along the channel through their dependence on channel length</a:t>
            </a:r>
            <a:endParaRPr lang="en-US" altLang="en-US" sz="2400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868E5393-2DC4-5E6E-F9A3-554C670F6F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63750" y="4946650"/>
          <a:ext cx="50165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33440" imgH="228600" progId="Equation.3">
                  <p:embed/>
                </p:oleObj>
              </mc:Choice>
              <mc:Fallback>
                <p:oleObj name="Equation" r:id="rId2" imgW="1333440" imgH="228600" progId="Equation.3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868E5393-2DC4-5E6E-F9A3-554C670F6F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4946650"/>
                        <a:ext cx="5016500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8E68D5D9-D592-A551-E478-C5102E6A742D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3A382F5-C115-ABED-DCE1-85682D1EE3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7328DD59-810B-2240-D0BD-04270F0229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0FB0EF7-2F53-44C2-43B2-A1565180CD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F75770A-7868-CB63-434F-5F271C1877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ECBF9E1-84FE-960B-1F6F-AAC05EB96D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ABB73B6-1159-7D88-7D49-D0DD86E5C5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D8EE762-3BF6-EC51-BBA5-ECE425E00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3239F6F-9E31-55DC-3085-CB83AD6D81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7BE413B-EA98-9A66-0F0F-38D3534250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09E754F7-890F-D9EF-3A63-3AFFDD535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E68A3D6-D5CB-C916-7A12-1A6A430744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7F6879E-1BE6-0A36-B73F-A38A96FCD9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F835EAA-EEA5-6E4A-CEE2-07D45363DC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E2CF8B5-BD89-8A6C-F911-2E62BF986C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396DF3E-292B-D3B3-7624-CFF3EED9A8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74E1A6D-99E7-7007-0BAB-1FAFABA404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1">
            <a:extLst>
              <a:ext uri="{FF2B5EF4-FFF2-40B4-BE49-F238E27FC236}">
                <a16:creationId xmlns:a16="http://schemas.microsoft.com/office/drawing/2014/main" id="{F2BF7FB3-488D-9E8B-A8EA-ADCA93336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102891"/>
            <a:ext cx="8491537" cy="534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0076060B-42F9-DF03-4EDF-25A7275D6EAC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D7B3F09-DB28-37EA-40A9-7084DC0601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5A0999D-6F81-922C-E9CA-62355E8751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1198FF2-80D1-AC0A-E35E-CCB405E434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C3B5D0A-D22E-BEDC-5CA2-08AAA73475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C3994FB-028D-3FAE-926B-D63C013271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BD55B17-F99A-1C36-0507-7BEBDE842E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64344AA-7069-C595-CA72-73F6670D26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FE4E0E2-85E2-192D-48B4-6F562D8CA7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A65AF08-241D-4F83-7634-E2B6936F96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7A63D18-C199-32CB-E8E9-676244D5CE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ACFFD09A-A5CA-F47F-4E85-4D17FA15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DB3ABF0-97BE-EDA5-37D7-E125B02F2E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CA4839F8-7D09-AC8F-08C6-C84322C360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9D6F2978-832A-C11B-8EDC-0CC0260E8B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DE24FC3-060B-CB8C-E2E3-0606240AB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408C11-BB4E-28F1-930C-62354D77E1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1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FB100057-3B69-15DC-8305-1542902F1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6781800" cy="1143000"/>
          </a:xfrm>
        </p:spPr>
        <p:txBody>
          <a:bodyPr/>
          <a:lstStyle/>
          <a:p>
            <a:r>
              <a:rPr lang="en-US" sz="2800" dirty="0"/>
              <a:t>Surface Roughness for Enhanced Heat Transfer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9A6D7E-A8C6-86BE-FC5C-115C09F48FE5}"/>
              </a:ext>
            </a:extLst>
          </p:cNvPr>
          <p:cNvSpPr txBox="1"/>
          <p:nvPr/>
        </p:nvSpPr>
        <p:spPr>
          <a:xfrm>
            <a:off x="2286000" y="1295400"/>
            <a:ext cx="6019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i="1" dirty="0"/>
              <a:t> G = 85kg/m², </a:t>
            </a:r>
            <a:r>
              <a:rPr lang="nn-NO" dirty="0"/>
              <a:t>Dryness Fraction</a:t>
            </a:r>
            <a:r>
              <a:rPr lang="nn-NO" i="1" dirty="0"/>
              <a:t>, x</a:t>
            </a:r>
            <a:r>
              <a:rPr lang="nn-NO" i="1" baseline="-25000" dirty="0"/>
              <a:t>exit</a:t>
            </a:r>
            <a:r>
              <a:rPr lang="nn-NO" i="1" dirty="0"/>
              <a:t> = 0.3</a:t>
            </a:r>
            <a:endParaRPr lang="en-IN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C39DBA-EDB1-D22A-EDB8-7BA7EB3368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966" y="1951513"/>
            <a:ext cx="8794576" cy="4587503"/>
          </a:xfr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7F46F47E-AAF5-7F0D-53CB-16D396CC1151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5FF5271-6BB1-18B2-8ED7-9D67CCEE92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C17B412-30FF-A352-19D5-D4E51DB132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9AC4758-29BF-DF62-28B0-2D89B89577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20719F5-6712-0896-04A2-D6B615F31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E6690F2-CC32-51E7-3FDD-473DEE708E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8036335-55DB-3253-5457-58A3270E42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5A3CE02-285A-BB26-E026-DE2C03B10D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B073A64-02C3-94B0-ACDB-CBC81BB1EA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BFE1667-A804-1316-3149-C74EE7D58B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499564D1-BD9A-CFA6-14D5-388688CCC6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BED4B29D-BAFE-B0DF-276C-5766EAAE26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D4F1486-3EC8-CAA3-EB48-C506806D70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CC540A1-C4AC-2FAD-EDDA-D204F20C50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76E877F-96CB-0255-CE18-C0853C50DE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EBED9F9-5443-4567-4D8F-CC16709259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00AD7D-8CA9-B891-571B-9C0B12093D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21885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701C309-0B14-14C5-BC76-171BA0F16E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782" y="1348956"/>
            <a:ext cx="8179394" cy="4587875"/>
          </a:xfr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FB100057-3B69-15DC-8305-1542902F1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6781800" cy="1143000"/>
          </a:xfrm>
        </p:spPr>
        <p:txBody>
          <a:bodyPr/>
          <a:lstStyle/>
          <a:p>
            <a:r>
              <a:rPr lang="en-US" sz="2800" dirty="0"/>
              <a:t>Surface Roughness for Enhanced Heat Transfer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9A6D7E-A8C6-86BE-FC5C-115C09F48FE5}"/>
              </a:ext>
            </a:extLst>
          </p:cNvPr>
          <p:cNvSpPr txBox="1"/>
          <p:nvPr/>
        </p:nvSpPr>
        <p:spPr>
          <a:xfrm>
            <a:off x="2286000" y="1295400"/>
            <a:ext cx="6019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i="1" dirty="0"/>
              <a:t> G = 85kg/m², </a:t>
            </a:r>
            <a:r>
              <a:rPr lang="nn-NO" dirty="0"/>
              <a:t>Dryness Fraction</a:t>
            </a:r>
            <a:r>
              <a:rPr lang="nn-NO" i="1" dirty="0"/>
              <a:t>, x</a:t>
            </a:r>
            <a:r>
              <a:rPr lang="nn-NO" i="1" baseline="-25000" dirty="0"/>
              <a:t>exit</a:t>
            </a:r>
            <a:r>
              <a:rPr lang="nn-NO" i="1" dirty="0"/>
              <a:t> = 0.5</a:t>
            </a:r>
            <a:endParaRPr lang="en-IN" i="1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64AC820-8C94-FA89-4388-151DF973F2E9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B8A81D9B-C7E3-C516-036B-4E24A6E493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D96D0D6-436A-BB99-56BD-F76AF66449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B3B1583-BD7F-EB70-57CC-E341F234B6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A81A977-D0FC-0FC1-566B-34D6255899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C9364A1-1B3C-2266-ADA8-61A949129F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96FC20E-0013-E76A-7B04-0268086D18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6DE25AC-2914-7255-D89A-276F8ED01D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7935915-3BCE-6637-C643-523CA3D4DB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ED095F4-602B-8AD6-E428-AA7F3046AE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524F4490-41BB-3CF3-CF00-D063114A26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E3A142E7-CDEE-9B5F-FABB-D99D56266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4415FB9-2F03-C30B-195C-101DB7F930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B81F20E-21C0-74D8-19A3-10CCF27566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78E0470-753D-FB89-B9AD-746E2BDD19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C85DF22-7914-841C-C3DC-767B1D490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470C70B-BDF2-6F56-1A15-0806AAC74D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0252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FB100057-3B69-15DC-8305-1542902F1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6781800" cy="1143000"/>
          </a:xfrm>
        </p:spPr>
        <p:txBody>
          <a:bodyPr/>
          <a:lstStyle/>
          <a:p>
            <a:r>
              <a:rPr lang="en-US" sz="2800" dirty="0"/>
              <a:t>Surface Roughness for Enhanced Heat Transfer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9A6D7E-A8C6-86BE-FC5C-115C09F48FE5}"/>
              </a:ext>
            </a:extLst>
          </p:cNvPr>
          <p:cNvSpPr txBox="1"/>
          <p:nvPr/>
        </p:nvSpPr>
        <p:spPr>
          <a:xfrm>
            <a:off x="2286000" y="1295400"/>
            <a:ext cx="6019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i="1" dirty="0"/>
              <a:t> G = 85kg/m², </a:t>
            </a:r>
            <a:r>
              <a:rPr lang="nn-NO" dirty="0"/>
              <a:t>Dryness Fraction</a:t>
            </a:r>
            <a:r>
              <a:rPr lang="nn-NO" i="1" dirty="0"/>
              <a:t>, x</a:t>
            </a:r>
            <a:r>
              <a:rPr lang="nn-NO" i="1" baseline="-25000" dirty="0"/>
              <a:t>exit</a:t>
            </a:r>
            <a:r>
              <a:rPr lang="nn-NO" i="1" dirty="0"/>
              <a:t> = 0.8</a:t>
            </a:r>
            <a:endParaRPr lang="en-IN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E7DB83E-2DAC-D56E-6A62-FDC151320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999" y="1932276"/>
            <a:ext cx="7877220" cy="4175133"/>
          </a:xfr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44AE2F61-859E-3C69-2CFC-2BDEDAE401BE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D34075D-DA8F-6A59-A625-ECD8D4DB2B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276EA35-EADA-8B61-C40A-3F183C77BB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3C539C3-6C32-E100-47DB-302D402F30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FF01226-72E4-901C-1451-7CCA2FECFC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D9C061C-560D-FA77-E2F5-BAA5C40271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375C8B5-257E-B5D4-1665-4700DE9F05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CA72758-E6A0-826A-F7B8-A18DC2162D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D69FF46-357E-1F50-C84E-5B99B9EAD6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4655A15-7715-7EF8-ED55-518E0E3D3D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8AE2F988-D59F-A68D-3149-ACD0440718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E0A3661F-CEFE-4FEB-68B4-FD696C5DA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FC3FE7A-7CAA-EA71-5A5F-6393749B44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A0CAF5B-E605-B671-1905-23B93F3129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39F56EC-83FB-510C-5C85-1EBCE1A7A2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B54298D-0A38-CAA2-87F7-8B5908C11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64238D-DB23-9813-D508-539BE9E3DE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00195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FB100057-3B69-15DC-8305-1542902F1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6781800" cy="1143000"/>
          </a:xfrm>
        </p:spPr>
        <p:txBody>
          <a:bodyPr/>
          <a:lstStyle/>
          <a:p>
            <a:r>
              <a:rPr lang="en-US" sz="2800" dirty="0"/>
              <a:t>Surface Wettability  for Enhanced Heat Transfer</a:t>
            </a:r>
            <a:endParaRPr lang="en-IN" sz="2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FC85E72-BB09-71CE-741D-BFD3CA8A65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447800"/>
            <a:ext cx="8722738" cy="4343400"/>
          </a:xfr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AAD526EA-84ED-5799-057B-33EF27ABBD29}"/>
              </a:ext>
            </a:extLst>
          </p:cNvPr>
          <p:cNvGrpSpPr>
            <a:grpSpLocks/>
          </p:cNvGrpSpPr>
          <p:nvPr/>
        </p:nvGrpSpPr>
        <p:grpSpPr bwMode="auto">
          <a:xfrm>
            <a:off x="-1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1C85FFB-59F5-EEF3-FCDE-9434516778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937C0845-C87A-3D15-F8C0-E6A5658FCC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6C6C2696-0E34-0E19-EE09-98EFAD476C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FE521B91-DB8B-FD04-27D4-33DC8DBAE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ACDCD757-4508-2CB3-9B8F-813F082142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4BCD5C1-300A-1DC8-BF01-BCDCF80392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CB098D0-9F98-C075-51C4-159C22B0B3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10745CFC-1372-FD25-737A-56260BD2D4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8B7EAA8D-86F0-D5EE-DDEA-FC833402C3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7CFA239-9D99-14E0-E41A-DA67429F60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0B3A6205-C14D-7FF9-D621-C1858F626D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28E1AF7-2B06-B4F1-A9C8-2BFCCF9328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9A65B69-1257-390C-B56A-26CD828FD8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70E0330-561A-BCD8-DC6D-83881C16B9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27765E5-9DFB-6A42-E4D9-AECFD7D84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8092D70-085C-B5CF-523E-95359229B1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414269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14832</TotalTime>
  <Words>1633</Words>
  <Application>Microsoft Office PowerPoint</Application>
  <PresentationFormat>On-screen Show (4:3)</PresentationFormat>
  <Paragraphs>174</Paragraphs>
  <Slides>59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Arial</vt:lpstr>
      <vt:lpstr>Cambria Math</vt:lpstr>
      <vt:lpstr>Script MT Bold</vt:lpstr>
      <vt:lpstr>Symbol</vt:lpstr>
      <vt:lpstr>Times New Roman</vt:lpstr>
      <vt:lpstr>Default Design</vt:lpstr>
      <vt:lpstr>Equation</vt:lpstr>
      <vt:lpstr>Two Phase Convection Heat Transfer  &amp;  Cooling Systems for High Speed Electronic Devices</vt:lpstr>
      <vt:lpstr>Dielectric Fluids  &amp; Typical heat transfer coefficients</vt:lpstr>
      <vt:lpstr>Heat Flux Generated by High End Computing Processors</vt:lpstr>
      <vt:lpstr>Heat Flux Generated by High End Computing Processors</vt:lpstr>
      <vt:lpstr>Direct Cooling by Boiling Process : A Self Regulated Cooling Mechanism</vt:lpstr>
      <vt:lpstr>Direct Cooling by Boiling Process : A Self Regulated Cooling Mechanism</vt:lpstr>
      <vt:lpstr>Two-phase Immersion Cooling Cycle of  Gigabyte Servers</vt:lpstr>
      <vt:lpstr>Case Temperature vs Coolant Pressure</vt:lpstr>
      <vt:lpstr>Case Temperature vs Coolant Pressure</vt:lpstr>
      <vt:lpstr>Basic Definitions for Boiling Heat Transfer Process</vt:lpstr>
      <vt:lpstr>Boiling Curve &amp;Modes of Boiling</vt:lpstr>
      <vt:lpstr>Two Phase Cooling Below Critical Heat Flux</vt:lpstr>
      <vt:lpstr>Heat Sinks to Maintain Safe Margin</vt:lpstr>
      <vt:lpstr>Nucleate Pool Boiling: Bubble Dynamics </vt:lpstr>
      <vt:lpstr>Bubble growth on CPU Direct-Cooling</vt:lpstr>
      <vt:lpstr>Episode 1: Immediately after Departure of Bubble</vt:lpstr>
      <vt:lpstr>Episode 2</vt:lpstr>
      <vt:lpstr>Episode 3</vt:lpstr>
      <vt:lpstr>Nucleate Pool Boiling: Bubble Diameter</vt:lpstr>
      <vt:lpstr>Nucleate Pool Boiling: Minimum Wall Superheat</vt:lpstr>
      <vt:lpstr>Models for Nucleate Pool Boiling</vt:lpstr>
      <vt:lpstr>Nucleate Pool Boiling: Minimum Wall Superheat</vt:lpstr>
      <vt:lpstr>Nucleate Pool Boiling : Selection of Pressure</vt:lpstr>
      <vt:lpstr>Correlations for Heat Transfer Coefficient</vt:lpstr>
      <vt:lpstr>Correlations for Heat Transfer Coefficient</vt:lpstr>
      <vt:lpstr>Predicted &amp; Measured Heat Transfer Coefficient</vt:lpstr>
      <vt:lpstr>Microchannel Lid Cold Plate（MLCP）</vt:lpstr>
      <vt:lpstr>Flow Boiling Process</vt:lpstr>
      <vt:lpstr>CHF mechanisms for flow boiling in uniformly heated channel: Subcooled Liquid</vt:lpstr>
      <vt:lpstr>Micro-Channel versus Macro-Channel Flow Boiling</vt:lpstr>
      <vt:lpstr>Micro-Channel Flow Boiling : Confinement Number</vt:lpstr>
      <vt:lpstr>Classification of heat exchanger for different hydraulic diameters</vt:lpstr>
      <vt:lpstr>The microchannel Flow Boiling Device</vt:lpstr>
      <vt:lpstr>The microchannel Flow Boiling Device</vt:lpstr>
      <vt:lpstr>The microchannel Flow Boiling Device</vt:lpstr>
      <vt:lpstr>The microchannel Flow Boiling Device</vt:lpstr>
      <vt:lpstr>The microchannel Flow Boiling Device</vt:lpstr>
      <vt:lpstr>Fluid Dynamics of Flow Boiling </vt:lpstr>
      <vt:lpstr>Convection Heat Transfer  in Flow Boiling</vt:lpstr>
      <vt:lpstr>Ullmann–Brauner Flow Regime Map</vt:lpstr>
      <vt:lpstr>Flow Pattern Transition in A microchannel Flow Boiling Device</vt:lpstr>
      <vt:lpstr>Flow Pattern Transition in A microchannel Flow Boiling Device</vt:lpstr>
      <vt:lpstr>Flow Pattern Transition in A microchannel Flow Boiling Device</vt:lpstr>
      <vt:lpstr>Flow Pattern Transition in A microchannel Flow Boiling Device</vt:lpstr>
      <vt:lpstr>Flow Boiling Maps</vt:lpstr>
      <vt:lpstr>Flow Boiling Maps</vt:lpstr>
      <vt:lpstr>Heat transfer coefficient Vs local vapor quality</vt:lpstr>
      <vt:lpstr>Micro-Channel Flow Boiling :Bond Number</vt:lpstr>
      <vt:lpstr>Vapor confinement criteria</vt:lpstr>
      <vt:lpstr>Regime of Vapor confinement </vt:lpstr>
      <vt:lpstr>Stable Flow Boiling of Confined Flow</vt:lpstr>
      <vt:lpstr>Stable Nature of Confined Flow</vt:lpstr>
      <vt:lpstr>Classification of heat exchanger for different hydraulic diameters</vt:lpstr>
      <vt:lpstr>Correlation for CHF</vt:lpstr>
      <vt:lpstr>PowerPoint Presentation</vt:lpstr>
      <vt:lpstr>Surface Roughness for Enhanced Heat Transfer</vt:lpstr>
      <vt:lpstr>Surface Roughness for Enhanced Heat Transfer</vt:lpstr>
      <vt:lpstr>Surface Roughness for Enhanced Heat Transfer</vt:lpstr>
      <vt:lpstr>Surface Wettability  for Enhanced Heat Transfer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904</cp:revision>
  <cp:lastPrinted>2002-01-11T03:20:09Z</cp:lastPrinted>
  <dcterms:created xsi:type="dcterms:W3CDTF">2002-01-11T02:48:10Z</dcterms:created>
  <dcterms:modified xsi:type="dcterms:W3CDTF">2026-04-24T04:09:06Z</dcterms:modified>
</cp:coreProperties>
</file>